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3" r:id="rId2"/>
    <p:sldMasterId id="2147483725" r:id="rId3"/>
  </p:sldMasterIdLst>
  <p:notesMasterIdLst>
    <p:notesMasterId r:id="rId23"/>
  </p:notesMasterIdLst>
  <p:sldIdLst>
    <p:sldId id="256" r:id="rId4"/>
    <p:sldId id="362" r:id="rId5"/>
    <p:sldId id="366" r:id="rId6"/>
    <p:sldId id="372" r:id="rId7"/>
    <p:sldId id="375" r:id="rId8"/>
    <p:sldId id="376" r:id="rId9"/>
    <p:sldId id="339" r:id="rId10"/>
    <p:sldId id="341" r:id="rId11"/>
    <p:sldId id="377" r:id="rId12"/>
    <p:sldId id="344" r:id="rId13"/>
    <p:sldId id="347" r:id="rId14"/>
    <p:sldId id="348" r:id="rId15"/>
    <p:sldId id="349" r:id="rId16"/>
    <p:sldId id="353" r:id="rId17"/>
    <p:sldId id="354" r:id="rId18"/>
    <p:sldId id="355" r:id="rId19"/>
    <p:sldId id="374" r:id="rId20"/>
    <p:sldId id="373" r:id="rId21"/>
    <p:sldId id="352" r:id="rId2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279" autoAdjust="0"/>
  </p:normalViewPr>
  <p:slideViewPr>
    <p:cSldViewPr snapToGrid="0">
      <p:cViewPr varScale="1">
        <p:scale>
          <a:sx n="105" d="100"/>
          <a:sy n="105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C" noProof="0" dirty="0"/>
              <a:t>Síntomas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Síntomas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Irritabilidad</c:v>
                </c:pt>
                <c:pt idx="1">
                  <c:v>Ansiedad</c:v>
                </c:pt>
                <c:pt idx="2">
                  <c:v>Insomnio</c:v>
                </c:pt>
                <c:pt idx="3">
                  <c:v>Dolor de Cabeza</c:v>
                </c:pt>
                <c:pt idx="4">
                  <c:v>Cansancio &amp; Fatiga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46.8</c:v>
                </c:pt>
                <c:pt idx="1">
                  <c:v>39.5</c:v>
                </c:pt>
                <c:pt idx="2">
                  <c:v>38</c:v>
                </c:pt>
                <c:pt idx="3">
                  <c:v>32.200000000000003</c:v>
                </c:pt>
                <c:pt idx="4">
                  <c:v>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B4-4DA8-9247-67941B350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567165600"/>
        <c:axId val="-1567160944"/>
      </c:barChart>
      <c:catAx>
        <c:axId val="-15671656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38100" cap="flat" cmpd="sng" algn="ctr">
            <a:solidFill>
              <a:schemeClr val="accent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567160944"/>
        <c:crosses val="autoZero"/>
        <c:auto val="1"/>
        <c:lblAlgn val="ctr"/>
        <c:lblOffset val="100"/>
        <c:noMultiLvlLbl val="0"/>
      </c:catAx>
      <c:valAx>
        <c:axId val="-1567160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accent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567165600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D1E91-4CDB-4C10-94E5-B4D26CF83F4F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s-EC"/>
              <a:t>|</a:t>
            </a:r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B4219-F76C-42FD-BAC0-861A19F204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345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El MSP, publicó que en enero de 2018 se atendieron alrededor de 42,823 casos de salud mental, la mayoría con trastornos de estrés,</a:t>
            </a:r>
            <a:r>
              <a:rPr lang="es-EC" baseline="0" dirty="0" smtClean="0"/>
              <a:t> trastornos conocidos como aberraciones en la parte fisiológica y psicológica producida por periodos de cambios, o estresores entre los mas comunes: la sobrecarga laboral, problemas económicos y las relaciones personales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6371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4714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826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Según</a:t>
            </a:r>
            <a:r>
              <a:rPr lang="es-EC" baseline="0" dirty="0" smtClean="0"/>
              <a:t> la AEP, las enfermedades mentales más comunes en el Ecuador derivan del estrés tales como la depresión, ansiedad y los trastornos por consumo de sustancia psicoactivas, los síntomas que más </a:t>
            </a:r>
            <a:r>
              <a:rPr lang="es-EC" baseline="0" dirty="0" err="1" smtClean="0"/>
              <a:t>amenudo</a:t>
            </a:r>
            <a:r>
              <a:rPr lang="es-EC" baseline="0" dirty="0" smtClean="0"/>
              <a:t> presentan los pacientes son: irritabilidad, ansiedad, insomnio, dolor de cabeza, cansancio y fatigo. Asimismo, afecta más a menudo a la mujer que al hombre, ya que cada una de dos mujeres afirman sentirlo frecuentemente frente a uno de cada tres hombres.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4996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Realizar una revisión preliminar de literatura para conocer, analizar e identificar los diferentes estudios que han empleado el uso de musicoterapia, dispositivos EEG e Internet de las Cosas para la reducción de estrés.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Diseñar un prototipo de aplicación para la reducción de estrés a través de musicoterapia y la medición del nivel de estrés del usuario.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Validar el prototipo, dentro de los parámetros establecidos para la obtención de datos en la ejecución de la investigación.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Evaluar e interpretar los resultados obtenidos en un conjunto de estudio, para posteriormente establecer conclusiones y recomendaciones.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2212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 la lectura de las oscilaciones producidas por la actividad eléctrica del cerebro, es registrado por dispositivos que cuentan con electrodos, los cuales se </a:t>
            </a:r>
            <a:r>
              <a:rPr lang="es-ES" dirty="0" err="1" smtClean="0"/>
              <a:t>situan</a:t>
            </a:r>
            <a:r>
              <a:rPr lang="es-ES" dirty="0" smtClean="0"/>
              <a:t> en el cuero cabelludo, las señales </a:t>
            </a:r>
            <a:r>
              <a:rPr lang="es-ES" dirty="0" err="1" smtClean="0"/>
              <a:t>osn</a:t>
            </a:r>
            <a:r>
              <a:rPr lang="es-ES" dirty="0" smtClean="0"/>
              <a:t> captadas por amplificadores y filtros para luego ser transmitidos a un sistema por computadora. El posicionamiento de los electrodos siguen un sistema llamado 10-20 el cual identifica el lóbulo </a:t>
            </a:r>
            <a:r>
              <a:rPr lang="es-ES" dirty="0" err="1" smtClean="0"/>
              <a:t>frontal,tempora,pariental,central</a:t>
            </a:r>
            <a:r>
              <a:rPr lang="es-ES" dirty="0" smtClean="0"/>
              <a:t> y </a:t>
            </a:r>
            <a:r>
              <a:rPr lang="es-ES" dirty="0" err="1" smtClean="0"/>
              <a:t>occupital</a:t>
            </a:r>
            <a:r>
              <a:rPr lang="es-ES" dirty="0" smtClean="0"/>
              <a:t> por letras y números impares y pares en el hemisferio izquierdo y derecho. </a:t>
            </a:r>
          </a:p>
          <a:p>
            <a:r>
              <a:rPr lang="es-ES" dirty="0" smtClean="0"/>
              <a:t>Las ondas cerebrales son el resultado de obtener la actividad sináptica de las neuronas ubicadas en la zona cortical del cerebro, su </a:t>
            </a:r>
            <a:r>
              <a:rPr lang="es-ES" dirty="0" err="1" smtClean="0"/>
              <a:t>clisifacion</a:t>
            </a:r>
            <a:r>
              <a:rPr lang="es-ES" dirty="0" smtClean="0"/>
              <a:t> es dada de acuerdo a su </a:t>
            </a:r>
            <a:r>
              <a:rPr lang="es-ES" dirty="0" err="1" smtClean="0"/>
              <a:t>frecueuncia</a:t>
            </a:r>
            <a:r>
              <a:rPr lang="es-ES" dirty="0" smtClean="0"/>
              <a:t> y al estado al que representa</a:t>
            </a:r>
          </a:p>
          <a:p>
            <a:r>
              <a:rPr lang="es-ES" dirty="0" smtClean="0"/>
              <a:t>Onda alfa: funciona en la frecuencia de 8 a 12hz, asociado a un estado de inactividad o relajación</a:t>
            </a:r>
          </a:p>
          <a:p>
            <a:r>
              <a:rPr lang="es-ES" dirty="0" smtClean="0"/>
              <a:t>Onda Beta: funciona en la frecuencia 12 a 30Hz, asociado a un estado alerta o de resolución de problema</a:t>
            </a:r>
          </a:p>
          <a:p>
            <a:r>
              <a:rPr lang="es-ES" dirty="0" smtClean="0"/>
              <a:t>Onda Teta: funciona en la frecuencia de 4 a 8hz, asociado al estado emocional de estrés, decepción o </a:t>
            </a:r>
            <a:r>
              <a:rPr lang="es-ES" dirty="0" err="1" smtClean="0"/>
              <a:t>frustación</a:t>
            </a:r>
            <a:r>
              <a:rPr lang="es-ES" dirty="0" smtClean="0"/>
              <a:t> </a:t>
            </a:r>
          </a:p>
          <a:p>
            <a:r>
              <a:rPr lang="es-ES" dirty="0" smtClean="0"/>
              <a:t>Onda Delta: funciona en la frecuencia de 0.5 a 4Hz, asociado al estado de sueño profundo</a:t>
            </a:r>
          </a:p>
          <a:p>
            <a:endParaRPr lang="es-ES" dirty="0" smtClean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388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 un sistema que registra y analiza señales neuronales con el objetivo de crear un canal de comunicación directo entre el cerebro y el computador.</a:t>
            </a:r>
          </a:p>
          <a:p>
            <a:r>
              <a:rPr lang="es-ES" dirty="0" smtClean="0"/>
              <a:t>Existen tres técnicas para medir las señales neuronales las cuales consiste en: No invasiva: conjunto de electros que se ubican el en cuero cabelludo, para medir potenciales eléctricos producidos por el cerebro (EEG) o por campos magnéticos</a:t>
            </a:r>
          </a:p>
          <a:p>
            <a:r>
              <a:rPr lang="es-ES" dirty="0" err="1" smtClean="0"/>
              <a:t>Semi</a:t>
            </a:r>
            <a:r>
              <a:rPr lang="es-ES" dirty="0" smtClean="0"/>
              <a:t> invasiva: los electrodos se ubican en la parte expuesta del cerebro, Invasiva: micro electrodos ubicados en la corteza  cerebral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147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>
                <a:effectLst/>
              </a:rPr>
              <a:t>Emotiv</a:t>
            </a:r>
            <a:r>
              <a:rPr lang="es-ES" dirty="0" smtClean="0">
                <a:effectLst/>
              </a:rPr>
              <a:t> </a:t>
            </a:r>
            <a:r>
              <a:rPr lang="es-ES" dirty="0" err="1" smtClean="0">
                <a:effectLst/>
              </a:rPr>
              <a:t>Epoc</a:t>
            </a:r>
            <a:r>
              <a:rPr lang="es-ES" dirty="0" smtClean="0">
                <a:effectLst/>
              </a:rPr>
              <a:t>+ es un dispositivo electroencefalograma portable, de alta resolución, cuenta con 14 canales, es utilizado para investigación de aplicaciones prácticas.</a:t>
            </a:r>
          </a:p>
          <a:p>
            <a:r>
              <a:rPr lang="es-ES" dirty="0" smtClean="0">
                <a:effectLst/>
              </a:rPr>
              <a:t>Fue diseñado con el propósito de cubrir la parte pre frontal y frontal del lóbulo (corteza), también provee cobertura del lóbulo temporal, parietal y occipital, está basado en el sistema 10-20.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>
                <a:effectLst/>
              </a:rPr>
              <a:t>Cumple todas las reglas de la </a:t>
            </a:r>
            <a:r>
              <a:rPr lang="es-ES" b="1" dirty="0" smtClean="0"/>
              <a:t>Comisión Federal de Comunicaciones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726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El internet de las cosas se refiere a escenarios en los que la conectividad de red y la capacidad de computo se extiende a objetos, sensores y artículos de uso diario que habitualmente no son considerados computadoras</a:t>
            </a:r>
          </a:p>
          <a:p>
            <a:r>
              <a:rPr lang="es-ES" dirty="0" smtClean="0"/>
              <a:t>El </a:t>
            </a:r>
            <a:r>
              <a:rPr lang="es-ES" dirty="0" err="1" smtClean="0"/>
              <a:t>IoT</a:t>
            </a:r>
            <a:r>
              <a:rPr lang="es-ES" dirty="0" smtClean="0"/>
              <a:t> es viable por diversos modelos de conectividad: dispositivo a dispositivo, dispositivo a la nube, dispositivo a puerta de enlace, e intercambio de datos a través de back </a:t>
            </a:r>
            <a:r>
              <a:rPr lang="es-ES" dirty="0" err="1" smtClean="0"/>
              <a:t>end</a:t>
            </a:r>
            <a:r>
              <a:rPr lang="es-ES" dirty="0" smtClean="0"/>
              <a:t> este ultimo fue</a:t>
            </a:r>
            <a:r>
              <a:rPr lang="es-ES" baseline="0" dirty="0" smtClean="0"/>
              <a:t> utilizado en el prototipo se refiere a una arquitectura de comunicación que permite a los usuarios exportar y analizar datos de objetos inteligentes a un servicio.</a:t>
            </a:r>
            <a:endParaRPr lang="es-ES" dirty="0" smtClean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9666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La</a:t>
            </a:r>
            <a:r>
              <a:rPr lang="es-EC" baseline="0" dirty="0" smtClean="0"/>
              <a:t> músico terapia es una terapia de </a:t>
            </a:r>
            <a:r>
              <a:rPr lang="es-EC" baseline="0" dirty="0" err="1" smtClean="0"/>
              <a:t>neurofeedback</a:t>
            </a:r>
            <a:r>
              <a:rPr lang="es-EC" baseline="0" dirty="0" smtClean="0"/>
              <a:t>, que utiliza de manera </a:t>
            </a:r>
            <a:r>
              <a:rPr lang="es-EC" baseline="0" dirty="0" err="1" smtClean="0"/>
              <a:t>profeisonal</a:t>
            </a:r>
            <a:r>
              <a:rPr lang="es-EC" baseline="0" dirty="0" smtClean="0"/>
              <a:t> la música como instrumento para mejorar la calidad de vida y mejorar la salud mental.</a:t>
            </a:r>
          </a:p>
          <a:p>
            <a:r>
              <a:rPr lang="es-EC" baseline="0" dirty="0" smtClean="0"/>
              <a:t>Se clasifica en tres tipos: receptiva: el paciente permanece pasivo o se limita a actividades que no requieren de esfuerzo físico, se limita a escuchar música pregrabada.</a:t>
            </a:r>
          </a:p>
          <a:p>
            <a:r>
              <a:rPr lang="es-EC" baseline="0" dirty="0" smtClean="0"/>
              <a:t>Activa: el paciente se debe involucrar activamente sea tocando un instrumento, cantando o bailando, combinada consiste en combinar ambas por periodos de </a:t>
            </a:r>
            <a:r>
              <a:rPr lang="es-EC" baseline="0" dirty="0" err="1" smtClean="0"/>
              <a:t>timepo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9556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El</a:t>
            </a:r>
            <a:r>
              <a:rPr lang="es-EC" baseline="0" dirty="0" smtClean="0"/>
              <a:t> estrés académico  es la reacción de activación fisiológica emocional cognitiva y conductual ante diferentes estímulos si no es tratada a tiempo puede terminar en el desarrollo de enfermedades mentales, desgastes físicos o inclusive el abandono de la universidad por parte del estudiante.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185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2" descr="Imagen 2">
            <a:extLst>
              <a:ext uri="{FF2B5EF4-FFF2-40B4-BE49-F238E27FC236}">
                <a16:creationId xmlns:a16="http://schemas.microsoft.com/office/drawing/2014/main" id="{F4C75630-9B5D-4DB0-AB7B-995AB2EE6B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V="1">
            <a:off x="1044396" y="577656"/>
            <a:ext cx="6857998" cy="57026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ángulo 3">
            <a:extLst>
              <a:ext uri="{FF2B5EF4-FFF2-40B4-BE49-F238E27FC236}">
                <a16:creationId xmlns:a16="http://schemas.microsoft.com/office/drawing/2014/main" id="{A70AB293-2D13-48D1-B2DF-E5F79ED70C86}"/>
              </a:ext>
            </a:extLst>
          </p:cNvPr>
          <p:cNvSpPr/>
          <p:nvPr userDrawn="1"/>
        </p:nvSpPr>
        <p:spPr>
          <a:xfrm rot="16200000" flipV="1">
            <a:off x="-1879949" y="3391655"/>
            <a:ext cx="6857997" cy="74694"/>
          </a:xfrm>
          <a:prstGeom prst="rect">
            <a:avLst/>
          </a:prstGeom>
          <a:solidFill>
            <a:srgbClr val="21714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Rectángulo 4">
            <a:extLst>
              <a:ext uri="{FF2B5EF4-FFF2-40B4-BE49-F238E27FC236}">
                <a16:creationId xmlns:a16="http://schemas.microsoft.com/office/drawing/2014/main" id="{7B98FF81-A9B0-4D9E-BFF5-1877E89C64FE}"/>
              </a:ext>
            </a:extLst>
          </p:cNvPr>
          <p:cNvSpPr/>
          <p:nvPr userDrawn="1"/>
        </p:nvSpPr>
        <p:spPr>
          <a:xfrm rot="16200000" flipV="1">
            <a:off x="-1809389" y="3391652"/>
            <a:ext cx="6858000" cy="74695"/>
          </a:xfrm>
          <a:prstGeom prst="rect">
            <a:avLst/>
          </a:prstGeom>
          <a:solidFill>
            <a:srgbClr val="BC202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0" name="Imagen 9" descr="Resultado de imagen para espe">
            <a:extLst>
              <a:ext uri="{FF2B5EF4-FFF2-40B4-BE49-F238E27FC236}">
                <a16:creationId xmlns:a16="http://schemas.microsoft.com/office/drawing/2014/main" id="{7DAFB53B-D726-42F6-8453-CBAC83256719}"/>
              </a:ext>
            </a:extLst>
          </p:cNvPr>
          <p:cNvPicPr/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23"/>
          <a:stretch/>
        </p:blipFill>
        <p:spPr bwMode="auto">
          <a:xfrm>
            <a:off x="249460" y="2560947"/>
            <a:ext cx="993941" cy="9334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4435" y="770012"/>
            <a:ext cx="7315200" cy="2782080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3566" y="48098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933" y="6356350"/>
            <a:ext cx="923605" cy="365125"/>
          </a:xfrm>
        </p:spPr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  <p:pic>
        <p:nvPicPr>
          <p:cNvPr id="9" name="Imagen 8" descr="Resultado de imagen para espe">
            <a:extLst>
              <a:ext uri="{FF2B5EF4-FFF2-40B4-BE49-F238E27FC236}">
                <a16:creationId xmlns:a16="http://schemas.microsoft.com/office/drawing/2014/main" id="{7FDDA7ED-4C62-453B-82CB-0F62D2CB80C6}"/>
              </a:ext>
            </a:extLst>
          </p:cNvPr>
          <p:cNvPicPr/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2"/>
          <a:stretch/>
        </p:blipFill>
        <p:spPr bwMode="auto">
          <a:xfrm>
            <a:off x="75857" y="1622704"/>
            <a:ext cx="1330242" cy="5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EFA4785-4D84-4B44-A881-0330465A53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123" y="3862720"/>
            <a:ext cx="1017710" cy="113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8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8491" y="6043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827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3416" y="1806819"/>
            <a:ext cx="1140069" cy="32443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67426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9146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0896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6627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744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0031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61767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2519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4520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6248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7426" y="472108"/>
            <a:ext cx="7315200" cy="1346897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94663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97864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1077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7945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835400"/>
            <a:ext cx="12192000" cy="30226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191190"/>
            <a:ext cx="10363200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712560"/>
            <a:ext cx="8534400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24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42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62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5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9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7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65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83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9" indent="0">
              <a:buNone/>
              <a:defRPr sz="2667" b="1"/>
            </a:lvl2pPr>
            <a:lvl3pPr marL="1219119" indent="0">
              <a:buNone/>
              <a:defRPr sz="2400" b="1"/>
            </a:lvl3pPr>
            <a:lvl4pPr marL="1828678" indent="0">
              <a:buNone/>
              <a:defRPr sz="2133" b="1"/>
            </a:lvl4pPr>
            <a:lvl5pPr marL="2438238" indent="0">
              <a:buNone/>
              <a:defRPr sz="2133" b="1"/>
            </a:lvl5pPr>
            <a:lvl6pPr marL="3047797" indent="0">
              <a:buNone/>
              <a:defRPr sz="2133" b="1"/>
            </a:lvl6pPr>
            <a:lvl7pPr marL="3657357" indent="0">
              <a:buNone/>
              <a:defRPr sz="2133" b="1"/>
            </a:lvl7pPr>
            <a:lvl8pPr marL="4266915" indent="0">
              <a:buNone/>
              <a:defRPr sz="2133" b="1"/>
            </a:lvl8pPr>
            <a:lvl9pPr marL="487647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9" indent="0">
              <a:buNone/>
              <a:defRPr sz="2667" b="1"/>
            </a:lvl2pPr>
            <a:lvl3pPr marL="1219119" indent="0">
              <a:buNone/>
              <a:defRPr sz="2400" b="1"/>
            </a:lvl3pPr>
            <a:lvl4pPr marL="1828678" indent="0">
              <a:buNone/>
              <a:defRPr sz="2133" b="1"/>
            </a:lvl4pPr>
            <a:lvl5pPr marL="2438238" indent="0">
              <a:buNone/>
              <a:defRPr sz="2133" b="1"/>
            </a:lvl5pPr>
            <a:lvl6pPr marL="3047797" indent="0">
              <a:buNone/>
              <a:defRPr sz="2133" b="1"/>
            </a:lvl6pPr>
            <a:lvl7pPr marL="3657357" indent="0">
              <a:buNone/>
              <a:defRPr sz="2133" b="1"/>
            </a:lvl7pPr>
            <a:lvl8pPr marL="4266915" indent="0">
              <a:buNone/>
              <a:defRPr sz="2133" b="1"/>
            </a:lvl8pPr>
            <a:lvl9pPr marL="487647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65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15961"/>
          </a:xfrm>
        </p:spPr>
        <p:txBody>
          <a:bodyPr>
            <a:normAutofit/>
          </a:bodyPr>
          <a:lstStyle>
            <a:lvl1pPr algn="l">
              <a:defRPr sz="37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11575"/>
            <a:ext cx="10972800" cy="508000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733800"/>
            <a:ext cx="12192000" cy="3124200"/>
          </a:xfrm>
          <a:prstGeom prst="rect">
            <a:avLst/>
          </a:prstGeom>
          <a:gradFill flip="none" rotWithShape="1">
            <a:gsLst>
              <a:gs pos="30000">
                <a:srgbClr val="CBCBCB">
                  <a:alpha val="0"/>
                </a:srgbClr>
              </a:gs>
              <a:gs pos="0">
                <a:srgbClr val="5F5F5F">
                  <a:alpha val="14000"/>
                </a:srgbClr>
              </a:gs>
              <a:gs pos="63000">
                <a:srgbClr val="FFFFFF">
                  <a:alpha val="0"/>
                </a:srgb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8058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65" y="1307240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953" y="4681376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3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15961"/>
          </a:xfrm>
        </p:spPr>
        <p:txBody>
          <a:bodyPr>
            <a:normAutofit/>
          </a:bodyPr>
          <a:lstStyle>
            <a:lvl1pPr algn="l">
              <a:defRPr sz="37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0" cy="508000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98003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15961"/>
          </a:xfrm>
        </p:spPr>
        <p:txBody>
          <a:bodyPr>
            <a:normAutofit/>
          </a:bodyPr>
          <a:lstStyle>
            <a:lvl1pPr algn="l">
              <a:defRPr sz="37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0" cy="508000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46681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84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59" indent="0">
              <a:buNone/>
              <a:defRPr sz="1600"/>
            </a:lvl2pPr>
            <a:lvl3pPr marL="1219119" indent="0">
              <a:buNone/>
              <a:defRPr sz="1333"/>
            </a:lvl3pPr>
            <a:lvl4pPr marL="1828678" indent="0">
              <a:buNone/>
              <a:defRPr sz="1200"/>
            </a:lvl4pPr>
            <a:lvl5pPr marL="2438238" indent="0">
              <a:buNone/>
              <a:defRPr sz="1200"/>
            </a:lvl5pPr>
            <a:lvl6pPr marL="3047797" indent="0">
              <a:buNone/>
              <a:defRPr sz="1200"/>
            </a:lvl6pPr>
            <a:lvl7pPr marL="3657357" indent="0">
              <a:buNone/>
              <a:defRPr sz="1200"/>
            </a:lvl7pPr>
            <a:lvl8pPr marL="4266915" indent="0">
              <a:buNone/>
              <a:defRPr sz="1200"/>
            </a:lvl8pPr>
            <a:lvl9pPr marL="487647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35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59" indent="0">
              <a:buNone/>
              <a:defRPr sz="3733"/>
            </a:lvl2pPr>
            <a:lvl3pPr marL="1219119" indent="0">
              <a:buNone/>
              <a:defRPr sz="3200"/>
            </a:lvl3pPr>
            <a:lvl4pPr marL="1828678" indent="0">
              <a:buNone/>
              <a:defRPr sz="2667"/>
            </a:lvl4pPr>
            <a:lvl5pPr marL="2438238" indent="0">
              <a:buNone/>
              <a:defRPr sz="2667"/>
            </a:lvl5pPr>
            <a:lvl6pPr marL="3047797" indent="0">
              <a:buNone/>
              <a:defRPr sz="2667"/>
            </a:lvl6pPr>
            <a:lvl7pPr marL="3657357" indent="0">
              <a:buNone/>
              <a:defRPr sz="2667"/>
            </a:lvl7pPr>
            <a:lvl8pPr marL="4266915" indent="0">
              <a:buNone/>
              <a:defRPr sz="2667"/>
            </a:lvl8pPr>
            <a:lvl9pPr marL="4876475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59" indent="0">
              <a:buNone/>
              <a:defRPr sz="1600"/>
            </a:lvl2pPr>
            <a:lvl3pPr marL="1219119" indent="0">
              <a:buNone/>
              <a:defRPr sz="1333"/>
            </a:lvl3pPr>
            <a:lvl4pPr marL="1828678" indent="0">
              <a:buNone/>
              <a:defRPr sz="1200"/>
            </a:lvl4pPr>
            <a:lvl5pPr marL="2438238" indent="0">
              <a:buNone/>
              <a:defRPr sz="1200"/>
            </a:lvl5pPr>
            <a:lvl6pPr marL="3047797" indent="0">
              <a:buNone/>
              <a:defRPr sz="1200"/>
            </a:lvl6pPr>
            <a:lvl7pPr marL="3657357" indent="0">
              <a:buNone/>
              <a:defRPr sz="1200"/>
            </a:lvl7pPr>
            <a:lvl8pPr marL="4266915" indent="0">
              <a:buNone/>
              <a:defRPr sz="1200"/>
            </a:lvl8pPr>
            <a:lvl9pPr marL="487647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55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70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2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3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7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6649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6857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762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7133" y="943094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133" y="1850444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7684" y="943094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77684" y="1850444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452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881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553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32" y="2523504"/>
            <a:ext cx="1221076" cy="1810992"/>
          </a:xfrm>
        </p:spPr>
        <p:txBody>
          <a:bodyPr anchor="b">
            <a:normAutofit/>
          </a:bodyPr>
          <a:lstStyle>
            <a:lvl1pPr>
              <a:defRPr sz="20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3321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6368" y="4783014"/>
            <a:ext cx="1221076" cy="103315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533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28" y="1698002"/>
            <a:ext cx="1379337" cy="1802423"/>
          </a:xfrm>
        </p:spPr>
        <p:txBody>
          <a:bodyPr anchor="b">
            <a:normAutofit/>
          </a:bodyPr>
          <a:lstStyle>
            <a:lvl1pPr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2090" y="755015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2465" y="4293407"/>
            <a:ext cx="1379337" cy="126996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901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2" descr="Imagen 2">
            <a:extLst>
              <a:ext uri="{FF2B5EF4-FFF2-40B4-BE49-F238E27FC236}">
                <a16:creationId xmlns:a16="http://schemas.microsoft.com/office/drawing/2014/main" id="{00BF7DF2-B8A8-48A4-8488-BB3C10B5ABD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6200000" flipV="1">
            <a:off x="918843" y="577657"/>
            <a:ext cx="6857998" cy="570268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tángulo 3">
            <a:extLst>
              <a:ext uri="{FF2B5EF4-FFF2-40B4-BE49-F238E27FC236}">
                <a16:creationId xmlns:a16="http://schemas.microsoft.com/office/drawing/2014/main" id="{CCD9AE4D-7A78-4517-90E9-A171A6F835E9}"/>
              </a:ext>
            </a:extLst>
          </p:cNvPr>
          <p:cNvSpPr/>
          <p:nvPr userDrawn="1"/>
        </p:nvSpPr>
        <p:spPr>
          <a:xfrm rot="16200000" flipV="1">
            <a:off x="-1853969" y="3390841"/>
            <a:ext cx="6857997" cy="76319"/>
          </a:xfrm>
          <a:prstGeom prst="rect">
            <a:avLst/>
          </a:prstGeom>
          <a:solidFill>
            <a:srgbClr val="21714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7" name="Rectángulo 4">
            <a:extLst>
              <a:ext uri="{FF2B5EF4-FFF2-40B4-BE49-F238E27FC236}">
                <a16:creationId xmlns:a16="http://schemas.microsoft.com/office/drawing/2014/main" id="{D9ED41AA-C25B-4D32-80A1-FBAA030CA83C}"/>
              </a:ext>
            </a:extLst>
          </p:cNvPr>
          <p:cNvSpPr/>
          <p:nvPr userDrawn="1"/>
        </p:nvSpPr>
        <p:spPr>
          <a:xfrm rot="16200000" flipV="1">
            <a:off x="-1955852" y="3380204"/>
            <a:ext cx="6857998" cy="97590"/>
          </a:xfrm>
          <a:prstGeom prst="rect">
            <a:avLst/>
          </a:prstGeom>
          <a:solidFill>
            <a:srgbClr val="BC202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2" y="0"/>
            <a:ext cx="1426412" cy="6858000"/>
          </a:xfrm>
          <a:prstGeom prst="rect">
            <a:avLst/>
          </a:prstGeom>
          <a:gradFill flip="none" rotWithShape="1">
            <a:gsLst>
              <a:gs pos="0">
                <a:srgbClr val="217143">
                  <a:shade val="30000"/>
                  <a:satMod val="115000"/>
                </a:srgbClr>
              </a:gs>
              <a:gs pos="50000">
                <a:srgbClr val="217143">
                  <a:shade val="67500"/>
                  <a:satMod val="115000"/>
                </a:srgbClr>
              </a:gs>
              <a:gs pos="100000">
                <a:srgbClr val="217143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217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5587" y="363289"/>
            <a:ext cx="7238877" cy="1319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25654" y="738554"/>
            <a:ext cx="374258" cy="5351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7961" y="853909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  <p:pic>
        <p:nvPicPr>
          <p:cNvPr id="14" name="Imagen 13" descr="Resultado de imagen para espe">
            <a:extLst>
              <a:ext uri="{FF2B5EF4-FFF2-40B4-BE49-F238E27FC236}">
                <a16:creationId xmlns:a16="http://schemas.microsoft.com/office/drawing/2014/main" id="{388FB323-E807-4565-8409-B0EC9DE7289D}"/>
              </a:ext>
            </a:extLst>
          </p:cNvPr>
          <p:cNvPicPr/>
          <p:nvPr userDrawn="1"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423"/>
          <a:stretch/>
        </p:blipFill>
        <p:spPr bwMode="auto">
          <a:xfrm>
            <a:off x="262465" y="136525"/>
            <a:ext cx="990254" cy="886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5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60" baseline="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6196F-D4BB-4BB1-9AE9-BF5E14E983E0}" type="datetimeFigureOut">
              <a:rPr lang="es-EC" smtClean="0"/>
              <a:t>22/1/2020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  <p:pic>
        <p:nvPicPr>
          <p:cNvPr id="7" name="Imagen 2" descr="Imagen 2">
            <a:extLst>
              <a:ext uri="{FF2B5EF4-FFF2-40B4-BE49-F238E27FC236}">
                <a16:creationId xmlns:a16="http://schemas.microsoft.com/office/drawing/2014/main" id="{00BF7DF2-B8A8-48A4-8488-BB3C10B5ABD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6200000" flipV="1">
            <a:off x="918843" y="577657"/>
            <a:ext cx="6857998" cy="570268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ángulo 3">
            <a:extLst>
              <a:ext uri="{FF2B5EF4-FFF2-40B4-BE49-F238E27FC236}">
                <a16:creationId xmlns:a16="http://schemas.microsoft.com/office/drawing/2014/main" id="{CCD9AE4D-7A78-4517-90E9-A171A6F835E9}"/>
              </a:ext>
            </a:extLst>
          </p:cNvPr>
          <p:cNvSpPr/>
          <p:nvPr userDrawn="1"/>
        </p:nvSpPr>
        <p:spPr>
          <a:xfrm rot="16200000" flipV="1">
            <a:off x="-1853969" y="3390841"/>
            <a:ext cx="6857997" cy="76319"/>
          </a:xfrm>
          <a:prstGeom prst="rect">
            <a:avLst/>
          </a:prstGeom>
          <a:solidFill>
            <a:srgbClr val="21714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" name="Rectángulo 4">
            <a:extLst>
              <a:ext uri="{FF2B5EF4-FFF2-40B4-BE49-F238E27FC236}">
                <a16:creationId xmlns:a16="http://schemas.microsoft.com/office/drawing/2014/main" id="{D9ED41AA-C25B-4D32-80A1-FBAA030CA83C}"/>
              </a:ext>
            </a:extLst>
          </p:cNvPr>
          <p:cNvSpPr/>
          <p:nvPr userDrawn="1"/>
        </p:nvSpPr>
        <p:spPr>
          <a:xfrm rot="16200000" flipV="1">
            <a:off x="-1955852" y="3380204"/>
            <a:ext cx="6857998" cy="97590"/>
          </a:xfrm>
          <a:prstGeom prst="rect">
            <a:avLst/>
          </a:prstGeom>
          <a:solidFill>
            <a:srgbClr val="BC202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0" name="Imagen 13" descr="Resultado de imagen para espe">
            <a:extLst>
              <a:ext uri="{FF2B5EF4-FFF2-40B4-BE49-F238E27FC236}">
                <a16:creationId xmlns:a16="http://schemas.microsoft.com/office/drawing/2014/main" id="{388FB323-E807-4565-8409-B0EC9DE7289D}"/>
              </a:ext>
            </a:extLst>
          </p:cNvPr>
          <p:cNvPicPr/>
          <p:nvPr userDrawn="1"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423"/>
          <a:stretch/>
        </p:blipFill>
        <p:spPr bwMode="auto">
          <a:xfrm>
            <a:off x="262465" y="136525"/>
            <a:ext cx="990254" cy="886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08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2000">
              <a:srgbClr val="EEEEEE"/>
            </a:gs>
            <a:gs pos="4100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5"/>
            <a:ext cx="10972800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176A7-B091-469C-82C8-89C693043C40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9B1FA-81F2-4940-9AF3-5EAFB5D6669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6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1219119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457170" indent="-457170" algn="l" defTabSz="121911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534" indent="-380974" algn="l" defTabSz="1219119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898" indent="-304780" algn="l" defTabSz="12191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459" indent="-304780" algn="l" defTabSz="12191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3017" indent="-304780" algn="l" defTabSz="12191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576" indent="-304780" algn="l" defTabSz="121911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36" indent="-304780" algn="l" defTabSz="121911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95" indent="-304780" algn="l" defTabSz="121911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54" indent="-304780" algn="l" defTabSz="121911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9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9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78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38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97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57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15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75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8.svg"/><Relationship Id="rId3" Type="http://schemas.openxmlformats.org/officeDocument/2006/relationships/image" Target="../media/image33.png"/><Relationship Id="rId7" Type="http://schemas.openxmlformats.org/officeDocument/2006/relationships/image" Target="../media/image42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44.sv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7A3B76FF-EAA0-46E8-A1DF-1123CA3A7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2793" y="4743160"/>
            <a:ext cx="7315200" cy="1619386"/>
          </a:xfrm>
        </p:spPr>
        <p:txBody>
          <a:bodyPr rtlCol="0">
            <a:noAutofit/>
          </a:bodyPr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es-EC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endParaRPr lang="es-EC" sz="16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s-EC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BOLÍVAR DAVID LLERENA FUENMAYOR</a:t>
            </a:r>
          </a:p>
          <a:p>
            <a:pPr algn="ctr"/>
            <a:r>
              <a:rPr lang="es-EC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DIRECTOR: </a:t>
            </a:r>
            <a:r>
              <a:rPr lang="es-EC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ING. RAMIRO DELGADO</a:t>
            </a:r>
            <a:endParaRPr lang="es-ES" sz="16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61F5FC7-429A-4F94-8412-DAF8A443FCDA}"/>
              </a:ext>
            </a:extLst>
          </p:cNvPr>
          <p:cNvSpPr/>
          <p:nvPr/>
        </p:nvSpPr>
        <p:spPr>
          <a:xfrm>
            <a:off x="2478393" y="1721223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endParaRPr lang="es-ES" sz="3200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r>
              <a:rPr lang="es-EC" sz="2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PROTOTIPO DE UNA APLICACIÓN PARA LA MEDICIÓN DEL ESTRÉS APLICANDO MUSICOTERAPIA A ESTUDIANTES DE INGENIERIA EN SISTEMAS E INFORMÁTICA DE LA UNIVERSIDAD DE LAS FUERZAS ARMADAS ESPE</a:t>
            </a:r>
            <a:endParaRPr lang="es-ES" sz="2000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/>
            </a:r>
            <a:b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</a:b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/>
            </a:r>
            <a:b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</a:b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TRABAJO DE TITULACIÓN PREVIO A LA </a:t>
            </a:r>
            <a: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OBTENCIÓN</a:t>
            </a:r>
            <a:b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</a:br>
            <a: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DEL TÍTULO DE INGENIERO EN SISTEMAS E INFORMÁTICA</a:t>
            </a:r>
            <a:endParaRPr lang="es-EC" noProof="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endParaRPr kumimoji="0" lang="es-EC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r>
              <a:rPr lang="es-EC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2020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4"/>
          <a:stretch/>
        </p:blipFill>
        <p:spPr bwMode="auto">
          <a:xfrm>
            <a:off x="3836324" y="306318"/>
            <a:ext cx="5715868" cy="14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1" y="2636229"/>
            <a:ext cx="963985" cy="9639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5" y="1265285"/>
            <a:ext cx="1160586" cy="116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1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937247" y="239704"/>
            <a:ext cx="10515600" cy="1325563"/>
          </a:xfrm>
        </p:spPr>
        <p:txBody>
          <a:bodyPr/>
          <a:lstStyle/>
          <a:p>
            <a:r>
              <a:rPr lang="es-419" dirty="0"/>
              <a:t>Estrés Académico</a:t>
            </a:r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04" y="4881587"/>
            <a:ext cx="3935138" cy="1897933"/>
          </a:xfrm>
          <a:prstGeom prst="rect">
            <a:avLst/>
          </a:prstGeom>
        </p:spPr>
      </p:pic>
      <p:sp>
        <p:nvSpPr>
          <p:cNvPr id="8" name="Rectángulo 3">
            <a:extLst>
              <a:ext uri="{FF2B5EF4-FFF2-40B4-BE49-F238E27FC236}">
                <a16:creationId xmlns:a16="http://schemas.microsoft.com/office/drawing/2014/main" id="{D5A96B12-9068-4D8A-9DEE-63198FDFFE2F}"/>
              </a:ext>
            </a:extLst>
          </p:cNvPr>
          <p:cNvSpPr/>
          <p:nvPr/>
        </p:nvSpPr>
        <p:spPr>
          <a:xfrm>
            <a:off x="5882996" y="5090791"/>
            <a:ext cx="6106103" cy="124068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lt1"/>
                </a:solidFill>
              </a:rPr>
              <a:t>Es la reacción de activación fisiológica, emocional, cognitiva y conductual ante estímulos y eventos académicos, cuya relación está ligada al género, edad, profesión y modos de afrontarlo</a:t>
            </a:r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B2AF7A-412F-4308-B5A1-F2DD2620847A}"/>
              </a:ext>
            </a:extLst>
          </p:cNvPr>
          <p:cNvGrpSpPr/>
          <p:nvPr/>
        </p:nvGrpSpPr>
        <p:grpSpPr>
          <a:xfrm>
            <a:off x="3485584" y="1136342"/>
            <a:ext cx="8627953" cy="3626588"/>
            <a:chOff x="611029" y="1381526"/>
            <a:chExt cx="10969945" cy="467585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21F342-E74E-4865-A6BF-E977349990BE}"/>
                </a:ext>
              </a:extLst>
            </p:cNvPr>
            <p:cNvSpPr/>
            <p:nvPr/>
          </p:nvSpPr>
          <p:spPr>
            <a:xfrm flipH="1">
              <a:off x="6717976" y="1532540"/>
              <a:ext cx="1406962" cy="1027772"/>
            </a:xfrm>
            <a:custGeom>
              <a:avLst/>
              <a:gdLst>
                <a:gd name="connsiteX0" fmla="*/ 1208136 w 1406962"/>
                <a:gd name="connsiteY0" fmla="*/ 0 h 1027772"/>
                <a:gd name="connsiteX1" fmla="*/ 1118744 w 1406962"/>
                <a:gd name="connsiteY1" fmla="*/ 32712 h 1027772"/>
                <a:gd name="connsiteX2" fmla="*/ 89937 w 1406962"/>
                <a:gd name="connsiteY2" fmla="*/ 879756 h 1027772"/>
                <a:gd name="connsiteX3" fmla="*/ 0 w 1406962"/>
                <a:gd name="connsiteY3" fmla="*/ 1027772 h 1027772"/>
                <a:gd name="connsiteX4" fmla="*/ 817569 w 1406962"/>
                <a:gd name="connsiteY4" fmla="*/ 1027772 h 1027772"/>
                <a:gd name="connsiteX5" fmla="*/ 1406962 w 1406962"/>
                <a:gd name="connsiteY5" fmla="*/ 438379 h 1027772"/>
                <a:gd name="connsiteX6" fmla="*/ 1234333 w 1406962"/>
                <a:gd name="connsiteY6" fmla="*/ 21615 h 1027772"/>
                <a:gd name="connsiteX7" fmla="*/ 1208136 w 1406962"/>
                <a:gd name="connsiteY7" fmla="*/ 0 h 102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6962" h="1027772">
                  <a:moveTo>
                    <a:pt x="1208136" y="0"/>
                  </a:moveTo>
                  <a:lnTo>
                    <a:pt x="1118744" y="32712"/>
                  </a:lnTo>
                  <a:cubicBezTo>
                    <a:pt x="699109" y="210170"/>
                    <a:pt x="342069" y="506621"/>
                    <a:pt x="89937" y="879756"/>
                  </a:cubicBezTo>
                  <a:lnTo>
                    <a:pt x="0" y="1027772"/>
                  </a:lnTo>
                  <a:lnTo>
                    <a:pt x="817569" y="1027772"/>
                  </a:lnTo>
                  <a:cubicBezTo>
                    <a:pt x="1143082" y="1027772"/>
                    <a:pt x="1406962" y="763892"/>
                    <a:pt x="1406962" y="438379"/>
                  </a:cubicBezTo>
                  <a:cubicBezTo>
                    <a:pt x="1406962" y="275622"/>
                    <a:pt x="1340992" y="128274"/>
                    <a:pt x="1234333" y="21615"/>
                  </a:cubicBezTo>
                  <a:lnTo>
                    <a:pt x="1208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5327485-8E70-4165-8285-2BB2FE606556}"/>
                </a:ext>
              </a:extLst>
            </p:cNvPr>
            <p:cNvSpPr/>
            <p:nvPr/>
          </p:nvSpPr>
          <p:spPr>
            <a:xfrm flipH="1">
              <a:off x="4067063" y="1532543"/>
              <a:ext cx="1406962" cy="1027771"/>
            </a:xfrm>
            <a:custGeom>
              <a:avLst/>
              <a:gdLst>
                <a:gd name="connsiteX0" fmla="*/ 198826 w 1406962"/>
                <a:gd name="connsiteY0" fmla="*/ 0 h 1027771"/>
                <a:gd name="connsiteX1" fmla="*/ 172629 w 1406962"/>
                <a:gd name="connsiteY1" fmla="*/ 21614 h 1027771"/>
                <a:gd name="connsiteX2" fmla="*/ 0 w 1406962"/>
                <a:gd name="connsiteY2" fmla="*/ 438378 h 1027771"/>
                <a:gd name="connsiteX3" fmla="*/ 589393 w 1406962"/>
                <a:gd name="connsiteY3" fmla="*/ 1027771 h 1027771"/>
                <a:gd name="connsiteX4" fmla="*/ 1406962 w 1406962"/>
                <a:gd name="connsiteY4" fmla="*/ 1027771 h 1027771"/>
                <a:gd name="connsiteX5" fmla="*/ 1317024 w 1406962"/>
                <a:gd name="connsiteY5" fmla="*/ 879755 h 1027771"/>
                <a:gd name="connsiteX6" fmla="*/ 288217 w 1406962"/>
                <a:gd name="connsiteY6" fmla="*/ 32711 h 1027771"/>
                <a:gd name="connsiteX7" fmla="*/ 198826 w 1406962"/>
                <a:gd name="connsiteY7" fmla="*/ 0 h 102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6962" h="1027771">
                  <a:moveTo>
                    <a:pt x="198826" y="0"/>
                  </a:moveTo>
                  <a:lnTo>
                    <a:pt x="172629" y="21614"/>
                  </a:lnTo>
                  <a:cubicBezTo>
                    <a:pt x="65970" y="128273"/>
                    <a:pt x="0" y="275621"/>
                    <a:pt x="0" y="438378"/>
                  </a:cubicBezTo>
                  <a:cubicBezTo>
                    <a:pt x="0" y="763891"/>
                    <a:pt x="263880" y="1027771"/>
                    <a:pt x="589393" y="1027771"/>
                  </a:cubicBezTo>
                  <a:lnTo>
                    <a:pt x="1406962" y="1027771"/>
                  </a:lnTo>
                  <a:lnTo>
                    <a:pt x="1317024" y="879755"/>
                  </a:lnTo>
                  <a:cubicBezTo>
                    <a:pt x="1064893" y="506620"/>
                    <a:pt x="707852" y="210169"/>
                    <a:pt x="288217" y="32711"/>
                  </a:cubicBezTo>
                  <a:lnTo>
                    <a:pt x="1988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C5EEFA-810A-4A33-856D-D4E9BB1B177F}"/>
                </a:ext>
              </a:extLst>
            </p:cNvPr>
            <p:cNvSpPr/>
            <p:nvPr/>
          </p:nvSpPr>
          <p:spPr>
            <a:xfrm flipH="1">
              <a:off x="1513585" y="1381526"/>
              <a:ext cx="3761614" cy="1178786"/>
            </a:xfrm>
            <a:custGeom>
              <a:avLst/>
              <a:gdLst>
                <a:gd name="connsiteX0" fmla="*/ 3172221 w 3761614"/>
                <a:gd name="connsiteY0" fmla="*/ 0 h 1178786"/>
                <a:gd name="connsiteX1" fmla="*/ 390567 w 3761614"/>
                <a:gd name="connsiteY1" fmla="*/ 0 h 1178786"/>
                <a:gd name="connsiteX2" fmla="*/ 61032 w 3761614"/>
                <a:gd name="connsiteY2" fmla="*/ 100659 h 1178786"/>
                <a:gd name="connsiteX3" fmla="*/ 0 w 3761614"/>
                <a:gd name="connsiteY3" fmla="*/ 151015 h 1178786"/>
                <a:gd name="connsiteX4" fmla="*/ 89391 w 3761614"/>
                <a:gd name="connsiteY4" fmla="*/ 183726 h 1178786"/>
                <a:gd name="connsiteX5" fmla="*/ 1118198 w 3761614"/>
                <a:gd name="connsiteY5" fmla="*/ 1030770 h 1178786"/>
                <a:gd name="connsiteX6" fmla="*/ 1208136 w 3761614"/>
                <a:gd name="connsiteY6" fmla="*/ 1178786 h 1178786"/>
                <a:gd name="connsiteX7" fmla="*/ 3172221 w 3761614"/>
                <a:gd name="connsiteY7" fmla="*/ 1178786 h 1178786"/>
                <a:gd name="connsiteX8" fmla="*/ 3761614 w 3761614"/>
                <a:gd name="connsiteY8" fmla="*/ 589393 h 1178786"/>
                <a:gd name="connsiteX9" fmla="*/ 3172221 w 3761614"/>
                <a:gd name="connsiteY9" fmla="*/ 0 h 117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61614" h="1178786">
                  <a:moveTo>
                    <a:pt x="3172221" y="0"/>
                  </a:moveTo>
                  <a:lnTo>
                    <a:pt x="390567" y="0"/>
                  </a:lnTo>
                  <a:cubicBezTo>
                    <a:pt x="268500" y="0"/>
                    <a:pt x="155100" y="37108"/>
                    <a:pt x="61032" y="100659"/>
                  </a:cubicBezTo>
                  <a:lnTo>
                    <a:pt x="0" y="151015"/>
                  </a:lnTo>
                  <a:lnTo>
                    <a:pt x="89391" y="183726"/>
                  </a:lnTo>
                  <a:cubicBezTo>
                    <a:pt x="509026" y="361184"/>
                    <a:pt x="866067" y="657635"/>
                    <a:pt x="1118198" y="1030770"/>
                  </a:cubicBezTo>
                  <a:lnTo>
                    <a:pt x="1208136" y="1178786"/>
                  </a:lnTo>
                  <a:lnTo>
                    <a:pt x="3172221" y="1178786"/>
                  </a:lnTo>
                  <a:cubicBezTo>
                    <a:pt x="3497734" y="1178786"/>
                    <a:pt x="3761614" y="914906"/>
                    <a:pt x="3761614" y="589393"/>
                  </a:cubicBezTo>
                  <a:cubicBezTo>
                    <a:pt x="3761614" y="263880"/>
                    <a:pt x="3497734" y="0"/>
                    <a:pt x="317222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04800" sx="102000" sy="102000" algn="ctr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1EE18C8-8F7E-4DDB-9562-3C158D1658DD}"/>
                </a:ext>
              </a:extLst>
            </p:cNvPr>
            <p:cNvSpPr/>
            <p:nvPr/>
          </p:nvSpPr>
          <p:spPr>
            <a:xfrm flipH="1">
              <a:off x="6916802" y="1381526"/>
              <a:ext cx="3761614" cy="1178786"/>
            </a:xfrm>
            <a:custGeom>
              <a:avLst/>
              <a:gdLst>
                <a:gd name="connsiteX0" fmla="*/ 3371047 w 3761614"/>
                <a:gd name="connsiteY0" fmla="*/ 0 h 1178786"/>
                <a:gd name="connsiteX1" fmla="*/ 589393 w 3761614"/>
                <a:gd name="connsiteY1" fmla="*/ 0 h 1178786"/>
                <a:gd name="connsiteX2" fmla="*/ 0 w 3761614"/>
                <a:gd name="connsiteY2" fmla="*/ 589393 h 1178786"/>
                <a:gd name="connsiteX3" fmla="*/ 589393 w 3761614"/>
                <a:gd name="connsiteY3" fmla="*/ 1178786 h 1178786"/>
                <a:gd name="connsiteX4" fmla="*/ 2553478 w 3761614"/>
                <a:gd name="connsiteY4" fmla="*/ 1178786 h 1178786"/>
                <a:gd name="connsiteX5" fmla="*/ 2643415 w 3761614"/>
                <a:gd name="connsiteY5" fmla="*/ 1030770 h 1178786"/>
                <a:gd name="connsiteX6" fmla="*/ 3672222 w 3761614"/>
                <a:gd name="connsiteY6" fmla="*/ 183726 h 1178786"/>
                <a:gd name="connsiteX7" fmla="*/ 3761614 w 3761614"/>
                <a:gd name="connsiteY7" fmla="*/ 151014 h 1178786"/>
                <a:gd name="connsiteX8" fmla="*/ 3700582 w 3761614"/>
                <a:gd name="connsiteY8" fmla="*/ 100659 h 1178786"/>
                <a:gd name="connsiteX9" fmla="*/ 3371047 w 3761614"/>
                <a:gd name="connsiteY9" fmla="*/ 0 h 117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61614" h="1178786">
                  <a:moveTo>
                    <a:pt x="3371047" y="0"/>
                  </a:moveTo>
                  <a:lnTo>
                    <a:pt x="589393" y="0"/>
                  </a:lnTo>
                  <a:cubicBezTo>
                    <a:pt x="263880" y="0"/>
                    <a:pt x="0" y="263880"/>
                    <a:pt x="0" y="589393"/>
                  </a:cubicBezTo>
                  <a:cubicBezTo>
                    <a:pt x="0" y="914906"/>
                    <a:pt x="263880" y="1178786"/>
                    <a:pt x="589393" y="1178786"/>
                  </a:cubicBezTo>
                  <a:lnTo>
                    <a:pt x="2553478" y="1178786"/>
                  </a:lnTo>
                  <a:lnTo>
                    <a:pt x="2643415" y="1030770"/>
                  </a:lnTo>
                  <a:cubicBezTo>
                    <a:pt x="2895547" y="657635"/>
                    <a:pt x="3252587" y="361184"/>
                    <a:pt x="3672222" y="183726"/>
                  </a:cubicBezTo>
                  <a:lnTo>
                    <a:pt x="3761614" y="151014"/>
                  </a:lnTo>
                  <a:lnTo>
                    <a:pt x="3700582" y="100659"/>
                  </a:lnTo>
                  <a:cubicBezTo>
                    <a:pt x="3606515" y="37108"/>
                    <a:pt x="3493115" y="0"/>
                    <a:pt x="3371047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04800" sx="102000" sy="102000" algn="ctr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0B520C-06AB-4A1B-BBB6-175240C60E38}"/>
                </a:ext>
              </a:extLst>
            </p:cNvPr>
            <p:cNvSpPr txBox="1"/>
            <p:nvPr/>
          </p:nvSpPr>
          <p:spPr>
            <a:xfrm>
              <a:off x="6838019" y="1756651"/>
              <a:ext cx="7029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 spc="6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 pitchFamily="34" charset="0"/>
                </a:defRPr>
              </a:lvl1pPr>
            </a:lstStyle>
            <a:p>
              <a:r>
                <a:rPr lang="en-US" sz="4000" spc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5680548-8BD4-4041-B362-C6C598FEA223}"/>
                </a:ext>
              </a:extLst>
            </p:cNvPr>
            <p:cNvSpPr txBox="1"/>
            <p:nvPr/>
          </p:nvSpPr>
          <p:spPr>
            <a:xfrm>
              <a:off x="4593182" y="1756651"/>
              <a:ext cx="7029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 spc="6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 pitchFamily="34" charset="0"/>
                </a:defRPr>
              </a:lvl1pPr>
            </a:lstStyle>
            <a:p>
              <a:r>
                <a:rPr lang="en-US" sz="4000" spc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B7B5E1-B08A-4459-B9F7-25A0E48EDF3A}"/>
                </a:ext>
              </a:extLst>
            </p:cNvPr>
            <p:cNvSpPr txBox="1"/>
            <p:nvPr/>
          </p:nvSpPr>
          <p:spPr>
            <a:xfrm>
              <a:off x="2378095" y="1620136"/>
              <a:ext cx="2123332" cy="7442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600" b="1" kern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Enfermedades</a:t>
              </a:r>
              <a:endParaRPr 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600" b="1" kern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Mentales</a:t>
              </a:r>
              <a:endParaRPr 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ECA320E-6CF4-4626-AD93-D2BD9E58A789}"/>
                </a:ext>
              </a:extLst>
            </p:cNvPr>
            <p:cNvSpPr/>
            <p:nvPr/>
          </p:nvSpPr>
          <p:spPr>
            <a:xfrm flipH="1">
              <a:off x="3757647" y="3130062"/>
              <a:ext cx="813822" cy="1178786"/>
            </a:xfrm>
            <a:custGeom>
              <a:avLst/>
              <a:gdLst>
                <a:gd name="connsiteX0" fmla="*/ 735912 w 813822"/>
                <a:gd name="connsiteY0" fmla="*/ 0 h 1178786"/>
                <a:gd name="connsiteX1" fmla="*/ 589393 w 813822"/>
                <a:gd name="connsiteY1" fmla="*/ 0 h 1178786"/>
                <a:gd name="connsiteX2" fmla="*/ 0 w 813822"/>
                <a:gd name="connsiteY2" fmla="*/ 589393 h 1178786"/>
                <a:gd name="connsiteX3" fmla="*/ 589393 w 813822"/>
                <a:gd name="connsiteY3" fmla="*/ 1178786 h 1178786"/>
                <a:gd name="connsiteX4" fmla="*/ 735912 w 813822"/>
                <a:gd name="connsiteY4" fmla="*/ 1178786 h 1178786"/>
                <a:gd name="connsiteX5" fmla="*/ 766315 w 813822"/>
                <a:gd name="connsiteY5" fmla="*/ 1060567 h 1178786"/>
                <a:gd name="connsiteX6" fmla="*/ 813822 w 813822"/>
                <a:gd name="connsiteY6" fmla="*/ 589393 h 1178786"/>
                <a:gd name="connsiteX7" fmla="*/ 766315 w 813822"/>
                <a:gd name="connsiteY7" fmla="*/ 118219 h 1178786"/>
                <a:gd name="connsiteX8" fmla="*/ 735912 w 813822"/>
                <a:gd name="connsiteY8" fmla="*/ 0 h 117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3822" h="1178786">
                  <a:moveTo>
                    <a:pt x="735912" y="0"/>
                  </a:moveTo>
                  <a:lnTo>
                    <a:pt x="589393" y="0"/>
                  </a:lnTo>
                  <a:cubicBezTo>
                    <a:pt x="263880" y="0"/>
                    <a:pt x="0" y="263880"/>
                    <a:pt x="0" y="589393"/>
                  </a:cubicBezTo>
                  <a:cubicBezTo>
                    <a:pt x="0" y="914906"/>
                    <a:pt x="263880" y="1178786"/>
                    <a:pt x="589393" y="1178786"/>
                  </a:cubicBezTo>
                  <a:lnTo>
                    <a:pt x="735912" y="1178786"/>
                  </a:lnTo>
                  <a:lnTo>
                    <a:pt x="766315" y="1060567"/>
                  </a:lnTo>
                  <a:cubicBezTo>
                    <a:pt x="797464" y="908374"/>
                    <a:pt x="813822" y="750793"/>
                    <a:pt x="813822" y="589393"/>
                  </a:cubicBezTo>
                  <a:cubicBezTo>
                    <a:pt x="813822" y="427992"/>
                    <a:pt x="797464" y="270412"/>
                    <a:pt x="766315" y="118219"/>
                  </a:cubicBezTo>
                  <a:lnTo>
                    <a:pt x="7359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677AF24-7A38-400E-832C-AD6EF7FD0DB4}"/>
                </a:ext>
              </a:extLst>
            </p:cNvPr>
            <p:cNvSpPr/>
            <p:nvPr/>
          </p:nvSpPr>
          <p:spPr>
            <a:xfrm flipH="1">
              <a:off x="611029" y="3130062"/>
              <a:ext cx="3224528" cy="1178786"/>
            </a:xfrm>
            <a:custGeom>
              <a:avLst/>
              <a:gdLst>
                <a:gd name="connsiteX0" fmla="*/ 2635135 w 3224528"/>
                <a:gd name="connsiteY0" fmla="*/ 0 h 1178786"/>
                <a:gd name="connsiteX1" fmla="*/ 0 w 3224528"/>
                <a:gd name="connsiteY1" fmla="*/ 0 h 1178786"/>
                <a:gd name="connsiteX2" fmla="*/ 30403 w 3224528"/>
                <a:gd name="connsiteY2" fmla="*/ 118219 h 1178786"/>
                <a:gd name="connsiteX3" fmla="*/ 77910 w 3224528"/>
                <a:gd name="connsiteY3" fmla="*/ 589393 h 1178786"/>
                <a:gd name="connsiteX4" fmla="*/ 30403 w 3224528"/>
                <a:gd name="connsiteY4" fmla="*/ 1060567 h 1178786"/>
                <a:gd name="connsiteX5" fmla="*/ 0 w 3224528"/>
                <a:gd name="connsiteY5" fmla="*/ 1178786 h 1178786"/>
                <a:gd name="connsiteX6" fmla="*/ 2635135 w 3224528"/>
                <a:gd name="connsiteY6" fmla="*/ 1178786 h 1178786"/>
                <a:gd name="connsiteX7" fmla="*/ 3224528 w 3224528"/>
                <a:gd name="connsiteY7" fmla="*/ 589393 h 1178786"/>
                <a:gd name="connsiteX8" fmla="*/ 2635135 w 3224528"/>
                <a:gd name="connsiteY8" fmla="*/ 0 h 117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528" h="1178786">
                  <a:moveTo>
                    <a:pt x="2635135" y="0"/>
                  </a:moveTo>
                  <a:lnTo>
                    <a:pt x="0" y="0"/>
                  </a:lnTo>
                  <a:lnTo>
                    <a:pt x="30403" y="118219"/>
                  </a:lnTo>
                  <a:cubicBezTo>
                    <a:pt x="61552" y="270412"/>
                    <a:pt x="77910" y="427992"/>
                    <a:pt x="77910" y="589393"/>
                  </a:cubicBezTo>
                  <a:cubicBezTo>
                    <a:pt x="77910" y="750793"/>
                    <a:pt x="61552" y="908374"/>
                    <a:pt x="30403" y="1060567"/>
                  </a:cubicBezTo>
                  <a:lnTo>
                    <a:pt x="0" y="1178786"/>
                  </a:lnTo>
                  <a:lnTo>
                    <a:pt x="2635135" y="1178786"/>
                  </a:lnTo>
                  <a:cubicBezTo>
                    <a:pt x="2960648" y="1178786"/>
                    <a:pt x="3224528" y="914906"/>
                    <a:pt x="3224528" y="589393"/>
                  </a:cubicBezTo>
                  <a:cubicBezTo>
                    <a:pt x="3224528" y="263880"/>
                    <a:pt x="2960648" y="0"/>
                    <a:pt x="2635135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04800" sx="102000" sy="102000" algn="ctr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FE0CCE-85FF-4B4E-B3B0-484625025DBF}"/>
                </a:ext>
              </a:extLst>
            </p:cNvPr>
            <p:cNvSpPr txBox="1"/>
            <p:nvPr/>
          </p:nvSpPr>
          <p:spPr>
            <a:xfrm>
              <a:off x="3783150" y="3365512"/>
              <a:ext cx="7029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 spc="6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 pitchFamily="34" charset="0"/>
                </a:defRPr>
              </a:lvl1pPr>
            </a:lstStyle>
            <a:p>
              <a:r>
                <a:rPr lang="en-US" sz="4000" spc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0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F22B8F-2FE7-49BB-B73E-3B47EB1DBDC0}"/>
                </a:ext>
              </a:extLst>
            </p:cNvPr>
            <p:cNvSpPr txBox="1"/>
            <p:nvPr/>
          </p:nvSpPr>
          <p:spPr>
            <a:xfrm>
              <a:off x="1506089" y="3391388"/>
              <a:ext cx="2123332" cy="7442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s-EC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Procesos de Evaluación 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9F398B7-5057-4BE8-8E68-E148B7AFB582}"/>
                </a:ext>
              </a:extLst>
            </p:cNvPr>
            <p:cNvSpPr/>
            <p:nvPr/>
          </p:nvSpPr>
          <p:spPr>
            <a:xfrm flipH="1">
              <a:off x="7620534" y="3130062"/>
              <a:ext cx="813823" cy="1178786"/>
            </a:xfrm>
            <a:custGeom>
              <a:avLst/>
              <a:gdLst>
                <a:gd name="connsiteX0" fmla="*/ 224430 w 813823"/>
                <a:gd name="connsiteY0" fmla="*/ 0 h 1178786"/>
                <a:gd name="connsiteX1" fmla="*/ 77910 w 813823"/>
                <a:gd name="connsiteY1" fmla="*/ 0 h 1178786"/>
                <a:gd name="connsiteX2" fmla="*/ 47507 w 813823"/>
                <a:gd name="connsiteY2" fmla="*/ 118219 h 1178786"/>
                <a:gd name="connsiteX3" fmla="*/ 0 w 813823"/>
                <a:gd name="connsiteY3" fmla="*/ 589393 h 1178786"/>
                <a:gd name="connsiteX4" fmla="*/ 47507 w 813823"/>
                <a:gd name="connsiteY4" fmla="*/ 1060567 h 1178786"/>
                <a:gd name="connsiteX5" fmla="*/ 77910 w 813823"/>
                <a:gd name="connsiteY5" fmla="*/ 1178786 h 1178786"/>
                <a:gd name="connsiteX6" fmla="*/ 224430 w 813823"/>
                <a:gd name="connsiteY6" fmla="*/ 1178786 h 1178786"/>
                <a:gd name="connsiteX7" fmla="*/ 813823 w 813823"/>
                <a:gd name="connsiteY7" fmla="*/ 589393 h 1178786"/>
                <a:gd name="connsiteX8" fmla="*/ 224430 w 813823"/>
                <a:gd name="connsiteY8" fmla="*/ 0 h 117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3823" h="1178786">
                  <a:moveTo>
                    <a:pt x="224430" y="0"/>
                  </a:moveTo>
                  <a:lnTo>
                    <a:pt x="77910" y="0"/>
                  </a:lnTo>
                  <a:lnTo>
                    <a:pt x="47507" y="118219"/>
                  </a:lnTo>
                  <a:cubicBezTo>
                    <a:pt x="16358" y="270412"/>
                    <a:pt x="0" y="427992"/>
                    <a:pt x="0" y="589393"/>
                  </a:cubicBezTo>
                  <a:cubicBezTo>
                    <a:pt x="0" y="750793"/>
                    <a:pt x="16358" y="908374"/>
                    <a:pt x="47507" y="1060567"/>
                  </a:cubicBezTo>
                  <a:lnTo>
                    <a:pt x="77910" y="1178786"/>
                  </a:lnTo>
                  <a:lnTo>
                    <a:pt x="224430" y="1178786"/>
                  </a:lnTo>
                  <a:cubicBezTo>
                    <a:pt x="549943" y="1178786"/>
                    <a:pt x="813823" y="914906"/>
                    <a:pt x="813823" y="589393"/>
                  </a:cubicBezTo>
                  <a:cubicBezTo>
                    <a:pt x="813823" y="263880"/>
                    <a:pt x="549943" y="0"/>
                    <a:pt x="224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0B0ACDE-F5ED-4782-81ED-0EF19BC4BF1E}"/>
                </a:ext>
              </a:extLst>
            </p:cNvPr>
            <p:cNvSpPr/>
            <p:nvPr/>
          </p:nvSpPr>
          <p:spPr>
            <a:xfrm flipH="1">
              <a:off x="8356447" y="3130062"/>
              <a:ext cx="3224527" cy="1178786"/>
            </a:xfrm>
            <a:custGeom>
              <a:avLst/>
              <a:gdLst>
                <a:gd name="connsiteX0" fmla="*/ 3224527 w 3224527"/>
                <a:gd name="connsiteY0" fmla="*/ 0 h 1178786"/>
                <a:gd name="connsiteX1" fmla="*/ 589393 w 3224527"/>
                <a:gd name="connsiteY1" fmla="*/ 0 h 1178786"/>
                <a:gd name="connsiteX2" fmla="*/ 0 w 3224527"/>
                <a:gd name="connsiteY2" fmla="*/ 589393 h 1178786"/>
                <a:gd name="connsiteX3" fmla="*/ 589393 w 3224527"/>
                <a:gd name="connsiteY3" fmla="*/ 1178786 h 1178786"/>
                <a:gd name="connsiteX4" fmla="*/ 3224527 w 3224527"/>
                <a:gd name="connsiteY4" fmla="*/ 1178786 h 1178786"/>
                <a:gd name="connsiteX5" fmla="*/ 3194124 w 3224527"/>
                <a:gd name="connsiteY5" fmla="*/ 1060567 h 1178786"/>
                <a:gd name="connsiteX6" fmla="*/ 3146617 w 3224527"/>
                <a:gd name="connsiteY6" fmla="*/ 589393 h 1178786"/>
                <a:gd name="connsiteX7" fmla="*/ 3194124 w 3224527"/>
                <a:gd name="connsiteY7" fmla="*/ 118219 h 1178786"/>
                <a:gd name="connsiteX8" fmla="*/ 3224527 w 3224527"/>
                <a:gd name="connsiteY8" fmla="*/ 0 h 117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527" h="1178786">
                  <a:moveTo>
                    <a:pt x="3224527" y="0"/>
                  </a:moveTo>
                  <a:lnTo>
                    <a:pt x="589393" y="0"/>
                  </a:lnTo>
                  <a:cubicBezTo>
                    <a:pt x="263880" y="0"/>
                    <a:pt x="0" y="263880"/>
                    <a:pt x="0" y="589393"/>
                  </a:cubicBezTo>
                  <a:cubicBezTo>
                    <a:pt x="0" y="914906"/>
                    <a:pt x="263880" y="1178786"/>
                    <a:pt x="589393" y="1178786"/>
                  </a:cubicBezTo>
                  <a:lnTo>
                    <a:pt x="3224527" y="1178786"/>
                  </a:lnTo>
                  <a:lnTo>
                    <a:pt x="3194124" y="1060567"/>
                  </a:lnTo>
                  <a:cubicBezTo>
                    <a:pt x="3162975" y="908374"/>
                    <a:pt x="3146617" y="750793"/>
                    <a:pt x="3146617" y="589393"/>
                  </a:cubicBezTo>
                  <a:cubicBezTo>
                    <a:pt x="3146617" y="427992"/>
                    <a:pt x="3162975" y="270412"/>
                    <a:pt x="3194124" y="118219"/>
                  </a:cubicBezTo>
                  <a:lnTo>
                    <a:pt x="3224527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04800" sx="102000" sy="102000" algn="ctr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2574C0-6537-486A-96FC-B70EDE65490F}"/>
                </a:ext>
              </a:extLst>
            </p:cNvPr>
            <p:cNvSpPr txBox="1"/>
            <p:nvPr/>
          </p:nvSpPr>
          <p:spPr>
            <a:xfrm>
              <a:off x="7689789" y="3365512"/>
              <a:ext cx="7029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 spc="6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 pitchFamily="34" charset="0"/>
                </a:defRPr>
              </a:lvl1pPr>
            </a:lstStyle>
            <a:p>
              <a:r>
                <a:rPr lang="en-US" sz="4000" spc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EC90F0-D4F0-49FB-B70C-730FB6DF8B67}"/>
                </a:ext>
              </a:extLst>
            </p:cNvPr>
            <p:cNvSpPr txBox="1"/>
            <p:nvPr/>
          </p:nvSpPr>
          <p:spPr>
            <a:xfrm>
              <a:off x="8614932" y="3203014"/>
              <a:ext cx="2459634" cy="105759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s-EC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Abandono de la Universidad o baja motivación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514B250-4242-40D8-B1D8-D8752046E9E6}"/>
                </a:ext>
              </a:extLst>
            </p:cNvPr>
            <p:cNvSpPr/>
            <p:nvPr/>
          </p:nvSpPr>
          <p:spPr>
            <a:xfrm flipH="1">
              <a:off x="4067063" y="4878598"/>
              <a:ext cx="1406962" cy="1027772"/>
            </a:xfrm>
            <a:custGeom>
              <a:avLst/>
              <a:gdLst>
                <a:gd name="connsiteX0" fmla="*/ 1406962 w 1406962"/>
                <a:gd name="connsiteY0" fmla="*/ 0 h 1027772"/>
                <a:gd name="connsiteX1" fmla="*/ 589393 w 1406962"/>
                <a:gd name="connsiteY1" fmla="*/ 0 h 1027772"/>
                <a:gd name="connsiteX2" fmla="*/ 0 w 1406962"/>
                <a:gd name="connsiteY2" fmla="*/ 589393 h 1027772"/>
                <a:gd name="connsiteX3" fmla="*/ 172629 w 1406962"/>
                <a:gd name="connsiteY3" fmla="*/ 1006157 h 1027772"/>
                <a:gd name="connsiteX4" fmla="*/ 198826 w 1406962"/>
                <a:gd name="connsiteY4" fmla="*/ 1027772 h 1027772"/>
                <a:gd name="connsiteX5" fmla="*/ 288217 w 1406962"/>
                <a:gd name="connsiteY5" fmla="*/ 995060 h 1027772"/>
                <a:gd name="connsiteX6" fmla="*/ 1317024 w 1406962"/>
                <a:gd name="connsiteY6" fmla="*/ 148016 h 1027772"/>
                <a:gd name="connsiteX7" fmla="*/ 1406962 w 1406962"/>
                <a:gd name="connsiteY7" fmla="*/ 0 h 102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6962" h="1027772">
                  <a:moveTo>
                    <a:pt x="1406962" y="0"/>
                  </a:moveTo>
                  <a:lnTo>
                    <a:pt x="589393" y="0"/>
                  </a:lnTo>
                  <a:cubicBezTo>
                    <a:pt x="263880" y="0"/>
                    <a:pt x="0" y="263880"/>
                    <a:pt x="0" y="589393"/>
                  </a:cubicBezTo>
                  <a:cubicBezTo>
                    <a:pt x="0" y="752150"/>
                    <a:pt x="65970" y="899498"/>
                    <a:pt x="172629" y="1006157"/>
                  </a:cubicBezTo>
                  <a:lnTo>
                    <a:pt x="198826" y="1027772"/>
                  </a:lnTo>
                  <a:lnTo>
                    <a:pt x="288217" y="995060"/>
                  </a:lnTo>
                  <a:cubicBezTo>
                    <a:pt x="707852" y="817602"/>
                    <a:pt x="1064893" y="521152"/>
                    <a:pt x="1317024" y="148016"/>
                  </a:cubicBezTo>
                  <a:lnTo>
                    <a:pt x="14069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AF6F46-47F4-49BF-B681-657D72B85E38}"/>
                </a:ext>
              </a:extLst>
            </p:cNvPr>
            <p:cNvSpPr/>
            <p:nvPr/>
          </p:nvSpPr>
          <p:spPr>
            <a:xfrm flipH="1">
              <a:off x="6717976" y="4878598"/>
              <a:ext cx="1406962" cy="1027772"/>
            </a:xfrm>
            <a:custGeom>
              <a:avLst/>
              <a:gdLst>
                <a:gd name="connsiteX0" fmla="*/ 817569 w 1406962"/>
                <a:gd name="connsiteY0" fmla="*/ 0 h 1027772"/>
                <a:gd name="connsiteX1" fmla="*/ 0 w 1406962"/>
                <a:gd name="connsiteY1" fmla="*/ 0 h 1027772"/>
                <a:gd name="connsiteX2" fmla="*/ 89937 w 1406962"/>
                <a:gd name="connsiteY2" fmla="*/ 148016 h 1027772"/>
                <a:gd name="connsiteX3" fmla="*/ 1118744 w 1406962"/>
                <a:gd name="connsiteY3" fmla="*/ 995060 h 1027772"/>
                <a:gd name="connsiteX4" fmla="*/ 1208136 w 1406962"/>
                <a:gd name="connsiteY4" fmla="*/ 1027772 h 1027772"/>
                <a:gd name="connsiteX5" fmla="*/ 1234333 w 1406962"/>
                <a:gd name="connsiteY5" fmla="*/ 1006157 h 1027772"/>
                <a:gd name="connsiteX6" fmla="*/ 1406962 w 1406962"/>
                <a:gd name="connsiteY6" fmla="*/ 589393 h 1027772"/>
                <a:gd name="connsiteX7" fmla="*/ 817569 w 1406962"/>
                <a:gd name="connsiteY7" fmla="*/ 0 h 102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6962" h="1027772">
                  <a:moveTo>
                    <a:pt x="817569" y="0"/>
                  </a:moveTo>
                  <a:lnTo>
                    <a:pt x="0" y="0"/>
                  </a:lnTo>
                  <a:lnTo>
                    <a:pt x="89937" y="148016"/>
                  </a:lnTo>
                  <a:cubicBezTo>
                    <a:pt x="342069" y="521152"/>
                    <a:pt x="699109" y="817602"/>
                    <a:pt x="1118744" y="995060"/>
                  </a:cubicBezTo>
                  <a:lnTo>
                    <a:pt x="1208136" y="1027772"/>
                  </a:lnTo>
                  <a:lnTo>
                    <a:pt x="1234333" y="1006157"/>
                  </a:lnTo>
                  <a:cubicBezTo>
                    <a:pt x="1340992" y="899498"/>
                    <a:pt x="1406962" y="752150"/>
                    <a:pt x="1406962" y="589393"/>
                  </a:cubicBezTo>
                  <a:cubicBezTo>
                    <a:pt x="1406962" y="263880"/>
                    <a:pt x="1143082" y="0"/>
                    <a:pt x="817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CB587B3-441C-4EA6-97AC-0263AC4322CB}"/>
                </a:ext>
              </a:extLst>
            </p:cNvPr>
            <p:cNvSpPr/>
            <p:nvPr/>
          </p:nvSpPr>
          <p:spPr>
            <a:xfrm flipH="1">
              <a:off x="1513585" y="4878598"/>
              <a:ext cx="3761614" cy="1178786"/>
            </a:xfrm>
            <a:custGeom>
              <a:avLst/>
              <a:gdLst>
                <a:gd name="connsiteX0" fmla="*/ 3172221 w 3761614"/>
                <a:gd name="connsiteY0" fmla="*/ 0 h 1178786"/>
                <a:gd name="connsiteX1" fmla="*/ 1208136 w 3761614"/>
                <a:gd name="connsiteY1" fmla="*/ 0 h 1178786"/>
                <a:gd name="connsiteX2" fmla="*/ 1118198 w 3761614"/>
                <a:gd name="connsiteY2" fmla="*/ 148016 h 1178786"/>
                <a:gd name="connsiteX3" fmla="*/ 89391 w 3761614"/>
                <a:gd name="connsiteY3" fmla="*/ 995060 h 1178786"/>
                <a:gd name="connsiteX4" fmla="*/ 0 w 3761614"/>
                <a:gd name="connsiteY4" fmla="*/ 1027772 h 1178786"/>
                <a:gd name="connsiteX5" fmla="*/ 61032 w 3761614"/>
                <a:gd name="connsiteY5" fmla="*/ 1078127 h 1178786"/>
                <a:gd name="connsiteX6" fmla="*/ 390567 w 3761614"/>
                <a:gd name="connsiteY6" fmla="*/ 1178786 h 1178786"/>
                <a:gd name="connsiteX7" fmla="*/ 3172221 w 3761614"/>
                <a:gd name="connsiteY7" fmla="*/ 1178786 h 1178786"/>
                <a:gd name="connsiteX8" fmla="*/ 3761614 w 3761614"/>
                <a:gd name="connsiteY8" fmla="*/ 589393 h 1178786"/>
                <a:gd name="connsiteX9" fmla="*/ 3172221 w 3761614"/>
                <a:gd name="connsiteY9" fmla="*/ 0 h 117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61614" h="1178786">
                  <a:moveTo>
                    <a:pt x="3172221" y="0"/>
                  </a:moveTo>
                  <a:lnTo>
                    <a:pt x="1208136" y="0"/>
                  </a:lnTo>
                  <a:lnTo>
                    <a:pt x="1118198" y="148016"/>
                  </a:lnTo>
                  <a:cubicBezTo>
                    <a:pt x="866067" y="521152"/>
                    <a:pt x="509026" y="817602"/>
                    <a:pt x="89391" y="995060"/>
                  </a:cubicBezTo>
                  <a:lnTo>
                    <a:pt x="0" y="1027772"/>
                  </a:lnTo>
                  <a:lnTo>
                    <a:pt x="61032" y="1078127"/>
                  </a:lnTo>
                  <a:cubicBezTo>
                    <a:pt x="155100" y="1141678"/>
                    <a:pt x="268500" y="1178786"/>
                    <a:pt x="390567" y="1178786"/>
                  </a:cubicBezTo>
                  <a:lnTo>
                    <a:pt x="3172221" y="1178786"/>
                  </a:lnTo>
                  <a:cubicBezTo>
                    <a:pt x="3497734" y="1178786"/>
                    <a:pt x="3761614" y="914906"/>
                    <a:pt x="3761614" y="589393"/>
                  </a:cubicBezTo>
                  <a:cubicBezTo>
                    <a:pt x="3761614" y="263880"/>
                    <a:pt x="3497734" y="0"/>
                    <a:pt x="317222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04800" sx="102000" sy="102000" algn="ctr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EEFCF5-96D0-492B-86FF-BF8F80AA1E8F}"/>
                </a:ext>
              </a:extLst>
            </p:cNvPr>
            <p:cNvSpPr/>
            <p:nvPr/>
          </p:nvSpPr>
          <p:spPr>
            <a:xfrm flipH="1">
              <a:off x="6916802" y="4878598"/>
              <a:ext cx="3761614" cy="1178786"/>
            </a:xfrm>
            <a:custGeom>
              <a:avLst/>
              <a:gdLst>
                <a:gd name="connsiteX0" fmla="*/ 2553478 w 3761614"/>
                <a:gd name="connsiteY0" fmla="*/ 0 h 1178786"/>
                <a:gd name="connsiteX1" fmla="*/ 589393 w 3761614"/>
                <a:gd name="connsiteY1" fmla="*/ 0 h 1178786"/>
                <a:gd name="connsiteX2" fmla="*/ 0 w 3761614"/>
                <a:gd name="connsiteY2" fmla="*/ 589393 h 1178786"/>
                <a:gd name="connsiteX3" fmla="*/ 589393 w 3761614"/>
                <a:gd name="connsiteY3" fmla="*/ 1178786 h 1178786"/>
                <a:gd name="connsiteX4" fmla="*/ 3371047 w 3761614"/>
                <a:gd name="connsiteY4" fmla="*/ 1178786 h 1178786"/>
                <a:gd name="connsiteX5" fmla="*/ 3700582 w 3761614"/>
                <a:gd name="connsiteY5" fmla="*/ 1078127 h 1178786"/>
                <a:gd name="connsiteX6" fmla="*/ 3761614 w 3761614"/>
                <a:gd name="connsiteY6" fmla="*/ 1027772 h 1178786"/>
                <a:gd name="connsiteX7" fmla="*/ 3672222 w 3761614"/>
                <a:gd name="connsiteY7" fmla="*/ 995060 h 1178786"/>
                <a:gd name="connsiteX8" fmla="*/ 2643415 w 3761614"/>
                <a:gd name="connsiteY8" fmla="*/ 148016 h 1178786"/>
                <a:gd name="connsiteX9" fmla="*/ 2553478 w 3761614"/>
                <a:gd name="connsiteY9" fmla="*/ 0 h 117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61614" h="1178786">
                  <a:moveTo>
                    <a:pt x="2553478" y="0"/>
                  </a:moveTo>
                  <a:lnTo>
                    <a:pt x="589393" y="0"/>
                  </a:lnTo>
                  <a:cubicBezTo>
                    <a:pt x="263880" y="0"/>
                    <a:pt x="0" y="263880"/>
                    <a:pt x="0" y="589393"/>
                  </a:cubicBezTo>
                  <a:cubicBezTo>
                    <a:pt x="0" y="914906"/>
                    <a:pt x="263880" y="1178786"/>
                    <a:pt x="589393" y="1178786"/>
                  </a:cubicBezTo>
                  <a:lnTo>
                    <a:pt x="3371047" y="1178786"/>
                  </a:lnTo>
                  <a:cubicBezTo>
                    <a:pt x="3493115" y="1178786"/>
                    <a:pt x="3606515" y="1141678"/>
                    <a:pt x="3700582" y="1078127"/>
                  </a:cubicBezTo>
                  <a:lnTo>
                    <a:pt x="3761614" y="1027772"/>
                  </a:lnTo>
                  <a:lnTo>
                    <a:pt x="3672222" y="995060"/>
                  </a:lnTo>
                  <a:cubicBezTo>
                    <a:pt x="3252587" y="817602"/>
                    <a:pt x="2895547" y="521152"/>
                    <a:pt x="2643415" y="148016"/>
                  </a:cubicBezTo>
                  <a:lnTo>
                    <a:pt x="2553478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04800" sx="102000" sy="102000" algn="ctr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B313A55-8DA2-4435-8D6B-FE81BB254D62}"/>
                </a:ext>
              </a:extLst>
            </p:cNvPr>
            <p:cNvSpPr txBox="1"/>
            <p:nvPr/>
          </p:nvSpPr>
          <p:spPr>
            <a:xfrm>
              <a:off x="6838019" y="4942489"/>
              <a:ext cx="7029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 spc="6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 pitchFamily="34" charset="0"/>
                </a:defRPr>
              </a:lvl1pPr>
            </a:lstStyle>
            <a:p>
              <a:r>
                <a:rPr lang="en-US" sz="4000" spc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C54CE93-917D-4C8E-B010-FA11D058048E}"/>
                </a:ext>
              </a:extLst>
            </p:cNvPr>
            <p:cNvSpPr txBox="1"/>
            <p:nvPr/>
          </p:nvSpPr>
          <p:spPr>
            <a:xfrm>
              <a:off x="4593182" y="4942489"/>
              <a:ext cx="7029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 spc="6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 pitchFamily="34" charset="0"/>
                </a:defRPr>
              </a:lvl1pPr>
            </a:lstStyle>
            <a:p>
              <a:r>
                <a:rPr lang="en-US" sz="4000" spc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901BB4A-E3A2-47FD-9717-56F810C14B15}"/>
                </a:ext>
              </a:extLst>
            </p:cNvPr>
            <p:cNvSpPr txBox="1"/>
            <p:nvPr/>
          </p:nvSpPr>
          <p:spPr>
            <a:xfrm>
              <a:off x="2504595" y="5203420"/>
              <a:ext cx="2123332" cy="7442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s-EC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Desgastes Físicos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CF8E4D5-DBD6-4345-9A4D-1553F773D0D3}"/>
                </a:ext>
              </a:extLst>
            </p:cNvPr>
            <p:cNvSpPr txBox="1"/>
            <p:nvPr/>
          </p:nvSpPr>
          <p:spPr>
            <a:xfrm>
              <a:off x="8166022" y="1704917"/>
              <a:ext cx="2123332" cy="7442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600" b="1" kern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Condiciones</a:t>
              </a:r>
              <a:r>
                <a:rPr lang="en-US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de </a:t>
              </a:r>
              <a:r>
                <a:rPr lang="en-US" sz="1600" b="1" kern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Trabajo</a:t>
              </a:r>
              <a:endParaRPr 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6273BEA-4F5A-45E3-B8B4-61191F31BA92}"/>
                </a:ext>
              </a:extLst>
            </p:cNvPr>
            <p:cNvSpPr txBox="1"/>
            <p:nvPr/>
          </p:nvSpPr>
          <p:spPr>
            <a:xfrm>
              <a:off x="8166022" y="5215688"/>
              <a:ext cx="2123332" cy="7442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600" b="1" kern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Sobrecarga</a:t>
              </a:r>
              <a:r>
                <a:rPr lang="en-US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de </a:t>
              </a:r>
            </a:p>
            <a:p>
              <a:r>
                <a:rPr lang="en-US" sz="1600" b="1" kern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Trabajos</a:t>
              </a:r>
              <a:endParaRPr 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2" name="Graphic 41" descr="Computer">
              <a:extLst>
                <a:ext uri="{FF2B5EF4-FFF2-40B4-BE49-F238E27FC236}">
                  <a16:creationId xmlns:a16="http://schemas.microsoft.com/office/drawing/2014/main" id="{A4761CB9-D263-4DD4-9A4A-C90CB948155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0066191" y="1724031"/>
              <a:ext cx="493776" cy="493776"/>
            </a:xfrm>
            <a:prstGeom prst="rect">
              <a:avLst/>
            </a:prstGeom>
          </p:spPr>
        </p:pic>
        <p:pic>
          <p:nvPicPr>
            <p:cNvPr id="43" name="Graphic 42" descr="Envelope">
              <a:extLst>
                <a:ext uri="{FF2B5EF4-FFF2-40B4-BE49-F238E27FC236}">
                  <a16:creationId xmlns:a16="http://schemas.microsoft.com/office/drawing/2014/main" id="{2F1362D0-F23A-477A-9145-56431AD4DAF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0900516" y="3472567"/>
              <a:ext cx="493776" cy="493776"/>
            </a:xfrm>
            <a:prstGeom prst="rect">
              <a:avLst/>
            </a:prstGeom>
          </p:spPr>
        </p:pic>
        <p:pic>
          <p:nvPicPr>
            <p:cNvPr id="44" name="Graphic 43" descr="Network">
              <a:extLst>
                <a:ext uri="{FF2B5EF4-FFF2-40B4-BE49-F238E27FC236}">
                  <a16:creationId xmlns:a16="http://schemas.microsoft.com/office/drawing/2014/main" id="{43A77E85-5E90-4E30-A0BD-B15E334FD900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668428" y="5221103"/>
              <a:ext cx="493776" cy="493776"/>
            </a:xfrm>
            <a:prstGeom prst="rect">
              <a:avLst/>
            </a:prstGeom>
          </p:spPr>
        </p:pic>
        <p:pic>
          <p:nvPicPr>
            <p:cNvPr id="45" name="Graphic 44" descr="Download from cloud">
              <a:extLst>
                <a:ext uri="{FF2B5EF4-FFF2-40B4-BE49-F238E27FC236}">
                  <a16:creationId xmlns:a16="http://schemas.microsoft.com/office/drawing/2014/main" id="{5C0F61AE-F3F2-440D-A817-8BAF96480E2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835847" y="3472567"/>
              <a:ext cx="493776" cy="493776"/>
            </a:xfrm>
            <a:prstGeom prst="rect">
              <a:avLst/>
            </a:prstGeom>
          </p:spPr>
        </p:pic>
        <p:pic>
          <p:nvPicPr>
            <p:cNvPr id="46" name="Graphic 45" descr="Call center">
              <a:extLst>
                <a:ext uri="{FF2B5EF4-FFF2-40B4-BE49-F238E27FC236}">
                  <a16:creationId xmlns:a16="http://schemas.microsoft.com/office/drawing/2014/main" id="{C3AB0429-368E-4D19-A8B8-F58CD05F1F1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0061210" y="5221103"/>
              <a:ext cx="493776" cy="493776"/>
            </a:xfrm>
            <a:prstGeom prst="rect">
              <a:avLst/>
            </a:prstGeom>
          </p:spPr>
        </p:pic>
        <p:pic>
          <p:nvPicPr>
            <p:cNvPr id="47" name="Graphic 46" descr="Satellite dish">
              <a:extLst>
                <a:ext uri="{FF2B5EF4-FFF2-40B4-BE49-F238E27FC236}">
                  <a16:creationId xmlns:a16="http://schemas.microsoft.com/office/drawing/2014/main" id="{5762B0E9-1F85-40BE-9866-CCB5CBF93C17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657014" y="1724031"/>
              <a:ext cx="493776" cy="49377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6974F4-4CF6-4AA0-8E3A-7C6DFDB0AACC}"/>
                </a:ext>
              </a:extLst>
            </p:cNvPr>
            <p:cNvSpPr txBox="1"/>
            <p:nvPr/>
          </p:nvSpPr>
          <p:spPr>
            <a:xfrm>
              <a:off x="5113039" y="4291078"/>
              <a:ext cx="2123332" cy="43650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600" b="1" kern="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Estudiante</a:t>
              </a:r>
              <a:endParaRPr 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3E6E05E-B9BA-4D0B-BCC6-72EF958ECC67}"/>
                </a:ext>
              </a:extLst>
            </p:cNvPr>
            <p:cNvGrpSpPr/>
            <p:nvPr/>
          </p:nvGrpSpPr>
          <p:grpSpPr>
            <a:xfrm>
              <a:off x="5744188" y="2581119"/>
              <a:ext cx="874922" cy="1250286"/>
              <a:chOff x="-7073900" y="1471612"/>
              <a:chExt cx="3500438" cy="5002214"/>
            </a:xfrm>
          </p:grpSpPr>
          <p:sp>
            <p:nvSpPr>
              <p:cNvPr id="51" name="Freeform 5">
                <a:extLst>
                  <a:ext uri="{FF2B5EF4-FFF2-40B4-BE49-F238E27FC236}">
                    <a16:creationId xmlns:a16="http://schemas.microsoft.com/office/drawing/2014/main" id="{1FAC8E5D-C652-4E5F-9037-6ECFDABA0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073900" y="1471612"/>
                <a:ext cx="3500438" cy="3952876"/>
              </a:xfrm>
              <a:custGeom>
                <a:avLst/>
                <a:gdLst>
                  <a:gd name="T0" fmla="*/ 6730 w 7743"/>
                  <a:gd name="T1" fmla="*/ 3366 h 8660"/>
                  <a:gd name="T2" fmla="*/ 6718 w 7743"/>
                  <a:gd name="T3" fmla="*/ 3318 h 8660"/>
                  <a:gd name="T4" fmla="*/ 6745 w 7743"/>
                  <a:gd name="T5" fmla="*/ 2765 h 8660"/>
                  <a:gd name="T6" fmla="*/ 4679 w 7743"/>
                  <a:gd name="T7" fmla="*/ 145 h 8660"/>
                  <a:gd name="T8" fmla="*/ 4205 w 7743"/>
                  <a:gd name="T9" fmla="*/ 48 h 8660"/>
                  <a:gd name="T10" fmla="*/ 3928 w 7743"/>
                  <a:gd name="T11" fmla="*/ 21 h 8660"/>
                  <a:gd name="T12" fmla="*/ 276 w 7743"/>
                  <a:gd name="T13" fmla="*/ 2502 h 8660"/>
                  <a:gd name="T14" fmla="*/ 1676 w 7743"/>
                  <a:gd name="T15" fmla="*/ 6818 h 8660"/>
                  <a:gd name="T16" fmla="*/ 1622 w 7743"/>
                  <a:gd name="T17" fmla="*/ 7723 h 8660"/>
                  <a:gd name="T18" fmla="*/ 2720 w 7743"/>
                  <a:gd name="T19" fmla="*/ 8159 h 8660"/>
                  <a:gd name="T20" fmla="*/ 4285 w 7743"/>
                  <a:gd name="T21" fmla="*/ 8439 h 8660"/>
                  <a:gd name="T22" fmla="*/ 4360 w 7743"/>
                  <a:gd name="T23" fmla="*/ 8453 h 8660"/>
                  <a:gd name="T24" fmla="*/ 4409 w 7743"/>
                  <a:gd name="T25" fmla="*/ 8463 h 8660"/>
                  <a:gd name="T26" fmla="*/ 4477 w 7743"/>
                  <a:gd name="T27" fmla="*/ 8477 h 8660"/>
                  <a:gd name="T28" fmla="*/ 4530 w 7743"/>
                  <a:gd name="T29" fmla="*/ 8488 h 8660"/>
                  <a:gd name="T30" fmla="*/ 4593 w 7743"/>
                  <a:gd name="T31" fmla="*/ 8501 h 8660"/>
                  <a:gd name="T32" fmla="*/ 4705 w 7743"/>
                  <a:gd name="T33" fmla="*/ 8526 h 8660"/>
                  <a:gd name="T34" fmla="*/ 5084 w 7743"/>
                  <a:gd name="T35" fmla="*/ 8619 h 8660"/>
                  <a:gd name="T36" fmla="*/ 5121 w 7743"/>
                  <a:gd name="T37" fmla="*/ 8630 h 8660"/>
                  <a:gd name="T38" fmla="*/ 5151 w 7743"/>
                  <a:gd name="T39" fmla="*/ 8639 h 8660"/>
                  <a:gd name="T40" fmla="*/ 5181 w 7743"/>
                  <a:gd name="T41" fmla="*/ 8649 h 8660"/>
                  <a:gd name="T42" fmla="*/ 5209 w 7743"/>
                  <a:gd name="T43" fmla="*/ 8660 h 8660"/>
                  <a:gd name="T44" fmla="*/ 5163 w 7743"/>
                  <a:gd name="T45" fmla="*/ 8066 h 8660"/>
                  <a:gd name="T46" fmla="*/ 5156 w 7743"/>
                  <a:gd name="T47" fmla="*/ 7934 h 8660"/>
                  <a:gd name="T48" fmla="*/ 5150 w 7743"/>
                  <a:gd name="T49" fmla="*/ 7716 h 8660"/>
                  <a:gd name="T50" fmla="*/ 5150 w 7743"/>
                  <a:gd name="T51" fmla="*/ 7571 h 8660"/>
                  <a:gd name="T52" fmla="*/ 5152 w 7743"/>
                  <a:gd name="T53" fmla="*/ 7507 h 8660"/>
                  <a:gd name="T54" fmla="*/ 5153 w 7743"/>
                  <a:gd name="T55" fmla="*/ 7489 h 8660"/>
                  <a:gd name="T56" fmla="*/ 5155 w 7743"/>
                  <a:gd name="T57" fmla="*/ 7457 h 8660"/>
                  <a:gd name="T58" fmla="*/ 5158 w 7743"/>
                  <a:gd name="T59" fmla="*/ 7414 h 8660"/>
                  <a:gd name="T60" fmla="*/ 5160 w 7743"/>
                  <a:gd name="T61" fmla="*/ 7391 h 8660"/>
                  <a:gd name="T62" fmla="*/ 5163 w 7743"/>
                  <a:gd name="T63" fmla="*/ 7369 h 8660"/>
                  <a:gd name="T64" fmla="*/ 5168 w 7743"/>
                  <a:gd name="T65" fmla="*/ 7329 h 8660"/>
                  <a:gd name="T66" fmla="*/ 5176 w 7743"/>
                  <a:gd name="T67" fmla="*/ 7293 h 8660"/>
                  <a:gd name="T68" fmla="*/ 5181 w 7743"/>
                  <a:gd name="T69" fmla="*/ 7271 h 8660"/>
                  <a:gd name="T70" fmla="*/ 5192 w 7743"/>
                  <a:gd name="T71" fmla="*/ 7241 h 8660"/>
                  <a:gd name="T72" fmla="*/ 5201 w 7743"/>
                  <a:gd name="T73" fmla="*/ 7225 h 8660"/>
                  <a:gd name="T74" fmla="*/ 5209 w 7743"/>
                  <a:gd name="T75" fmla="*/ 7216 h 8660"/>
                  <a:gd name="T76" fmla="*/ 5609 w 7743"/>
                  <a:gd name="T77" fmla="*/ 7120 h 8660"/>
                  <a:gd name="T78" fmla="*/ 5678 w 7743"/>
                  <a:gd name="T79" fmla="*/ 7118 h 8660"/>
                  <a:gd name="T80" fmla="*/ 6801 w 7743"/>
                  <a:gd name="T81" fmla="*/ 6768 h 8660"/>
                  <a:gd name="T82" fmla="*/ 6943 w 7743"/>
                  <a:gd name="T83" fmla="*/ 5793 h 8660"/>
                  <a:gd name="T84" fmla="*/ 6852 w 7743"/>
                  <a:gd name="T85" fmla="*/ 5518 h 8660"/>
                  <a:gd name="T86" fmla="*/ 6855 w 7743"/>
                  <a:gd name="T87" fmla="*/ 5517 h 8660"/>
                  <a:gd name="T88" fmla="*/ 7087 w 7743"/>
                  <a:gd name="T89" fmla="*/ 5291 h 8660"/>
                  <a:gd name="T90" fmla="*/ 7083 w 7743"/>
                  <a:gd name="T91" fmla="*/ 5278 h 8660"/>
                  <a:gd name="T92" fmla="*/ 7075 w 7743"/>
                  <a:gd name="T93" fmla="*/ 5251 h 8660"/>
                  <a:gd name="T94" fmla="*/ 7052 w 7743"/>
                  <a:gd name="T95" fmla="*/ 5195 h 8660"/>
                  <a:gd name="T96" fmla="*/ 7042 w 7743"/>
                  <a:gd name="T97" fmla="*/ 5174 h 8660"/>
                  <a:gd name="T98" fmla="*/ 7031 w 7743"/>
                  <a:gd name="T99" fmla="*/ 5152 h 8660"/>
                  <a:gd name="T100" fmla="*/ 6933 w 7743"/>
                  <a:gd name="T101" fmla="*/ 4965 h 8660"/>
                  <a:gd name="T102" fmla="*/ 6919 w 7743"/>
                  <a:gd name="T103" fmla="*/ 4932 h 8660"/>
                  <a:gd name="T104" fmla="*/ 6914 w 7743"/>
                  <a:gd name="T105" fmla="*/ 4915 h 8660"/>
                  <a:gd name="T106" fmla="*/ 6912 w 7743"/>
                  <a:gd name="T107" fmla="*/ 4904 h 8660"/>
                  <a:gd name="T108" fmla="*/ 6943 w 7743"/>
                  <a:gd name="T109" fmla="*/ 4877 h 8660"/>
                  <a:gd name="T110" fmla="*/ 6992 w 7743"/>
                  <a:gd name="T111" fmla="*/ 4881 h 8660"/>
                  <a:gd name="T112" fmla="*/ 7332 w 7743"/>
                  <a:gd name="T113" fmla="*/ 4118 h 8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743" h="8660">
                    <a:moveTo>
                      <a:pt x="7332" y="4118"/>
                    </a:moveTo>
                    <a:cubicBezTo>
                      <a:pt x="7232" y="4014"/>
                      <a:pt x="6799" y="3570"/>
                      <a:pt x="6730" y="3366"/>
                    </a:cubicBezTo>
                    <a:cubicBezTo>
                      <a:pt x="6728" y="3361"/>
                      <a:pt x="6727" y="3357"/>
                      <a:pt x="6726" y="3354"/>
                    </a:cubicBezTo>
                    <a:cubicBezTo>
                      <a:pt x="6722" y="3340"/>
                      <a:pt x="6719" y="3328"/>
                      <a:pt x="6718" y="3318"/>
                    </a:cubicBezTo>
                    <a:cubicBezTo>
                      <a:pt x="6703" y="3204"/>
                      <a:pt x="6713" y="3110"/>
                      <a:pt x="6724" y="3012"/>
                    </a:cubicBezTo>
                    <a:cubicBezTo>
                      <a:pt x="6733" y="2937"/>
                      <a:pt x="6744" y="2858"/>
                      <a:pt x="6745" y="2765"/>
                    </a:cubicBezTo>
                    <a:cubicBezTo>
                      <a:pt x="6746" y="2706"/>
                      <a:pt x="6743" y="2642"/>
                      <a:pt x="6734" y="2568"/>
                    </a:cubicBezTo>
                    <a:cubicBezTo>
                      <a:pt x="6574" y="1257"/>
                      <a:pt x="5894" y="451"/>
                      <a:pt x="4679" y="145"/>
                    </a:cubicBezTo>
                    <a:cubicBezTo>
                      <a:pt x="4521" y="105"/>
                      <a:pt x="4404" y="74"/>
                      <a:pt x="4227" y="51"/>
                    </a:cubicBezTo>
                    <a:cubicBezTo>
                      <a:pt x="4220" y="50"/>
                      <a:pt x="4213" y="49"/>
                      <a:pt x="4205" y="48"/>
                    </a:cubicBezTo>
                    <a:cubicBezTo>
                      <a:pt x="4158" y="42"/>
                      <a:pt x="4111" y="37"/>
                      <a:pt x="4062" y="32"/>
                    </a:cubicBezTo>
                    <a:cubicBezTo>
                      <a:pt x="4018" y="28"/>
                      <a:pt x="3973" y="24"/>
                      <a:pt x="3928" y="21"/>
                    </a:cubicBezTo>
                    <a:cubicBezTo>
                      <a:pt x="3717" y="5"/>
                      <a:pt x="3494" y="0"/>
                      <a:pt x="3260" y="6"/>
                    </a:cubicBezTo>
                    <a:cubicBezTo>
                      <a:pt x="2159" y="35"/>
                      <a:pt x="537" y="620"/>
                      <a:pt x="276" y="2502"/>
                    </a:cubicBezTo>
                    <a:cubicBezTo>
                      <a:pt x="0" y="4487"/>
                      <a:pt x="921" y="5283"/>
                      <a:pt x="1159" y="5585"/>
                    </a:cubicBezTo>
                    <a:cubicBezTo>
                      <a:pt x="1583" y="6121"/>
                      <a:pt x="1676" y="6136"/>
                      <a:pt x="1676" y="6818"/>
                    </a:cubicBezTo>
                    <a:cubicBezTo>
                      <a:pt x="1676" y="6902"/>
                      <a:pt x="1675" y="6981"/>
                      <a:pt x="1673" y="7056"/>
                    </a:cubicBezTo>
                    <a:cubicBezTo>
                      <a:pt x="1664" y="7348"/>
                      <a:pt x="1641" y="7568"/>
                      <a:pt x="1622" y="7723"/>
                    </a:cubicBezTo>
                    <a:cubicBezTo>
                      <a:pt x="1606" y="7850"/>
                      <a:pt x="1593" y="7933"/>
                      <a:pt x="1593" y="7977"/>
                    </a:cubicBezTo>
                    <a:cubicBezTo>
                      <a:pt x="1593" y="7977"/>
                      <a:pt x="2091" y="8054"/>
                      <a:pt x="2720" y="8159"/>
                    </a:cubicBezTo>
                    <a:cubicBezTo>
                      <a:pt x="2737" y="8162"/>
                      <a:pt x="2754" y="8164"/>
                      <a:pt x="2772" y="8167"/>
                    </a:cubicBezTo>
                    <a:cubicBezTo>
                      <a:pt x="3259" y="8249"/>
                      <a:pt x="3819" y="8347"/>
                      <a:pt x="4285" y="8439"/>
                    </a:cubicBezTo>
                    <a:lnTo>
                      <a:pt x="4288" y="8439"/>
                    </a:lnTo>
                    <a:cubicBezTo>
                      <a:pt x="4312" y="8444"/>
                      <a:pt x="4336" y="8449"/>
                      <a:pt x="4360" y="8453"/>
                    </a:cubicBezTo>
                    <a:cubicBezTo>
                      <a:pt x="4365" y="8454"/>
                      <a:pt x="4371" y="8455"/>
                      <a:pt x="4376" y="8457"/>
                    </a:cubicBezTo>
                    <a:cubicBezTo>
                      <a:pt x="4387" y="8459"/>
                      <a:pt x="4398" y="8461"/>
                      <a:pt x="4409" y="8463"/>
                    </a:cubicBezTo>
                    <a:cubicBezTo>
                      <a:pt x="4424" y="8466"/>
                      <a:pt x="4438" y="8469"/>
                      <a:pt x="4453" y="8472"/>
                    </a:cubicBezTo>
                    <a:cubicBezTo>
                      <a:pt x="4461" y="8474"/>
                      <a:pt x="4469" y="8475"/>
                      <a:pt x="4477" y="8477"/>
                    </a:cubicBezTo>
                    <a:cubicBezTo>
                      <a:pt x="4489" y="8479"/>
                      <a:pt x="4500" y="8482"/>
                      <a:pt x="4512" y="8484"/>
                    </a:cubicBezTo>
                    <a:cubicBezTo>
                      <a:pt x="4518" y="8485"/>
                      <a:pt x="4524" y="8487"/>
                      <a:pt x="4530" y="8488"/>
                    </a:cubicBezTo>
                    <a:cubicBezTo>
                      <a:pt x="4547" y="8491"/>
                      <a:pt x="4563" y="8495"/>
                      <a:pt x="4580" y="8498"/>
                    </a:cubicBezTo>
                    <a:cubicBezTo>
                      <a:pt x="4585" y="8499"/>
                      <a:pt x="4589" y="8500"/>
                      <a:pt x="4593" y="8501"/>
                    </a:cubicBezTo>
                    <a:cubicBezTo>
                      <a:pt x="4631" y="8509"/>
                      <a:pt x="4667" y="8517"/>
                      <a:pt x="4702" y="8525"/>
                    </a:cubicBezTo>
                    <a:lnTo>
                      <a:pt x="4705" y="8526"/>
                    </a:lnTo>
                    <a:cubicBezTo>
                      <a:pt x="4781" y="8542"/>
                      <a:pt x="4850" y="8558"/>
                      <a:pt x="4913" y="8574"/>
                    </a:cubicBezTo>
                    <a:cubicBezTo>
                      <a:pt x="4977" y="8589"/>
                      <a:pt x="5035" y="8604"/>
                      <a:pt x="5084" y="8619"/>
                    </a:cubicBezTo>
                    <a:cubicBezTo>
                      <a:pt x="5085" y="8619"/>
                      <a:pt x="5087" y="8620"/>
                      <a:pt x="5089" y="8620"/>
                    </a:cubicBezTo>
                    <a:cubicBezTo>
                      <a:pt x="5100" y="8623"/>
                      <a:pt x="5111" y="8627"/>
                      <a:pt x="5121" y="8630"/>
                    </a:cubicBezTo>
                    <a:lnTo>
                      <a:pt x="5123" y="8630"/>
                    </a:lnTo>
                    <a:cubicBezTo>
                      <a:pt x="5133" y="8633"/>
                      <a:pt x="5142" y="8636"/>
                      <a:pt x="5151" y="8639"/>
                    </a:cubicBezTo>
                    <a:cubicBezTo>
                      <a:pt x="5153" y="8640"/>
                      <a:pt x="5154" y="8640"/>
                      <a:pt x="5156" y="8641"/>
                    </a:cubicBezTo>
                    <a:cubicBezTo>
                      <a:pt x="5165" y="8644"/>
                      <a:pt x="5173" y="8647"/>
                      <a:pt x="5181" y="8649"/>
                    </a:cubicBezTo>
                    <a:cubicBezTo>
                      <a:pt x="5183" y="8650"/>
                      <a:pt x="5185" y="8651"/>
                      <a:pt x="5186" y="8651"/>
                    </a:cubicBezTo>
                    <a:cubicBezTo>
                      <a:pt x="5194" y="8654"/>
                      <a:pt x="5202" y="8657"/>
                      <a:pt x="5209" y="8660"/>
                    </a:cubicBezTo>
                    <a:cubicBezTo>
                      <a:pt x="5209" y="8660"/>
                      <a:pt x="5202" y="8589"/>
                      <a:pt x="5193" y="8479"/>
                    </a:cubicBezTo>
                    <a:cubicBezTo>
                      <a:pt x="5183" y="8370"/>
                      <a:pt x="5172" y="8222"/>
                      <a:pt x="5163" y="8066"/>
                    </a:cubicBezTo>
                    <a:lnTo>
                      <a:pt x="5163" y="8066"/>
                    </a:lnTo>
                    <a:cubicBezTo>
                      <a:pt x="5160" y="8022"/>
                      <a:pt x="5158" y="7978"/>
                      <a:pt x="5156" y="7934"/>
                    </a:cubicBezTo>
                    <a:cubicBezTo>
                      <a:pt x="5154" y="7872"/>
                      <a:pt x="5152" y="7810"/>
                      <a:pt x="5150" y="7750"/>
                    </a:cubicBezTo>
                    <a:cubicBezTo>
                      <a:pt x="5150" y="7738"/>
                      <a:pt x="5150" y="7727"/>
                      <a:pt x="5150" y="7716"/>
                    </a:cubicBezTo>
                    <a:cubicBezTo>
                      <a:pt x="5149" y="7680"/>
                      <a:pt x="5149" y="7644"/>
                      <a:pt x="5150" y="7610"/>
                    </a:cubicBezTo>
                    <a:lnTo>
                      <a:pt x="5150" y="7571"/>
                    </a:lnTo>
                    <a:cubicBezTo>
                      <a:pt x="5150" y="7558"/>
                      <a:pt x="5151" y="7546"/>
                      <a:pt x="5151" y="7534"/>
                    </a:cubicBezTo>
                    <a:cubicBezTo>
                      <a:pt x="5151" y="7525"/>
                      <a:pt x="5152" y="7516"/>
                      <a:pt x="5152" y="7507"/>
                    </a:cubicBezTo>
                    <a:cubicBezTo>
                      <a:pt x="5152" y="7505"/>
                      <a:pt x="5152" y="7502"/>
                      <a:pt x="5152" y="7500"/>
                    </a:cubicBezTo>
                    <a:cubicBezTo>
                      <a:pt x="5153" y="7496"/>
                      <a:pt x="5153" y="7492"/>
                      <a:pt x="5153" y="7489"/>
                    </a:cubicBezTo>
                    <a:cubicBezTo>
                      <a:pt x="5153" y="7482"/>
                      <a:pt x="5154" y="7474"/>
                      <a:pt x="5154" y="7467"/>
                    </a:cubicBezTo>
                    <a:cubicBezTo>
                      <a:pt x="5154" y="7464"/>
                      <a:pt x="5154" y="7460"/>
                      <a:pt x="5155" y="7457"/>
                    </a:cubicBezTo>
                    <a:cubicBezTo>
                      <a:pt x="5155" y="7448"/>
                      <a:pt x="5156" y="7439"/>
                      <a:pt x="5157" y="7430"/>
                    </a:cubicBezTo>
                    <a:cubicBezTo>
                      <a:pt x="5157" y="7424"/>
                      <a:pt x="5157" y="7419"/>
                      <a:pt x="5158" y="7414"/>
                    </a:cubicBezTo>
                    <a:cubicBezTo>
                      <a:pt x="5158" y="7412"/>
                      <a:pt x="5158" y="7409"/>
                      <a:pt x="5159" y="7407"/>
                    </a:cubicBezTo>
                    <a:cubicBezTo>
                      <a:pt x="5159" y="7401"/>
                      <a:pt x="5160" y="7396"/>
                      <a:pt x="5160" y="7391"/>
                    </a:cubicBezTo>
                    <a:cubicBezTo>
                      <a:pt x="5161" y="7387"/>
                      <a:pt x="5161" y="7383"/>
                      <a:pt x="5161" y="7380"/>
                    </a:cubicBezTo>
                    <a:cubicBezTo>
                      <a:pt x="5162" y="7376"/>
                      <a:pt x="5162" y="7373"/>
                      <a:pt x="5163" y="7369"/>
                    </a:cubicBezTo>
                    <a:cubicBezTo>
                      <a:pt x="5164" y="7360"/>
                      <a:pt x="5165" y="7350"/>
                      <a:pt x="5166" y="7342"/>
                    </a:cubicBezTo>
                    <a:cubicBezTo>
                      <a:pt x="5167" y="7337"/>
                      <a:pt x="5168" y="7333"/>
                      <a:pt x="5168" y="7329"/>
                    </a:cubicBezTo>
                    <a:cubicBezTo>
                      <a:pt x="5170" y="7322"/>
                      <a:pt x="5171" y="7315"/>
                      <a:pt x="5172" y="7309"/>
                    </a:cubicBezTo>
                    <a:cubicBezTo>
                      <a:pt x="5173" y="7303"/>
                      <a:pt x="5174" y="7298"/>
                      <a:pt x="5176" y="7293"/>
                    </a:cubicBezTo>
                    <a:cubicBezTo>
                      <a:pt x="5176" y="7289"/>
                      <a:pt x="5177" y="7286"/>
                      <a:pt x="5178" y="7282"/>
                    </a:cubicBezTo>
                    <a:cubicBezTo>
                      <a:pt x="5179" y="7278"/>
                      <a:pt x="5180" y="7275"/>
                      <a:pt x="5181" y="7271"/>
                    </a:cubicBezTo>
                    <a:cubicBezTo>
                      <a:pt x="5182" y="7268"/>
                      <a:pt x="5183" y="7265"/>
                      <a:pt x="5184" y="7262"/>
                    </a:cubicBezTo>
                    <a:cubicBezTo>
                      <a:pt x="5187" y="7255"/>
                      <a:pt x="5189" y="7248"/>
                      <a:pt x="5192" y="7241"/>
                    </a:cubicBezTo>
                    <a:cubicBezTo>
                      <a:pt x="5194" y="7238"/>
                      <a:pt x="5195" y="7236"/>
                      <a:pt x="5197" y="7233"/>
                    </a:cubicBezTo>
                    <a:cubicBezTo>
                      <a:pt x="5198" y="7230"/>
                      <a:pt x="5200" y="7228"/>
                      <a:pt x="5201" y="7225"/>
                    </a:cubicBezTo>
                    <a:lnTo>
                      <a:pt x="5201" y="7225"/>
                    </a:lnTo>
                    <a:cubicBezTo>
                      <a:pt x="5204" y="7222"/>
                      <a:pt x="5207" y="7218"/>
                      <a:pt x="5209" y="7216"/>
                    </a:cubicBezTo>
                    <a:cubicBezTo>
                      <a:pt x="5314" y="7111"/>
                      <a:pt x="5396" y="7115"/>
                      <a:pt x="5506" y="7119"/>
                    </a:cubicBezTo>
                    <a:cubicBezTo>
                      <a:pt x="5538" y="7120"/>
                      <a:pt x="5572" y="7121"/>
                      <a:pt x="5609" y="7120"/>
                    </a:cubicBezTo>
                    <a:cubicBezTo>
                      <a:pt x="5624" y="7119"/>
                      <a:pt x="5639" y="7119"/>
                      <a:pt x="5654" y="7118"/>
                    </a:cubicBezTo>
                    <a:cubicBezTo>
                      <a:pt x="5662" y="7118"/>
                      <a:pt x="5670" y="7118"/>
                      <a:pt x="5678" y="7118"/>
                    </a:cubicBezTo>
                    <a:cubicBezTo>
                      <a:pt x="5688" y="7117"/>
                      <a:pt x="5698" y="7117"/>
                      <a:pt x="5708" y="7117"/>
                    </a:cubicBezTo>
                    <a:cubicBezTo>
                      <a:pt x="6067" y="7108"/>
                      <a:pt x="6609" y="7103"/>
                      <a:pt x="6801" y="6768"/>
                    </a:cubicBezTo>
                    <a:cubicBezTo>
                      <a:pt x="6993" y="6435"/>
                      <a:pt x="6741" y="6271"/>
                      <a:pt x="6734" y="6060"/>
                    </a:cubicBezTo>
                    <a:cubicBezTo>
                      <a:pt x="6731" y="5955"/>
                      <a:pt x="6943" y="5914"/>
                      <a:pt x="6943" y="5793"/>
                    </a:cubicBezTo>
                    <a:cubicBezTo>
                      <a:pt x="6943" y="5668"/>
                      <a:pt x="6851" y="5518"/>
                      <a:pt x="6851" y="5518"/>
                    </a:cubicBezTo>
                    <a:lnTo>
                      <a:pt x="6852" y="5518"/>
                    </a:lnTo>
                    <a:lnTo>
                      <a:pt x="6853" y="5518"/>
                    </a:lnTo>
                    <a:lnTo>
                      <a:pt x="6855" y="5517"/>
                    </a:lnTo>
                    <a:lnTo>
                      <a:pt x="6857" y="5517"/>
                    </a:lnTo>
                    <a:lnTo>
                      <a:pt x="7087" y="5291"/>
                    </a:lnTo>
                    <a:lnTo>
                      <a:pt x="7086" y="5291"/>
                    </a:lnTo>
                    <a:cubicBezTo>
                      <a:pt x="7085" y="5287"/>
                      <a:pt x="7084" y="5283"/>
                      <a:pt x="7083" y="5278"/>
                    </a:cubicBezTo>
                    <a:cubicBezTo>
                      <a:pt x="7082" y="5273"/>
                      <a:pt x="7080" y="5268"/>
                      <a:pt x="7079" y="5263"/>
                    </a:cubicBezTo>
                    <a:cubicBezTo>
                      <a:pt x="7077" y="5259"/>
                      <a:pt x="7076" y="5255"/>
                      <a:pt x="7075" y="5251"/>
                    </a:cubicBezTo>
                    <a:cubicBezTo>
                      <a:pt x="7073" y="5247"/>
                      <a:pt x="7071" y="5242"/>
                      <a:pt x="7070" y="5237"/>
                    </a:cubicBezTo>
                    <a:cubicBezTo>
                      <a:pt x="7064" y="5223"/>
                      <a:pt x="7058" y="5209"/>
                      <a:pt x="7052" y="5195"/>
                    </a:cubicBezTo>
                    <a:cubicBezTo>
                      <a:pt x="7050" y="5190"/>
                      <a:pt x="7048" y="5185"/>
                      <a:pt x="7045" y="5181"/>
                    </a:cubicBezTo>
                    <a:cubicBezTo>
                      <a:pt x="7044" y="5178"/>
                      <a:pt x="7043" y="5176"/>
                      <a:pt x="7042" y="5174"/>
                    </a:cubicBezTo>
                    <a:cubicBezTo>
                      <a:pt x="7040" y="5169"/>
                      <a:pt x="7038" y="5165"/>
                      <a:pt x="7035" y="5160"/>
                    </a:cubicBezTo>
                    <a:cubicBezTo>
                      <a:pt x="7034" y="5157"/>
                      <a:pt x="7033" y="5154"/>
                      <a:pt x="7031" y="5152"/>
                    </a:cubicBezTo>
                    <a:cubicBezTo>
                      <a:pt x="7029" y="5147"/>
                      <a:pt x="7027" y="5142"/>
                      <a:pt x="7024" y="5137"/>
                    </a:cubicBezTo>
                    <a:cubicBezTo>
                      <a:pt x="6992" y="5074"/>
                      <a:pt x="6956" y="5012"/>
                      <a:pt x="6933" y="4965"/>
                    </a:cubicBezTo>
                    <a:cubicBezTo>
                      <a:pt x="6931" y="4960"/>
                      <a:pt x="6930" y="4956"/>
                      <a:pt x="6928" y="4953"/>
                    </a:cubicBezTo>
                    <a:cubicBezTo>
                      <a:pt x="6925" y="4945"/>
                      <a:pt x="6922" y="4938"/>
                      <a:pt x="6919" y="4932"/>
                    </a:cubicBezTo>
                    <a:cubicBezTo>
                      <a:pt x="6918" y="4928"/>
                      <a:pt x="6916" y="4924"/>
                      <a:pt x="6915" y="4921"/>
                    </a:cubicBezTo>
                    <a:cubicBezTo>
                      <a:pt x="6915" y="4919"/>
                      <a:pt x="6914" y="4917"/>
                      <a:pt x="6914" y="4915"/>
                    </a:cubicBezTo>
                    <a:cubicBezTo>
                      <a:pt x="6913" y="4913"/>
                      <a:pt x="6913" y="4912"/>
                      <a:pt x="6913" y="4910"/>
                    </a:cubicBezTo>
                    <a:cubicBezTo>
                      <a:pt x="6912" y="4908"/>
                      <a:pt x="6912" y="4906"/>
                      <a:pt x="6912" y="4904"/>
                    </a:cubicBezTo>
                    <a:cubicBezTo>
                      <a:pt x="6911" y="4901"/>
                      <a:pt x="6911" y="4899"/>
                      <a:pt x="6911" y="4897"/>
                    </a:cubicBezTo>
                    <a:cubicBezTo>
                      <a:pt x="6911" y="4881"/>
                      <a:pt x="6920" y="4873"/>
                      <a:pt x="6943" y="4877"/>
                    </a:cubicBezTo>
                    <a:cubicBezTo>
                      <a:pt x="6953" y="4878"/>
                      <a:pt x="6965" y="4880"/>
                      <a:pt x="6977" y="4881"/>
                    </a:cubicBezTo>
                    <a:cubicBezTo>
                      <a:pt x="6982" y="4881"/>
                      <a:pt x="6987" y="4881"/>
                      <a:pt x="6992" y="4881"/>
                    </a:cubicBezTo>
                    <a:cubicBezTo>
                      <a:pt x="7148" y="4888"/>
                      <a:pt x="7372" y="4822"/>
                      <a:pt x="7526" y="4727"/>
                    </a:cubicBezTo>
                    <a:cubicBezTo>
                      <a:pt x="7743" y="4604"/>
                      <a:pt x="7576" y="4374"/>
                      <a:pt x="7332" y="4118"/>
                    </a:cubicBezTo>
                  </a:path>
                </a:pathLst>
              </a:custGeom>
              <a:solidFill>
                <a:srgbClr val="F6A6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6">
                <a:extLst>
                  <a:ext uri="{FF2B5EF4-FFF2-40B4-BE49-F238E27FC236}">
                    <a16:creationId xmlns:a16="http://schemas.microsoft.com/office/drawing/2014/main" id="{7B460B22-A8FE-4F0F-9816-3C12FB913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92588" y="3886200"/>
                <a:ext cx="323850" cy="120650"/>
              </a:xfrm>
              <a:custGeom>
                <a:avLst/>
                <a:gdLst>
                  <a:gd name="T0" fmla="*/ 478 w 716"/>
                  <a:gd name="T1" fmla="*/ 223 h 261"/>
                  <a:gd name="T2" fmla="*/ 0 w 716"/>
                  <a:gd name="T3" fmla="*/ 261 h 261"/>
                  <a:gd name="T4" fmla="*/ 710 w 716"/>
                  <a:gd name="T5" fmla="*/ 0 h 261"/>
                  <a:gd name="T6" fmla="*/ 711 w 716"/>
                  <a:gd name="T7" fmla="*/ 0 h 261"/>
                  <a:gd name="T8" fmla="*/ 478 w 716"/>
                  <a:gd name="T9" fmla="*/ 22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6" h="261">
                    <a:moveTo>
                      <a:pt x="478" y="223"/>
                    </a:moveTo>
                    <a:lnTo>
                      <a:pt x="0" y="261"/>
                    </a:lnTo>
                    <a:cubicBezTo>
                      <a:pt x="0" y="261"/>
                      <a:pt x="312" y="48"/>
                      <a:pt x="710" y="0"/>
                    </a:cubicBezTo>
                    <a:lnTo>
                      <a:pt x="711" y="0"/>
                    </a:lnTo>
                    <a:cubicBezTo>
                      <a:pt x="716" y="22"/>
                      <a:pt x="478" y="228"/>
                      <a:pt x="478" y="223"/>
                    </a:cubicBezTo>
                    <a:close/>
                  </a:path>
                </a:pathLst>
              </a:custGeom>
              <a:solidFill>
                <a:srgbClr val="F57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id="{786DDD5A-7FF5-4693-B466-D5B6A8C06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26025" y="4625975"/>
                <a:ext cx="966788" cy="798513"/>
              </a:xfrm>
              <a:custGeom>
                <a:avLst/>
                <a:gdLst>
                  <a:gd name="T0" fmla="*/ 2138 w 2138"/>
                  <a:gd name="T1" fmla="*/ 0 h 1750"/>
                  <a:gd name="T2" fmla="*/ 1178 w 2138"/>
                  <a:gd name="T3" fmla="*/ 207 h 1750"/>
                  <a:gd name="T4" fmla="*/ 1148 w 2138"/>
                  <a:gd name="T5" fmla="*/ 208 h 1750"/>
                  <a:gd name="T6" fmla="*/ 1124 w 2138"/>
                  <a:gd name="T7" fmla="*/ 208 h 1750"/>
                  <a:gd name="T8" fmla="*/ 1079 w 2138"/>
                  <a:gd name="T9" fmla="*/ 210 h 1750"/>
                  <a:gd name="T10" fmla="*/ 679 w 2138"/>
                  <a:gd name="T11" fmla="*/ 306 h 1750"/>
                  <a:gd name="T12" fmla="*/ 671 w 2138"/>
                  <a:gd name="T13" fmla="*/ 315 h 1750"/>
                  <a:gd name="T14" fmla="*/ 671 w 2138"/>
                  <a:gd name="T15" fmla="*/ 315 h 1750"/>
                  <a:gd name="T16" fmla="*/ 667 w 2138"/>
                  <a:gd name="T17" fmla="*/ 323 h 1750"/>
                  <a:gd name="T18" fmla="*/ 662 w 2138"/>
                  <a:gd name="T19" fmla="*/ 331 h 1750"/>
                  <a:gd name="T20" fmla="*/ 654 w 2138"/>
                  <a:gd name="T21" fmla="*/ 352 h 1750"/>
                  <a:gd name="T22" fmla="*/ 651 w 2138"/>
                  <a:gd name="T23" fmla="*/ 361 h 1750"/>
                  <a:gd name="T24" fmla="*/ 648 w 2138"/>
                  <a:gd name="T25" fmla="*/ 372 h 1750"/>
                  <a:gd name="T26" fmla="*/ 646 w 2138"/>
                  <a:gd name="T27" fmla="*/ 383 h 1750"/>
                  <a:gd name="T28" fmla="*/ 642 w 2138"/>
                  <a:gd name="T29" fmla="*/ 399 h 1750"/>
                  <a:gd name="T30" fmla="*/ 638 w 2138"/>
                  <a:gd name="T31" fmla="*/ 419 h 1750"/>
                  <a:gd name="T32" fmla="*/ 636 w 2138"/>
                  <a:gd name="T33" fmla="*/ 432 h 1750"/>
                  <a:gd name="T34" fmla="*/ 633 w 2138"/>
                  <a:gd name="T35" fmla="*/ 459 h 1750"/>
                  <a:gd name="T36" fmla="*/ 631 w 2138"/>
                  <a:gd name="T37" fmla="*/ 470 h 1750"/>
                  <a:gd name="T38" fmla="*/ 630 w 2138"/>
                  <a:gd name="T39" fmla="*/ 481 h 1750"/>
                  <a:gd name="T40" fmla="*/ 629 w 2138"/>
                  <a:gd name="T41" fmla="*/ 497 h 1750"/>
                  <a:gd name="T42" fmla="*/ 628 w 2138"/>
                  <a:gd name="T43" fmla="*/ 504 h 1750"/>
                  <a:gd name="T44" fmla="*/ 627 w 2138"/>
                  <a:gd name="T45" fmla="*/ 520 h 1750"/>
                  <a:gd name="T46" fmla="*/ 625 w 2138"/>
                  <a:gd name="T47" fmla="*/ 547 h 1750"/>
                  <a:gd name="T48" fmla="*/ 624 w 2138"/>
                  <a:gd name="T49" fmla="*/ 557 h 1750"/>
                  <a:gd name="T50" fmla="*/ 623 w 2138"/>
                  <a:gd name="T51" fmla="*/ 579 h 1750"/>
                  <a:gd name="T52" fmla="*/ 622 w 2138"/>
                  <a:gd name="T53" fmla="*/ 590 h 1750"/>
                  <a:gd name="T54" fmla="*/ 622 w 2138"/>
                  <a:gd name="T55" fmla="*/ 597 h 1750"/>
                  <a:gd name="T56" fmla="*/ 621 w 2138"/>
                  <a:gd name="T57" fmla="*/ 624 h 1750"/>
                  <a:gd name="T58" fmla="*/ 620 w 2138"/>
                  <a:gd name="T59" fmla="*/ 661 h 1750"/>
                  <a:gd name="T60" fmla="*/ 620 w 2138"/>
                  <a:gd name="T61" fmla="*/ 700 h 1750"/>
                  <a:gd name="T62" fmla="*/ 620 w 2138"/>
                  <a:gd name="T63" fmla="*/ 806 h 1750"/>
                  <a:gd name="T64" fmla="*/ 620 w 2138"/>
                  <a:gd name="T65" fmla="*/ 840 h 1750"/>
                  <a:gd name="T66" fmla="*/ 626 w 2138"/>
                  <a:gd name="T67" fmla="*/ 1024 h 1750"/>
                  <a:gd name="T68" fmla="*/ 633 w 2138"/>
                  <a:gd name="T69" fmla="*/ 1156 h 1750"/>
                  <a:gd name="T70" fmla="*/ 633 w 2138"/>
                  <a:gd name="T71" fmla="*/ 1156 h 1750"/>
                  <a:gd name="T72" fmla="*/ 663 w 2138"/>
                  <a:gd name="T73" fmla="*/ 1569 h 1750"/>
                  <a:gd name="T74" fmla="*/ 679 w 2138"/>
                  <a:gd name="T75" fmla="*/ 1750 h 1750"/>
                  <a:gd name="T76" fmla="*/ 187 w 2138"/>
                  <a:gd name="T77" fmla="*/ 1699 h 1750"/>
                  <a:gd name="T78" fmla="*/ 57 w 2138"/>
                  <a:gd name="T79" fmla="*/ 197 h 1750"/>
                  <a:gd name="T80" fmla="*/ 1002 w 2138"/>
                  <a:gd name="T81" fmla="*/ 75 h 1750"/>
                  <a:gd name="T82" fmla="*/ 2138 w 2138"/>
                  <a:gd name="T83" fmla="*/ 0 h 1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38" h="1750">
                    <a:moveTo>
                      <a:pt x="2138" y="0"/>
                    </a:moveTo>
                    <a:cubicBezTo>
                      <a:pt x="1900" y="185"/>
                      <a:pt x="1466" y="198"/>
                      <a:pt x="1178" y="207"/>
                    </a:cubicBezTo>
                    <a:cubicBezTo>
                      <a:pt x="1168" y="207"/>
                      <a:pt x="1158" y="207"/>
                      <a:pt x="1148" y="208"/>
                    </a:cubicBezTo>
                    <a:cubicBezTo>
                      <a:pt x="1140" y="208"/>
                      <a:pt x="1132" y="208"/>
                      <a:pt x="1124" y="208"/>
                    </a:cubicBezTo>
                    <a:cubicBezTo>
                      <a:pt x="1109" y="209"/>
                      <a:pt x="1094" y="209"/>
                      <a:pt x="1079" y="210"/>
                    </a:cubicBezTo>
                    <a:cubicBezTo>
                      <a:pt x="913" y="217"/>
                      <a:pt x="814" y="171"/>
                      <a:pt x="679" y="306"/>
                    </a:cubicBezTo>
                    <a:cubicBezTo>
                      <a:pt x="677" y="308"/>
                      <a:pt x="674" y="312"/>
                      <a:pt x="671" y="315"/>
                    </a:cubicBezTo>
                    <a:lnTo>
                      <a:pt x="671" y="315"/>
                    </a:lnTo>
                    <a:cubicBezTo>
                      <a:pt x="670" y="318"/>
                      <a:pt x="668" y="320"/>
                      <a:pt x="667" y="323"/>
                    </a:cubicBezTo>
                    <a:cubicBezTo>
                      <a:pt x="665" y="326"/>
                      <a:pt x="664" y="328"/>
                      <a:pt x="662" y="331"/>
                    </a:cubicBezTo>
                    <a:cubicBezTo>
                      <a:pt x="659" y="338"/>
                      <a:pt x="657" y="345"/>
                      <a:pt x="654" y="352"/>
                    </a:cubicBezTo>
                    <a:cubicBezTo>
                      <a:pt x="653" y="355"/>
                      <a:pt x="652" y="358"/>
                      <a:pt x="651" y="361"/>
                    </a:cubicBezTo>
                    <a:cubicBezTo>
                      <a:pt x="650" y="365"/>
                      <a:pt x="649" y="368"/>
                      <a:pt x="648" y="372"/>
                    </a:cubicBezTo>
                    <a:cubicBezTo>
                      <a:pt x="647" y="376"/>
                      <a:pt x="646" y="379"/>
                      <a:pt x="646" y="383"/>
                    </a:cubicBezTo>
                    <a:cubicBezTo>
                      <a:pt x="644" y="388"/>
                      <a:pt x="643" y="393"/>
                      <a:pt x="642" y="399"/>
                    </a:cubicBezTo>
                    <a:cubicBezTo>
                      <a:pt x="641" y="405"/>
                      <a:pt x="640" y="412"/>
                      <a:pt x="638" y="419"/>
                    </a:cubicBezTo>
                    <a:cubicBezTo>
                      <a:pt x="638" y="423"/>
                      <a:pt x="637" y="427"/>
                      <a:pt x="636" y="432"/>
                    </a:cubicBezTo>
                    <a:cubicBezTo>
                      <a:pt x="635" y="440"/>
                      <a:pt x="634" y="450"/>
                      <a:pt x="633" y="459"/>
                    </a:cubicBezTo>
                    <a:cubicBezTo>
                      <a:pt x="632" y="463"/>
                      <a:pt x="632" y="466"/>
                      <a:pt x="631" y="470"/>
                    </a:cubicBezTo>
                    <a:cubicBezTo>
                      <a:pt x="631" y="473"/>
                      <a:pt x="631" y="477"/>
                      <a:pt x="630" y="481"/>
                    </a:cubicBezTo>
                    <a:cubicBezTo>
                      <a:pt x="630" y="486"/>
                      <a:pt x="629" y="491"/>
                      <a:pt x="629" y="497"/>
                    </a:cubicBezTo>
                    <a:cubicBezTo>
                      <a:pt x="628" y="499"/>
                      <a:pt x="628" y="502"/>
                      <a:pt x="628" y="504"/>
                    </a:cubicBezTo>
                    <a:cubicBezTo>
                      <a:pt x="627" y="509"/>
                      <a:pt x="627" y="514"/>
                      <a:pt x="627" y="520"/>
                    </a:cubicBezTo>
                    <a:cubicBezTo>
                      <a:pt x="626" y="529"/>
                      <a:pt x="625" y="538"/>
                      <a:pt x="625" y="547"/>
                    </a:cubicBezTo>
                    <a:cubicBezTo>
                      <a:pt x="624" y="550"/>
                      <a:pt x="624" y="554"/>
                      <a:pt x="624" y="557"/>
                    </a:cubicBezTo>
                    <a:cubicBezTo>
                      <a:pt x="624" y="564"/>
                      <a:pt x="623" y="572"/>
                      <a:pt x="623" y="579"/>
                    </a:cubicBezTo>
                    <a:cubicBezTo>
                      <a:pt x="623" y="582"/>
                      <a:pt x="623" y="586"/>
                      <a:pt x="622" y="590"/>
                    </a:cubicBezTo>
                    <a:cubicBezTo>
                      <a:pt x="622" y="592"/>
                      <a:pt x="622" y="595"/>
                      <a:pt x="622" y="597"/>
                    </a:cubicBezTo>
                    <a:cubicBezTo>
                      <a:pt x="622" y="606"/>
                      <a:pt x="621" y="615"/>
                      <a:pt x="621" y="624"/>
                    </a:cubicBezTo>
                    <a:cubicBezTo>
                      <a:pt x="621" y="636"/>
                      <a:pt x="620" y="648"/>
                      <a:pt x="620" y="661"/>
                    </a:cubicBezTo>
                    <a:lnTo>
                      <a:pt x="620" y="700"/>
                    </a:lnTo>
                    <a:cubicBezTo>
                      <a:pt x="619" y="734"/>
                      <a:pt x="619" y="770"/>
                      <a:pt x="620" y="806"/>
                    </a:cubicBezTo>
                    <a:cubicBezTo>
                      <a:pt x="620" y="817"/>
                      <a:pt x="620" y="828"/>
                      <a:pt x="620" y="840"/>
                    </a:cubicBezTo>
                    <a:cubicBezTo>
                      <a:pt x="622" y="900"/>
                      <a:pt x="624" y="962"/>
                      <a:pt x="626" y="1024"/>
                    </a:cubicBezTo>
                    <a:cubicBezTo>
                      <a:pt x="628" y="1068"/>
                      <a:pt x="630" y="1112"/>
                      <a:pt x="633" y="1156"/>
                    </a:cubicBezTo>
                    <a:lnTo>
                      <a:pt x="633" y="1156"/>
                    </a:lnTo>
                    <a:cubicBezTo>
                      <a:pt x="642" y="1312"/>
                      <a:pt x="653" y="1460"/>
                      <a:pt x="663" y="1569"/>
                    </a:cubicBezTo>
                    <a:cubicBezTo>
                      <a:pt x="672" y="1679"/>
                      <a:pt x="679" y="1750"/>
                      <a:pt x="679" y="1750"/>
                    </a:cubicBezTo>
                    <a:cubicBezTo>
                      <a:pt x="615" y="1725"/>
                      <a:pt x="317" y="1731"/>
                      <a:pt x="187" y="1699"/>
                    </a:cubicBezTo>
                    <a:cubicBezTo>
                      <a:pt x="0" y="987"/>
                      <a:pt x="41" y="252"/>
                      <a:pt x="57" y="197"/>
                    </a:cubicBezTo>
                    <a:cubicBezTo>
                      <a:pt x="102" y="42"/>
                      <a:pt x="713" y="53"/>
                      <a:pt x="1002" y="75"/>
                    </a:cubicBezTo>
                    <a:cubicBezTo>
                      <a:pt x="1275" y="96"/>
                      <a:pt x="1620" y="110"/>
                      <a:pt x="2138" y="0"/>
                    </a:cubicBezTo>
                  </a:path>
                </a:pathLst>
              </a:custGeom>
              <a:solidFill>
                <a:srgbClr val="F57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8">
                <a:extLst>
                  <a:ext uri="{FF2B5EF4-FFF2-40B4-BE49-F238E27FC236}">
                    <a16:creationId xmlns:a16="http://schemas.microsoft.com/office/drawing/2014/main" id="{A38459D1-0023-4E0B-93DB-EC2078FC1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89538" y="2846387"/>
                <a:ext cx="1155700" cy="512763"/>
              </a:xfrm>
              <a:custGeom>
                <a:avLst/>
                <a:gdLst>
                  <a:gd name="T0" fmla="*/ 2559 w 2559"/>
                  <a:gd name="T1" fmla="*/ 342 h 1122"/>
                  <a:gd name="T2" fmla="*/ 2289 w 2559"/>
                  <a:gd name="T3" fmla="*/ 519 h 1122"/>
                  <a:gd name="T4" fmla="*/ 1483 w 2559"/>
                  <a:gd name="T5" fmla="*/ 969 h 1122"/>
                  <a:gd name="T6" fmla="*/ 792 w 2559"/>
                  <a:gd name="T7" fmla="*/ 1114 h 1122"/>
                  <a:gd name="T8" fmla="*/ 1333 w 2559"/>
                  <a:gd name="T9" fmla="*/ 97 h 1122"/>
                  <a:gd name="T10" fmla="*/ 1845 w 2559"/>
                  <a:gd name="T11" fmla="*/ 65 h 1122"/>
                  <a:gd name="T12" fmla="*/ 2557 w 2559"/>
                  <a:gd name="T13" fmla="*/ 0 h 1122"/>
                  <a:gd name="T14" fmla="*/ 2551 w 2559"/>
                  <a:gd name="T15" fmla="*/ 306 h 1122"/>
                  <a:gd name="T16" fmla="*/ 2559 w 2559"/>
                  <a:gd name="T17" fmla="*/ 342 h 1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59" h="1122">
                    <a:moveTo>
                      <a:pt x="2559" y="342"/>
                    </a:moveTo>
                    <a:cubicBezTo>
                      <a:pt x="2559" y="342"/>
                      <a:pt x="2478" y="319"/>
                      <a:pt x="2289" y="519"/>
                    </a:cubicBezTo>
                    <a:cubicBezTo>
                      <a:pt x="2121" y="696"/>
                      <a:pt x="1935" y="969"/>
                      <a:pt x="1483" y="969"/>
                    </a:cubicBezTo>
                    <a:cubicBezTo>
                      <a:pt x="1201" y="969"/>
                      <a:pt x="1052" y="1122"/>
                      <a:pt x="792" y="1114"/>
                    </a:cubicBezTo>
                    <a:cubicBezTo>
                      <a:pt x="0" y="1089"/>
                      <a:pt x="1333" y="97"/>
                      <a:pt x="1333" y="97"/>
                    </a:cubicBezTo>
                    <a:cubicBezTo>
                      <a:pt x="1421" y="38"/>
                      <a:pt x="1622" y="52"/>
                      <a:pt x="1845" y="65"/>
                    </a:cubicBezTo>
                    <a:cubicBezTo>
                      <a:pt x="2103" y="81"/>
                      <a:pt x="2389" y="97"/>
                      <a:pt x="2557" y="0"/>
                    </a:cubicBezTo>
                    <a:cubicBezTo>
                      <a:pt x="2546" y="98"/>
                      <a:pt x="2536" y="192"/>
                      <a:pt x="2551" y="306"/>
                    </a:cubicBezTo>
                    <a:cubicBezTo>
                      <a:pt x="2552" y="316"/>
                      <a:pt x="2555" y="328"/>
                      <a:pt x="2559" y="342"/>
                    </a:cubicBezTo>
                  </a:path>
                </a:pathLst>
              </a:custGeom>
              <a:solidFill>
                <a:srgbClr val="F57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9">
                <a:extLst>
                  <a:ext uri="{FF2B5EF4-FFF2-40B4-BE49-F238E27FC236}">
                    <a16:creationId xmlns:a16="http://schemas.microsoft.com/office/drawing/2014/main" id="{F2C7AC4C-ACF9-40EB-8927-FCA13CE77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932613" y="1517650"/>
                <a:ext cx="3008313" cy="2800350"/>
              </a:xfrm>
              <a:custGeom>
                <a:avLst/>
                <a:gdLst>
                  <a:gd name="T0" fmla="*/ 281 w 6656"/>
                  <a:gd name="T1" fmla="*/ 3784 h 6134"/>
                  <a:gd name="T2" fmla="*/ 2147 w 6656"/>
                  <a:gd name="T3" fmla="*/ 184 h 6134"/>
                  <a:gd name="T4" fmla="*/ 3761 w 6656"/>
                  <a:gd name="T5" fmla="*/ 59 h 6134"/>
                  <a:gd name="T6" fmla="*/ 3928 w 6656"/>
                  <a:gd name="T7" fmla="*/ 80 h 6134"/>
                  <a:gd name="T8" fmla="*/ 4439 w 6656"/>
                  <a:gd name="T9" fmla="*/ 191 h 6134"/>
                  <a:gd name="T10" fmla="*/ 6012 w 6656"/>
                  <a:gd name="T11" fmla="*/ 1617 h 6134"/>
                  <a:gd name="T12" fmla="*/ 4419 w 6656"/>
                  <a:gd name="T13" fmla="*/ 4784 h 6134"/>
                  <a:gd name="T14" fmla="*/ 1706 w 6656"/>
                  <a:gd name="T15" fmla="*/ 5701 h 6134"/>
                  <a:gd name="T16" fmla="*/ 281 w 6656"/>
                  <a:gd name="T17" fmla="*/ 3784 h 6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56" h="6134">
                    <a:moveTo>
                      <a:pt x="281" y="3784"/>
                    </a:moveTo>
                    <a:cubicBezTo>
                      <a:pt x="0" y="2769"/>
                      <a:pt x="150" y="718"/>
                      <a:pt x="2147" y="184"/>
                    </a:cubicBezTo>
                    <a:cubicBezTo>
                      <a:pt x="2600" y="63"/>
                      <a:pt x="3181" y="0"/>
                      <a:pt x="3761" y="59"/>
                    </a:cubicBezTo>
                    <a:cubicBezTo>
                      <a:pt x="3817" y="65"/>
                      <a:pt x="3872" y="72"/>
                      <a:pt x="3928" y="80"/>
                    </a:cubicBezTo>
                    <a:cubicBezTo>
                      <a:pt x="4101" y="105"/>
                      <a:pt x="4272" y="141"/>
                      <a:pt x="4439" y="191"/>
                    </a:cubicBezTo>
                    <a:cubicBezTo>
                      <a:pt x="5132" y="397"/>
                      <a:pt x="5741" y="832"/>
                      <a:pt x="6012" y="1617"/>
                    </a:cubicBezTo>
                    <a:cubicBezTo>
                      <a:pt x="6656" y="3479"/>
                      <a:pt x="5041" y="3866"/>
                      <a:pt x="4419" y="4784"/>
                    </a:cubicBezTo>
                    <a:cubicBezTo>
                      <a:pt x="3876" y="5584"/>
                      <a:pt x="2808" y="6134"/>
                      <a:pt x="1706" y="5701"/>
                    </a:cubicBezTo>
                    <a:cubicBezTo>
                      <a:pt x="1156" y="5484"/>
                      <a:pt x="520" y="4646"/>
                      <a:pt x="281" y="3784"/>
                    </a:cubicBezTo>
                  </a:path>
                </a:pathLst>
              </a:custGeom>
              <a:solidFill>
                <a:srgbClr val="292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1">
                <a:extLst>
                  <a:ext uri="{FF2B5EF4-FFF2-40B4-BE49-F238E27FC236}">
                    <a16:creationId xmlns:a16="http://schemas.microsoft.com/office/drawing/2014/main" id="{ABB84F7E-B84C-45DF-ADB0-BA7127F24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2725" y="1539875"/>
                <a:ext cx="55563" cy="57150"/>
              </a:xfrm>
              <a:custGeom>
                <a:avLst/>
                <a:gdLst>
                  <a:gd name="T0" fmla="*/ 121 w 121"/>
                  <a:gd name="T1" fmla="*/ 124 h 124"/>
                  <a:gd name="T2" fmla="*/ 1 w 121"/>
                  <a:gd name="T3" fmla="*/ 31 h 124"/>
                  <a:gd name="T4" fmla="*/ 0 w 121"/>
                  <a:gd name="T5" fmla="*/ 0 h 124"/>
                  <a:gd name="T6" fmla="*/ 121 w 121"/>
                  <a:gd name="T7" fmla="*/ 10 h 124"/>
                  <a:gd name="T8" fmla="*/ 121 w 12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24">
                    <a:moveTo>
                      <a:pt x="121" y="124"/>
                    </a:moveTo>
                    <a:cubicBezTo>
                      <a:pt x="61" y="79"/>
                      <a:pt x="1" y="31"/>
                      <a:pt x="1" y="31"/>
                    </a:cubicBezTo>
                    <a:cubicBezTo>
                      <a:pt x="1" y="21"/>
                      <a:pt x="0" y="10"/>
                      <a:pt x="0" y="0"/>
                    </a:cubicBezTo>
                    <a:cubicBezTo>
                      <a:pt x="40" y="3"/>
                      <a:pt x="81" y="6"/>
                      <a:pt x="121" y="10"/>
                    </a:cubicBezTo>
                    <a:lnTo>
                      <a:pt x="121" y="124"/>
                    </a:lnTo>
                    <a:close/>
                  </a:path>
                </a:pathLst>
              </a:custGeom>
              <a:solidFill>
                <a:srgbClr val="292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2">
                <a:extLst>
                  <a:ext uri="{FF2B5EF4-FFF2-40B4-BE49-F238E27FC236}">
                    <a16:creationId xmlns:a16="http://schemas.microsoft.com/office/drawing/2014/main" id="{70731926-6EAE-4B09-AE86-903536C7D7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757863" y="3168650"/>
                <a:ext cx="433388" cy="444500"/>
              </a:xfrm>
              <a:custGeom>
                <a:avLst/>
                <a:gdLst>
                  <a:gd name="T0" fmla="*/ 279 w 960"/>
                  <a:gd name="T1" fmla="*/ 669 h 972"/>
                  <a:gd name="T2" fmla="*/ 209 w 960"/>
                  <a:gd name="T3" fmla="*/ 505 h 972"/>
                  <a:gd name="T4" fmla="*/ 477 w 960"/>
                  <a:gd name="T5" fmla="*/ 214 h 972"/>
                  <a:gd name="T6" fmla="*/ 713 w 960"/>
                  <a:gd name="T7" fmla="*/ 626 h 972"/>
                  <a:gd name="T8" fmla="*/ 960 w 960"/>
                  <a:gd name="T9" fmla="*/ 406 h 972"/>
                  <a:gd name="T10" fmla="*/ 946 w 960"/>
                  <a:gd name="T11" fmla="*/ 348 h 972"/>
                  <a:gd name="T12" fmla="*/ 870 w 960"/>
                  <a:gd name="T13" fmla="*/ 345 h 972"/>
                  <a:gd name="T14" fmla="*/ 835 w 960"/>
                  <a:gd name="T15" fmla="*/ 261 h 972"/>
                  <a:gd name="T16" fmla="*/ 840 w 960"/>
                  <a:gd name="T17" fmla="*/ 159 h 972"/>
                  <a:gd name="T18" fmla="*/ 774 w 960"/>
                  <a:gd name="T19" fmla="*/ 193 h 972"/>
                  <a:gd name="T20" fmla="*/ 724 w 960"/>
                  <a:gd name="T21" fmla="*/ 84 h 972"/>
                  <a:gd name="T22" fmla="*/ 663 w 960"/>
                  <a:gd name="T23" fmla="*/ 36 h 972"/>
                  <a:gd name="T24" fmla="*/ 612 w 960"/>
                  <a:gd name="T25" fmla="*/ 92 h 972"/>
                  <a:gd name="T26" fmla="*/ 525 w 960"/>
                  <a:gd name="T27" fmla="*/ 17 h 972"/>
                  <a:gd name="T28" fmla="*/ 458 w 960"/>
                  <a:gd name="T29" fmla="*/ 0 h 972"/>
                  <a:gd name="T30" fmla="*/ 434 w 960"/>
                  <a:gd name="T31" fmla="*/ 69 h 972"/>
                  <a:gd name="T32" fmla="*/ 340 w 960"/>
                  <a:gd name="T33" fmla="*/ 90 h 972"/>
                  <a:gd name="T34" fmla="*/ 284 w 960"/>
                  <a:gd name="T35" fmla="*/ 42 h 972"/>
                  <a:gd name="T36" fmla="*/ 252 w 960"/>
                  <a:gd name="T37" fmla="*/ 117 h 972"/>
                  <a:gd name="T38" fmla="*/ 239 w 960"/>
                  <a:gd name="T39" fmla="*/ 148 h 972"/>
                  <a:gd name="T40" fmla="*/ 121 w 960"/>
                  <a:gd name="T41" fmla="*/ 159 h 972"/>
                  <a:gd name="T42" fmla="*/ 124 w 960"/>
                  <a:gd name="T43" fmla="*/ 261 h 972"/>
                  <a:gd name="T44" fmla="*/ 87 w 960"/>
                  <a:gd name="T45" fmla="*/ 349 h 972"/>
                  <a:gd name="T46" fmla="*/ 81 w 960"/>
                  <a:gd name="T47" fmla="*/ 348 h 972"/>
                  <a:gd name="T48" fmla="*/ 14 w 960"/>
                  <a:gd name="T49" fmla="*/ 349 h 972"/>
                  <a:gd name="T50" fmla="*/ 0 w 960"/>
                  <a:gd name="T51" fmla="*/ 408 h 972"/>
                  <a:gd name="T52" fmla="*/ 15 w 960"/>
                  <a:gd name="T53" fmla="*/ 427 h 972"/>
                  <a:gd name="T54" fmla="*/ 66 w 960"/>
                  <a:gd name="T55" fmla="*/ 439 h 972"/>
                  <a:gd name="T56" fmla="*/ 15 w 960"/>
                  <a:gd name="T57" fmla="*/ 545 h 972"/>
                  <a:gd name="T58" fmla="*/ 0 w 960"/>
                  <a:gd name="T59" fmla="*/ 557 h 972"/>
                  <a:gd name="T60" fmla="*/ 0 w 960"/>
                  <a:gd name="T61" fmla="*/ 565 h 972"/>
                  <a:gd name="T62" fmla="*/ 33 w 960"/>
                  <a:gd name="T63" fmla="*/ 635 h 972"/>
                  <a:gd name="T64" fmla="*/ 129 w 960"/>
                  <a:gd name="T65" fmla="*/ 707 h 972"/>
                  <a:gd name="T66" fmla="*/ 88 w 960"/>
                  <a:gd name="T67" fmla="*/ 773 h 972"/>
                  <a:gd name="T68" fmla="*/ 158 w 960"/>
                  <a:gd name="T69" fmla="*/ 802 h 972"/>
                  <a:gd name="T70" fmla="*/ 225 w 960"/>
                  <a:gd name="T71" fmla="*/ 813 h 972"/>
                  <a:gd name="T72" fmla="*/ 235 w 960"/>
                  <a:gd name="T73" fmla="*/ 889 h 972"/>
                  <a:gd name="T74" fmla="*/ 299 w 960"/>
                  <a:gd name="T75" fmla="*/ 937 h 972"/>
                  <a:gd name="T76" fmla="*/ 331 w 960"/>
                  <a:gd name="T77" fmla="*/ 901 h 972"/>
                  <a:gd name="T78" fmla="*/ 435 w 960"/>
                  <a:gd name="T79" fmla="*/ 899 h 972"/>
                  <a:gd name="T80" fmla="*/ 511 w 960"/>
                  <a:gd name="T81" fmla="*/ 971 h 972"/>
                  <a:gd name="T82" fmla="*/ 526 w 960"/>
                  <a:gd name="T83" fmla="*/ 899 h 972"/>
                  <a:gd name="T84" fmla="*/ 620 w 960"/>
                  <a:gd name="T85" fmla="*/ 882 h 972"/>
                  <a:gd name="T86" fmla="*/ 691 w 960"/>
                  <a:gd name="T87" fmla="*/ 924 h 972"/>
                  <a:gd name="T88" fmla="*/ 719 w 960"/>
                  <a:gd name="T89" fmla="*/ 877 h 972"/>
                  <a:gd name="T90" fmla="*/ 775 w 960"/>
                  <a:gd name="T91" fmla="*/ 780 h 972"/>
                  <a:gd name="T92" fmla="*/ 840 w 960"/>
                  <a:gd name="T93" fmla="*/ 813 h 972"/>
                  <a:gd name="T94" fmla="*/ 835 w 960"/>
                  <a:gd name="T95" fmla="*/ 711 h 972"/>
                  <a:gd name="T96" fmla="*/ 928 w 960"/>
                  <a:gd name="T97" fmla="*/ 635 h 972"/>
                  <a:gd name="T98" fmla="*/ 960 w 960"/>
                  <a:gd name="T99" fmla="*/ 566 h 972"/>
                  <a:gd name="T100" fmla="*/ 912 w 960"/>
                  <a:gd name="T101" fmla="*/ 538 h 972"/>
                  <a:gd name="T102" fmla="*/ 893 w 960"/>
                  <a:gd name="T103" fmla="*/ 439 h 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0" h="972">
                    <a:moveTo>
                      <a:pt x="713" y="626"/>
                    </a:moveTo>
                    <a:cubicBezTo>
                      <a:pt x="666" y="704"/>
                      <a:pt x="581" y="756"/>
                      <a:pt x="485" y="758"/>
                    </a:cubicBezTo>
                    <a:cubicBezTo>
                      <a:pt x="404" y="759"/>
                      <a:pt x="330" y="725"/>
                      <a:pt x="279" y="669"/>
                    </a:cubicBezTo>
                    <a:cubicBezTo>
                      <a:pt x="251" y="638"/>
                      <a:pt x="230" y="601"/>
                      <a:pt x="218" y="559"/>
                    </a:cubicBezTo>
                    <a:cubicBezTo>
                      <a:pt x="213" y="542"/>
                      <a:pt x="210" y="524"/>
                      <a:pt x="209" y="505"/>
                    </a:cubicBezTo>
                    <a:lnTo>
                      <a:pt x="209" y="505"/>
                    </a:lnTo>
                    <a:cubicBezTo>
                      <a:pt x="208" y="499"/>
                      <a:pt x="208" y="492"/>
                      <a:pt x="208" y="486"/>
                    </a:cubicBezTo>
                    <a:cubicBezTo>
                      <a:pt x="208" y="460"/>
                      <a:pt x="212" y="435"/>
                      <a:pt x="219" y="411"/>
                    </a:cubicBezTo>
                    <a:cubicBezTo>
                      <a:pt x="251" y="298"/>
                      <a:pt x="354" y="215"/>
                      <a:pt x="477" y="214"/>
                    </a:cubicBezTo>
                    <a:cubicBezTo>
                      <a:pt x="500" y="214"/>
                      <a:pt x="522" y="217"/>
                      <a:pt x="542" y="222"/>
                    </a:cubicBezTo>
                    <a:cubicBezTo>
                      <a:pt x="663" y="250"/>
                      <a:pt x="752" y="357"/>
                      <a:pt x="752" y="485"/>
                    </a:cubicBezTo>
                    <a:cubicBezTo>
                      <a:pt x="752" y="537"/>
                      <a:pt x="738" y="585"/>
                      <a:pt x="713" y="626"/>
                    </a:cubicBezTo>
                    <a:close/>
                    <a:moveTo>
                      <a:pt x="945" y="427"/>
                    </a:moveTo>
                    <a:cubicBezTo>
                      <a:pt x="952" y="425"/>
                      <a:pt x="957" y="422"/>
                      <a:pt x="960" y="416"/>
                    </a:cubicBezTo>
                    <a:lnTo>
                      <a:pt x="960" y="406"/>
                    </a:lnTo>
                    <a:cubicBezTo>
                      <a:pt x="959" y="403"/>
                      <a:pt x="959" y="400"/>
                      <a:pt x="958" y="397"/>
                    </a:cubicBezTo>
                    <a:lnTo>
                      <a:pt x="952" y="373"/>
                    </a:lnTo>
                    <a:cubicBezTo>
                      <a:pt x="950" y="365"/>
                      <a:pt x="948" y="357"/>
                      <a:pt x="946" y="348"/>
                    </a:cubicBezTo>
                    <a:cubicBezTo>
                      <a:pt x="944" y="339"/>
                      <a:pt x="937" y="335"/>
                      <a:pt x="928" y="337"/>
                    </a:cubicBezTo>
                    <a:cubicBezTo>
                      <a:pt x="911" y="341"/>
                      <a:pt x="894" y="345"/>
                      <a:pt x="877" y="348"/>
                    </a:cubicBezTo>
                    <a:cubicBezTo>
                      <a:pt x="873" y="349"/>
                      <a:pt x="872" y="349"/>
                      <a:pt x="870" y="345"/>
                    </a:cubicBezTo>
                    <a:cubicBezTo>
                      <a:pt x="863" y="327"/>
                      <a:pt x="856" y="310"/>
                      <a:pt x="848" y="293"/>
                    </a:cubicBezTo>
                    <a:cubicBezTo>
                      <a:pt x="843" y="283"/>
                      <a:pt x="837" y="274"/>
                      <a:pt x="832" y="264"/>
                    </a:cubicBezTo>
                    <a:lnTo>
                      <a:pt x="835" y="261"/>
                    </a:lnTo>
                    <a:cubicBezTo>
                      <a:pt x="849" y="250"/>
                      <a:pt x="862" y="239"/>
                      <a:pt x="876" y="228"/>
                    </a:cubicBezTo>
                    <a:cubicBezTo>
                      <a:pt x="882" y="223"/>
                      <a:pt x="884" y="216"/>
                      <a:pt x="879" y="209"/>
                    </a:cubicBezTo>
                    <a:cubicBezTo>
                      <a:pt x="866" y="192"/>
                      <a:pt x="853" y="175"/>
                      <a:pt x="840" y="159"/>
                    </a:cubicBezTo>
                    <a:cubicBezTo>
                      <a:pt x="834" y="152"/>
                      <a:pt x="826" y="152"/>
                      <a:pt x="819" y="158"/>
                    </a:cubicBezTo>
                    <a:cubicBezTo>
                      <a:pt x="807" y="167"/>
                      <a:pt x="796" y="175"/>
                      <a:pt x="785" y="184"/>
                    </a:cubicBezTo>
                    <a:cubicBezTo>
                      <a:pt x="781" y="187"/>
                      <a:pt x="778" y="190"/>
                      <a:pt x="774" y="193"/>
                    </a:cubicBezTo>
                    <a:cubicBezTo>
                      <a:pt x="751" y="170"/>
                      <a:pt x="727" y="151"/>
                      <a:pt x="701" y="134"/>
                    </a:cubicBezTo>
                    <a:cubicBezTo>
                      <a:pt x="701" y="132"/>
                      <a:pt x="702" y="131"/>
                      <a:pt x="703" y="130"/>
                    </a:cubicBezTo>
                    <a:cubicBezTo>
                      <a:pt x="710" y="114"/>
                      <a:pt x="717" y="99"/>
                      <a:pt x="724" y="84"/>
                    </a:cubicBezTo>
                    <a:cubicBezTo>
                      <a:pt x="729" y="74"/>
                      <a:pt x="727" y="67"/>
                      <a:pt x="717" y="62"/>
                    </a:cubicBezTo>
                    <a:cubicBezTo>
                      <a:pt x="708" y="56"/>
                      <a:pt x="698" y="51"/>
                      <a:pt x="688" y="47"/>
                    </a:cubicBezTo>
                    <a:cubicBezTo>
                      <a:pt x="680" y="43"/>
                      <a:pt x="672" y="39"/>
                      <a:pt x="663" y="36"/>
                    </a:cubicBezTo>
                    <a:cubicBezTo>
                      <a:pt x="654" y="32"/>
                      <a:pt x="647" y="35"/>
                      <a:pt x="643" y="44"/>
                    </a:cubicBezTo>
                    <a:cubicBezTo>
                      <a:pt x="635" y="59"/>
                      <a:pt x="628" y="74"/>
                      <a:pt x="620" y="89"/>
                    </a:cubicBezTo>
                    <a:cubicBezTo>
                      <a:pt x="618" y="93"/>
                      <a:pt x="616" y="94"/>
                      <a:pt x="612" y="92"/>
                    </a:cubicBezTo>
                    <a:cubicBezTo>
                      <a:pt x="586" y="83"/>
                      <a:pt x="558" y="77"/>
                      <a:pt x="530" y="74"/>
                    </a:cubicBezTo>
                    <a:cubicBezTo>
                      <a:pt x="527" y="74"/>
                      <a:pt x="526" y="72"/>
                      <a:pt x="526" y="69"/>
                    </a:cubicBezTo>
                    <a:cubicBezTo>
                      <a:pt x="526" y="51"/>
                      <a:pt x="526" y="34"/>
                      <a:pt x="525" y="17"/>
                    </a:cubicBezTo>
                    <a:cubicBezTo>
                      <a:pt x="525" y="8"/>
                      <a:pt x="520" y="2"/>
                      <a:pt x="511" y="1"/>
                    </a:cubicBezTo>
                    <a:cubicBezTo>
                      <a:pt x="508" y="1"/>
                      <a:pt x="505" y="0"/>
                      <a:pt x="502" y="0"/>
                    </a:cubicBezTo>
                    <a:lnTo>
                      <a:pt x="458" y="0"/>
                    </a:lnTo>
                    <a:cubicBezTo>
                      <a:pt x="455" y="0"/>
                      <a:pt x="453" y="1"/>
                      <a:pt x="450" y="1"/>
                    </a:cubicBezTo>
                    <a:cubicBezTo>
                      <a:pt x="440" y="2"/>
                      <a:pt x="435" y="7"/>
                      <a:pt x="435" y="18"/>
                    </a:cubicBezTo>
                    <a:cubicBezTo>
                      <a:pt x="435" y="35"/>
                      <a:pt x="434" y="52"/>
                      <a:pt x="434" y="69"/>
                    </a:cubicBezTo>
                    <a:cubicBezTo>
                      <a:pt x="434" y="72"/>
                      <a:pt x="433" y="74"/>
                      <a:pt x="430" y="74"/>
                    </a:cubicBezTo>
                    <a:cubicBezTo>
                      <a:pt x="402" y="77"/>
                      <a:pt x="374" y="83"/>
                      <a:pt x="347" y="93"/>
                    </a:cubicBezTo>
                    <a:cubicBezTo>
                      <a:pt x="343" y="94"/>
                      <a:pt x="342" y="93"/>
                      <a:pt x="340" y="90"/>
                    </a:cubicBezTo>
                    <a:cubicBezTo>
                      <a:pt x="333" y="74"/>
                      <a:pt x="325" y="59"/>
                      <a:pt x="318" y="44"/>
                    </a:cubicBezTo>
                    <a:cubicBezTo>
                      <a:pt x="313" y="34"/>
                      <a:pt x="305" y="32"/>
                      <a:pt x="297" y="36"/>
                    </a:cubicBezTo>
                    <a:cubicBezTo>
                      <a:pt x="293" y="38"/>
                      <a:pt x="288" y="40"/>
                      <a:pt x="284" y="42"/>
                    </a:cubicBezTo>
                    <a:cubicBezTo>
                      <a:pt x="270" y="49"/>
                      <a:pt x="256" y="55"/>
                      <a:pt x="242" y="63"/>
                    </a:cubicBezTo>
                    <a:cubicBezTo>
                      <a:pt x="233" y="67"/>
                      <a:pt x="231" y="74"/>
                      <a:pt x="235" y="83"/>
                    </a:cubicBezTo>
                    <a:cubicBezTo>
                      <a:pt x="241" y="94"/>
                      <a:pt x="246" y="106"/>
                      <a:pt x="252" y="117"/>
                    </a:cubicBezTo>
                    <a:cubicBezTo>
                      <a:pt x="253" y="119"/>
                      <a:pt x="253" y="121"/>
                      <a:pt x="254" y="123"/>
                    </a:cubicBezTo>
                    <a:cubicBezTo>
                      <a:pt x="256" y="127"/>
                      <a:pt x="258" y="130"/>
                      <a:pt x="260" y="134"/>
                    </a:cubicBezTo>
                    <a:cubicBezTo>
                      <a:pt x="252" y="139"/>
                      <a:pt x="245" y="143"/>
                      <a:pt x="239" y="148"/>
                    </a:cubicBezTo>
                    <a:cubicBezTo>
                      <a:pt x="220" y="162"/>
                      <a:pt x="202" y="177"/>
                      <a:pt x="186" y="193"/>
                    </a:cubicBezTo>
                    <a:cubicBezTo>
                      <a:pt x="171" y="181"/>
                      <a:pt x="156" y="169"/>
                      <a:pt x="141" y="158"/>
                    </a:cubicBezTo>
                    <a:cubicBezTo>
                      <a:pt x="134" y="152"/>
                      <a:pt x="126" y="152"/>
                      <a:pt x="121" y="159"/>
                    </a:cubicBezTo>
                    <a:cubicBezTo>
                      <a:pt x="107" y="175"/>
                      <a:pt x="94" y="192"/>
                      <a:pt x="81" y="209"/>
                    </a:cubicBezTo>
                    <a:cubicBezTo>
                      <a:pt x="76" y="215"/>
                      <a:pt x="78" y="223"/>
                      <a:pt x="84" y="228"/>
                    </a:cubicBezTo>
                    <a:cubicBezTo>
                      <a:pt x="98" y="239"/>
                      <a:pt x="111" y="250"/>
                      <a:pt x="124" y="261"/>
                    </a:cubicBezTo>
                    <a:cubicBezTo>
                      <a:pt x="126" y="262"/>
                      <a:pt x="127" y="263"/>
                      <a:pt x="128" y="264"/>
                    </a:cubicBezTo>
                    <a:cubicBezTo>
                      <a:pt x="120" y="278"/>
                      <a:pt x="113" y="292"/>
                      <a:pt x="106" y="306"/>
                    </a:cubicBezTo>
                    <a:cubicBezTo>
                      <a:pt x="99" y="320"/>
                      <a:pt x="93" y="335"/>
                      <a:pt x="87" y="349"/>
                    </a:cubicBezTo>
                    <a:lnTo>
                      <a:pt x="83" y="348"/>
                    </a:lnTo>
                    <a:lnTo>
                      <a:pt x="81" y="348"/>
                    </a:lnTo>
                    <a:lnTo>
                      <a:pt x="81" y="348"/>
                    </a:lnTo>
                    <a:cubicBezTo>
                      <a:pt x="65" y="344"/>
                      <a:pt x="49" y="341"/>
                      <a:pt x="33" y="337"/>
                    </a:cubicBezTo>
                    <a:cubicBezTo>
                      <a:pt x="27" y="336"/>
                      <a:pt x="23" y="337"/>
                      <a:pt x="20" y="339"/>
                    </a:cubicBezTo>
                    <a:cubicBezTo>
                      <a:pt x="17" y="341"/>
                      <a:pt x="15" y="344"/>
                      <a:pt x="14" y="349"/>
                    </a:cubicBezTo>
                    <a:cubicBezTo>
                      <a:pt x="12" y="356"/>
                      <a:pt x="10" y="363"/>
                      <a:pt x="8" y="370"/>
                    </a:cubicBezTo>
                    <a:cubicBezTo>
                      <a:pt x="7" y="374"/>
                      <a:pt x="6" y="379"/>
                      <a:pt x="5" y="384"/>
                    </a:cubicBezTo>
                    <a:cubicBezTo>
                      <a:pt x="3" y="392"/>
                      <a:pt x="1" y="400"/>
                      <a:pt x="0" y="408"/>
                    </a:cubicBezTo>
                    <a:lnTo>
                      <a:pt x="0" y="414"/>
                    </a:lnTo>
                    <a:cubicBezTo>
                      <a:pt x="2" y="421"/>
                      <a:pt x="6" y="425"/>
                      <a:pt x="12" y="426"/>
                    </a:cubicBezTo>
                    <a:lnTo>
                      <a:pt x="15" y="427"/>
                    </a:lnTo>
                    <a:cubicBezTo>
                      <a:pt x="25" y="429"/>
                      <a:pt x="34" y="431"/>
                      <a:pt x="44" y="433"/>
                    </a:cubicBezTo>
                    <a:cubicBezTo>
                      <a:pt x="50" y="435"/>
                      <a:pt x="57" y="436"/>
                      <a:pt x="62" y="438"/>
                    </a:cubicBezTo>
                    <a:lnTo>
                      <a:pt x="66" y="439"/>
                    </a:lnTo>
                    <a:lnTo>
                      <a:pt x="66" y="533"/>
                    </a:lnTo>
                    <a:cubicBezTo>
                      <a:pt x="65" y="533"/>
                      <a:pt x="64" y="534"/>
                      <a:pt x="62" y="534"/>
                    </a:cubicBezTo>
                    <a:cubicBezTo>
                      <a:pt x="46" y="538"/>
                      <a:pt x="31" y="542"/>
                      <a:pt x="15" y="545"/>
                    </a:cubicBezTo>
                    <a:cubicBezTo>
                      <a:pt x="8" y="547"/>
                      <a:pt x="4" y="549"/>
                      <a:pt x="1" y="555"/>
                    </a:cubicBezTo>
                    <a:lnTo>
                      <a:pt x="0" y="556"/>
                    </a:lnTo>
                    <a:lnTo>
                      <a:pt x="0" y="557"/>
                    </a:lnTo>
                    <a:lnTo>
                      <a:pt x="0" y="564"/>
                    </a:lnTo>
                    <a:lnTo>
                      <a:pt x="0" y="565"/>
                    </a:lnTo>
                    <a:lnTo>
                      <a:pt x="0" y="565"/>
                    </a:lnTo>
                    <a:lnTo>
                      <a:pt x="1" y="568"/>
                    </a:lnTo>
                    <a:cubicBezTo>
                      <a:pt x="5" y="586"/>
                      <a:pt x="9" y="604"/>
                      <a:pt x="13" y="623"/>
                    </a:cubicBezTo>
                    <a:cubicBezTo>
                      <a:pt x="16" y="633"/>
                      <a:pt x="22" y="637"/>
                      <a:pt x="33" y="635"/>
                    </a:cubicBezTo>
                    <a:cubicBezTo>
                      <a:pt x="40" y="633"/>
                      <a:pt x="46" y="632"/>
                      <a:pt x="53" y="630"/>
                    </a:cubicBezTo>
                    <a:cubicBezTo>
                      <a:pt x="64" y="628"/>
                      <a:pt x="76" y="625"/>
                      <a:pt x="88" y="623"/>
                    </a:cubicBezTo>
                    <a:cubicBezTo>
                      <a:pt x="98" y="653"/>
                      <a:pt x="112" y="681"/>
                      <a:pt x="129" y="707"/>
                    </a:cubicBezTo>
                    <a:cubicBezTo>
                      <a:pt x="114" y="720"/>
                      <a:pt x="99" y="732"/>
                      <a:pt x="85" y="743"/>
                    </a:cubicBezTo>
                    <a:cubicBezTo>
                      <a:pt x="78" y="749"/>
                      <a:pt x="76" y="757"/>
                      <a:pt x="81" y="764"/>
                    </a:cubicBezTo>
                    <a:cubicBezTo>
                      <a:pt x="83" y="767"/>
                      <a:pt x="85" y="770"/>
                      <a:pt x="88" y="773"/>
                    </a:cubicBezTo>
                    <a:cubicBezTo>
                      <a:pt x="98" y="786"/>
                      <a:pt x="108" y="799"/>
                      <a:pt x="119" y="812"/>
                    </a:cubicBezTo>
                    <a:cubicBezTo>
                      <a:pt x="126" y="820"/>
                      <a:pt x="134" y="820"/>
                      <a:pt x="142" y="814"/>
                    </a:cubicBezTo>
                    <a:cubicBezTo>
                      <a:pt x="147" y="810"/>
                      <a:pt x="152" y="806"/>
                      <a:pt x="158" y="802"/>
                    </a:cubicBezTo>
                    <a:cubicBezTo>
                      <a:pt x="167" y="794"/>
                      <a:pt x="176" y="787"/>
                      <a:pt x="185" y="780"/>
                    </a:cubicBezTo>
                    <a:cubicBezTo>
                      <a:pt x="198" y="790"/>
                      <a:pt x="209" y="801"/>
                      <a:pt x="221" y="811"/>
                    </a:cubicBezTo>
                    <a:lnTo>
                      <a:pt x="225" y="813"/>
                    </a:lnTo>
                    <a:cubicBezTo>
                      <a:pt x="236" y="822"/>
                      <a:pt x="248" y="830"/>
                      <a:pt x="259" y="839"/>
                    </a:cubicBezTo>
                    <a:lnTo>
                      <a:pt x="258" y="842"/>
                    </a:lnTo>
                    <a:lnTo>
                      <a:pt x="235" y="889"/>
                    </a:lnTo>
                    <a:cubicBezTo>
                      <a:pt x="231" y="897"/>
                      <a:pt x="233" y="905"/>
                      <a:pt x="241" y="909"/>
                    </a:cubicBezTo>
                    <a:cubicBezTo>
                      <a:pt x="260" y="919"/>
                      <a:pt x="279" y="928"/>
                      <a:pt x="298" y="937"/>
                    </a:cubicBezTo>
                    <a:lnTo>
                      <a:pt x="299" y="937"/>
                    </a:lnTo>
                    <a:cubicBezTo>
                      <a:pt x="307" y="940"/>
                      <a:pt x="313" y="937"/>
                      <a:pt x="317" y="929"/>
                    </a:cubicBezTo>
                    <a:lnTo>
                      <a:pt x="319" y="926"/>
                    </a:lnTo>
                    <a:cubicBezTo>
                      <a:pt x="323" y="918"/>
                      <a:pt x="327" y="910"/>
                      <a:pt x="331" y="901"/>
                    </a:cubicBezTo>
                    <a:cubicBezTo>
                      <a:pt x="335" y="894"/>
                      <a:pt x="338" y="886"/>
                      <a:pt x="342" y="878"/>
                    </a:cubicBezTo>
                    <a:cubicBezTo>
                      <a:pt x="366" y="886"/>
                      <a:pt x="390" y="892"/>
                      <a:pt x="415" y="896"/>
                    </a:cubicBezTo>
                    <a:cubicBezTo>
                      <a:pt x="421" y="897"/>
                      <a:pt x="428" y="898"/>
                      <a:pt x="435" y="899"/>
                    </a:cubicBezTo>
                    <a:lnTo>
                      <a:pt x="435" y="955"/>
                    </a:lnTo>
                    <a:cubicBezTo>
                      <a:pt x="435" y="965"/>
                      <a:pt x="439" y="971"/>
                      <a:pt x="449" y="971"/>
                    </a:cubicBezTo>
                    <a:cubicBezTo>
                      <a:pt x="470" y="972"/>
                      <a:pt x="491" y="971"/>
                      <a:pt x="511" y="971"/>
                    </a:cubicBezTo>
                    <a:cubicBezTo>
                      <a:pt x="521" y="971"/>
                      <a:pt x="525" y="965"/>
                      <a:pt x="525" y="955"/>
                    </a:cubicBezTo>
                    <a:cubicBezTo>
                      <a:pt x="526" y="938"/>
                      <a:pt x="526" y="921"/>
                      <a:pt x="526" y="904"/>
                    </a:cubicBezTo>
                    <a:cubicBezTo>
                      <a:pt x="526" y="902"/>
                      <a:pt x="526" y="901"/>
                      <a:pt x="526" y="899"/>
                    </a:cubicBezTo>
                    <a:cubicBezTo>
                      <a:pt x="528" y="899"/>
                      <a:pt x="531" y="898"/>
                      <a:pt x="533" y="898"/>
                    </a:cubicBezTo>
                    <a:cubicBezTo>
                      <a:pt x="562" y="894"/>
                      <a:pt x="590" y="888"/>
                      <a:pt x="618" y="878"/>
                    </a:cubicBezTo>
                    <a:cubicBezTo>
                      <a:pt x="618" y="879"/>
                      <a:pt x="619" y="881"/>
                      <a:pt x="620" y="882"/>
                    </a:cubicBezTo>
                    <a:cubicBezTo>
                      <a:pt x="627" y="897"/>
                      <a:pt x="635" y="912"/>
                      <a:pt x="642" y="927"/>
                    </a:cubicBezTo>
                    <a:cubicBezTo>
                      <a:pt x="647" y="938"/>
                      <a:pt x="654" y="940"/>
                      <a:pt x="664" y="936"/>
                    </a:cubicBezTo>
                    <a:cubicBezTo>
                      <a:pt x="673" y="932"/>
                      <a:pt x="682" y="928"/>
                      <a:pt x="691" y="924"/>
                    </a:cubicBezTo>
                    <a:cubicBezTo>
                      <a:pt x="700" y="920"/>
                      <a:pt x="709" y="915"/>
                      <a:pt x="718" y="910"/>
                    </a:cubicBezTo>
                    <a:cubicBezTo>
                      <a:pt x="727" y="905"/>
                      <a:pt x="729" y="898"/>
                      <a:pt x="724" y="889"/>
                    </a:cubicBezTo>
                    <a:cubicBezTo>
                      <a:pt x="723" y="885"/>
                      <a:pt x="721" y="881"/>
                      <a:pt x="719" y="877"/>
                    </a:cubicBezTo>
                    <a:cubicBezTo>
                      <a:pt x="713" y="864"/>
                      <a:pt x="707" y="851"/>
                      <a:pt x="701" y="839"/>
                    </a:cubicBezTo>
                    <a:cubicBezTo>
                      <a:pt x="714" y="829"/>
                      <a:pt x="727" y="820"/>
                      <a:pt x="739" y="811"/>
                    </a:cubicBezTo>
                    <a:cubicBezTo>
                      <a:pt x="751" y="801"/>
                      <a:pt x="762" y="790"/>
                      <a:pt x="775" y="780"/>
                    </a:cubicBezTo>
                    <a:lnTo>
                      <a:pt x="779" y="783"/>
                    </a:lnTo>
                    <a:cubicBezTo>
                      <a:pt x="792" y="793"/>
                      <a:pt x="805" y="804"/>
                      <a:pt x="819" y="814"/>
                    </a:cubicBezTo>
                    <a:cubicBezTo>
                      <a:pt x="826" y="820"/>
                      <a:pt x="834" y="820"/>
                      <a:pt x="840" y="813"/>
                    </a:cubicBezTo>
                    <a:cubicBezTo>
                      <a:pt x="853" y="797"/>
                      <a:pt x="866" y="780"/>
                      <a:pt x="879" y="764"/>
                    </a:cubicBezTo>
                    <a:cubicBezTo>
                      <a:pt x="884" y="757"/>
                      <a:pt x="882" y="749"/>
                      <a:pt x="875" y="743"/>
                    </a:cubicBezTo>
                    <a:cubicBezTo>
                      <a:pt x="862" y="732"/>
                      <a:pt x="849" y="722"/>
                      <a:pt x="835" y="711"/>
                    </a:cubicBezTo>
                    <a:lnTo>
                      <a:pt x="831" y="707"/>
                    </a:lnTo>
                    <a:cubicBezTo>
                      <a:pt x="848" y="681"/>
                      <a:pt x="862" y="652"/>
                      <a:pt x="872" y="623"/>
                    </a:cubicBezTo>
                    <a:cubicBezTo>
                      <a:pt x="891" y="627"/>
                      <a:pt x="909" y="631"/>
                      <a:pt x="928" y="635"/>
                    </a:cubicBezTo>
                    <a:cubicBezTo>
                      <a:pt x="937" y="637"/>
                      <a:pt x="943" y="633"/>
                      <a:pt x="946" y="624"/>
                    </a:cubicBezTo>
                    <a:cubicBezTo>
                      <a:pt x="948" y="617"/>
                      <a:pt x="950" y="611"/>
                      <a:pt x="952" y="604"/>
                    </a:cubicBezTo>
                    <a:cubicBezTo>
                      <a:pt x="955" y="591"/>
                      <a:pt x="957" y="578"/>
                      <a:pt x="960" y="566"/>
                    </a:cubicBezTo>
                    <a:lnTo>
                      <a:pt x="960" y="556"/>
                    </a:lnTo>
                    <a:cubicBezTo>
                      <a:pt x="957" y="550"/>
                      <a:pt x="952" y="547"/>
                      <a:pt x="945" y="545"/>
                    </a:cubicBezTo>
                    <a:cubicBezTo>
                      <a:pt x="934" y="543"/>
                      <a:pt x="923" y="540"/>
                      <a:pt x="912" y="538"/>
                    </a:cubicBezTo>
                    <a:cubicBezTo>
                      <a:pt x="906" y="536"/>
                      <a:pt x="899" y="535"/>
                      <a:pt x="893" y="533"/>
                    </a:cubicBezTo>
                    <a:cubicBezTo>
                      <a:pt x="894" y="517"/>
                      <a:pt x="895" y="501"/>
                      <a:pt x="895" y="486"/>
                    </a:cubicBezTo>
                    <a:cubicBezTo>
                      <a:pt x="895" y="470"/>
                      <a:pt x="894" y="455"/>
                      <a:pt x="893" y="439"/>
                    </a:cubicBezTo>
                    <a:cubicBezTo>
                      <a:pt x="908" y="435"/>
                      <a:pt x="923" y="432"/>
                      <a:pt x="937" y="429"/>
                    </a:cubicBezTo>
                    <a:cubicBezTo>
                      <a:pt x="940" y="428"/>
                      <a:pt x="943" y="427"/>
                      <a:pt x="945" y="427"/>
                    </a:cubicBezTo>
                  </a:path>
                </a:pathLst>
              </a:custGeom>
              <a:solidFill>
                <a:srgbClr val="5853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3">
                <a:extLst>
                  <a:ext uri="{FF2B5EF4-FFF2-40B4-BE49-F238E27FC236}">
                    <a16:creationId xmlns:a16="http://schemas.microsoft.com/office/drawing/2014/main" id="{3A4594EA-59F4-4256-88EE-DC37235DFD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705600" y="2444750"/>
                <a:ext cx="434975" cy="442913"/>
              </a:xfrm>
              <a:custGeom>
                <a:avLst/>
                <a:gdLst>
                  <a:gd name="T0" fmla="*/ 752 w 960"/>
                  <a:gd name="T1" fmla="*/ 485 h 971"/>
                  <a:gd name="T2" fmla="*/ 691 w 960"/>
                  <a:gd name="T3" fmla="*/ 658 h 971"/>
                  <a:gd name="T4" fmla="*/ 549 w 960"/>
                  <a:gd name="T5" fmla="*/ 749 h 971"/>
                  <a:gd name="T6" fmla="*/ 208 w 960"/>
                  <a:gd name="T7" fmla="*/ 486 h 971"/>
                  <a:gd name="T8" fmla="*/ 958 w 960"/>
                  <a:gd name="T9" fmla="*/ 397 h 971"/>
                  <a:gd name="T10" fmla="*/ 928 w 960"/>
                  <a:gd name="T11" fmla="*/ 337 h 971"/>
                  <a:gd name="T12" fmla="*/ 848 w 960"/>
                  <a:gd name="T13" fmla="*/ 293 h 971"/>
                  <a:gd name="T14" fmla="*/ 876 w 960"/>
                  <a:gd name="T15" fmla="*/ 228 h 971"/>
                  <a:gd name="T16" fmla="*/ 840 w 960"/>
                  <a:gd name="T17" fmla="*/ 159 h 971"/>
                  <a:gd name="T18" fmla="*/ 774 w 960"/>
                  <a:gd name="T19" fmla="*/ 193 h 971"/>
                  <a:gd name="T20" fmla="*/ 725 w 960"/>
                  <a:gd name="T21" fmla="*/ 83 h 971"/>
                  <a:gd name="T22" fmla="*/ 663 w 960"/>
                  <a:gd name="T23" fmla="*/ 36 h 971"/>
                  <a:gd name="T24" fmla="*/ 612 w 960"/>
                  <a:gd name="T25" fmla="*/ 92 h 971"/>
                  <a:gd name="T26" fmla="*/ 526 w 960"/>
                  <a:gd name="T27" fmla="*/ 17 h 971"/>
                  <a:gd name="T28" fmla="*/ 458 w 960"/>
                  <a:gd name="T29" fmla="*/ 0 h 971"/>
                  <a:gd name="T30" fmla="*/ 434 w 960"/>
                  <a:gd name="T31" fmla="*/ 69 h 971"/>
                  <a:gd name="T32" fmla="*/ 340 w 960"/>
                  <a:gd name="T33" fmla="*/ 90 h 971"/>
                  <a:gd name="T34" fmla="*/ 242 w 960"/>
                  <a:gd name="T35" fmla="*/ 62 h 971"/>
                  <a:gd name="T36" fmla="*/ 260 w 960"/>
                  <a:gd name="T37" fmla="*/ 134 h 971"/>
                  <a:gd name="T38" fmla="*/ 121 w 960"/>
                  <a:gd name="T39" fmla="*/ 159 h 971"/>
                  <a:gd name="T40" fmla="*/ 125 w 960"/>
                  <a:gd name="T41" fmla="*/ 261 h 971"/>
                  <a:gd name="T42" fmla="*/ 87 w 960"/>
                  <a:gd name="T43" fmla="*/ 349 h 971"/>
                  <a:gd name="T44" fmla="*/ 14 w 960"/>
                  <a:gd name="T45" fmla="*/ 348 h 971"/>
                  <a:gd name="T46" fmla="*/ 0 w 960"/>
                  <a:gd name="T47" fmla="*/ 414 h 971"/>
                  <a:gd name="T48" fmla="*/ 66 w 960"/>
                  <a:gd name="T49" fmla="*/ 439 h 971"/>
                  <a:gd name="T50" fmla="*/ 15 w 960"/>
                  <a:gd name="T51" fmla="*/ 545 h 971"/>
                  <a:gd name="T52" fmla="*/ 1 w 960"/>
                  <a:gd name="T53" fmla="*/ 568 h 971"/>
                  <a:gd name="T54" fmla="*/ 53 w 960"/>
                  <a:gd name="T55" fmla="*/ 630 h 971"/>
                  <a:gd name="T56" fmla="*/ 85 w 960"/>
                  <a:gd name="T57" fmla="*/ 743 h 971"/>
                  <a:gd name="T58" fmla="*/ 119 w 960"/>
                  <a:gd name="T59" fmla="*/ 812 h 971"/>
                  <a:gd name="T60" fmla="*/ 186 w 960"/>
                  <a:gd name="T61" fmla="*/ 780 h 971"/>
                  <a:gd name="T62" fmla="*/ 258 w 960"/>
                  <a:gd name="T63" fmla="*/ 842 h 971"/>
                  <a:gd name="T64" fmla="*/ 298 w 960"/>
                  <a:gd name="T65" fmla="*/ 936 h 971"/>
                  <a:gd name="T66" fmla="*/ 343 w 960"/>
                  <a:gd name="T67" fmla="*/ 878 h 971"/>
                  <a:gd name="T68" fmla="*/ 435 w 960"/>
                  <a:gd name="T69" fmla="*/ 954 h 971"/>
                  <a:gd name="T70" fmla="*/ 517 w 960"/>
                  <a:gd name="T71" fmla="*/ 970 h 971"/>
                  <a:gd name="T72" fmla="*/ 526 w 960"/>
                  <a:gd name="T73" fmla="*/ 922 h 971"/>
                  <a:gd name="T74" fmla="*/ 541 w 960"/>
                  <a:gd name="T75" fmla="*/ 897 h 971"/>
                  <a:gd name="T76" fmla="*/ 642 w 960"/>
                  <a:gd name="T77" fmla="*/ 927 h 971"/>
                  <a:gd name="T78" fmla="*/ 691 w 960"/>
                  <a:gd name="T79" fmla="*/ 924 h 971"/>
                  <a:gd name="T80" fmla="*/ 719 w 960"/>
                  <a:gd name="T81" fmla="*/ 877 h 971"/>
                  <a:gd name="T82" fmla="*/ 756 w 960"/>
                  <a:gd name="T83" fmla="*/ 796 h 971"/>
                  <a:gd name="T84" fmla="*/ 819 w 960"/>
                  <a:gd name="T85" fmla="*/ 814 h 971"/>
                  <a:gd name="T86" fmla="*/ 879 w 960"/>
                  <a:gd name="T87" fmla="*/ 763 h 971"/>
                  <a:gd name="T88" fmla="*/ 875 w 960"/>
                  <a:gd name="T89" fmla="*/ 743 h 971"/>
                  <a:gd name="T90" fmla="*/ 832 w 960"/>
                  <a:gd name="T91" fmla="*/ 707 h 971"/>
                  <a:gd name="T92" fmla="*/ 873 w 960"/>
                  <a:gd name="T93" fmla="*/ 623 h 971"/>
                  <a:gd name="T94" fmla="*/ 946 w 960"/>
                  <a:gd name="T95" fmla="*/ 624 h 971"/>
                  <a:gd name="T96" fmla="*/ 960 w 960"/>
                  <a:gd name="T97" fmla="*/ 556 h 971"/>
                  <a:gd name="T98" fmla="*/ 893 w 960"/>
                  <a:gd name="T99" fmla="*/ 533 h 971"/>
                  <a:gd name="T100" fmla="*/ 945 w 960"/>
                  <a:gd name="T101" fmla="*/ 427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60" h="971">
                    <a:moveTo>
                      <a:pt x="208" y="486"/>
                    </a:moveTo>
                    <a:cubicBezTo>
                      <a:pt x="209" y="336"/>
                      <a:pt x="329" y="215"/>
                      <a:pt x="478" y="214"/>
                    </a:cubicBezTo>
                    <a:cubicBezTo>
                      <a:pt x="629" y="213"/>
                      <a:pt x="752" y="335"/>
                      <a:pt x="752" y="485"/>
                    </a:cubicBezTo>
                    <a:cubicBezTo>
                      <a:pt x="752" y="498"/>
                      <a:pt x="751" y="511"/>
                      <a:pt x="749" y="524"/>
                    </a:cubicBezTo>
                    <a:cubicBezTo>
                      <a:pt x="742" y="573"/>
                      <a:pt x="723" y="618"/>
                      <a:pt x="694" y="654"/>
                    </a:cubicBezTo>
                    <a:lnTo>
                      <a:pt x="691" y="658"/>
                    </a:lnTo>
                    <a:cubicBezTo>
                      <a:pt x="687" y="663"/>
                      <a:pt x="683" y="667"/>
                      <a:pt x="678" y="672"/>
                    </a:cubicBezTo>
                    <a:cubicBezTo>
                      <a:pt x="648" y="704"/>
                      <a:pt x="610" y="729"/>
                      <a:pt x="568" y="743"/>
                    </a:cubicBezTo>
                    <a:cubicBezTo>
                      <a:pt x="562" y="745"/>
                      <a:pt x="556" y="747"/>
                      <a:pt x="549" y="749"/>
                    </a:cubicBezTo>
                    <a:cubicBezTo>
                      <a:pt x="529" y="754"/>
                      <a:pt x="507" y="757"/>
                      <a:pt x="485" y="758"/>
                    </a:cubicBezTo>
                    <a:cubicBezTo>
                      <a:pt x="476" y="758"/>
                      <a:pt x="467" y="758"/>
                      <a:pt x="458" y="757"/>
                    </a:cubicBezTo>
                    <a:cubicBezTo>
                      <a:pt x="319" y="745"/>
                      <a:pt x="209" y="629"/>
                      <a:pt x="208" y="486"/>
                    </a:cubicBezTo>
                    <a:close/>
                    <a:moveTo>
                      <a:pt x="960" y="415"/>
                    </a:moveTo>
                    <a:lnTo>
                      <a:pt x="960" y="406"/>
                    </a:lnTo>
                    <a:cubicBezTo>
                      <a:pt x="960" y="403"/>
                      <a:pt x="959" y="400"/>
                      <a:pt x="958" y="397"/>
                    </a:cubicBezTo>
                    <a:cubicBezTo>
                      <a:pt x="956" y="387"/>
                      <a:pt x="953" y="377"/>
                      <a:pt x="951" y="366"/>
                    </a:cubicBezTo>
                    <a:cubicBezTo>
                      <a:pt x="950" y="360"/>
                      <a:pt x="948" y="354"/>
                      <a:pt x="946" y="348"/>
                    </a:cubicBezTo>
                    <a:cubicBezTo>
                      <a:pt x="944" y="339"/>
                      <a:pt x="937" y="335"/>
                      <a:pt x="928" y="337"/>
                    </a:cubicBezTo>
                    <a:cubicBezTo>
                      <a:pt x="911" y="341"/>
                      <a:pt x="894" y="344"/>
                      <a:pt x="878" y="348"/>
                    </a:cubicBezTo>
                    <a:cubicBezTo>
                      <a:pt x="874" y="349"/>
                      <a:pt x="872" y="348"/>
                      <a:pt x="871" y="345"/>
                    </a:cubicBezTo>
                    <a:cubicBezTo>
                      <a:pt x="863" y="327"/>
                      <a:pt x="856" y="310"/>
                      <a:pt x="848" y="293"/>
                    </a:cubicBezTo>
                    <a:cubicBezTo>
                      <a:pt x="843" y="283"/>
                      <a:pt x="837" y="274"/>
                      <a:pt x="832" y="264"/>
                    </a:cubicBezTo>
                    <a:lnTo>
                      <a:pt x="836" y="261"/>
                    </a:lnTo>
                    <a:cubicBezTo>
                      <a:pt x="849" y="250"/>
                      <a:pt x="863" y="239"/>
                      <a:pt x="876" y="228"/>
                    </a:cubicBezTo>
                    <a:cubicBezTo>
                      <a:pt x="883" y="223"/>
                      <a:pt x="884" y="215"/>
                      <a:pt x="879" y="209"/>
                    </a:cubicBezTo>
                    <a:cubicBezTo>
                      <a:pt x="875" y="203"/>
                      <a:pt x="871" y="198"/>
                      <a:pt x="867" y="193"/>
                    </a:cubicBezTo>
                    <a:cubicBezTo>
                      <a:pt x="858" y="181"/>
                      <a:pt x="849" y="170"/>
                      <a:pt x="840" y="159"/>
                    </a:cubicBezTo>
                    <a:cubicBezTo>
                      <a:pt x="834" y="152"/>
                      <a:pt x="826" y="152"/>
                      <a:pt x="819" y="158"/>
                    </a:cubicBezTo>
                    <a:cubicBezTo>
                      <a:pt x="808" y="166"/>
                      <a:pt x="797" y="175"/>
                      <a:pt x="785" y="184"/>
                    </a:cubicBezTo>
                    <a:cubicBezTo>
                      <a:pt x="782" y="187"/>
                      <a:pt x="778" y="190"/>
                      <a:pt x="774" y="193"/>
                    </a:cubicBezTo>
                    <a:cubicBezTo>
                      <a:pt x="752" y="170"/>
                      <a:pt x="727" y="151"/>
                      <a:pt x="701" y="134"/>
                    </a:cubicBezTo>
                    <a:cubicBezTo>
                      <a:pt x="702" y="132"/>
                      <a:pt x="702" y="131"/>
                      <a:pt x="703" y="129"/>
                    </a:cubicBezTo>
                    <a:cubicBezTo>
                      <a:pt x="710" y="114"/>
                      <a:pt x="717" y="99"/>
                      <a:pt x="725" y="83"/>
                    </a:cubicBezTo>
                    <a:cubicBezTo>
                      <a:pt x="729" y="74"/>
                      <a:pt x="727" y="67"/>
                      <a:pt x="718" y="62"/>
                    </a:cubicBezTo>
                    <a:cubicBezTo>
                      <a:pt x="708" y="56"/>
                      <a:pt x="698" y="51"/>
                      <a:pt x="689" y="47"/>
                    </a:cubicBezTo>
                    <a:cubicBezTo>
                      <a:pt x="680" y="43"/>
                      <a:pt x="672" y="39"/>
                      <a:pt x="663" y="36"/>
                    </a:cubicBezTo>
                    <a:cubicBezTo>
                      <a:pt x="654" y="32"/>
                      <a:pt x="647" y="35"/>
                      <a:pt x="643" y="44"/>
                    </a:cubicBezTo>
                    <a:cubicBezTo>
                      <a:pt x="635" y="59"/>
                      <a:pt x="628" y="74"/>
                      <a:pt x="621" y="89"/>
                    </a:cubicBezTo>
                    <a:cubicBezTo>
                      <a:pt x="619" y="93"/>
                      <a:pt x="617" y="94"/>
                      <a:pt x="612" y="92"/>
                    </a:cubicBezTo>
                    <a:cubicBezTo>
                      <a:pt x="586" y="83"/>
                      <a:pt x="558" y="77"/>
                      <a:pt x="530" y="74"/>
                    </a:cubicBezTo>
                    <a:cubicBezTo>
                      <a:pt x="527" y="73"/>
                      <a:pt x="526" y="72"/>
                      <a:pt x="526" y="69"/>
                    </a:cubicBezTo>
                    <a:cubicBezTo>
                      <a:pt x="526" y="51"/>
                      <a:pt x="526" y="34"/>
                      <a:pt x="526" y="17"/>
                    </a:cubicBezTo>
                    <a:cubicBezTo>
                      <a:pt x="526" y="7"/>
                      <a:pt x="520" y="2"/>
                      <a:pt x="511" y="1"/>
                    </a:cubicBezTo>
                    <a:cubicBezTo>
                      <a:pt x="508" y="1"/>
                      <a:pt x="505" y="0"/>
                      <a:pt x="502" y="0"/>
                    </a:cubicBezTo>
                    <a:lnTo>
                      <a:pt x="458" y="0"/>
                    </a:lnTo>
                    <a:cubicBezTo>
                      <a:pt x="456" y="0"/>
                      <a:pt x="453" y="1"/>
                      <a:pt x="451" y="1"/>
                    </a:cubicBezTo>
                    <a:cubicBezTo>
                      <a:pt x="440" y="1"/>
                      <a:pt x="435" y="7"/>
                      <a:pt x="435" y="17"/>
                    </a:cubicBezTo>
                    <a:lnTo>
                      <a:pt x="434" y="69"/>
                    </a:lnTo>
                    <a:cubicBezTo>
                      <a:pt x="434" y="72"/>
                      <a:pt x="434" y="73"/>
                      <a:pt x="430" y="74"/>
                    </a:cubicBezTo>
                    <a:cubicBezTo>
                      <a:pt x="402" y="77"/>
                      <a:pt x="374" y="83"/>
                      <a:pt x="347" y="93"/>
                    </a:cubicBezTo>
                    <a:cubicBezTo>
                      <a:pt x="344" y="94"/>
                      <a:pt x="342" y="93"/>
                      <a:pt x="340" y="90"/>
                    </a:cubicBezTo>
                    <a:cubicBezTo>
                      <a:pt x="333" y="74"/>
                      <a:pt x="325" y="59"/>
                      <a:pt x="318" y="44"/>
                    </a:cubicBezTo>
                    <a:cubicBezTo>
                      <a:pt x="314" y="34"/>
                      <a:pt x="305" y="32"/>
                      <a:pt x="297" y="35"/>
                    </a:cubicBezTo>
                    <a:cubicBezTo>
                      <a:pt x="279" y="44"/>
                      <a:pt x="260" y="53"/>
                      <a:pt x="242" y="62"/>
                    </a:cubicBezTo>
                    <a:cubicBezTo>
                      <a:pt x="233" y="67"/>
                      <a:pt x="232" y="74"/>
                      <a:pt x="236" y="83"/>
                    </a:cubicBezTo>
                    <a:cubicBezTo>
                      <a:pt x="242" y="96"/>
                      <a:pt x="248" y="109"/>
                      <a:pt x="254" y="123"/>
                    </a:cubicBezTo>
                    <a:cubicBezTo>
                      <a:pt x="256" y="126"/>
                      <a:pt x="258" y="130"/>
                      <a:pt x="260" y="134"/>
                    </a:cubicBezTo>
                    <a:cubicBezTo>
                      <a:pt x="233" y="151"/>
                      <a:pt x="209" y="171"/>
                      <a:pt x="186" y="193"/>
                    </a:cubicBezTo>
                    <a:cubicBezTo>
                      <a:pt x="171" y="181"/>
                      <a:pt x="156" y="169"/>
                      <a:pt x="142" y="158"/>
                    </a:cubicBezTo>
                    <a:cubicBezTo>
                      <a:pt x="135" y="152"/>
                      <a:pt x="126" y="152"/>
                      <a:pt x="121" y="159"/>
                    </a:cubicBezTo>
                    <a:cubicBezTo>
                      <a:pt x="107" y="175"/>
                      <a:pt x="94" y="192"/>
                      <a:pt x="81" y="209"/>
                    </a:cubicBezTo>
                    <a:cubicBezTo>
                      <a:pt x="76" y="215"/>
                      <a:pt x="78" y="223"/>
                      <a:pt x="85" y="228"/>
                    </a:cubicBezTo>
                    <a:cubicBezTo>
                      <a:pt x="98" y="239"/>
                      <a:pt x="111" y="250"/>
                      <a:pt x="125" y="261"/>
                    </a:cubicBezTo>
                    <a:lnTo>
                      <a:pt x="128" y="264"/>
                    </a:lnTo>
                    <a:cubicBezTo>
                      <a:pt x="121" y="278"/>
                      <a:pt x="113" y="292"/>
                      <a:pt x="106" y="306"/>
                    </a:cubicBezTo>
                    <a:cubicBezTo>
                      <a:pt x="99" y="320"/>
                      <a:pt x="94" y="334"/>
                      <a:pt x="87" y="349"/>
                    </a:cubicBezTo>
                    <a:lnTo>
                      <a:pt x="83" y="348"/>
                    </a:lnTo>
                    <a:cubicBezTo>
                      <a:pt x="66" y="345"/>
                      <a:pt x="50" y="341"/>
                      <a:pt x="33" y="337"/>
                    </a:cubicBezTo>
                    <a:cubicBezTo>
                      <a:pt x="23" y="335"/>
                      <a:pt x="17" y="339"/>
                      <a:pt x="14" y="348"/>
                    </a:cubicBezTo>
                    <a:cubicBezTo>
                      <a:pt x="12" y="355"/>
                      <a:pt x="10" y="362"/>
                      <a:pt x="8" y="370"/>
                    </a:cubicBezTo>
                    <a:cubicBezTo>
                      <a:pt x="5" y="382"/>
                      <a:pt x="3" y="395"/>
                      <a:pt x="0" y="408"/>
                    </a:cubicBezTo>
                    <a:lnTo>
                      <a:pt x="0" y="414"/>
                    </a:lnTo>
                    <a:cubicBezTo>
                      <a:pt x="2" y="422"/>
                      <a:pt x="8" y="425"/>
                      <a:pt x="15" y="427"/>
                    </a:cubicBezTo>
                    <a:cubicBezTo>
                      <a:pt x="25" y="428"/>
                      <a:pt x="34" y="431"/>
                      <a:pt x="44" y="433"/>
                    </a:cubicBezTo>
                    <a:cubicBezTo>
                      <a:pt x="52" y="435"/>
                      <a:pt x="60" y="437"/>
                      <a:pt x="66" y="439"/>
                    </a:cubicBezTo>
                    <a:lnTo>
                      <a:pt x="66" y="533"/>
                    </a:lnTo>
                    <a:cubicBezTo>
                      <a:pt x="66" y="533"/>
                      <a:pt x="64" y="534"/>
                      <a:pt x="62" y="534"/>
                    </a:cubicBezTo>
                    <a:cubicBezTo>
                      <a:pt x="47" y="538"/>
                      <a:pt x="31" y="542"/>
                      <a:pt x="15" y="545"/>
                    </a:cubicBezTo>
                    <a:cubicBezTo>
                      <a:pt x="8" y="547"/>
                      <a:pt x="3" y="550"/>
                      <a:pt x="0" y="557"/>
                    </a:cubicBezTo>
                    <a:lnTo>
                      <a:pt x="0" y="564"/>
                    </a:lnTo>
                    <a:lnTo>
                      <a:pt x="1" y="568"/>
                    </a:lnTo>
                    <a:cubicBezTo>
                      <a:pt x="5" y="586"/>
                      <a:pt x="9" y="604"/>
                      <a:pt x="14" y="622"/>
                    </a:cubicBezTo>
                    <a:cubicBezTo>
                      <a:pt x="16" y="633"/>
                      <a:pt x="23" y="637"/>
                      <a:pt x="34" y="634"/>
                    </a:cubicBezTo>
                    <a:cubicBezTo>
                      <a:pt x="40" y="633"/>
                      <a:pt x="46" y="632"/>
                      <a:pt x="53" y="630"/>
                    </a:cubicBezTo>
                    <a:cubicBezTo>
                      <a:pt x="64" y="628"/>
                      <a:pt x="76" y="625"/>
                      <a:pt x="88" y="623"/>
                    </a:cubicBezTo>
                    <a:cubicBezTo>
                      <a:pt x="99" y="653"/>
                      <a:pt x="112" y="681"/>
                      <a:pt x="129" y="707"/>
                    </a:cubicBezTo>
                    <a:cubicBezTo>
                      <a:pt x="114" y="720"/>
                      <a:pt x="99" y="731"/>
                      <a:pt x="85" y="743"/>
                    </a:cubicBezTo>
                    <a:cubicBezTo>
                      <a:pt x="78" y="749"/>
                      <a:pt x="77" y="756"/>
                      <a:pt x="82" y="764"/>
                    </a:cubicBezTo>
                    <a:cubicBezTo>
                      <a:pt x="83" y="767"/>
                      <a:pt x="86" y="770"/>
                      <a:pt x="88" y="773"/>
                    </a:cubicBezTo>
                    <a:cubicBezTo>
                      <a:pt x="98" y="786"/>
                      <a:pt x="109" y="799"/>
                      <a:pt x="119" y="812"/>
                    </a:cubicBezTo>
                    <a:cubicBezTo>
                      <a:pt x="126" y="820"/>
                      <a:pt x="134" y="820"/>
                      <a:pt x="142" y="814"/>
                    </a:cubicBezTo>
                    <a:lnTo>
                      <a:pt x="158" y="802"/>
                    </a:lnTo>
                    <a:cubicBezTo>
                      <a:pt x="167" y="794"/>
                      <a:pt x="177" y="787"/>
                      <a:pt x="186" y="780"/>
                    </a:cubicBezTo>
                    <a:cubicBezTo>
                      <a:pt x="198" y="790"/>
                      <a:pt x="209" y="801"/>
                      <a:pt x="221" y="810"/>
                    </a:cubicBezTo>
                    <a:cubicBezTo>
                      <a:pt x="234" y="820"/>
                      <a:pt x="247" y="829"/>
                      <a:pt x="259" y="838"/>
                    </a:cubicBezTo>
                    <a:lnTo>
                      <a:pt x="258" y="842"/>
                    </a:lnTo>
                    <a:cubicBezTo>
                      <a:pt x="250" y="858"/>
                      <a:pt x="243" y="873"/>
                      <a:pt x="236" y="889"/>
                    </a:cubicBezTo>
                    <a:cubicBezTo>
                      <a:pt x="232" y="897"/>
                      <a:pt x="233" y="905"/>
                      <a:pt x="241" y="909"/>
                    </a:cubicBezTo>
                    <a:cubicBezTo>
                      <a:pt x="260" y="919"/>
                      <a:pt x="279" y="928"/>
                      <a:pt x="298" y="936"/>
                    </a:cubicBezTo>
                    <a:cubicBezTo>
                      <a:pt x="307" y="940"/>
                      <a:pt x="313" y="937"/>
                      <a:pt x="318" y="929"/>
                    </a:cubicBezTo>
                    <a:lnTo>
                      <a:pt x="331" y="901"/>
                    </a:lnTo>
                    <a:cubicBezTo>
                      <a:pt x="335" y="893"/>
                      <a:pt x="339" y="886"/>
                      <a:pt x="343" y="878"/>
                    </a:cubicBezTo>
                    <a:cubicBezTo>
                      <a:pt x="371" y="888"/>
                      <a:pt x="399" y="894"/>
                      <a:pt x="429" y="898"/>
                    </a:cubicBezTo>
                    <a:cubicBezTo>
                      <a:pt x="431" y="898"/>
                      <a:pt x="433" y="899"/>
                      <a:pt x="435" y="899"/>
                    </a:cubicBezTo>
                    <a:lnTo>
                      <a:pt x="435" y="954"/>
                    </a:lnTo>
                    <a:cubicBezTo>
                      <a:pt x="435" y="965"/>
                      <a:pt x="439" y="970"/>
                      <a:pt x="450" y="971"/>
                    </a:cubicBezTo>
                    <a:cubicBezTo>
                      <a:pt x="470" y="971"/>
                      <a:pt x="491" y="971"/>
                      <a:pt x="512" y="971"/>
                    </a:cubicBezTo>
                    <a:cubicBezTo>
                      <a:pt x="514" y="971"/>
                      <a:pt x="516" y="970"/>
                      <a:pt x="517" y="970"/>
                    </a:cubicBezTo>
                    <a:cubicBezTo>
                      <a:pt x="522" y="968"/>
                      <a:pt x="525" y="964"/>
                      <a:pt x="525" y="958"/>
                    </a:cubicBezTo>
                    <a:lnTo>
                      <a:pt x="526" y="955"/>
                    </a:lnTo>
                    <a:cubicBezTo>
                      <a:pt x="526" y="944"/>
                      <a:pt x="526" y="933"/>
                      <a:pt x="526" y="922"/>
                    </a:cubicBezTo>
                    <a:cubicBezTo>
                      <a:pt x="526" y="916"/>
                      <a:pt x="526" y="910"/>
                      <a:pt x="526" y="903"/>
                    </a:cubicBezTo>
                    <a:cubicBezTo>
                      <a:pt x="526" y="902"/>
                      <a:pt x="526" y="900"/>
                      <a:pt x="526" y="899"/>
                    </a:cubicBezTo>
                    <a:cubicBezTo>
                      <a:pt x="531" y="898"/>
                      <a:pt x="536" y="897"/>
                      <a:pt x="541" y="897"/>
                    </a:cubicBezTo>
                    <a:cubicBezTo>
                      <a:pt x="567" y="893"/>
                      <a:pt x="593" y="887"/>
                      <a:pt x="618" y="878"/>
                    </a:cubicBezTo>
                    <a:cubicBezTo>
                      <a:pt x="619" y="879"/>
                      <a:pt x="619" y="880"/>
                      <a:pt x="620" y="882"/>
                    </a:cubicBezTo>
                    <a:cubicBezTo>
                      <a:pt x="627" y="897"/>
                      <a:pt x="635" y="912"/>
                      <a:pt x="642" y="927"/>
                    </a:cubicBezTo>
                    <a:cubicBezTo>
                      <a:pt x="647" y="936"/>
                      <a:pt x="652" y="939"/>
                      <a:pt x="659" y="937"/>
                    </a:cubicBezTo>
                    <a:cubicBezTo>
                      <a:pt x="661" y="937"/>
                      <a:pt x="663" y="937"/>
                      <a:pt x="664" y="936"/>
                    </a:cubicBezTo>
                    <a:cubicBezTo>
                      <a:pt x="673" y="932"/>
                      <a:pt x="682" y="928"/>
                      <a:pt x="691" y="924"/>
                    </a:cubicBezTo>
                    <a:cubicBezTo>
                      <a:pt x="700" y="920"/>
                      <a:pt x="709" y="915"/>
                      <a:pt x="718" y="910"/>
                    </a:cubicBezTo>
                    <a:cubicBezTo>
                      <a:pt x="727" y="905"/>
                      <a:pt x="729" y="898"/>
                      <a:pt x="725" y="889"/>
                    </a:cubicBezTo>
                    <a:cubicBezTo>
                      <a:pt x="723" y="885"/>
                      <a:pt x="721" y="881"/>
                      <a:pt x="719" y="877"/>
                    </a:cubicBezTo>
                    <a:cubicBezTo>
                      <a:pt x="713" y="864"/>
                      <a:pt x="707" y="851"/>
                      <a:pt x="701" y="838"/>
                    </a:cubicBezTo>
                    <a:cubicBezTo>
                      <a:pt x="714" y="829"/>
                      <a:pt x="727" y="820"/>
                      <a:pt x="739" y="810"/>
                    </a:cubicBezTo>
                    <a:cubicBezTo>
                      <a:pt x="745" y="806"/>
                      <a:pt x="751" y="801"/>
                      <a:pt x="756" y="796"/>
                    </a:cubicBezTo>
                    <a:cubicBezTo>
                      <a:pt x="762" y="791"/>
                      <a:pt x="768" y="785"/>
                      <a:pt x="775" y="780"/>
                    </a:cubicBezTo>
                    <a:lnTo>
                      <a:pt x="779" y="783"/>
                    </a:lnTo>
                    <a:cubicBezTo>
                      <a:pt x="792" y="793"/>
                      <a:pt x="806" y="804"/>
                      <a:pt x="819" y="814"/>
                    </a:cubicBezTo>
                    <a:cubicBezTo>
                      <a:pt x="826" y="820"/>
                      <a:pt x="834" y="820"/>
                      <a:pt x="840" y="813"/>
                    </a:cubicBezTo>
                    <a:cubicBezTo>
                      <a:pt x="842" y="810"/>
                      <a:pt x="844" y="808"/>
                      <a:pt x="846" y="806"/>
                    </a:cubicBezTo>
                    <a:cubicBezTo>
                      <a:pt x="857" y="792"/>
                      <a:pt x="868" y="778"/>
                      <a:pt x="879" y="763"/>
                    </a:cubicBezTo>
                    <a:cubicBezTo>
                      <a:pt x="884" y="758"/>
                      <a:pt x="883" y="752"/>
                      <a:pt x="879" y="747"/>
                    </a:cubicBezTo>
                    <a:lnTo>
                      <a:pt x="876" y="743"/>
                    </a:lnTo>
                    <a:lnTo>
                      <a:pt x="875" y="743"/>
                    </a:lnTo>
                    <a:cubicBezTo>
                      <a:pt x="869" y="738"/>
                      <a:pt x="862" y="732"/>
                      <a:pt x="856" y="727"/>
                    </a:cubicBezTo>
                    <a:cubicBezTo>
                      <a:pt x="849" y="722"/>
                      <a:pt x="842" y="716"/>
                      <a:pt x="835" y="710"/>
                    </a:cubicBezTo>
                    <a:lnTo>
                      <a:pt x="832" y="707"/>
                    </a:lnTo>
                    <a:cubicBezTo>
                      <a:pt x="836" y="701"/>
                      <a:pt x="839" y="695"/>
                      <a:pt x="843" y="689"/>
                    </a:cubicBezTo>
                    <a:cubicBezTo>
                      <a:pt x="845" y="685"/>
                      <a:pt x="846" y="682"/>
                      <a:pt x="848" y="679"/>
                    </a:cubicBezTo>
                    <a:cubicBezTo>
                      <a:pt x="858" y="661"/>
                      <a:pt x="866" y="642"/>
                      <a:pt x="873" y="623"/>
                    </a:cubicBezTo>
                    <a:cubicBezTo>
                      <a:pt x="887" y="626"/>
                      <a:pt x="902" y="629"/>
                      <a:pt x="916" y="632"/>
                    </a:cubicBezTo>
                    <a:cubicBezTo>
                      <a:pt x="920" y="633"/>
                      <a:pt x="924" y="634"/>
                      <a:pt x="928" y="635"/>
                    </a:cubicBezTo>
                    <a:cubicBezTo>
                      <a:pt x="937" y="637"/>
                      <a:pt x="944" y="633"/>
                      <a:pt x="946" y="624"/>
                    </a:cubicBezTo>
                    <a:cubicBezTo>
                      <a:pt x="948" y="617"/>
                      <a:pt x="950" y="611"/>
                      <a:pt x="952" y="604"/>
                    </a:cubicBezTo>
                    <a:cubicBezTo>
                      <a:pt x="955" y="591"/>
                      <a:pt x="958" y="578"/>
                      <a:pt x="960" y="565"/>
                    </a:cubicBezTo>
                    <a:lnTo>
                      <a:pt x="960" y="556"/>
                    </a:lnTo>
                    <a:cubicBezTo>
                      <a:pt x="957" y="550"/>
                      <a:pt x="952" y="547"/>
                      <a:pt x="945" y="545"/>
                    </a:cubicBezTo>
                    <a:cubicBezTo>
                      <a:pt x="934" y="543"/>
                      <a:pt x="923" y="540"/>
                      <a:pt x="912" y="537"/>
                    </a:cubicBezTo>
                    <a:cubicBezTo>
                      <a:pt x="906" y="536"/>
                      <a:pt x="899" y="534"/>
                      <a:pt x="893" y="533"/>
                    </a:cubicBezTo>
                    <a:cubicBezTo>
                      <a:pt x="894" y="517"/>
                      <a:pt x="895" y="501"/>
                      <a:pt x="895" y="486"/>
                    </a:cubicBezTo>
                    <a:cubicBezTo>
                      <a:pt x="895" y="470"/>
                      <a:pt x="894" y="454"/>
                      <a:pt x="893" y="439"/>
                    </a:cubicBezTo>
                    <a:cubicBezTo>
                      <a:pt x="911" y="435"/>
                      <a:pt x="928" y="430"/>
                      <a:pt x="945" y="427"/>
                    </a:cubicBezTo>
                    <a:cubicBezTo>
                      <a:pt x="952" y="425"/>
                      <a:pt x="958" y="422"/>
                      <a:pt x="960" y="415"/>
                    </a:cubicBezTo>
                  </a:path>
                </a:pathLst>
              </a:custGeom>
              <a:solidFill>
                <a:srgbClr val="5853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4">
                <a:extLst>
                  <a:ext uri="{FF2B5EF4-FFF2-40B4-BE49-F238E27FC236}">
                    <a16:creationId xmlns:a16="http://schemas.microsoft.com/office/drawing/2014/main" id="{C1BCE0AA-2D15-4095-A018-3CAC401D7E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199188" y="2932112"/>
                <a:ext cx="322263" cy="330200"/>
              </a:xfrm>
              <a:custGeom>
                <a:avLst/>
                <a:gdLst>
                  <a:gd name="T0" fmla="*/ 319 w 716"/>
                  <a:gd name="T1" fmla="*/ 562 h 725"/>
                  <a:gd name="T2" fmla="*/ 319 w 716"/>
                  <a:gd name="T3" fmla="*/ 562 h 725"/>
                  <a:gd name="T4" fmla="*/ 319 w 716"/>
                  <a:gd name="T5" fmla="*/ 562 h 725"/>
                  <a:gd name="T6" fmla="*/ 319 w 716"/>
                  <a:gd name="T7" fmla="*/ 562 h 725"/>
                  <a:gd name="T8" fmla="*/ 242 w 716"/>
                  <a:gd name="T9" fmla="*/ 529 h 725"/>
                  <a:gd name="T10" fmla="*/ 561 w 716"/>
                  <a:gd name="T11" fmla="*/ 362 h 725"/>
                  <a:gd name="T12" fmla="*/ 705 w 716"/>
                  <a:gd name="T13" fmla="*/ 319 h 725"/>
                  <a:gd name="T14" fmla="*/ 713 w 716"/>
                  <a:gd name="T15" fmla="*/ 290 h 725"/>
                  <a:gd name="T16" fmla="*/ 649 w 716"/>
                  <a:gd name="T17" fmla="*/ 258 h 725"/>
                  <a:gd name="T18" fmla="*/ 629 w 716"/>
                  <a:gd name="T19" fmla="*/ 191 h 725"/>
                  <a:gd name="T20" fmla="*/ 610 w 716"/>
                  <a:gd name="T21" fmla="*/ 118 h 725"/>
                  <a:gd name="T22" fmla="*/ 522 w 716"/>
                  <a:gd name="T23" fmla="*/ 101 h 725"/>
                  <a:gd name="T24" fmla="*/ 513 w 716"/>
                  <a:gd name="T25" fmla="*/ 35 h 725"/>
                  <a:gd name="T26" fmla="*/ 479 w 716"/>
                  <a:gd name="T27" fmla="*/ 33 h 725"/>
                  <a:gd name="T28" fmla="*/ 395 w 716"/>
                  <a:gd name="T29" fmla="*/ 56 h 725"/>
                  <a:gd name="T30" fmla="*/ 381 w 716"/>
                  <a:gd name="T31" fmla="*/ 1 h 725"/>
                  <a:gd name="T32" fmla="*/ 324 w 716"/>
                  <a:gd name="T33" fmla="*/ 14 h 725"/>
                  <a:gd name="T34" fmla="*/ 254 w 716"/>
                  <a:gd name="T35" fmla="*/ 67 h 725"/>
                  <a:gd name="T36" fmla="*/ 176 w 716"/>
                  <a:gd name="T37" fmla="*/ 62 h 725"/>
                  <a:gd name="T38" fmla="*/ 106 w 716"/>
                  <a:gd name="T39" fmla="*/ 118 h 725"/>
                  <a:gd name="T40" fmla="*/ 93 w 716"/>
                  <a:gd name="T41" fmla="*/ 195 h 725"/>
                  <a:gd name="T42" fmla="*/ 62 w 716"/>
                  <a:gd name="T43" fmla="*/ 260 h 725"/>
                  <a:gd name="T44" fmla="*/ 0 w 716"/>
                  <a:gd name="T45" fmla="*/ 305 h 725"/>
                  <a:gd name="T46" fmla="*/ 49 w 716"/>
                  <a:gd name="T47" fmla="*/ 328 h 725"/>
                  <a:gd name="T48" fmla="*/ 41 w 716"/>
                  <a:gd name="T49" fmla="*/ 400 h 725"/>
                  <a:gd name="T50" fmla="*/ 1 w 716"/>
                  <a:gd name="T51" fmla="*/ 424 h 725"/>
                  <a:gd name="T52" fmla="*/ 66 w 716"/>
                  <a:gd name="T53" fmla="*/ 465 h 725"/>
                  <a:gd name="T54" fmla="*/ 65 w 716"/>
                  <a:gd name="T55" fmla="*/ 577 h 725"/>
                  <a:gd name="T56" fmla="*/ 138 w 716"/>
                  <a:gd name="T57" fmla="*/ 582 h 725"/>
                  <a:gd name="T58" fmla="*/ 192 w 716"/>
                  <a:gd name="T59" fmla="*/ 628 h 725"/>
                  <a:gd name="T60" fmla="*/ 177 w 716"/>
                  <a:gd name="T61" fmla="*/ 676 h 725"/>
                  <a:gd name="T62" fmla="*/ 237 w 716"/>
                  <a:gd name="T63" fmla="*/ 693 h 725"/>
                  <a:gd name="T64" fmla="*/ 324 w 716"/>
                  <a:gd name="T65" fmla="*/ 671 h 725"/>
                  <a:gd name="T66" fmla="*/ 379 w 716"/>
                  <a:gd name="T67" fmla="*/ 724 h 725"/>
                  <a:gd name="T68" fmla="*/ 392 w 716"/>
                  <a:gd name="T69" fmla="*/ 674 h 725"/>
                  <a:gd name="T70" fmla="*/ 462 w 716"/>
                  <a:gd name="T71" fmla="*/ 658 h 725"/>
                  <a:gd name="T72" fmla="*/ 503 w 716"/>
                  <a:gd name="T73" fmla="*/ 695 h 725"/>
                  <a:gd name="T74" fmla="*/ 540 w 716"/>
                  <a:gd name="T75" fmla="*/ 663 h 725"/>
                  <a:gd name="T76" fmla="*/ 578 w 716"/>
                  <a:gd name="T77" fmla="*/ 582 h 725"/>
                  <a:gd name="T78" fmla="*/ 648 w 716"/>
                  <a:gd name="T79" fmla="*/ 579 h 725"/>
                  <a:gd name="T80" fmla="*/ 620 w 716"/>
                  <a:gd name="T81" fmla="*/ 528 h 725"/>
                  <a:gd name="T82" fmla="*/ 710 w 716"/>
                  <a:gd name="T83" fmla="*/ 451 h 725"/>
                  <a:gd name="T84" fmla="*/ 680 w 716"/>
                  <a:gd name="T85" fmla="*/ 401 h 725"/>
                  <a:gd name="T86" fmla="*/ 666 w 716"/>
                  <a:gd name="T87" fmla="*/ 328 h 725"/>
                  <a:gd name="T88" fmla="*/ 337 w 716"/>
                  <a:gd name="T89" fmla="*/ 580 h 725"/>
                  <a:gd name="T90" fmla="*/ 337 w 716"/>
                  <a:gd name="T91" fmla="*/ 580 h 725"/>
                  <a:gd name="T92" fmla="*/ 337 w 716"/>
                  <a:gd name="T93" fmla="*/ 580 h 725"/>
                  <a:gd name="T94" fmla="*/ 337 w 716"/>
                  <a:gd name="T95" fmla="*/ 580 h 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16" h="725">
                    <a:moveTo>
                      <a:pt x="319" y="562"/>
                    </a:moveTo>
                    <a:lnTo>
                      <a:pt x="337" y="580"/>
                    </a:lnTo>
                    <a:lnTo>
                      <a:pt x="339" y="565"/>
                    </a:lnTo>
                    <a:cubicBezTo>
                      <a:pt x="332" y="564"/>
                      <a:pt x="325" y="563"/>
                      <a:pt x="319" y="562"/>
                    </a:cubicBezTo>
                    <a:moveTo>
                      <a:pt x="319" y="562"/>
                    </a:moveTo>
                    <a:lnTo>
                      <a:pt x="337" y="580"/>
                    </a:lnTo>
                    <a:lnTo>
                      <a:pt x="339" y="565"/>
                    </a:lnTo>
                    <a:cubicBezTo>
                      <a:pt x="332" y="564"/>
                      <a:pt x="325" y="563"/>
                      <a:pt x="319" y="562"/>
                    </a:cubicBezTo>
                    <a:moveTo>
                      <a:pt x="319" y="562"/>
                    </a:moveTo>
                    <a:lnTo>
                      <a:pt x="337" y="580"/>
                    </a:lnTo>
                    <a:lnTo>
                      <a:pt x="339" y="565"/>
                    </a:lnTo>
                    <a:cubicBezTo>
                      <a:pt x="332" y="564"/>
                      <a:pt x="325" y="563"/>
                      <a:pt x="319" y="562"/>
                    </a:cubicBezTo>
                    <a:moveTo>
                      <a:pt x="319" y="562"/>
                    </a:moveTo>
                    <a:lnTo>
                      <a:pt x="337" y="580"/>
                    </a:lnTo>
                    <a:lnTo>
                      <a:pt x="339" y="565"/>
                    </a:lnTo>
                    <a:cubicBezTo>
                      <a:pt x="332" y="564"/>
                      <a:pt x="325" y="563"/>
                      <a:pt x="319" y="562"/>
                    </a:cubicBezTo>
                    <a:moveTo>
                      <a:pt x="362" y="566"/>
                    </a:moveTo>
                    <a:cubicBezTo>
                      <a:pt x="354" y="566"/>
                      <a:pt x="346" y="565"/>
                      <a:pt x="339" y="565"/>
                    </a:cubicBezTo>
                    <a:cubicBezTo>
                      <a:pt x="332" y="564"/>
                      <a:pt x="325" y="563"/>
                      <a:pt x="319" y="562"/>
                    </a:cubicBezTo>
                    <a:cubicBezTo>
                      <a:pt x="291" y="556"/>
                      <a:pt x="265" y="545"/>
                      <a:pt x="242" y="529"/>
                    </a:cubicBezTo>
                    <a:cubicBezTo>
                      <a:pt x="190" y="493"/>
                      <a:pt x="155" y="432"/>
                      <a:pt x="155" y="363"/>
                    </a:cubicBezTo>
                    <a:cubicBezTo>
                      <a:pt x="155" y="251"/>
                      <a:pt x="245" y="161"/>
                      <a:pt x="356" y="160"/>
                    </a:cubicBezTo>
                    <a:cubicBezTo>
                      <a:pt x="362" y="160"/>
                      <a:pt x="369" y="160"/>
                      <a:pt x="375" y="161"/>
                    </a:cubicBezTo>
                    <a:cubicBezTo>
                      <a:pt x="479" y="170"/>
                      <a:pt x="561" y="256"/>
                      <a:pt x="561" y="362"/>
                    </a:cubicBezTo>
                    <a:cubicBezTo>
                      <a:pt x="561" y="394"/>
                      <a:pt x="554" y="423"/>
                      <a:pt x="541" y="449"/>
                    </a:cubicBezTo>
                    <a:lnTo>
                      <a:pt x="541" y="449"/>
                    </a:lnTo>
                    <a:cubicBezTo>
                      <a:pt x="509" y="518"/>
                      <a:pt x="440" y="564"/>
                      <a:pt x="362" y="566"/>
                    </a:cubicBezTo>
                    <a:close/>
                    <a:moveTo>
                      <a:pt x="705" y="319"/>
                    </a:moveTo>
                    <a:cubicBezTo>
                      <a:pt x="710" y="318"/>
                      <a:pt x="714" y="315"/>
                      <a:pt x="716" y="310"/>
                    </a:cubicBezTo>
                    <a:lnTo>
                      <a:pt x="716" y="303"/>
                    </a:lnTo>
                    <a:cubicBezTo>
                      <a:pt x="715" y="301"/>
                      <a:pt x="715" y="299"/>
                      <a:pt x="714" y="297"/>
                    </a:cubicBezTo>
                    <a:cubicBezTo>
                      <a:pt x="714" y="294"/>
                      <a:pt x="713" y="292"/>
                      <a:pt x="713" y="290"/>
                    </a:cubicBezTo>
                    <a:cubicBezTo>
                      <a:pt x="710" y="280"/>
                      <a:pt x="708" y="270"/>
                      <a:pt x="705" y="260"/>
                    </a:cubicBezTo>
                    <a:cubicBezTo>
                      <a:pt x="704" y="253"/>
                      <a:pt x="699" y="251"/>
                      <a:pt x="692" y="252"/>
                    </a:cubicBezTo>
                    <a:cubicBezTo>
                      <a:pt x="679" y="255"/>
                      <a:pt x="667" y="257"/>
                      <a:pt x="654" y="260"/>
                    </a:cubicBezTo>
                    <a:cubicBezTo>
                      <a:pt x="651" y="261"/>
                      <a:pt x="650" y="260"/>
                      <a:pt x="649" y="258"/>
                    </a:cubicBezTo>
                    <a:cubicBezTo>
                      <a:pt x="644" y="245"/>
                      <a:pt x="638" y="232"/>
                      <a:pt x="632" y="219"/>
                    </a:cubicBezTo>
                    <a:cubicBezTo>
                      <a:pt x="629" y="212"/>
                      <a:pt x="624" y="205"/>
                      <a:pt x="620" y="198"/>
                    </a:cubicBezTo>
                    <a:lnTo>
                      <a:pt x="623" y="195"/>
                    </a:lnTo>
                    <a:cubicBezTo>
                      <a:pt x="625" y="194"/>
                      <a:pt x="627" y="192"/>
                      <a:pt x="629" y="191"/>
                    </a:cubicBezTo>
                    <a:cubicBezTo>
                      <a:pt x="637" y="184"/>
                      <a:pt x="645" y="178"/>
                      <a:pt x="653" y="171"/>
                    </a:cubicBezTo>
                    <a:cubicBezTo>
                      <a:pt x="658" y="167"/>
                      <a:pt x="659" y="161"/>
                      <a:pt x="655" y="156"/>
                    </a:cubicBezTo>
                    <a:cubicBezTo>
                      <a:pt x="646" y="144"/>
                      <a:pt x="636" y="131"/>
                      <a:pt x="626" y="119"/>
                    </a:cubicBezTo>
                    <a:cubicBezTo>
                      <a:pt x="622" y="114"/>
                      <a:pt x="616" y="114"/>
                      <a:pt x="610" y="118"/>
                    </a:cubicBezTo>
                    <a:cubicBezTo>
                      <a:pt x="605" y="123"/>
                      <a:pt x="599" y="127"/>
                      <a:pt x="593" y="132"/>
                    </a:cubicBezTo>
                    <a:cubicBezTo>
                      <a:pt x="591" y="134"/>
                      <a:pt x="588" y="136"/>
                      <a:pt x="585" y="138"/>
                    </a:cubicBezTo>
                    <a:cubicBezTo>
                      <a:pt x="583" y="140"/>
                      <a:pt x="580" y="142"/>
                      <a:pt x="577" y="144"/>
                    </a:cubicBezTo>
                    <a:cubicBezTo>
                      <a:pt x="560" y="128"/>
                      <a:pt x="542" y="113"/>
                      <a:pt x="522" y="101"/>
                    </a:cubicBezTo>
                    <a:lnTo>
                      <a:pt x="524" y="97"/>
                    </a:lnTo>
                    <a:cubicBezTo>
                      <a:pt x="529" y="86"/>
                      <a:pt x="535" y="74"/>
                      <a:pt x="540" y="63"/>
                    </a:cubicBezTo>
                    <a:cubicBezTo>
                      <a:pt x="544" y="56"/>
                      <a:pt x="542" y="51"/>
                      <a:pt x="535" y="47"/>
                    </a:cubicBezTo>
                    <a:cubicBezTo>
                      <a:pt x="528" y="43"/>
                      <a:pt x="521" y="39"/>
                      <a:pt x="513" y="35"/>
                    </a:cubicBezTo>
                    <a:lnTo>
                      <a:pt x="513" y="35"/>
                    </a:lnTo>
                    <a:cubicBezTo>
                      <a:pt x="507" y="32"/>
                      <a:pt x="501" y="30"/>
                      <a:pt x="494" y="27"/>
                    </a:cubicBezTo>
                    <a:cubicBezTo>
                      <a:pt x="488" y="24"/>
                      <a:pt x="483" y="26"/>
                      <a:pt x="479" y="33"/>
                    </a:cubicBezTo>
                    <a:lnTo>
                      <a:pt x="479" y="33"/>
                    </a:lnTo>
                    <a:cubicBezTo>
                      <a:pt x="474" y="44"/>
                      <a:pt x="468" y="56"/>
                      <a:pt x="463" y="67"/>
                    </a:cubicBezTo>
                    <a:cubicBezTo>
                      <a:pt x="461" y="70"/>
                      <a:pt x="460" y="71"/>
                      <a:pt x="456" y="69"/>
                    </a:cubicBezTo>
                    <a:cubicBezTo>
                      <a:pt x="437" y="63"/>
                      <a:pt x="416" y="58"/>
                      <a:pt x="395" y="56"/>
                    </a:cubicBezTo>
                    <a:lnTo>
                      <a:pt x="395" y="56"/>
                    </a:lnTo>
                    <a:cubicBezTo>
                      <a:pt x="393" y="55"/>
                      <a:pt x="392" y="54"/>
                      <a:pt x="392" y="52"/>
                    </a:cubicBezTo>
                    <a:lnTo>
                      <a:pt x="392" y="41"/>
                    </a:lnTo>
                    <a:cubicBezTo>
                      <a:pt x="392" y="32"/>
                      <a:pt x="392" y="22"/>
                      <a:pt x="392" y="13"/>
                    </a:cubicBezTo>
                    <a:cubicBezTo>
                      <a:pt x="392" y="6"/>
                      <a:pt x="388" y="2"/>
                      <a:pt x="381" y="1"/>
                    </a:cubicBezTo>
                    <a:cubicBezTo>
                      <a:pt x="379" y="1"/>
                      <a:pt x="376" y="1"/>
                      <a:pt x="374" y="0"/>
                    </a:cubicBezTo>
                    <a:lnTo>
                      <a:pt x="342" y="0"/>
                    </a:lnTo>
                    <a:cubicBezTo>
                      <a:pt x="340" y="1"/>
                      <a:pt x="338" y="1"/>
                      <a:pt x="336" y="1"/>
                    </a:cubicBezTo>
                    <a:cubicBezTo>
                      <a:pt x="328" y="2"/>
                      <a:pt x="324" y="6"/>
                      <a:pt x="324" y="14"/>
                    </a:cubicBezTo>
                    <a:lnTo>
                      <a:pt x="324" y="52"/>
                    </a:lnTo>
                    <a:cubicBezTo>
                      <a:pt x="324" y="54"/>
                      <a:pt x="323" y="55"/>
                      <a:pt x="321" y="56"/>
                    </a:cubicBezTo>
                    <a:cubicBezTo>
                      <a:pt x="300" y="58"/>
                      <a:pt x="279" y="63"/>
                      <a:pt x="259" y="70"/>
                    </a:cubicBezTo>
                    <a:cubicBezTo>
                      <a:pt x="256" y="71"/>
                      <a:pt x="255" y="70"/>
                      <a:pt x="254" y="67"/>
                    </a:cubicBezTo>
                    <a:cubicBezTo>
                      <a:pt x="248" y="56"/>
                      <a:pt x="242" y="45"/>
                      <a:pt x="237" y="33"/>
                    </a:cubicBezTo>
                    <a:cubicBezTo>
                      <a:pt x="234" y="26"/>
                      <a:pt x="227" y="25"/>
                      <a:pt x="222" y="27"/>
                    </a:cubicBezTo>
                    <a:cubicBezTo>
                      <a:pt x="208" y="34"/>
                      <a:pt x="194" y="40"/>
                      <a:pt x="180" y="47"/>
                    </a:cubicBezTo>
                    <a:cubicBezTo>
                      <a:pt x="174" y="50"/>
                      <a:pt x="173" y="56"/>
                      <a:pt x="176" y="62"/>
                    </a:cubicBezTo>
                    <a:cubicBezTo>
                      <a:pt x="180" y="72"/>
                      <a:pt x="185" y="82"/>
                      <a:pt x="190" y="92"/>
                    </a:cubicBezTo>
                    <a:cubicBezTo>
                      <a:pt x="191" y="95"/>
                      <a:pt x="192" y="98"/>
                      <a:pt x="194" y="101"/>
                    </a:cubicBezTo>
                    <a:cubicBezTo>
                      <a:pt x="173" y="113"/>
                      <a:pt x="155" y="128"/>
                      <a:pt x="139" y="144"/>
                    </a:cubicBezTo>
                    <a:cubicBezTo>
                      <a:pt x="128" y="135"/>
                      <a:pt x="117" y="127"/>
                      <a:pt x="106" y="118"/>
                    </a:cubicBezTo>
                    <a:cubicBezTo>
                      <a:pt x="100" y="114"/>
                      <a:pt x="94" y="114"/>
                      <a:pt x="90" y="119"/>
                    </a:cubicBezTo>
                    <a:cubicBezTo>
                      <a:pt x="80" y="131"/>
                      <a:pt x="70" y="144"/>
                      <a:pt x="61" y="156"/>
                    </a:cubicBezTo>
                    <a:cubicBezTo>
                      <a:pt x="57" y="161"/>
                      <a:pt x="58" y="167"/>
                      <a:pt x="63" y="171"/>
                    </a:cubicBezTo>
                    <a:cubicBezTo>
                      <a:pt x="73" y="179"/>
                      <a:pt x="83" y="187"/>
                      <a:pt x="93" y="195"/>
                    </a:cubicBezTo>
                    <a:lnTo>
                      <a:pt x="96" y="198"/>
                    </a:lnTo>
                    <a:cubicBezTo>
                      <a:pt x="90" y="208"/>
                      <a:pt x="84" y="218"/>
                      <a:pt x="79" y="229"/>
                    </a:cubicBezTo>
                    <a:cubicBezTo>
                      <a:pt x="74" y="239"/>
                      <a:pt x="70" y="250"/>
                      <a:pt x="65" y="261"/>
                    </a:cubicBezTo>
                    <a:lnTo>
                      <a:pt x="62" y="260"/>
                    </a:lnTo>
                    <a:cubicBezTo>
                      <a:pt x="49" y="258"/>
                      <a:pt x="37" y="255"/>
                      <a:pt x="24" y="252"/>
                    </a:cubicBezTo>
                    <a:cubicBezTo>
                      <a:pt x="17" y="251"/>
                      <a:pt x="12" y="253"/>
                      <a:pt x="10" y="260"/>
                    </a:cubicBezTo>
                    <a:cubicBezTo>
                      <a:pt x="9" y="266"/>
                      <a:pt x="7" y="271"/>
                      <a:pt x="6" y="276"/>
                    </a:cubicBezTo>
                    <a:cubicBezTo>
                      <a:pt x="4" y="286"/>
                      <a:pt x="2" y="295"/>
                      <a:pt x="0" y="305"/>
                    </a:cubicBezTo>
                    <a:lnTo>
                      <a:pt x="0" y="310"/>
                    </a:lnTo>
                    <a:cubicBezTo>
                      <a:pt x="2" y="315"/>
                      <a:pt x="6" y="318"/>
                      <a:pt x="11" y="319"/>
                    </a:cubicBezTo>
                    <a:cubicBezTo>
                      <a:pt x="18" y="320"/>
                      <a:pt x="26" y="322"/>
                      <a:pt x="33" y="324"/>
                    </a:cubicBezTo>
                    <a:cubicBezTo>
                      <a:pt x="39" y="325"/>
                      <a:pt x="44" y="326"/>
                      <a:pt x="49" y="328"/>
                    </a:cubicBezTo>
                    <a:lnTo>
                      <a:pt x="49" y="398"/>
                    </a:lnTo>
                    <a:lnTo>
                      <a:pt x="49" y="398"/>
                    </a:lnTo>
                    <a:lnTo>
                      <a:pt x="46" y="399"/>
                    </a:lnTo>
                    <a:cubicBezTo>
                      <a:pt x="45" y="399"/>
                      <a:pt x="43" y="400"/>
                      <a:pt x="41" y="400"/>
                    </a:cubicBezTo>
                    <a:cubicBezTo>
                      <a:pt x="31" y="403"/>
                      <a:pt x="21" y="405"/>
                      <a:pt x="11" y="407"/>
                    </a:cubicBezTo>
                    <a:cubicBezTo>
                      <a:pt x="6" y="408"/>
                      <a:pt x="2" y="411"/>
                      <a:pt x="0" y="416"/>
                    </a:cubicBezTo>
                    <a:lnTo>
                      <a:pt x="0" y="421"/>
                    </a:lnTo>
                    <a:lnTo>
                      <a:pt x="1" y="424"/>
                    </a:lnTo>
                    <a:cubicBezTo>
                      <a:pt x="4" y="437"/>
                      <a:pt x="7" y="451"/>
                      <a:pt x="10" y="465"/>
                    </a:cubicBezTo>
                    <a:cubicBezTo>
                      <a:pt x="12" y="473"/>
                      <a:pt x="17" y="475"/>
                      <a:pt x="25" y="474"/>
                    </a:cubicBezTo>
                    <a:cubicBezTo>
                      <a:pt x="30" y="473"/>
                      <a:pt x="35" y="472"/>
                      <a:pt x="39" y="471"/>
                    </a:cubicBezTo>
                    <a:cubicBezTo>
                      <a:pt x="48" y="469"/>
                      <a:pt x="57" y="467"/>
                      <a:pt x="66" y="465"/>
                    </a:cubicBezTo>
                    <a:cubicBezTo>
                      <a:pt x="73" y="487"/>
                      <a:pt x="84" y="508"/>
                      <a:pt x="96" y="528"/>
                    </a:cubicBezTo>
                    <a:cubicBezTo>
                      <a:pt x="85" y="537"/>
                      <a:pt x="74" y="546"/>
                      <a:pt x="63" y="555"/>
                    </a:cubicBezTo>
                    <a:cubicBezTo>
                      <a:pt x="58" y="559"/>
                      <a:pt x="57" y="565"/>
                      <a:pt x="61" y="570"/>
                    </a:cubicBezTo>
                    <a:cubicBezTo>
                      <a:pt x="62" y="572"/>
                      <a:pt x="64" y="575"/>
                      <a:pt x="65" y="577"/>
                    </a:cubicBezTo>
                    <a:cubicBezTo>
                      <a:pt x="73" y="586"/>
                      <a:pt x="81" y="596"/>
                      <a:pt x="89" y="606"/>
                    </a:cubicBezTo>
                    <a:cubicBezTo>
                      <a:pt x="94" y="612"/>
                      <a:pt x="100" y="612"/>
                      <a:pt x="106" y="607"/>
                    </a:cubicBezTo>
                    <a:cubicBezTo>
                      <a:pt x="110" y="604"/>
                      <a:pt x="114" y="601"/>
                      <a:pt x="118" y="598"/>
                    </a:cubicBezTo>
                    <a:cubicBezTo>
                      <a:pt x="125" y="593"/>
                      <a:pt x="132" y="587"/>
                      <a:pt x="138" y="582"/>
                    </a:cubicBezTo>
                    <a:cubicBezTo>
                      <a:pt x="147" y="590"/>
                      <a:pt x="156" y="598"/>
                      <a:pt x="165" y="605"/>
                    </a:cubicBezTo>
                    <a:cubicBezTo>
                      <a:pt x="171" y="609"/>
                      <a:pt x="176" y="613"/>
                      <a:pt x="182" y="618"/>
                    </a:cubicBezTo>
                    <a:cubicBezTo>
                      <a:pt x="186" y="620"/>
                      <a:pt x="190" y="623"/>
                      <a:pt x="193" y="626"/>
                    </a:cubicBezTo>
                    <a:lnTo>
                      <a:pt x="192" y="628"/>
                    </a:lnTo>
                    <a:cubicBezTo>
                      <a:pt x="188" y="638"/>
                      <a:pt x="183" y="648"/>
                      <a:pt x="179" y="657"/>
                    </a:cubicBezTo>
                    <a:cubicBezTo>
                      <a:pt x="178" y="659"/>
                      <a:pt x="177" y="661"/>
                      <a:pt x="176" y="664"/>
                    </a:cubicBezTo>
                    <a:cubicBezTo>
                      <a:pt x="173" y="668"/>
                      <a:pt x="174" y="673"/>
                      <a:pt x="177" y="676"/>
                    </a:cubicBezTo>
                    <a:lnTo>
                      <a:pt x="177" y="676"/>
                    </a:lnTo>
                    <a:lnTo>
                      <a:pt x="177" y="677"/>
                    </a:lnTo>
                    <a:lnTo>
                      <a:pt x="180" y="678"/>
                    </a:lnTo>
                    <a:cubicBezTo>
                      <a:pt x="194" y="685"/>
                      <a:pt x="208" y="692"/>
                      <a:pt x="222" y="699"/>
                    </a:cubicBezTo>
                    <a:cubicBezTo>
                      <a:pt x="228" y="702"/>
                      <a:pt x="234" y="699"/>
                      <a:pt x="237" y="693"/>
                    </a:cubicBezTo>
                    <a:cubicBezTo>
                      <a:pt x="240" y="686"/>
                      <a:pt x="243" y="679"/>
                      <a:pt x="247" y="672"/>
                    </a:cubicBezTo>
                    <a:cubicBezTo>
                      <a:pt x="249" y="669"/>
                      <a:pt x="251" y="665"/>
                      <a:pt x="253" y="661"/>
                    </a:cubicBezTo>
                    <a:cubicBezTo>
                      <a:pt x="253" y="659"/>
                      <a:pt x="254" y="657"/>
                      <a:pt x="255" y="655"/>
                    </a:cubicBezTo>
                    <a:cubicBezTo>
                      <a:pt x="278" y="663"/>
                      <a:pt x="300" y="668"/>
                      <a:pt x="324" y="671"/>
                    </a:cubicBezTo>
                    <a:lnTo>
                      <a:pt x="324" y="712"/>
                    </a:lnTo>
                    <a:cubicBezTo>
                      <a:pt x="324" y="714"/>
                      <a:pt x="324" y="715"/>
                      <a:pt x="325" y="717"/>
                    </a:cubicBezTo>
                    <a:cubicBezTo>
                      <a:pt x="326" y="722"/>
                      <a:pt x="329" y="724"/>
                      <a:pt x="335" y="724"/>
                    </a:cubicBezTo>
                    <a:cubicBezTo>
                      <a:pt x="350" y="725"/>
                      <a:pt x="364" y="725"/>
                      <a:pt x="379" y="724"/>
                    </a:cubicBezTo>
                    <a:lnTo>
                      <a:pt x="381" y="724"/>
                    </a:lnTo>
                    <a:cubicBezTo>
                      <a:pt x="385" y="724"/>
                      <a:pt x="388" y="723"/>
                      <a:pt x="389" y="721"/>
                    </a:cubicBezTo>
                    <a:cubicBezTo>
                      <a:pt x="391" y="719"/>
                      <a:pt x="392" y="716"/>
                      <a:pt x="392" y="713"/>
                    </a:cubicBezTo>
                    <a:cubicBezTo>
                      <a:pt x="392" y="700"/>
                      <a:pt x="392" y="687"/>
                      <a:pt x="392" y="674"/>
                    </a:cubicBezTo>
                    <a:lnTo>
                      <a:pt x="392" y="671"/>
                    </a:lnTo>
                    <a:cubicBezTo>
                      <a:pt x="403" y="669"/>
                      <a:pt x="413" y="668"/>
                      <a:pt x="422" y="666"/>
                    </a:cubicBezTo>
                    <a:cubicBezTo>
                      <a:pt x="435" y="663"/>
                      <a:pt x="448" y="659"/>
                      <a:pt x="461" y="655"/>
                    </a:cubicBezTo>
                    <a:lnTo>
                      <a:pt x="462" y="658"/>
                    </a:lnTo>
                    <a:cubicBezTo>
                      <a:pt x="468" y="669"/>
                      <a:pt x="473" y="681"/>
                      <a:pt x="479" y="692"/>
                    </a:cubicBezTo>
                    <a:cubicBezTo>
                      <a:pt x="480" y="695"/>
                      <a:pt x="482" y="697"/>
                      <a:pt x="484" y="698"/>
                    </a:cubicBezTo>
                    <a:cubicBezTo>
                      <a:pt x="487" y="700"/>
                      <a:pt x="490" y="700"/>
                      <a:pt x="495" y="698"/>
                    </a:cubicBezTo>
                    <a:cubicBezTo>
                      <a:pt x="498" y="697"/>
                      <a:pt x="500" y="696"/>
                      <a:pt x="503" y="695"/>
                    </a:cubicBezTo>
                    <a:cubicBezTo>
                      <a:pt x="507" y="693"/>
                      <a:pt x="511" y="692"/>
                      <a:pt x="515" y="690"/>
                    </a:cubicBezTo>
                    <a:cubicBezTo>
                      <a:pt x="519" y="688"/>
                      <a:pt x="523" y="685"/>
                      <a:pt x="527" y="683"/>
                    </a:cubicBezTo>
                    <a:cubicBezTo>
                      <a:pt x="530" y="682"/>
                      <a:pt x="533" y="680"/>
                      <a:pt x="535" y="679"/>
                    </a:cubicBezTo>
                    <a:cubicBezTo>
                      <a:pt x="542" y="675"/>
                      <a:pt x="543" y="670"/>
                      <a:pt x="540" y="663"/>
                    </a:cubicBezTo>
                    <a:cubicBezTo>
                      <a:pt x="539" y="660"/>
                      <a:pt x="538" y="657"/>
                      <a:pt x="536" y="654"/>
                    </a:cubicBezTo>
                    <a:cubicBezTo>
                      <a:pt x="532" y="645"/>
                      <a:pt x="527" y="635"/>
                      <a:pt x="523" y="626"/>
                    </a:cubicBezTo>
                    <a:cubicBezTo>
                      <a:pt x="532" y="619"/>
                      <a:pt x="542" y="612"/>
                      <a:pt x="551" y="605"/>
                    </a:cubicBezTo>
                    <a:cubicBezTo>
                      <a:pt x="560" y="598"/>
                      <a:pt x="569" y="590"/>
                      <a:pt x="578" y="582"/>
                    </a:cubicBezTo>
                    <a:lnTo>
                      <a:pt x="581" y="584"/>
                    </a:lnTo>
                    <a:cubicBezTo>
                      <a:pt x="591" y="592"/>
                      <a:pt x="600" y="600"/>
                      <a:pt x="610" y="607"/>
                    </a:cubicBezTo>
                    <a:cubicBezTo>
                      <a:pt x="616" y="612"/>
                      <a:pt x="622" y="612"/>
                      <a:pt x="626" y="606"/>
                    </a:cubicBezTo>
                    <a:cubicBezTo>
                      <a:pt x="634" y="597"/>
                      <a:pt x="641" y="588"/>
                      <a:pt x="648" y="579"/>
                    </a:cubicBezTo>
                    <a:cubicBezTo>
                      <a:pt x="651" y="576"/>
                      <a:pt x="653" y="573"/>
                      <a:pt x="655" y="570"/>
                    </a:cubicBezTo>
                    <a:cubicBezTo>
                      <a:pt x="659" y="565"/>
                      <a:pt x="658" y="559"/>
                      <a:pt x="653" y="555"/>
                    </a:cubicBezTo>
                    <a:lnTo>
                      <a:pt x="623" y="530"/>
                    </a:lnTo>
                    <a:lnTo>
                      <a:pt x="620" y="528"/>
                    </a:lnTo>
                    <a:cubicBezTo>
                      <a:pt x="633" y="508"/>
                      <a:pt x="643" y="487"/>
                      <a:pt x="650" y="465"/>
                    </a:cubicBezTo>
                    <a:cubicBezTo>
                      <a:pt x="664" y="468"/>
                      <a:pt x="678" y="471"/>
                      <a:pt x="692" y="474"/>
                    </a:cubicBezTo>
                    <a:cubicBezTo>
                      <a:pt x="698" y="475"/>
                      <a:pt x="703" y="472"/>
                      <a:pt x="706" y="466"/>
                    </a:cubicBezTo>
                    <a:cubicBezTo>
                      <a:pt x="707" y="461"/>
                      <a:pt x="708" y="456"/>
                      <a:pt x="710" y="451"/>
                    </a:cubicBezTo>
                    <a:cubicBezTo>
                      <a:pt x="712" y="441"/>
                      <a:pt x="714" y="432"/>
                      <a:pt x="716" y="422"/>
                    </a:cubicBezTo>
                    <a:lnTo>
                      <a:pt x="716" y="415"/>
                    </a:lnTo>
                    <a:cubicBezTo>
                      <a:pt x="714" y="410"/>
                      <a:pt x="710" y="408"/>
                      <a:pt x="705" y="407"/>
                    </a:cubicBezTo>
                    <a:cubicBezTo>
                      <a:pt x="696" y="406"/>
                      <a:pt x="688" y="403"/>
                      <a:pt x="680" y="401"/>
                    </a:cubicBezTo>
                    <a:cubicBezTo>
                      <a:pt x="676" y="400"/>
                      <a:pt x="673" y="400"/>
                      <a:pt x="669" y="399"/>
                    </a:cubicBezTo>
                    <a:lnTo>
                      <a:pt x="666" y="398"/>
                    </a:lnTo>
                    <a:cubicBezTo>
                      <a:pt x="667" y="386"/>
                      <a:pt x="667" y="374"/>
                      <a:pt x="667" y="363"/>
                    </a:cubicBezTo>
                    <a:cubicBezTo>
                      <a:pt x="667" y="351"/>
                      <a:pt x="667" y="339"/>
                      <a:pt x="666" y="328"/>
                    </a:cubicBezTo>
                    <a:cubicBezTo>
                      <a:pt x="678" y="325"/>
                      <a:pt x="689" y="322"/>
                      <a:pt x="701" y="320"/>
                    </a:cubicBezTo>
                    <a:lnTo>
                      <a:pt x="705" y="319"/>
                    </a:lnTo>
                    <a:moveTo>
                      <a:pt x="319" y="562"/>
                    </a:moveTo>
                    <a:lnTo>
                      <a:pt x="337" y="580"/>
                    </a:lnTo>
                    <a:lnTo>
                      <a:pt x="339" y="565"/>
                    </a:lnTo>
                    <a:cubicBezTo>
                      <a:pt x="332" y="564"/>
                      <a:pt x="325" y="563"/>
                      <a:pt x="319" y="562"/>
                    </a:cubicBezTo>
                    <a:moveTo>
                      <a:pt x="319" y="562"/>
                    </a:moveTo>
                    <a:lnTo>
                      <a:pt x="337" y="580"/>
                    </a:lnTo>
                    <a:lnTo>
                      <a:pt x="339" y="565"/>
                    </a:lnTo>
                    <a:cubicBezTo>
                      <a:pt x="332" y="564"/>
                      <a:pt x="325" y="563"/>
                      <a:pt x="319" y="562"/>
                    </a:cubicBezTo>
                    <a:moveTo>
                      <a:pt x="319" y="562"/>
                    </a:moveTo>
                    <a:lnTo>
                      <a:pt x="337" y="580"/>
                    </a:lnTo>
                    <a:lnTo>
                      <a:pt x="339" y="565"/>
                    </a:lnTo>
                    <a:cubicBezTo>
                      <a:pt x="332" y="564"/>
                      <a:pt x="325" y="563"/>
                      <a:pt x="319" y="562"/>
                    </a:cubicBezTo>
                    <a:moveTo>
                      <a:pt x="319" y="562"/>
                    </a:moveTo>
                    <a:lnTo>
                      <a:pt x="337" y="580"/>
                    </a:lnTo>
                    <a:lnTo>
                      <a:pt x="339" y="565"/>
                    </a:lnTo>
                    <a:cubicBezTo>
                      <a:pt x="332" y="564"/>
                      <a:pt x="325" y="563"/>
                      <a:pt x="319" y="562"/>
                    </a:cubicBezTo>
                  </a:path>
                </a:pathLst>
              </a:custGeom>
              <a:solidFill>
                <a:srgbClr val="8F92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5">
                <a:extLst>
                  <a:ext uri="{FF2B5EF4-FFF2-40B4-BE49-F238E27FC236}">
                    <a16:creationId xmlns:a16="http://schemas.microsoft.com/office/drawing/2014/main" id="{1BF8DC51-8AC8-40A7-BA76-B106031604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142038" y="1606550"/>
                <a:ext cx="1423988" cy="1435100"/>
              </a:xfrm>
              <a:custGeom>
                <a:avLst/>
                <a:gdLst>
                  <a:gd name="T0" fmla="*/ 621 w 3148"/>
                  <a:gd name="T1" fmla="*/ 1718 h 3144"/>
                  <a:gd name="T2" fmla="*/ 690 w 3148"/>
                  <a:gd name="T3" fmla="*/ 1811 h 3144"/>
                  <a:gd name="T4" fmla="*/ 1322 w 3148"/>
                  <a:gd name="T5" fmla="*/ 2230 h 3144"/>
                  <a:gd name="T6" fmla="*/ 1402 w 3148"/>
                  <a:gd name="T7" fmla="*/ 2146 h 3144"/>
                  <a:gd name="T8" fmla="*/ 1407 w 3148"/>
                  <a:gd name="T9" fmla="*/ 2426 h 3144"/>
                  <a:gd name="T10" fmla="*/ 1368 w 3148"/>
                  <a:gd name="T11" fmla="*/ 2184 h 3144"/>
                  <a:gd name="T12" fmla="*/ 1351 w 3148"/>
                  <a:gd name="T13" fmla="*/ 2604 h 3144"/>
                  <a:gd name="T14" fmla="*/ 1323 w 3148"/>
                  <a:gd name="T15" fmla="*/ 1630 h 3144"/>
                  <a:gd name="T16" fmla="*/ 655 w 3148"/>
                  <a:gd name="T17" fmla="*/ 1744 h 3144"/>
                  <a:gd name="T18" fmla="*/ 753 w 3148"/>
                  <a:gd name="T19" fmla="*/ 1854 h 3144"/>
                  <a:gd name="T20" fmla="*/ 1418 w 3148"/>
                  <a:gd name="T21" fmla="*/ 1808 h 3144"/>
                  <a:gd name="T22" fmla="*/ 1386 w 3148"/>
                  <a:gd name="T23" fmla="*/ 2411 h 3144"/>
                  <a:gd name="T24" fmla="*/ 1374 w 3148"/>
                  <a:gd name="T25" fmla="*/ 1698 h 3144"/>
                  <a:gd name="T26" fmla="*/ 635 w 3148"/>
                  <a:gd name="T27" fmla="*/ 1727 h 3144"/>
                  <a:gd name="T28" fmla="*/ 690 w 3148"/>
                  <a:gd name="T29" fmla="*/ 1812 h 3144"/>
                  <a:gd name="T30" fmla="*/ 1480 w 3148"/>
                  <a:gd name="T31" fmla="*/ 1745 h 3144"/>
                  <a:gd name="T32" fmla="*/ 1521 w 3148"/>
                  <a:gd name="T33" fmla="*/ 1962 h 3144"/>
                  <a:gd name="T34" fmla="*/ 1322 w 3148"/>
                  <a:gd name="T35" fmla="*/ 2230 h 3144"/>
                  <a:gd name="T36" fmla="*/ 847 w 3148"/>
                  <a:gd name="T37" fmla="*/ 1659 h 3144"/>
                  <a:gd name="T38" fmla="*/ 687 w 3148"/>
                  <a:gd name="T39" fmla="*/ 1798 h 3144"/>
                  <a:gd name="T40" fmla="*/ 1751 w 3148"/>
                  <a:gd name="T41" fmla="*/ 1291 h 3144"/>
                  <a:gd name="T42" fmla="*/ 1853 w 3148"/>
                  <a:gd name="T43" fmla="*/ 1597 h 3144"/>
                  <a:gd name="T44" fmla="*/ 2270 w 3148"/>
                  <a:gd name="T45" fmla="*/ 2437 h 3144"/>
                  <a:gd name="T46" fmla="*/ 451 w 3148"/>
                  <a:gd name="T47" fmla="*/ 1925 h 3144"/>
                  <a:gd name="T48" fmla="*/ 1279 w 3148"/>
                  <a:gd name="T49" fmla="*/ 2267 h 3144"/>
                  <a:gd name="T50" fmla="*/ 1302 w 3148"/>
                  <a:gd name="T51" fmla="*/ 1552 h 3144"/>
                  <a:gd name="T52" fmla="*/ 1437 w 3148"/>
                  <a:gd name="T53" fmla="*/ 1302 h 3144"/>
                  <a:gd name="T54" fmla="*/ 1851 w 3148"/>
                  <a:gd name="T55" fmla="*/ 960 h 3144"/>
                  <a:gd name="T56" fmla="*/ 2926 w 3148"/>
                  <a:gd name="T57" fmla="*/ 909 h 3144"/>
                  <a:gd name="T58" fmla="*/ 2300 w 3148"/>
                  <a:gd name="T59" fmla="*/ 323 h 3144"/>
                  <a:gd name="T60" fmla="*/ 1801 w 3148"/>
                  <a:gd name="T61" fmla="*/ 150 h 3144"/>
                  <a:gd name="T62" fmla="*/ 916 w 3148"/>
                  <a:gd name="T63" fmla="*/ 145 h 3144"/>
                  <a:gd name="T64" fmla="*/ 332 w 3148"/>
                  <a:gd name="T65" fmla="*/ 744 h 3144"/>
                  <a:gd name="T66" fmla="*/ 213 w 3148"/>
                  <a:gd name="T67" fmla="*/ 1095 h 3144"/>
                  <a:gd name="T68" fmla="*/ 132 w 3148"/>
                  <a:gd name="T69" fmla="*/ 1736 h 3144"/>
                  <a:gd name="T70" fmla="*/ 376 w 3148"/>
                  <a:gd name="T71" fmla="*/ 2378 h 3144"/>
                  <a:gd name="T72" fmla="*/ 692 w 3148"/>
                  <a:gd name="T73" fmla="*/ 2877 h 3144"/>
                  <a:gd name="T74" fmla="*/ 1313 w 3148"/>
                  <a:gd name="T75" fmla="*/ 3097 h 3144"/>
                  <a:gd name="T76" fmla="*/ 2294 w 3148"/>
                  <a:gd name="T77" fmla="*/ 2826 h 3144"/>
                  <a:gd name="T78" fmla="*/ 2748 w 3148"/>
                  <a:gd name="T79" fmla="*/ 2581 h 3144"/>
                  <a:gd name="T80" fmla="*/ 3010 w 3148"/>
                  <a:gd name="T81" fmla="*/ 2090 h 3144"/>
                  <a:gd name="T82" fmla="*/ 1741 w 3148"/>
                  <a:gd name="T83" fmla="*/ 1187 h 3144"/>
                  <a:gd name="T84" fmla="*/ 847 w 3148"/>
                  <a:gd name="T85" fmla="*/ 1659 h 3144"/>
                  <a:gd name="T86" fmla="*/ 687 w 3148"/>
                  <a:gd name="T87" fmla="*/ 1798 h 3144"/>
                  <a:gd name="T88" fmla="*/ 1279 w 3148"/>
                  <a:gd name="T89" fmla="*/ 2266 h 3144"/>
                  <a:gd name="T90" fmla="*/ 1480 w 3148"/>
                  <a:gd name="T91" fmla="*/ 1745 h 3144"/>
                  <a:gd name="T92" fmla="*/ 1521 w 3148"/>
                  <a:gd name="T93" fmla="*/ 1962 h 3144"/>
                  <a:gd name="T94" fmla="*/ 1309 w 3148"/>
                  <a:gd name="T95" fmla="*/ 1588 h 3144"/>
                  <a:gd name="T96" fmla="*/ 671 w 3148"/>
                  <a:gd name="T97" fmla="*/ 1764 h 3144"/>
                  <a:gd name="T98" fmla="*/ 1165 w 3148"/>
                  <a:gd name="T99" fmla="*/ 1758 h 3144"/>
                  <a:gd name="T100" fmla="*/ 1352 w 3148"/>
                  <a:gd name="T101" fmla="*/ 2608 h 3144"/>
                  <a:gd name="T102" fmla="*/ 1422 w 3148"/>
                  <a:gd name="T103" fmla="*/ 2122 h 3144"/>
                  <a:gd name="T104" fmla="*/ 1331 w 3148"/>
                  <a:gd name="T105" fmla="*/ 1645 h 3144"/>
                  <a:gd name="T106" fmla="*/ 646 w 3148"/>
                  <a:gd name="T107" fmla="*/ 1735 h 3144"/>
                  <a:gd name="T108" fmla="*/ 692 w 3148"/>
                  <a:gd name="T109" fmla="*/ 1835 h 3144"/>
                  <a:gd name="T110" fmla="*/ 1386 w 3148"/>
                  <a:gd name="T111" fmla="*/ 2411 h 3144"/>
                  <a:gd name="T112" fmla="*/ 1360 w 3148"/>
                  <a:gd name="T113" fmla="*/ 2193 h 3144"/>
                  <a:gd name="T114" fmla="*/ 1795 w 3148"/>
                  <a:gd name="T115" fmla="*/ 1146 h 3144"/>
                  <a:gd name="T116" fmla="*/ 621 w 3148"/>
                  <a:gd name="T117" fmla="*/ 1718 h 3144"/>
                  <a:gd name="T118" fmla="*/ 689 w 3148"/>
                  <a:gd name="T119" fmla="*/ 1809 h 3144"/>
                  <a:gd name="T120" fmla="*/ 1322 w 3148"/>
                  <a:gd name="T121" fmla="*/ 2230 h 3144"/>
                  <a:gd name="T122" fmla="*/ 1441 w 3148"/>
                  <a:gd name="T123" fmla="*/ 1736 h 3144"/>
                  <a:gd name="T124" fmla="*/ 1613 w 3148"/>
                  <a:gd name="T125" fmla="*/ 1747 h 3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48" h="3144">
                    <a:moveTo>
                      <a:pt x="1380" y="1702"/>
                    </a:moveTo>
                    <a:cubicBezTo>
                      <a:pt x="1378" y="1701"/>
                      <a:pt x="1376" y="1699"/>
                      <a:pt x="1374" y="1698"/>
                    </a:cubicBezTo>
                    <a:cubicBezTo>
                      <a:pt x="1364" y="1689"/>
                      <a:pt x="1355" y="1679"/>
                      <a:pt x="1346" y="1668"/>
                    </a:cubicBezTo>
                    <a:cubicBezTo>
                      <a:pt x="1344" y="1665"/>
                      <a:pt x="1342" y="1662"/>
                      <a:pt x="1340" y="1659"/>
                    </a:cubicBezTo>
                    <a:cubicBezTo>
                      <a:pt x="1337" y="1655"/>
                      <a:pt x="1334" y="1650"/>
                      <a:pt x="1331" y="1645"/>
                    </a:cubicBezTo>
                    <a:cubicBezTo>
                      <a:pt x="1330" y="1643"/>
                      <a:pt x="1329" y="1640"/>
                      <a:pt x="1327" y="1638"/>
                    </a:cubicBezTo>
                    <a:cubicBezTo>
                      <a:pt x="1326" y="1635"/>
                      <a:pt x="1325" y="1633"/>
                      <a:pt x="1323" y="1630"/>
                    </a:cubicBezTo>
                    <a:cubicBezTo>
                      <a:pt x="1322" y="1628"/>
                      <a:pt x="1322" y="1626"/>
                      <a:pt x="1321" y="1624"/>
                    </a:cubicBezTo>
                    <a:cubicBezTo>
                      <a:pt x="1319" y="1621"/>
                      <a:pt x="1318" y="1618"/>
                      <a:pt x="1317" y="1615"/>
                    </a:cubicBezTo>
                    <a:cubicBezTo>
                      <a:pt x="1316" y="1611"/>
                      <a:pt x="1314" y="1606"/>
                      <a:pt x="1313" y="1602"/>
                    </a:cubicBezTo>
                    <a:cubicBezTo>
                      <a:pt x="1311" y="1597"/>
                      <a:pt x="1310" y="1592"/>
                      <a:pt x="1309" y="1588"/>
                    </a:cubicBezTo>
                    <a:cubicBezTo>
                      <a:pt x="1309" y="1584"/>
                      <a:pt x="1308" y="1581"/>
                      <a:pt x="1307" y="1577"/>
                    </a:cubicBezTo>
                    <a:cubicBezTo>
                      <a:pt x="1306" y="1569"/>
                      <a:pt x="1305" y="1561"/>
                      <a:pt x="1305" y="1554"/>
                    </a:cubicBezTo>
                    <a:lnTo>
                      <a:pt x="1305" y="1552"/>
                    </a:lnTo>
                    <a:lnTo>
                      <a:pt x="1302" y="1552"/>
                    </a:lnTo>
                    <a:lnTo>
                      <a:pt x="1084" y="1603"/>
                    </a:lnTo>
                    <a:lnTo>
                      <a:pt x="847" y="1659"/>
                    </a:lnTo>
                    <a:lnTo>
                      <a:pt x="768" y="1677"/>
                    </a:lnTo>
                    <a:lnTo>
                      <a:pt x="612" y="1714"/>
                    </a:lnTo>
                    <a:cubicBezTo>
                      <a:pt x="615" y="1715"/>
                      <a:pt x="618" y="1716"/>
                      <a:pt x="621" y="1718"/>
                    </a:cubicBezTo>
                    <a:lnTo>
                      <a:pt x="621" y="1718"/>
                    </a:lnTo>
                    <a:lnTo>
                      <a:pt x="624" y="1720"/>
                    </a:lnTo>
                    <a:cubicBezTo>
                      <a:pt x="628" y="1722"/>
                      <a:pt x="632" y="1724"/>
                      <a:pt x="635" y="1727"/>
                    </a:cubicBezTo>
                    <a:cubicBezTo>
                      <a:pt x="637" y="1728"/>
                      <a:pt x="639" y="1729"/>
                      <a:pt x="641" y="1731"/>
                    </a:cubicBezTo>
                    <a:lnTo>
                      <a:pt x="644" y="1733"/>
                    </a:lnTo>
                    <a:lnTo>
                      <a:pt x="646" y="1735"/>
                    </a:lnTo>
                    <a:cubicBezTo>
                      <a:pt x="647" y="1736"/>
                      <a:pt x="649" y="1737"/>
                      <a:pt x="650" y="1739"/>
                    </a:cubicBezTo>
                    <a:cubicBezTo>
                      <a:pt x="652" y="1741"/>
                      <a:pt x="654" y="1742"/>
                      <a:pt x="655" y="1744"/>
                    </a:cubicBezTo>
                    <a:lnTo>
                      <a:pt x="658" y="1747"/>
                    </a:lnTo>
                    <a:cubicBezTo>
                      <a:pt x="661" y="1750"/>
                      <a:pt x="663" y="1753"/>
                      <a:pt x="665" y="1755"/>
                    </a:cubicBezTo>
                    <a:cubicBezTo>
                      <a:pt x="667" y="1758"/>
                      <a:pt x="669" y="1760"/>
                      <a:pt x="670" y="1763"/>
                    </a:cubicBezTo>
                    <a:lnTo>
                      <a:pt x="671" y="1764"/>
                    </a:lnTo>
                    <a:cubicBezTo>
                      <a:pt x="672" y="1766"/>
                      <a:pt x="673" y="1768"/>
                      <a:pt x="674" y="1770"/>
                    </a:cubicBezTo>
                    <a:cubicBezTo>
                      <a:pt x="676" y="1772"/>
                      <a:pt x="677" y="1775"/>
                      <a:pt x="678" y="1777"/>
                    </a:cubicBezTo>
                    <a:cubicBezTo>
                      <a:pt x="680" y="1780"/>
                      <a:pt x="681" y="1783"/>
                      <a:pt x="682" y="1785"/>
                    </a:cubicBezTo>
                    <a:cubicBezTo>
                      <a:pt x="683" y="1787"/>
                      <a:pt x="684" y="1789"/>
                      <a:pt x="684" y="1791"/>
                    </a:cubicBezTo>
                    <a:lnTo>
                      <a:pt x="685" y="1792"/>
                    </a:lnTo>
                    <a:cubicBezTo>
                      <a:pt x="685" y="1794"/>
                      <a:pt x="686" y="1796"/>
                      <a:pt x="687" y="1798"/>
                    </a:cubicBezTo>
                    <a:cubicBezTo>
                      <a:pt x="688" y="1802"/>
                      <a:pt x="689" y="1805"/>
                      <a:pt x="689" y="1809"/>
                    </a:cubicBezTo>
                    <a:lnTo>
                      <a:pt x="689" y="1809"/>
                    </a:lnTo>
                    <a:lnTo>
                      <a:pt x="689" y="1809"/>
                    </a:lnTo>
                    <a:lnTo>
                      <a:pt x="690" y="1811"/>
                    </a:lnTo>
                    <a:lnTo>
                      <a:pt x="690" y="1812"/>
                    </a:lnTo>
                    <a:lnTo>
                      <a:pt x="690" y="1815"/>
                    </a:lnTo>
                    <a:cubicBezTo>
                      <a:pt x="691" y="1818"/>
                      <a:pt x="691" y="1820"/>
                      <a:pt x="691" y="1823"/>
                    </a:cubicBezTo>
                    <a:cubicBezTo>
                      <a:pt x="692" y="1827"/>
                      <a:pt x="692" y="1831"/>
                      <a:pt x="692" y="1835"/>
                    </a:cubicBezTo>
                    <a:cubicBezTo>
                      <a:pt x="692" y="1839"/>
                      <a:pt x="692" y="1843"/>
                      <a:pt x="691" y="1847"/>
                    </a:cubicBezTo>
                    <a:lnTo>
                      <a:pt x="689" y="1869"/>
                    </a:lnTo>
                    <a:lnTo>
                      <a:pt x="753" y="1854"/>
                    </a:lnTo>
                    <a:lnTo>
                      <a:pt x="831" y="1836"/>
                    </a:lnTo>
                    <a:lnTo>
                      <a:pt x="1012" y="1794"/>
                    </a:lnTo>
                    <a:lnTo>
                      <a:pt x="1165" y="1758"/>
                    </a:lnTo>
                    <a:lnTo>
                      <a:pt x="1303" y="1726"/>
                    </a:lnTo>
                    <a:lnTo>
                      <a:pt x="1385" y="1706"/>
                    </a:lnTo>
                    <a:cubicBezTo>
                      <a:pt x="1383" y="1705"/>
                      <a:pt x="1382" y="1704"/>
                      <a:pt x="1380" y="1702"/>
                    </a:cubicBezTo>
                    <a:close/>
                    <a:moveTo>
                      <a:pt x="1306" y="2178"/>
                    </a:moveTo>
                    <a:lnTo>
                      <a:pt x="1293" y="2222"/>
                    </a:lnTo>
                    <a:lnTo>
                      <a:pt x="1279" y="2266"/>
                    </a:lnTo>
                    <a:lnTo>
                      <a:pt x="1279" y="2267"/>
                    </a:lnTo>
                    <a:cubicBezTo>
                      <a:pt x="1286" y="2261"/>
                      <a:pt x="1292" y="2256"/>
                      <a:pt x="1298" y="2251"/>
                    </a:cubicBezTo>
                    <a:cubicBezTo>
                      <a:pt x="1306" y="2245"/>
                      <a:pt x="1313" y="2238"/>
                      <a:pt x="1320" y="2231"/>
                    </a:cubicBezTo>
                    <a:lnTo>
                      <a:pt x="1322" y="2230"/>
                    </a:lnTo>
                    <a:lnTo>
                      <a:pt x="1322" y="2230"/>
                    </a:lnTo>
                    <a:cubicBezTo>
                      <a:pt x="1329" y="2224"/>
                      <a:pt x="1335" y="2217"/>
                      <a:pt x="1342" y="2211"/>
                    </a:cubicBezTo>
                    <a:cubicBezTo>
                      <a:pt x="1347" y="2206"/>
                      <a:pt x="1351" y="2202"/>
                      <a:pt x="1355" y="2197"/>
                    </a:cubicBezTo>
                    <a:cubicBezTo>
                      <a:pt x="1357" y="2196"/>
                      <a:pt x="1358" y="2194"/>
                      <a:pt x="1360" y="2193"/>
                    </a:cubicBezTo>
                    <a:cubicBezTo>
                      <a:pt x="1342" y="2188"/>
                      <a:pt x="1324" y="2183"/>
                      <a:pt x="1306" y="2178"/>
                    </a:cubicBezTo>
                    <a:moveTo>
                      <a:pt x="1505" y="1747"/>
                    </a:moveTo>
                    <a:cubicBezTo>
                      <a:pt x="1501" y="1747"/>
                      <a:pt x="1498" y="1746"/>
                      <a:pt x="1495" y="1746"/>
                    </a:cubicBezTo>
                    <a:cubicBezTo>
                      <a:pt x="1492" y="1746"/>
                      <a:pt x="1489" y="1746"/>
                      <a:pt x="1487" y="1746"/>
                    </a:cubicBezTo>
                    <a:cubicBezTo>
                      <a:pt x="1484" y="1745"/>
                      <a:pt x="1482" y="1745"/>
                      <a:pt x="1480" y="1745"/>
                    </a:cubicBezTo>
                    <a:lnTo>
                      <a:pt x="1476" y="1744"/>
                    </a:lnTo>
                    <a:lnTo>
                      <a:pt x="1472" y="1744"/>
                    </a:lnTo>
                    <a:cubicBezTo>
                      <a:pt x="1464" y="1743"/>
                      <a:pt x="1457" y="1741"/>
                      <a:pt x="1450" y="1739"/>
                    </a:cubicBezTo>
                    <a:cubicBezTo>
                      <a:pt x="1447" y="1738"/>
                      <a:pt x="1444" y="1737"/>
                      <a:pt x="1441" y="1736"/>
                    </a:cubicBezTo>
                    <a:lnTo>
                      <a:pt x="1440" y="1736"/>
                    </a:lnTo>
                    <a:lnTo>
                      <a:pt x="1418" y="1808"/>
                    </a:lnTo>
                    <a:lnTo>
                      <a:pt x="1346" y="2048"/>
                    </a:lnTo>
                    <a:lnTo>
                      <a:pt x="1306" y="2178"/>
                    </a:lnTo>
                    <a:cubicBezTo>
                      <a:pt x="1324" y="2183"/>
                      <a:pt x="1342" y="2188"/>
                      <a:pt x="1360" y="2193"/>
                    </a:cubicBezTo>
                    <a:lnTo>
                      <a:pt x="1360" y="2193"/>
                    </a:lnTo>
                    <a:cubicBezTo>
                      <a:pt x="1363" y="2190"/>
                      <a:pt x="1366" y="2187"/>
                      <a:pt x="1368" y="2184"/>
                    </a:cubicBezTo>
                    <a:cubicBezTo>
                      <a:pt x="1374" y="2179"/>
                      <a:pt x="1378" y="2173"/>
                      <a:pt x="1383" y="2168"/>
                    </a:cubicBezTo>
                    <a:cubicBezTo>
                      <a:pt x="1390" y="2161"/>
                      <a:pt x="1396" y="2153"/>
                      <a:pt x="1402" y="2146"/>
                    </a:cubicBezTo>
                    <a:lnTo>
                      <a:pt x="1403" y="2145"/>
                    </a:lnTo>
                    <a:cubicBezTo>
                      <a:pt x="1409" y="2137"/>
                      <a:pt x="1415" y="2130"/>
                      <a:pt x="1422" y="2122"/>
                    </a:cubicBezTo>
                    <a:cubicBezTo>
                      <a:pt x="1434" y="2106"/>
                      <a:pt x="1446" y="2090"/>
                      <a:pt x="1457" y="2073"/>
                    </a:cubicBezTo>
                    <a:cubicBezTo>
                      <a:pt x="1463" y="2064"/>
                      <a:pt x="1469" y="2055"/>
                      <a:pt x="1475" y="2045"/>
                    </a:cubicBezTo>
                    <a:cubicBezTo>
                      <a:pt x="1480" y="2038"/>
                      <a:pt x="1484" y="2030"/>
                      <a:pt x="1489" y="2023"/>
                    </a:cubicBezTo>
                    <a:cubicBezTo>
                      <a:pt x="1493" y="2015"/>
                      <a:pt x="1497" y="2008"/>
                      <a:pt x="1501" y="2001"/>
                    </a:cubicBezTo>
                    <a:cubicBezTo>
                      <a:pt x="1506" y="1992"/>
                      <a:pt x="1510" y="1984"/>
                      <a:pt x="1515" y="1975"/>
                    </a:cubicBezTo>
                    <a:cubicBezTo>
                      <a:pt x="1517" y="1970"/>
                      <a:pt x="1519" y="1966"/>
                      <a:pt x="1521" y="1962"/>
                    </a:cubicBezTo>
                    <a:cubicBezTo>
                      <a:pt x="1529" y="1945"/>
                      <a:pt x="1536" y="1929"/>
                      <a:pt x="1543" y="1912"/>
                    </a:cubicBezTo>
                    <a:cubicBezTo>
                      <a:pt x="1547" y="1903"/>
                      <a:pt x="1550" y="1895"/>
                      <a:pt x="1553" y="1886"/>
                    </a:cubicBezTo>
                    <a:lnTo>
                      <a:pt x="1567" y="1900"/>
                    </a:lnTo>
                    <a:lnTo>
                      <a:pt x="1613" y="1747"/>
                    </a:lnTo>
                    <a:lnTo>
                      <a:pt x="1505" y="1747"/>
                    </a:lnTo>
                    <a:close/>
                    <a:moveTo>
                      <a:pt x="1386" y="2411"/>
                    </a:moveTo>
                    <a:cubicBezTo>
                      <a:pt x="1359" y="2432"/>
                      <a:pt x="1331" y="2446"/>
                      <a:pt x="1311" y="2470"/>
                    </a:cubicBezTo>
                    <a:cubicBezTo>
                      <a:pt x="1314" y="2483"/>
                      <a:pt x="1318" y="2496"/>
                      <a:pt x="1322" y="2508"/>
                    </a:cubicBezTo>
                    <a:cubicBezTo>
                      <a:pt x="1325" y="2519"/>
                      <a:pt x="1328" y="2529"/>
                      <a:pt x="1332" y="2540"/>
                    </a:cubicBezTo>
                    <a:cubicBezTo>
                      <a:pt x="1337" y="2557"/>
                      <a:pt x="1343" y="2574"/>
                      <a:pt x="1348" y="2591"/>
                    </a:cubicBezTo>
                    <a:cubicBezTo>
                      <a:pt x="1349" y="2595"/>
                      <a:pt x="1350" y="2600"/>
                      <a:pt x="1351" y="2604"/>
                    </a:cubicBezTo>
                    <a:cubicBezTo>
                      <a:pt x="1352" y="2605"/>
                      <a:pt x="1352" y="2607"/>
                      <a:pt x="1352" y="2608"/>
                    </a:cubicBezTo>
                    <a:lnTo>
                      <a:pt x="1407" y="2426"/>
                    </a:lnTo>
                    <a:lnTo>
                      <a:pt x="1386" y="2411"/>
                    </a:lnTo>
                    <a:moveTo>
                      <a:pt x="1741" y="1187"/>
                    </a:moveTo>
                    <a:cubicBezTo>
                      <a:pt x="1733" y="1193"/>
                      <a:pt x="1728" y="1202"/>
                      <a:pt x="1721" y="1209"/>
                    </a:cubicBezTo>
                    <a:cubicBezTo>
                      <a:pt x="1732" y="1237"/>
                      <a:pt x="1737" y="1265"/>
                      <a:pt x="1751" y="1291"/>
                    </a:cubicBezTo>
                    <a:lnTo>
                      <a:pt x="1795" y="1146"/>
                    </a:lnTo>
                    <a:cubicBezTo>
                      <a:pt x="1777" y="1160"/>
                      <a:pt x="1759" y="1173"/>
                      <a:pt x="1741" y="1187"/>
                    </a:cubicBezTo>
                    <a:moveTo>
                      <a:pt x="1505" y="1747"/>
                    </a:moveTo>
                    <a:cubicBezTo>
                      <a:pt x="1501" y="1747"/>
                      <a:pt x="1498" y="1746"/>
                      <a:pt x="1495" y="1746"/>
                    </a:cubicBezTo>
                    <a:cubicBezTo>
                      <a:pt x="1492" y="1746"/>
                      <a:pt x="1489" y="1746"/>
                      <a:pt x="1487" y="1746"/>
                    </a:cubicBezTo>
                    <a:cubicBezTo>
                      <a:pt x="1484" y="1745"/>
                      <a:pt x="1482" y="1745"/>
                      <a:pt x="1480" y="1745"/>
                    </a:cubicBezTo>
                    <a:lnTo>
                      <a:pt x="1476" y="1744"/>
                    </a:lnTo>
                    <a:lnTo>
                      <a:pt x="1472" y="1744"/>
                    </a:lnTo>
                    <a:cubicBezTo>
                      <a:pt x="1464" y="1743"/>
                      <a:pt x="1457" y="1741"/>
                      <a:pt x="1450" y="1739"/>
                    </a:cubicBezTo>
                    <a:cubicBezTo>
                      <a:pt x="1447" y="1738"/>
                      <a:pt x="1444" y="1737"/>
                      <a:pt x="1441" y="1736"/>
                    </a:cubicBezTo>
                    <a:lnTo>
                      <a:pt x="1440" y="1736"/>
                    </a:lnTo>
                    <a:lnTo>
                      <a:pt x="1418" y="1808"/>
                    </a:lnTo>
                    <a:lnTo>
                      <a:pt x="1346" y="2048"/>
                    </a:lnTo>
                    <a:lnTo>
                      <a:pt x="1306" y="2178"/>
                    </a:lnTo>
                    <a:cubicBezTo>
                      <a:pt x="1324" y="2183"/>
                      <a:pt x="1342" y="2188"/>
                      <a:pt x="1360" y="2193"/>
                    </a:cubicBezTo>
                    <a:lnTo>
                      <a:pt x="1360" y="2193"/>
                    </a:lnTo>
                    <a:cubicBezTo>
                      <a:pt x="1363" y="2190"/>
                      <a:pt x="1366" y="2187"/>
                      <a:pt x="1368" y="2184"/>
                    </a:cubicBezTo>
                    <a:cubicBezTo>
                      <a:pt x="1374" y="2179"/>
                      <a:pt x="1378" y="2173"/>
                      <a:pt x="1383" y="2168"/>
                    </a:cubicBezTo>
                    <a:cubicBezTo>
                      <a:pt x="1390" y="2161"/>
                      <a:pt x="1396" y="2153"/>
                      <a:pt x="1402" y="2146"/>
                    </a:cubicBezTo>
                    <a:lnTo>
                      <a:pt x="1403" y="2145"/>
                    </a:lnTo>
                    <a:cubicBezTo>
                      <a:pt x="1409" y="2137"/>
                      <a:pt x="1415" y="2130"/>
                      <a:pt x="1422" y="2122"/>
                    </a:cubicBezTo>
                    <a:cubicBezTo>
                      <a:pt x="1434" y="2106"/>
                      <a:pt x="1446" y="2090"/>
                      <a:pt x="1457" y="2073"/>
                    </a:cubicBezTo>
                    <a:cubicBezTo>
                      <a:pt x="1463" y="2064"/>
                      <a:pt x="1469" y="2055"/>
                      <a:pt x="1475" y="2045"/>
                    </a:cubicBezTo>
                    <a:cubicBezTo>
                      <a:pt x="1480" y="2038"/>
                      <a:pt x="1484" y="2030"/>
                      <a:pt x="1489" y="2023"/>
                    </a:cubicBezTo>
                    <a:cubicBezTo>
                      <a:pt x="1493" y="2015"/>
                      <a:pt x="1497" y="2008"/>
                      <a:pt x="1501" y="2001"/>
                    </a:cubicBezTo>
                    <a:cubicBezTo>
                      <a:pt x="1506" y="1992"/>
                      <a:pt x="1510" y="1984"/>
                      <a:pt x="1515" y="1975"/>
                    </a:cubicBezTo>
                    <a:cubicBezTo>
                      <a:pt x="1517" y="1970"/>
                      <a:pt x="1519" y="1966"/>
                      <a:pt x="1521" y="1962"/>
                    </a:cubicBezTo>
                    <a:cubicBezTo>
                      <a:pt x="1529" y="1945"/>
                      <a:pt x="1536" y="1929"/>
                      <a:pt x="1543" y="1912"/>
                    </a:cubicBezTo>
                    <a:cubicBezTo>
                      <a:pt x="1547" y="1903"/>
                      <a:pt x="1550" y="1895"/>
                      <a:pt x="1553" y="1886"/>
                    </a:cubicBezTo>
                    <a:lnTo>
                      <a:pt x="1567" y="1900"/>
                    </a:lnTo>
                    <a:lnTo>
                      <a:pt x="1613" y="1747"/>
                    </a:lnTo>
                    <a:lnTo>
                      <a:pt x="1505" y="1747"/>
                    </a:lnTo>
                    <a:close/>
                    <a:moveTo>
                      <a:pt x="1386" y="2411"/>
                    </a:moveTo>
                    <a:cubicBezTo>
                      <a:pt x="1359" y="2432"/>
                      <a:pt x="1331" y="2446"/>
                      <a:pt x="1311" y="2470"/>
                    </a:cubicBezTo>
                    <a:cubicBezTo>
                      <a:pt x="1314" y="2483"/>
                      <a:pt x="1318" y="2496"/>
                      <a:pt x="1322" y="2508"/>
                    </a:cubicBezTo>
                    <a:cubicBezTo>
                      <a:pt x="1325" y="2519"/>
                      <a:pt x="1328" y="2529"/>
                      <a:pt x="1332" y="2540"/>
                    </a:cubicBezTo>
                    <a:cubicBezTo>
                      <a:pt x="1337" y="2557"/>
                      <a:pt x="1343" y="2574"/>
                      <a:pt x="1348" y="2591"/>
                    </a:cubicBezTo>
                    <a:cubicBezTo>
                      <a:pt x="1349" y="2595"/>
                      <a:pt x="1350" y="2600"/>
                      <a:pt x="1351" y="2604"/>
                    </a:cubicBezTo>
                    <a:cubicBezTo>
                      <a:pt x="1352" y="2605"/>
                      <a:pt x="1352" y="2607"/>
                      <a:pt x="1352" y="2608"/>
                    </a:cubicBezTo>
                    <a:lnTo>
                      <a:pt x="1407" y="2426"/>
                    </a:lnTo>
                    <a:lnTo>
                      <a:pt x="1386" y="2411"/>
                    </a:lnTo>
                    <a:moveTo>
                      <a:pt x="1306" y="2178"/>
                    </a:moveTo>
                    <a:lnTo>
                      <a:pt x="1293" y="2222"/>
                    </a:lnTo>
                    <a:lnTo>
                      <a:pt x="1279" y="2266"/>
                    </a:lnTo>
                    <a:cubicBezTo>
                      <a:pt x="1286" y="2261"/>
                      <a:pt x="1292" y="2256"/>
                      <a:pt x="1298" y="2251"/>
                    </a:cubicBezTo>
                    <a:cubicBezTo>
                      <a:pt x="1306" y="2245"/>
                      <a:pt x="1313" y="2238"/>
                      <a:pt x="1320" y="2231"/>
                    </a:cubicBezTo>
                    <a:lnTo>
                      <a:pt x="1322" y="2230"/>
                    </a:lnTo>
                    <a:lnTo>
                      <a:pt x="1322" y="2230"/>
                    </a:lnTo>
                    <a:cubicBezTo>
                      <a:pt x="1329" y="2224"/>
                      <a:pt x="1335" y="2217"/>
                      <a:pt x="1342" y="2211"/>
                    </a:cubicBezTo>
                    <a:cubicBezTo>
                      <a:pt x="1347" y="2206"/>
                      <a:pt x="1351" y="2202"/>
                      <a:pt x="1355" y="2197"/>
                    </a:cubicBezTo>
                    <a:cubicBezTo>
                      <a:pt x="1357" y="2196"/>
                      <a:pt x="1358" y="2194"/>
                      <a:pt x="1360" y="2193"/>
                    </a:cubicBezTo>
                    <a:cubicBezTo>
                      <a:pt x="1342" y="2188"/>
                      <a:pt x="1324" y="2183"/>
                      <a:pt x="1306" y="2178"/>
                    </a:cubicBezTo>
                    <a:moveTo>
                      <a:pt x="1380" y="1702"/>
                    </a:moveTo>
                    <a:cubicBezTo>
                      <a:pt x="1378" y="1701"/>
                      <a:pt x="1376" y="1699"/>
                      <a:pt x="1374" y="1698"/>
                    </a:cubicBezTo>
                    <a:cubicBezTo>
                      <a:pt x="1364" y="1689"/>
                      <a:pt x="1355" y="1679"/>
                      <a:pt x="1346" y="1668"/>
                    </a:cubicBezTo>
                    <a:cubicBezTo>
                      <a:pt x="1344" y="1665"/>
                      <a:pt x="1342" y="1662"/>
                      <a:pt x="1340" y="1659"/>
                    </a:cubicBezTo>
                    <a:cubicBezTo>
                      <a:pt x="1337" y="1655"/>
                      <a:pt x="1334" y="1650"/>
                      <a:pt x="1331" y="1645"/>
                    </a:cubicBezTo>
                    <a:cubicBezTo>
                      <a:pt x="1330" y="1643"/>
                      <a:pt x="1329" y="1640"/>
                      <a:pt x="1327" y="1638"/>
                    </a:cubicBezTo>
                    <a:cubicBezTo>
                      <a:pt x="1326" y="1635"/>
                      <a:pt x="1325" y="1633"/>
                      <a:pt x="1323" y="1630"/>
                    </a:cubicBezTo>
                    <a:cubicBezTo>
                      <a:pt x="1322" y="1628"/>
                      <a:pt x="1322" y="1626"/>
                      <a:pt x="1321" y="1624"/>
                    </a:cubicBezTo>
                    <a:cubicBezTo>
                      <a:pt x="1319" y="1621"/>
                      <a:pt x="1318" y="1618"/>
                      <a:pt x="1317" y="1615"/>
                    </a:cubicBezTo>
                    <a:cubicBezTo>
                      <a:pt x="1315" y="1611"/>
                      <a:pt x="1314" y="1606"/>
                      <a:pt x="1313" y="1602"/>
                    </a:cubicBezTo>
                    <a:cubicBezTo>
                      <a:pt x="1311" y="1597"/>
                      <a:pt x="1310" y="1592"/>
                      <a:pt x="1309" y="1588"/>
                    </a:cubicBezTo>
                    <a:cubicBezTo>
                      <a:pt x="1309" y="1584"/>
                      <a:pt x="1308" y="1581"/>
                      <a:pt x="1307" y="1577"/>
                    </a:cubicBezTo>
                    <a:cubicBezTo>
                      <a:pt x="1306" y="1569"/>
                      <a:pt x="1305" y="1561"/>
                      <a:pt x="1305" y="1554"/>
                    </a:cubicBezTo>
                    <a:lnTo>
                      <a:pt x="1305" y="1552"/>
                    </a:lnTo>
                    <a:lnTo>
                      <a:pt x="1302" y="1552"/>
                    </a:lnTo>
                    <a:lnTo>
                      <a:pt x="1084" y="1603"/>
                    </a:lnTo>
                    <a:lnTo>
                      <a:pt x="847" y="1659"/>
                    </a:lnTo>
                    <a:lnTo>
                      <a:pt x="768" y="1677"/>
                    </a:lnTo>
                    <a:lnTo>
                      <a:pt x="612" y="1714"/>
                    </a:lnTo>
                    <a:cubicBezTo>
                      <a:pt x="615" y="1715"/>
                      <a:pt x="618" y="1716"/>
                      <a:pt x="621" y="1718"/>
                    </a:cubicBezTo>
                    <a:lnTo>
                      <a:pt x="621" y="1718"/>
                    </a:lnTo>
                    <a:lnTo>
                      <a:pt x="624" y="1720"/>
                    </a:lnTo>
                    <a:cubicBezTo>
                      <a:pt x="628" y="1722"/>
                      <a:pt x="632" y="1724"/>
                      <a:pt x="635" y="1727"/>
                    </a:cubicBezTo>
                    <a:cubicBezTo>
                      <a:pt x="637" y="1728"/>
                      <a:pt x="639" y="1729"/>
                      <a:pt x="641" y="1731"/>
                    </a:cubicBezTo>
                    <a:lnTo>
                      <a:pt x="644" y="1733"/>
                    </a:lnTo>
                    <a:lnTo>
                      <a:pt x="646" y="1735"/>
                    </a:lnTo>
                    <a:cubicBezTo>
                      <a:pt x="647" y="1736"/>
                      <a:pt x="649" y="1737"/>
                      <a:pt x="650" y="1739"/>
                    </a:cubicBezTo>
                    <a:cubicBezTo>
                      <a:pt x="652" y="1741"/>
                      <a:pt x="654" y="1742"/>
                      <a:pt x="655" y="1744"/>
                    </a:cubicBezTo>
                    <a:lnTo>
                      <a:pt x="658" y="1747"/>
                    </a:lnTo>
                    <a:cubicBezTo>
                      <a:pt x="661" y="1750"/>
                      <a:pt x="663" y="1753"/>
                      <a:pt x="665" y="1755"/>
                    </a:cubicBezTo>
                    <a:cubicBezTo>
                      <a:pt x="667" y="1758"/>
                      <a:pt x="669" y="1760"/>
                      <a:pt x="670" y="1763"/>
                    </a:cubicBezTo>
                    <a:lnTo>
                      <a:pt x="671" y="1764"/>
                    </a:lnTo>
                    <a:cubicBezTo>
                      <a:pt x="672" y="1766"/>
                      <a:pt x="673" y="1768"/>
                      <a:pt x="674" y="1770"/>
                    </a:cubicBezTo>
                    <a:cubicBezTo>
                      <a:pt x="676" y="1772"/>
                      <a:pt x="677" y="1775"/>
                      <a:pt x="678" y="1777"/>
                    </a:cubicBezTo>
                    <a:cubicBezTo>
                      <a:pt x="680" y="1780"/>
                      <a:pt x="681" y="1783"/>
                      <a:pt x="682" y="1785"/>
                    </a:cubicBezTo>
                    <a:cubicBezTo>
                      <a:pt x="683" y="1787"/>
                      <a:pt x="684" y="1789"/>
                      <a:pt x="684" y="1791"/>
                    </a:cubicBezTo>
                    <a:lnTo>
                      <a:pt x="685" y="1792"/>
                    </a:lnTo>
                    <a:cubicBezTo>
                      <a:pt x="685" y="1794"/>
                      <a:pt x="686" y="1796"/>
                      <a:pt x="687" y="1798"/>
                    </a:cubicBezTo>
                    <a:cubicBezTo>
                      <a:pt x="688" y="1802"/>
                      <a:pt x="689" y="1805"/>
                      <a:pt x="689" y="1809"/>
                    </a:cubicBezTo>
                    <a:lnTo>
                      <a:pt x="689" y="1809"/>
                    </a:lnTo>
                    <a:lnTo>
                      <a:pt x="689" y="1809"/>
                    </a:lnTo>
                    <a:lnTo>
                      <a:pt x="690" y="1811"/>
                    </a:lnTo>
                    <a:lnTo>
                      <a:pt x="690" y="1812"/>
                    </a:lnTo>
                    <a:lnTo>
                      <a:pt x="690" y="1815"/>
                    </a:lnTo>
                    <a:cubicBezTo>
                      <a:pt x="691" y="1818"/>
                      <a:pt x="691" y="1820"/>
                      <a:pt x="691" y="1823"/>
                    </a:cubicBezTo>
                    <a:cubicBezTo>
                      <a:pt x="692" y="1827"/>
                      <a:pt x="692" y="1831"/>
                      <a:pt x="692" y="1835"/>
                    </a:cubicBezTo>
                    <a:cubicBezTo>
                      <a:pt x="692" y="1839"/>
                      <a:pt x="692" y="1843"/>
                      <a:pt x="691" y="1847"/>
                    </a:cubicBezTo>
                    <a:lnTo>
                      <a:pt x="689" y="1869"/>
                    </a:lnTo>
                    <a:lnTo>
                      <a:pt x="753" y="1854"/>
                    </a:lnTo>
                    <a:lnTo>
                      <a:pt x="831" y="1836"/>
                    </a:lnTo>
                    <a:lnTo>
                      <a:pt x="1012" y="1794"/>
                    </a:lnTo>
                    <a:lnTo>
                      <a:pt x="1165" y="1758"/>
                    </a:lnTo>
                    <a:lnTo>
                      <a:pt x="1303" y="1726"/>
                    </a:lnTo>
                    <a:lnTo>
                      <a:pt x="1385" y="1706"/>
                    </a:lnTo>
                    <a:cubicBezTo>
                      <a:pt x="1383" y="1705"/>
                      <a:pt x="1382" y="1704"/>
                      <a:pt x="1380" y="1702"/>
                    </a:cubicBezTo>
                    <a:close/>
                    <a:moveTo>
                      <a:pt x="1741" y="1187"/>
                    </a:moveTo>
                    <a:cubicBezTo>
                      <a:pt x="1733" y="1193"/>
                      <a:pt x="1728" y="1202"/>
                      <a:pt x="1721" y="1209"/>
                    </a:cubicBezTo>
                    <a:cubicBezTo>
                      <a:pt x="1732" y="1237"/>
                      <a:pt x="1737" y="1265"/>
                      <a:pt x="1751" y="1291"/>
                    </a:cubicBezTo>
                    <a:lnTo>
                      <a:pt x="1795" y="1146"/>
                    </a:lnTo>
                    <a:cubicBezTo>
                      <a:pt x="1777" y="1160"/>
                      <a:pt x="1759" y="1173"/>
                      <a:pt x="1741" y="1187"/>
                    </a:cubicBezTo>
                    <a:moveTo>
                      <a:pt x="1505" y="1747"/>
                    </a:moveTo>
                    <a:cubicBezTo>
                      <a:pt x="1501" y="1747"/>
                      <a:pt x="1498" y="1746"/>
                      <a:pt x="1495" y="1746"/>
                    </a:cubicBezTo>
                    <a:cubicBezTo>
                      <a:pt x="1492" y="1746"/>
                      <a:pt x="1489" y="1746"/>
                      <a:pt x="1487" y="1746"/>
                    </a:cubicBezTo>
                    <a:cubicBezTo>
                      <a:pt x="1484" y="1745"/>
                      <a:pt x="1482" y="1745"/>
                      <a:pt x="1480" y="1745"/>
                    </a:cubicBezTo>
                    <a:lnTo>
                      <a:pt x="1476" y="1744"/>
                    </a:lnTo>
                    <a:lnTo>
                      <a:pt x="1472" y="1744"/>
                    </a:lnTo>
                    <a:cubicBezTo>
                      <a:pt x="1464" y="1743"/>
                      <a:pt x="1457" y="1741"/>
                      <a:pt x="1450" y="1739"/>
                    </a:cubicBezTo>
                    <a:cubicBezTo>
                      <a:pt x="1447" y="1738"/>
                      <a:pt x="1444" y="1737"/>
                      <a:pt x="1441" y="1736"/>
                    </a:cubicBezTo>
                    <a:lnTo>
                      <a:pt x="1440" y="1736"/>
                    </a:lnTo>
                    <a:lnTo>
                      <a:pt x="1418" y="1808"/>
                    </a:lnTo>
                    <a:lnTo>
                      <a:pt x="1346" y="2048"/>
                    </a:lnTo>
                    <a:lnTo>
                      <a:pt x="1306" y="2178"/>
                    </a:lnTo>
                    <a:cubicBezTo>
                      <a:pt x="1324" y="2183"/>
                      <a:pt x="1342" y="2188"/>
                      <a:pt x="1360" y="2193"/>
                    </a:cubicBezTo>
                    <a:lnTo>
                      <a:pt x="1360" y="2193"/>
                    </a:lnTo>
                    <a:cubicBezTo>
                      <a:pt x="1363" y="2190"/>
                      <a:pt x="1366" y="2187"/>
                      <a:pt x="1368" y="2184"/>
                    </a:cubicBezTo>
                    <a:cubicBezTo>
                      <a:pt x="1374" y="2179"/>
                      <a:pt x="1378" y="2173"/>
                      <a:pt x="1383" y="2168"/>
                    </a:cubicBezTo>
                    <a:cubicBezTo>
                      <a:pt x="1390" y="2161"/>
                      <a:pt x="1396" y="2153"/>
                      <a:pt x="1402" y="2146"/>
                    </a:cubicBezTo>
                    <a:lnTo>
                      <a:pt x="1403" y="2145"/>
                    </a:lnTo>
                    <a:cubicBezTo>
                      <a:pt x="1409" y="2137"/>
                      <a:pt x="1415" y="2130"/>
                      <a:pt x="1422" y="2122"/>
                    </a:cubicBezTo>
                    <a:cubicBezTo>
                      <a:pt x="1434" y="2106"/>
                      <a:pt x="1446" y="2090"/>
                      <a:pt x="1457" y="2073"/>
                    </a:cubicBezTo>
                    <a:cubicBezTo>
                      <a:pt x="1463" y="2064"/>
                      <a:pt x="1469" y="2055"/>
                      <a:pt x="1475" y="2045"/>
                    </a:cubicBezTo>
                    <a:cubicBezTo>
                      <a:pt x="1480" y="2038"/>
                      <a:pt x="1484" y="2030"/>
                      <a:pt x="1489" y="2023"/>
                    </a:cubicBezTo>
                    <a:cubicBezTo>
                      <a:pt x="1493" y="2015"/>
                      <a:pt x="1497" y="2008"/>
                      <a:pt x="1501" y="2001"/>
                    </a:cubicBezTo>
                    <a:cubicBezTo>
                      <a:pt x="1506" y="1992"/>
                      <a:pt x="1510" y="1984"/>
                      <a:pt x="1515" y="1975"/>
                    </a:cubicBezTo>
                    <a:cubicBezTo>
                      <a:pt x="1517" y="1970"/>
                      <a:pt x="1519" y="1966"/>
                      <a:pt x="1521" y="1962"/>
                    </a:cubicBezTo>
                    <a:cubicBezTo>
                      <a:pt x="1529" y="1945"/>
                      <a:pt x="1536" y="1929"/>
                      <a:pt x="1543" y="1912"/>
                    </a:cubicBezTo>
                    <a:cubicBezTo>
                      <a:pt x="1547" y="1903"/>
                      <a:pt x="1550" y="1895"/>
                      <a:pt x="1553" y="1886"/>
                    </a:cubicBezTo>
                    <a:lnTo>
                      <a:pt x="1567" y="1900"/>
                    </a:lnTo>
                    <a:lnTo>
                      <a:pt x="1613" y="1747"/>
                    </a:lnTo>
                    <a:lnTo>
                      <a:pt x="1505" y="1747"/>
                    </a:lnTo>
                    <a:close/>
                    <a:moveTo>
                      <a:pt x="1386" y="2411"/>
                    </a:moveTo>
                    <a:cubicBezTo>
                      <a:pt x="1359" y="2432"/>
                      <a:pt x="1331" y="2446"/>
                      <a:pt x="1311" y="2470"/>
                    </a:cubicBezTo>
                    <a:cubicBezTo>
                      <a:pt x="1314" y="2483"/>
                      <a:pt x="1318" y="2496"/>
                      <a:pt x="1322" y="2508"/>
                    </a:cubicBezTo>
                    <a:cubicBezTo>
                      <a:pt x="1325" y="2519"/>
                      <a:pt x="1328" y="2529"/>
                      <a:pt x="1332" y="2540"/>
                    </a:cubicBezTo>
                    <a:cubicBezTo>
                      <a:pt x="1337" y="2557"/>
                      <a:pt x="1343" y="2574"/>
                      <a:pt x="1348" y="2591"/>
                    </a:cubicBezTo>
                    <a:cubicBezTo>
                      <a:pt x="1349" y="2595"/>
                      <a:pt x="1350" y="2600"/>
                      <a:pt x="1351" y="2604"/>
                    </a:cubicBezTo>
                    <a:cubicBezTo>
                      <a:pt x="1352" y="2605"/>
                      <a:pt x="1352" y="2607"/>
                      <a:pt x="1352" y="2608"/>
                    </a:cubicBezTo>
                    <a:lnTo>
                      <a:pt x="1407" y="2426"/>
                    </a:lnTo>
                    <a:lnTo>
                      <a:pt x="1386" y="2411"/>
                    </a:lnTo>
                    <a:moveTo>
                      <a:pt x="1306" y="2178"/>
                    </a:moveTo>
                    <a:lnTo>
                      <a:pt x="1293" y="2222"/>
                    </a:lnTo>
                    <a:lnTo>
                      <a:pt x="1279" y="2266"/>
                    </a:lnTo>
                    <a:cubicBezTo>
                      <a:pt x="1286" y="2261"/>
                      <a:pt x="1292" y="2256"/>
                      <a:pt x="1298" y="2251"/>
                    </a:cubicBezTo>
                    <a:cubicBezTo>
                      <a:pt x="1306" y="2245"/>
                      <a:pt x="1313" y="2238"/>
                      <a:pt x="1320" y="2231"/>
                    </a:cubicBezTo>
                    <a:lnTo>
                      <a:pt x="1322" y="2230"/>
                    </a:lnTo>
                    <a:lnTo>
                      <a:pt x="1322" y="2230"/>
                    </a:lnTo>
                    <a:cubicBezTo>
                      <a:pt x="1329" y="2224"/>
                      <a:pt x="1335" y="2217"/>
                      <a:pt x="1342" y="2211"/>
                    </a:cubicBezTo>
                    <a:cubicBezTo>
                      <a:pt x="1347" y="2206"/>
                      <a:pt x="1351" y="2202"/>
                      <a:pt x="1355" y="2197"/>
                    </a:cubicBezTo>
                    <a:cubicBezTo>
                      <a:pt x="1357" y="2196"/>
                      <a:pt x="1358" y="2194"/>
                      <a:pt x="1360" y="2193"/>
                    </a:cubicBezTo>
                    <a:cubicBezTo>
                      <a:pt x="1342" y="2188"/>
                      <a:pt x="1324" y="2183"/>
                      <a:pt x="1306" y="2178"/>
                    </a:cubicBezTo>
                    <a:moveTo>
                      <a:pt x="1380" y="1702"/>
                    </a:moveTo>
                    <a:cubicBezTo>
                      <a:pt x="1378" y="1701"/>
                      <a:pt x="1376" y="1699"/>
                      <a:pt x="1374" y="1698"/>
                    </a:cubicBezTo>
                    <a:cubicBezTo>
                      <a:pt x="1364" y="1689"/>
                      <a:pt x="1355" y="1679"/>
                      <a:pt x="1346" y="1668"/>
                    </a:cubicBezTo>
                    <a:cubicBezTo>
                      <a:pt x="1344" y="1665"/>
                      <a:pt x="1342" y="1662"/>
                      <a:pt x="1340" y="1659"/>
                    </a:cubicBezTo>
                    <a:cubicBezTo>
                      <a:pt x="1337" y="1655"/>
                      <a:pt x="1334" y="1650"/>
                      <a:pt x="1331" y="1645"/>
                    </a:cubicBezTo>
                    <a:cubicBezTo>
                      <a:pt x="1330" y="1643"/>
                      <a:pt x="1329" y="1640"/>
                      <a:pt x="1327" y="1638"/>
                    </a:cubicBezTo>
                    <a:cubicBezTo>
                      <a:pt x="1326" y="1635"/>
                      <a:pt x="1325" y="1633"/>
                      <a:pt x="1323" y="1630"/>
                    </a:cubicBezTo>
                    <a:cubicBezTo>
                      <a:pt x="1322" y="1628"/>
                      <a:pt x="1322" y="1626"/>
                      <a:pt x="1321" y="1624"/>
                    </a:cubicBezTo>
                    <a:cubicBezTo>
                      <a:pt x="1319" y="1621"/>
                      <a:pt x="1318" y="1618"/>
                      <a:pt x="1317" y="1615"/>
                    </a:cubicBezTo>
                    <a:cubicBezTo>
                      <a:pt x="1315" y="1611"/>
                      <a:pt x="1314" y="1606"/>
                      <a:pt x="1313" y="1602"/>
                    </a:cubicBezTo>
                    <a:cubicBezTo>
                      <a:pt x="1311" y="1597"/>
                      <a:pt x="1310" y="1592"/>
                      <a:pt x="1309" y="1588"/>
                    </a:cubicBezTo>
                    <a:cubicBezTo>
                      <a:pt x="1309" y="1584"/>
                      <a:pt x="1308" y="1581"/>
                      <a:pt x="1307" y="1577"/>
                    </a:cubicBezTo>
                    <a:cubicBezTo>
                      <a:pt x="1306" y="1569"/>
                      <a:pt x="1305" y="1561"/>
                      <a:pt x="1305" y="1554"/>
                    </a:cubicBezTo>
                    <a:lnTo>
                      <a:pt x="1305" y="1552"/>
                    </a:lnTo>
                    <a:lnTo>
                      <a:pt x="1302" y="1552"/>
                    </a:lnTo>
                    <a:lnTo>
                      <a:pt x="1084" y="1603"/>
                    </a:lnTo>
                    <a:lnTo>
                      <a:pt x="847" y="1659"/>
                    </a:lnTo>
                    <a:lnTo>
                      <a:pt x="768" y="1677"/>
                    </a:lnTo>
                    <a:lnTo>
                      <a:pt x="612" y="1714"/>
                    </a:lnTo>
                    <a:cubicBezTo>
                      <a:pt x="615" y="1715"/>
                      <a:pt x="618" y="1716"/>
                      <a:pt x="621" y="1718"/>
                    </a:cubicBezTo>
                    <a:lnTo>
                      <a:pt x="621" y="1718"/>
                    </a:lnTo>
                    <a:lnTo>
                      <a:pt x="624" y="1720"/>
                    </a:lnTo>
                    <a:cubicBezTo>
                      <a:pt x="628" y="1722"/>
                      <a:pt x="632" y="1724"/>
                      <a:pt x="635" y="1727"/>
                    </a:cubicBezTo>
                    <a:cubicBezTo>
                      <a:pt x="637" y="1728"/>
                      <a:pt x="639" y="1729"/>
                      <a:pt x="641" y="1731"/>
                    </a:cubicBezTo>
                    <a:lnTo>
                      <a:pt x="644" y="1733"/>
                    </a:lnTo>
                    <a:lnTo>
                      <a:pt x="646" y="1735"/>
                    </a:lnTo>
                    <a:cubicBezTo>
                      <a:pt x="647" y="1736"/>
                      <a:pt x="649" y="1737"/>
                      <a:pt x="650" y="1739"/>
                    </a:cubicBezTo>
                    <a:cubicBezTo>
                      <a:pt x="652" y="1741"/>
                      <a:pt x="654" y="1742"/>
                      <a:pt x="655" y="1744"/>
                    </a:cubicBezTo>
                    <a:lnTo>
                      <a:pt x="658" y="1747"/>
                    </a:lnTo>
                    <a:cubicBezTo>
                      <a:pt x="661" y="1750"/>
                      <a:pt x="663" y="1753"/>
                      <a:pt x="665" y="1755"/>
                    </a:cubicBezTo>
                    <a:cubicBezTo>
                      <a:pt x="667" y="1758"/>
                      <a:pt x="669" y="1760"/>
                      <a:pt x="670" y="1763"/>
                    </a:cubicBezTo>
                    <a:lnTo>
                      <a:pt x="671" y="1764"/>
                    </a:lnTo>
                    <a:cubicBezTo>
                      <a:pt x="672" y="1766"/>
                      <a:pt x="673" y="1768"/>
                      <a:pt x="674" y="1770"/>
                    </a:cubicBezTo>
                    <a:cubicBezTo>
                      <a:pt x="676" y="1772"/>
                      <a:pt x="677" y="1775"/>
                      <a:pt x="678" y="1777"/>
                    </a:cubicBezTo>
                    <a:cubicBezTo>
                      <a:pt x="680" y="1780"/>
                      <a:pt x="681" y="1783"/>
                      <a:pt x="682" y="1785"/>
                    </a:cubicBezTo>
                    <a:cubicBezTo>
                      <a:pt x="683" y="1787"/>
                      <a:pt x="684" y="1789"/>
                      <a:pt x="684" y="1791"/>
                    </a:cubicBezTo>
                    <a:lnTo>
                      <a:pt x="685" y="1792"/>
                    </a:lnTo>
                    <a:cubicBezTo>
                      <a:pt x="685" y="1794"/>
                      <a:pt x="686" y="1796"/>
                      <a:pt x="687" y="1798"/>
                    </a:cubicBezTo>
                    <a:cubicBezTo>
                      <a:pt x="688" y="1802"/>
                      <a:pt x="689" y="1805"/>
                      <a:pt x="689" y="1809"/>
                    </a:cubicBezTo>
                    <a:lnTo>
                      <a:pt x="689" y="1809"/>
                    </a:lnTo>
                    <a:lnTo>
                      <a:pt x="689" y="1809"/>
                    </a:lnTo>
                    <a:lnTo>
                      <a:pt x="690" y="1810"/>
                    </a:lnTo>
                    <a:lnTo>
                      <a:pt x="690" y="1811"/>
                    </a:lnTo>
                    <a:lnTo>
                      <a:pt x="690" y="1812"/>
                    </a:lnTo>
                    <a:lnTo>
                      <a:pt x="690" y="1815"/>
                    </a:lnTo>
                    <a:cubicBezTo>
                      <a:pt x="691" y="1818"/>
                      <a:pt x="691" y="1820"/>
                      <a:pt x="691" y="1823"/>
                    </a:cubicBezTo>
                    <a:cubicBezTo>
                      <a:pt x="692" y="1827"/>
                      <a:pt x="692" y="1831"/>
                      <a:pt x="692" y="1835"/>
                    </a:cubicBezTo>
                    <a:cubicBezTo>
                      <a:pt x="692" y="1839"/>
                      <a:pt x="692" y="1843"/>
                      <a:pt x="691" y="1847"/>
                    </a:cubicBezTo>
                    <a:lnTo>
                      <a:pt x="689" y="1869"/>
                    </a:lnTo>
                    <a:lnTo>
                      <a:pt x="753" y="1854"/>
                    </a:lnTo>
                    <a:lnTo>
                      <a:pt x="831" y="1836"/>
                    </a:lnTo>
                    <a:lnTo>
                      <a:pt x="1012" y="1794"/>
                    </a:lnTo>
                    <a:lnTo>
                      <a:pt x="1165" y="1758"/>
                    </a:lnTo>
                    <a:lnTo>
                      <a:pt x="1303" y="1726"/>
                    </a:lnTo>
                    <a:lnTo>
                      <a:pt x="1385" y="1706"/>
                    </a:lnTo>
                    <a:cubicBezTo>
                      <a:pt x="1383" y="1705"/>
                      <a:pt x="1382" y="1704"/>
                      <a:pt x="1380" y="1702"/>
                    </a:cubicBezTo>
                    <a:close/>
                    <a:moveTo>
                      <a:pt x="1741" y="1187"/>
                    </a:moveTo>
                    <a:cubicBezTo>
                      <a:pt x="1733" y="1193"/>
                      <a:pt x="1728" y="1202"/>
                      <a:pt x="1721" y="1209"/>
                    </a:cubicBezTo>
                    <a:cubicBezTo>
                      <a:pt x="1732" y="1237"/>
                      <a:pt x="1737" y="1265"/>
                      <a:pt x="1751" y="1291"/>
                    </a:cubicBezTo>
                    <a:lnTo>
                      <a:pt x="1795" y="1146"/>
                    </a:lnTo>
                    <a:cubicBezTo>
                      <a:pt x="1777" y="1160"/>
                      <a:pt x="1759" y="1173"/>
                      <a:pt x="1741" y="1187"/>
                    </a:cubicBezTo>
                    <a:moveTo>
                      <a:pt x="1505" y="1747"/>
                    </a:moveTo>
                    <a:cubicBezTo>
                      <a:pt x="1501" y="1747"/>
                      <a:pt x="1498" y="1746"/>
                      <a:pt x="1495" y="1746"/>
                    </a:cubicBezTo>
                    <a:cubicBezTo>
                      <a:pt x="1492" y="1746"/>
                      <a:pt x="1489" y="1746"/>
                      <a:pt x="1487" y="1746"/>
                    </a:cubicBezTo>
                    <a:cubicBezTo>
                      <a:pt x="1484" y="1745"/>
                      <a:pt x="1482" y="1745"/>
                      <a:pt x="1480" y="1745"/>
                    </a:cubicBezTo>
                    <a:lnTo>
                      <a:pt x="1476" y="1744"/>
                    </a:lnTo>
                    <a:lnTo>
                      <a:pt x="1472" y="1744"/>
                    </a:lnTo>
                    <a:cubicBezTo>
                      <a:pt x="1464" y="1743"/>
                      <a:pt x="1457" y="1741"/>
                      <a:pt x="1450" y="1739"/>
                    </a:cubicBezTo>
                    <a:cubicBezTo>
                      <a:pt x="1447" y="1738"/>
                      <a:pt x="1444" y="1737"/>
                      <a:pt x="1441" y="1736"/>
                    </a:cubicBezTo>
                    <a:lnTo>
                      <a:pt x="1440" y="1736"/>
                    </a:lnTo>
                    <a:lnTo>
                      <a:pt x="1418" y="1808"/>
                    </a:lnTo>
                    <a:lnTo>
                      <a:pt x="1346" y="2048"/>
                    </a:lnTo>
                    <a:lnTo>
                      <a:pt x="1306" y="2178"/>
                    </a:lnTo>
                    <a:cubicBezTo>
                      <a:pt x="1324" y="2183"/>
                      <a:pt x="1342" y="2188"/>
                      <a:pt x="1360" y="2193"/>
                    </a:cubicBezTo>
                    <a:lnTo>
                      <a:pt x="1360" y="2193"/>
                    </a:lnTo>
                    <a:cubicBezTo>
                      <a:pt x="1363" y="2190"/>
                      <a:pt x="1366" y="2187"/>
                      <a:pt x="1368" y="2184"/>
                    </a:cubicBezTo>
                    <a:cubicBezTo>
                      <a:pt x="1374" y="2179"/>
                      <a:pt x="1378" y="2173"/>
                      <a:pt x="1383" y="2168"/>
                    </a:cubicBezTo>
                    <a:cubicBezTo>
                      <a:pt x="1390" y="2161"/>
                      <a:pt x="1396" y="2153"/>
                      <a:pt x="1402" y="2146"/>
                    </a:cubicBezTo>
                    <a:lnTo>
                      <a:pt x="1403" y="2145"/>
                    </a:lnTo>
                    <a:cubicBezTo>
                      <a:pt x="1409" y="2137"/>
                      <a:pt x="1415" y="2130"/>
                      <a:pt x="1422" y="2122"/>
                    </a:cubicBezTo>
                    <a:cubicBezTo>
                      <a:pt x="1434" y="2106"/>
                      <a:pt x="1446" y="2090"/>
                      <a:pt x="1457" y="2073"/>
                    </a:cubicBezTo>
                    <a:cubicBezTo>
                      <a:pt x="1463" y="2064"/>
                      <a:pt x="1469" y="2055"/>
                      <a:pt x="1475" y="2045"/>
                    </a:cubicBezTo>
                    <a:cubicBezTo>
                      <a:pt x="1480" y="2038"/>
                      <a:pt x="1484" y="2030"/>
                      <a:pt x="1489" y="2023"/>
                    </a:cubicBezTo>
                    <a:cubicBezTo>
                      <a:pt x="1493" y="2015"/>
                      <a:pt x="1497" y="2008"/>
                      <a:pt x="1501" y="2001"/>
                    </a:cubicBezTo>
                    <a:cubicBezTo>
                      <a:pt x="1506" y="1992"/>
                      <a:pt x="1510" y="1984"/>
                      <a:pt x="1515" y="1975"/>
                    </a:cubicBezTo>
                    <a:cubicBezTo>
                      <a:pt x="1517" y="1970"/>
                      <a:pt x="1519" y="1966"/>
                      <a:pt x="1521" y="1962"/>
                    </a:cubicBezTo>
                    <a:cubicBezTo>
                      <a:pt x="1529" y="1945"/>
                      <a:pt x="1536" y="1929"/>
                      <a:pt x="1543" y="1912"/>
                    </a:cubicBezTo>
                    <a:cubicBezTo>
                      <a:pt x="1547" y="1903"/>
                      <a:pt x="1550" y="1895"/>
                      <a:pt x="1553" y="1886"/>
                    </a:cubicBezTo>
                    <a:lnTo>
                      <a:pt x="1567" y="1900"/>
                    </a:lnTo>
                    <a:lnTo>
                      <a:pt x="1613" y="1747"/>
                    </a:lnTo>
                    <a:lnTo>
                      <a:pt x="1505" y="1747"/>
                    </a:lnTo>
                    <a:close/>
                    <a:moveTo>
                      <a:pt x="1386" y="2411"/>
                    </a:moveTo>
                    <a:cubicBezTo>
                      <a:pt x="1359" y="2432"/>
                      <a:pt x="1331" y="2446"/>
                      <a:pt x="1311" y="2470"/>
                    </a:cubicBezTo>
                    <a:cubicBezTo>
                      <a:pt x="1314" y="2483"/>
                      <a:pt x="1318" y="2496"/>
                      <a:pt x="1322" y="2508"/>
                    </a:cubicBezTo>
                    <a:cubicBezTo>
                      <a:pt x="1325" y="2519"/>
                      <a:pt x="1328" y="2529"/>
                      <a:pt x="1332" y="2540"/>
                    </a:cubicBezTo>
                    <a:cubicBezTo>
                      <a:pt x="1337" y="2557"/>
                      <a:pt x="1343" y="2574"/>
                      <a:pt x="1348" y="2591"/>
                    </a:cubicBezTo>
                    <a:cubicBezTo>
                      <a:pt x="1349" y="2595"/>
                      <a:pt x="1350" y="2600"/>
                      <a:pt x="1351" y="2604"/>
                    </a:cubicBezTo>
                    <a:cubicBezTo>
                      <a:pt x="1352" y="2605"/>
                      <a:pt x="1352" y="2607"/>
                      <a:pt x="1352" y="2608"/>
                    </a:cubicBezTo>
                    <a:lnTo>
                      <a:pt x="1407" y="2426"/>
                    </a:lnTo>
                    <a:lnTo>
                      <a:pt x="1386" y="2411"/>
                    </a:lnTo>
                    <a:moveTo>
                      <a:pt x="1306" y="2178"/>
                    </a:moveTo>
                    <a:lnTo>
                      <a:pt x="1293" y="2222"/>
                    </a:lnTo>
                    <a:lnTo>
                      <a:pt x="1279" y="2266"/>
                    </a:lnTo>
                    <a:cubicBezTo>
                      <a:pt x="1286" y="2261"/>
                      <a:pt x="1292" y="2256"/>
                      <a:pt x="1298" y="2251"/>
                    </a:cubicBezTo>
                    <a:cubicBezTo>
                      <a:pt x="1306" y="2245"/>
                      <a:pt x="1313" y="2238"/>
                      <a:pt x="1320" y="2231"/>
                    </a:cubicBezTo>
                    <a:lnTo>
                      <a:pt x="1322" y="2230"/>
                    </a:lnTo>
                    <a:lnTo>
                      <a:pt x="1322" y="2230"/>
                    </a:lnTo>
                    <a:cubicBezTo>
                      <a:pt x="1329" y="2224"/>
                      <a:pt x="1335" y="2217"/>
                      <a:pt x="1342" y="2211"/>
                    </a:cubicBezTo>
                    <a:cubicBezTo>
                      <a:pt x="1347" y="2206"/>
                      <a:pt x="1351" y="2202"/>
                      <a:pt x="1355" y="2197"/>
                    </a:cubicBezTo>
                    <a:cubicBezTo>
                      <a:pt x="1357" y="2196"/>
                      <a:pt x="1358" y="2194"/>
                      <a:pt x="1360" y="2193"/>
                    </a:cubicBezTo>
                    <a:cubicBezTo>
                      <a:pt x="1342" y="2188"/>
                      <a:pt x="1324" y="2183"/>
                      <a:pt x="1306" y="2178"/>
                    </a:cubicBezTo>
                    <a:moveTo>
                      <a:pt x="1380" y="1702"/>
                    </a:moveTo>
                    <a:cubicBezTo>
                      <a:pt x="1378" y="1701"/>
                      <a:pt x="1376" y="1699"/>
                      <a:pt x="1374" y="1698"/>
                    </a:cubicBezTo>
                    <a:cubicBezTo>
                      <a:pt x="1364" y="1689"/>
                      <a:pt x="1355" y="1679"/>
                      <a:pt x="1346" y="1668"/>
                    </a:cubicBezTo>
                    <a:cubicBezTo>
                      <a:pt x="1344" y="1665"/>
                      <a:pt x="1342" y="1662"/>
                      <a:pt x="1340" y="1659"/>
                    </a:cubicBezTo>
                    <a:cubicBezTo>
                      <a:pt x="1337" y="1655"/>
                      <a:pt x="1334" y="1650"/>
                      <a:pt x="1331" y="1645"/>
                    </a:cubicBezTo>
                    <a:cubicBezTo>
                      <a:pt x="1330" y="1643"/>
                      <a:pt x="1329" y="1640"/>
                      <a:pt x="1327" y="1638"/>
                    </a:cubicBezTo>
                    <a:cubicBezTo>
                      <a:pt x="1326" y="1635"/>
                      <a:pt x="1325" y="1633"/>
                      <a:pt x="1323" y="1630"/>
                    </a:cubicBezTo>
                    <a:cubicBezTo>
                      <a:pt x="1322" y="1628"/>
                      <a:pt x="1322" y="1626"/>
                      <a:pt x="1321" y="1624"/>
                    </a:cubicBezTo>
                    <a:cubicBezTo>
                      <a:pt x="1319" y="1621"/>
                      <a:pt x="1318" y="1618"/>
                      <a:pt x="1317" y="1615"/>
                    </a:cubicBezTo>
                    <a:cubicBezTo>
                      <a:pt x="1315" y="1611"/>
                      <a:pt x="1314" y="1606"/>
                      <a:pt x="1313" y="1602"/>
                    </a:cubicBezTo>
                    <a:cubicBezTo>
                      <a:pt x="1311" y="1597"/>
                      <a:pt x="1310" y="1592"/>
                      <a:pt x="1309" y="1588"/>
                    </a:cubicBezTo>
                    <a:cubicBezTo>
                      <a:pt x="1309" y="1584"/>
                      <a:pt x="1308" y="1581"/>
                      <a:pt x="1307" y="1577"/>
                    </a:cubicBezTo>
                    <a:cubicBezTo>
                      <a:pt x="1306" y="1569"/>
                      <a:pt x="1305" y="1561"/>
                      <a:pt x="1305" y="1554"/>
                    </a:cubicBezTo>
                    <a:lnTo>
                      <a:pt x="1305" y="1552"/>
                    </a:lnTo>
                    <a:lnTo>
                      <a:pt x="1302" y="1552"/>
                    </a:lnTo>
                    <a:lnTo>
                      <a:pt x="1084" y="1603"/>
                    </a:lnTo>
                    <a:lnTo>
                      <a:pt x="847" y="1659"/>
                    </a:lnTo>
                    <a:lnTo>
                      <a:pt x="768" y="1677"/>
                    </a:lnTo>
                    <a:lnTo>
                      <a:pt x="612" y="1714"/>
                    </a:lnTo>
                    <a:cubicBezTo>
                      <a:pt x="615" y="1715"/>
                      <a:pt x="618" y="1716"/>
                      <a:pt x="621" y="1718"/>
                    </a:cubicBezTo>
                    <a:lnTo>
                      <a:pt x="621" y="1718"/>
                    </a:lnTo>
                    <a:lnTo>
                      <a:pt x="624" y="1720"/>
                    </a:lnTo>
                    <a:cubicBezTo>
                      <a:pt x="628" y="1722"/>
                      <a:pt x="632" y="1724"/>
                      <a:pt x="635" y="1727"/>
                    </a:cubicBezTo>
                    <a:cubicBezTo>
                      <a:pt x="637" y="1728"/>
                      <a:pt x="639" y="1729"/>
                      <a:pt x="641" y="1731"/>
                    </a:cubicBezTo>
                    <a:lnTo>
                      <a:pt x="644" y="1733"/>
                    </a:lnTo>
                    <a:lnTo>
                      <a:pt x="646" y="1735"/>
                    </a:lnTo>
                    <a:cubicBezTo>
                      <a:pt x="647" y="1736"/>
                      <a:pt x="649" y="1737"/>
                      <a:pt x="650" y="1739"/>
                    </a:cubicBezTo>
                    <a:cubicBezTo>
                      <a:pt x="652" y="1741"/>
                      <a:pt x="654" y="1742"/>
                      <a:pt x="655" y="1744"/>
                    </a:cubicBezTo>
                    <a:lnTo>
                      <a:pt x="658" y="1747"/>
                    </a:lnTo>
                    <a:cubicBezTo>
                      <a:pt x="661" y="1750"/>
                      <a:pt x="663" y="1753"/>
                      <a:pt x="665" y="1755"/>
                    </a:cubicBezTo>
                    <a:cubicBezTo>
                      <a:pt x="667" y="1758"/>
                      <a:pt x="669" y="1760"/>
                      <a:pt x="670" y="1763"/>
                    </a:cubicBezTo>
                    <a:lnTo>
                      <a:pt x="671" y="1764"/>
                    </a:lnTo>
                    <a:cubicBezTo>
                      <a:pt x="672" y="1766"/>
                      <a:pt x="673" y="1768"/>
                      <a:pt x="674" y="1770"/>
                    </a:cubicBezTo>
                    <a:cubicBezTo>
                      <a:pt x="676" y="1772"/>
                      <a:pt x="677" y="1775"/>
                      <a:pt x="678" y="1777"/>
                    </a:cubicBezTo>
                    <a:cubicBezTo>
                      <a:pt x="680" y="1780"/>
                      <a:pt x="681" y="1783"/>
                      <a:pt x="682" y="1785"/>
                    </a:cubicBezTo>
                    <a:cubicBezTo>
                      <a:pt x="683" y="1787"/>
                      <a:pt x="684" y="1789"/>
                      <a:pt x="684" y="1791"/>
                    </a:cubicBezTo>
                    <a:lnTo>
                      <a:pt x="685" y="1792"/>
                    </a:lnTo>
                    <a:cubicBezTo>
                      <a:pt x="685" y="1794"/>
                      <a:pt x="686" y="1796"/>
                      <a:pt x="687" y="1798"/>
                    </a:cubicBezTo>
                    <a:cubicBezTo>
                      <a:pt x="688" y="1802"/>
                      <a:pt x="689" y="1805"/>
                      <a:pt x="689" y="1809"/>
                    </a:cubicBezTo>
                    <a:lnTo>
                      <a:pt x="689" y="1809"/>
                    </a:lnTo>
                    <a:lnTo>
                      <a:pt x="689" y="1809"/>
                    </a:lnTo>
                    <a:lnTo>
                      <a:pt x="690" y="1810"/>
                    </a:lnTo>
                    <a:lnTo>
                      <a:pt x="690" y="1811"/>
                    </a:lnTo>
                    <a:lnTo>
                      <a:pt x="690" y="1812"/>
                    </a:lnTo>
                    <a:lnTo>
                      <a:pt x="690" y="1815"/>
                    </a:lnTo>
                    <a:cubicBezTo>
                      <a:pt x="691" y="1818"/>
                      <a:pt x="691" y="1820"/>
                      <a:pt x="691" y="1823"/>
                    </a:cubicBezTo>
                    <a:cubicBezTo>
                      <a:pt x="692" y="1827"/>
                      <a:pt x="692" y="1831"/>
                      <a:pt x="692" y="1835"/>
                    </a:cubicBezTo>
                    <a:cubicBezTo>
                      <a:pt x="692" y="1839"/>
                      <a:pt x="692" y="1843"/>
                      <a:pt x="691" y="1847"/>
                    </a:cubicBezTo>
                    <a:lnTo>
                      <a:pt x="689" y="1869"/>
                    </a:lnTo>
                    <a:lnTo>
                      <a:pt x="753" y="1854"/>
                    </a:lnTo>
                    <a:lnTo>
                      <a:pt x="831" y="1836"/>
                    </a:lnTo>
                    <a:lnTo>
                      <a:pt x="1012" y="1794"/>
                    </a:lnTo>
                    <a:lnTo>
                      <a:pt x="1165" y="1758"/>
                    </a:lnTo>
                    <a:lnTo>
                      <a:pt x="1303" y="1726"/>
                    </a:lnTo>
                    <a:lnTo>
                      <a:pt x="1385" y="1706"/>
                    </a:lnTo>
                    <a:cubicBezTo>
                      <a:pt x="1383" y="1705"/>
                      <a:pt x="1382" y="1704"/>
                      <a:pt x="1380" y="1702"/>
                    </a:cubicBezTo>
                    <a:close/>
                    <a:moveTo>
                      <a:pt x="1741" y="1187"/>
                    </a:moveTo>
                    <a:cubicBezTo>
                      <a:pt x="1733" y="1193"/>
                      <a:pt x="1728" y="1202"/>
                      <a:pt x="1721" y="1209"/>
                    </a:cubicBezTo>
                    <a:cubicBezTo>
                      <a:pt x="1732" y="1237"/>
                      <a:pt x="1737" y="1265"/>
                      <a:pt x="1751" y="1291"/>
                    </a:cubicBezTo>
                    <a:lnTo>
                      <a:pt x="1795" y="1146"/>
                    </a:lnTo>
                    <a:cubicBezTo>
                      <a:pt x="1777" y="1160"/>
                      <a:pt x="1759" y="1173"/>
                      <a:pt x="1741" y="1187"/>
                    </a:cubicBezTo>
                    <a:moveTo>
                      <a:pt x="2794" y="1881"/>
                    </a:moveTo>
                    <a:cubicBezTo>
                      <a:pt x="2789" y="1900"/>
                      <a:pt x="2784" y="1919"/>
                      <a:pt x="2778" y="1938"/>
                    </a:cubicBezTo>
                    <a:cubicBezTo>
                      <a:pt x="2773" y="1954"/>
                      <a:pt x="2768" y="1969"/>
                      <a:pt x="2763" y="1985"/>
                    </a:cubicBezTo>
                    <a:cubicBezTo>
                      <a:pt x="2758" y="1998"/>
                      <a:pt x="2754" y="2010"/>
                      <a:pt x="2749" y="2023"/>
                    </a:cubicBezTo>
                    <a:cubicBezTo>
                      <a:pt x="2733" y="2065"/>
                      <a:pt x="2715" y="2105"/>
                      <a:pt x="2695" y="2145"/>
                    </a:cubicBezTo>
                    <a:cubicBezTo>
                      <a:pt x="2645" y="2243"/>
                      <a:pt x="2583" y="2332"/>
                      <a:pt x="2512" y="2411"/>
                    </a:cubicBezTo>
                    <a:cubicBezTo>
                      <a:pt x="2507" y="2418"/>
                      <a:pt x="2501" y="2424"/>
                      <a:pt x="2495" y="2430"/>
                    </a:cubicBezTo>
                    <a:lnTo>
                      <a:pt x="2463" y="2396"/>
                    </a:lnTo>
                    <a:lnTo>
                      <a:pt x="2411" y="2341"/>
                    </a:lnTo>
                    <a:lnTo>
                      <a:pt x="1953" y="1853"/>
                    </a:lnTo>
                    <a:lnTo>
                      <a:pt x="1916" y="1813"/>
                    </a:lnTo>
                    <a:lnTo>
                      <a:pt x="1854" y="1747"/>
                    </a:lnTo>
                    <a:lnTo>
                      <a:pt x="1825" y="1716"/>
                    </a:lnTo>
                    <a:lnTo>
                      <a:pt x="1739" y="1624"/>
                    </a:lnTo>
                    <a:lnTo>
                      <a:pt x="1786" y="1613"/>
                    </a:lnTo>
                    <a:lnTo>
                      <a:pt x="1787" y="1612"/>
                    </a:lnTo>
                    <a:lnTo>
                      <a:pt x="1825" y="1604"/>
                    </a:lnTo>
                    <a:lnTo>
                      <a:pt x="1853" y="1597"/>
                    </a:lnTo>
                    <a:lnTo>
                      <a:pt x="1853" y="1597"/>
                    </a:lnTo>
                    <a:lnTo>
                      <a:pt x="2069" y="1547"/>
                    </a:lnTo>
                    <a:lnTo>
                      <a:pt x="2657" y="1409"/>
                    </a:lnTo>
                    <a:lnTo>
                      <a:pt x="2667" y="1407"/>
                    </a:lnTo>
                    <a:lnTo>
                      <a:pt x="2816" y="1372"/>
                    </a:lnTo>
                    <a:cubicBezTo>
                      <a:pt x="2842" y="1537"/>
                      <a:pt x="2837" y="1710"/>
                      <a:pt x="2794" y="1881"/>
                    </a:cubicBezTo>
                    <a:moveTo>
                      <a:pt x="1294" y="2800"/>
                    </a:moveTo>
                    <a:lnTo>
                      <a:pt x="1326" y="2694"/>
                    </a:lnTo>
                    <a:lnTo>
                      <a:pt x="1352" y="2608"/>
                    </a:lnTo>
                    <a:lnTo>
                      <a:pt x="1352" y="2608"/>
                    </a:lnTo>
                    <a:lnTo>
                      <a:pt x="1407" y="2426"/>
                    </a:lnTo>
                    <a:lnTo>
                      <a:pt x="1417" y="2394"/>
                    </a:lnTo>
                    <a:lnTo>
                      <a:pt x="1456" y="2266"/>
                    </a:lnTo>
                    <a:lnTo>
                      <a:pt x="1469" y="2222"/>
                    </a:lnTo>
                    <a:lnTo>
                      <a:pt x="1534" y="2009"/>
                    </a:lnTo>
                    <a:lnTo>
                      <a:pt x="1567" y="1900"/>
                    </a:lnTo>
                    <a:lnTo>
                      <a:pt x="1613" y="1747"/>
                    </a:lnTo>
                    <a:lnTo>
                      <a:pt x="1615" y="1739"/>
                    </a:lnTo>
                    <a:lnTo>
                      <a:pt x="1622" y="1747"/>
                    </a:lnTo>
                    <a:lnTo>
                      <a:pt x="1625" y="1749"/>
                    </a:lnTo>
                    <a:lnTo>
                      <a:pt x="1745" y="1877"/>
                    </a:lnTo>
                    <a:lnTo>
                      <a:pt x="2270" y="2437"/>
                    </a:lnTo>
                    <a:lnTo>
                      <a:pt x="2270" y="2437"/>
                    </a:lnTo>
                    <a:lnTo>
                      <a:pt x="2372" y="2546"/>
                    </a:lnTo>
                    <a:cubicBezTo>
                      <a:pt x="2079" y="2786"/>
                      <a:pt x="1683" y="2889"/>
                      <a:pt x="1294" y="2800"/>
                    </a:cubicBezTo>
                    <a:moveTo>
                      <a:pt x="1279" y="2267"/>
                    </a:moveTo>
                    <a:lnTo>
                      <a:pt x="1263" y="2321"/>
                    </a:lnTo>
                    <a:lnTo>
                      <a:pt x="1254" y="2350"/>
                    </a:lnTo>
                    <a:lnTo>
                      <a:pt x="1160" y="2660"/>
                    </a:lnTo>
                    <a:lnTo>
                      <a:pt x="1133" y="2751"/>
                    </a:lnTo>
                    <a:cubicBezTo>
                      <a:pt x="1089" y="2735"/>
                      <a:pt x="1046" y="2716"/>
                      <a:pt x="1005" y="2695"/>
                    </a:cubicBezTo>
                    <a:cubicBezTo>
                      <a:pt x="919" y="2651"/>
                      <a:pt x="839" y="2599"/>
                      <a:pt x="768" y="2538"/>
                    </a:cubicBezTo>
                    <a:cubicBezTo>
                      <a:pt x="752" y="2525"/>
                      <a:pt x="736" y="2512"/>
                      <a:pt x="721" y="2498"/>
                    </a:cubicBezTo>
                    <a:lnTo>
                      <a:pt x="721" y="2498"/>
                    </a:lnTo>
                    <a:cubicBezTo>
                      <a:pt x="709" y="2486"/>
                      <a:pt x="697" y="2475"/>
                      <a:pt x="685" y="2463"/>
                    </a:cubicBezTo>
                    <a:cubicBezTo>
                      <a:pt x="670" y="2448"/>
                      <a:pt x="655" y="2432"/>
                      <a:pt x="640" y="2415"/>
                    </a:cubicBezTo>
                    <a:cubicBezTo>
                      <a:pt x="598" y="2368"/>
                      <a:pt x="559" y="2318"/>
                      <a:pt x="525" y="2266"/>
                    </a:cubicBezTo>
                    <a:lnTo>
                      <a:pt x="525" y="2266"/>
                    </a:lnTo>
                    <a:cubicBezTo>
                      <a:pt x="488" y="2210"/>
                      <a:pt x="455" y="2151"/>
                      <a:pt x="428" y="2090"/>
                    </a:cubicBezTo>
                    <a:cubicBezTo>
                      <a:pt x="420" y="2073"/>
                      <a:pt x="413" y="2056"/>
                      <a:pt x="406" y="2040"/>
                    </a:cubicBezTo>
                    <a:cubicBezTo>
                      <a:pt x="394" y="2008"/>
                      <a:pt x="382" y="1976"/>
                      <a:pt x="372" y="1943"/>
                    </a:cubicBezTo>
                    <a:lnTo>
                      <a:pt x="416" y="1933"/>
                    </a:lnTo>
                    <a:lnTo>
                      <a:pt x="451" y="1925"/>
                    </a:lnTo>
                    <a:lnTo>
                      <a:pt x="469" y="1921"/>
                    </a:lnTo>
                    <a:lnTo>
                      <a:pt x="480" y="1918"/>
                    </a:lnTo>
                    <a:lnTo>
                      <a:pt x="558" y="1900"/>
                    </a:lnTo>
                    <a:lnTo>
                      <a:pt x="559" y="1899"/>
                    </a:lnTo>
                    <a:lnTo>
                      <a:pt x="560" y="1899"/>
                    </a:lnTo>
                    <a:lnTo>
                      <a:pt x="689" y="1869"/>
                    </a:lnTo>
                    <a:lnTo>
                      <a:pt x="753" y="1854"/>
                    </a:lnTo>
                    <a:lnTo>
                      <a:pt x="831" y="1836"/>
                    </a:lnTo>
                    <a:lnTo>
                      <a:pt x="1012" y="1794"/>
                    </a:lnTo>
                    <a:lnTo>
                      <a:pt x="1165" y="1758"/>
                    </a:lnTo>
                    <a:lnTo>
                      <a:pt x="1303" y="1726"/>
                    </a:lnTo>
                    <a:lnTo>
                      <a:pt x="1385" y="1706"/>
                    </a:lnTo>
                    <a:lnTo>
                      <a:pt x="1454" y="1690"/>
                    </a:lnTo>
                    <a:lnTo>
                      <a:pt x="1440" y="1736"/>
                    </a:lnTo>
                    <a:lnTo>
                      <a:pt x="1418" y="1808"/>
                    </a:lnTo>
                    <a:lnTo>
                      <a:pt x="1346" y="2048"/>
                    </a:lnTo>
                    <a:lnTo>
                      <a:pt x="1306" y="2178"/>
                    </a:lnTo>
                    <a:lnTo>
                      <a:pt x="1293" y="2222"/>
                    </a:lnTo>
                    <a:lnTo>
                      <a:pt x="1279" y="2266"/>
                    </a:lnTo>
                    <a:lnTo>
                      <a:pt x="1279" y="2267"/>
                    </a:lnTo>
                    <a:lnTo>
                      <a:pt x="1279" y="2267"/>
                    </a:lnTo>
                    <a:moveTo>
                      <a:pt x="352" y="1775"/>
                    </a:moveTo>
                    <a:lnTo>
                      <a:pt x="333" y="1779"/>
                    </a:lnTo>
                    <a:cubicBezTo>
                      <a:pt x="329" y="1754"/>
                      <a:pt x="326" y="1728"/>
                      <a:pt x="323" y="1703"/>
                    </a:cubicBezTo>
                    <a:lnTo>
                      <a:pt x="323" y="1702"/>
                    </a:lnTo>
                    <a:cubicBezTo>
                      <a:pt x="314" y="1610"/>
                      <a:pt x="314" y="1516"/>
                      <a:pt x="326" y="1421"/>
                    </a:cubicBezTo>
                    <a:cubicBezTo>
                      <a:pt x="327" y="1412"/>
                      <a:pt x="329" y="1402"/>
                      <a:pt x="330" y="1393"/>
                    </a:cubicBezTo>
                    <a:cubicBezTo>
                      <a:pt x="339" y="1331"/>
                      <a:pt x="353" y="1270"/>
                      <a:pt x="371" y="1208"/>
                    </a:cubicBezTo>
                    <a:cubicBezTo>
                      <a:pt x="429" y="1018"/>
                      <a:pt x="528" y="852"/>
                      <a:pt x="655" y="715"/>
                    </a:cubicBezTo>
                    <a:lnTo>
                      <a:pt x="710" y="774"/>
                    </a:lnTo>
                    <a:lnTo>
                      <a:pt x="892" y="968"/>
                    </a:lnTo>
                    <a:lnTo>
                      <a:pt x="1110" y="1200"/>
                    </a:lnTo>
                    <a:lnTo>
                      <a:pt x="1237" y="1336"/>
                    </a:lnTo>
                    <a:lnTo>
                      <a:pt x="1305" y="1408"/>
                    </a:lnTo>
                    <a:lnTo>
                      <a:pt x="1306" y="1410"/>
                    </a:lnTo>
                    <a:lnTo>
                      <a:pt x="1321" y="1426"/>
                    </a:lnTo>
                    <a:lnTo>
                      <a:pt x="1322" y="1426"/>
                    </a:lnTo>
                    <a:lnTo>
                      <a:pt x="1414" y="1524"/>
                    </a:lnTo>
                    <a:lnTo>
                      <a:pt x="1414" y="1524"/>
                    </a:lnTo>
                    <a:lnTo>
                      <a:pt x="1415" y="1526"/>
                    </a:lnTo>
                    <a:lnTo>
                      <a:pt x="1305" y="1552"/>
                    </a:lnTo>
                    <a:lnTo>
                      <a:pt x="1302" y="1552"/>
                    </a:lnTo>
                    <a:lnTo>
                      <a:pt x="1084" y="1603"/>
                    </a:lnTo>
                    <a:lnTo>
                      <a:pt x="847" y="1659"/>
                    </a:lnTo>
                    <a:lnTo>
                      <a:pt x="768" y="1677"/>
                    </a:lnTo>
                    <a:lnTo>
                      <a:pt x="612" y="1714"/>
                    </a:lnTo>
                    <a:lnTo>
                      <a:pt x="574" y="1723"/>
                    </a:lnTo>
                    <a:lnTo>
                      <a:pt x="495" y="1741"/>
                    </a:lnTo>
                    <a:lnTo>
                      <a:pt x="457" y="1750"/>
                    </a:lnTo>
                    <a:lnTo>
                      <a:pt x="457" y="1750"/>
                    </a:lnTo>
                    <a:lnTo>
                      <a:pt x="410" y="1761"/>
                    </a:lnTo>
                    <a:lnTo>
                      <a:pt x="379" y="1768"/>
                    </a:lnTo>
                    <a:lnTo>
                      <a:pt x="352" y="1775"/>
                    </a:lnTo>
                    <a:moveTo>
                      <a:pt x="1005" y="452"/>
                    </a:moveTo>
                    <a:cubicBezTo>
                      <a:pt x="1250" y="328"/>
                      <a:pt x="1536" y="283"/>
                      <a:pt x="1822" y="341"/>
                    </a:cubicBezTo>
                    <a:cubicBezTo>
                      <a:pt x="1835" y="344"/>
                      <a:pt x="1847" y="346"/>
                      <a:pt x="1859" y="349"/>
                    </a:cubicBezTo>
                    <a:lnTo>
                      <a:pt x="1830" y="445"/>
                    </a:lnTo>
                    <a:lnTo>
                      <a:pt x="1671" y="972"/>
                    </a:lnTo>
                    <a:lnTo>
                      <a:pt x="1638" y="1080"/>
                    </a:lnTo>
                    <a:lnTo>
                      <a:pt x="1584" y="1259"/>
                    </a:lnTo>
                    <a:lnTo>
                      <a:pt x="1568" y="1312"/>
                    </a:lnTo>
                    <a:lnTo>
                      <a:pt x="1538" y="1410"/>
                    </a:lnTo>
                    <a:lnTo>
                      <a:pt x="1437" y="1302"/>
                    </a:lnTo>
                    <a:lnTo>
                      <a:pt x="1328" y="1186"/>
                    </a:lnTo>
                    <a:lnTo>
                      <a:pt x="1241" y="1093"/>
                    </a:lnTo>
                    <a:lnTo>
                      <a:pt x="877" y="705"/>
                    </a:lnTo>
                    <a:lnTo>
                      <a:pt x="839" y="665"/>
                    </a:lnTo>
                    <a:lnTo>
                      <a:pt x="778" y="600"/>
                    </a:lnTo>
                    <a:cubicBezTo>
                      <a:pt x="848" y="543"/>
                      <a:pt x="924" y="493"/>
                      <a:pt x="1005" y="452"/>
                    </a:cubicBezTo>
                    <a:moveTo>
                      <a:pt x="2000" y="467"/>
                    </a:moveTo>
                    <a:lnTo>
                      <a:pt x="2021" y="399"/>
                    </a:lnTo>
                    <a:cubicBezTo>
                      <a:pt x="2071" y="418"/>
                      <a:pt x="2119" y="439"/>
                      <a:pt x="2165" y="464"/>
                    </a:cubicBezTo>
                    <a:cubicBezTo>
                      <a:pt x="2221" y="494"/>
                      <a:pt x="2274" y="527"/>
                      <a:pt x="2324" y="564"/>
                    </a:cubicBezTo>
                    <a:cubicBezTo>
                      <a:pt x="2466" y="669"/>
                      <a:pt x="2582" y="802"/>
                      <a:pt x="2667" y="951"/>
                    </a:cubicBezTo>
                    <a:cubicBezTo>
                      <a:pt x="2713" y="1032"/>
                      <a:pt x="2750" y="1118"/>
                      <a:pt x="2777" y="1207"/>
                    </a:cubicBezTo>
                    <a:lnTo>
                      <a:pt x="2667" y="1233"/>
                    </a:lnTo>
                    <a:lnTo>
                      <a:pt x="1979" y="1394"/>
                    </a:lnTo>
                    <a:lnTo>
                      <a:pt x="1825" y="1430"/>
                    </a:lnTo>
                    <a:lnTo>
                      <a:pt x="1700" y="1459"/>
                    </a:lnTo>
                    <a:lnTo>
                      <a:pt x="1751" y="1291"/>
                    </a:lnTo>
                    <a:lnTo>
                      <a:pt x="1795" y="1146"/>
                    </a:lnTo>
                    <a:lnTo>
                      <a:pt x="1815" y="1080"/>
                    </a:lnTo>
                    <a:lnTo>
                      <a:pt x="1844" y="983"/>
                    </a:lnTo>
                    <a:lnTo>
                      <a:pt x="1851" y="960"/>
                    </a:lnTo>
                    <a:lnTo>
                      <a:pt x="2000" y="467"/>
                    </a:lnTo>
                    <a:moveTo>
                      <a:pt x="3142" y="1601"/>
                    </a:moveTo>
                    <a:cubicBezTo>
                      <a:pt x="3138" y="1596"/>
                      <a:pt x="3131" y="1592"/>
                      <a:pt x="3122" y="1591"/>
                    </a:cubicBezTo>
                    <a:cubicBezTo>
                      <a:pt x="3106" y="1589"/>
                      <a:pt x="3090" y="1587"/>
                      <a:pt x="3074" y="1586"/>
                    </a:cubicBezTo>
                    <a:cubicBezTo>
                      <a:pt x="3055" y="1584"/>
                      <a:pt x="3036" y="1581"/>
                      <a:pt x="3019" y="1579"/>
                    </a:cubicBezTo>
                    <a:cubicBezTo>
                      <a:pt x="3016" y="1522"/>
                      <a:pt x="3013" y="1466"/>
                      <a:pt x="3010" y="1409"/>
                    </a:cubicBezTo>
                    <a:cubicBezTo>
                      <a:pt x="3011" y="1409"/>
                      <a:pt x="3015" y="1408"/>
                      <a:pt x="3018" y="1407"/>
                    </a:cubicBezTo>
                    <a:cubicBezTo>
                      <a:pt x="3047" y="1401"/>
                      <a:pt x="3077" y="1394"/>
                      <a:pt x="3107" y="1387"/>
                    </a:cubicBezTo>
                    <a:cubicBezTo>
                      <a:pt x="3129" y="1382"/>
                      <a:pt x="3136" y="1373"/>
                      <a:pt x="3132" y="1350"/>
                    </a:cubicBezTo>
                    <a:lnTo>
                      <a:pt x="3128" y="1322"/>
                    </a:lnTo>
                    <a:cubicBezTo>
                      <a:pt x="3124" y="1301"/>
                      <a:pt x="3120" y="1279"/>
                      <a:pt x="3116" y="1257"/>
                    </a:cubicBezTo>
                    <a:cubicBezTo>
                      <a:pt x="3113" y="1240"/>
                      <a:pt x="3102" y="1232"/>
                      <a:pt x="3085" y="1234"/>
                    </a:cubicBezTo>
                    <a:cubicBezTo>
                      <a:pt x="3070" y="1235"/>
                      <a:pt x="3055" y="1237"/>
                      <a:pt x="3040" y="1239"/>
                    </a:cubicBezTo>
                    <a:cubicBezTo>
                      <a:pt x="3024" y="1241"/>
                      <a:pt x="3007" y="1243"/>
                      <a:pt x="2990" y="1245"/>
                    </a:cubicBezTo>
                    <a:cubicBezTo>
                      <a:pt x="2986" y="1246"/>
                      <a:pt x="2983" y="1246"/>
                      <a:pt x="2981" y="1246"/>
                    </a:cubicBezTo>
                    <a:cubicBezTo>
                      <a:pt x="2965" y="1191"/>
                      <a:pt x="2949" y="1137"/>
                      <a:pt x="2933" y="1083"/>
                    </a:cubicBezTo>
                    <a:cubicBezTo>
                      <a:pt x="2963" y="1068"/>
                      <a:pt x="2994" y="1053"/>
                      <a:pt x="3025" y="1037"/>
                    </a:cubicBezTo>
                    <a:cubicBezTo>
                      <a:pt x="3042" y="1029"/>
                      <a:pt x="3047" y="1017"/>
                      <a:pt x="3040" y="1000"/>
                    </a:cubicBezTo>
                    <a:cubicBezTo>
                      <a:pt x="3027" y="969"/>
                      <a:pt x="3014" y="939"/>
                      <a:pt x="3001" y="909"/>
                    </a:cubicBezTo>
                    <a:cubicBezTo>
                      <a:pt x="2994" y="894"/>
                      <a:pt x="2981" y="889"/>
                      <a:pt x="2967" y="894"/>
                    </a:cubicBezTo>
                    <a:cubicBezTo>
                      <a:pt x="2953" y="899"/>
                      <a:pt x="2939" y="904"/>
                      <a:pt x="2926" y="909"/>
                    </a:cubicBezTo>
                    <a:cubicBezTo>
                      <a:pt x="2906" y="916"/>
                      <a:pt x="2886" y="924"/>
                      <a:pt x="2867" y="931"/>
                    </a:cubicBezTo>
                    <a:cubicBezTo>
                      <a:pt x="2839" y="881"/>
                      <a:pt x="2811" y="832"/>
                      <a:pt x="2783" y="783"/>
                    </a:cubicBezTo>
                    <a:cubicBezTo>
                      <a:pt x="2785" y="781"/>
                      <a:pt x="2788" y="778"/>
                      <a:pt x="2791" y="776"/>
                    </a:cubicBezTo>
                    <a:cubicBezTo>
                      <a:pt x="2815" y="756"/>
                      <a:pt x="2839" y="736"/>
                      <a:pt x="2863" y="717"/>
                    </a:cubicBezTo>
                    <a:cubicBezTo>
                      <a:pt x="2877" y="705"/>
                      <a:pt x="2879" y="693"/>
                      <a:pt x="2868" y="678"/>
                    </a:cubicBezTo>
                    <a:cubicBezTo>
                      <a:pt x="2849" y="651"/>
                      <a:pt x="2829" y="625"/>
                      <a:pt x="2809" y="598"/>
                    </a:cubicBezTo>
                    <a:cubicBezTo>
                      <a:pt x="2799" y="584"/>
                      <a:pt x="2786" y="583"/>
                      <a:pt x="2771" y="592"/>
                    </a:cubicBezTo>
                    <a:cubicBezTo>
                      <a:pt x="2744" y="610"/>
                      <a:pt x="2717" y="628"/>
                      <a:pt x="2690" y="646"/>
                    </a:cubicBezTo>
                    <a:cubicBezTo>
                      <a:pt x="2688" y="648"/>
                      <a:pt x="2685" y="649"/>
                      <a:pt x="2684" y="649"/>
                    </a:cubicBezTo>
                    <a:cubicBezTo>
                      <a:pt x="2678" y="643"/>
                      <a:pt x="2673" y="637"/>
                      <a:pt x="2667" y="631"/>
                    </a:cubicBezTo>
                    <a:cubicBezTo>
                      <a:pt x="2634" y="596"/>
                      <a:pt x="2601" y="561"/>
                      <a:pt x="2568" y="525"/>
                    </a:cubicBezTo>
                    <a:cubicBezTo>
                      <a:pt x="2569" y="523"/>
                      <a:pt x="2571" y="521"/>
                      <a:pt x="2573" y="518"/>
                    </a:cubicBezTo>
                    <a:cubicBezTo>
                      <a:pt x="2593" y="492"/>
                      <a:pt x="2612" y="467"/>
                      <a:pt x="2632" y="441"/>
                    </a:cubicBezTo>
                    <a:cubicBezTo>
                      <a:pt x="2641" y="429"/>
                      <a:pt x="2641" y="416"/>
                      <a:pt x="2630" y="407"/>
                    </a:cubicBezTo>
                    <a:cubicBezTo>
                      <a:pt x="2603" y="383"/>
                      <a:pt x="2576" y="360"/>
                      <a:pt x="2548" y="338"/>
                    </a:cubicBezTo>
                    <a:cubicBezTo>
                      <a:pt x="2537" y="329"/>
                      <a:pt x="2524" y="331"/>
                      <a:pt x="2514" y="341"/>
                    </a:cubicBezTo>
                    <a:cubicBezTo>
                      <a:pt x="2498" y="358"/>
                      <a:pt x="2482" y="375"/>
                      <a:pt x="2466" y="392"/>
                    </a:cubicBezTo>
                    <a:cubicBezTo>
                      <a:pt x="2458" y="401"/>
                      <a:pt x="2449" y="410"/>
                      <a:pt x="2441" y="418"/>
                    </a:cubicBezTo>
                    <a:cubicBezTo>
                      <a:pt x="2394" y="387"/>
                      <a:pt x="2347" y="356"/>
                      <a:pt x="2300" y="325"/>
                    </a:cubicBezTo>
                    <a:lnTo>
                      <a:pt x="2299" y="324"/>
                    </a:lnTo>
                    <a:lnTo>
                      <a:pt x="2300" y="323"/>
                    </a:lnTo>
                    <a:cubicBezTo>
                      <a:pt x="2302" y="319"/>
                      <a:pt x="2303" y="315"/>
                      <a:pt x="2306" y="310"/>
                    </a:cubicBezTo>
                    <a:cubicBezTo>
                      <a:pt x="2318" y="282"/>
                      <a:pt x="2330" y="255"/>
                      <a:pt x="2342" y="228"/>
                    </a:cubicBezTo>
                    <a:cubicBezTo>
                      <a:pt x="2348" y="213"/>
                      <a:pt x="2345" y="201"/>
                      <a:pt x="2331" y="194"/>
                    </a:cubicBezTo>
                    <a:cubicBezTo>
                      <a:pt x="2316" y="186"/>
                      <a:pt x="2300" y="178"/>
                      <a:pt x="2284" y="170"/>
                    </a:cubicBezTo>
                    <a:cubicBezTo>
                      <a:pt x="2269" y="162"/>
                      <a:pt x="2253" y="154"/>
                      <a:pt x="2237" y="147"/>
                    </a:cubicBezTo>
                    <a:cubicBezTo>
                      <a:pt x="2223" y="140"/>
                      <a:pt x="2211" y="145"/>
                      <a:pt x="2204" y="159"/>
                    </a:cubicBezTo>
                    <a:cubicBezTo>
                      <a:pt x="2196" y="172"/>
                      <a:pt x="2189" y="185"/>
                      <a:pt x="2181" y="198"/>
                    </a:cubicBezTo>
                    <a:cubicBezTo>
                      <a:pt x="2176" y="207"/>
                      <a:pt x="2171" y="216"/>
                      <a:pt x="2165" y="225"/>
                    </a:cubicBezTo>
                    <a:cubicBezTo>
                      <a:pt x="2161" y="234"/>
                      <a:pt x="2156" y="242"/>
                      <a:pt x="2151" y="250"/>
                    </a:cubicBezTo>
                    <a:cubicBezTo>
                      <a:pt x="2101" y="231"/>
                      <a:pt x="2051" y="213"/>
                      <a:pt x="2000" y="195"/>
                    </a:cubicBezTo>
                    <a:cubicBezTo>
                      <a:pt x="1997" y="194"/>
                      <a:pt x="1994" y="193"/>
                      <a:pt x="1991" y="191"/>
                    </a:cubicBezTo>
                    <a:cubicBezTo>
                      <a:pt x="1994" y="175"/>
                      <a:pt x="1997" y="158"/>
                      <a:pt x="2000" y="141"/>
                    </a:cubicBezTo>
                    <a:cubicBezTo>
                      <a:pt x="2003" y="125"/>
                      <a:pt x="2006" y="109"/>
                      <a:pt x="2010" y="92"/>
                    </a:cubicBezTo>
                    <a:cubicBezTo>
                      <a:pt x="2013" y="79"/>
                      <a:pt x="2010" y="69"/>
                      <a:pt x="2000" y="60"/>
                    </a:cubicBezTo>
                    <a:lnTo>
                      <a:pt x="1999" y="59"/>
                    </a:lnTo>
                    <a:lnTo>
                      <a:pt x="1957" y="46"/>
                    </a:lnTo>
                    <a:cubicBezTo>
                      <a:pt x="1936" y="42"/>
                      <a:pt x="1915" y="38"/>
                      <a:pt x="1895" y="33"/>
                    </a:cubicBezTo>
                    <a:cubicBezTo>
                      <a:pt x="1876" y="29"/>
                      <a:pt x="1866" y="35"/>
                      <a:pt x="1860" y="54"/>
                    </a:cubicBezTo>
                    <a:cubicBezTo>
                      <a:pt x="1851" y="85"/>
                      <a:pt x="1841" y="115"/>
                      <a:pt x="1832" y="146"/>
                    </a:cubicBezTo>
                    <a:cubicBezTo>
                      <a:pt x="1831" y="152"/>
                      <a:pt x="1828" y="154"/>
                      <a:pt x="1822" y="153"/>
                    </a:cubicBezTo>
                    <a:cubicBezTo>
                      <a:pt x="1815" y="152"/>
                      <a:pt x="1808" y="151"/>
                      <a:pt x="1801" y="150"/>
                    </a:cubicBezTo>
                    <a:cubicBezTo>
                      <a:pt x="1776" y="146"/>
                      <a:pt x="1752" y="143"/>
                      <a:pt x="1727" y="140"/>
                    </a:cubicBezTo>
                    <a:cubicBezTo>
                      <a:pt x="1706" y="137"/>
                      <a:pt x="1684" y="135"/>
                      <a:pt x="1662" y="133"/>
                    </a:cubicBezTo>
                    <a:cubicBezTo>
                      <a:pt x="1661" y="130"/>
                      <a:pt x="1661" y="127"/>
                      <a:pt x="1661" y="124"/>
                    </a:cubicBezTo>
                    <a:cubicBezTo>
                      <a:pt x="1659" y="92"/>
                      <a:pt x="1658" y="59"/>
                      <a:pt x="1656" y="27"/>
                    </a:cubicBezTo>
                    <a:cubicBezTo>
                      <a:pt x="1655" y="11"/>
                      <a:pt x="1646" y="1"/>
                      <a:pt x="1630" y="1"/>
                    </a:cubicBezTo>
                    <a:cubicBezTo>
                      <a:pt x="1596" y="0"/>
                      <a:pt x="1563" y="0"/>
                      <a:pt x="1530" y="0"/>
                    </a:cubicBezTo>
                    <a:cubicBezTo>
                      <a:pt x="1511" y="1"/>
                      <a:pt x="1502" y="10"/>
                      <a:pt x="1501" y="29"/>
                    </a:cubicBezTo>
                    <a:cubicBezTo>
                      <a:pt x="1500" y="60"/>
                      <a:pt x="1498" y="92"/>
                      <a:pt x="1496" y="123"/>
                    </a:cubicBezTo>
                    <a:cubicBezTo>
                      <a:pt x="1496" y="132"/>
                      <a:pt x="1493" y="133"/>
                      <a:pt x="1486" y="134"/>
                    </a:cubicBezTo>
                    <a:cubicBezTo>
                      <a:pt x="1450" y="137"/>
                      <a:pt x="1414" y="141"/>
                      <a:pt x="1379" y="145"/>
                    </a:cubicBezTo>
                    <a:cubicBezTo>
                      <a:pt x="1361" y="146"/>
                      <a:pt x="1344" y="149"/>
                      <a:pt x="1327" y="152"/>
                    </a:cubicBezTo>
                    <a:cubicBezTo>
                      <a:pt x="1317" y="118"/>
                      <a:pt x="1307" y="84"/>
                      <a:pt x="1297" y="50"/>
                    </a:cubicBezTo>
                    <a:cubicBezTo>
                      <a:pt x="1293" y="36"/>
                      <a:pt x="1282" y="27"/>
                      <a:pt x="1268" y="30"/>
                    </a:cubicBezTo>
                    <a:cubicBezTo>
                      <a:pt x="1233" y="38"/>
                      <a:pt x="1198" y="46"/>
                      <a:pt x="1164" y="55"/>
                    </a:cubicBezTo>
                    <a:cubicBezTo>
                      <a:pt x="1150" y="58"/>
                      <a:pt x="1144" y="71"/>
                      <a:pt x="1147" y="84"/>
                    </a:cubicBezTo>
                    <a:cubicBezTo>
                      <a:pt x="1151" y="111"/>
                      <a:pt x="1156" y="137"/>
                      <a:pt x="1161" y="163"/>
                    </a:cubicBezTo>
                    <a:cubicBezTo>
                      <a:pt x="1162" y="172"/>
                      <a:pt x="1164" y="181"/>
                      <a:pt x="1165" y="189"/>
                    </a:cubicBezTo>
                    <a:cubicBezTo>
                      <a:pt x="1111" y="208"/>
                      <a:pt x="1058" y="227"/>
                      <a:pt x="1005" y="246"/>
                    </a:cubicBezTo>
                    <a:lnTo>
                      <a:pt x="1003" y="244"/>
                    </a:lnTo>
                    <a:cubicBezTo>
                      <a:pt x="987" y="215"/>
                      <a:pt x="971" y="186"/>
                      <a:pt x="955" y="158"/>
                    </a:cubicBezTo>
                    <a:cubicBezTo>
                      <a:pt x="945" y="141"/>
                      <a:pt x="933" y="136"/>
                      <a:pt x="916" y="145"/>
                    </a:cubicBezTo>
                    <a:cubicBezTo>
                      <a:pt x="888" y="158"/>
                      <a:pt x="860" y="172"/>
                      <a:pt x="833" y="186"/>
                    </a:cubicBezTo>
                    <a:cubicBezTo>
                      <a:pt x="811" y="196"/>
                      <a:pt x="808" y="208"/>
                      <a:pt x="817" y="230"/>
                    </a:cubicBezTo>
                    <a:cubicBezTo>
                      <a:pt x="830" y="258"/>
                      <a:pt x="843" y="287"/>
                      <a:pt x="855" y="315"/>
                    </a:cubicBezTo>
                    <a:cubicBezTo>
                      <a:pt x="855" y="317"/>
                      <a:pt x="856" y="319"/>
                      <a:pt x="857" y="320"/>
                    </a:cubicBezTo>
                    <a:cubicBezTo>
                      <a:pt x="849" y="325"/>
                      <a:pt x="842" y="330"/>
                      <a:pt x="834" y="335"/>
                    </a:cubicBezTo>
                    <a:cubicBezTo>
                      <a:pt x="794" y="361"/>
                      <a:pt x="754" y="387"/>
                      <a:pt x="714" y="414"/>
                    </a:cubicBezTo>
                    <a:cubicBezTo>
                      <a:pt x="691" y="389"/>
                      <a:pt x="668" y="363"/>
                      <a:pt x="645" y="338"/>
                    </a:cubicBezTo>
                    <a:cubicBezTo>
                      <a:pt x="633" y="326"/>
                      <a:pt x="621" y="323"/>
                      <a:pt x="609" y="331"/>
                    </a:cubicBezTo>
                    <a:lnTo>
                      <a:pt x="604" y="335"/>
                    </a:lnTo>
                    <a:cubicBezTo>
                      <a:pt x="579" y="355"/>
                      <a:pt x="553" y="376"/>
                      <a:pt x="528" y="398"/>
                    </a:cubicBezTo>
                    <a:cubicBezTo>
                      <a:pt x="515" y="409"/>
                      <a:pt x="514" y="422"/>
                      <a:pt x="525" y="436"/>
                    </a:cubicBezTo>
                    <a:cubicBezTo>
                      <a:pt x="544" y="461"/>
                      <a:pt x="563" y="487"/>
                      <a:pt x="582" y="512"/>
                    </a:cubicBezTo>
                    <a:cubicBezTo>
                      <a:pt x="584" y="515"/>
                      <a:pt x="586" y="518"/>
                      <a:pt x="587" y="520"/>
                    </a:cubicBezTo>
                    <a:cubicBezTo>
                      <a:pt x="547" y="561"/>
                      <a:pt x="509" y="602"/>
                      <a:pt x="470" y="643"/>
                    </a:cubicBezTo>
                    <a:lnTo>
                      <a:pt x="466" y="641"/>
                    </a:lnTo>
                    <a:cubicBezTo>
                      <a:pt x="439" y="623"/>
                      <a:pt x="412" y="604"/>
                      <a:pt x="385" y="586"/>
                    </a:cubicBezTo>
                    <a:cubicBezTo>
                      <a:pt x="368" y="575"/>
                      <a:pt x="356" y="576"/>
                      <a:pt x="344" y="592"/>
                    </a:cubicBezTo>
                    <a:cubicBezTo>
                      <a:pt x="332" y="608"/>
                      <a:pt x="320" y="624"/>
                      <a:pt x="308" y="640"/>
                    </a:cubicBezTo>
                    <a:cubicBezTo>
                      <a:pt x="300" y="650"/>
                      <a:pt x="293" y="660"/>
                      <a:pt x="286" y="670"/>
                    </a:cubicBezTo>
                    <a:cubicBezTo>
                      <a:pt x="275" y="685"/>
                      <a:pt x="277" y="697"/>
                      <a:pt x="291" y="709"/>
                    </a:cubicBezTo>
                    <a:cubicBezTo>
                      <a:pt x="305" y="721"/>
                      <a:pt x="318" y="732"/>
                      <a:pt x="332" y="744"/>
                    </a:cubicBezTo>
                    <a:cubicBezTo>
                      <a:pt x="342" y="752"/>
                      <a:pt x="352" y="760"/>
                      <a:pt x="362" y="768"/>
                    </a:cubicBezTo>
                    <a:lnTo>
                      <a:pt x="362" y="769"/>
                    </a:lnTo>
                    <a:lnTo>
                      <a:pt x="364" y="770"/>
                    </a:lnTo>
                    <a:cubicBezTo>
                      <a:pt x="367" y="772"/>
                      <a:pt x="369" y="775"/>
                      <a:pt x="371" y="777"/>
                    </a:cubicBezTo>
                    <a:cubicBezTo>
                      <a:pt x="370" y="778"/>
                      <a:pt x="370" y="780"/>
                      <a:pt x="369" y="781"/>
                    </a:cubicBezTo>
                    <a:cubicBezTo>
                      <a:pt x="343" y="827"/>
                      <a:pt x="316" y="872"/>
                      <a:pt x="290" y="918"/>
                    </a:cubicBezTo>
                    <a:cubicBezTo>
                      <a:pt x="286" y="924"/>
                      <a:pt x="283" y="922"/>
                      <a:pt x="279" y="921"/>
                    </a:cubicBezTo>
                    <a:cubicBezTo>
                      <a:pt x="248" y="909"/>
                      <a:pt x="217" y="897"/>
                      <a:pt x="186" y="886"/>
                    </a:cubicBezTo>
                    <a:cubicBezTo>
                      <a:pt x="181" y="884"/>
                      <a:pt x="176" y="884"/>
                      <a:pt x="171" y="884"/>
                    </a:cubicBezTo>
                    <a:lnTo>
                      <a:pt x="171" y="884"/>
                    </a:lnTo>
                    <a:lnTo>
                      <a:pt x="170" y="884"/>
                    </a:lnTo>
                    <a:cubicBezTo>
                      <a:pt x="163" y="886"/>
                      <a:pt x="156" y="891"/>
                      <a:pt x="152" y="899"/>
                    </a:cubicBezTo>
                    <a:lnTo>
                      <a:pt x="152" y="900"/>
                    </a:lnTo>
                    <a:lnTo>
                      <a:pt x="152" y="900"/>
                    </a:lnTo>
                    <a:cubicBezTo>
                      <a:pt x="147" y="910"/>
                      <a:pt x="143" y="920"/>
                      <a:pt x="139" y="930"/>
                    </a:cubicBezTo>
                    <a:cubicBezTo>
                      <a:pt x="130" y="948"/>
                      <a:pt x="122" y="966"/>
                      <a:pt x="114" y="985"/>
                    </a:cubicBezTo>
                    <a:lnTo>
                      <a:pt x="108" y="1003"/>
                    </a:lnTo>
                    <a:cubicBezTo>
                      <a:pt x="110" y="1014"/>
                      <a:pt x="114" y="1023"/>
                      <a:pt x="125" y="1028"/>
                    </a:cubicBezTo>
                    <a:cubicBezTo>
                      <a:pt x="140" y="1035"/>
                      <a:pt x="154" y="1043"/>
                      <a:pt x="169" y="1050"/>
                    </a:cubicBezTo>
                    <a:cubicBezTo>
                      <a:pt x="186" y="1058"/>
                      <a:pt x="203" y="1067"/>
                      <a:pt x="219" y="1075"/>
                    </a:cubicBezTo>
                    <a:cubicBezTo>
                      <a:pt x="217" y="1081"/>
                      <a:pt x="215" y="1088"/>
                      <a:pt x="213" y="1095"/>
                    </a:cubicBezTo>
                    <a:cubicBezTo>
                      <a:pt x="199" y="1143"/>
                      <a:pt x="184" y="1190"/>
                      <a:pt x="170" y="1238"/>
                    </a:cubicBezTo>
                    <a:cubicBezTo>
                      <a:pt x="167" y="1237"/>
                      <a:pt x="164" y="1237"/>
                      <a:pt x="161" y="1237"/>
                    </a:cubicBezTo>
                    <a:cubicBezTo>
                      <a:pt x="131" y="1233"/>
                      <a:pt x="101" y="1230"/>
                      <a:pt x="71" y="1225"/>
                    </a:cubicBezTo>
                    <a:cubicBezTo>
                      <a:pt x="57" y="1223"/>
                      <a:pt x="47" y="1226"/>
                      <a:pt x="38" y="1236"/>
                    </a:cubicBezTo>
                    <a:lnTo>
                      <a:pt x="32" y="1255"/>
                    </a:lnTo>
                    <a:cubicBezTo>
                      <a:pt x="32" y="1257"/>
                      <a:pt x="32" y="1258"/>
                      <a:pt x="32" y="1260"/>
                    </a:cubicBezTo>
                    <a:cubicBezTo>
                      <a:pt x="28" y="1285"/>
                      <a:pt x="23" y="1309"/>
                      <a:pt x="19" y="1334"/>
                    </a:cubicBezTo>
                    <a:cubicBezTo>
                      <a:pt x="18" y="1337"/>
                      <a:pt x="18" y="1341"/>
                      <a:pt x="17" y="1344"/>
                    </a:cubicBezTo>
                    <a:cubicBezTo>
                      <a:pt x="14" y="1362"/>
                      <a:pt x="22" y="1373"/>
                      <a:pt x="39" y="1377"/>
                    </a:cubicBezTo>
                    <a:cubicBezTo>
                      <a:pt x="43" y="1378"/>
                      <a:pt x="46" y="1379"/>
                      <a:pt x="50" y="1380"/>
                    </a:cubicBezTo>
                    <a:cubicBezTo>
                      <a:pt x="78" y="1386"/>
                      <a:pt x="106" y="1393"/>
                      <a:pt x="134" y="1399"/>
                    </a:cubicBezTo>
                    <a:cubicBezTo>
                      <a:pt x="141" y="1400"/>
                      <a:pt x="142" y="1403"/>
                      <a:pt x="141" y="1409"/>
                    </a:cubicBezTo>
                    <a:lnTo>
                      <a:pt x="140" y="1430"/>
                    </a:lnTo>
                    <a:cubicBezTo>
                      <a:pt x="137" y="1465"/>
                      <a:pt x="134" y="1500"/>
                      <a:pt x="132" y="1535"/>
                    </a:cubicBezTo>
                    <a:cubicBezTo>
                      <a:pt x="131" y="1547"/>
                      <a:pt x="132" y="1559"/>
                      <a:pt x="131" y="1571"/>
                    </a:cubicBezTo>
                    <a:cubicBezTo>
                      <a:pt x="96" y="1574"/>
                      <a:pt x="61" y="1578"/>
                      <a:pt x="27" y="1582"/>
                    </a:cubicBezTo>
                    <a:cubicBezTo>
                      <a:pt x="8" y="1584"/>
                      <a:pt x="0" y="1593"/>
                      <a:pt x="1" y="1612"/>
                    </a:cubicBezTo>
                    <a:cubicBezTo>
                      <a:pt x="2" y="1645"/>
                      <a:pt x="4" y="1677"/>
                      <a:pt x="6" y="1710"/>
                    </a:cubicBezTo>
                    <a:cubicBezTo>
                      <a:pt x="7" y="1728"/>
                      <a:pt x="17" y="1737"/>
                      <a:pt x="35" y="1737"/>
                    </a:cubicBezTo>
                    <a:cubicBezTo>
                      <a:pt x="59" y="1736"/>
                      <a:pt x="83" y="1737"/>
                      <a:pt x="108" y="1736"/>
                    </a:cubicBezTo>
                    <a:cubicBezTo>
                      <a:pt x="116" y="1736"/>
                      <a:pt x="124" y="1736"/>
                      <a:pt x="132" y="1736"/>
                    </a:cubicBezTo>
                    <a:cubicBezTo>
                      <a:pt x="139" y="1736"/>
                      <a:pt x="141" y="1738"/>
                      <a:pt x="142" y="1744"/>
                    </a:cubicBezTo>
                    <a:cubicBezTo>
                      <a:pt x="150" y="1795"/>
                      <a:pt x="159" y="1846"/>
                      <a:pt x="168" y="1897"/>
                    </a:cubicBezTo>
                    <a:cubicBezTo>
                      <a:pt x="169" y="1899"/>
                      <a:pt x="169" y="1901"/>
                      <a:pt x="169" y="1904"/>
                    </a:cubicBezTo>
                    <a:cubicBezTo>
                      <a:pt x="136" y="1915"/>
                      <a:pt x="103" y="1927"/>
                      <a:pt x="70" y="1939"/>
                    </a:cubicBezTo>
                    <a:cubicBezTo>
                      <a:pt x="53" y="1945"/>
                      <a:pt x="47" y="1956"/>
                      <a:pt x="52" y="1973"/>
                    </a:cubicBezTo>
                    <a:cubicBezTo>
                      <a:pt x="57" y="1992"/>
                      <a:pt x="62" y="2010"/>
                      <a:pt x="68" y="2028"/>
                    </a:cubicBezTo>
                    <a:cubicBezTo>
                      <a:pt x="72" y="2041"/>
                      <a:pt x="76" y="2054"/>
                      <a:pt x="80" y="2067"/>
                    </a:cubicBezTo>
                    <a:cubicBezTo>
                      <a:pt x="85" y="2085"/>
                      <a:pt x="97" y="2091"/>
                      <a:pt x="116" y="2087"/>
                    </a:cubicBezTo>
                    <a:cubicBezTo>
                      <a:pt x="149" y="2079"/>
                      <a:pt x="183" y="2071"/>
                      <a:pt x="215" y="2063"/>
                    </a:cubicBezTo>
                    <a:cubicBezTo>
                      <a:pt x="238" y="2115"/>
                      <a:pt x="260" y="2167"/>
                      <a:pt x="282" y="2219"/>
                    </a:cubicBezTo>
                    <a:cubicBezTo>
                      <a:pt x="254" y="2238"/>
                      <a:pt x="224" y="2257"/>
                      <a:pt x="195" y="2276"/>
                    </a:cubicBezTo>
                    <a:cubicBezTo>
                      <a:pt x="191" y="2278"/>
                      <a:pt x="188" y="2281"/>
                      <a:pt x="186" y="2284"/>
                    </a:cubicBezTo>
                    <a:cubicBezTo>
                      <a:pt x="180" y="2292"/>
                      <a:pt x="179" y="2301"/>
                      <a:pt x="183" y="2310"/>
                    </a:cubicBezTo>
                    <a:cubicBezTo>
                      <a:pt x="188" y="2318"/>
                      <a:pt x="192" y="2326"/>
                      <a:pt x="197" y="2334"/>
                    </a:cubicBezTo>
                    <a:cubicBezTo>
                      <a:pt x="210" y="2357"/>
                      <a:pt x="223" y="2380"/>
                      <a:pt x="237" y="2402"/>
                    </a:cubicBezTo>
                    <a:cubicBezTo>
                      <a:pt x="244" y="2415"/>
                      <a:pt x="257" y="2417"/>
                      <a:pt x="271" y="2410"/>
                    </a:cubicBezTo>
                    <a:cubicBezTo>
                      <a:pt x="280" y="2406"/>
                      <a:pt x="290" y="2401"/>
                      <a:pt x="300" y="2396"/>
                    </a:cubicBezTo>
                    <a:cubicBezTo>
                      <a:pt x="305" y="2393"/>
                      <a:pt x="311" y="2390"/>
                      <a:pt x="316" y="2388"/>
                    </a:cubicBezTo>
                    <a:cubicBezTo>
                      <a:pt x="323" y="2384"/>
                      <a:pt x="331" y="2380"/>
                      <a:pt x="338" y="2377"/>
                    </a:cubicBezTo>
                    <a:cubicBezTo>
                      <a:pt x="347" y="2372"/>
                      <a:pt x="356" y="2367"/>
                      <a:pt x="365" y="2363"/>
                    </a:cubicBezTo>
                    <a:cubicBezTo>
                      <a:pt x="368" y="2368"/>
                      <a:pt x="372" y="2373"/>
                      <a:pt x="376" y="2378"/>
                    </a:cubicBezTo>
                    <a:cubicBezTo>
                      <a:pt x="381" y="2386"/>
                      <a:pt x="387" y="2393"/>
                      <a:pt x="392" y="2401"/>
                    </a:cubicBezTo>
                    <a:cubicBezTo>
                      <a:pt x="405" y="2417"/>
                      <a:pt x="417" y="2434"/>
                      <a:pt x="429" y="2450"/>
                    </a:cubicBezTo>
                    <a:cubicBezTo>
                      <a:pt x="442" y="2467"/>
                      <a:pt x="454" y="2483"/>
                      <a:pt x="466" y="2500"/>
                    </a:cubicBezTo>
                    <a:cubicBezTo>
                      <a:pt x="465" y="2501"/>
                      <a:pt x="463" y="2503"/>
                      <a:pt x="462" y="2504"/>
                    </a:cubicBezTo>
                    <a:cubicBezTo>
                      <a:pt x="439" y="2528"/>
                      <a:pt x="416" y="2552"/>
                      <a:pt x="393" y="2576"/>
                    </a:cubicBezTo>
                    <a:cubicBezTo>
                      <a:pt x="390" y="2579"/>
                      <a:pt x="387" y="2583"/>
                      <a:pt x="386" y="2587"/>
                    </a:cubicBezTo>
                    <a:cubicBezTo>
                      <a:pt x="383" y="2596"/>
                      <a:pt x="384" y="2605"/>
                      <a:pt x="392" y="2613"/>
                    </a:cubicBezTo>
                    <a:cubicBezTo>
                      <a:pt x="407" y="2630"/>
                      <a:pt x="423" y="2647"/>
                      <a:pt x="439" y="2664"/>
                    </a:cubicBezTo>
                    <a:cubicBezTo>
                      <a:pt x="446" y="2671"/>
                      <a:pt x="453" y="2679"/>
                      <a:pt x="460" y="2686"/>
                    </a:cubicBezTo>
                    <a:cubicBezTo>
                      <a:pt x="469" y="2695"/>
                      <a:pt x="477" y="2698"/>
                      <a:pt x="486" y="2695"/>
                    </a:cubicBezTo>
                    <a:cubicBezTo>
                      <a:pt x="491" y="2694"/>
                      <a:pt x="495" y="2691"/>
                      <a:pt x="500" y="2687"/>
                    </a:cubicBezTo>
                    <a:cubicBezTo>
                      <a:pt x="527" y="2665"/>
                      <a:pt x="553" y="2643"/>
                      <a:pt x="580" y="2620"/>
                    </a:cubicBezTo>
                    <a:lnTo>
                      <a:pt x="582" y="2621"/>
                    </a:lnTo>
                    <a:cubicBezTo>
                      <a:pt x="594" y="2632"/>
                      <a:pt x="606" y="2642"/>
                      <a:pt x="619" y="2652"/>
                    </a:cubicBezTo>
                    <a:cubicBezTo>
                      <a:pt x="632" y="2664"/>
                      <a:pt x="646" y="2675"/>
                      <a:pt x="659" y="2687"/>
                    </a:cubicBezTo>
                    <a:cubicBezTo>
                      <a:pt x="674" y="2700"/>
                      <a:pt x="689" y="2712"/>
                      <a:pt x="705" y="2725"/>
                    </a:cubicBezTo>
                    <a:cubicBezTo>
                      <a:pt x="709" y="2729"/>
                      <a:pt x="709" y="2732"/>
                      <a:pt x="706" y="2736"/>
                    </a:cubicBezTo>
                    <a:cubicBezTo>
                      <a:pt x="689" y="2764"/>
                      <a:pt x="673" y="2792"/>
                      <a:pt x="657" y="2820"/>
                    </a:cubicBezTo>
                    <a:cubicBezTo>
                      <a:pt x="648" y="2835"/>
                      <a:pt x="650" y="2848"/>
                      <a:pt x="664" y="2858"/>
                    </a:cubicBezTo>
                    <a:cubicBezTo>
                      <a:pt x="673" y="2864"/>
                      <a:pt x="682" y="2870"/>
                      <a:pt x="691" y="2876"/>
                    </a:cubicBezTo>
                    <a:lnTo>
                      <a:pt x="692" y="2877"/>
                    </a:lnTo>
                    <a:cubicBezTo>
                      <a:pt x="706" y="2886"/>
                      <a:pt x="720" y="2896"/>
                      <a:pt x="734" y="2905"/>
                    </a:cubicBezTo>
                    <a:cubicBezTo>
                      <a:pt x="739" y="2908"/>
                      <a:pt x="744" y="2911"/>
                      <a:pt x="749" y="2914"/>
                    </a:cubicBezTo>
                    <a:cubicBezTo>
                      <a:pt x="762" y="2923"/>
                      <a:pt x="775" y="2919"/>
                      <a:pt x="785" y="2907"/>
                    </a:cubicBezTo>
                    <a:cubicBezTo>
                      <a:pt x="789" y="2901"/>
                      <a:pt x="793" y="2895"/>
                      <a:pt x="798" y="2889"/>
                    </a:cubicBezTo>
                    <a:lnTo>
                      <a:pt x="800" y="2886"/>
                    </a:lnTo>
                    <a:cubicBezTo>
                      <a:pt x="813" y="2868"/>
                      <a:pt x="827" y="2850"/>
                      <a:pt x="840" y="2832"/>
                    </a:cubicBezTo>
                    <a:cubicBezTo>
                      <a:pt x="842" y="2829"/>
                      <a:pt x="845" y="2825"/>
                      <a:pt x="847" y="2822"/>
                    </a:cubicBezTo>
                    <a:cubicBezTo>
                      <a:pt x="857" y="2827"/>
                      <a:pt x="867" y="2832"/>
                      <a:pt x="877" y="2837"/>
                    </a:cubicBezTo>
                    <a:cubicBezTo>
                      <a:pt x="918" y="2858"/>
                      <a:pt x="958" y="2878"/>
                      <a:pt x="999" y="2899"/>
                    </a:cubicBezTo>
                    <a:cubicBezTo>
                      <a:pt x="999" y="2901"/>
                      <a:pt x="998" y="2905"/>
                      <a:pt x="997" y="2908"/>
                    </a:cubicBezTo>
                    <a:lnTo>
                      <a:pt x="969" y="2997"/>
                    </a:lnTo>
                    <a:cubicBezTo>
                      <a:pt x="963" y="3016"/>
                      <a:pt x="969" y="3027"/>
                      <a:pt x="988" y="3034"/>
                    </a:cubicBezTo>
                    <a:cubicBezTo>
                      <a:pt x="1010" y="3043"/>
                      <a:pt x="1032" y="3052"/>
                      <a:pt x="1055" y="3060"/>
                    </a:cubicBezTo>
                    <a:cubicBezTo>
                      <a:pt x="1066" y="3064"/>
                      <a:pt x="1077" y="3067"/>
                      <a:pt x="1088" y="3071"/>
                    </a:cubicBezTo>
                    <a:cubicBezTo>
                      <a:pt x="1102" y="3069"/>
                      <a:pt x="1110" y="3061"/>
                      <a:pt x="1116" y="3048"/>
                    </a:cubicBezTo>
                    <a:cubicBezTo>
                      <a:pt x="1126" y="3021"/>
                      <a:pt x="1138" y="2994"/>
                      <a:pt x="1150" y="2967"/>
                    </a:cubicBezTo>
                    <a:cubicBezTo>
                      <a:pt x="1155" y="2954"/>
                      <a:pt x="1155" y="2954"/>
                      <a:pt x="1169" y="2958"/>
                    </a:cubicBezTo>
                    <a:cubicBezTo>
                      <a:pt x="1198" y="2966"/>
                      <a:pt x="1227" y="2973"/>
                      <a:pt x="1256" y="2980"/>
                    </a:cubicBezTo>
                    <a:cubicBezTo>
                      <a:pt x="1277" y="2986"/>
                      <a:pt x="1299" y="2990"/>
                      <a:pt x="1320" y="2995"/>
                    </a:cubicBezTo>
                    <a:cubicBezTo>
                      <a:pt x="1320" y="2998"/>
                      <a:pt x="1320" y="3001"/>
                      <a:pt x="1320" y="3004"/>
                    </a:cubicBezTo>
                    <a:cubicBezTo>
                      <a:pt x="1318" y="3035"/>
                      <a:pt x="1316" y="3066"/>
                      <a:pt x="1313" y="3097"/>
                    </a:cubicBezTo>
                    <a:cubicBezTo>
                      <a:pt x="1312" y="3114"/>
                      <a:pt x="1319" y="3127"/>
                      <a:pt x="1339" y="3130"/>
                    </a:cubicBezTo>
                    <a:cubicBezTo>
                      <a:pt x="1372" y="3135"/>
                      <a:pt x="1405" y="3139"/>
                      <a:pt x="1439" y="3142"/>
                    </a:cubicBezTo>
                    <a:cubicBezTo>
                      <a:pt x="1453" y="3144"/>
                      <a:pt x="1463" y="3135"/>
                      <a:pt x="1466" y="3121"/>
                    </a:cubicBezTo>
                    <a:cubicBezTo>
                      <a:pt x="1470" y="3101"/>
                      <a:pt x="1473" y="3081"/>
                      <a:pt x="1477" y="3061"/>
                    </a:cubicBezTo>
                    <a:cubicBezTo>
                      <a:pt x="1480" y="3045"/>
                      <a:pt x="1482" y="3030"/>
                      <a:pt x="1485" y="3016"/>
                    </a:cubicBezTo>
                    <a:cubicBezTo>
                      <a:pt x="1543" y="3016"/>
                      <a:pt x="1599" y="3016"/>
                      <a:pt x="1655" y="3016"/>
                    </a:cubicBezTo>
                    <a:cubicBezTo>
                      <a:pt x="1661" y="3050"/>
                      <a:pt x="1667" y="3085"/>
                      <a:pt x="1672" y="3119"/>
                    </a:cubicBezTo>
                    <a:cubicBezTo>
                      <a:pt x="1675" y="3135"/>
                      <a:pt x="1685" y="3144"/>
                      <a:pt x="1700" y="3143"/>
                    </a:cubicBezTo>
                    <a:cubicBezTo>
                      <a:pt x="1735" y="3139"/>
                      <a:pt x="1770" y="3135"/>
                      <a:pt x="1806" y="3131"/>
                    </a:cubicBezTo>
                    <a:cubicBezTo>
                      <a:pt x="1819" y="3129"/>
                      <a:pt x="1827" y="3119"/>
                      <a:pt x="1826" y="3105"/>
                    </a:cubicBezTo>
                    <a:cubicBezTo>
                      <a:pt x="1826" y="3094"/>
                      <a:pt x="1825" y="3083"/>
                      <a:pt x="1824" y="3072"/>
                    </a:cubicBezTo>
                    <a:cubicBezTo>
                      <a:pt x="1823" y="3047"/>
                      <a:pt x="1821" y="3022"/>
                      <a:pt x="1820" y="2997"/>
                    </a:cubicBezTo>
                    <a:cubicBezTo>
                      <a:pt x="1875" y="2984"/>
                      <a:pt x="1930" y="2972"/>
                      <a:pt x="1986" y="2958"/>
                    </a:cubicBezTo>
                    <a:cubicBezTo>
                      <a:pt x="1986" y="2960"/>
                      <a:pt x="1988" y="2963"/>
                      <a:pt x="1989" y="2966"/>
                    </a:cubicBezTo>
                    <a:cubicBezTo>
                      <a:pt x="2001" y="2996"/>
                      <a:pt x="2014" y="3025"/>
                      <a:pt x="2026" y="3055"/>
                    </a:cubicBezTo>
                    <a:cubicBezTo>
                      <a:pt x="2033" y="3071"/>
                      <a:pt x="2045" y="3076"/>
                      <a:pt x="2061" y="3071"/>
                    </a:cubicBezTo>
                    <a:cubicBezTo>
                      <a:pt x="2092" y="3060"/>
                      <a:pt x="2124" y="3048"/>
                      <a:pt x="2156" y="3036"/>
                    </a:cubicBezTo>
                    <a:cubicBezTo>
                      <a:pt x="2171" y="3031"/>
                      <a:pt x="2176" y="3018"/>
                      <a:pt x="2172" y="3003"/>
                    </a:cubicBezTo>
                    <a:cubicBezTo>
                      <a:pt x="2163" y="2973"/>
                      <a:pt x="2153" y="2943"/>
                      <a:pt x="2144" y="2913"/>
                    </a:cubicBezTo>
                    <a:cubicBezTo>
                      <a:pt x="2143" y="2909"/>
                      <a:pt x="2142" y="2905"/>
                      <a:pt x="2142" y="2902"/>
                    </a:cubicBezTo>
                    <a:cubicBezTo>
                      <a:pt x="2193" y="2876"/>
                      <a:pt x="2243" y="2851"/>
                      <a:pt x="2294" y="2826"/>
                    </a:cubicBezTo>
                    <a:cubicBezTo>
                      <a:pt x="2314" y="2854"/>
                      <a:pt x="2335" y="2883"/>
                      <a:pt x="2356" y="2911"/>
                    </a:cubicBezTo>
                    <a:cubicBezTo>
                      <a:pt x="2365" y="2924"/>
                      <a:pt x="2378" y="2927"/>
                      <a:pt x="2391" y="2919"/>
                    </a:cubicBezTo>
                    <a:cubicBezTo>
                      <a:pt x="2420" y="2901"/>
                      <a:pt x="2450" y="2882"/>
                      <a:pt x="2478" y="2862"/>
                    </a:cubicBezTo>
                    <a:cubicBezTo>
                      <a:pt x="2487" y="2856"/>
                      <a:pt x="2491" y="2847"/>
                      <a:pt x="2489" y="2838"/>
                    </a:cubicBezTo>
                    <a:lnTo>
                      <a:pt x="2489" y="2838"/>
                    </a:lnTo>
                    <a:cubicBezTo>
                      <a:pt x="2489" y="2834"/>
                      <a:pt x="2487" y="2831"/>
                      <a:pt x="2485" y="2827"/>
                    </a:cubicBezTo>
                    <a:lnTo>
                      <a:pt x="2484" y="2825"/>
                    </a:lnTo>
                    <a:cubicBezTo>
                      <a:pt x="2480" y="2817"/>
                      <a:pt x="2475" y="2808"/>
                      <a:pt x="2470" y="2800"/>
                    </a:cubicBezTo>
                    <a:cubicBezTo>
                      <a:pt x="2457" y="2778"/>
                      <a:pt x="2444" y="2756"/>
                      <a:pt x="2432" y="2736"/>
                    </a:cubicBezTo>
                    <a:cubicBezTo>
                      <a:pt x="2467" y="2707"/>
                      <a:pt x="2502" y="2678"/>
                      <a:pt x="2536" y="2649"/>
                    </a:cubicBezTo>
                    <a:cubicBezTo>
                      <a:pt x="2545" y="2642"/>
                      <a:pt x="2554" y="2634"/>
                      <a:pt x="2563" y="2627"/>
                    </a:cubicBezTo>
                    <a:cubicBezTo>
                      <a:pt x="2565" y="2628"/>
                      <a:pt x="2568" y="2630"/>
                      <a:pt x="2571" y="2633"/>
                    </a:cubicBezTo>
                    <a:cubicBezTo>
                      <a:pt x="2576" y="2637"/>
                      <a:pt x="2581" y="2642"/>
                      <a:pt x="2587" y="2646"/>
                    </a:cubicBezTo>
                    <a:cubicBezTo>
                      <a:pt x="2592" y="2651"/>
                      <a:pt x="2597" y="2655"/>
                      <a:pt x="2602" y="2659"/>
                    </a:cubicBezTo>
                    <a:cubicBezTo>
                      <a:pt x="2615" y="2671"/>
                      <a:pt x="2629" y="2683"/>
                      <a:pt x="2642" y="2694"/>
                    </a:cubicBezTo>
                    <a:cubicBezTo>
                      <a:pt x="2656" y="2706"/>
                      <a:pt x="2669" y="2706"/>
                      <a:pt x="2682" y="2693"/>
                    </a:cubicBezTo>
                    <a:cubicBezTo>
                      <a:pt x="2687" y="2687"/>
                      <a:pt x="2693" y="2681"/>
                      <a:pt x="2699" y="2675"/>
                    </a:cubicBezTo>
                    <a:cubicBezTo>
                      <a:pt x="2710" y="2664"/>
                      <a:pt x="2720" y="2653"/>
                      <a:pt x="2730" y="2642"/>
                    </a:cubicBezTo>
                    <a:cubicBezTo>
                      <a:pt x="2736" y="2635"/>
                      <a:pt x="2743" y="2628"/>
                      <a:pt x="2749" y="2622"/>
                    </a:cubicBezTo>
                    <a:cubicBezTo>
                      <a:pt x="2751" y="2619"/>
                      <a:pt x="2753" y="2617"/>
                      <a:pt x="2754" y="2614"/>
                    </a:cubicBezTo>
                    <a:cubicBezTo>
                      <a:pt x="2761" y="2603"/>
                      <a:pt x="2759" y="2592"/>
                      <a:pt x="2748" y="2581"/>
                    </a:cubicBezTo>
                    <a:cubicBezTo>
                      <a:pt x="2741" y="2574"/>
                      <a:pt x="2734" y="2567"/>
                      <a:pt x="2727" y="2559"/>
                    </a:cubicBezTo>
                    <a:lnTo>
                      <a:pt x="2727" y="2559"/>
                    </a:lnTo>
                    <a:cubicBezTo>
                      <a:pt x="2720" y="2552"/>
                      <a:pt x="2713" y="2544"/>
                      <a:pt x="2706" y="2536"/>
                    </a:cubicBezTo>
                    <a:cubicBezTo>
                      <a:pt x="2698" y="2528"/>
                      <a:pt x="2689" y="2519"/>
                      <a:pt x="2681" y="2511"/>
                    </a:cubicBezTo>
                    <a:cubicBezTo>
                      <a:pt x="2680" y="2509"/>
                      <a:pt x="2678" y="2507"/>
                      <a:pt x="2678" y="2506"/>
                    </a:cubicBezTo>
                    <a:cubicBezTo>
                      <a:pt x="2685" y="2496"/>
                      <a:pt x="2693" y="2486"/>
                      <a:pt x="2701" y="2476"/>
                    </a:cubicBezTo>
                    <a:cubicBezTo>
                      <a:pt x="2727" y="2440"/>
                      <a:pt x="2753" y="2406"/>
                      <a:pt x="2779" y="2371"/>
                    </a:cubicBezTo>
                    <a:lnTo>
                      <a:pt x="2782" y="2371"/>
                    </a:lnTo>
                    <a:cubicBezTo>
                      <a:pt x="2812" y="2387"/>
                      <a:pt x="2841" y="2402"/>
                      <a:pt x="2870" y="2417"/>
                    </a:cubicBezTo>
                    <a:cubicBezTo>
                      <a:pt x="2887" y="2426"/>
                      <a:pt x="2900" y="2423"/>
                      <a:pt x="2910" y="2407"/>
                    </a:cubicBezTo>
                    <a:cubicBezTo>
                      <a:pt x="2920" y="2391"/>
                      <a:pt x="2929" y="2375"/>
                      <a:pt x="2939" y="2359"/>
                    </a:cubicBezTo>
                    <a:cubicBezTo>
                      <a:pt x="2945" y="2347"/>
                      <a:pt x="2952" y="2336"/>
                      <a:pt x="2959" y="2324"/>
                    </a:cubicBezTo>
                    <a:cubicBezTo>
                      <a:pt x="2968" y="2307"/>
                      <a:pt x="2965" y="2294"/>
                      <a:pt x="2949" y="2283"/>
                    </a:cubicBezTo>
                    <a:cubicBezTo>
                      <a:pt x="2942" y="2278"/>
                      <a:pt x="2934" y="2274"/>
                      <a:pt x="2927" y="2269"/>
                    </a:cubicBezTo>
                    <a:lnTo>
                      <a:pt x="2923" y="2266"/>
                    </a:lnTo>
                    <a:cubicBezTo>
                      <a:pt x="2903" y="2253"/>
                      <a:pt x="2882" y="2240"/>
                      <a:pt x="2863" y="2227"/>
                    </a:cubicBezTo>
                    <a:cubicBezTo>
                      <a:pt x="2864" y="2224"/>
                      <a:pt x="2865" y="2221"/>
                      <a:pt x="2866" y="2218"/>
                    </a:cubicBezTo>
                    <a:cubicBezTo>
                      <a:pt x="2870" y="2211"/>
                      <a:pt x="2873" y="2204"/>
                      <a:pt x="2876" y="2196"/>
                    </a:cubicBezTo>
                    <a:cubicBezTo>
                      <a:pt x="2891" y="2163"/>
                      <a:pt x="2905" y="2129"/>
                      <a:pt x="2919" y="2096"/>
                    </a:cubicBezTo>
                    <a:cubicBezTo>
                      <a:pt x="2923" y="2087"/>
                      <a:pt x="2927" y="2079"/>
                      <a:pt x="2930" y="2071"/>
                    </a:cubicBezTo>
                    <a:cubicBezTo>
                      <a:pt x="2957" y="2077"/>
                      <a:pt x="2984" y="2084"/>
                      <a:pt x="3010" y="2090"/>
                    </a:cubicBezTo>
                    <a:lnTo>
                      <a:pt x="3011" y="2091"/>
                    </a:lnTo>
                    <a:cubicBezTo>
                      <a:pt x="3018" y="2092"/>
                      <a:pt x="3025" y="2094"/>
                      <a:pt x="3032" y="2096"/>
                    </a:cubicBezTo>
                    <a:cubicBezTo>
                      <a:pt x="3047" y="2100"/>
                      <a:pt x="3059" y="2094"/>
                      <a:pt x="3065" y="2079"/>
                    </a:cubicBezTo>
                    <a:cubicBezTo>
                      <a:pt x="3066" y="2076"/>
                      <a:pt x="3068" y="2072"/>
                      <a:pt x="3069" y="2069"/>
                    </a:cubicBezTo>
                    <a:cubicBezTo>
                      <a:pt x="3077" y="2043"/>
                      <a:pt x="3085" y="2017"/>
                      <a:pt x="3093" y="1991"/>
                    </a:cubicBezTo>
                    <a:cubicBezTo>
                      <a:pt x="3093" y="1988"/>
                      <a:pt x="3093" y="1985"/>
                      <a:pt x="3094" y="1982"/>
                    </a:cubicBezTo>
                    <a:cubicBezTo>
                      <a:pt x="3098" y="1964"/>
                      <a:pt x="3093" y="1954"/>
                      <a:pt x="3076" y="1948"/>
                    </a:cubicBezTo>
                    <a:cubicBezTo>
                      <a:pt x="3064" y="1944"/>
                      <a:pt x="3053" y="1939"/>
                      <a:pt x="3041" y="1935"/>
                    </a:cubicBezTo>
                    <a:lnTo>
                      <a:pt x="3040" y="1935"/>
                    </a:lnTo>
                    <a:cubicBezTo>
                      <a:pt x="3023" y="1929"/>
                      <a:pt x="3006" y="1922"/>
                      <a:pt x="2988" y="1916"/>
                    </a:cubicBezTo>
                    <a:cubicBezTo>
                      <a:pt x="2985" y="1915"/>
                      <a:pt x="2981" y="1913"/>
                      <a:pt x="2977" y="1912"/>
                    </a:cubicBezTo>
                    <a:cubicBezTo>
                      <a:pt x="2978" y="1908"/>
                      <a:pt x="2978" y="1905"/>
                      <a:pt x="2979" y="1902"/>
                    </a:cubicBezTo>
                    <a:cubicBezTo>
                      <a:pt x="2987" y="1858"/>
                      <a:pt x="2995" y="1815"/>
                      <a:pt x="3002" y="1771"/>
                    </a:cubicBezTo>
                    <a:cubicBezTo>
                      <a:pt x="3003" y="1765"/>
                      <a:pt x="3004" y="1758"/>
                      <a:pt x="3006" y="1752"/>
                    </a:cubicBezTo>
                    <a:cubicBezTo>
                      <a:pt x="3007" y="1746"/>
                      <a:pt x="3009" y="1744"/>
                      <a:pt x="3015" y="1744"/>
                    </a:cubicBezTo>
                    <a:cubicBezTo>
                      <a:pt x="3038" y="1745"/>
                      <a:pt x="3061" y="1745"/>
                      <a:pt x="3084" y="1745"/>
                    </a:cubicBezTo>
                    <a:cubicBezTo>
                      <a:pt x="3093" y="1745"/>
                      <a:pt x="3103" y="1745"/>
                      <a:pt x="3112" y="1746"/>
                    </a:cubicBezTo>
                    <a:cubicBezTo>
                      <a:pt x="3130" y="1746"/>
                      <a:pt x="3141" y="1737"/>
                      <a:pt x="3142" y="1720"/>
                    </a:cubicBezTo>
                    <a:cubicBezTo>
                      <a:pt x="3144" y="1687"/>
                      <a:pt x="3146" y="1654"/>
                      <a:pt x="3148" y="1621"/>
                    </a:cubicBezTo>
                    <a:cubicBezTo>
                      <a:pt x="3148" y="1612"/>
                      <a:pt x="3146" y="1606"/>
                      <a:pt x="3142" y="1601"/>
                    </a:cubicBezTo>
                    <a:moveTo>
                      <a:pt x="1741" y="1187"/>
                    </a:moveTo>
                    <a:cubicBezTo>
                      <a:pt x="1733" y="1193"/>
                      <a:pt x="1728" y="1202"/>
                      <a:pt x="1721" y="1209"/>
                    </a:cubicBezTo>
                    <a:cubicBezTo>
                      <a:pt x="1732" y="1237"/>
                      <a:pt x="1737" y="1265"/>
                      <a:pt x="1751" y="1291"/>
                    </a:cubicBezTo>
                    <a:lnTo>
                      <a:pt x="1795" y="1146"/>
                    </a:lnTo>
                    <a:cubicBezTo>
                      <a:pt x="1777" y="1160"/>
                      <a:pt x="1759" y="1173"/>
                      <a:pt x="1741" y="1187"/>
                    </a:cubicBezTo>
                    <a:moveTo>
                      <a:pt x="1380" y="1702"/>
                    </a:moveTo>
                    <a:cubicBezTo>
                      <a:pt x="1378" y="1701"/>
                      <a:pt x="1376" y="1699"/>
                      <a:pt x="1374" y="1698"/>
                    </a:cubicBezTo>
                    <a:cubicBezTo>
                      <a:pt x="1364" y="1689"/>
                      <a:pt x="1355" y="1679"/>
                      <a:pt x="1346" y="1668"/>
                    </a:cubicBezTo>
                    <a:cubicBezTo>
                      <a:pt x="1344" y="1665"/>
                      <a:pt x="1342" y="1662"/>
                      <a:pt x="1340" y="1659"/>
                    </a:cubicBezTo>
                    <a:cubicBezTo>
                      <a:pt x="1337" y="1655"/>
                      <a:pt x="1334" y="1650"/>
                      <a:pt x="1331" y="1645"/>
                    </a:cubicBezTo>
                    <a:cubicBezTo>
                      <a:pt x="1330" y="1643"/>
                      <a:pt x="1329" y="1640"/>
                      <a:pt x="1327" y="1638"/>
                    </a:cubicBezTo>
                    <a:cubicBezTo>
                      <a:pt x="1326" y="1635"/>
                      <a:pt x="1325" y="1633"/>
                      <a:pt x="1323" y="1630"/>
                    </a:cubicBezTo>
                    <a:cubicBezTo>
                      <a:pt x="1322" y="1628"/>
                      <a:pt x="1322" y="1626"/>
                      <a:pt x="1321" y="1624"/>
                    </a:cubicBezTo>
                    <a:cubicBezTo>
                      <a:pt x="1319" y="1621"/>
                      <a:pt x="1318" y="1618"/>
                      <a:pt x="1317" y="1615"/>
                    </a:cubicBezTo>
                    <a:cubicBezTo>
                      <a:pt x="1315" y="1611"/>
                      <a:pt x="1314" y="1606"/>
                      <a:pt x="1313" y="1602"/>
                    </a:cubicBezTo>
                    <a:cubicBezTo>
                      <a:pt x="1311" y="1597"/>
                      <a:pt x="1310" y="1592"/>
                      <a:pt x="1309" y="1588"/>
                    </a:cubicBezTo>
                    <a:cubicBezTo>
                      <a:pt x="1309" y="1584"/>
                      <a:pt x="1308" y="1581"/>
                      <a:pt x="1307" y="1577"/>
                    </a:cubicBezTo>
                    <a:cubicBezTo>
                      <a:pt x="1306" y="1569"/>
                      <a:pt x="1305" y="1561"/>
                      <a:pt x="1305" y="1554"/>
                    </a:cubicBezTo>
                    <a:lnTo>
                      <a:pt x="1305" y="1552"/>
                    </a:lnTo>
                    <a:lnTo>
                      <a:pt x="1302" y="1552"/>
                    </a:lnTo>
                    <a:lnTo>
                      <a:pt x="1084" y="1603"/>
                    </a:lnTo>
                    <a:lnTo>
                      <a:pt x="847" y="1659"/>
                    </a:lnTo>
                    <a:lnTo>
                      <a:pt x="768" y="1677"/>
                    </a:lnTo>
                    <a:lnTo>
                      <a:pt x="612" y="1714"/>
                    </a:lnTo>
                    <a:cubicBezTo>
                      <a:pt x="615" y="1715"/>
                      <a:pt x="618" y="1716"/>
                      <a:pt x="621" y="1718"/>
                    </a:cubicBezTo>
                    <a:lnTo>
                      <a:pt x="621" y="1718"/>
                    </a:lnTo>
                    <a:lnTo>
                      <a:pt x="624" y="1720"/>
                    </a:lnTo>
                    <a:cubicBezTo>
                      <a:pt x="628" y="1722"/>
                      <a:pt x="632" y="1724"/>
                      <a:pt x="635" y="1727"/>
                    </a:cubicBezTo>
                    <a:cubicBezTo>
                      <a:pt x="637" y="1728"/>
                      <a:pt x="639" y="1729"/>
                      <a:pt x="641" y="1731"/>
                    </a:cubicBezTo>
                    <a:lnTo>
                      <a:pt x="644" y="1733"/>
                    </a:lnTo>
                    <a:lnTo>
                      <a:pt x="646" y="1735"/>
                    </a:lnTo>
                    <a:cubicBezTo>
                      <a:pt x="647" y="1736"/>
                      <a:pt x="649" y="1737"/>
                      <a:pt x="650" y="1739"/>
                    </a:cubicBezTo>
                    <a:cubicBezTo>
                      <a:pt x="652" y="1741"/>
                      <a:pt x="654" y="1742"/>
                      <a:pt x="655" y="1744"/>
                    </a:cubicBezTo>
                    <a:lnTo>
                      <a:pt x="658" y="1747"/>
                    </a:lnTo>
                    <a:cubicBezTo>
                      <a:pt x="661" y="1750"/>
                      <a:pt x="663" y="1753"/>
                      <a:pt x="665" y="1755"/>
                    </a:cubicBezTo>
                    <a:cubicBezTo>
                      <a:pt x="667" y="1758"/>
                      <a:pt x="669" y="1760"/>
                      <a:pt x="670" y="1763"/>
                    </a:cubicBezTo>
                    <a:lnTo>
                      <a:pt x="671" y="1764"/>
                    </a:lnTo>
                    <a:cubicBezTo>
                      <a:pt x="672" y="1766"/>
                      <a:pt x="673" y="1768"/>
                      <a:pt x="674" y="1770"/>
                    </a:cubicBezTo>
                    <a:cubicBezTo>
                      <a:pt x="676" y="1772"/>
                      <a:pt x="677" y="1775"/>
                      <a:pt x="678" y="1777"/>
                    </a:cubicBezTo>
                    <a:cubicBezTo>
                      <a:pt x="680" y="1780"/>
                      <a:pt x="681" y="1783"/>
                      <a:pt x="682" y="1785"/>
                    </a:cubicBezTo>
                    <a:cubicBezTo>
                      <a:pt x="683" y="1787"/>
                      <a:pt x="684" y="1789"/>
                      <a:pt x="684" y="1791"/>
                    </a:cubicBezTo>
                    <a:lnTo>
                      <a:pt x="685" y="1792"/>
                    </a:lnTo>
                    <a:cubicBezTo>
                      <a:pt x="685" y="1794"/>
                      <a:pt x="686" y="1796"/>
                      <a:pt x="687" y="1798"/>
                    </a:cubicBezTo>
                    <a:cubicBezTo>
                      <a:pt x="688" y="1802"/>
                      <a:pt x="689" y="1805"/>
                      <a:pt x="689" y="1809"/>
                    </a:cubicBezTo>
                    <a:lnTo>
                      <a:pt x="689" y="1809"/>
                    </a:lnTo>
                    <a:lnTo>
                      <a:pt x="689" y="1809"/>
                    </a:lnTo>
                    <a:lnTo>
                      <a:pt x="690" y="1810"/>
                    </a:lnTo>
                    <a:lnTo>
                      <a:pt x="690" y="1811"/>
                    </a:lnTo>
                    <a:lnTo>
                      <a:pt x="690" y="1812"/>
                    </a:lnTo>
                    <a:lnTo>
                      <a:pt x="690" y="1815"/>
                    </a:lnTo>
                    <a:cubicBezTo>
                      <a:pt x="691" y="1818"/>
                      <a:pt x="691" y="1820"/>
                      <a:pt x="691" y="1823"/>
                    </a:cubicBezTo>
                    <a:cubicBezTo>
                      <a:pt x="692" y="1827"/>
                      <a:pt x="692" y="1831"/>
                      <a:pt x="692" y="1835"/>
                    </a:cubicBezTo>
                    <a:cubicBezTo>
                      <a:pt x="692" y="1839"/>
                      <a:pt x="692" y="1843"/>
                      <a:pt x="691" y="1847"/>
                    </a:cubicBezTo>
                    <a:lnTo>
                      <a:pt x="689" y="1869"/>
                    </a:lnTo>
                    <a:lnTo>
                      <a:pt x="753" y="1854"/>
                    </a:lnTo>
                    <a:lnTo>
                      <a:pt x="831" y="1836"/>
                    </a:lnTo>
                    <a:lnTo>
                      <a:pt x="1012" y="1794"/>
                    </a:lnTo>
                    <a:lnTo>
                      <a:pt x="1165" y="1758"/>
                    </a:lnTo>
                    <a:lnTo>
                      <a:pt x="1303" y="1726"/>
                    </a:lnTo>
                    <a:lnTo>
                      <a:pt x="1385" y="1706"/>
                    </a:lnTo>
                    <a:cubicBezTo>
                      <a:pt x="1383" y="1705"/>
                      <a:pt x="1382" y="1704"/>
                      <a:pt x="1380" y="1702"/>
                    </a:cubicBezTo>
                    <a:close/>
                    <a:moveTo>
                      <a:pt x="1306" y="2178"/>
                    </a:moveTo>
                    <a:lnTo>
                      <a:pt x="1293" y="2222"/>
                    </a:lnTo>
                    <a:lnTo>
                      <a:pt x="1279" y="2266"/>
                    </a:lnTo>
                    <a:cubicBezTo>
                      <a:pt x="1286" y="2261"/>
                      <a:pt x="1292" y="2256"/>
                      <a:pt x="1298" y="2251"/>
                    </a:cubicBezTo>
                    <a:cubicBezTo>
                      <a:pt x="1306" y="2245"/>
                      <a:pt x="1313" y="2238"/>
                      <a:pt x="1320" y="2231"/>
                    </a:cubicBezTo>
                    <a:lnTo>
                      <a:pt x="1322" y="2230"/>
                    </a:lnTo>
                    <a:lnTo>
                      <a:pt x="1322" y="2230"/>
                    </a:lnTo>
                    <a:cubicBezTo>
                      <a:pt x="1329" y="2224"/>
                      <a:pt x="1335" y="2217"/>
                      <a:pt x="1342" y="2211"/>
                    </a:cubicBezTo>
                    <a:cubicBezTo>
                      <a:pt x="1347" y="2206"/>
                      <a:pt x="1351" y="2202"/>
                      <a:pt x="1355" y="2197"/>
                    </a:cubicBezTo>
                    <a:cubicBezTo>
                      <a:pt x="1357" y="2196"/>
                      <a:pt x="1358" y="2194"/>
                      <a:pt x="1360" y="2193"/>
                    </a:cubicBezTo>
                    <a:cubicBezTo>
                      <a:pt x="1342" y="2188"/>
                      <a:pt x="1324" y="2183"/>
                      <a:pt x="1306" y="2178"/>
                    </a:cubicBezTo>
                    <a:moveTo>
                      <a:pt x="1386" y="2411"/>
                    </a:moveTo>
                    <a:cubicBezTo>
                      <a:pt x="1359" y="2432"/>
                      <a:pt x="1331" y="2446"/>
                      <a:pt x="1311" y="2470"/>
                    </a:cubicBezTo>
                    <a:cubicBezTo>
                      <a:pt x="1314" y="2483"/>
                      <a:pt x="1318" y="2496"/>
                      <a:pt x="1322" y="2508"/>
                    </a:cubicBezTo>
                    <a:cubicBezTo>
                      <a:pt x="1325" y="2519"/>
                      <a:pt x="1328" y="2529"/>
                      <a:pt x="1332" y="2540"/>
                    </a:cubicBezTo>
                    <a:cubicBezTo>
                      <a:pt x="1337" y="2557"/>
                      <a:pt x="1343" y="2574"/>
                      <a:pt x="1348" y="2591"/>
                    </a:cubicBezTo>
                    <a:cubicBezTo>
                      <a:pt x="1349" y="2595"/>
                      <a:pt x="1350" y="2600"/>
                      <a:pt x="1351" y="2604"/>
                    </a:cubicBezTo>
                    <a:cubicBezTo>
                      <a:pt x="1352" y="2605"/>
                      <a:pt x="1352" y="2607"/>
                      <a:pt x="1352" y="2608"/>
                    </a:cubicBezTo>
                    <a:lnTo>
                      <a:pt x="1407" y="2426"/>
                    </a:lnTo>
                    <a:lnTo>
                      <a:pt x="1386" y="2411"/>
                    </a:lnTo>
                    <a:moveTo>
                      <a:pt x="1505" y="1747"/>
                    </a:moveTo>
                    <a:cubicBezTo>
                      <a:pt x="1501" y="1747"/>
                      <a:pt x="1498" y="1746"/>
                      <a:pt x="1495" y="1746"/>
                    </a:cubicBezTo>
                    <a:cubicBezTo>
                      <a:pt x="1492" y="1746"/>
                      <a:pt x="1489" y="1746"/>
                      <a:pt x="1487" y="1746"/>
                    </a:cubicBezTo>
                    <a:cubicBezTo>
                      <a:pt x="1484" y="1745"/>
                      <a:pt x="1482" y="1745"/>
                      <a:pt x="1480" y="1745"/>
                    </a:cubicBezTo>
                    <a:lnTo>
                      <a:pt x="1476" y="1744"/>
                    </a:lnTo>
                    <a:lnTo>
                      <a:pt x="1472" y="1744"/>
                    </a:lnTo>
                    <a:cubicBezTo>
                      <a:pt x="1464" y="1743"/>
                      <a:pt x="1457" y="1741"/>
                      <a:pt x="1450" y="1739"/>
                    </a:cubicBezTo>
                    <a:cubicBezTo>
                      <a:pt x="1447" y="1738"/>
                      <a:pt x="1444" y="1737"/>
                      <a:pt x="1441" y="1736"/>
                    </a:cubicBezTo>
                    <a:lnTo>
                      <a:pt x="1440" y="1736"/>
                    </a:lnTo>
                    <a:lnTo>
                      <a:pt x="1418" y="1808"/>
                    </a:lnTo>
                    <a:lnTo>
                      <a:pt x="1346" y="2048"/>
                    </a:lnTo>
                    <a:lnTo>
                      <a:pt x="1306" y="2178"/>
                    </a:lnTo>
                    <a:cubicBezTo>
                      <a:pt x="1324" y="2183"/>
                      <a:pt x="1342" y="2188"/>
                      <a:pt x="1360" y="2193"/>
                    </a:cubicBezTo>
                    <a:lnTo>
                      <a:pt x="1360" y="2193"/>
                    </a:lnTo>
                    <a:cubicBezTo>
                      <a:pt x="1363" y="2190"/>
                      <a:pt x="1366" y="2187"/>
                      <a:pt x="1368" y="2184"/>
                    </a:cubicBezTo>
                    <a:cubicBezTo>
                      <a:pt x="1374" y="2179"/>
                      <a:pt x="1378" y="2173"/>
                      <a:pt x="1383" y="2168"/>
                    </a:cubicBezTo>
                    <a:cubicBezTo>
                      <a:pt x="1390" y="2161"/>
                      <a:pt x="1396" y="2153"/>
                      <a:pt x="1402" y="2146"/>
                    </a:cubicBezTo>
                    <a:lnTo>
                      <a:pt x="1403" y="2145"/>
                    </a:lnTo>
                    <a:cubicBezTo>
                      <a:pt x="1409" y="2137"/>
                      <a:pt x="1415" y="2130"/>
                      <a:pt x="1422" y="2122"/>
                    </a:cubicBezTo>
                    <a:cubicBezTo>
                      <a:pt x="1434" y="2106"/>
                      <a:pt x="1446" y="2090"/>
                      <a:pt x="1457" y="2073"/>
                    </a:cubicBezTo>
                    <a:cubicBezTo>
                      <a:pt x="1463" y="2064"/>
                      <a:pt x="1469" y="2055"/>
                      <a:pt x="1475" y="2045"/>
                    </a:cubicBezTo>
                    <a:cubicBezTo>
                      <a:pt x="1480" y="2038"/>
                      <a:pt x="1484" y="2030"/>
                      <a:pt x="1489" y="2023"/>
                    </a:cubicBezTo>
                    <a:cubicBezTo>
                      <a:pt x="1493" y="2015"/>
                      <a:pt x="1497" y="2008"/>
                      <a:pt x="1501" y="2001"/>
                    </a:cubicBezTo>
                    <a:cubicBezTo>
                      <a:pt x="1506" y="1992"/>
                      <a:pt x="1510" y="1984"/>
                      <a:pt x="1515" y="1975"/>
                    </a:cubicBezTo>
                    <a:cubicBezTo>
                      <a:pt x="1517" y="1970"/>
                      <a:pt x="1519" y="1966"/>
                      <a:pt x="1521" y="1962"/>
                    </a:cubicBezTo>
                    <a:cubicBezTo>
                      <a:pt x="1529" y="1945"/>
                      <a:pt x="1536" y="1929"/>
                      <a:pt x="1543" y="1912"/>
                    </a:cubicBezTo>
                    <a:cubicBezTo>
                      <a:pt x="1547" y="1903"/>
                      <a:pt x="1550" y="1895"/>
                      <a:pt x="1553" y="1886"/>
                    </a:cubicBezTo>
                    <a:lnTo>
                      <a:pt x="1567" y="1900"/>
                    </a:lnTo>
                    <a:lnTo>
                      <a:pt x="1613" y="1747"/>
                    </a:lnTo>
                    <a:lnTo>
                      <a:pt x="1505" y="1747"/>
                    </a:lnTo>
                    <a:close/>
                    <a:moveTo>
                      <a:pt x="1741" y="1187"/>
                    </a:moveTo>
                    <a:cubicBezTo>
                      <a:pt x="1733" y="1193"/>
                      <a:pt x="1728" y="1202"/>
                      <a:pt x="1721" y="1209"/>
                    </a:cubicBezTo>
                    <a:cubicBezTo>
                      <a:pt x="1732" y="1237"/>
                      <a:pt x="1737" y="1265"/>
                      <a:pt x="1751" y="1291"/>
                    </a:cubicBezTo>
                    <a:lnTo>
                      <a:pt x="1795" y="1146"/>
                    </a:lnTo>
                    <a:cubicBezTo>
                      <a:pt x="1777" y="1160"/>
                      <a:pt x="1759" y="1173"/>
                      <a:pt x="1741" y="1187"/>
                    </a:cubicBezTo>
                    <a:moveTo>
                      <a:pt x="1380" y="1702"/>
                    </a:moveTo>
                    <a:cubicBezTo>
                      <a:pt x="1378" y="1701"/>
                      <a:pt x="1376" y="1699"/>
                      <a:pt x="1374" y="1698"/>
                    </a:cubicBezTo>
                    <a:cubicBezTo>
                      <a:pt x="1364" y="1689"/>
                      <a:pt x="1355" y="1679"/>
                      <a:pt x="1346" y="1668"/>
                    </a:cubicBezTo>
                    <a:cubicBezTo>
                      <a:pt x="1344" y="1665"/>
                      <a:pt x="1342" y="1662"/>
                      <a:pt x="1340" y="1659"/>
                    </a:cubicBezTo>
                    <a:cubicBezTo>
                      <a:pt x="1337" y="1655"/>
                      <a:pt x="1334" y="1650"/>
                      <a:pt x="1331" y="1645"/>
                    </a:cubicBezTo>
                    <a:cubicBezTo>
                      <a:pt x="1330" y="1643"/>
                      <a:pt x="1329" y="1640"/>
                      <a:pt x="1327" y="1638"/>
                    </a:cubicBezTo>
                    <a:cubicBezTo>
                      <a:pt x="1326" y="1635"/>
                      <a:pt x="1325" y="1633"/>
                      <a:pt x="1323" y="1630"/>
                    </a:cubicBezTo>
                    <a:cubicBezTo>
                      <a:pt x="1322" y="1628"/>
                      <a:pt x="1322" y="1626"/>
                      <a:pt x="1321" y="1624"/>
                    </a:cubicBezTo>
                    <a:cubicBezTo>
                      <a:pt x="1319" y="1621"/>
                      <a:pt x="1318" y="1618"/>
                      <a:pt x="1317" y="1615"/>
                    </a:cubicBezTo>
                    <a:cubicBezTo>
                      <a:pt x="1315" y="1611"/>
                      <a:pt x="1314" y="1606"/>
                      <a:pt x="1313" y="1602"/>
                    </a:cubicBezTo>
                    <a:cubicBezTo>
                      <a:pt x="1311" y="1597"/>
                      <a:pt x="1310" y="1592"/>
                      <a:pt x="1309" y="1588"/>
                    </a:cubicBezTo>
                    <a:cubicBezTo>
                      <a:pt x="1309" y="1584"/>
                      <a:pt x="1308" y="1581"/>
                      <a:pt x="1307" y="1577"/>
                    </a:cubicBezTo>
                    <a:cubicBezTo>
                      <a:pt x="1306" y="1569"/>
                      <a:pt x="1305" y="1561"/>
                      <a:pt x="1305" y="1554"/>
                    </a:cubicBezTo>
                    <a:lnTo>
                      <a:pt x="1305" y="1552"/>
                    </a:lnTo>
                    <a:lnTo>
                      <a:pt x="1302" y="1552"/>
                    </a:lnTo>
                    <a:lnTo>
                      <a:pt x="1084" y="1603"/>
                    </a:lnTo>
                    <a:lnTo>
                      <a:pt x="847" y="1659"/>
                    </a:lnTo>
                    <a:lnTo>
                      <a:pt x="768" y="1677"/>
                    </a:lnTo>
                    <a:lnTo>
                      <a:pt x="612" y="1714"/>
                    </a:lnTo>
                    <a:cubicBezTo>
                      <a:pt x="615" y="1715"/>
                      <a:pt x="618" y="1716"/>
                      <a:pt x="621" y="1718"/>
                    </a:cubicBezTo>
                    <a:lnTo>
                      <a:pt x="621" y="1718"/>
                    </a:lnTo>
                    <a:lnTo>
                      <a:pt x="624" y="1720"/>
                    </a:lnTo>
                    <a:cubicBezTo>
                      <a:pt x="628" y="1722"/>
                      <a:pt x="632" y="1724"/>
                      <a:pt x="635" y="1727"/>
                    </a:cubicBezTo>
                    <a:cubicBezTo>
                      <a:pt x="637" y="1728"/>
                      <a:pt x="639" y="1729"/>
                      <a:pt x="641" y="1731"/>
                    </a:cubicBezTo>
                    <a:lnTo>
                      <a:pt x="644" y="1733"/>
                    </a:lnTo>
                    <a:lnTo>
                      <a:pt x="646" y="1735"/>
                    </a:lnTo>
                    <a:cubicBezTo>
                      <a:pt x="647" y="1736"/>
                      <a:pt x="649" y="1737"/>
                      <a:pt x="650" y="1739"/>
                    </a:cubicBezTo>
                    <a:cubicBezTo>
                      <a:pt x="652" y="1741"/>
                      <a:pt x="654" y="1742"/>
                      <a:pt x="655" y="1744"/>
                    </a:cubicBezTo>
                    <a:lnTo>
                      <a:pt x="658" y="1747"/>
                    </a:lnTo>
                    <a:cubicBezTo>
                      <a:pt x="661" y="1750"/>
                      <a:pt x="663" y="1753"/>
                      <a:pt x="665" y="1755"/>
                    </a:cubicBezTo>
                    <a:cubicBezTo>
                      <a:pt x="667" y="1758"/>
                      <a:pt x="669" y="1760"/>
                      <a:pt x="670" y="1763"/>
                    </a:cubicBezTo>
                    <a:lnTo>
                      <a:pt x="671" y="1764"/>
                    </a:lnTo>
                    <a:cubicBezTo>
                      <a:pt x="672" y="1766"/>
                      <a:pt x="673" y="1768"/>
                      <a:pt x="674" y="1770"/>
                    </a:cubicBezTo>
                    <a:cubicBezTo>
                      <a:pt x="676" y="1772"/>
                      <a:pt x="677" y="1775"/>
                      <a:pt x="678" y="1777"/>
                    </a:cubicBezTo>
                    <a:cubicBezTo>
                      <a:pt x="680" y="1780"/>
                      <a:pt x="681" y="1783"/>
                      <a:pt x="682" y="1785"/>
                    </a:cubicBezTo>
                    <a:cubicBezTo>
                      <a:pt x="683" y="1787"/>
                      <a:pt x="684" y="1789"/>
                      <a:pt x="684" y="1791"/>
                    </a:cubicBezTo>
                    <a:lnTo>
                      <a:pt x="685" y="1792"/>
                    </a:lnTo>
                    <a:cubicBezTo>
                      <a:pt x="685" y="1794"/>
                      <a:pt x="686" y="1796"/>
                      <a:pt x="687" y="1798"/>
                    </a:cubicBezTo>
                    <a:cubicBezTo>
                      <a:pt x="688" y="1802"/>
                      <a:pt x="689" y="1805"/>
                      <a:pt x="689" y="1809"/>
                    </a:cubicBezTo>
                    <a:lnTo>
                      <a:pt x="689" y="1809"/>
                    </a:lnTo>
                    <a:lnTo>
                      <a:pt x="689" y="1809"/>
                    </a:lnTo>
                    <a:lnTo>
                      <a:pt x="690" y="1810"/>
                    </a:lnTo>
                    <a:lnTo>
                      <a:pt x="690" y="1811"/>
                    </a:lnTo>
                    <a:lnTo>
                      <a:pt x="690" y="1812"/>
                    </a:lnTo>
                    <a:lnTo>
                      <a:pt x="690" y="1815"/>
                    </a:lnTo>
                    <a:cubicBezTo>
                      <a:pt x="691" y="1818"/>
                      <a:pt x="691" y="1820"/>
                      <a:pt x="691" y="1823"/>
                    </a:cubicBezTo>
                    <a:cubicBezTo>
                      <a:pt x="692" y="1827"/>
                      <a:pt x="692" y="1831"/>
                      <a:pt x="692" y="1835"/>
                    </a:cubicBezTo>
                    <a:cubicBezTo>
                      <a:pt x="692" y="1839"/>
                      <a:pt x="692" y="1843"/>
                      <a:pt x="691" y="1847"/>
                    </a:cubicBezTo>
                    <a:lnTo>
                      <a:pt x="689" y="1869"/>
                    </a:lnTo>
                    <a:lnTo>
                      <a:pt x="753" y="1854"/>
                    </a:lnTo>
                    <a:lnTo>
                      <a:pt x="831" y="1836"/>
                    </a:lnTo>
                    <a:lnTo>
                      <a:pt x="1012" y="1794"/>
                    </a:lnTo>
                    <a:lnTo>
                      <a:pt x="1165" y="1758"/>
                    </a:lnTo>
                    <a:lnTo>
                      <a:pt x="1303" y="1726"/>
                    </a:lnTo>
                    <a:lnTo>
                      <a:pt x="1385" y="1706"/>
                    </a:lnTo>
                    <a:cubicBezTo>
                      <a:pt x="1383" y="1705"/>
                      <a:pt x="1382" y="1704"/>
                      <a:pt x="1380" y="1702"/>
                    </a:cubicBezTo>
                    <a:close/>
                    <a:moveTo>
                      <a:pt x="1306" y="2178"/>
                    </a:moveTo>
                    <a:lnTo>
                      <a:pt x="1293" y="2222"/>
                    </a:lnTo>
                    <a:lnTo>
                      <a:pt x="1279" y="2266"/>
                    </a:lnTo>
                    <a:cubicBezTo>
                      <a:pt x="1286" y="2261"/>
                      <a:pt x="1292" y="2256"/>
                      <a:pt x="1298" y="2251"/>
                    </a:cubicBezTo>
                    <a:cubicBezTo>
                      <a:pt x="1306" y="2245"/>
                      <a:pt x="1313" y="2238"/>
                      <a:pt x="1320" y="2231"/>
                    </a:cubicBezTo>
                    <a:lnTo>
                      <a:pt x="1322" y="2230"/>
                    </a:lnTo>
                    <a:lnTo>
                      <a:pt x="1322" y="2230"/>
                    </a:lnTo>
                    <a:cubicBezTo>
                      <a:pt x="1329" y="2224"/>
                      <a:pt x="1335" y="2217"/>
                      <a:pt x="1342" y="2211"/>
                    </a:cubicBezTo>
                    <a:cubicBezTo>
                      <a:pt x="1347" y="2206"/>
                      <a:pt x="1351" y="2202"/>
                      <a:pt x="1355" y="2197"/>
                    </a:cubicBezTo>
                    <a:cubicBezTo>
                      <a:pt x="1357" y="2196"/>
                      <a:pt x="1358" y="2194"/>
                      <a:pt x="1360" y="2193"/>
                    </a:cubicBezTo>
                    <a:cubicBezTo>
                      <a:pt x="1342" y="2188"/>
                      <a:pt x="1324" y="2183"/>
                      <a:pt x="1306" y="2178"/>
                    </a:cubicBezTo>
                    <a:moveTo>
                      <a:pt x="1386" y="2411"/>
                    </a:moveTo>
                    <a:cubicBezTo>
                      <a:pt x="1359" y="2432"/>
                      <a:pt x="1331" y="2446"/>
                      <a:pt x="1311" y="2470"/>
                    </a:cubicBezTo>
                    <a:cubicBezTo>
                      <a:pt x="1314" y="2483"/>
                      <a:pt x="1318" y="2496"/>
                      <a:pt x="1322" y="2508"/>
                    </a:cubicBezTo>
                    <a:cubicBezTo>
                      <a:pt x="1325" y="2519"/>
                      <a:pt x="1328" y="2529"/>
                      <a:pt x="1332" y="2540"/>
                    </a:cubicBezTo>
                    <a:cubicBezTo>
                      <a:pt x="1337" y="2557"/>
                      <a:pt x="1343" y="2574"/>
                      <a:pt x="1348" y="2591"/>
                    </a:cubicBezTo>
                    <a:cubicBezTo>
                      <a:pt x="1349" y="2595"/>
                      <a:pt x="1350" y="2600"/>
                      <a:pt x="1351" y="2604"/>
                    </a:cubicBezTo>
                    <a:cubicBezTo>
                      <a:pt x="1352" y="2605"/>
                      <a:pt x="1352" y="2607"/>
                      <a:pt x="1352" y="2608"/>
                    </a:cubicBezTo>
                    <a:lnTo>
                      <a:pt x="1407" y="2426"/>
                    </a:lnTo>
                    <a:lnTo>
                      <a:pt x="1386" y="2411"/>
                    </a:lnTo>
                    <a:moveTo>
                      <a:pt x="1505" y="1747"/>
                    </a:moveTo>
                    <a:cubicBezTo>
                      <a:pt x="1501" y="1747"/>
                      <a:pt x="1498" y="1746"/>
                      <a:pt x="1495" y="1746"/>
                    </a:cubicBezTo>
                    <a:cubicBezTo>
                      <a:pt x="1492" y="1746"/>
                      <a:pt x="1489" y="1746"/>
                      <a:pt x="1487" y="1746"/>
                    </a:cubicBezTo>
                    <a:cubicBezTo>
                      <a:pt x="1484" y="1745"/>
                      <a:pt x="1482" y="1745"/>
                      <a:pt x="1480" y="1745"/>
                    </a:cubicBezTo>
                    <a:lnTo>
                      <a:pt x="1476" y="1744"/>
                    </a:lnTo>
                    <a:lnTo>
                      <a:pt x="1472" y="1744"/>
                    </a:lnTo>
                    <a:cubicBezTo>
                      <a:pt x="1464" y="1743"/>
                      <a:pt x="1457" y="1741"/>
                      <a:pt x="1450" y="1739"/>
                    </a:cubicBezTo>
                    <a:cubicBezTo>
                      <a:pt x="1447" y="1738"/>
                      <a:pt x="1444" y="1737"/>
                      <a:pt x="1441" y="1736"/>
                    </a:cubicBezTo>
                    <a:lnTo>
                      <a:pt x="1440" y="1736"/>
                    </a:lnTo>
                    <a:lnTo>
                      <a:pt x="1418" y="1808"/>
                    </a:lnTo>
                    <a:lnTo>
                      <a:pt x="1346" y="2048"/>
                    </a:lnTo>
                    <a:lnTo>
                      <a:pt x="1306" y="2178"/>
                    </a:lnTo>
                    <a:cubicBezTo>
                      <a:pt x="1324" y="2183"/>
                      <a:pt x="1342" y="2188"/>
                      <a:pt x="1360" y="2193"/>
                    </a:cubicBezTo>
                    <a:lnTo>
                      <a:pt x="1360" y="2193"/>
                    </a:lnTo>
                    <a:cubicBezTo>
                      <a:pt x="1363" y="2190"/>
                      <a:pt x="1366" y="2187"/>
                      <a:pt x="1368" y="2184"/>
                    </a:cubicBezTo>
                    <a:cubicBezTo>
                      <a:pt x="1374" y="2179"/>
                      <a:pt x="1378" y="2173"/>
                      <a:pt x="1383" y="2168"/>
                    </a:cubicBezTo>
                    <a:cubicBezTo>
                      <a:pt x="1390" y="2161"/>
                      <a:pt x="1396" y="2153"/>
                      <a:pt x="1402" y="2146"/>
                    </a:cubicBezTo>
                    <a:lnTo>
                      <a:pt x="1403" y="2145"/>
                    </a:lnTo>
                    <a:cubicBezTo>
                      <a:pt x="1409" y="2137"/>
                      <a:pt x="1415" y="2130"/>
                      <a:pt x="1422" y="2122"/>
                    </a:cubicBezTo>
                    <a:cubicBezTo>
                      <a:pt x="1434" y="2106"/>
                      <a:pt x="1446" y="2090"/>
                      <a:pt x="1457" y="2073"/>
                    </a:cubicBezTo>
                    <a:cubicBezTo>
                      <a:pt x="1463" y="2064"/>
                      <a:pt x="1469" y="2055"/>
                      <a:pt x="1475" y="2045"/>
                    </a:cubicBezTo>
                    <a:cubicBezTo>
                      <a:pt x="1480" y="2038"/>
                      <a:pt x="1484" y="2030"/>
                      <a:pt x="1489" y="2023"/>
                    </a:cubicBezTo>
                    <a:cubicBezTo>
                      <a:pt x="1493" y="2015"/>
                      <a:pt x="1497" y="2008"/>
                      <a:pt x="1501" y="2001"/>
                    </a:cubicBezTo>
                    <a:cubicBezTo>
                      <a:pt x="1506" y="1992"/>
                      <a:pt x="1510" y="1984"/>
                      <a:pt x="1515" y="1975"/>
                    </a:cubicBezTo>
                    <a:cubicBezTo>
                      <a:pt x="1517" y="1970"/>
                      <a:pt x="1519" y="1966"/>
                      <a:pt x="1521" y="1962"/>
                    </a:cubicBezTo>
                    <a:cubicBezTo>
                      <a:pt x="1529" y="1945"/>
                      <a:pt x="1536" y="1929"/>
                      <a:pt x="1543" y="1912"/>
                    </a:cubicBezTo>
                    <a:cubicBezTo>
                      <a:pt x="1547" y="1903"/>
                      <a:pt x="1550" y="1895"/>
                      <a:pt x="1553" y="1886"/>
                    </a:cubicBezTo>
                    <a:lnTo>
                      <a:pt x="1567" y="1900"/>
                    </a:lnTo>
                    <a:lnTo>
                      <a:pt x="1613" y="1747"/>
                    </a:lnTo>
                    <a:lnTo>
                      <a:pt x="1505" y="1747"/>
                    </a:lnTo>
                    <a:close/>
                    <a:moveTo>
                      <a:pt x="1741" y="1187"/>
                    </a:moveTo>
                    <a:cubicBezTo>
                      <a:pt x="1733" y="1193"/>
                      <a:pt x="1728" y="1202"/>
                      <a:pt x="1721" y="1209"/>
                    </a:cubicBezTo>
                    <a:cubicBezTo>
                      <a:pt x="1732" y="1237"/>
                      <a:pt x="1737" y="1265"/>
                      <a:pt x="1751" y="1291"/>
                    </a:cubicBezTo>
                    <a:lnTo>
                      <a:pt x="1795" y="1146"/>
                    </a:lnTo>
                    <a:cubicBezTo>
                      <a:pt x="1777" y="1160"/>
                      <a:pt x="1759" y="1173"/>
                      <a:pt x="1741" y="1187"/>
                    </a:cubicBezTo>
                    <a:moveTo>
                      <a:pt x="1380" y="1702"/>
                    </a:moveTo>
                    <a:cubicBezTo>
                      <a:pt x="1378" y="1701"/>
                      <a:pt x="1376" y="1699"/>
                      <a:pt x="1374" y="1698"/>
                    </a:cubicBezTo>
                    <a:cubicBezTo>
                      <a:pt x="1364" y="1689"/>
                      <a:pt x="1355" y="1679"/>
                      <a:pt x="1346" y="1668"/>
                    </a:cubicBezTo>
                    <a:cubicBezTo>
                      <a:pt x="1344" y="1665"/>
                      <a:pt x="1342" y="1662"/>
                      <a:pt x="1340" y="1659"/>
                    </a:cubicBezTo>
                    <a:cubicBezTo>
                      <a:pt x="1337" y="1655"/>
                      <a:pt x="1334" y="1650"/>
                      <a:pt x="1331" y="1645"/>
                    </a:cubicBezTo>
                    <a:cubicBezTo>
                      <a:pt x="1330" y="1643"/>
                      <a:pt x="1329" y="1640"/>
                      <a:pt x="1327" y="1638"/>
                    </a:cubicBezTo>
                    <a:cubicBezTo>
                      <a:pt x="1326" y="1635"/>
                      <a:pt x="1325" y="1633"/>
                      <a:pt x="1323" y="1630"/>
                    </a:cubicBezTo>
                    <a:cubicBezTo>
                      <a:pt x="1322" y="1628"/>
                      <a:pt x="1322" y="1626"/>
                      <a:pt x="1321" y="1624"/>
                    </a:cubicBezTo>
                    <a:cubicBezTo>
                      <a:pt x="1319" y="1621"/>
                      <a:pt x="1318" y="1618"/>
                      <a:pt x="1317" y="1615"/>
                    </a:cubicBezTo>
                    <a:cubicBezTo>
                      <a:pt x="1315" y="1611"/>
                      <a:pt x="1314" y="1606"/>
                      <a:pt x="1313" y="1602"/>
                    </a:cubicBezTo>
                    <a:cubicBezTo>
                      <a:pt x="1311" y="1597"/>
                      <a:pt x="1310" y="1592"/>
                      <a:pt x="1309" y="1588"/>
                    </a:cubicBezTo>
                    <a:cubicBezTo>
                      <a:pt x="1309" y="1584"/>
                      <a:pt x="1308" y="1581"/>
                      <a:pt x="1307" y="1577"/>
                    </a:cubicBezTo>
                    <a:cubicBezTo>
                      <a:pt x="1306" y="1569"/>
                      <a:pt x="1305" y="1561"/>
                      <a:pt x="1305" y="1554"/>
                    </a:cubicBezTo>
                    <a:lnTo>
                      <a:pt x="1305" y="1552"/>
                    </a:lnTo>
                    <a:lnTo>
                      <a:pt x="1302" y="1552"/>
                    </a:lnTo>
                    <a:lnTo>
                      <a:pt x="1084" y="1603"/>
                    </a:lnTo>
                    <a:lnTo>
                      <a:pt x="847" y="1659"/>
                    </a:lnTo>
                    <a:lnTo>
                      <a:pt x="768" y="1677"/>
                    </a:lnTo>
                    <a:lnTo>
                      <a:pt x="612" y="1714"/>
                    </a:lnTo>
                    <a:cubicBezTo>
                      <a:pt x="615" y="1715"/>
                      <a:pt x="618" y="1716"/>
                      <a:pt x="621" y="1718"/>
                    </a:cubicBezTo>
                    <a:lnTo>
                      <a:pt x="621" y="1718"/>
                    </a:lnTo>
                    <a:lnTo>
                      <a:pt x="624" y="1720"/>
                    </a:lnTo>
                    <a:cubicBezTo>
                      <a:pt x="628" y="1722"/>
                      <a:pt x="632" y="1724"/>
                      <a:pt x="635" y="1727"/>
                    </a:cubicBezTo>
                    <a:cubicBezTo>
                      <a:pt x="637" y="1728"/>
                      <a:pt x="639" y="1729"/>
                      <a:pt x="641" y="1731"/>
                    </a:cubicBezTo>
                    <a:lnTo>
                      <a:pt x="644" y="1733"/>
                    </a:lnTo>
                    <a:lnTo>
                      <a:pt x="646" y="1735"/>
                    </a:lnTo>
                    <a:cubicBezTo>
                      <a:pt x="647" y="1736"/>
                      <a:pt x="649" y="1737"/>
                      <a:pt x="650" y="1739"/>
                    </a:cubicBezTo>
                    <a:cubicBezTo>
                      <a:pt x="652" y="1741"/>
                      <a:pt x="654" y="1742"/>
                      <a:pt x="655" y="1744"/>
                    </a:cubicBezTo>
                    <a:lnTo>
                      <a:pt x="658" y="1747"/>
                    </a:lnTo>
                    <a:cubicBezTo>
                      <a:pt x="661" y="1750"/>
                      <a:pt x="663" y="1753"/>
                      <a:pt x="665" y="1755"/>
                    </a:cubicBezTo>
                    <a:cubicBezTo>
                      <a:pt x="667" y="1758"/>
                      <a:pt x="669" y="1760"/>
                      <a:pt x="670" y="1763"/>
                    </a:cubicBezTo>
                    <a:lnTo>
                      <a:pt x="671" y="1764"/>
                    </a:lnTo>
                    <a:cubicBezTo>
                      <a:pt x="672" y="1766"/>
                      <a:pt x="673" y="1768"/>
                      <a:pt x="674" y="1770"/>
                    </a:cubicBezTo>
                    <a:cubicBezTo>
                      <a:pt x="676" y="1772"/>
                      <a:pt x="677" y="1775"/>
                      <a:pt x="678" y="1777"/>
                    </a:cubicBezTo>
                    <a:cubicBezTo>
                      <a:pt x="680" y="1780"/>
                      <a:pt x="681" y="1783"/>
                      <a:pt x="682" y="1785"/>
                    </a:cubicBezTo>
                    <a:cubicBezTo>
                      <a:pt x="683" y="1787"/>
                      <a:pt x="684" y="1789"/>
                      <a:pt x="684" y="1791"/>
                    </a:cubicBezTo>
                    <a:lnTo>
                      <a:pt x="685" y="1792"/>
                    </a:lnTo>
                    <a:cubicBezTo>
                      <a:pt x="685" y="1794"/>
                      <a:pt x="686" y="1796"/>
                      <a:pt x="687" y="1798"/>
                    </a:cubicBezTo>
                    <a:cubicBezTo>
                      <a:pt x="688" y="1802"/>
                      <a:pt x="689" y="1805"/>
                      <a:pt x="689" y="1809"/>
                    </a:cubicBezTo>
                    <a:lnTo>
                      <a:pt x="689" y="1809"/>
                    </a:lnTo>
                    <a:lnTo>
                      <a:pt x="689" y="1809"/>
                    </a:lnTo>
                    <a:lnTo>
                      <a:pt x="690" y="1810"/>
                    </a:lnTo>
                    <a:lnTo>
                      <a:pt x="690" y="1811"/>
                    </a:lnTo>
                    <a:lnTo>
                      <a:pt x="690" y="1812"/>
                    </a:lnTo>
                    <a:lnTo>
                      <a:pt x="690" y="1815"/>
                    </a:lnTo>
                    <a:cubicBezTo>
                      <a:pt x="691" y="1818"/>
                      <a:pt x="691" y="1820"/>
                      <a:pt x="691" y="1823"/>
                    </a:cubicBezTo>
                    <a:cubicBezTo>
                      <a:pt x="692" y="1827"/>
                      <a:pt x="692" y="1831"/>
                      <a:pt x="692" y="1835"/>
                    </a:cubicBezTo>
                    <a:cubicBezTo>
                      <a:pt x="692" y="1839"/>
                      <a:pt x="692" y="1843"/>
                      <a:pt x="691" y="1847"/>
                    </a:cubicBezTo>
                    <a:lnTo>
                      <a:pt x="689" y="1869"/>
                    </a:lnTo>
                    <a:lnTo>
                      <a:pt x="753" y="1854"/>
                    </a:lnTo>
                    <a:lnTo>
                      <a:pt x="831" y="1836"/>
                    </a:lnTo>
                    <a:lnTo>
                      <a:pt x="1012" y="1794"/>
                    </a:lnTo>
                    <a:lnTo>
                      <a:pt x="1165" y="1758"/>
                    </a:lnTo>
                    <a:lnTo>
                      <a:pt x="1303" y="1726"/>
                    </a:lnTo>
                    <a:lnTo>
                      <a:pt x="1385" y="1706"/>
                    </a:lnTo>
                    <a:cubicBezTo>
                      <a:pt x="1383" y="1705"/>
                      <a:pt x="1382" y="1704"/>
                      <a:pt x="1380" y="1702"/>
                    </a:cubicBezTo>
                    <a:close/>
                    <a:moveTo>
                      <a:pt x="1306" y="2178"/>
                    </a:moveTo>
                    <a:lnTo>
                      <a:pt x="1293" y="2222"/>
                    </a:lnTo>
                    <a:lnTo>
                      <a:pt x="1279" y="2266"/>
                    </a:lnTo>
                    <a:cubicBezTo>
                      <a:pt x="1286" y="2261"/>
                      <a:pt x="1292" y="2256"/>
                      <a:pt x="1298" y="2251"/>
                    </a:cubicBezTo>
                    <a:cubicBezTo>
                      <a:pt x="1306" y="2245"/>
                      <a:pt x="1313" y="2238"/>
                      <a:pt x="1320" y="2231"/>
                    </a:cubicBezTo>
                    <a:lnTo>
                      <a:pt x="1322" y="2230"/>
                    </a:lnTo>
                    <a:lnTo>
                      <a:pt x="1322" y="2230"/>
                    </a:lnTo>
                    <a:cubicBezTo>
                      <a:pt x="1329" y="2224"/>
                      <a:pt x="1335" y="2217"/>
                      <a:pt x="1342" y="2211"/>
                    </a:cubicBezTo>
                    <a:cubicBezTo>
                      <a:pt x="1347" y="2206"/>
                      <a:pt x="1351" y="2202"/>
                      <a:pt x="1355" y="2197"/>
                    </a:cubicBezTo>
                    <a:cubicBezTo>
                      <a:pt x="1357" y="2196"/>
                      <a:pt x="1358" y="2194"/>
                      <a:pt x="1360" y="2193"/>
                    </a:cubicBezTo>
                    <a:cubicBezTo>
                      <a:pt x="1342" y="2188"/>
                      <a:pt x="1324" y="2183"/>
                      <a:pt x="1306" y="2178"/>
                    </a:cubicBezTo>
                    <a:moveTo>
                      <a:pt x="1386" y="2411"/>
                    </a:moveTo>
                    <a:cubicBezTo>
                      <a:pt x="1359" y="2432"/>
                      <a:pt x="1331" y="2446"/>
                      <a:pt x="1311" y="2470"/>
                    </a:cubicBezTo>
                    <a:cubicBezTo>
                      <a:pt x="1314" y="2483"/>
                      <a:pt x="1318" y="2496"/>
                      <a:pt x="1322" y="2508"/>
                    </a:cubicBezTo>
                    <a:cubicBezTo>
                      <a:pt x="1325" y="2519"/>
                      <a:pt x="1328" y="2529"/>
                      <a:pt x="1332" y="2540"/>
                    </a:cubicBezTo>
                    <a:cubicBezTo>
                      <a:pt x="1337" y="2557"/>
                      <a:pt x="1343" y="2574"/>
                      <a:pt x="1348" y="2591"/>
                    </a:cubicBezTo>
                    <a:cubicBezTo>
                      <a:pt x="1349" y="2595"/>
                      <a:pt x="1350" y="2600"/>
                      <a:pt x="1351" y="2604"/>
                    </a:cubicBezTo>
                    <a:cubicBezTo>
                      <a:pt x="1352" y="2605"/>
                      <a:pt x="1352" y="2607"/>
                      <a:pt x="1352" y="2608"/>
                    </a:cubicBezTo>
                    <a:lnTo>
                      <a:pt x="1407" y="2426"/>
                    </a:lnTo>
                    <a:lnTo>
                      <a:pt x="1386" y="2411"/>
                    </a:lnTo>
                    <a:moveTo>
                      <a:pt x="1505" y="1747"/>
                    </a:moveTo>
                    <a:cubicBezTo>
                      <a:pt x="1501" y="1747"/>
                      <a:pt x="1498" y="1746"/>
                      <a:pt x="1495" y="1746"/>
                    </a:cubicBezTo>
                    <a:cubicBezTo>
                      <a:pt x="1492" y="1746"/>
                      <a:pt x="1489" y="1746"/>
                      <a:pt x="1487" y="1746"/>
                    </a:cubicBezTo>
                    <a:cubicBezTo>
                      <a:pt x="1484" y="1745"/>
                      <a:pt x="1482" y="1745"/>
                      <a:pt x="1480" y="1745"/>
                    </a:cubicBezTo>
                    <a:lnTo>
                      <a:pt x="1476" y="1744"/>
                    </a:lnTo>
                    <a:lnTo>
                      <a:pt x="1472" y="1744"/>
                    </a:lnTo>
                    <a:cubicBezTo>
                      <a:pt x="1464" y="1743"/>
                      <a:pt x="1457" y="1741"/>
                      <a:pt x="1450" y="1739"/>
                    </a:cubicBezTo>
                    <a:cubicBezTo>
                      <a:pt x="1447" y="1738"/>
                      <a:pt x="1444" y="1737"/>
                      <a:pt x="1441" y="1736"/>
                    </a:cubicBezTo>
                    <a:lnTo>
                      <a:pt x="1440" y="1736"/>
                    </a:lnTo>
                    <a:lnTo>
                      <a:pt x="1418" y="1808"/>
                    </a:lnTo>
                    <a:lnTo>
                      <a:pt x="1346" y="2048"/>
                    </a:lnTo>
                    <a:lnTo>
                      <a:pt x="1306" y="2178"/>
                    </a:lnTo>
                    <a:cubicBezTo>
                      <a:pt x="1324" y="2183"/>
                      <a:pt x="1342" y="2188"/>
                      <a:pt x="1360" y="2193"/>
                    </a:cubicBezTo>
                    <a:lnTo>
                      <a:pt x="1360" y="2193"/>
                    </a:lnTo>
                    <a:cubicBezTo>
                      <a:pt x="1363" y="2190"/>
                      <a:pt x="1366" y="2187"/>
                      <a:pt x="1368" y="2184"/>
                    </a:cubicBezTo>
                    <a:cubicBezTo>
                      <a:pt x="1374" y="2179"/>
                      <a:pt x="1378" y="2173"/>
                      <a:pt x="1383" y="2168"/>
                    </a:cubicBezTo>
                    <a:cubicBezTo>
                      <a:pt x="1390" y="2161"/>
                      <a:pt x="1396" y="2153"/>
                      <a:pt x="1402" y="2146"/>
                    </a:cubicBezTo>
                    <a:lnTo>
                      <a:pt x="1403" y="2145"/>
                    </a:lnTo>
                    <a:cubicBezTo>
                      <a:pt x="1409" y="2137"/>
                      <a:pt x="1415" y="2130"/>
                      <a:pt x="1422" y="2122"/>
                    </a:cubicBezTo>
                    <a:cubicBezTo>
                      <a:pt x="1434" y="2106"/>
                      <a:pt x="1446" y="2090"/>
                      <a:pt x="1457" y="2073"/>
                    </a:cubicBezTo>
                    <a:cubicBezTo>
                      <a:pt x="1463" y="2064"/>
                      <a:pt x="1469" y="2055"/>
                      <a:pt x="1475" y="2045"/>
                    </a:cubicBezTo>
                    <a:cubicBezTo>
                      <a:pt x="1480" y="2038"/>
                      <a:pt x="1484" y="2030"/>
                      <a:pt x="1489" y="2023"/>
                    </a:cubicBezTo>
                    <a:cubicBezTo>
                      <a:pt x="1493" y="2015"/>
                      <a:pt x="1497" y="2008"/>
                      <a:pt x="1501" y="2001"/>
                    </a:cubicBezTo>
                    <a:cubicBezTo>
                      <a:pt x="1506" y="1992"/>
                      <a:pt x="1510" y="1984"/>
                      <a:pt x="1515" y="1975"/>
                    </a:cubicBezTo>
                    <a:cubicBezTo>
                      <a:pt x="1517" y="1970"/>
                      <a:pt x="1519" y="1966"/>
                      <a:pt x="1521" y="1962"/>
                    </a:cubicBezTo>
                    <a:cubicBezTo>
                      <a:pt x="1529" y="1945"/>
                      <a:pt x="1536" y="1929"/>
                      <a:pt x="1543" y="1912"/>
                    </a:cubicBezTo>
                    <a:cubicBezTo>
                      <a:pt x="1547" y="1903"/>
                      <a:pt x="1550" y="1895"/>
                      <a:pt x="1553" y="1886"/>
                    </a:cubicBezTo>
                    <a:lnTo>
                      <a:pt x="1567" y="1900"/>
                    </a:lnTo>
                    <a:lnTo>
                      <a:pt x="1613" y="1747"/>
                    </a:lnTo>
                    <a:lnTo>
                      <a:pt x="1505" y="1747"/>
                    </a:lnTo>
                    <a:close/>
                    <a:moveTo>
                      <a:pt x="1741" y="1187"/>
                    </a:moveTo>
                    <a:cubicBezTo>
                      <a:pt x="1733" y="1193"/>
                      <a:pt x="1728" y="1202"/>
                      <a:pt x="1721" y="1209"/>
                    </a:cubicBezTo>
                    <a:cubicBezTo>
                      <a:pt x="1732" y="1237"/>
                      <a:pt x="1737" y="1265"/>
                      <a:pt x="1751" y="1291"/>
                    </a:cubicBezTo>
                    <a:lnTo>
                      <a:pt x="1795" y="1146"/>
                    </a:lnTo>
                    <a:cubicBezTo>
                      <a:pt x="1777" y="1160"/>
                      <a:pt x="1759" y="1173"/>
                      <a:pt x="1741" y="1187"/>
                    </a:cubicBezTo>
                    <a:moveTo>
                      <a:pt x="1380" y="1702"/>
                    </a:moveTo>
                    <a:cubicBezTo>
                      <a:pt x="1378" y="1701"/>
                      <a:pt x="1376" y="1699"/>
                      <a:pt x="1374" y="1698"/>
                    </a:cubicBezTo>
                    <a:cubicBezTo>
                      <a:pt x="1364" y="1689"/>
                      <a:pt x="1355" y="1679"/>
                      <a:pt x="1346" y="1668"/>
                    </a:cubicBezTo>
                    <a:cubicBezTo>
                      <a:pt x="1344" y="1665"/>
                      <a:pt x="1342" y="1662"/>
                      <a:pt x="1340" y="1659"/>
                    </a:cubicBezTo>
                    <a:cubicBezTo>
                      <a:pt x="1337" y="1655"/>
                      <a:pt x="1334" y="1650"/>
                      <a:pt x="1331" y="1645"/>
                    </a:cubicBezTo>
                    <a:cubicBezTo>
                      <a:pt x="1330" y="1643"/>
                      <a:pt x="1329" y="1640"/>
                      <a:pt x="1327" y="1638"/>
                    </a:cubicBezTo>
                    <a:cubicBezTo>
                      <a:pt x="1326" y="1635"/>
                      <a:pt x="1325" y="1633"/>
                      <a:pt x="1323" y="1630"/>
                    </a:cubicBezTo>
                    <a:cubicBezTo>
                      <a:pt x="1322" y="1628"/>
                      <a:pt x="1322" y="1626"/>
                      <a:pt x="1321" y="1624"/>
                    </a:cubicBezTo>
                    <a:cubicBezTo>
                      <a:pt x="1319" y="1621"/>
                      <a:pt x="1318" y="1618"/>
                      <a:pt x="1317" y="1615"/>
                    </a:cubicBezTo>
                    <a:cubicBezTo>
                      <a:pt x="1316" y="1611"/>
                      <a:pt x="1314" y="1606"/>
                      <a:pt x="1313" y="1602"/>
                    </a:cubicBezTo>
                    <a:cubicBezTo>
                      <a:pt x="1311" y="1597"/>
                      <a:pt x="1310" y="1592"/>
                      <a:pt x="1309" y="1588"/>
                    </a:cubicBezTo>
                    <a:cubicBezTo>
                      <a:pt x="1309" y="1584"/>
                      <a:pt x="1308" y="1581"/>
                      <a:pt x="1307" y="1577"/>
                    </a:cubicBezTo>
                    <a:cubicBezTo>
                      <a:pt x="1306" y="1569"/>
                      <a:pt x="1305" y="1561"/>
                      <a:pt x="1305" y="1554"/>
                    </a:cubicBezTo>
                    <a:lnTo>
                      <a:pt x="1305" y="1552"/>
                    </a:lnTo>
                    <a:lnTo>
                      <a:pt x="1302" y="1552"/>
                    </a:lnTo>
                    <a:lnTo>
                      <a:pt x="1084" y="1603"/>
                    </a:lnTo>
                    <a:lnTo>
                      <a:pt x="847" y="1659"/>
                    </a:lnTo>
                    <a:lnTo>
                      <a:pt x="768" y="1677"/>
                    </a:lnTo>
                    <a:lnTo>
                      <a:pt x="612" y="1714"/>
                    </a:lnTo>
                    <a:cubicBezTo>
                      <a:pt x="615" y="1715"/>
                      <a:pt x="618" y="1716"/>
                      <a:pt x="621" y="1718"/>
                    </a:cubicBezTo>
                    <a:lnTo>
                      <a:pt x="621" y="1718"/>
                    </a:lnTo>
                    <a:lnTo>
                      <a:pt x="624" y="1720"/>
                    </a:lnTo>
                    <a:cubicBezTo>
                      <a:pt x="628" y="1722"/>
                      <a:pt x="632" y="1724"/>
                      <a:pt x="635" y="1727"/>
                    </a:cubicBezTo>
                    <a:cubicBezTo>
                      <a:pt x="637" y="1728"/>
                      <a:pt x="639" y="1729"/>
                      <a:pt x="641" y="1731"/>
                    </a:cubicBezTo>
                    <a:lnTo>
                      <a:pt x="644" y="1733"/>
                    </a:lnTo>
                    <a:lnTo>
                      <a:pt x="646" y="1735"/>
                    </a:lnTo>
                    <a:cubicBezTo>
                      <a:pt x="647" y="1736"/>
                      <a:pt x="649" y="1737"/>
                      <a:pt x="650" y="1739"/>
                    </a:cubicBezTo>
                    <a:cubicBezTo>
                      <a:pt x="652" y="1741"/>
                      <a:pt x="654" y="1742"/>
                      <a:pt x="655" y="1744"/>
                    </a:cubicBezTo>
                    <a:lnTo>
                      <a:pt x="658" y="1747"/>
                    </a:lnTo>
                    <a:cubicBezTo>
                      <a:pt x="661" y="1750"/>
                      <a:pt x="663" y="1753"/>
                      <a:pt x="665" y="1755"/>
                    </a:cubicBezTo>
                    <a:cubicBezTo>
                      <a:pt x="667" y="1758"/>
                      <a:pt x="669" y="1760"/>
                      <a:pt x="670" y="1763"/>
                    </a:cubicBezTo>
                    <a:lnTo>
                      <a:pt x="671" y="1764"/>
                    </a:lnTo>
                    <a:cubicBezTo>
                      <a:pt x="672" y="1766"/>
                      <a:pt x="673" y="1768"/>
                      <a:pt x="674" y="1770"/>
                    </a:cubicBezTo>
                    <a:cubicBezTo>
                      <a:pt x="676" y="1772"/>
                      <a:pt x="677" y="1775"/>
                      <a:pt x="678" y="1777"/>
                    </a:cubicBezTo>
                    <a:cubicBezTo>
                      <a:pt x="680" y="1780"/>
                      <a:pt x="681" y="1783"/>
                      <a:pt x="682" y="1785"/>
                    </a:cubicBezTo>
                    <a:cubicBezTo>
                      <a:pt x="683" y="1787"/>
                      <a:pt x="684" y="1789"/>
                      <a:pt x="684" y="1791"/>
                    </a:cubicBezTo>
                    <a:lnTo>
                      <a:pt x="685" y="1792"/>
                    </a:lnTo>
                    <a:cubicBezTo>
                      <a:pt x="685" y="1794"/>
                      <a:pt x="686" y="1796"/>
                      <a:pt x="687" y="1798"/>
                    </a:cubicBezTo>
                    <a:cubicBezTo>
                      <a:pt x="688" y="1802"/>
                      <a:pt x="689" y="1805"/>
                      <a:pt x="689" y="1809"/>
                    </a:cubicBezTo>
                    <a:lnTo>
                      <a:pt x="689" y="1809"/>
                    </a:lnTo>
                    <a:lnTo>
                      <a:pt x="689" y="1809"/>
                    </a:lnTo>
                    <a:lnTo>
                      <a:pt x="690" y="1811"/>
                    </a:lnTo>
                    <a:lnTo>
                      <a:pt x="690" y="1812"/>
                    </a:lnTo>
                    <a:lnTo>
                      <a:pt x="690" y="1815"/>
                    </a:lnTo>
                    <a:cubicBezTo>
                      <a:pt x="691" y="1818"/>
                      <a:pt x="691" y="1820"/>
                      <a:pt x="691" y="1823"/>
                    </a:cubicBezTo>
                    <a:cubicBezTo>
                      <a:pt x="692" y="1827"/>
                      <a:pt x="692" y="1831"/>
                      <a:pt x="692" y="1835"/>
                    </a:cubicBezTo>
                    <a:cubicBezTo>
                      <a:pt x="692" y="1839"/>
                      <a:pt x="692" y="1843"/>
                      <a:pt x="691" y="1847"/>
                    </a:cubicBezTo>
                    <a:lnTo>
                      <a:pt x="689" y="1869"/>
                    </a:lnTo>
                    <a:lnTo>
                      <a:pt x="753" y="1854"/>
                    </a:lnTo>
                    <a:lnTo>
                      <a:pt x="831" y="1836"/>
                    </a:lnTo>
                    <a:lnTo>
                      <a:pt x="1012" y="1794"/>
                    </a:lnTo>
                    <a:lnTo>
                      <a:pt x="1165" y="1758"/>
                    </a:lnTo>
                    <a:lnTo>
                      <a:pt x="1303" y="1726"/>
                    </a:lnTo>
                    <a:lnTo>
                      <a:pt x="1385" y="1706"/>
                    </a:lnTo>
                    <a:cubicBezTo>
                      <a:pt x="1383" y="1705"/>
                      <a:pt x="1382" y="1704"/>
                      <a:pt x="1380" y="1702"/>
                    </a:cubicBezTo>
                    <a:close/>
                    <a:moveTo>
                      <a:pt x="1306" y="2178"/>
                    </a:moveTo>
                    <a:lnTo>
                      <a:pt x="1293" y="2222"/>
                    </a:lnTo>
                    <a:lnTo>
                      <a:pt x="1279" y="2266"/>
                    </a:lnTo>
                    <a:cubicBezTo>
                      <a:pt x="1286" y="2261"/>
                      <a:pt x="1292" y="2256"/>
                      <a:pt x="1298" y="2251"/>
                    </a:cubicBezTo>
                    <a:cubicBezTo>
                      <a:pt x="1306" y="2245"/>
                      <a:pt x="1313" y="2238"/>
                      <a:pt x="1320" y="2231"/>
                    </a:cubicBezTo>
                    <a:lnTo>
                      <a:pt x="1322" y="2230"/>
                    </a:lnTo>
                    <a:lnTo>
                      <a:pt x="1322" y="2230"/>
                    </a:lnTo>
                    <a:cubicBezTo>
                      <a:pt x="1329" y="2224"/>
                      <a:pt x="1335" y="2217"/>
                      <a:pt x="1342" y="2211"/>
                    </a:cubicBezTo>
                    <a:cubicBezTo>
                      <a:pt x="1347" y="2206"/>
                      <a:pt x="1351" y="2202"/>
                      <a:pt x="1355" y="2197"/>
                    </a:cubicBezTo>
                    <a:cubicBezTo>
                      <a:pt x="1357" y="2196"/>
                      <a:pt x="1358" y="2194"/>
                      <a:pt x="1360" y="2193"/>
                    </a:cubicBezTo>
                    <a:cubicBezTo>
                      <a:pt x="1342" y="2188"/>
                      <a:pt x="1324" y="2183"/>
                      <a:pt x="1306" y="2178"/>
                    </a:cubicBezTo>
                    <a:moveTo>
                      <a:pt x="1386" y="2411"/>
                    </a:moveTo>
                    <a:cubicBezTo>
                      <a:pt x="1359" y="2432"/>
                      <a:pt x="1331" y="2446"/>
                      <a:pt x="1311" y="2470"/>
                    </a:cubicBezTo>
                    <a:cubicBezTo>
                      <a:pt x="1314" y="2483"/>
                      <a:pt x="1318" y="2496"/>
                      <a:pt x="1322" y="2508"/>
                    </a:cubicBezTo>
                    <a:cubicBezTo>
                      <a:pt x="1325" y="2519"/>
                      <a:pt x="1328" y="2529"/>
                      <a:pt x="1332" y="2540"/>
                    </a:cubicBezTo>
                    <a:cubicBezTo>
                      <a:pt x="1337" y="2557"/>
                      <a:pt x="1343" y="2574"/>
                      <a:pt x="1348" y="2591"/>
                    </a:cubicBezTo>
                    <a:cubicBezTo>
                      <a:pt x="1349" y="2595"/>
                      <a:pt x="1350" y="2600"/>
                      <a:pt x="1351" y="2604"/>
                    </a:cubicBezTo>
                    <a:cubicBezTo>
                      <a:pt x="1352" y="2605"/>
                      <a:pt x="1352" y="2607"/>
                      <a:pt x="1352" y="2608"/>
                    </a:cubicBezTo>
                    <a:lnTo>
                      <a:pt x="1407" y="2426"/>
                    </a:lnTo>
                    <a:lnTo>
                      <a:pt x="1386" y="2411"/>
                    </a:lnTo>
                    <a:moveTo>
                      <a:pt x="1505" y="1747"/>
                    </a:moveTo>
                    <a:cubicBezTo>
                      <a:pt x="1501" y="1747"/>
                      <a:pt x="1498" y="1746"/>
                      <a:pt x="1495" y="1746"/>
                    </a:cubicBezTo>
                    <a:cubicBezTo>
                      <a:pt x="1492" y="1746"/>
                      <a:pt x="1489" y="1746"/>
                      <a:pt x="1487" y="1746"/>
                    </a:cubicBezTo>
                    <a:cubicBezTo>
                      <a:pt x="1484" y="1745"/>
                      <a:pt x="1482" y="1745"/>
                      <a:pt x="1480" y="1745"/>
                    </a:cubicBezTo>
                    <a:lnTo>
                      <a:pt x="1476" y="1744"/>
                    </a:lnTo>
                    <a:lnTo>
                      <a:pt x="1472" y="1744"/>
                    </a:lnTo>
                    <a:cubicBezTo>
                      <a:pt x="1464" y="1743"/>
                      <a:pt x="1457" y="1741"/>
                      <a:pt x="1450" y="1739"/>
                    </a:cubicBezTo>
                    <a:cubicBezTo>
                      <a:pt x="1447" y="1738"/>
                      <a:pt x="1444" y="1737"/>
                      <a:pt x="1441" y="1736"/>
                    </a:cubicBezTo>
                    <a:lnTo>
                      <a:pt x="1440" y="1736"/>
                    </a:lnTo>
                    <a:lnTo>
                      <a:pt x="1418" y="1808"/>
                    </a:lnTo>
                    <a:lnTo>
                      <a:pt x="1346" y="2048"/>
                    </a:lnTo>
                    <a:lnTo>
                      <a:pt x="1306" y="2178"/>
                    </a:lnTo>
                    <a:cubicBezTo>
                      <a:pt x="1324" y="2183"/>
                      <a:pt x="1342" y="2188"/>
                      <a:pt x="1360" y="2193"/>
                    </a:cubicBezTo>
                    <a:lnTo>
                      <a:pt x="1360" y="2193"/>
                    </a:lnTo>
                    <a:cubicBezTo>
                      <a:pt x="1363" y="2190"/>
                      <a:pt x="1366" y="2187"/>
                      <a:pt x="1368" y="2184"/>
                    </a:cubicBezTo>
                    <a:cubicBezTo>
                      <a:pt x="1374" y="2179"/>
                      <a:pt x="1378" y="2173"/>
                      <a:pt x="1383" y="2168"/>
                    </a:cubicBezTo>
                    <a:cubicBezTo>
                      <a:pt x="1390" y="2161"/>
                      <a:pt x="1396" y="2153"/>
                      <a:pt x="1402" y="2146"/>
                    </a:cubicBezTo>
                    <a:lnTo>
                      <a:pt x="1403" y="2145"/>
                    </a:lnTo>
                    <a:cubicBezTo>
                      <a:pt x="1409" y="2137"/>
                      <a:pt x="1415" y="2130"/>
                      <a:pt x="1422" y="2122"/>
                    </a:cubicBezTo>
                    <a:cubicBezTo>
                      <a:pt x="1434" y="2106"/>
                      <a:pt x="1446" y="2090"/>
                      <a:pt x="1457" y="2073"/>
                    </a:cubicBezTo>
                    <a:cubicBezTo>
                      <a:pt x="1463" y="2064"/>
                      <a:pt x="1469" y="2055"/>
                      <a:pt x="1475" y="2045"/>
                    </a:cubicBezTo>
                    <a:cubicBezTo>
                      <a:pt x="1480" y="2038"/>
                      <a:pt x="1484" y="2030"/>
                      <a:pt x="1489" y="2023"/>
                    </a:cubicBezTo>
                    <a:cubicBezTo>
                      <a:pt x="1493" y="2015"/>
                      <a:pt x="1497" y="2008"/>
                      <a:pt x="1501" y="2001"/>
                    </a:cubicBezTo>
                    <a:cubicBezTo>
                      <a:pt x="1506" y="1992"/>
                      <a:pt x="1510" y="1984"/>
                      <a:pt x="1515" y="1975"/>
                    </a:cubicBezTo>
                    <a:cubicBezTo>
                      <a:pt x="1517" y="1970"/>
                      <a:pt x="1519" y="1966"/>
                      <a:pt x="1521" y="1962"/>
                    </a:cubicBezTo>
                    <a:cubicBezTo>
                      <a:pt x="1529" y="1945"/>
                      <a:pt x="1536" y="1929"/>
                      <a:pt x="1543" y="1912"/>
                    </a:cubicBezTo>
                    <a:cubicBezTo>
                      <a:pt x="1547" y="1903"/>
                      <a:pt x="1550" y="1895"/>
                      <a:pt x="1553" y="1886"/>
                    </a:cubicBezTo>
                    <a:lnTo>
                      <a:pt x="1567" y="1900"/>
                    </a:lnTo>
                    <a:lnTo>
                      <a:pt x="1613" y="1747"/>
                    </a:lnTo>
                    <a:lnTo>
                      <a:pt x="1505" y="1747"/>
                    </a:lnTo>
                    <a:close/>
                  </a:path>
                </a:pathLst>
              </a:custGeom>
              <a:solidFill>
                <a:srgbClr val="6E6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8">
                <a:extLst>
                  <a:ext uri="{FF2B5EF4-FFF2-40B4-BE49-F238E27FC236}">
                    <a16:creationId xmlns:a16="http://schemas.microsoft.com/office/drawing/2014/main" id="{E59FFB37-79A7-403D-B483-C6CF3D5C01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318125" y="1620837"/>
                <a:ext cx="33338" cy="188913"/>
              </a:xfrm>
              <a:custGeom>
                <a:avLst/>
                <a:gdLst>
                  <a:gd name="T0" fmla="*/ 8 w 72"/>
                  <a:gd name="T1" fmla="*/ 413 h 413"/>
                  <a:gd name="T2" fmla="*/ 0 w 72"/>
                  <a:gd name="T3" fmla="*/ 309 h 413"/>
                  <a:gd name="T4" fmla="*/ 0 w 72"/>
                  <a:gd name="T5" fmla="*/ 309 h 413"/>
                  <a:gd name="T6" fmla="*/ 0 w 72"/>
                  <a:gd name="T7" fmla="*/ 309 h 413"/>
                  <a:gd name="T8" fmla="*/ 37 w 72"/>
                  <a:gd name="T9" fmla="*/ 317 h 413"/>
                  <a:gd name="T10" fmla="*/ 8 w 72"/>
                  <a:gd name="T11" fmla="*/ 413 h 413"/>
                  <a:gd name="T12" fmla="*/ 3 w 72"/>
                  <a:gd name="T13" fmla="*/ 121 h 413"/>
                  <a:gd name="T14" fmla="*/ 3 w 72"/>
                  <a:gd name="T15" fmla="*/ 121 h 413"/>
                  <a:gd name="T16" fmla="*/ 3 w 72"/>
                  <a:gd name="T17" fmla="*/ 121 h 413"/>
                  <a:gd name="T18" fmla="*/ 3 w 72"/>
                  <a:gd name="T19" fmla="*/ 121 h 413"/>
                  <a:gd name="T20" fmla="*/ 3 w 72"/>
                  <a:gd name="T21" fmla="*/ 121 h 413"/>
                  <a:gd name="T22" fmla="*/ 1 w 72"/>
                  <a:gd name="T23" fmla="*/ 121 h 413"/>
                  <a:gd name="T24" fmla="*/ 3 w 72"/>
                  <a:gd name="T25" fmla="*/ 121 h 413"/>
                  <a:gd name="T26" fmla="*/ 0 w 72"/>
                  <a:gd name="T27" fmla="*/ 121 h 413"/>
                  <a:gd name="T28" fmla="*/ 0 w 72"/>
                  <a:gd name="T29" fmla="*/ 121 h 413"/>
                  <a:gd name="T30" fmla="*/ 0 w 72"/>
                  <a:gd name="T31" fmla="*/ 121 h 413"/>
                  <a:gd name="T32" fmla="*/ 10 w 72"/>
                  <a:gd name="T33" fmla="*/ 115 h 413"/>
                  <a:gd name="T34" fmla="*/ 10 w 72"/>
                  <a:gd name="T35" fmla="*/ 114 h 413"/>
                  <a:gd name="T36" fmla="*/ 10 w 72"/>
                  <a:gd name="T37" fmla="*/ 115 h 413"/>
                  <a:gd name="T38" fmla="*/ 38 w 72"/>
                  <a:gd name="T39" fmla="*/ 21 h 413"/>
                  <a:gd name="T40" fmla="*/ 38 w 72"/>
                  <a:gd name="T41" fmla="*/ 21 h 413"/>
                  <a:gd name="T42" fmla="*/ 38 w 72"/>
                  <a:gd name="T43" fmla="*/ 21 h 413"/>
                  <a:gd name="T44" fmla="*/ 38 w 72"/>
                  <a:gd name="T45" fmla="*/ 20 h 413"/>
                  <a:gd name="T46" fmla="*/ 39 w 72"/>
                  <a:gd name="T47" fmla="*/ 20 h 413"/>
                  <a:gd name="T48" fmla="*/ 38 w 72"/>
                  <a:gd name="T49" fmla="*/ 20 h 413"/>
                  <a:gd name="T50" fmla="*/ 72 w 72"/>
                  <a:gd name="T51" fmla="*/ 1 h 413"/>
                  <a:gd name="T52" fmla="*/ 62 w 72"/>
                  <a:gd name="T53" fmla="*/ 0 h 413"/>
                  <a:gd name="T54" fmla="*/ 72 w 72"/>
                  <a:gd name="T55" fmla="*/ 1 h 413"/>
                  <a:gd name="T56" fmla="*/ 62 w 72"/>
                  <a:gd name="T57" fmla="*/ 0 h 413"/>
                  <a:gd name="T58" fmla="*/ 62 w 72"/>
                  <a:gd name="T59" fmla="*/ 0 h 413"/>
                  <a:gd name="T60" fmla="*/ 62 w 72"/>
                  <a:gd name="T61" fmla="*/ 0 h 413"/>
                  <a:gd name="T62" fmla="*/ 62 w 72"/>
                  <a:gd name="T63" fmla="*/ 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2" h="413">
                    <a:moveTo>
                      <a:pt x="8" y="413"/>
                    </a:moveTo>
                    <a:cubicBezTo>
                      <a:pt x="6" y="378"/>
                      <a:pt x="3" y="344"/>
                      <a:pt x="0" y="309"/>
                    </a:cubicBezTo>
                    <a:lnTo>
                      <a:pt x="0" y="309"/>
                    </a:lnTo>
                    <a:lnTo>
                      <a:pt x="0" y="309"/>
                    </a:lnTo>
                    <a:cubicBezTo>
                      <a:pt x="13" y="312"/>
                      <a:pt x="25" y="314"/>
                      <a:pt x="37" y="317"/>
                    </a:cubicBezTo>
                    <a:lnTo>
                      <a:pt x="8" y="413"/>
                    </a:lnTo>
                    <a:moveTo>
                      <a:pt x="3" y="121"/>
                    </a:moveTo>
                    <a:lnTo>
                      <a:pt x="3" y="121"/>
                    </a:lnTo>
                    <a:lnTo>
                      <a:pt x="3" y="121"/>
                    </a:lnTo>
                    <a:lnTo>
                      <a:pt x="3" y="121"/>
                    </a:lnTo>
                    <a:close/>
                    <a:moveTo>
                      <a:pt x="3" y="121"/>
                    </a:moveTo>
                    <a:cubicBezTo>
                      <a:pt x="2" y="121"/>
                      <a:pt x="1" y="121"/>
                      <a:pt x="1" y="121"/>
                    </a:cubicBezTo>
                    <a:cubicBezTo>
                      <a:pt x="1" y="121"/>
                      <a:pt x="2" y="121"/>
                      <a:pt x="3" y="121"/>
                    </a:cubicBezTo>
                    <a:close/>
                    <a:moveTo>
                      <a:pt x="0" y="121"/>
                    </a:moveTo>
                    <a:lnTo>
                      <a:pt x="0" y="121"/>
                    </a:lnTo>
                    <a:lnTo>
                      <a:pt x="0" y="121"/>
                    </a:lnTo>
                    <a:close/>
                    <a:moveTo>
                      <a:pt x="10" y="115"/>
                    </a:moveTo>
                    <a:cubicBezTo>
                      <a:pt x="10" y="115"/>
                      <a:pt x="10" y="114"/>
                      <a:pt x="10" y="114"/>
                    </a:cubicBezTo>
                    <a:cubicBezTo>
                      <a:pt x="10" y="114"/>
                      <a:pt x="10" y="115"/>
                      <a:pt x="10" y="115"/>
                    </a:cubicBezTo>
                    <a:close/>
                    <a:moveTo>
                      <a:pt x="38" y="21"/>
                    </a:move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21"/>
                      <a:pt x="38" y="21"/>
                      <a:pt x="38" y="21"/>
                    </a:cubicBezTo>
                    <a:close/>
                    <a:moveTo>
                      <a:pt x="38" y="20"/>
                    </a:moveTo>
                    <a:cubicBezTo>
                      <a:pt x="38" y="20"/>
                      <a:pt x="39" y="20"/>
                      <a:pt x="39" y="20"/>
                    </a:cubicBezTo>
                    <a:cubicBezTo>
                      <a:pt x="39" y="20"/>
                      <a:pt x="38" y="20"/>
                      <a:pt x="38" y="20"/>
                    </a:cubicBezTo>
                    <a:close/>
                    <a:moveTo>
                      <a:pt x="72" y="1"/>
                    </a:moveTo>
                    <a:cubicBezTo>
                      <a:pt x="68" y="0"/>
                      <a:pt x="65" y="0"/>
                      <a:pt x="62" y="0"/>
                    </a:cubicBezTo>
                    <a:cubicBezTo>
                      <a:pt x="65" y="0"/>
                      <a:pt x="68" y="0"/>
                      <a:pt x="72" y="1"/>
                    </a:cubicBezTo>
                    <a:close/>
                    <a:moveTo>
                      <a:pt x="62" y="0"/>
                    </a:moveTo>
                    <a:cubicBezTo>
                      <a:pt x="62" y="0"/>
                      <a:pt x="62" y="0"/>
                      <a:pt x="62" y="0"/>
                    </a:cubicBezTo>
                    <a:lnTo>
                      <a:pt x="62" y="0"/>
                    </a:lnTo>
                    <a:cubicBezTo>
                      <a:pt x="62" y="0"/>
                      <a:pt x="62" y="0"/>
                      <a:pt x="62" y="0"/>
                    </a:cubicBezTo>
                    <a:close/>
                  </a:path>
                </a:pathLst>
              </a:custGeom>
              <a:solidFill>
                <a:srgbClr val="292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9">
                <a:extLst>
                  <a:ext uri="{FF2B5EF4-FFF2-40B4-BE49-F238E27FC236}">
                    <a16:creationId xmlns:a16="http://schemas.microsoft.com/office/drawing/2014/main" id="{C8FC87C2-F7D1-49D5-AB5A-762C42E58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27650" y="1620837"/>
                <a:ext cx="90488" cy="423863"/>
              </a:xfrm>
              <a:custGeom>
                <a:avLst/>
                <a:gdLst>
                  <a:gd name="T0" fmla="*/ 50 w 199"/>
                  <a:gd name="T1" fmla="*/ 928 h 928"/>
                  <a:gd name="T2" fmla="*/ 29 w 199"/>
                  <a:gd name="T3" fmla="*/ 413 h 928"/>
                  <a:gd name="T4" fmla="*/ 29 w 199"/>
                  <a:gd name="T5" fmla="*/ 413 h 928"/>
                  <a:gd name="T6" fmla="*/ 58 w 199"/>
                  <a:gd name="T7" fmla="*/ 317 h 928"/>
                  <a:gd name="T8" fmla="*/ 21 w 199"/>
                  <a:gd name="T9" fmla="*/ 309 h 928"/>
                  <a:gd name="T10" fmla="*/ 21 w 199"/>
                  <a:gd name="T11" fmla="*/ 309 h 928"/>
                  <a:gd name="T12" fmla="*/ 0 w 199"/>
                  <a:gd name="T13" fmla="*/ 118 h 928"/>
                  <a:gd name="T14" fmla="*/ 21 w 199"/>
                  <a:gd name="T15" fmla="*/ 121 h 928"/>
                  <a:gd name="T16" fmla="*/ 21 w 199"/>
                  <a:gd name="T17" fmla="*/ 121 h 928"/>
                  <a:gd name="T18" fmla="*/ 21 w 199"/>
                  <a:gd name="T19" fmla="*/ 121 h 928"/>
                  <a:gd name="T20" fmla="*/ 22 w 199"/>
                  <a:gd name="T21" fmla="*/ 121 h 928"/>
                  <a:gd name="T22" fmla="*/ 24 w 199"/>
                  <a:gd name="T23" fmla="*/ 121 h 928"/>
                  <a:gd name="T24" fmla="*/ 24 w 199"/>
                  <a:gd name="T25" fmla="*/ 121 h 928"/>
                  <a:gd name="T26" fmla="*/ 24 w 199"/>
                  <a:gd name="T27" fmla="*/ 121 h 928"/>
                  <a:gd name="T28" fmla="*/ 24 w 199"/>
                  <a:gd name="T29" fmla="*/ 121 h 928"/>
                  <a:gd name="T30" fmla="*/ 24 w 199"/>
                  <a:gd name="T31" fmla="*/ 121 h 928"/>
                  <a:gd name="T32" fmla="*/ 31 w 199"/>
                  <a:gd name="T33" fmla="*/ 115 h 928"/>
                  <a:gd name="T34" fmla="*/ 31 w 199"/>
                  <a:gd name="T35" fmla="*/ 114 h 928"/>
                  <a:gd name="T36" fmla="*/ 31 w 199"/>
                  <a:gd name="T37" fmla="*/ 114 h 928"/>
                  <a:gd name="T38" fmla="*/ 59 w 199"/>
                  <a:gd name="T39" fmla="*/ 22 h 928"/>
                  <a:gd name="T40" fmla="*/ 59 w 199"/>
                  <a:gd name="T41" fmla="*/ 21 h 928"/>
                  <a:gd name="T42" fmla="*/ 59 w 199"/>
                  <a:gd name="T43" fmla="*/ 21 h 928"/>
                  <a:gd name="T44" fmla="*/ 59 w 199"/>
                  <a:gd name="T45" fmla="*/ 20 h 928"/>
                  <a:gd name="T46" fmla="*/ 60 w 199"/>
                  <a:gd name="T47" fmla="*/ 20 h 928"/>
                  <a:gd name="T48" fmla="*/ 83 w 199"/>
                  <a:gd name="T49" fmla="*/ 0 h 928"/>
                  <a:gd name="T50" fmla="*/ 83 w 199"/>
                  <a:gd name="T51" fmla="*/ 0 h 928"/>
                  <a:gd name="T52" fmla="*/ 83 w 199"/>
                  <a:gd name="T53" fmla="*/ 0 h 928"/>
                  <a:gd name="T54" fmla="*/ 93 w 199"/>
                  <a:gd name="T55" fmla="*/ 1 h 928"/>
                  <a:gd name="T56" fmla="*/ 94 w 199"/>
                  <a:gd name="T57" fmla="*/ 1 h 928"/>
                  <a:gd name="T58" fmla="*/ 156 w 199"/>
                  <a:gd name="T59" fmla="*/ 14 h 928"/>
                  <a:gd name="T60" fmla="*/ 198 w 199"/>
                  <a:gd name="T61" fmla="*/ 27 h 928"/>
                  <a:gd name="T62" fmla="*/ 199 w 199"/>
                  <a:gd name="T63" fmla="*/ 28 h 928"/>
                  <a:gd name="T64" fmla="*/ 199 w 199"/>
                  <a:gd name="T65" fmla="*/ 109 h 928"/>
                  <a:gd name="T66" fmla="*/ 190 w 199"/>
                  <a:gd name="T67" fmla="*/ 159 h 928"/>
                  <a:gd name="T68" fmla="*/ 190 w 199"/>
                  <a:gd name="T69" fmla="*/ 159 h 928"/>
                  <a:gd name="T70" fmla="*/ 190 w 199"/>
                  <a:gd name="T71" fmla="*/ 159 h 928"/>
                  <a:gd name="T72" fmla="*/ 199 w 199"/>
                  <a:gd name="T73" fmla="*/ 163 h 928"/>
                  <a:gd name="T74" fmla="*/ 199 w 199"/>
                  <a:gd name="T75" fmla="*/ 435 h 928"/>
                  <a:gd name="T76" fmla="*/ 50 w 199"/>
                  <a:gd name="T77" fmla="*/ 928 h 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9" h="928">
                    <a:moveTo>
                      <a:pt x="50" y="928"/>
                    </a:moveTo>
                    <a:cubicBezTo>
                      <a:pt x="48" y="778"/>
                      <a:pt x="42" y="591"/>
                      <a:pt x="29" y="413"/>
                    </a:cubicBezTo>
                    <a:lnTo>
                      <a:pt x="29" y="413"/>
                    </a:lnTo>
                    <a:lnTo>
                      <a:pt x="58" y="317"/>
                    </a:lnTo>
                    <a:cubicBezTo>
                      <a:pt x="46" y="314"/>
                      <a:pt x="34" y="312"/>
                      <a:pt x="21" y="309"/>
                    </a:cubicBezTo>
                    <a:lnTo>
                      <a:pt x="21" y="309"/>
                    </a:lnTo>
                    <a:cubicBezTo>
                      <a:pt x="15" y="241"/>
                      <a:pt x="8" y="176"/>
                      <a:pt x="0" y="118"/>
                    </a:cubicBezTo>
                    <a:cubicBezTo>
                      <a:pt x="7" y="119"/>
                      <a:pt x="14" y="120"/>
                      <a:pt x="21" y="121"/>
                    </a:cubicBezTo>
                    <a:lnTo>
                      <a:pt x="21" y="121"/>
                    </a:lnTo>
                    <a:lnTo>
                      <a:pt x="21" y="121"/>
                    </a:lnTo>
                    <a:cubicBezTo>
                      <a:pt x="21" y="121"/>
                      <a:pt x="21" y="121"/>
                      <a:pt x="22" y="121"/>
                    </a:cubicBezTo>
                    <a:cubicBezTo>
                      <a:pt x="22" y="121"/>
                      <a:pt x="23" y="121"/>
                      <a:pt x="24" y="121"/>
                    </a:cubicBezTo>
                    <a:lnTo>
                      <a:pt x="24" y="121"/>
                    </a:lnTo>
                    <a:lnTo>
                      <a:pt x="24" y="121"/>
                    </a:lnTo>
                    <a:lnTo>
                      <a:pt x="24" y="121"/>
                    </a:lnTo>
                    <a:lnTo>
                      <a:pt x="24" y="121"/>
                    </a:lnTo>
                    <a:cubicBezTo>
                      <a:pt x="28" y="121"/>
                      <a:pt x="30" y="119"/>
                      <a:pt x="31" y="115"/>
                    </a:cubicBezTo>
                    <a:cubicBezTo>
                      <a:pt x="31" y="115"/>
                      <a:pt x="31" y="114"/>
                      <a:pt x="31" y="114"/>
                    </a:cubicBezTo>
                    <a:cubicBezTo>
                      <a:pt x="31" y="114"/>
                      <a:pt x="31" y="114"/>
                      <a:pt x="31" y="114"/>
                    </a:cubicBezTo>
                    <a:cubicBezTo>
                      <a:pt x="40" y="83"/>
                      <a:pt x="50" y="53"/>
                      <a:pt x="59" y="22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1"/>
                      <a:pt x="59" y="21"/>
                      <a:pt x="59" y="20"/>
                    </a:cubicBezTo>
                    <a:cubicBezTo>
                      <a:pt x="59" y="20"/>
                      <a:pt x="60" y="20"/>
                      <a:pt x="60" y="20"/>
                    </a:cubicBezTo>
                    <a:cubicBezTo>
                      <a:pt x="64" y="6"/>
                      <a:pt x="71" y="0"/>
                      <a:pt x="83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6" y="0"/>
                      <a:pt x="89" y="0"/>
                      <a:pt x="93" y="1"/>
                    </a:cubicBezTo>
                    <a:cubicBezTo>
                      <a:pt x="93" y="1"/>
                      <a:pt x="93" y="1"/>
                      <a:pt x="94" y="1"/>
                    </a:cubicBezTo>
                    <a:cubicBezTo>
                      <a:pt x="114" y="6"/>
                      <a:pt x="135" y="10"/>
                      <a:pt x="156" y="14"/>
                    </a:cubicBezTo>
                    <a:lnTo>
                      <a:pt x="198" y="27"/>
                    </a:lnTo>
                    <a:lnTo>
                      <a:pt x="199" y="28"/>
                    </a:lnTo>
                    <a:lnTo>
                      <a:pt x="199" y="109"/>
                    </a:lnTo>
                    <a:cubicBezTo>
                      <a:pt x="196" y="126"/>
                      <a:pt x="193" y="143"/>
                      <a:pt x="190" y="159"/>
                    </a:cubicBezTo>
                    <a:lnTo>
                      <a:pt x="190" y="159"/>
                    </a:lnTo>
                    <a:lnTo>
                      <a:pt x="190" y="159"/>
                    </a:lnTo>
                    <a:cubicBezTo>
                      <a:pt x="193" y="161"/>
                      <a:pt x="196" y="161"/>
                      <a:pt x="199" y="163"/>
                    </a:cubicBezTo>
                    <a:lnTo>
                      <a:pt x="199" y="435"/>
                    </a:lnTo>
                    <a:lnTo>
                      <a:pt x="50" y="928"/>
                    </a:lnTo>
                  </a:path>
                </a:pathLst>
              </a:custGeom>
              <a:solidFill>
                <a:srgbClr val="534C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36D8AEA2-F80B-4DBD-BDBB-D12CC3CD7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51488" y="2228850"/>
                <a:ext cx="615950" cy="182563"/>
              </a:xfrm>
              <a:custGeom>
                <a:avLst/>
                <a:gdLst>
                  <a:gd name="T0" fmla="*/ 1162 w 1362"/>
                  <a:gd name="T1" fmla="*/ 200 h 400"/>
                  <a:gd name="T2" fmla="*/ 200 w 1362"/>
                  <a:gd name="T3" fmla="*/ 200 h 400"/>
                  <a:gd name="T4" fmla="*/ 0 w 1362"/>
                  <a:gd name="T5" fmla="*/ 0 h 400"/>
                  <a:gd name="T6" fmla="*/ 0 w 1362"/>
                  <a:gd name="T7" fmla="*/ 200 h 400"/>
                  <a:gd name="T8" fmla="*/ 200 w 1362"/>
                  <a:gd name="T9" fmla="*/ 400 h 400"/>
                  <a:gd name="T10" fmla="*/ 1162 w 1362"/>
                  <a:gd name="T11" fmla="*/ 400 h 400"/>
                  <a:gd name="T12" fmla="*/ 1362 w 1362"/>
                  <a:gd name="T13" fmla="*/ 200 h 400"/>
                  <a:gd name="T14" fmla="*/ 1362 w 1362"/>
                  <a:gd name="T15" fmla="*/ 0 h 400"/>
                  <a:gd name="T16" fmla="*/ 1162 w 1362"/>
                  <a:gd name="T17" fmla="*/ 20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62" h="400">
                    <a:moveTo>
                      <a:pt x="1162" y="200"/>
                    </a:moveTo>
                    <a:lnTo>
                      <a:pt x="200" y="200"/>
                    </a:lnTo>
                    <a:cubicBezTo>
                      <a:pt x="90" y="200"/>
                      <a:pt x="0" y="110"/>
                      <a:pt x="0" y="0"/>
                    </a:cubicBezTo>
                    <a:lnTo>
                      <a:pt x="0" y="200"/>
                    </a:lnTo>
                    <a:cubicBezTo>
                      <a:pt x="0" y="310"/>
                      <a:pt x="90" y="400"/>
                      <a:pt x="200" y="400"/>
                    </a:cubicBezTo>
                    <a:lnTo>
                      <a:pt x="1162" y="400"/>
                    </a:lnTo>
                    <a:cubicBezTo>
                      <a:pt x="1272" y="400"/>
                      <a:pt x="1362" y="310"/>
                      <a:pt x="1362" y="200"/>
                    </a:cubicBezTo>
                    <a:lnTo>
                      <a:pt x="1362" y="0"/>
                    </a:lnTo>
                    <a:cubicBezTo>
                      <a:pt x="1362" y="110"/>
                      <a:pt x="1272" y="200"/>
                      <a:pt x="1162" y="200"/>
                    </a:cubicBezTo>
                  </a:path>
                </a:pathLst>
              </a:custGeom>
              <a:solidFill>
                <a:srgbClr val="2926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7">
                <a:extLst>
                  <a:ext uri="{FF2B5EF4-FFF2-40B4-BE49-F238E27FC236}">
                    <a16:creationId xmlns:a16="http://schemas.microsoft.com/office/drawing/2014/main" id="{A5A4E43E-E4F0-4F1B-ADCF-534D44F4EC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768850" y="1928812"/>
                <a:ext cx="415925" cy="427038"/>
              </a:xfrm>
              <a:custGeom>
                <a:avLst/>
                <a:gdLst>
                  <a:gd name="T0" fmla="*/ 165 w 922"/>
                  <a:gd name="T1" fmla="*/ 404 h 933"/>
                  <a:gd name="T2" fmla="*/ 524 w 922"/>
                  <a:gd name="T3" fmla="*/ 763 h 933"/>
                  <a:gd name="T4" fmla="*/ 458 w 922"/>
                  <a:gd name="T5" fmla="*/ 164 h 933"/>
                  <a:gd name="T6" fmla="*/ 165 w 922"/>
                  <a:gd name="T7" fmla="*/ 404 h 933"/>
                  <a:gd name="T8" fmla="*/ 524 w 922"/>
                  <a:gd name="T9" fmla="*/ 763 h 933"/>
                  <a:gd name="T10" fmla="*/ 458 w 922"/>
                  <a:gd name="T11" fmla="*/ 164 h 933"/>
                  <a:gd name="T12" fmla="*/ 920 w 922"/>
                  <a:gd name="T13" fmla="*/ 382 h 933"/>
                  <a:gd name="T14" fmla="*/ 842 w 922"/>
                  <a:gd name="T15" fmla="*/ 335 h 933"/>
                  <a:gd name="T16" fmla="*/ 799 w 922"/>
                  <a:gd name="T17" fmla="*/ 254 h 933"/>
                  <a:gd name="T18" fmla="*/ 844 w 922"/>
                  <a:gd name="T19" fmla="*/ 201 h 933"/>
                  <a:gd name="T20" fmla="*/ 754 w 922"/>
                  <a:gd name="T21" fmla="*/ 177 h 933"/>
                  <a:gd name="T22" fmla="*/ 675 w 922"/>
                  <a:gd name="T23" fmla="*/ 125 h 933"/>
                  <a:gd name="T24" fmla="*/ 661 w 922"/>
                  <a:gd name="T25" fmla="*/ 45 h 933"/>
                  <a:gd name="T26" fmla="*/ 596 w 922"/>
                  <a:gd name="T27" fmla="*/ 86 h 933"/>
                  <a:gd name="T28" fmla="*/ 505 w 922"/>
                  <a:gd name="T29" fmla="*/ 66 h 933"/>
                  <a:gd name="T30" fmla="*/ 482 w 922"/>
                  <a:gd name="T31" fmla="*/ 0 h 933"/>
                  <a:gd name="T32" fmla="*/ 418 w 922"/>
                  <a:gd name="T33" fmla="*/ 17 h 933"/>
                  <a:gd name="T34" fmla="*/ 362 w 922"/>
                  <a:gd name="T35" fmla="*/ 81 h 933"/>
                  <a:gd name="T36" fmla="*/ 306 w 922"/>
                  <a:gd name="T37" fmla="*/ 43 h 933"/>
                  <a:gd name="T38" fmla="*/ 226 w 922"/>
                  <a:gd name="T39" fmla="*/ 80 h 933"/>
                  <a:gd name="T40" fmla="*/ 179 w 922"/>
                  <a:gd name="T41" fmla="*/ 185 h 933"/>
                  <a:gd name="T42" fmla="*/ 78 w 922"/>
                  <a:gd name="T43" fmla="*/ 201 h 933"/>
                  <a:gd name="T44" fmla="*/ 124 w 922"/>
                  <a:gd name="T45" fmla="*/ 254 h 933"/>
                  <a:gd name="T46" fmla="*/ 84 w 922"/>
                  <a:gd name="T47" fmla="*/ 335 h 933"/>
                  <a:gd name="T48" fmla="*/ 14 w 922"/>
                  <a:gd name="T49" fmla="*/ 335 h 933"/>
                  <a:gd name="T50" fmla="*/ 0 w 922"/>
                  <a:gd name="T51" fmla="*/ 398 h 933"/>
                  <a:gd name="T52" fmla="*/ 64 w 922"/>
                  <a:gd name="T53" fmla="*/ 421 h 933"/>
                  <a:gd name="T54" fmla="*/ 15 w 922"/>
                  <a:gd name="T55" fmla="*/ 524 h 933"/>
                  <a:gd name="T56" fmla="*/ 0 w 922"/>
                  <a:gd name="T57" fmla="*/ 542 h 933"/>
                  <a:gd name="T58" fmla="*/ 33 w 922"/>
                  <a:gd name="T59" fmla="*/ 609 h 933"/>
                  <a:gd name="T60" fmla="*/ 91 w 922"/>
                  <a:gd name="T61" fmla="*/ 613 h 933"/>
                  <a:gd name="T62" fmla="*/ 79 w 922"/>
                  <a:gd name="T63" fmla="*/ 733 h 933"/>
                  <a:gd name="T64" fmla="*/ 137 w 922"/>
                  <a:gd name="T65" fmla="*/ 781 h 933"/>
                  <a:gd name="T66" fmla="*/ 213 w 922"/>
                  <a:gd name="T67" fmla="*/ 778 h 933"/>
                  <a:gd name="T68" fmla="*/ 226 w 922"/>
                  <a:gd name="T69" fmla="*/ 854 h 933"/>
                  <a:gd name="T70" fmla="*/ 305 w 922"/>
                  <a:gd name="T71" fmla="*/ 892 h 933"/>
                  <a:gd name="T72" fmla="*/ 418 w 922"/>
                  <a:gd name="T73" fmla="*/ 863 h 933"/>
                  <a:gd name="T74" fmla="*/ 432 w 922"/>
                  <a:gd name="T75" fmla="*/ 932 h 933"/>
                  <a:gd name="T76" fmla="*/ 505 w 922"/>
                  <a:gd name="T77" fmla="*/ 867 h 933"/>
                  <a:gd name="T78" fmla="*/ 595 w 922"/>
                  <a:gd name="T79" fmla="*/ 846 h 933"/>
                  <a:gd name="T80" fmla="*/ 658 w 922"/>
                  <a:gd name="T81" fmla="*/ 890 h 933"/>
                  <a:gd name="T82" fmla="*/ 696 w 922"/>
                  <a:gd name="T83" fmla="*/ 853 h 933"/>
                  <a:gd name="T84" fmla="*/ 677 w 922"/>
                  <a:gd name="T85" fmla="*/ 802 h 933"/>
                  <a:gd name="T86" fmla="*/ 748 w 922"/>
                  <a:gd name="T87" fmla="*/ 752 h 933"/>
                  <a:gd name="T88" fmla="*/ 844 w 922"/>
                  <a:gd name="T89" fmla="*/ 733 h 933"/>
                  <a:gd name="T90" fmla="*/ 798 w 922"/>
                  <a:gd name="T91" fmla="*/ 679 h 933"/>
                  <a:gd name="T92" fmla="*/ 891 w 922"/>
                  <a:gd name="T93" fmla="*/ 610 h 933"/>
                  <a:gd name="T94" fmla="*/ 922 w 922"/>
                  <a:gd name="T95" fmla="*/ 543 h 933"/>
                  <a:gd name="T96" fmla="*/ 876 w 922"/>
                  <a:gd name="T97" fmla="*/ 516 h 933"/>
                  <a:gd name="T98" fmla="*/ 858 w 922"/>
                  <a:gd name="T99" fmla="*/ 422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22" h="933">
                    <a:moveTo>
                      <a:pt x="458" y="164"/>
                    </a:moveTo>
                    <a:cubicBezTo>
                      <a:pt x="454" y="164"/>
                      <a:pt x="450" y="165"/>
                      <a:pt x="446" y="165"/>
                    </a:cubicBezTo>
                    <a:cubicBezTo>
                      <a:pt x="308" y="171"/>
                      <a:pt x="194" y="271"/>
                      <a:pt x="165" y="404"/>
                    </a:cubicBezTo>
                    <a:cubicBezTo>
                      <a:pt x="161" y="424"/>
                      <a:pt x="159" y="445"/>
                      <a:pt x="159" y="467"/>
                    </a:cubicBezTo>
                    <a:cubicBezTo>
                      <a:pt x="159" y="637"/>
                      <a:pt x="299" y="772"/>
                      <a:pt x="467" y="769"/>
                    </a:cubicBezTo>
                    <a:cubicBezTo>
                      <a:pt x="486" y="769"/>
                      <a:pt x="506" y="767"/>
                      <a:pt x="524" y="763"/>
                    </a:cubicBezTo>
                    <a:cubicBezTo>
                      <a:pt x="654" y="735"/>
                      <a:pt x="756" y="623"/>
                      <a:pt x="763" y="482"/>
                    </a:cubicBezTo>
                    <a:cubicBezTo>
                      <a:pt x="764" y="477"/>
                      <a:pt x="764" y="471"/>
                      <a:pt x="764" y="466"/>
                    </a:cubicBezTo>
                    <a:cubicBezTo>
                      <a:pt x="764" y="298"/>
                      <a:pt x="627" y="163"/>
                      <a:pt x="458" y="164"/>
                    </a:cubicBezTo>
                    <a:close/>
                    <a:moveTo>
                      <a:pt x="458" y="164"/>
                    </a:moveTo>
                    <a:cubicBezTo>
                      <a:pt x="454" y="164"/>
                      <a:pt x="450" y="165"/>
                      <a:pt x="446" y="165"/>
                    </a:cubicBezTo>
                    <a:cubicBezTo>
                      <a:pt x="308" y="171"/>
                      <a:pt x="194" y="271"/>
                      <a:pt x="165" y="404"/>
                    </a:cubicBezTo>
                    <a:cubicBezTo>
                      <a:pt x="161" y="424"/>
                      <a:pt x="159" y="445"/>
                      <a:pt x="159" y="467"/>
                    </a:cubicBezTo>
                    <a:cubicBezTo>
                      <a:pt x="159" y="637"/>
                      <a:pt x="299" y="772"/>
                      <a:pt x="467" y="769"/>
                    </a:cubicBezTo>
                    <a:cubicBezTo>
                      <a:pt x="486" y="769"/>
                      <a:pt x="506" y="767"/>
                      <a:pt x="524" y="763"/>
                    </a:cubicBezTo>
                    <a:cubicBezTo>
                      <a:pt x="654" y="735"/>
                      <a:pt x="756" y="623"/>
                      <a:pt x="763" y="482"/>
                    </a:cubicBezTo>
                    <a:cubicBezTo>
                      <a:pt x="764" y="477"/>
                      <a:pt x="764" y="471"/>
                      <a:pt x="764" y="466"/>
                    </a:cubicBezTo>
                    <a:cubicBezTo>
                      <a:pt x="764" y="298"/>
                      <a:pt x="627" y="163"/>
                      <a:pt x="458" y="164"/>
                    </a:cubicBezTo>
                    <a:close/>
                    <a:moveTo>
                      <a:pt x="922" y="399"/>
                    </a:moveTo>
                    <a:lnTo>
                      <a:pt x="922" y="390"/>
                    </a:lnTo>
                    <a:lnTo>
                      <a:pt x="920" y="382"/>
                    </a:lnTo>
                    <a:cubicBezTo>
                      <a:pt x="916" y="366"/>
                      <a:pt x="912" y="350"/>
                      <a:pt x="908" y="335"/>
                    </a:cubicBezTo>
                    <a:cubicBezTo>
                      <a:pt x="906" y="326"/>
                      <a:pt x="900" y="322"/>
                      <a:pt x="891" y="324"/>
                    </a:cubicBezTo>
                    <a:cubicBezTo>
                      <a:pt x="875" y="328"/>
                      <a:pt x="858" y="331"/>
                      <a:pt x="842" y="335"/>
                    </a:cubicBezTo>
                    <a:cubicBezTo>
                      <a:pt x="839" y="336"/>
                      <a:pt x="837" y="335"/>
                      <a:pt x="836" y="331"/>
                    </a:cubicBezTo>
                    <a:cubicBezTo>
                      <a:pt x="829" y="315"/>
                      <a:pt x="822" y="298"/>
                      <a:pt x="814" y="282"/>
                    </a:cubicBezTo>
                    <a:cubicBezTo>
                      <a:pt x="809" y="272"/>
                      <a:pt x="804" y="263"/>
                      <a:pt x="799" y="254"/>
                    </a:cubicBezTo>
                    <a:lnTo>
                      <a:pt x="802" y="251"/>
                    </a:lnTo>
                    <a:cubicBezTo>
                      <a:pt x="815" y="241"/>
                      <a:pt x="828" y="230"/>
                      <a:pt x="841" y="220"/>
                    </a:cubicBezTo>
                    <a:cubicBezTo>
                      <a:pt x="847" y="214"/>
                      <a:pt x="849" y="207"/>
                      <a:pt x="844" y="201"/>
                    </a:cubicBezTo>
                    <a:cubicBezTo>
                      <a:pt x="832" y="185"/>
                      <a:pt x="819" y="169"/>
                      <a:pt x="806" y="153"/>
                    </a:cubicBezTo>
                    <a:cubicBezTo>
                      <a:pt x="801" y="147"/>
                      <a:pt x="793" y="147"/>
                      <a:pt x="786" y="152"/>
                    </a:cubicBezTo>
                    <a:cubicBezTo>
                      <a:pt x="775" y="160"/>
                      <a:pt x="765" y="169"/>
                      <a:pt x="754" y="177"/>
                    </a:cubicBezTo>
                    <a:cubicBezTo>
                      <a:pt x="750" y="180"/>
                      <a:pt x="747" y="183"/>
                      <a:pt x="743" y="185"/>
                    </a:cubicBezTo>
                    <a:cubicBezTo>
                      <a:pt x="722" y="164"/>
                      <a:pt x="698" y="145"/>
                      <a:pt x="673" y="129"/>
                    </a:cubicBezTo>
                    <a:cubicBezTo>
                      <a:pt x="674" y="128"/>
                      <a:pt x="674" y="126"/>
                      <a:pt x="675" y="125"/>
                    </a:cubicBezTo>
                    <a:cubicBezTo>
                      <a:pt x="682" y="110"/>
                      <a:pt x="689" y="95"/>
                      <a:pt x="696" y="81"/>
                    </a:cubicBezTo>
                    <a:cubicBezTo>
                      <a:pt x="700" y="71"/>
                      <a:pt x="698" y="65"/>
                      <a:pt x="689" y="60"/>
                    </a:cubicBezTo>
                    <a:cubicBezTo>
                      <a:pt x="680" y="55"/>
                      <a:pt x="670" y="50"/>
                      <a:pt x="661" y="45"/>
                    </a:cubicBezTo>
                    <a:cubicBezTo>
                      <a:pt x="653" y="42"/>
                      <a:pt x="645" y="38"/>
                      <a:pt x="637" y="35"/>
                    </a:cubicBezTo>
                    <a:cubicBezTo>
                      <a:pt x="628" y="31"/>
                      <a:pt x="621" y="34"/>
                      <a:pt x="617" y="43"/>
                    </a:cubicBezTo>
                    <a:cubicBezTo>
                      <a:pt x="610" y="57"/>
                      <a:pt x="603" y="71"/>
                      <a:pt x="596" y="86"/>
                    </a:cubicBezTo>
                    <a:cubicBezTo>
                      <a:pt x="594" y="90"/>
                      <a:pt x="592" y="91"/>
                      <a:pt x="588" y="89"/>
                    </a:cubicBezTo>
                    <a:cubicBezTo>
                      <a:pt x="562" y="80"/>
                      <a:pt x="536" y="75"/>
                      <a:pt x="509" y="72"/>
                    </a:cubicBezTo>
                    <a:cubicBezTo>
                      <a:pt x="506" y="71"/>
                      <a:pt x="505" y="70"/>
                      <a:pt x="505" y="66"/>
                    </a:cubicBezTo>
                    <a:cubicBezTo>
                      <a:pt x="505" y="50"/>
                      <a:pt x="505" y="33"/>
                      <a:pt x="505" y="17"/>
                    </a:cubicBezTo>
                    <a:cubicBezTo>
                      <a:pt x="505" y="8"/>
                      <a:pt x="500" y="2"/>
                      <a:pt x="491" y="1"/>
                    </a:cubicBezTo>
                    <a:cubicBezTo>
                      <a:pt x="488" y="1"/>
                      <a:pt x="485" y="1"/>
                      <a:pt x="482" y="0"/>
                    </a:cubicBezTo>
                    <a:lnTo>
                      <a:pt x="440" y="0"/>
                    </a:lnTo>
                    <a:cubicBezTo>
                      <a:pt x="438" y="1"/>
                      <a:pt x="435" y="1"/>
                      <a:pt x="433" y="1"/>
                    </a:cubicBezTo>
                    <a:cubicBezTo>
                      <a:pt x="423" y="2"/>
                      <a:pt x="418" y="7"/>
                      <a:pt x="418" y="17"/>
                    </a:cubicBezTo>
                    <a:cubicBezTo>
                      <a:pt x="418" y="34"/>
                      <a:pt x="417" y="50"/>
                      <a:pt x="417" y="67"/>
                    </a:cubicBezTo>
                    <a:cubicBezTo>
                      <a:pt x="417" y="70"/>
                      <a:pt x="417" y="71"/>
                      <a:pt x="413" y="71"/>
                    </a:cubicBezTo>
                    <a:cubicBezTo>
                      <a:pt x="396" y="73"/>
                      <a:pt x="379" y="77"/>
                      <a:pt x="362" y="81"/>
                    </a:cubicBezTo>
                    <a:cubicBezTo>
                      <a:pt x="353" y="83"/>
                      <a:pt x="343" y="86"/>
                      <a:pt x="334" y="89"/>
                    </a:cubicBezTo>
                    <a:cubicBezTo>
                      <a:pt x="330" y="91"/>
                      <a:pt x="328" y="90"/>
                      <a:pt x="327" y="87"/>
                    </a:cubicBezTo>
                    <a:cubicBezTo>
                      <a:pt x="320" y="72"/>
                      <a:pt x="312" y="58"/>
                      <a:pt x="306" y="43"/>
                    </a:cubicBezTo>
                    <a:cubicBezTo>
                      <a:pt x="301" y="34"/>
                      <a:pt x="293" y="31"/>
                      <a:pt x="286" y="35"/>
                    </a:cubicBezTo>
                    <a:cubicBezTo>
                      <a:pt x="268" y="43"/>
                      <a:pt x="250" y="52"/>
                      <a:pt x="232" y="61"/>
                    </a:cubicBezTo>
                    <a:cubicBezTo>
                      <a:pt x="224" y="65"/>
                      <a:pt x="223" y="72"/>
                      <a:pt x="226" y="80"/>
                    </a:cubicBezTo>
                    <a:cubicBezTo>
                      <a:pt x="232" y="93"/>
                      <a:pt x="239" y="106"/>
                      <a:pt x="245" y="118"/>
                    </a:cubicBezTo>
                    <a:cubicBezTo>
                      <a:pt x="246" y="122"/>
                      <a:pt x="248" y="125"/>
                      <a:pt x="250" y="129"/>
                    </a:cubicBezTo>
                    <a:cubicBezTo>
                      <a:pt x="224" y="145"/>
                      <a:pt x="201" y="164"/>
                      <a:pt x="179" y="185"/>
                    </a:cubicBezTo>
                    <a:cubicBezTo>
                      <a:pt x="165" y="174"/>
                      <a:pt x="151" y="163"/>
                      <a:pt x="136" y="152"/>
                    </a:cubicBezTo>
                    <a:cubicBezTo>
                      <a:pt x="130" y="147"/>
                      <a:pt x="122" y="147"/>
                      <a:pt x="116" y="153"/>
                    </a:cubicBezTo>
                    <a:cubicBezTo>
                      <a:pt x="103" y="169"/>
                      <a:pt x="91" y="185"/>
                      <a:pt x="78" y="201"/>
                    </a:cubicBezTo>
                    <a:cubicBezTo>
                      <a:pt x="74" y="207"/>
                      <a:pt x="75" y="215"/>
                      <a:pt x="82" y="220"/>
                    </a:cubicBezTo>
                    <a:cubicBezTo>
                      <a:pt x="94" y="230"/>
                      <a:pt x="107" y="240"/>
                      <a:pt x="120" y="251"/>
                    </a:cubicBezTo>
                    <a:lnTo>
                      <a:pt x="124" y="254"/>
                    </a:lnTo>
                    <a:cubicBezTo>
                      <a:pt x="116" y="268"/>
                      <a:pt x="109" y="281"/>
                      <a:pt x="102" y="294"/>
                    </a:cubicBezTo>
                    <a:cubicBezTo>
                      <a:pt x="97" y="305"/>
                      <a:pt x="93" y="316"/>
                      <a:pt x="88" y="326"/>
                    </a:cubicBezTo>
                    <a:cubicBezTo>
                      <a:pt x="87" y="329"/>
                      <a:pt x="86" y="332"/>
                      <a:pt x="84" y="335"/>
                    </a:cubicBezTo>
                    <a:lnTo>
                      <a:pt x="80" y="335"/>
                    </a:lnTo>
                    <a:cubicBezTo>
                      <a:pt x="64" y="331"/>
                      <a:pt x="48" y="328"/>
                      <a:pt x="32" y="324"/>
                    </a:cubicBezTo>
                    <a:cubicBezTo>
                      <a:pt x="23" y="322"/>
                      <a:pt x="17" y="326"/>
                      <a:pt x="14" y="335"/>
                    </a:cubicBezTo>
                    <a:cubicBezTo>
                      <a:pt x="12" y="342"/>
                      <a:pt x="10" y="348"/>
                      <a:pt x="8" y="355"/>
                    </a:cubicBezTo>
                    <a:cubicBezTo>
                      <a:pt x="6" y="367"/>
                      <a:pt x="3" y="380"/>
                      <a:pt x="0" y="392"/>
                    </a:cubicBezTo>
                    <a:lnTo>
                      <a:pt x="0" y="398"/>
                    </a:lnTo>
                    <a:cubicBezTo>
                      <a:pt x="3" y="405"/>
                      <a:pt x="8" y="409"/>
                      <a:pt x="15" y="410"/>
                    </a:cubicBezTo>
                    <a:cubicBezTo>
                      <a:pt x="24" y="412"/>
                      <a:pt x="33" y="414"/>
                      <a:pt x="43" y="416"/>
                    </a:cubicBezTo>
                    <a:cubicBezTo>
                      <a:pt x="50" y="418"/>
                      <a:pt x="58" y="420"/>
                      <a:pt x="64" y="421"/>
                    </a:cubicBezTo>
                    <a:lnTo>
                      <a:pt x="64" y="512"/>
                    </a:lnTo>
                    <a:lnTo>
                      <a:pt x="60" y="513"/>
                    </a:lnTo>
                    <a:cubicBezTo>
                      <a:pt x="45" y="517"/>
                      <a:pt x="30" y="521"/>
                      <a:pt x="15" y="524"/>
                    </a:cubicBezTo>
                    <a:cubicBezTo>
                      <a:pt x="10" y="525"/>
                      <a:pt x="6" y="527"/>
                      <a:pt x="3" y="530"/>
                    </a:cubicBezTo>
                    <a:cubicBezTo>
                      <a:pt x="2" y="531"/>
                      <a:pt x="1" y="533"/>
                      <a:pt x="0" y="535"/>
                    </a:cubicBezTo>
                    <a:lnTo>
                      <a:pt x="0" y="542"/>
                    </a:lnTo>
                    <a:lnTo>
                      <a:pt x="1" y="545"/>
                    </a:lnTo>
                    <a:cubicBezTo>
                      <a:pt x="6" y="563"/>
                      <a:pt x="9" y="580"/>
                      <a:pt x="14" y="598"/>
                    </a:cubicBezTo>
                    <a:cubicBezTo>
                      <a:pt x="16" y="608"/>
                      <a:pt x="22" y="611"/>
                      <a:pt x="33" y="609"/>
                    </a:cubicBezTo>
                    <a:cubicBezTo>
                      <a:pt x="39" y="608"/>
                      <a:pt x="45" y="607"/>
                      <a:pt x="51" y="605"/>
                    </a:cubicBezTo>
                    <a:cubicBezTo>
                      <a:pt x="62" y="603"/>
                      <a:pt x="74" y="600"/>
                      <a:pt x="85" y="598"/>
                    </a:cubicBezTo>
                    <a:cubicBezTo>
                      <a:pt x="87" y="603"/>
                      <a:pt x="89" y="608"/>
                      <a:pt x="91" y="613"/>
                    </a:cubicBezTo>
                    <a:cubicBezTo>
                      <a:pt x="100" y="636"/>
                      <a:pt x="111" y="658"/>
                      <a:pt x="124" y="679"/>
                    </a:cubicBezTo>
                    <a:cubicBezTo>
                      <a:pt x="110" y="691"/>
                      <a:pt x="96" y="702"/>
                      <a:pt x="82" y="714"/>
                    </a:cubicBezTo>
                    <a:cubicBezTo>
                      <a:pt x="75" y="719"/>
                      <a:pt x="74" y="726"/>
                      <a:pt x="79" y="733"/>
                    </a:cubicBezTo>
                    <a:cubicBezTo>
                      <a:pt x="81" y="736"/>
                      <a:pt x="83" y="739"/>
                      <a:pt x="85" y="742"/>
                    </a:cubicBezTo>
                    <a:cubicBezTo>
                      <a:pt x="95" y="754"/>
                      <a:pt x="105" y="767"/>
                      <a:pt x="115" y="779"/>
                    </a:cubicBezTo>
                    <a:cubicBezTo>
                      <a:pt x="122" y="787"/>
                      <a:pt x="129" y="787"/>
                      <a:pt x="137" y="781"/>
                    </a:cubicBezTo>
                    <a:cubicBezTo>
                      <a:pt x="142" y="777"/>
                      <a:pt x="147" y="774"/>
                      <a:pt x="152" y="770"/>
                    </a:cubicBezTo>
                    <a:cubicBezTo>
                      <a:pt x="161" y="763"/>
                      <a:pt x="170" y="755"/>
                      <a:pt x="179" y="749"/>
                    </a:cubicBezTo>
                    <a:cubicBezTo>
                      <a:pt x="190" y="759"/>
                      <a:pt x="201" y="769"/>
                      <a:pt x="213" y="778"/>
                    </a:cubicBezTo>
                    <a:cubicBezTo>
                      <a:pt x="225" y="787"/>
                      <a:pt x="237" y="796"/>
                      <a:pt x="249" y="805"/>
                    </a:cubicBezTo>
                    <a:lnTo>
                      <a:pt x="248" y="808"/>
                    </a:lnTo>
                    <a:lnTo>
                      <a:pt x="226" y="854"/>
                    </a:lnTo>
                    <a:cubicBezTo>
                      <a:pt x="223" y="861"/>
                      <a:pt x="224" y="869"/>
                      <a:pt x="232" y="873"/>
                    </a:cubicBezTo>
                    <a:cubicBezTo>
                      <a:pt x="250" y="882"/>
                      <a:pt x="268" y="891"/>
                      <a:pt x="286" y="899"/>
                    </a:cubicBezTo>
                    <a:cubicBezTo>
                      <a:pt x="295" y="903"/>
                      <a:pt x="301" y="899"/>
                      <a:pt x="305" y="892"/>
                    </a:cubicBezTo>
                    <a:cubicBezTo>
                      <a:pt x="309" y="883"/>
                      <a:pt x="314" y="874"/>
                      <a:pt x="318" y="865"/>
                    </a:cubicBezTo>
                    <a:cubicBezTo>
                      <a:pt x="322" y="858"/>
                      <a:pt x="325" y="850"/>
                      <a:pt x="329" y="843"/>
                    </a:cubicBezTo>
                    <a:cubicBezTo>
                      <a:pt x="358" y="853"/>
                      <a:pt x="387" y="859"/>
                      <a:pt x="418" y="863"/>
                    </a:cubicBezTo>
                    <a:lnTo>
                      <a:pt x="418" y="916"/>
                    </a:lnTo>
                    <a:cubicBezTo>
                      <a:pt x="418" y="923"/>
                      <a:pt x="419" y="927"/>
                      <a:pt x="423" y="929"/>
                    </a:cubicBezTo>
                    <a:cubicBezTo>
                      <a:pt x="425" y="931"/>
                      <a:pt x="428" y="932"/>
                      <a:pt x="432" y="932"/>
                    </a:cubicBezTo>
                    <a:cubicBezTo>
                      <a:pt x="452" y="933"/>
                      <a:pt x="471" y="932"/>
                      <a:pt x="491" y="932"/>
                    </a:cubicBezTo>
                    <a:cubicBezTo>
                      <a:pt x="500" y="932"/>
                      <a:pt x="505" y="926"/>
                      <a:pt x="505" y="917"/>
                    </a:cubicBezTo>
                    <a:cubicBezTo>
                      <a:pt x="505" y="900"/>
                      <a:pt x="505" y="884"/>
                      <a:pt x="505" y="867"/>
                    </a:cubicBezTo>
                    <a:cubicBezTo>
                      <a:pt x="505" y="866"/>
                      <a:pt x="505" y="864"/>
                      <a:pt x="505" y="863"/>
                    </a:cubicBezTo>
                    <a:cubicBezTo>
                      <a:pt x="536" y="859"/>
                      <a:pt x="565" y="853"/>
                      <a:pt x="593" y="843"/>
                    </a:cubicBezTo>
                    <a:lnTo>
                      <a:pt x="595" y="846"/>
                    </a:lnTo>
                    <a:cubicBezTo>
                      <a:pt x="602" y="861"/>
                      <a:pt x="610" y="876"/>
                      <a:pt x="617" y="890"/>
                    </a:cubicBezTo>
                    <a:cubicBezTo>
                      <a:pt x="622" y="900"/>
                      <a:pt x="628" y="903"/>
                      <a:pt x="638" y="898"/>
                    </a:cubicBezTo>
                    <a:cubicBezTo>
                      <a:pt x="645" y="896"/>
                      <a:pt x="651" y="893"/>
                      <a:pt x="658" y="890"/>
                    </a:cubicBezTo>
                    <a:cubicBezTo>
                      <a:pt x="660" y="889"/>
                      <a:pt x="662" y="888"/>
                      <a:pt x="663" y="887"/>
                    </a:cubicBezTo>
                    <a:cubicBezTo>
                      <a:pt x="672" y="883"/>
                      <a:pt x="681" y="878"/>
                      <a:pt x="689" y="873"/>
                    </a:cubicBezTo>
                    <a:cubicBezTo>
                      <a:pt x="698" y="869"/>
                      <a:pt x="700" y="862"/>
                      <a:pt x="696" y="853"/>
                    </a:cubicBezTo>
                    <a:cubicBezTo>
                      <a:pt x="694" y="849"/>
                      <a:pt x="692" y="846"/>
                      <a:pt x="690" y="842"/>
                    </a:cubicBezTo>
                    <a:cubicBezTo>
                      <a:pt x="685" y="829"/>
                      <a:pt x="679" y="817"/>
                      <a:pt x="673" y="805"/>
                    </a:cubicBezTo>
                    <a:lnTo>
                      <a:pt x="677" y="802"/>
                    </a:lnTo>
                    <a:cubicBezTo>
                      <a:pt x="688" y="794"/>
                      <a:pt x="699" y="786"/>
                      <a:pt x="710" y="778"/>
                    </a:cubicBezTo>
                    <a:cubicBezTo>
                      <a:pt x="721" y="769"/>
                      <a:pt x="732" y="759"/>
                      <a:pt x="744" y="749"/>
                    </a:cubicBezTo>
                    <a:lnTo>
                      <a:pt x="748" y="752"/>
                    </a:lnTo>
                    <a:cubicBezTo>
                      <a:pt x="761" y="762"/>
                      <a:pt x="773" y="772"/>
                      <a:pt x="786" y="782"/>
                    </a:cubicBezTo>
                    <a:cubicBezTo>
                      <a:pt x="793" y="787"/>
                      <a:pt x="801" y="787"/>
                      <a:pt x="806" y="780"/>
                    </a:cubicBezTo>
                    <a:cubicBezTo>
                      <a:pt x="819" y="765"/>
                      <a:pt x="832" y="749"/>
                      <a:pt x="844" y="733"/>
                    </a:cubicBezTo>
                    <a:cubicBezTo>
                      <a:pt x="849" y="726"/>
                      <a:pt x="847" y="719"/>
                      <a:pt x="841" y="714"/>
                    </a:cubicBezTo>
                    <a:cubicBezTo>
                      <a:pt x="828" y="703"/>
                      <a:pt x="815" y="693"/>
                      <a:pt x="802" y="682"/>
                    </a:cubicBezTo>
                    <a:lnTo>
                      <a:pt x="798" y="679"/>
                    </a:lnTo>
                    <a:cubicBezTo>
                      <a:pt x="815" y="653"/>
                      <a:pt x="827" y="626"/>
                      <a:pt x="838" y="598"/>
                    </a:cubicBezTo>
                    <a:cubicBezTo>
                      <a:pt x="856" y="602"/>
                      <a:pt x="873" y="606"/>
                      <a:pt x="891" y="610"/>
                    </a:cubicBezTo>
                    <a:lnTo>
                      <a:pt x="891" y="610"/>
                    </a:lnTo>
                    <a:cubicBezTo>
                      <a:pt x="900" y="611"/>
                      <a:pt x="906" y="608"/>
                      <a:pt x="908" y="599"/>
                    </a:cubicBezTo>
                    <a:cubicBezTo>
                      <a:pt x="910" y="593"/>
                      <a:pt x="912" y="586"/>
                      <a:pt x="914" y="580"/>
                    </a:cubicBezTo>
                    <a:cubicBezTo>
                      <a:pt x="916" y="568"/>
                      <a:pt x="919" y="555"/>
                      <a:pt x="922" y="543"/>
                    </a:cubicBezTo>
                    <a:lnTo>
                      <a:pt x="922" y="534"/>
                    </a:lnTo>
                    <a:cubicBezTo>
                      <a:pt x="919" y="528"/>
                      <a:pt x="914" y="525"/>
                      <a:pt x="907" y="524"/>
                    </a:cubicBezTo>
                    <a:cubicBezTo>
                      <a:pt x="897" y="522"/>
                      <a:pt x="886" y="519"/>
                      <a:pt x="876" y="516"/>
                    </a:cubicBezTo>
                    <a:cubicBezTo>
                      <a:pt x="869" y="515"/>
                      <a:pt x="863" y="513"/>
                      <a:pt x="858" y="512"/>
                    </a:cubicBezTo>
                    <a:cubicBezTo>
                      <a:pt x="858" y="496"/>
                      <a:pt x="859" y="481"/>
                      <a:pt x="859" y="466"/>
                    </a:cubicBezTo>
                    <a:cubicBezTo>
                      <a:pt x="859" y="452"/>
                      <a:pt x="858" y="437"/>
                      <a:pt x="858" y="422"/>
                    </a:cubicBezTo>
                    <a:cubicBezTo>
                      <a:pt x="874" y="418"/>
                      <a:pt x="891" y="414"/>
                      <a:pt x="907" y="410"/>
                    </a:cubicBezTo>
                    <a:cubicBezTo>
                      <a:pt x="914" y="408"/>
                      <a:pt x="919" y="406"/>
                      <a:pt x="922" y="399"/>
                    </a:cubicBezTo>
                  </a:path>
                </a:pathLst>
              </a:custGeom>
              <a:solidFill>
                <a:srgbClr val="BAD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id="{622DD8B0-FB20-4D5A-BDD1-6CCB352D2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35513" y="1943100"/>
                <a:ext cx="369888" cy="393700"/>
              </a:xfrm>
              <a:custGeom>
                <a:avLst/>
                <a:gdLst>
                  <a:gd name="T0" fmla="*/ 50 w 817"/>
                  <a:gd name="T1" fmla="*/ 223 h 861"/>
                  <a:gd name="T2" fmla="*/ 46 w 817"/>
                  <a:gd name="T3" fmla="*/ 220 h 861"/>
                  <a:gd name="T4" fmla="*/ 8 w 817"/>
                  <a:gd name="T5" fmla="*/ 189 h 861"/>
                  <a:gd name="T6" fmla="*/ 5 w 817"/>
                  <a:gd name="T7" fmla="*/ 170 h 861"/>
                  <a:gd name="T8" fmla="*/ 42 w 817"/>
                  <a:gd name="T9" fmla="*/ 122 h 861"/>
                  <a:gd name="T10" fmla="*/ 62 w 817"/>
                  <a:gd name="T11" fmla="*/ 121 h 861"/>
                  <a:gd name="T12" fmla="*/ 105 w 817"/>
                  <a:gd name="T13" fmla="*/ 154 h 861"/>
                  <a:gd name="T14" fmla="*/ 176 w 817"/>
                  <a:gd name="T15" fmla="*/ 98 h 861"/>
                  <a:gd name="T16" fmla="*/ 171 w 817"/>
                  <a:gd name="T17" fmla="*/ 87 h 861"/>
                  <a:gd name="T18" fmla="*/ 153 w 817"/>
                  <a:gd name="T19" fmla="*/ 49 h 861"/>
                  <a:gd name="T20" fmla="*/ 159 w 817"/>
                  <a:gd name="T21" fmla="*/ 29 h 861"/>
                  <a:gd name="T22" fmla="*/ 212 w 817"/>
                  <a:gd name="T23" fmla="*/ 4 h 861"/>
                  <a:gd name="T24" fmla="*/ 232 w 817"/>
                  <a:gd name="T25" fmla="*/ 12 h 861"/>
                  <a:gd name="T26" fmla="*/ 253 w 817"/>
                  <a:gd name="T27" fmla="*/ 56 h 861"/>
                  <a:gd name="T28" fmla="*/ 260 w 817"/>
                  <a:gd name="T29" fmla="*/ 58 h 861"/>
                  <a:gd name="T30" fmla="*/ 288 w 817"/>
                  <a:gd name="T31" fmla="*/ 50 h 861"/>
                  <a:gd name="T32" fmla="*/ 817 w 817"/>
                  <a:gd name="T33" fmla="*/ 578 h 861"/>
                  <a:gd name="T34" fmla="*/ 817 w 817"/>
                  <a:gd name="T35" fmla="*/ 578 h 861"/>
                  <a:gd name="T36" fmla="*/ 764 w 817"/>
                  <a:gd name="T37" fmla="*/ 567 h 861"/>
                  <a:gd name="T38" fmla="*/ 724 w 817"/>
                  <a:gd name="T39" fmla="*/ 648 h 861"/>
                  <a:gd name="T40" fmla="*/ 728 w 817"/>
                  <a:gd name="T41" fmla="*/ 651 h 861"/>
                  <a:gd name="T42" fmla="*/ 767 w 817"/>
                  <a:gd name="T43" fmla="*/ 683 h 861"/>
                  <a:gd name="T44" fmla="*/ 770 w 817"/>
                  <a:gd name="T45" fmla="*/ 702 h 861"/>
                  <a:gd name="T46" fmla="*/ 732 w 817"/>
                  <a:gd name="T47" fmla="*/ 749 h 861"/>
                  <a:gd name="T48" fmla="*/ 712 w 817"/>
                  <a:gd name="T49" fmla="*/ 750 h 861"/>
                  <a:gd name="T50" fmla="*/ 674 w 817"/>
                  <a:gd name="T51" fmla="*/ 721 h 861"/>
                  <a:gd name="T52" fmla="*/ 670 w 817"/>
                  <a:gd name="T53" fmla="*/ 717 h 861"/>
                  <a:gd name="T54" fmla="*/ 636 w 817"/>
                  <a:gd name="T55" fmla="*/ 747 h 861"/>
                  <a:gd name="T56" fmla="*/ 599 w 817"/>
                  <a:gd name="T57" fmla="*/ 774 h 861"/>
                  <a:gd name="T58" fmla="*/ 617 w 817"/>
                  <a:gd name="T59" fmla="*/ 811 h 861"/>
                  <a:gd name="T60" fmla="*/ 622 w 817"/>
                  <a:gd name="T61" fmla="*/ 822 h 861"/>
                  <a:gd name="T62" fmla="*/ 616 w 817"/>
                  <a:gd name="T63" fmla="*/ 842 h 861"/>
                  <a:gd name="T64" fmla="*/ 590 w 817"/>
                  <a:gd name="T65" fmla="*/ 856 h 861"/>
                  <a:gd name="T66" fmla="*/ 579 w 817"/>
                  <a:gd name="T67" fmla="*/ 861 h 861"/>
                  <a:gd name="T68" fmla="*/ 14 w 817"/>
                  <a:gd name="T69" fmla="*/ 295 h 861"/>
                  <a:gd name="T70" fmla="*/ 28 w 817"/>
                  <a:gd name="T71" fmla="*/ 263 h 861"/>
                  <a:gd name="T72" fmla="*/ 50 w 817"/>
                  <a:gd name="T73" fmla="*/ 223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17" h="861">
                    <a:moveTo>
                      <a:pt x="50" y="223"/>
                    </a:moveTo>
                    <a:lnTo>
                      <a:pt x="46" y="220"/>
                    </a:lnTo>
                    <a:cubicBezTo>
                      <a:pt x="33" y="209"/>
                      <a:pt x="20" y="199"/>
                      <a:pt x="8" y="189"/>
                    </a:cubicBezTo>
                    <a:cubicBezTo>
                      <a:pt x="1" y="184"/>
                      <a:pt x="0" y="176"/>
                      <a:pt x="5" y="170"/>
                    </a:cubicBezTo>
                    <a:cubicBezTo>
                      <a:pt x="17" y="153"/>
                      <a:pt x="29" y="138"/>
                      <a:pt x="42" y="122"/>
                    </a:cubicBezTo>
                    <a:cubicBezTo>
                      <a:pt x="48" y="115"/>
                      <a:pt x="56" y="116"/>
                      <a:pt x="62" y="121"/>
                    </a:cubicBezTo>
                    <a:cubicBezTo>
                      <a:pt x="77" y="132"/>
                      <a:pt x="91" y="143"/>
                      <a:pt x="105" y="154"/>
                    </a:cubicBezTo>
                    <a:cubicBezTo>
                      <a:pt x="127" y="133"/>
                      <a:pt x="150" y="114"/>
                      <a:pt x="176" y="98"/>
                    </a:cubicBezTo>
                    <a:cubicBezTo>
                      <a:pt x="174" y="94"/>
                      <a:pt x="172" y="91"/>
                      <a:pt x="171" y="87"/>
                    </a:cubicBezTo>
                    <a:cubicBezTo>
                      <a:pt x="165" y="75"/>
                      <a:pt x="159" y="62"/>
                      <a:pt x="153" y="49"/>
                    </a:cubicBezTo>
                    <a:cubicBezTo>
                      <a:pt x="149" y="41"/>
                      <a:pt x="150" y="34"/>
                      <a:pt x="159" y="29"/>
                    </a:cubicBezTo>
                    <a:cubicBezTo>
                      <a:pt x="176" y="20"/>
                      <a:pt x="194" y="12"/>
                      <a:pt x="212" y="4"/>
                    </a:cubicBezTo>
                    <a:cubicBezTo>
                      <a:pt x="219" y="0"/>
                      <a:pt x="228" y="2"/>
                      <a:pt x="232" y="12"/>
                    </a:cubicBezTo>
                    <a:cubicBezTo>
                      <a:pt x="238" y="26"/>
                      <a:pt x="246" y="41"/>
                      <a:pt x="253" y="56"/>
                    </a:cubicBezTo>
                    <a:cubicBezTo>
                      <a:pt x="255" y="59"/>
                      <a:pt x="256" y="60"/>
                      <a:pt x="260" y="58"/>
                    </a:cubicBezTo>
                    <a:cubicBezTo>
                      <a:pt x="269" y="55"/>
                      <a:pt x="279" y="52"/>
                      <a:pt x="288" y="50"/>
                    </a:cubicBezTo>
                    <a:lnTo>
                      <a:pt x="817" y="578"/>
                    </a:lnTo>
                    <a:lnTo>
                      <a:pt x="817" y="578"/>
                    </a:lnTo>
                    <a:cubicBezTo>
                      <a:pt x="799" y="575"/>
                      <a:pt x="782" y="571"/>
                      <a:pt x="764" y="567"/>
                    </a:cubicBezTo>
                    <a:cubicBezTo>
                      <a:pt x="754" y="595"/>
                      <a:pt x="741" y="622"/>
                      <a:pt x="724" y="648"/>
                    </a:cubicBezTo>
                    <a:lnTo>
                      <a:pt x="728" y="651"/>
                    </a:lnTo>
                    <a:cubicBezTo>
                      <a:pt x="741" y="662"/>
                      <a:pt x="754" y="672"/>
                      <a:pt x="767" y="683"/>
                    </a:cubicBezTo>
                    <a:cubicBezTo>
                      <a:pt x="773" y="688"/>
                      <a:pt x="775" y="695"/>
                      <a:pt x="770" y="702"/>
                    </a:cubicBezTo>
                    <a:cubicBezTo>
                      <a:pt x="758" y="718"/>
                      <a:pt x="745" y="734"/>
                      <a:pt x="732" y="749"/>
                    </a:cubicBezTo>
                    <a:cubicBezTo>
                      <a:pt x="727" y="756"/>
                      <a:pt x="719" y="756"/>
                      <a:pt x="712" y="750"/>
                    </a:cubicBezTo>
                    <a:cubicBezTo>
                      <a:pt x="699" y="741"/>
                      <a:pt x="687" y="731"/>
                      <a:pt x="674" y="721"/>
                    </a:cubicBezTo>
                    <a:lnTo>
                      <a:pt x="670" y="717"/>
                    </a:lnTo>
                    <a:cubicBezTo>
                      <a:pt x="658" y="728"/>
                      <a:pt x="647" y="738"/>
                      <a:pt x="636" y="747"/>
                    </a:cubicBezTo>
                    <a:cubicBezTo>
                      <a:pt x="624" y="756"/>
                      <a:pt x="612" y="765"/>
                      <a:pt x="599" y="774"/>
                    </a:cubicBezTo>
                    <a:cubicBezTo>
                      <a:pt x="605" y="786"/>
                      <a:pt x="611" y="798"/>
                      <a:pt x="617" y="811"/>
                    </a:cubicBezTo>
                    <a:cubicBezTo>
                      <a:pt x="618" y="815"/>
                      <a:pt x="620" y="818"/>
                      <a:pt x="622" y="822"/>
                    </a:cubicBezTo>
                    <a:cubicBezTo>
                      <a:pt x="626" y="831"/>
                      <a:pt x="624" y="838"/>
                      <a:pt x="616" y="842"/>
                    </a:cubicBezTo>
                    <a:cubicBezTo>
                      <a:pt x="607" y="847"/>
                      <a:pt x="598" y="852"/>
                      <a:pt x="590" y="856"/>
                    </a:cubicBezTo>
                    <a:cubicBezTo>
                      <a:pt x="586" y="858"/>
                      <a:pt x="583" y="859"/>
                      <a:pt x="579" y="861"/>
                    </a:cubicBezTo>
                    <a:lnTo>
                      <a:pt x="14" y="295"/>
                    </a:lnTo>
                    <a:cubicBezTo>
                      <a:pt x="19" y="284"/>
                      <a:pt x="23" y="274"/>
                      <a:pt x="28" y="263"/>
                    </a:cubicBezTo>
                    <a:cubicBezTo>
                      <a:pt x="35" y="250"/>
                      <a:pt x="42" y="237"/>
                      <a:pt x="50" y="223"/>
                    </a:cubicBezTo>
                  </a:path>
                </a:pathLst>
              </a:custGeom>
              <a:solidFill>
                <a:srgbClr val="E0E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Oval 29">
                <a:extLst>
                  <a:ext uri="{FF2B5EF4-FFF2-40B4-BE49-F238E27FC236}">
                    <a16:creationId xmlns:a16="http://schemas.microsoft.com/office/drawing/2014/main" id="{8E996936-1269-41D8-9F38-4ADE5EC41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605338" y="2097087"/>
                <a:ext cx="88900" cy="90488"/>
              </a:xfrm>
              <a:prstGeom prst="ellipse">
                <a:avLst/>
              </a:prstGeom>
              <a:solidFill>
                <a:srgbClr val="767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id="{58D00DB5-9FC4-4415-B518-098D7EF012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691063" y="2011362"/>
                <a:ext cx="260350" cy="261938"/>
              </a:xfrm>
              <a:custGeom>
                <a:avLst/>
                <a:gdLst>
                  <a:gd name="T0" fmla="*/ 543 w 576"/>
                  <a:gd name="T1" fmla="*/ 287 h 575"/>
                  <a:gd name="T2" fmla="*/ 309 w 576"/>
                  <a:gd name="T3" fmla="*/ 541 h 575"/>
                  <a:gd name="T4" fmla="*/ 288 w 576"/>
                  <a:gd name="T5" fmla="*/ 542 h 575"/>
                  <a:gd name="T6" fmla="*/ 34 w 576"/>
                  <a:gd name="T7" fmla="*/ 287 h 575"/>
                  <a:gd name="T8" fmla="*/ 34 w 576"/>
                  <a:gd name="T9" fmla="*/ 267 h 575"/>
                  <a:gd name="T10" fmla="*/ 288 w 576"/>
                  <a:gd name="T11" fmla="*/ 33 h 575"/>
                  <a:gd name="T12" fmla="*/ 323 w 576"/>
                  <a:gd name="T13" fmla="*/ 35 h 575"/>
                  <a:gd name="T14" fmla="*/ 540 w 576"/>
                  <a:gd name="T15" fmla="*/ 253 h 575"/>
                  <a:gd name="T16" fmla="*/ 543 w 576"/>
                  <a:gd name="T17" fmla="*/ 287 h 575"/>
                  <a:gd name="T18" fmla="*/ 288 w 576"/>
                  <a:gd name="T19" fmla="*/ 0 h 575"/>
                  <a:gd name="T20" fmla="*/ 287 w 576"/>
                  <a:gd name="T21" fmla="*/ 0 h 575"/>
                  <a:gd name="T22" fmla="*/ 5 w 576"/>
                  <a:gd name="T23" fmla="*/ 237 h 575"/>
                  <a:gd name="T24" fmla="*/ 0 w 576"/>
                  <a:gd name="T25" fmla="*/ 287 h 575"/>
                  <a:gd name="T26" fmla="*/ 288 w 576"/>
                  <a:gd name="T27" fmla="*/ 575 h 575"/>
                  <a:gd name="T28" fmla="*/ 338 w 576"/>
                  <a:gd name="T29" fmla="*/ 571 h 575"/>
                  <a:gd name="T30" fmla="*/ 576 w 576"/>
                  <a:gd name="T31" fmla="*/ 289 h 575"/>
                  <a:gd name="T32" fmla="*/ 576 w 576"/>
                  <a:gd name="T33" fmla="*/ 287 h 575"/>
                  <a:gd name="T34" fmla="*/ 288 w 576"/>
                  <a:gd name="T35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6" h="575">
                    <a:moveTo>
                      <a:pt x="543" y="287"/>
                    </a:moveTo>
                    <a:cubicBezTo>
                      <a:pt x="543" y="421"/>
                      <a:pt x="440" y="531"/>
                      <a:pt x="309" y="541"/>
                    </a:cubicBezTo>
                    <a:cubicBezTo>
                      <a:pt x="302" y="542"/>
                      <a:pt x="295" y="542"/>
                      <a:pt x="288" y="542"/>
                    </a:cubicBezTo>
                    <a:cubicBezTo>
                      <a:pt x="148" y="542"/>
                      <a:pt x="34" y="428"/>
                      <a:pt x="34" y="287"/>
                    </a:cubicBezTo>
                    <a:cubicBezTo>
                      <a:pt x="34" y="280"/>
                      <a:pt x="34" y="274"/>
                      <a:pt x="34" y="267"/>
                    </a:cubicBezTo>
                    <a:cubicBezTo>
                      <a:pt x="45" y="136"/>
                      <a:pt x="155" y="33"/>
                      <a:pt x="288" y="33"/>
                    </a:cubicBezTo>
                    <a:cubicBezTo>
                      <a:pt x="300" y="33"/>
                      <a:pt x="312" y="34"/>
                      <a:pt x="323" y="35"/>
                    </a:cubicBezTo>
                    <a:cubicBezTo>
                      <a:pt x="436" y="51"/>
                      <a:pt x="525" y="140"/>
                      <a:pt x="540" y="253"/>
                    </a:cubicBezTo>
                    <a:cubicBezTo>
                      <a:pt x="542" y="264"/>
                      <a:pt x="543" y="276"/>
                      <a:pt x="543" y="287"/>
                    </a:cubicBezTo>
                    <a:close/>
                    <a:moveTo>
                      <a:pt x="288" y="0"/>
                    </a:moveTo>
                    <a:lnTo>
                      <a:pt x="287" y="0"/>
                    </a:lnTo>
                    <a:cubicBezTo>
                      <a:pt x="146" y="0"/>
                      <a:pt x="28" y="102"/>
                      <a:pt x="5" y="237"/>
                    </a:cubicBezTo>
                    <a:cubicBezTo>
                      <a:pt x="2" y="253"/>
                      <a:pt x="0" y="270"/>
                      <a:pt x="0" y="287"/>
                    </a:cubicBezTo>
                    <a:cubicBezTo>
                      <a:pt x="0" y="446"/>
                      <a:pt x="129" y="575"/>
                      <a:pt x="288" y="575"/>
                    </a:cubicBezTo>
                    <a:cubicBezTo>
                      <a:pt x="305" y="575"/>
                      <a:pt x="322" y="574"/>
                      <a:pt x="338" y="571"/>
                    </a:cubicBezTo>
                    <a:cubicBezTo>
                      <a:pt x="473" y="547"/>
                      <a:pt x="575" y="430"/>
                      <a:pt x="576" y="289"/>
                    </a:cubicBezTo>
                    <a:lnTo>
                      <a:pt x="576" y="287"/>
                    </a:lnTo>
                    <a:cubicBezTo>
                      <a:pt x="576" y="128"/>
                      <a:pt x="447" y="0"/>
                      <a:pt x="288" y="0"/>
                    </a:cubicBezTo>
                  </a:path>
                </a:pathLst>
              </a:custGeom>
              <a:solidFill>
                <a:srgbClr val="6E87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B261FC15-2B80-4BCE-8BE2-742EE4323A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759575" y="2955925"/>
                <a:ext cx="415925" cy="427038"/>
              </a:xfrm>
              <a:custGeom>
                <a:avLst/>
                <a:gdLst>
                  <a:gd name="T0" fmla="*/ 587 w 921"/>
                  <a:gd name="T1" fmla="*/ 466 h 933"/>
                  <a:gd name="T2" fmla="*/ 921 w 921"/>
                  <a:gd name="T3" fmla="*/ 399 h 933"/>
                  <a:gd name="T4" fmla="*/ 908 w 921"/>
                  <a:gd name="T5" fmla="*/ 335 h 933"/>
                  <a:gd name="T6" fmla="*/ 835 w 921"/>
                  <a:gd name="T7" fmla="*/ 331 h 933"/>
                  <a:gd name="T8" fmla="*/ 802 w 921"/>
                  <a:gd name="T9" fmla="*/ 251 h 933"/>
                  <a:gd name="T10" fmla="*/ 806 w 921"/>
                  <a:gd name="T11" fmla="*/ 153 h 933"/>
                  <a:gd name="T12" fmla="*/ 743 w 921"/>
                  <a:gd name="T13" fmla="*/ 185 h 933"/>
                  <a:gd name="T14" fmla="*/ 691 w 921"/>
                  <a:gd name="T15" fmla="*/ 90 h 933"/>
                  <a:gd name="T16" fmla="*/ 684 w 921"/>
                  <a:gd name="T17" fmla="*/ 57 h 933"/>
                  <a:gd name="T18" fmla="*/ 617 w 921"/>
                  <a:gd name="T19" fmla="*/ 43 h 933"/>
                  <a:gd name="T20" fmla="*/ 509 w 921"/>
                  <a:gd name="T21" fmla="*/ 72 h 933"/>
                  <a:gd name="T22" fmla="*/ 490 w 921"/>
                  <a:gd name="T23" fmla="*/ 1 h 933"/>
                  <a:gd name="T24" fmla="*/ 432 w 921"/>
                  <a:gd name="T25" fmla="*/ 1 h 933"/>
                  <a:gd name="T26" fmla="*/ 413 w 921"/>
                  <a:gd name="T27" fmla="*/ 71 h 933"/>
                  <a:gd name="T28" fmla="*/ 305 w 921"/>
                  <a:gd name="T29" fmla="*/ 43 h 933"/>
                  <a:gd name="T30" fmla="*/ 232 w 921"/>
                  <a:gd name="T31" fmla="*/ 61 h 933"/>
                  <a:gd name="T32" fmla="*/ 249 w 921"/>
                  <a:gd name="T33" fmla="*/ 129 h 933"/>
                  <a:gd name="T34" fmla="*/ 116 w 921"/>
                  <a:gd name="T35" fmla="*/ 153 h 933"/>
                  <a:gd name="T36" fmla="*/ 119 w 921"/>
                  <a:gd name="T37" fmla="*/ 251 h 933"/>
                  <a:gd name="T38" fmla="*/ 84 w 921"/>
                  <a:gd name="T39" fmla="*/ 335 h 933"/>
                  <a:gd name="T40" fmla="*/ 44 w 921"/>
                  <a:gd name="T41" fmla="*/ 327 h 933"/>
                  <a:gd name="T42" fmla="*/ 8 w 921"/>
                  <a:gd name="T43" fmla="*/ 355 h 933"/>
                  <a:gd name="T44" fmla="*/ 14 w 921"/>
                  <a:gd name="T45" fmla="*/ 410 h 933"/>
                  <a:gd name="T46" fmla="*/ 63 w 921"/>
                  <a:gd name="T47" fmla="*/ 512 h 933"/>
                  <a:gd name="T48" fmla="*/ 0 w 921"/>
                  <a:gd name="T49" fmla="*/ 535 h 933"/>
                  <a:gd name="T50" fmla="*/ 13 w 921"/>
                  <a:gd name="T51" fmla="*/ 598 h 933"/>
                  <a:gd name="T52" fmla="*/ 84 w 921"/>
                  <a:gd name="T53" fmla="*/ 598 h 933"/>
                  <a:gd name="T54" fmla="*/ 78 w 921"/>
                  <a:gd name="T55" fmla="*/ 733 h 933"/>
                  <a:gd name="T56" fmla="*/ 136 w 921"/>
                  <a:gd name="T57" fmla="*/ 781 h 933"/>
                  <a:gd name="T58" fmla="*/ 212 w 921"/>
                  <a:gd name="T59" fmla="*/ 778 h 933"/>
                  <a:gd name="T60" fmla="*/ 226 w 921"/>
                  <a:gd name="T61" fmla="*/ 854 h 933"/>
                  <a:gd name="T62" fmla="*/ 305 w 921"/>
                  <a:gd name="T63" fmla="*/ 892 h 933"/>
                  <a:gd name="T64" fmla="*/ 417 w 921"/>
                  <a:gd name="T65" fmla="*/ 863 h 933"/>
                  <a:gd name="T66" fmla="*/ 491 w 921"/>
                  <a:gd name="T67" fmla="*/ 932 h 933"/>
                  <a:gd name="T68" fmla="*/ 505 w 921"/>
                  <a:gd name="T69" fmla="*/ 863 h 933"/>
                  <a:gd name="T70" fmla="*/ 593 w 921"/>
                  <a:gd name="T71" fmla="*/ 843 h 933"/>
                  <a:gd name="T72" fmla="*/ 637 w 921"/>
                  <a:gd name="T73" fmla="*/ 898 h 933"/>
                  <a:gd name="T74" fmla="*/ 695 w 921"/>
                  <a:gd name="T75" fmla="*/ 853 h 933"/>
                  <a:gd name="T76" fmla="*/ 709 w 921"/>
                  <a:gd name="T77" fmla="*/ 778 h 933"/>
                  <a:gd name="T78" fmla="*/ 785 w 921"/>
                  <a:gd name="T79" fmla="*/ 782 h 933"/>
                  <a:gd name="T80" fmla="*/ 840 w 921"/>
                  <a:gd name="T81" fmla="*/ 714 h 933"/>
                  <a:gd name="T82" fmla="*/ 809 w 921"/>
                  <a:gd name="T83" fmla="*/ 660 h 933"/>
                  <a:gd name="T84" fmla="*/ 837 w 921"/>
                  <a:gd name="T85" fmla="*/ 598 h 933"/>
                  <a:gd name="T86" fmla="*/ 913 w 921"/>
                  <a:gd name="T87" fmla="*/ 580 h 933"/>
                  <a:gd name="T88" fmla="*/ 907 w 921"/>
                  <a:gd name="T89" fmla="*/ 524 h 933"/>
                  <a:gd name="T90" fmla="*/ 859 w 921"/>
                  <a:gd name="T91" fmla="*/ 466 h 933"/>
                  <a:gd name="T92" fmla="*/ 921 w 921"/>
                  <a:gd name="T93" fmla="*/ 399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21" h="933">
                    <a:moveTo>
                      <a:pt x="334" y="466"/>
                    </a:moveTo>
                    <a:cubicBezTo>
                      <a:pt x="334" y="397"/>
                      <a:pt x="391" y="340"/>
                      <a:pt x="461" y="340"/>
                    </a:cubicBezTo>
                    <a:cubicBezTo>
                      <a:pt x="530" y="340"/>
                      <a:pt x="587" y="397"/>
                      <a:pt x="587" y="466"/>
                    </a:cubicBezTo>
                    <a:cubicBezTo>
                      <a:pt x="587" y="536"/>
                      <a:pt x="530" y="592"/>
                      <a:pt x="461" y="592"/>
                    </a:cubicBezTo>
                    <a:cubicBezTo>
                      <a:pt x="391" y="592"/>
                      <a:pt x="334" y="536"/>
                      <a:pt x="334" y="466"/>
                    </a:cubicBezTo>
                    <a:close/>
                    <a:moveTo>
                      <a:pt x="921" y="399"/>
                    </a:moveTo>
                    <a:lnTo>
                      <a:pt x="921" y="390"/>
                    </a:lnTo>
                    <a:cubicBezTo>
                      <a:pt x="921" y="387"/>
                      <a:pt x="920" y="384"/>
                      <a:pt x="919" y="382"/>
                    </a:cubicBezTo>
                    <a:cubicBezTo>
                      <a:pt x="915" y="366"/>
                      <a:pt x="912" y="350"/>
                      <a:pt x="908" y="335"/>
                    </a:cubicBezTo>
                    <a:cubicBezTo>
                      <a:pt x="906" y="326"/>
                      <a:pt x="899" y="322"/>
                      <a:pt x="890" y="324"/>
                    </a:cubicBezTo>
                    <a:cubicBezTo>
                      <a:pt x="874" y="328"/>
                      <a:pt x="858" y="331"/>
                      <a:pt x="842" y="335"/>
                    </a:cubicBezTo>
                    <a:cubicBezTo>
                      <a:pt x="838" y="336"/>
                      <a:pt x="837" y="335"/>
                      <a:pt x="835" y="331"/>
                    </a:cubicBezTo>
                    <a:cubicBezTo>
                      <a:pt x="828" y="315"/>
                      <a:pt x="821" y="298"/>
                      <a:pt x="813" y="282"/>
                    </a:cubicBezTo>
                    <a:cubicBezTo>
                      <a:pt x="809" y="272"/>
                      <a:pt x="803" y="263"/>
                      <a:pt x="798" y="254"/>
                    </a:cubicBezTo>
                    <a:lnTo>
                      <a:pt x="802" y="251"/>
                    </a:lnTo>
                    <a:cubicBezTo>
                      <a:pt x="814" y="241"/>
                      <a:pt x="827" y="230"/>
                      <a:pt x="840" y="220"/>
                    </a:cubicBezTo>
                    <a:cubicBezTo>
                      <a:pt x="847" y="214"/>
                      <a:pt x="848" y="207"/>
                      <a:pt x="843" y="201"/>
                    </a:cubicBezTo>
                    <a:cubicBezTo>
                      <a:pt x="831" y="185"/>
                      <a:pt x="819" y="169"/>
                      <a:pt x="806" y="153"/>
                    </a:cubicBezTo>
                    <a:cubicBezTo>
                      <a:pt x="800" y="147"/>
                      <a:pt x="792" y="147"/>
                      <a:pt x="786" y="152"/>
                    </a:cubicBezTo>
                    <a:cubicBezTo>
                      <a:pt x="775" y="160"/>
                      <a:pt x="764" y="169"/>
                      <a:pt x="753" y="177"/>
                    </a:cubicBezTo>
                    <a:cubicBezTo>
                      <a:pt x="750" y="180"/>
                      <a:pt x="746" y="183"/>
                      <a:pt x="743" y="185"/>
                    </a:cubicBezTo>
                    <a:cubicBezTo>
                      <a:pt x="721" y="164"/>
                      <a:pt x="698" y="145"/>
                      <a:pt x="672" y="129"/>
                    </a:cubicBezTo>
                    <a:cubicBezTo>
                      <a:pt x="673" y="127"/>
                      <a:pt x="674" y="126"/>
                      <a:pt x="674" y="125"/>
                    </a:cubicBezTo>
                    <a:cubicBezTo>
                      <a:pt x="680" y="113"/>
                      <a:pt x="685" y="102"/>
                      <a:pt x="691" y="90"/>
                    </a:cubicBezTo>
                    <a:lnTo>
                      <a:pt x="695" y="81"/>
                    </a:lnTo>
                    <a:cubicBezTo>
                      <a:pt x="699" y="71"/>
                      <a:pt x="697" y="65"/>
                      <a:pt x="688" y="60"/>
                    </a:cubicBezTo>
                    <a:cubicBezTo>
                      <a:pt x="687" y="59"/>
                      <a:pt x="685" y="58"/>
                      <a:pt x="684" y="57"/>
                    </a:cubicBezTo>
                    <a:cubicBezTo>
                      <a:pt x="676" y="53"/>
                      <a:pt x="668" y="49"/>
                      <a:pt x="660" y="45"/>
                    </a:cubicBezTo>
                    <a:cubicBezTo>
                      <a:pt x="653" y="42"/>
                      <a:pt x="644" y="38"/>
                      <a:pt x="636" y="35"/>
                    </a:cubicBezTo>
                    <a:cubicBezTo>
                      <a:pt x="627" y="31"/>
                      <a:pt x="621" y="34"/>
                      <a:pt x="617" y="43"/>
                    </a:cubicBezTo>
                    <a:cubicBezTo>
                      <a:pt x="609" y="57"/>
                      <a:pt x="602" y="71"/>
                      <a:pt x="595" y="86"/>
                    </a:cubicBezTo>
                    <a:cubicBezTo>
                      <a:pt x="593" y="90"/>
                      <a:pt x="592" y="91"/>
                      <a:pt x="587" y="89"/>
                    </a:cubicBezTo>
                    <a:cubicBezTo>
                      <a:pt x="562" y="80"/>
                      <a:pt x="536" y="75"/>
                      <a:pt x="509" y="72"/>
                    </a:cubicBezTo>
                    <a:cubicBezTo>
                      <a:pt x="505" y="71"/>
                      <a:pt x="505" y="70"/>
                      <a:pt x="505" y="66"/>
                    </a:cubicBezTo>
                    <a:cubicBezTo>
                      <a:pt x="505" y="50"/>
                      <a:pt x="504" y="33"/>
                      <a:pt x="504" y="17"/>
                    </a:cubicBezTo>
                    <a:cubicBezTo>
                      <a:pt x="504" y="8"/>
                      <a:pt x="499" y="2"/>
                      <a:pt x="490" y="1"/>
                    </a:cubicBezTo>
                    <a:cubicBezTo>
                      <a:pt x="487" y="1"/>
                      <a:pt x="484" y="1"/>
                      <a:pt x="482" y="0"/>
                    </a:cubicBezTo>
                    <a:lnTo>
                      <a:pt x="440" y="0"/>
                    </a:lnTo>
                    <a:cubicBezTo>
                      <a:pt x="437" y="1"/>
                      <a:pt x="435" y="1"/>
                      <a:pt x="432" y="1"/>
                    </a:cubicBezTo>
                    <a:cubicBezTo>
                      <a:pt x="422" y="2"/>
                      <a:pt x="417" y="7"/>
                      <a:pt x="417" y="17"/>
                    </a:cubicBezTo>
                    <a:cubicBezTo>
                      <a:pt x="417" y="34"/>
                      <a:pt x="417" y="50"/>
                      <a:pt x="417" y="67"/>
                    </a:cubicBezTo>
                    <a:cubicBezTo>
                      <a:pt x="417" y="70"/>
                      <a:pt x="416" y="71"/>
                      <a:pt x="413" y="71"/>
                    </a:cubicBezTo>
                    <a:cubicBezTo>
                      <a:pt x="386" y="75"/>
                      <a:pt x="359" y="81"/>
                      <a:pt x="333" y="89"/>
                    </a:cubicBezTo>
                    <a:cubicBezTo>
                      <a:pt x="329" y="91"/>
                      <a:pt x="328" y="90"/>
                      <a:pt x="326" y="87"/>
                    </a:cubicBezTo>
                    <a:cubicBezTo>
                      <a:pt x="319" y="72"/>
                      <a:pt x="312" y="58"/>
                      <a:pt x="305" y="43"/>
                    </a:cubicBezTo>
                    <a:cubicBezTo>
                      <a:pt x="301" y="34"/>
                      <a:pt x="292" y="31"/>
                      <a:pt x="285" y="35"/>
                    </a:cubicBezTo>
                    <a:lnTo>
                      <a:pt x="276" y="39"/>
                    </a:lnTo>
                    <a:cubicBezTo>
                      <a:pt x="261" y="46"/>
                      <a:pt x="246" y="53"/>
                      <a:pt x="232" y="61"/>
                    </a:cubicBezTo>
                    <a:cubicBezTo>
                      <a:pt x="224" y="65"/>
                      <a:pt x="222" y="72"/>
                      <a:pt x="226" y="80"/>
                    </a:cubicBezTo>
                    <a:cubicBezTo>
                      <a:pt x="232" y="93"/>
                      <a:pt x="238" y="106"/>
                      <a:pt x="244" y="118"/>
                    </a:cubicBezTo>
                    <a:cubicBezTo>
                      <a:pt x="246" y="122"/>
                      <a:pt x="247" y="125"/>
                      <a:pt x="249" y="129"/>
                    </a:cubicBezTo>
                    <a:cubicBezTo>
                      <a:pt x="223" y="145"/>
                      <a:pt x="200" y="164"/>
                      <a:pt x="179" y="185"/>
                    </a:cubicBezTo>
                    <a:cubicBezTo>
                      <a:pt x="164" y="174"/>
                      <a:pt x="150" y="163"/>
                      <a:pt x="136" y="152"/>
                    </a:cubicBezTo>
                    <a:cubicBezTo>
                      <a:pt x="129" y="147"/>
                      <a:pt x="121" y="147"/>
                      <a:pt x="116" y="153"/>
                    </a:cubicBezTo>
                    <a:cubicBezTo>
                      <a:pt x="103" y="169"/>
                      <a:pt x="90" y="185"/>
                      <a:pt x="78" y="201"/>
                    </a:cubicBezTo>
                    <a:cubicBezTo>
                      <a:pt x="73" y="207"/>
                      <a:pt x="75" y="215"/>
                      <a:pt x="81" y="220"/>
                    </a:cubicBezTo>
                    <a:cubicBezTo>
                      <a:pt x="94" y="230"/>
                      <a:pt x="107" y="240"/>
                      <a:pt x="119" y="251"/>
                    </a:cubicBezTo>
                    <a:lnTo>
                      <a:pt x="123" y="254"/>
                    </a:lnTo>
                    <a:cubicBezTo>
                      <a:pt x="116" y="268"/>
                      <a:pt x="108" y="281"/>
                      <a:pt x="102" y="294"/>
                    </a:cubicBezTo>
                    <a:cubicBezTo>
                      <a:pt x="95" y="308"/>
                      <a:pt x="90" y="321"/>
                      <a:pt x="84" y="335"/>
                    </a:cubicBezTo>
                    <a:lnTo>
                      <a:pt x="80" y="335"/>
                    </a:lnTo>
                    <a:cubicBezTo>
                      <a:pt x="72" y="333"/>
                      <a:pt x="64" y="331"/>
                      <a:pt x="56" y="329"/>
                    </a:cubicBezTo>
                    <a:cubicBezTo>
                      <a:pt x="52" y="329"/>
                      <a:pt x="48" y="328"/>
                      <a:pt x="44" y="327"/>
                    </a:cubicBezTo>
                    <a:cubicBezTo>
                      <a:pt x="40" y="326"/>
                      <a:pt x="36" y="325"/>
                      <a:pt x="31" y="324"/>
                    </a:cubicBezTo>
                    <a:cubicBezTo>
                      <a:pt x="22" y="322"/>
                      <a:pt x="16" y="326"/>
                      <a:pt x="13" y="335"/>
                    </a:cubicBezTo>
                    <a:cubicBezTo>
                      <a:pt x="11" y="342"/>
                      <a:pt x="9" y="348"/>
                      <a:pt x="8" y="355"/>
                    </a:cubicBezTo>
                    <a:cubicBezTo>
                      <a:pt x="5" y="367"/>
                      <a:pt x="3" y="380"/>
                      <a:pt x="0" y="392"/>
                    </a:cubicBezTo>
                    <a:lnTo>
                      <a:pt x="0" y="398"/>
                    </a:lnTo>
                    <a:cubicBezTo>
                      <a:pt x="2" y="405"/>
                      <a:pt x="7" y="409"/>
                      <a:pt x="14" y="410"/>
                    </a:cubicBezTo>
                    <a:cubicBezTo>
                      <a:pt x="24" y="412"/>
                      <a:pt x="33" y="414"/>
                      <a:pt x="42" y="416"/>
                    </a:cubicBezTo>
                    <a:cubicBezTo>
                      <a:pt x="50" y="418"/>
                      <a:pt x="57" y="420"/>
                      <a:pt x="63" y="421"/>
                    </a:cubicBezTo>
                    <a:lnTo>
                      <a:pt x="63" y="512"/>
                    </a:lnTo>
                    <a:cubicBezTo>
                      <a:pt x="63" y="512"/>
                      <a:pt x="61" y="513"/>
                      <a:pt x="60" y="513"/>
                    </a:cubicBezTo>
                    <a:cubicBezTo>
                      <a:pt x="45" y="517"/>
                      <a:pt x="30" y="521"/>
                      <a:pt x="15" y="524"/>
                    </a:cubicBezTo>
                    <a:cubicBezTo>
                      <a:pt x="8" y="525"/>
                      <a:pt x="2" y="528"/>
                      <a:pt x="0" y="535"/>
                    </a:cubicBezTo>
                    <a:lnTo>
                      <a:pt x="0" y="542"/>
                    </a:lnTo>
                    <a:lnTo>
                      <a:pt x="1" y="545"/>
                    </a:lnTo>
                    <a:cubicBezTo>
                      <a:pt x="5" y="563"/>
                      <a:pt x="9" y="580"/>
                      <a:pt x="13" y="598"/>
                    </a:cubicBezTo>
                    <a:cubicBezTo>
                      <a:pt x="16" y="608"/>
                      <a:pt x="22" y="611"/>
                      <a:pt x="32" y="609"/>
                    </a:cubicBezTo>
                    <a:lnTo>
                      <a:pt x="51" y="605"/>
                    </a:lnTo>
                    <a:cubicBezTo>
                      <a:pt x="62" y="603"/>
                      <a:pt x="73" y="600"/>
                      <a:pt x="84" y="598"/>
                    </a:cubicBezTo>
                    <a:cubicBezTo>
                      <a:pt x="94" y="627"/>
                      <a:pt x="108" y="654"/>
                      <a:pt x="124" y="679"/>
                    </a:cubicBezTo>
                    <a:cubicBezTo>
                      <a:pt x="109" y="691"/>
                      <a:pt x="95" y="702"/>
                      <a:pt x="81" y="714"/>
                    </a:cubicBezTo>
                    <a:cubicBezTo>
                      <a:pt x="75" y="719"/>
                      <a:pt x="73" y="726"/>
                      <a:pt x="78" y="733"/>
                    </a:cubicBezTo>
                    <a:cubicBezTo>
                      <a:pt x="80" y="736"/>
                      <a:pt x="82" y="739"/>
                      <a:pt x="84" y="742"/>
                    </a:cubicBezTo>
                    <a:cubicBezTo>
                      <a:pt x="94" y="754"/>
                      <a:pt x="104" y="767"/>
                      <a:pt x="114" y="779"/>
                    </a:cubicBezTo>
                    <a:cubicBezTo>
                      <a:pt x="121" y="787"/>
                      <a:pt x="128" y="787"/>
                      <a:pt x="136" y="781"/>
                    </a:cubicBezTo>
                    <a:cubicBezTo>
                      <a:pt x="141" y="777"/>
                      <a:pt x="146" y="774"/>
                      <a:pt x="151" y="770"/>
                    </a:cubicBezTo>
                    <a:cubicBezTo>
                      <a:pt x="160" y="763"/>
                      <a:pt x="169" y="755"/>
                      <a:pt x="178" y="749"/>
                    </a:cubicBezTo>
                    <a:cubicBezTo>
                      <a:pt x="190" y="759"/>
                      <a:pt x="201" y="769"/>
                      <a:pt x="212" y="778"/>
                    </a:cubicBezTo>
                    <a:cubicBezTo>
                      <a:pt x="224" y="787"/>
                      <a:pt x="236" y="796"/>
                      <a:pt x="249" y="805"/>
                    </a:cubicBezTo>
                    <a:lnTo>
                      <a:pt x="247" y="808"/>
                    </a:lnTo>
                    <a:cubicBezTo>
                      <a:pt x="240" y="823"/>
                      <a:pt x="233" y="839"/>
                      <a:pt x="226" y="854"/>
                    </a:cubicBezTo>
                    <a:cubicBezTo>
                      <a:pt x="222" y="861"/>
                      <a:pt x="224" y="869"/>
                      <a:pt x="231" y="873"/>
                    </a:cubicBezTo>
                    <a:cubicBezTo>
                      <a:pt x="249" y="882"/>
                      <a:pt x="267" y="891"/>
                      <a:pt x="286" y="899"/>
                    </a:cubicBezTo>
                    <a:cubicBezTo>
                      <a:pt x="294" y="903"/>
                      <a:pt x="301" y="899"/>
                      <a:pt x="305" y="892"/>
                    </a:cubicBezTo>
                    <a:cubicBezTo>
                      <a:pt x="309" y="883"/>
                      <a:pt x="313" y="874"/>
                      <a:pt x="318" y="865"/>
                    </a:cubicBezTo>
                    <a:cubicBezTo>
                      <a:pt x="321" y="858"/>
                      <a:pt x="325" y="850"/>
                      <a:pt x="329" y="843"/>
                    </a:cubicBezTo>
                    <a:cubicBezTo>
                      <a:pt x="357" y="853"/>
                      <a:pt x="387" y="859"/>
                      <a:pt x="417" y="863"/>
                    </a:cubicBezTo>
                    <a:lnTo>
                      <a:pt x="417" y="916"/>
                    </a:lnTo>
                    <a:cubicBezTo>
                      <a:pt x="417" y="926"/>
                      <a:pt x="421" y="932"/>
                      <a:pt x="431" y="932"/>
                    </a:cubicBezTo>
                    <a:cubicBezTo>
                      <a:pt x="451" y="933"/>
                      <a:pt x="471" y="932"/>
                      <a:pt x="491" y="932"/>
                    </a:cubicBezTo>
                    <a:cubicBezTo>
                      <a:pt x="500" y="932"/>
                      <a:pt x="504" y="926"/>
                      <a:pt x="504" y="917"/>
                    </a:cubicBezTo>
                    <a:cubicBezTo>
                      <a:pt x="504" y="900"/>
                      <a:pt x="504" y="884"/>
                      <a:pt x="505" y="867"/>
                    </a:cubicBezTo>
                    <a:cubicBezTo>
                      <a:pt x="505" y="866"/>
                      <a:pt x="505" y="864"/>
                      <a:pt x="505" y="863"/>
                    </a:cubicBezTo>
                    <a:cubicBezTo>
                      <a:pt x="526" y="860"/>
                      <a:pt x="547" y="856"/>
                      <a:pt x="567" y="851"/>
                    </a:cubicBezTo>
                    <a:cubicBezTo>
                      <a:pt x="570" y="850"/>
                      <a:pt x="572" y="849"/>
                      <a:pt x="575" y="848"/>
                    </a:cubicBezTo>
                    <a:cubicBezTo>
                      <a:pt x="581" y="847"/>
                      <a:pt x="587" y="845"/>
                      <a:pt x="593" y="843"/>
                    </a:cubicBezTo>
                    <a:lnTo>
                      <a:pt x="595" y="846"/>
                    </a:lnTo>
                    <a:cubicBezTo>
                      <a:pt x="602" y="861"/>
                      <a:pt x="609" y="876"/>
                      <a:pt x="616" y="890"/>
                    </a:cubicBezTo>
                    <a:cubicBezTo>
                      <a:pt x="621" y="900"/>
                      <a:pt x="627" y="903"/>
                      <a:pt x="637" y="898"/>
                    </a:cubicBezTo>
                    <a:cubicBezTo>
                      <a:pt x="646" y="895"/>
                      <a:pt x="655" y="891"/>
                      <a:pt x="663" y="887"/>
                    </a:cubicBezTo>
                    <a:cubicBezTo>
                      <a:pt x="672" y="883"/>
                      <a:pt x="680" y="878"/>
                      <a:pt x="689" y="873"/>
                    </a:cubicBezTo>
                    <a:cubicBezTo>
                      <a:pt x="697" y="869"/>
                      <a:pt x="699" y="862"/>
                      <a:pt x="695" y="853"/>
                    </a:cubicBezTo>
                    <a:cubicBezTo>
                      <a:pt x="693" y="849"/>
                      <a:pt x="692" y="846"/>
                      <a:pt x="690" y="842"/>
                    </a:cubicBezTo>
                    <a:cubicBezTo>
                      <a:pt x="684" y="829"/>
                      <a:pt x="678" y="817"/>
                      <a:pt x="672" y="805"/>
                    </a:cubicBezTo>
                    <a:cubicBezTo>
                      <a:pt x="685" y="796"/>
                      <a:pt x="697" y="787"/>
                      <a:pt x="709" y="778"/>
                    </a:cubicBezTo>
                    <a:cubicBezTo>
                      <a:pt x="721" y="769"/>
                      <a:pt x="732" y="759"/>
                      <a:pt x="743" y="749"/>
                    </a:cubicBezTo>
                    <a:lnTo>
                      <a:pt x="747" y="752"/>
                    </a:lnTo>
                    <a:cubicBezTo>
                      <a:pt x="760" y="762"/>
                      <a:pt x="773" y="772"/>
                      <a:pt x="785" y="782"/>
                    </a:cubicBezTo>
                    <a:cubicBezTo>
                      <a:pt x="793" y="787"/>
                      <a:pt x="800" y="787"/>
                      <a:pt x="806" y="780"/>
                    </a:cubicBezTo>
                    <a:cubicBezTo>
                      <a:pt x="819" y="765"/>
                      <a:pt x="831" y="749"/>
                      <a:pt x="843" y="733"/>
                    </a:cubicBezTo>
                    <a:cubicBezTo>
                      <a:pt x="848" y="726"/>
                      <a:pt x="847" y="719"/>
                      <a:pt x="840" y="714"/>
                    </a:cubicBezTo>
                    <a:cubicBezTo>
                      <a:pt x="827" y="703"/>
                      <a:pt x="814" y="693"/>
                      <a:pt x="801" y="682"/>
                    </a:cubicBezTo>
                    <a:lnTo>
                      <a:pt x="798" y="679"/>
                    </a:lnTo>
                    <a:cubicBezTo>
                      <a:pt x="802" y="673"/>
                      <a:pt x="806" y="666"/>
                      <a:pt x="809" y="660"/>
                    </a:cubicBezTo>
                    <a:cubicBezTo>
                      <a:pt x="813" y="653"/>
                      <a:pt x="816" y="646"/>
                      <a:pt x="820" y="639"/>
                    </a:cubicBezTo>
                    <a:cubicBezTo>
                      <a:pt x="826" y="627"/>
                      <a:pt x="831" y="613"/>
                      <a:pt x="836" y="600"/>
                    </a:cubicBezTo>
                    <a:lnTo>
                      <a:pt x="837" y="598"/>
                    </a:lnTo>
                    <a:cubicBezTo>
                      <a:pt x="855" y="602"/>
                      <a:pt x="873" y="606"/>
                      <a:pt x="890" y="610"/>
                    </a:cubicBezTo>
                    <a:cubicBezTo>
                      <a:pt x="899" y="611"/>
                      <a:pt x="905" y="608"/>
                      <a:pt x="908" y="599"/>
                    </a:cubicBezTo>
                    <a:cubicBezTo>
                      <a:pt x="910" y="593"/>
                      <a:pt x="912" y="586"/>
                      <a:pt x="913" y="580"/>
                    </a:cubicBezTo>
                    <a:cubicBezTo>
                      <a:pt x="916" y="568"/>
                      <a:pt x="919" y="555"/>
                      <a:pt x="921" y="543"/>
                    </a:cubicBezTo>
                    <a:lnTo>
                      <a:pt x="921" y="534"/>
                    </a:lnTo>
                    <a:cubicBezTo>
                      <a:pt x="918" y="528"/>
                      <a:pt x="913" y="525"/>
                      <a:pt x="907" y="524"/>
                    </a:cubicBezTo>
                    <a:cubicBezTo>
                      <a:pt x="896" y="522"/>
                      <a:pt x="886" y="519"/>
                      <a:pt x="875" y="516"/>
                    </a:cubicBezTo>
                    <a:cubicBezTo>
                      <a:pt x="869" y="515"/>
                      <a:pt x="863" y="513"/>
                      <a:pt x="857" y="512"/>
                    </a:cubicBezTo>
                    <a:cubicBezTo>
                      <a:pt x="858" y="496"/>
                      <a:pt x="859" y="481"/>
                      <a:pt x="859" y="466"/>
                    </a:cubicBezTo>
                    <a:cubicBezTo>
                      <a:pt x="859" y="452"/>
                      <a:pt x="858" y="437"/>
                      <a:pt x="857" y="422"/>
                    </a:cubicBezTo>
                    <a:cubicBezTo>
                      <a:pt x="874" y="418"/>
                      <a:pt x="890" y="414"/>
                      <a:pt x="907" y="410"/>
                    </a:cubicBezTo>
                    <a:cubicBezTo>
                      <a:pt x="914" y="408"/>
                      <a:pt x="919" y="406"/>
                      <a:pt x="921" y="399"/>
                    </a:cubicBezTo>
                  </a:path>
                </a:pathLst>
              </a:custGeom>
              <a:solidFill>
                <a:srgbClr val="BAD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id="{E9D82AB6-F257-4D02-B66A-52EEABCD38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740525" y="2974975"/>
                <a:ext cx="363538" cy="393700"/>
              </a:xfrm>
              <a:custGeom>
                <a:avLst/>
                <a:gdLst>
                  <a:gd name="T0" fmla="*/ 290 w 804"/>
                  <a:gd name="T1" fmla="*/ 427 h 864"/>
                  <a:gd name="T2" fmla="*/ 417 w 804"/>
                  <a:gd name="T3" fmla="*/ 301 h 864"/>
                  <a:gd name="T4" fmla="*/ 543 w 804"/>
                  <a:gd name="T5" fmla="*/ 427 h 864"/>
                  <a:gd name="T6" fmla="*/ 417 w 804"/>
                  <a:gd name="T7" fmla="*/ 553 h 864"/>
                  <a:gd name="T8" fmla="*/ 290 w 804"/>
                  <a:gd name="T9" fmla="*/ 427 h 864"/>
                  <a:gd name="T10" fmla="*/ 796 w 804"/>
                  <a:gd name="T11" fmla="*/ 675 h 864"/>
                  <a:gd name="T12" fmla="*/ 757 w 804"/>
                  <a:gd name="T13" fmla="*/ 643 h 864"/>
                  <a:gd name="T14" fmla="*/ 754 w 804"/>
                  <a:gd name="T15" fmla="*/ 640 h 864"/>
                  <a:gd name="T16" fmla="*/ 765 w 804"/>
                  <a:gd name="T17" fmla="*/ 621 h 864"/>
                  <a:gd name="T18" fmla="*/ 776 w 804"/>
                  <a:gd name="T19" fmla="*/ 600 h 864"/>
                  <a:gd name="T20" fmla="*/ 792 w 804"/>
                  <a:gd name="T21" fmla="*/ 561 h 864"/>
                  <a:gd name="T22" fmla="*/ 701 w 804"/>
                  <a:gd name="T23" fmla="*/ 470 h 864"/>
                  <a:gd name="T24" fmla="*/ 671 w 804"/>
                  <a:gd name="T25" fmla="*/ 439 h 864"/>
                  <a:gd name="T26" fmla="*/ 405 w 804"/>
                  <a:gd name="T27" fmla="*/ 173 h 864"/>
                  <a:gd name="T28" fmla="*/ 232 w 804"/>
                  <a:gd name="T29" fmla="*/ 0 h 864"/>
                  <a:gd name="T30" fmla="*/ 188 w 804"/>
                  <a:gd name="T31" fmla="*/ 22 h 864"/>
                  <a:gd name="T32" fmla="*/ 182 w 804"/>
                  <a:gd name="T33" fmla="*/ 41 h 864"/>
                  <a:gd name="T34" fmla="*/ 200 w 804"/>
                  <a:gd name="T35" fmla="*/ 79 h 864"/>
                  <a:gd name="T36" fmla="*/ 205 w 804"/>
                  <a:gd name="T37" fmla="*/ 90 h 864"/>
                  <a:gd name="T38" fmla="*/ 135 w 804"/>
                  <a:gd name="T39" fmla="*/ 146 h 864"/>
                  <a:gd name="T40" fmla="*/ 92 w 804"/>
                  <a:gd name="T41" fmla="*/ 113 h 864"/>
                  <a:gd name="T42" fmla="*/ 72 w 804"/>
                  <a:gd name="T43" fmla="*/ 114 h 864"/>
                  <a:gd name="T44" fmla="*/ 34 w 804"/>
                  <a:gd name="T45" fmla="*/ 162 h 864"/>
                  <a:gd name="T46" fmla="*/ 37 w 804"/>
                  <a:gd name="T47" fmla="*/ 181 h 864"/>
                  <a:gd name="T48" fmla="*/ 75 w 804"/>
                  <a:gd name="T49" fmla="*/ 212 h 864"/>
                  <a:gd name="T50" fmla="*/ 79 w 804"/>
                  <a:gd name="T51" fmla="*/ 215 h 864"/>
                  <a:gd name="T52" fmla="*/ 58 w 804"/>
                  <a:gd name="T53" fmla="*/ 255 h 864"/>
                  <a:gd name="T54" fmla="*/ 40 w 804"/>
                  <a:gd name="T55" fmla="*/ 296 h 864"/>
                  <a:gd name="T56" fmla="*/ 36 w 804"/>
                  <a:gd name="T57" fmla="*/ 296 h 864"/>
                  <a:gd name="T58" fmla="*/ 12 w 804"/>
                  <a:gd name="T59" fmla="*/ 290 h 864"/>
                  <a:gd name="T60" fmla="*/ 0 w 804"/>
                  <a:gd name="T61" fmla="*/ 288 h 864"/>
                  <a:gd name="T62" fmla="*/ 0 w 804"/>
                  <a:gd name="T63" fmla="*/ 288 h 864"/>
                  <a:gd name="T64" fmla="*/ 129 w 804"/>
                  <a:gd name="T65" fmla="*/ 417 h 864"/>
                  <a:gd name="T66" fmla="*/ 163 w 804"/>
                  <a:gd name="T67" fmla="*/ 451 h 864"/>
                  <a:gd name="T68" fmla="*/ 392 w 804"/>
                  <a:gd name="T69" fmla="*/ 681 h 864"/>
                  <a:gd name="T70" fmla="*/ 523 w 804"/>
                  <a:gd name="T71" fmla="*/ 812 h 864"/>
                  <a:gd name="T72" fmla="*/ 531 w 804"/>
                  <a:gd name="T73" fmla="*/ 809 h 864"/>
                  <a:gd name="T74" fmla="*/ 549 w 804"/>
                  <a:gd name="T75" fmla="*/ 804 h 864"/>
                  <a:gd name="T76" fmla="*/ 551 w 804"/>
                  <a:gd name="T77" fmla="*/ 807 h 864"/>
                  <a:gd name="T78" fmla="*/ 572 w 804"/>
                  <a:gd name="T79" fmla="*/ 851 h 864"/>
                  <a:gd name="T80" fmla="*/ 593 w 804"/>
                  <a:gd name="T81" fmla="*/ 859 h 864"/>
                  <a:gd name="T82" fmla="*/ 619 w 804"/>
                  <a:gd name="T83" fmla="*/ 848 h 864"/>
                  <a:gd name="T84" fmla="*/ 645 w 804"/>
                  <a:gd name="T85" fmla="*/ 834 h 864"/>
                  <a:gd name="T86" fmla="*/ 651 w 804"/>
                  <a:gd name="T87" fmla="*/ 814 h 864"/>
                  <a:gd name="T88" fmla="*/ 646 w 804"/>
                  <a:gd name="T89" fmla="*/ 803 h 864"/>
                  <a:gd name="T90" fmla="*/ 628 w 804"/>
                  <a:gd name="T91" fmla="*/ 766 h 864"/>
                  <a:gd name="T92" fmla="*/ 665 w 804"/>
                  <a:gd name="T93" fmla="*/ 739 h 864"/>
                  <a:gd name="T94" fmla="*/ 699 w 804"/>
                  <a:gd name="T95" fmla="*/ 710 h 864"/>
                  <a:gd name="T96" fmla="*/ 703 w 804"/>
                  <a:gd name="T97" fmla="*/ 713 h 864"/>
                  <a:gd name="T98" fmla="*/ 741 w 804"/>
                  <a:gd name="T99" fmla="*/ 743 h 864"/>
                  <a:gd name="T100" fmla="*/ 762 w 804"/>
                  <a:gd name="T101" fmla="*/ 741 h 864"/>
                  <a:gd name="T102" fmla="*/ 799 w 804"/>
                  <a:gd name="T103" fmla="*/ 694 h 864"/>
                  <a:gd name="T104" fmla="*/ 796 w 804"/>
                  <a:gd name="T105" fmla="*/ 675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04" h="864">
                    <a:moveTo>
                      <a:pt x="290" y="427"/>
                    </a:moveTo>
                    <a:cubicBezTo>
                      <a:pt x="290" y="358"/>
                      <a:pt x="347" y="301"/>
                      <a:pt x="417" y="301"/>
                    </a:cubicBezTo>
                    <a:cubicBezTo>
                      <a:pt x="486" y="301"/>
                      <a:pt x="543" y="358"/>
                      <a:pt x="543" y="427"/>
                    </a:cubicBezTo>
                    <a:cubicBezTo>
                      <a:pt x="543" y="497"/>
                      <a:pt x="486" y="553"/>
                      <a:pt x="417" y="553"/>
                    </a:cubicBezTo>
                    <a:cubicBezTo>
                      <a:pt x="347" y="553"/>
                      <a:pt x="290" y="497"/>
                      <a:pt x="290" y="427"/>
                    </a:cubicBezTo>
                    <a:close/>
                    <a:moveTo>
                      <a:pt x="796" y="675"/>
                    </a:moveTo>
                    <a:cubicBezTo>
                      <a:pt x="783" y="664"/>
                      <a:pt x="770" y="654"/>
                      <a:pt x="757" y="643"/>
                    </a:cubicBezTo>
                    <a:lnTo>
                      <a:pt x="754" y="640"/>
                    </a:lnTo>
                    <a:cubicBezTo>
                      <a:pt x="758" y="634"/>
                      <a:pt x="762" y="627"/>
                      <a:pt x="765" y="621"/>
                    </a:cubicBezTo>
                    <a:cubicBezTo>
                      <a:pt x="769" y="614"/>
                      <a:pt x="772" y="607"/>
                      <a:pt x="776" y="600"/>
                    </a:cubicBezTo>
                    <a:cubicBezTo>
                      <a:pt x="782" y="588"/>
                      <a:pt x="787" y="574"/>
                      <a:pt x="792" y="561"/>
                    </a:cubicBezTo>
                    <a:lnTo>
                      <a:pt x="701" y="470"/>
                    </a:lnTo>
                    <a:lnTo>
                      <a:pt x="671" y="439"/>
                    </a:lnTo>
                    <a:lnTo>
                      <a:pt x="405" y="173"/>
                    </a:lnTo>
                    <a:lnTo>
                      <a:pt x="232" y="0"/>
                    </a:lnTo>
                    <a:cubicBezTo>
                      <a:pt x="217" y="7"/>
                      <a:pt x="202" y="14"/>
                      <a:pt x="188" y="22"/>
                    </a:cubicBezTo>
                    <a:cubicBezTo>
                      <a:pt x="180" y="26"/>
                      <a:pt x="178" y="33"/>
                      <a:pt x="182" y="41"/>
                    </a:cubicBezTo>
                    <a:cubicBezTo>
                      <a:pt x="188" y="54"/>
                      <a:pt x="194" y="67"/>
                      <a:pt x="200" y="79"/>
                    </a:cubicBezTo>
                    <a:cubicBezTo>
                      <a:pt x="202" y="83"/>
                      <a:pt x="203" y="86"/>
                      <a:pt x="205" y="90"/>
                    </a:cubicBezTo>
                    <a:cubicBezTo>
                      <a:pt x="179" y="106"/>
                      <a:pt x="156" y="125"/>
                      <a:pt x="135" y="146"/>
                    </a:cubicBezTo>
                    <a:cubicBezTo>
                      <a:pt x="120" y="135"/>
                      <a:pt x="106" y="124"/>
                      <a:pt x="92" y="113"/>
                    </a:cubicBezTo>
                    <a:cubicBezTo>
                      <a:pt x="85" y="108"/>
                      <a:pt x="77" y="108"/>
                      <a:pt x="72" y="114"/>
                    </a:cubicBezTo>
                    <a:cubicBezTo>
                      <a:pt x="59" y="130"/>
                      <a:pt x="46" y="146"/>
                      <a:pt x="34" y="162"/>
                    </a:cubicBezTo>
                    <a:cubicBezTo>
                      <a:pt x="29" y="168"/>
                      <a:pt x="31" y="176"/>
                      <a:pt x="37" y="181"/>
                    </a:cubicBezTo>
                    <a:cubicBezTo>
                      <a:pt x="50" y="191"/>
                      <a:pt x="63" y="201"/>
                      <a:pt x="75" y="212"/>
                    </a:cubicBezTo>
                    <a:lnTo>
                      <a:pt x="79" y="215"/>
                    </a:lnTo>
                    <a:cubicBezTo>
                      <a:pt x="72" y="229"/>
                      <a:pt x="64" y="242"/>
                      <a:pt x="58" y="255"/>
                    </a:cubicBezTo>
                    <a:cubicBezTo>
                      <a:pt x="51" y="269"/>
                      <a:pt x="46" y="282"/>
                      <a:pt x="40" y="296"/>
                    </a:cubicBezTo>
                    <a:lnTo>
                      <a:pt x="36" y="296"/>
                    </a:lnTo>
                    <a:cubicBezTo>
                      <a:pt x="28" y="294"/>
                      <a:pt x="20" y="292"/>
                      <a:pt x="12" y="290"/>
                    </a:cubicBezTo>
                    <a:cubicBezTo>
                      <a:pt x="8" y="290"/>
                      <a:pt x="4" y="289"/>
                      <a:pt x="0" y="288"/>
                    </a:cubicBezTo>
                    <a:lnTo>
                      <a:pt x="0" y="288"/>
                    </a:lnTo>
                    <a:lnTo>
                      <a:pt x="129" y="417"/>
                    </a:lnTo>
                    <a:lnTo>
                      <a:pt x="163" y="451"/>
                    </a:lnTo>
                    <a:lnTo>
                      <a:pt x="392" y="681"/>
                    </a:lnTo>
                    <a:lnTo>
                      <a:pt x="523" y="812"/>
                    </a:lnTo>
                    <a:cubicBezTo>
                      <a:pt x="526" y="811"/>
                      <a:pt x="528" y="810"/>
                      <a:pt x="531" y="809"/>
                    </a:cubicBezTo>
                    <a:cubicBezTo>
                      <a:pt x="537" y="808"/>
                      <a:pt x="543" y="806"/>
                      <a:pt x="549" y="804"/>
                    </a:cubicBezTo>
                    <a:lnTo>
                      <a:pt x="551" y="807"/>
                    </a:lnTo>
                    <a:cubicBezTo>
                      <a:pt x="558" y="822"/>
                      <a:pt x="565" y="837"/>
                      <a:pt x="572" y="851"/>
                    </a:cubicBezTo>
                    <a:cubicBezTo>
                      <a:pt x="577" y="861"/>
                      <a:pt x="583" y="864"/>
                      <a:pt x="593" y="859"/>
                    </a:cubicBezTo>
                    <a:cubicBezTo>
                      <a:pt x="602" y="856"/>
                      <a:pt x="611" y="852"/>
                      <a:pt x="619" y="848"/>
                    </a:cubicBezTo>
                    <a:cubicBezTo>
                      <a:pt x="628" y="844"/>
                      <a:pt x="636" y="839"/>
                      <a:pt x="645" y="834"/>
                    </a:cubicBezTo>
                    <a:cubicBezTo>
                      <a:pt x="653" y="830"/>
                      <a:pt x="655" y="823"/>
                      <a:pt x="651" y="814"/>
                    </a:cubicBezTo>
                    <a:cubicBezTo>
                      <a:pt x="649" y="810"/>
                      <a:pt x="648" y="807"/>
                      <a:pt x="646" y="803"/>
                    </a:cubicBezTo>
                    <a:cubicBezTo>
                      <a:pt x="640" y="790"/>
                      <a:pt x="634" y="778"/>
                      <a:pt x="628" y="766"/>
                    </a:cubicBezTo>
                    <a:cubicBezTo>
                      <a:pt x="641" y="757"/>
                      <a:pt x="653" y="748"/>
                      <a:pt x="665" y="739"/>
                    </a:cubicBezTo>
                    <a:cubicBezTo>
                      <a:pt x="677" y="730"/>
                      <a:pt x="688" y="720"/>
                      <a:pt x="699" y="710"/>
                    </a:cubicBezTo>
                    <a:lnTo>
                      <a:pt x="703" y="713"/>
                    </a:lnTo>
                    <a:cubicBezTo>
                      <a:pt x="716" y="723"/>
                      <a:pt x="729" y="733"/>
                      <a:pt x="741" y="743"/>
                    </a:cubicBezTo>
                    <a:cubicBezTo>
                      <a:pt x="749" y="748"/>
                      <a:pt x="756" y="748"/>
                      <a:pt x="762" y="741"/>
                    </a:cubicBezTo>
                    <a:cubicBezTo>
                      <a:pt x="775" y="726"/>
                      <a:pt x="787" y="710"/>
                      <a:pt x="799" y="694"/>
                    </a:cubicBezTo>
                    <a:cubicBezTo>
                      <a:pt x="804" y="687"/>
                      <a:pt x="803" y="680"/>
                      <a:pt x="796" y="675"/>
                    </a:cubicBezTo>
                  </a:path>
                </a:pathLst>
              </a:custGeom>
              <a:solidFill>
                <a:srgbClr val="E0E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DBB3C479-C206-4774-B44D-B7F95B44DC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681788" y="3038475"/>
                <a:ext cx="260350" cy="261938"/>
              </a:xfrm>
              <a:custGeom>
                <a:avLst/>
                <a:gdLst>
                  <a:gd name="T0" fmla="*/ 288 w 575"/>
                  <a:gd name="T1" fmla="*/ 542 h 575"/>
                  <a:gd name="T2" fmla="*/ 263 w 575"/>
                  <a:gd name="T3" fmla="*/ 541 h 575"/>
                  <a:gd name="T4" fmla="*/ 34 w 575"/>
                  <a:gd name="T5" fmla="*/ 311 h 575"/>
                  <a:gd name="T6" fmla="*/ 33 w 575"/>
                  <a:gd name="T7" fmla="*/ 287 h 575"/>
                  <a:gd name="T8" fmla="*/ 276 w 575"/>
                  <a:gd name="T9" fmla="*/ 33 h 575"/>
                  <a:gd name="T10" fmla="*/ 288 w 575"/>
                  <a:gd name="T11" fmla="*/ 33 h 575"/>
                  <a:gd name="T12" fmla="*/ 542 w 575"/>
                  <a:gd name="T13" fmla="*/ 287 h 575"/>
                  <a:gd name="T14" fmla="*/ 542 w 575"/>
                  <a:gd name="T15" fmla="*/ 299 h 575"/>
                  <a:gd name="T16" fmla="*/ 288 w 575"/>
                  <a:gd name="T17" fmla="*/ 542 h 575"/>
                  <a:gd name="T18" fmla="*/ 288 w 575"/>
                  <a:gd name="T19" fmla="*/ 0 h 575"/>
                  <a:gd name="T20" fmla="*/ 245 w 575"/>
                  <a:gd name="T21" fmla="*/ 3 h 575"/>
                  <a:gd name="T22" fmla="*/ 0 w 575"/>
                  <a:gd name="T23" fmla="*/ 277 h 575"/>
                  <a:gd name="T24" fmla="*/ 0 w 575"/>
                  <a:gd name="T25" fmla="*/ 287 h 575"/>
                  <a:gd name="T26" fmla="*/ 288 w 575"/>
                  <a:gd name="T27" fmla="*/ 575 h 575"/>
                  <a:gd name="T28" fmla="*/ 298 w 575"/>
                  <a:gd name="T29" fmla="*/ 575 h 575"/>
                  <a:gd name="T30" fmla="*/ 572 w 575"/>
                  <a:gd name="T31" fmla="*/ 330 h 575"/>
                  <a:gd name="T32" fmla="*/ 575 w 575"/>
                  <a:gd name="T33" fmla="*/ 287 h 575"/>
                  <a:gd name="T34" fmla="*/ 288 w 575"/>
                  <a:gd name="T35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5" h="575">
                    <a:moveTo>
                      <a:pt x="288" y="542"/>
                    </a:moveTo>
                    <a:cubicBezTo>
                      <a:pt x="279" y="542"/>
                      <a:pt x="271" y="542"/>
                      <a:pt x="263" y="541"/>
                    </a:cubicBezTo>
                    <a:cubicBezTo>
                      <a:pt x="142" y="529"/>
                      <a:pt x="46" y="433"/>
                      <a:pt x="34" y="311"/>
                    </a:cubicBezTo>
                    <a:cubicBezTo>
                      <a:pt x="33" y="304"/>
                      <a:pt x="33" y="296"/>
                      <a:pt x="33" y="287"/>
                    </a:cubicBezTo>
                    <a:cubicBezTo>
                      <a:pt x="33" y="151"/>
                      <a:pt x="141" y="39"/>
                      <a:pt x="276" y="33"/>
                    </a:cubicBezTo>
                    <a:cubicBezTo>
                      <a:pt x="280" y="33"/>
                      <a:pt x="284" y="33"/>
                      <a:pt x="288" y="33"/>
                    </a:cubicBezTo>
                    <a:cubicBezTo>
                      <a:pt x="428" y="33"/>
                      <a:pt x="542" y="147"/>
                      <a:pt x="542" y="287"/>
                    </a:cubicBezTo>
                    <a:cubicBezTo>
                      <a:pt x="542" y="291"/>
                      <a:pt x="542" y="295"/>
                      <a:pt x="542" y="299"/>
                    </a:cubicBezTo>
                    <a:cubicBezTo>
                      <a:pt x="536" y="434"/>
                      <a:pt x="424" y="542"/>
                      <a:pt x="288" y="542"/>
                    </a:cubicBezTo>
                    <a:close/>
                    <a:moveTo>
                      <a:pt x="288" y="0"/>
                    </a:moveTo>
                    <a:cubicBezTo>
                      <a:pt x="273" y="0"/>
                      <a:pt x="259" y="1"/>
                      <a:pt x="245" y="3"/>
                    </a:cubicBezTo>
                    <a:cubicBezTo>
                      <a:pt x="110" y="23"/>
                      <a:pt x="5" y="137"/>
                      <a:pt x="0" y="277"/>
                    </a:cubicBezTo>
                    <a:cubicBezTo>
                      <a:pt x="0" y="281"/>
                      <a:pt x="0" y="284"/>
                      <a:pt x="0" y="287"/>
                    </a:cubicBezTo>
                    <a:cubicBezTo>
                      <a:pt x="0" y="446"/>
                      <a:pt x="129" y="575"/>
                      <a:pt x="288" y="575"/>
                    </a:cubicBezTo>
                    <a:cubicBezTo>
                      <a:pt x="291" y="575"/>
                      <a:pt x="294" y="575"/>
                      <a:pt x="298" y="575"/>
                    </a:cubicBezTo>
                    <a:cubicBezTo>
                      <a:pt x="438" y="570"/>
                      <a:pt x="552" y="465"/>
                      <a:pt x="572" y="330"/>
                    </a:cubicBezTo>
                    <a:cubicBezTo>
                      <a:pt x="574" y="316"/>
                      <a:pt x="575" y="302"/>
                      <a:pt x="575" y="287"/>
                    </a:cubicBezTo>
                    <a:cubicBezTo>
                      <a:pt x="575" y="128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6E87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7038E65C-009D-4D95-81A6-59ECC660F7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534150" y="2684462"/>
                <a:ext cx="325438" cy="331788"/>
              </a:xfrm>
              <a:custGeom>
                <a:avLst/>
                <a:gdLst>
                  <a:gd name="T0" fmla="*/ 317 w 721"/>
                  <a:gd name="T1" fmla="*/ 133 h 729"/>
                  <a:gd name="T2" fmla="*/ 124 w 721"/>
                  <a:gd name="T3" fmla="*/ 365 h 729"/>
                  <a:gd name="T4" fmla="*/ 350 w 721"/>
                  <a:gd name="T5" fmla="*/ 601 h 729"/>
                  <a:gd name="T6" fmla="*/ 598 w 721"/>
                  <a:gd name="T7" fmla="*/ 364 h 729"/>
                  <a:gd name="T8" fmla="*/ 359 w 721"/>
                  <a:gd name="T9" fmla="*/ 129 h 729"/>
                  <a:gd name="T10" fmla="*/ 170 w 721"/>
                  <a:gd name="T11" fmla="*/ 225 h 729"/>
                  <a:gd name="T12" fmla="*/ 138 w 721"/>
                  <a:gd name="T13" fmla="*/ 446 h 729"/>
                  <a:gd name="T14" fmla="*/ 593 w 721"/>
                  <a:gd name="T15" fmla="*/ 409 h 729"/>
                  <a:gd name="T16" fmla="*/ 721 w 721"/>
                  <a:gd name="T17" fmla="*/ 312 h 729"/>
                  <a:gd name="T18" fmla="*/ 711 w 721"/>
                  <a:gd name="T19" fmla="*/ 262 h 729"/>
                  <a:gd name="T20" fmla="*/ 654 w 721"/>
                  <a:gd name="T21" fmla="*/ 259 h 729"/>
                  <a:gd name="T22" fmla="*/ 628 w 721"/>
                  <a:gd name="T23" fmla="*/ 196 h 729"/>
                  <a:gd name="T24" fmla="*/ 631 w 721"/>
                  <a:gd name="T25" fmla="*/ 120 h 729"/>
                  <a:gd name="T26" fmla="*/ 582 w 721"/>
                  <a:gd name="T27" fmla="*/ 145 h 729"/>
                  <a:gd name="T28" fmla="*/ 528 w 721"/>
                  <a:gd name="T29" fmla="*/ 98 h 729"/>
                  <a:gd name="T30" fmla="*/ 517 w 721"/>
                  <a:gd name="T31" fmla="*/ 35 h 729"/>
                  <a:gd name="T32" fmla="*/ 466 w 721"/>
                  <a:gd name="T33" fmla="*/ 67 h 729"/>
                  <a:gd name="T34" fmla="*/ 395 w 721"/>
                  <a:gd name="T35" fmla="*/ 52 h 729"/>
                  <a:gd name="T36" fmla="*/ 377 w 721"/>
                  <a:gd name="T37" fmla="*/ 0 h 729"/>
                  <a:gd name="T38" fmla="*/ 327 w 721"/>
                  <a:gd name="T39" fmla="*/ 13 h 729"/>
                  <a:gd name="T40" fmla="*/ 261 w 721"/>
                  <a:gd name="T41" fmla="*/ 70 h 729"/>
                  <a:gd name="T42" fmla="*/ 224 w 721"/>
                  <a:gd name="T43" fmla="*/ 27 h 729"/>
                  <a:gd name="T44" fmla="*/ 177 w 721"/>
                  <a:gd name="T45" fmla="*/ 63 h 729"/>
                  <a:gd name="T46" fmla="*/ 140 w 721"/>
                  <a:gd name="T47" fmla="*/ 145 h 729"/>
                  <a:gd name="T48" fmla="*/ 61 w 721"/>
                  <a:gd name="T49" fmla="*/ 157 h 729"/>
                  <a:gd name="T50" fmla="*/ 97 w 721"/>
                  <a:gd name="T51" fmla="*/ 199 h 729"/>
                  <a:gd name="T52" fmla="*/ 74 w 721"/>
                  <a:gd name="T53" fmla="*/ 243 h 729"/>
                  <a:gd name="T54" fmla="*/ 63 w 721"/>
                  <a:gd name="T55" fmla="*/ 262 h 729"/>
                  <a:gd name="T56" fmla="*/ 11 w 721"/>
                  <a:gd name="T57" fmla="*/ 262 h 729"/>
                  <a:gd name="T58" fmla="*/ 0 w 721"/>
                  <a:gd name="T59" fmla="*/ 311 h 729"/>
                  <a:gd name="T60" fmla="*/ 50 w 721"/>
                  <a:gd name="T61" fmla="*/ 330 h 729"/>
                  <a:gd name="T62" fmla="*/ 12 w 721"/>
                  <a:gd name="T63" fmla="*/ 410 h 729"/>
                  <a:gd name="T64" fmla="*/ 1 w 721"/>
                  <a:gd name="T65" fmla="*/ 427 h 729"/>
                  <a:gd name="T66" fmla="*/ 40 w 721"/>
                  <a:gd name="T67" fmla="*/ 473 h 729"/>
                  <a:gd name="T68" fmla="*/ 64 w 721"/>
                  <a:gd name="T69" fmla="*/ 558 h 729"/>
                  <a:gd name="T70" fmla="*/ 90 w 721"/>
                  <a:gd name="T71" fmla="*/ 609 h 729"/>
                  <a:gd name="T72" fmla="*/ 140 w 721"/>
                  <a:gd name="T73" fmla="*/ 586 h 729"/>
                  <a:gd name="T74" fmla="*/ 194 w 721"/>
                  <a:gd name="T75" fmla="*/ 632 h 729"/>
                  <a:gd name="T76" fmla="*/ 181 w 721"/>
                  <a:gd name="T77" fmla="*/ 683 h 729"/>
                  <a:gd name="T78" fmla="*/ 239 w 721"/>
                  <a:gd name="T79" fmla="*/ 697 h 729"/>
                  <a:gd name="T80" fmla="*/ 327 w 721"/>
                  <a:gd name="T81" fmla="*/ 675 h 729"/>
                  <a:gd name="T82" fmla="*/ 384 w 721"/>
                  <a:gd name="T83" fmla="*/ 729 h 729"/>
                  <a:gd name="T84" fmla="*/ 395 w 721"/>
                  <a:gd name="T85" fmla="*/ 675 h 729"/>
                  <a:gd name="T86" fmla="*/ 466 w 721"/>
                  <a:gd name="T87" fmla="*/ 662 h 729"/>
                  <a:gd name="T88" fmla="*/ 519 w 721"/>
                  <a:gd name="T89" fmla="*/ 694 h 729"/>
                  <a:gd name="T90" fmla="*/ 540 w 721"/>
                  <a:gd name="T91" fmla="*/ 659 h 729"/>
                  <a:gd name="T92" fmla="*/ 582 w 721"/>
                  <a:gd name="T93" fmla="*/ 586 h 729"/>
                  <a:gd name="T94" fmla="*/ 631 w 721"/>
                  <a:gd name="T95" fmla="*/ 610 h 729"/>
                  <a:gd name="T96" fmla="*/ 627 w 721"/>
                  <a:gd name="T97" fmla="*/ 534 h 729"/>
                  <a:gd name="T98" fmla="*/ 655 w 721"/>
                  <a:gd name="T99" fmla="*/ 468 h 729"/>
                  <a:gd name="T100" fmla="*/ 715 w 721"/>
                  <a:gd name="T101" fmla="*/ 454 h 729"/>
                  <a:gd name="T102" fmla="*/ 710 w 721"/>
                  <a:gd name="T103" fmla="*/ 410 h 729"/>
                  <a:gd name="T104" fmla="*/ 672 w 721"/>
                  <a:gd name="T105" fmla="*/ 365 h 729"/>
                  <a:gd name="T106" fmla="*/ 721 w 721"/>
                  <a:gd name="T107" fmla="*/ 312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21" h="729">
                    <a:moveTo>
                      <a:pt x="469" y="155"/>
                    </a:moveTo>
                    <a:cubicBezTo>
                      <a:pt x="436" y="138"/>
                      <a:pt x="398" y="128"/>
                      <a:pt x="359" y="129"/>
                    </a:cubicBezTo>
                    <a:cubicBezTo>
                      <a:pt x="345" y="129"/>
                      <a:pt x="331" y="130"/>
                      <a:pt x="317" y="133"/>
                    </a:cubicBezTo>
                    <a:cubicBezTo>
                      <a:pt x="316" y="133"/>
                      <a:pt x="314" y="133"/>
                      <a:pt x="312" y="134"/>
                    </a:cubicBezTo>
                    <a:cubicBezTo>
                      <a:pt x="254" y="146"/>
                      <a:pt x="204" y="179"/>
                      <a:pt x="170" y="225"/>
                    </a:cubicBezTo>
                    <a:cubicBezTo>
                      <a:pt x="141" y="264"/>
                      <a:pt x="124" y="313"/>
                      <a:pt x="124" y="365"/>
                    </a:cubicBezTo>
                    <a:cubicBezTo>
                      <a:pt x="124" y="369"/>
                      <a:pt x="124" y="372"/>
                      <a:pt x="125" y="376"/>
                    </a:cubicBezTo>
                    <a:cubicBezTo>
                      <a:pt x="126" y="400"/>
                      <a:pt x="130" y="424"/>
                      <a:pt x="138" y="446"/>
                    </a:cubicBezTo>
                    <a:cubicBezTo>
                      <a:pt x="170" y="534"/>
                      <a:pt x="253" y="597"/>
                      <a:pt x="350" y="601"/>
                    </a:cubicBezTo>
                    <a:cubicBezTo>
                      <a:pt x="355" y="602"/>
                      <a:pt x="360" y="602"/>
                      <a:pt x="365" y="602"/>
                    </a:cubicBezTo>
                    <a:cubicBezTo>
                      <a:pt x="477" y="600"/>
                      <a:pt x="573" y="519"/>
                      <a:pt x="593" y="409"/>
                    </a:cubicBezTo>
                    <a:cubicBezTo>
                      <a:pt x="596" y="394"/>
                      <a:pt x="598" y="379"/>
                      <a:pt x="598" y="364"/>
                    </a:cubicBezTo>
                    <a:cubicBezTo>
                      <a:pt x="598" y="273"/>
                      <a:pt x="545" y="194"/>
                      <a:pt x="469" y="155"/>
                    </a:cubicBezTo>
                    <a:close/>
                    <a:moveTo>
                      <a:pt x="469" y="155"/>
                    </a:moveTo>
                    <a:cubicBezTo>
                      <a:pt x="436" y="138"/>
                      <a:pt x="398" y="128"/>
                      <a:pt x="359" y="129"/>
                    </a:cubicBezTo>
                    <a:cubicBezTo>
                      <a:pt x="345" y="129"/>
                      <a:pt x="331" y="130"/>
                      <a:pt x="317" y="133"/>
                    </a:cubicBezTo>
                    <a:cubicBezTo>
                      <a:pt x="316" y="133"/>
                      <a:pt x="314" y="133"/>
                      <a:pt x="312" y="134"/>
                    </a:cubicBezTo>
                    <a:cubicBezTo>
                      <a:pt x="254" y="146"/>
                      <a:pt x="204" y="179"/>
                      <a:pt x="170" y="225"/>
                    </a:cubicBezTo>
                    <a:cubicBezTo>
                      <a:pt x="141" y="264"/>
                      <a:pt x="124" y="313"/>
                      <a:pt x="124" y="365"/>
                    </a:cubicBezTo>
                    <a:cubicBezTo>
                      <a:pt x="124" y="369"/>
                      <a:pt x="124" y="372"/>
                      <a:pt x="125" y="376"/>
                    </a:cubicBezTo>
                    <a:cubicBezTo>
                      <a:pt x="126" y="400"/>
                      <a:pt x="130" y="424"/>
                      <a:pt x="138" y="446"/>
                    </a:cubicBezTo>
                    <a:cubicBezTo>
                      <a:pt x="170" y="534"/>
                      <a:pt x="253" y="597"/>
                      <a:pt x="350" y="601"/>
                    </a:cubicBezTo>
                    <a:cubicBezTo>
                      <a:pt x="355" y="602"/>
                      <a:pt x="360" y="602"/>
                      <a:pt x="365" y="602"/>
                    </a:cubicBezTo>
                    <a:cubicBezTo>
                      <a:pt x="477" y="600"/>
                      <a:pt x="573" y="519"/>
                      <a:pt x="593" y="409"/>
                    </a:cubicBezTo>
                    <a:cubicBezTo>
                      <a:pt x="596" y="394"/>
                      <a:pt x="598" y="379"/>
                      <a:pt x="598" y="364"/>
                    </a:cubicBezTo>
                    <a:cubicBezTo>
                      <a:pt x="598" y="273"/>
                      <a:pt x="545" y="194"/>
                      <a:pt x="469" y="155"/>
                    </a:cubicBezTo>
                    <a:close/>
                    <a:moveTo>
                      <a:pt x="721" y="312"/>
                    </a:moveTo>
                    <a:lnTo>
                      <a:pt x="721" y="305"/>
                    </a:lnTo>
                    <a:cubicBezTo>
                      <a:pt x="721" y="303"/>
                      <a:pt x="720" y="301"/>
                      <a:pt x="720" y="298"/>
                    </a:cubicBezTo>
                    <a:cubicBezTo>
                      <a:pt x="717" y="286"/>
                      <a:pt x="714" y="274"/>
                      <a:pt x="711" y="262"/>
                    </a:cubicBezTo>
                    <a:cubicBezTo>
                      <a:pt x="709" y="255"/>
                      <a:pt x="704" y="252"/>
                      <a:pt x="697" y="253"/>
                    </a:cubicBezTo>
                    <a:cubicBezTo>
                      <a:pt x="684" y="256"/>
                      <a:pt x="672" y="259"/>
                      <a:pt x="659" y="262"/>
                    </a:cubicBezTo>
                    <a:cubicBezTo>
                      <a:pt x="656" y="262"/>
                      <a:pt x="655" y="262"/>
                      <a:pt x="654" y="259"/>
                    </a:cubicBezTo>
                    <a:cubicBezTo>
                      <a:pt x="648" y="246"/>
                      <a:pt x="643" y="233"/>
                      <a:pt x="637" y="220"/>
                    </a:cubicBezTo>
                    <a:cubicBezTo>
                      <a:pt x="633" y="213"/>
                      <a:pt x="629" y="206"/>
                      <a:pt x="625" y="199"/>
                    </a:cubicBezTo>
                    <a:lnTo>
                      <a:pt x="628" y="196"/>
                    </a:lnTo>
                    <a:cubicBezTo>
                      <a:pt x="638" y="188"/>
                      <a:pt x="648" y="180"/>
                      <a:pt x="658" y="172"/>
                    </a:cubicBezTo>
                    <a:cubicBezTo>
                      <a:pt x="663" y="168"/>
                      <a:pt x="664" y="162"/>
                      <a:pt x="660" y="157"/>
                    </a:cubicBezTo>
                    <a:cubicBezTo>
                      <a:pt x="651" y="144"/>
                      <a:pt x="641" y="132"/>
                      <a:pt x="631" y="120"/>
                    </a:cubicBezTo>
                    <a:cubicBezTo>
                      <a:pt x="626" y="115"/>
                      <a:pt x="620" y="115"/>
                      <a:pt x="615" y="119"/>
                    </a:cubicBezTo>
                    <a:cubicBezTo>
                      <a:pt x="607" y="125"/>
                      <a:pt x="598" y="132"/>
                      <a:pt x="590" y="139"/>
                    </a:cubicBezTo>
                    <a:cubicBezTo>
                      <a:pt x="587" y="141"/>
                      <a:pt x="584" y="143"/>
                      <a:pt x="582" y="145"/>
                    </a:cubicBezTo>
                    <a:cubicBezTo>
                      <a:pt x="568" y="131"/>
                      <a:pt x="553" y="119"/>
                      <a:pt x="537" y="108"/>
                    </a:cubicBezTo>
                    <a:cubicBezTo>
                      <a:pt x="534" y="106"/>
                      <a:pt x="530" y="103"/>
                      <a:pt x="526" y="101"/>
                    </a:cubicBezTo>
                    <a:lnTo>
                      <a:pt x="528" y="98"/>
                    </a:lnTo>
                    <a:cubicBezTo>
                      <a:pt x="533" y="86"/>
                      <a:pt x="539" y="75"/>
                      <a:pt x="544" y="63"/>
                    </a:cubicBezTo>
                    <a:cubicBezTo>
                      <a:pt x="548" y="56"/>
                      <a:pt x="546" y="51"/>
                      <a:pt x="539" y="47"/>
                    </a:cubicBezTo>
                    <a:cubicBezTo>
                      <a:pt x="532" y="43"/>
                      <a:pt x="525" y="39"/>
                      <a:pt x="517" y="35"/>
                    </a:cubicBezTo>
                    <a:cubicBezTo>
                      <a:pt x="511" y="32"/>
                      <a:pt x="505" y="30"/>
                      <a:pt x="498" y="27"/>
                    </a:cubicBezTo>
                    <a:cubicBezTo>
                      <a:pt x="491" y="24"/>
                      <a:pt x="486" y="26"/>
                      <a:pt x="483" y="33"/>
                    </a:cubicBezTo>
                    <a:cubicBezTo>
                      <a:pt x="477" y="45"/>
                      <a:pt x="472" y="56"/>
                      <a:pt x="466" y="67"/>
                    </a:cubicBezTo>
                    <a:cubicBezTo>
                      <a:pt x="465" y="70"/>
                      <a:pt x="463" y="71"/>
                      <a:pt x="460" y="70"/>
                    </a:cubicBezTo>
                    <a:cubicBezTo>
                      <a:pt x="440" y="63"/>
                      <a:pt x="420" y="58"/>
                      <a:pt x="399" y="56"/>
                    </a:cubicBezTo>
                    <a:cubicBezTo>
                      <a:pt x="396" y="56"/>
                      <a:pt x="395" y="54"/>
                      <a:pt x="395" y="52"/>
                    </a:cubicBezTo>
                    <a:cubicBezTo>
                      <a:pt x="395" y="39"/>
                      <a:pt x="395" y="26"/>
                      <a:pt x="395" y="13"/>
                    </a:cubicBezTo>
                    <a:cubicBezTo>
                      <a:pt x="395" y="6"/>
                      <a:pt x="391" y="2"/>
                      <a:pt x="384" y="1"/>
                    </a:cubicBezTo>
                    <a:cubicBezTo>
                      <a:pt x="382" y="1"/>
                      <a:pt x="380" y="1"/>
                      <a:pt x="377" y="0"/>
                    </a:cubicBezTo>
                    <a:lnTo>
                      <a:pt x="344" y="0"/>
                    </a:lnTo>
                    <a:cubicBezTo>
                      <a:pt x="342" y="0"/>
                      <a:pt x="341" y="1"/>
                      <a:pt x="339" y="1"/>
                    </a:cubicBezTo>
                    <a:cubicBezTo>
                      <a:pt x="331" y="2"/>
                      <a:pt x="327" y="6"/>
                      <a:pt x="327" y="13"/>
                    </a:cubicBezTo>
                    <a:cubicBezTo>
                      <a:pt x="327" y="26"/>
                      <a:pt x="327" y="39"/>
                      <a:pt x="326" y="52"/>
                    </a:cubicBezTo>
                    <a:cubicBezTo>
                      <a:pt x="326" y="54"/>
                      <a:pt x="326" y="56"/>
                      <a:pt x="323" y="56"/>
                    </a:cubicBezTo>
                    <a:cubicBezTo>
                      <a:pt x="302" y="58"/>
                      <a:pt x="281" y="63"/>
                      <a:pt x="261" y="70"/>
                    </a:cubicBezTo>
                    <a:cubicBezTo>
                      <a:pt x="258" y="71"/>
                      <a:pt x="257" y="70"/>
                      <a:pt x="256" y="68"/>
                    </a:cubicBezTo>
                    <a:cubicBezTo>
                      <a:pt x="250" y="56"/>
                      <a:pt x="244" y="45"/>
                      <a:pt x="239" y="33"/>
                    </a:cubicBezTo>
                    <a:cubicBezTo>
                      <a:pt x="236" y="26"/>
                      <a:pt x="229" y="25"/>
                      <a:pt x="224" y="27"/>
                    </a:cubicBezTo>
                    <a:cubicBezTo>
                      <a:pt x="221" y="28"/>
                      <a:pt x="218" y="30"/>
                      <a:pt x="216" y="31"/>
                    </a:cubicBezTo>
                    <a:cubicBezTo>
                      <a:pt x="204" y="36"/>
                      <a:pt x="193" y="42"/>
                      <a:pt x="182" y="47"/>
                    </a:cubicBezTo>
                    <a:cubicBezTo>
                      <a:pt x="176" y="50"/>
                      <a:pt x="174" y="56"/>
                      <a:pt x="177" y="63"/>
                    </a:cubicBezTo>
                    <a:cubicBezTo>
                      <a:pt x="182" y="73"/>
                      <a:pt x="187" y="83"/>
                      <a:pt x="191" y="92"/>
                    </a:cubicBezTo>
                    <a:lnTo>
                      <a:pt x="195" y="101"/>
                    </a:lnTo>
                    <a:cubicBezTo>
                      <a:pt x="175" y="114"/>
                      <a:pt x="157" y="128"/>
                      <a:pt x="140" y="145"/>
                    </a:cubicBezTo>
                    <a:cubicBezTo>
                      <a:pt x="129" y="136"/>
                      <a:pt x="118" y="127"/>
                      <a:pt x="107" y="119"/>
                    </a:cubicBezTo>
                    <a:cubicBezTo>
                      <a:pt x="101" y="115"/>
                      <a:pt x="95" y="115"/>
                      <a:pt x="91" y="120"/>
                    </a:cubicBezTo>
                    <a:cubicBezTo>
                      <a:pt x="81" y="132"/>
                      <a:pt x="71" y="144"/>
                      <a:pt x="61" y="157"/>
                    </a:cubicBezTo>
                    <a:cubicBezTo>
                      <a:pt x="58" y="162"/>
                      <a:pt x="59" y="168"/>
                      <a:pt x="64" y="172"/>
                    </a:cubicBezTo>
                    <a:cubicBezTo>
                      <a:pt x="74" y="180"/>
                      <a:pt x="84" y="188"/>
                      <a:pt x="94" y="196"/>
                    </a:cubicBezTo>
                    <a:lnTo>
                      <a:pt x="97" y="199"/>
                    </a:lnTo>
                    <a:cubicBezTo>
                      <a:pt x="91" y="209"/>
                      <a:pt x="85" y="219"/>
                      <a:pt x="80" y="230"/>
                    </a:cubicBezTo>
                    <a:lnTo>
                      <a:pt x="79" y="233"/>
                    </a:lnTo>
                    <a:cubicBezTo>
                      <a:pt x="77" y="236"/>
                      <a:pt x="76" y="240"/>
                      <a:pt x="74" y="243"/>
                    </a:cubicBezTo>
                    <a:cubicBezTo>
                      <a:pt x="73" y="245"/>
                      <a:pt x="72" y="247"/>
                      <a:pt x="72" y="249"/>
                    </a:cubicBezTo>
                    <a:lnTo>
                      <a:pt x="66" y="262"/>
                    </a:lnTo>
                    <a:lnTo>
                      <a:pt x="63" y="262"/>
                    </a:lnTo>
                    <a:cubicBezTo>
                      <a:pt x="50" y="259"/>
                      <a:pt x="38" y="256"/>
                      <a:pt x="25" y="254"/>
                    </a:cubicBezTo>
                    <a:cubicBezTo>
                      <a:pt x="18" y="252"/>
                      <a:pt x="13" y="255"/>
                      <a:pt x="11" y="262"/>
                    </a:cubicBezTo>
                    <a:lnTo>
                      <a:pt x="11" y="262"/>
                    </a:lnTo>
                    <a:cubicBezTo>
                      <a:pt x="9" y="267"/>
                      <a:pt x="8" y="273"/>
                      <a:pt x="7" y="278"/>
                    </a:cubicBezTo>
                    <a:cubicBezTo>
                      <a:pt x="4" y="287"/>
                      <a:pt x="2" y="297"/>
                      <a:pt x="0" y="307"/>
                    </a:cubicBezTo>
                    <a:lnTo>
                      <a:pt x="0" y="311"/>
                    </a:lnTo>
                    <a:cubicBezTo>
                      <a:pt x="2" y="317"/>
                      <a:pt x="6" y="320"/>
                      <a:pt x="12" y="321"/>
                    </a:cubicBezTo>
                    <a:cubicBezTo>
                      <a:pt x="19" y="322"/>
                      <a:pt x="26" y="324"/>
                      <a:pt x="33" y="326"/>
                    </a:cubicBezTo>
                    <a:cubicBezTo>
                      <a:pt x="39" y="327"/>
                      <a:pt x="45" y="328"/>
                      <a:pt x="50" y="330"/>
                    </a:cubicBezTo>
                    <a:lnTo>
                      <a:pt x="50" y="401"/>
                    </a:lnTo>
                    <a:lnTo>
                      <a:pt x="47" y="401"/>
                    </a:lnTo>
                    <a:cubicBezTo>
                      <a:pt x="36" y="404"/>
                      <a:pt x="24" y="407"/>
                      <a:pt x="12" y="410"/>
                    </a:cubicBezTo>
                    <a:cubicBezTo>
                      <a:pt x="6" y="411"/>
                      <a:pt x="2" y="413"/>
                      <a:pt x="0" y="419"/>
                    </a:cubicBezTo>
                    <a:lnTo>
                      <a:pt x="0" y="424"/>
                    </a:lnTo>
                    <a:lnTo>
                      <a:pt x="1" y="427"/>
                    </a:lnTo>
                    <a:cubicBezTo>
                      <a:pt x="4" y="440"/>
                      <a:pt x="7" y="454"/>
                      <a:pt x="11" y="468"/>
                    </a:cubicBezTo>
                    <a:cubicBezTo>
                      <a:pt x="13" y="476"/>
                      <a:pt x="17" y="478"/>
                      <a:pt x="26" y="477"/>
                    </a:cubicBezTo>
                    <a:cubicBezTo>
                      <a:pt x="30" y="476"/>
                      <a:pt x="35" y="475"/>
                      <a:pt x="40" y="473"/>
                    </a:cubicBezTo>
                    <a:cubicBezTo>
                      <a:pt x="49" y="472"/>
                      <a:pt x="58" y="470"/>
                      <a:pt x="66" y="468"/>
                    </a:cubicBezTo>
                    <a:cubicBezTo>
                      <a:pt x="74" y="490"/>
                      <a:pt x="85" y="511"/>
                      <a:pt x="97" y="531"/>
                    </a:cubicBezTo>
                    <a:cubicBezTo>
                      <a:pt x="86" y="540"/>
                      <a:pt x="75" y="549"/>
                      <a:pt x="64" y="558"/>
                    </a:cubicBezTo>
                    <a:cubicBezTo>
                      <a:pt x="59" y="562"/>
                      <a:pt x="58" y="568"/>
                      <a:pt x="62" y="574"/>
                    </a:cubicBezTo>
                    <a:cubicBezTo>
                      <a:pt x="63" y="576"/>
                      <a:pt x="65" y="578"/>
                      <a:pt x="66" y="580"/>
                    </a:cubicBezTo>
                    <a:cubicBezTo>
                      <a:pt x="74" y="590"/>
                      <a:pt x="82" y="600"/>
                      <a:pt x="90" y="609"/>
                    </a:cubicBezTo>
                    <a:cubicBezTo>
                      <a:pt x="95" y="616"/>
                      <a:pt x="101" y="616"/>
                      <a:pt x="107" y="611"/>
                    </a:cubicBezTo>
                    <a:cubicBezTo>
                      <a:pt x="111" y="608"/>
                      <a:pt x="115" y="605"/>
                      <a:pt x="119" y="602"/>
                    </a:cubicBezTo>
                    <a:cubicBezTo>
                      <a:pt x="126" y="596"/>
                      <a:pt x="133" y="591"/>
                      <a:pt x="140" y="586"/>
                    </a:cubicBezTo>
                    <a:cubicBezTo>
                      <a:pt x="149" y="593"/>
                      <a:pt x="158" y="601"/>
                      <a:pt x="167" y="609"/>
                    </a:cubicBezTo>
                    <a:cubicBezTo>
                      <a:pt x="176" y="616"/>
                      <a:pt x="185" y="623"/>
                      <a:pt x="195" y="630"/>
                    </a:cubicBezTo>
                    <a:lnTo>
                      <a:pt x="194" y="632"/>
                    </a:lnTo>
                    <a:lnTo>
                      <a:pt x="184" y="654"/>
                    </a:lnTo>
                    <a:cubicBezTo>
                      <a:pt x="181" y="659"/>
                      <a:pt x="179" y="663"/>
                      <a:pt x="177" y="668"/>
                    </a:cubicBezTo>
                    <a:cubicBezTo>
                      <a:pt x="174" y="674"/>
                      <a:pt x="176" y="680"/>
                      <a:pt x="181" y="683"/>
                    </a:cubicBezTo>
                    <a:cubicBezTo>
                      <a:pt x="184" y="684"/>
                      <a:pt x="187" y="686"/>
                      <a:pt x="191" y="687"/>
                    </a:cubicBezTo>
                    <a:cubicBezTo>
                      <a:pt x="202" y="693"/>
                      <a:pt x="213" y="698"/>
                      <a:pt x="224" y="703"/>
                    </a:cubicBezTo>
                    <a:cubicBezTo>
                      <a:pt x="230" y="706"/>
                      <a:pt x="236" y="704"/>
                      <a:pt x="239" y="697"/>
                    </a:cubicBezTo>
                    <a:cubicBezTo>
                      <a:pt x="242" y="691"/>
                      <a:pt x="246" y="684"/>
                      <a:pt x="249" y="677"/>
                    </a:cubicBezTo>
                    <a:cubicBezTo>
                      <a:pt x="252" y="671"/>
                      <a:pt x="255" y="665"/>
                      <a:pt x="258" y="659"/>
                    </a:cubicBezTo>
                    <a:cubicBezTo>
                      <a:pt x="280" y="667"/>
                      <a:pt x="303" y="672"/>
                      <a:pt x="327" y="675"/>
                    </a:cubicBezTo>
                    <a:lnTo>
                      <a:pt x="327" y="717"/>
                    </a:lnTo>
                    <a:cubicBezTo>
                      <a:pt x="327" y="725"/>
                      <a:pt x="330" y="729"/>
                      <a:pt x="338" y="729"/>
                    </a:cubicBezTo>
                    <a:cubicBezTo>
                      <a:pt x="353" y="729"/>
                      <a:pt x="369" y="729"/>
                      <a:pt x="384" y="729"/>
                    </a:cubicBezTo>
                    <a:cubicBezTo>
                      <a:pt x="392" y="729"/>
                      <a:pt x="395" y="724"/>
                      <a:pt x="395" y="717"/>
                    </a:cubicBezTo>
                    <a:cubicBezTo>
                      <a:pt x="395" y="704"/>
                      <a:pt x="395" y="691"/>
                      <a:pt x="395" y="678"/>
                    </a:cubicBezTo>
                    <a:lnTo>
                      <a:pt x="395" y="675"/>
                    </a:lnTo>
                    <a:cubicBezTo>
                      <a:pt x="404" y="674"/>
                      <a:pt x="412" y="673"/>
                      <a:pt x="420" y="671"/>
                    </a:cubicBezTo>
                    <a:cubicBezTo>
                      <a:pt x="435" y="668"/>
                      <a:pt x="450" y="664"/>
                      <a:pt x="464" y="659"/>
                    </a:cubicBezTo>
                    <a:lnTo>
                      <a:pt x="466" y="662"/>
                    </a:lnTo>
                    <a:cubicBezTo>
                      <a:pt x="471" y="674"/>
                      <a:pt x="477" y="685"/>
                      <a:pt x="483" y="696"/>
                    </a:cubicBezTo>
                    <a:cubicBezTo>
                      <a:pt x="486" y="704"/>
                      <a:pt x="491" y="706"/>
                      <a:pt x="499" y="703"/>
                    </a:cubicBezTo>
                    <a:cubicBezTo>
                      <a:pt x="506" y="700"/>
                      <a:pt x="513" y="697"/>
                      <a:pt x="519" y="694"/>
                    </a:cubicBezTo>
                    <a:cubicBezTo>
                      <a:pt x="526" y="691"/>
                      <a:pt x="533" y="687"/>
                      <a:pt x="539" y="683"/>
                    </a:cubicBezTo>
                    <a:cubicBezTo>
                      <a:pt x="546" y="680"/>
                      <a:pt x="548" y="674"/>
                      <a:pt x="544" y="667"/>
                    </a:cubicBezTo>
                    <a:cubicBezTo>
                      <a:pt x="543" y="664"/>
                      <a:pt x="542" y="662"/>
                      <a:pt x="540" y="659"/>
                    </a:cubicBezTo>
                    <a:cubicBezTo>
                      <a:pt x="536" y="649"/>
                      <a:pt x="531" y="639"/>
                      <a:pt x="527" y="630"/>
                    </a:cubicBezTo>
                    <a:cubicBezTo>
                      <a:pt x="536" y="623"/>
                      <a:pt x="546" y="616"/>
                      <a:pt x="555" y="609"/>
                    </a:cubicBezTo>
                    <a:cubicBezTo>
                      <a:pt x="564" y="601"/>
                      <a:pt x="573" y="593"/>
                      <a:pt x="582" y="586"/>
                    </a:cubicBezTo>
                    <a:lnTo>
                      <a:pt x="585" y="588"/>
                    </a:lnTo>
                    <a:cubicBezTo>
                      <a:pt x="595" y="596"/>
                      <a:pt x="605" y="604"/>
                      <a:pt x="615" y="611"/>
                    </a:cubicBezTo>
                    <a:cubicBezTo>
                      <a:pt x="621" y="616"/>
                      <a:pt x="626" y="616"/>
                      <a:pt x="631" y="610"/>
                    </a:cubicBezTo>
                    <a:cubicBezTo>
                      <a:pt x="641" y="598"/>
                      <a:pt x="651" y="586"/>
                      <a:pt x="660" y="573"/>
                    </a:cubicBezTo>
                    <a:cubicBezTo>
                      <a:pt x="664" y="568"/>
                      <a:pt x="663" y="562"/>
                      <a:pt x="658" y="558"/>
                    </a:cubicBezTo>
                    <a:cubicBezTo>
                      <a:pt x="648" y="550"/>
                      <a:pt x="637" y="542"/>
                      <a:pt x="627" y="534"/>
                    </a:cubicBezTo>
                    <a:lnTo>
                      <a:pt x="625" y="531"/>
                    </a:lnTo>
                    <a:cubicBezTo>
                      <a:pt x="637" y="512"/>
                      <a:pt x="647" y="491"/>
                      <a:pt x="655" y="470"/>
                    </a:cubicBezTo>
                    <a:lnTo>
                      <a:pt x="655" y="468"/>
                    </a:lnTo>
                    <a:cubicBezTo>
                      <a:pt x="669" y="471"/>
                      <a:pt x="683" y="474"/>
                      <a:pt x="697" y="477"/>
                    </a:cubicBezTo>
                    <a:cubicBezTo>
                      <a:pt x="704" y="478"/>
                      <a:pt x="709" y="475"/>
                      <a:pt x="711" y="469"/>
                    </a:cubicBezTo>
                    <a:cubicBezTo>
                      <a:pt x="712" y="464"/>
                      <a:pt x="714" y="459"/>
                      <a:pt x="715" y="454"/>
                    </a:cubicBezTo>
                    <a:cubicBezTo>
                      <a:pt x="717" y="444"/>
                      <a:pt x="719" y="434"/>
                      <a:pt x="721" y="425"/>
                    </a:cubicBezTo>
                    <a:lnTo>
                      <a:pt x="721" y="418"/>
                    </a:lnTo>
                    <a:cubicBezTo>
                      <a:pt x="719" y="413"/>
                      <a:pt x="715" y="411"/>
                      <a:pt x="710" y="410"/>
                    </a:cubicBezTo>
                    <a:cubicBezTo>
                      <a:pt x="702" y="408"/>
                      <a:pt x="693" y="406"/>
                      <a:pt x="685" y="404"/>
                    </a:cubicBezTo>
                    <a:cubicBezTo>
                      <a:pt x="680" y="403"/>
                      <a:pt x="675" y="402"/>
                      <a:pt x="671" y="401"/>
                    </a:cubicBezTo>
                    <a:cubicBezTo>
                      <a:pt x="672" y="388"/>
                      <a:pt x="672" y="377"/>
                      <a:pt x="672" y="365"/>
                    </a:cubicBezTo>
                    <a:cubicBezTo>
                      <a:pt x="672" y="353"/>
                      <a:pt x="672" y="342"/>
                      <a:pt x="671" y="330"/>
                    </a:cubicBezTo>
                    <a:cubicBezTo>
                      <a:pt x="684" y="327"/>
                      <a:pt x="697" y="323"/>
                      <a:pt x="710" y="321"/>
                    </a:cubicBezTo>
                    <a:cubicBezTo>
                      <a:pt x="715" y="319"/>
                      <a:pt x="719" y="317"/>
                      <a:pt x="721" y="312"/>
                    </a:cubicBezTo>
                  </a:path>
                </a:pathLst>
              </a:custGeom>
              <a:solidFill>
                <a:srgbClr val="C4D9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35">
                <a:extLst>
                  <a:ext uri="{FF2B5EF4-FFF2-40B4-BE49-F238E27FC236}">
                    <a16:creationId xmlns:a16="http://schemas.microsoft.com/office/drawing/2014/main" id="{A2700D0C-634E-4B81-8A7E-3DB7A43CA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29388" y="2698750"/>
                <a:ext cx="295275" cy="307975"/>
              </a:xfrm>
              <a:custGeom>
                <a:avLst/>
                <a:gdLst>
                  <a:gd name="T0" fmla="*/ 14 w 653"/>
                  <a:gd name="T1" fmla="*/ 222 h 675"/>
                  <a:gd name="T2" fmla="*/ 52 w 653"/>
                  <a:gd name="T3" fmla="*/ 231 h 675"/>
                  <a:gd name="T4" fmla="*/ 55 w 653"/>
                  <a:gd name="T5" fmla="*/ 231 h 675"/>
                  <a:gd name="T6" fmla="*/ 69 w 653"/>
                  <a:gd name="T7" fmla="*/ 199 h 675"/>
                  <a:gd name="T8" fmla="*/ 86 w 653"/>
                  <a:gd name="T9" fmla="*/ 168 h 675"/>
                  <a:gd name="T10" fmla="*/ 83 w 653"/>
                  <a:gd name="T11" fmla="*/ 165 h 675"/>
                  <a:gd name="T12" fmla="*/ 53 w 653"/>
                  <a:gd name="T13" fmla="*/ 141 h 675"/>
                  <a:gd name="T14" fmla="*/ 51 w 653"/>
                  <a:gd name="T15" fmla="*/ 126 h 675"/>
                  <a:gd name="T16" fmla="*/ 80 w 653"/>
                  <a:gd name="T17" fmla="*/ 89 h 675"/>
                  <a:gd name="T18" fmla="*/ 96 w 653"/>
                  <a:gd name="T19" fmla="*/ 88 h 675"/>
                  <a:gd name="T20" fmla="*/ 129 w 653"/>
                  <a:gd name="T21" fmla="*/ 114 h 675"/>
                  <a:gd name="T22" fmla="*/ 184 w 653"/>
                  <a:gd name="T23" fmla="*/ 70 h 675"/>
                  <a:gd name="T24" fmla="*/ 180 w 653"/>
                  <a:gd name="T25" fmla="*/ 61 h 675"/>
                  <a:gd name="T26" fmla="*/ 166 w 653"/>
                  <a:gd name="T27" fmla="*/ 31 h 675"/>
                  <a:gd name="T28" fmla="*/ 171 w 653"/>
                  <a:gd name="T29" fmla="*/ 16 h 675"/>
                  <a:gd name="T30" fmla="*/ 205 w 653"/>
                  <a:gd name="T31" fmla="*/ 0 h 675"/>
                  <a:gd name="T32" fmla="*/ 644 w 653"/>
                  <a:gd name="T33" fmla="*/ 439 h 675"/>
                  <a:gd name="T34" fmla="*/ 614 w 653"/>
                  <a:gd name="T35" fmla="*/ 500 h 675"/>
                  <a:gd name="T36" fmla="*/ 616 w 653"/>
                  <a:gd name="T37" fmla="*/ 503 h 675"/>
                  <a:gd name="T38" fmla="*/ 647 w 653"/>
                  <a:gd name="T39" fmla="*/ 527 h 675"/>
                  <a:gd name="T40" fmla="*/ 649 w 653"/>
                  <a:gd name="T41" fmla="*/ 542 h 675"/>
                  <a:gd name="T42" fmla="*/ 620 w 653"/>
                  <a:gd name="T43" fmla="*/ 579 h 675"/>
                  <a:gd name="T44" fmla="*/ 604 w 653"/>
                  <a:gd name="T45" fmla="*/ 580 h 675"/>
                  <a:gd name="T46" fmla="*/ 574 w 653"/>
                  <a:gd name="T47" fmla="*/ 557 h 675"/>
                  <a:gd name="T48" fmla="*/ 571 w 653"/>
                  <a:gd name="T49" fmla="*/ 554 h 675"/>
                  <a:gd name="T50" fmla="*/ 544 w 653"/>
                  <a:gd name="T51" fmla="*/ 578 h 675"/>
                  <a:gd name="T52" fmla="*/ 516 w 653"/>
                  <a:gd name="T53" fmla="*/ 599 h 675"/>
                  <a:gd name="T54" fmla="*/ 529 w 653"/>
                  <a:gd name="T55" fmla="*/ 627 h 675"/>
                  <a:gd name="T56" fmla="*/ 533 w 653"/>
                  <a:gd name="T57" fmla="*/ 636 h 675"/>
                  <a:gd name="T58" fmla="*/ 529 w 653"/>
                  <a:gd name="T59" fmla="*/ 652 h 675"/>
                  <a:gd name="T60" fmla="*/ 508 w 653"/>
                  <a:gd name="T61" fmla="*/ 663 h 675"/>
                  <a:gd name="T62" fmla="*/ 488 w 653"/>
                  <a:gd name="T63" fmla="*/ 672 h 675"/>
                  <a:gd name="T64" fmla="*/ 472 w 653"/>
                  <a:gd name="T65" fmla="*/ 665 h 675"/>
                  <a:gd name="T66" fmla="*/ 455 w 653"/>
                  <a:gd name="T67" fmla="*/ 631 h 675"/>
                  <a:gd name="T68" fmla="*/ 453 w 653"/>
                  <a:gd name="T69" fmla="*/ 628 h 675"/>
                  <a:gd name="T70" fmla="*/ 409 w 653"/>
                  <a:gd name="T71" fmla="*/ 640 h 675"/>
                  <a:gd name="T72" fmla="*/ 0 w 653"/>
                  <a:gd name="T73" fmla="*/ 231 h 675"/>
                  <a:gd name="T74" fmla="*/ 0 w 653"/>
                  <a:gd name="T75" fmla="*/ 231 h 675"/>
                  <a:gd name="T76" fmla="*/ 14 w 653"/>
                  <a:gd name="T77" fmla="*/ 222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53" h="675">
                    <a:moveTo>
                      <a:pt x="14" y="222"/>
                    </a:moveTo>
                    <a:cubicBezTo>
                      <a:pt x="27" y="225"/>
                      <a:pt x="39" y="228"/>
                      <a:pt x="52" y="231"/>
                    </a:cubicBezTo>
                    <a:lnTo>
                      <a:pt x="55" y="231"/>
                    </a:lnTo>
                    <a:cubicBezTo>
                      <a:pt x="60" y="220"/>
                      <a:pt x="64" y="209"/>
                      <a:pt x="69" y="199"/>
                    </a:cubicBezTo>
                    <a:cubicBezTo>
                      <a:pt x="74" y="188"/>
                      <a:pt x="80" y="178"/>
                      <a:pt x="86" y="168"/>
                    </a:cubicBezTo>
                    <a:lnTo>
                      <a:pt x="83" y="165"/>
                    </a:lnTo>
                    <a:cubicBezTo>
                      <a:pt x="73" y="157"/>
                      <a:pt x="63" y="149"/>
                      <a:pt x="53" y="141"/>
                    </a:cubicBezTo>
                    <a:cubicBezTo>
                      <a:pt x="48" y="137"/>
                      <a:pt x="47" y="131"/>
                      <a:pt x="51" y="126"/>
                    </a:cubicBezTo>
                    <a:cubicBezTo>
                      <a:pt x="60" y="113"/>
                      <a:pt x="70" y="101"/>
                      <a:pt x="80" y="89"/>
                    </a:cubicBezTo>
                    <a:cubicBezTo>
                      <a:pt x="84" y="83"/>
                      <a:pt x="90" y="84"/>
                      <a:pt x="96" y="88"/>
                    </a:cubicBezTo>
                    <a:cubicBezTo>
                      <a:pt x="107" y="96"/>
                      <a:pt x="118" y="105"/>
                      <a:pt x="129" y="114"/>
                    </a:cubicBezTo>
                    <a:cubicBezTo>
                      <a:pt x="146" y="97"/>
                      <a:pt x="164" y="83"/>
                      <a:pt x="184" y="70"/>
                    </a:cubicBezTo>
                    <a:cubicBezTo>
                      <a:pt x="183" y="67"/>
                      <a:pt x="182" y="64"/>
                      <a:pt x="180" y="61"/>
                    </a:cubicBezTo>
                    <a:cubicBezTo>
                      <a:pt x="176" y="51"/>
                      <a:pt x="171" y="41"/>
                      <a:pt x="166" y="31"/>
                    </a:cubicBezTo>
                    <a:cubicBezTo>
                      <a:pt x="163" y="25"/>
                      <a:pt x="165" y="19"/>
                      <a:pt x="171" y="16"/>
                    </a:cubicBezTo>
                    <a:cubicBezTo>
                      <a:pt x="182" y="10"/>
                      <a:pt x="193" y="5"/>
                      <a:pt x="205" y="0"/>
                    </a:cubicBezTo>
                    <a:lnTo>
                      <a:pt x="644" y="439"/>
                    </a:lnTo>
                    <a:cubicBezTo>
                      <a:pt x="636" y="460"/>
                      <a:pt x="626" y="481"/>
                      <a:pt x="614" y="500"/>
                    </a:cubicBezTo>
                    <a:lnTo>
                      <a:pt x="616" y="503"/>
                    </a:lnTo>
                    <a:cubicBezTo>
                      <a:pt x="627" y="511"/>
                      <a:pt x="637" y="519"/>
                      <a:pt x="647" y="527"/>
                    </a:cubicBezTo>
                    <a:cubicBezTo>
                      <a:pt x="652" y="531"/>
                      <a:pt x="653" y="537"/>
                      <a:pt x="649" y="542"/>
                    </a:cubicBezTo>
                    <a:cubicBezTo>
                      <a:pt x="640" y="555"/>
                      <a:pt x="630" y="567"/>
                      <a:pt x="620" y="579"/>
                    </a:cubicBezTo>
                    <a:cubicBezTo>
                      <a:pt x="615" y="585"/>
                      <a:pt x="610" y="585"/>
                      <a:pt x="604" y="580"/>
                    </a:cubicBezTo>
                    <a:cubicBezTo>
                      <a:pt x="594" y="572"/>
                      <a:pt x="584" y="565"/>
                      <a:pt x="574" y="557"/>
                    </a:cubicBezTo>
                    <a:lnTo>
                      <a:pt x="571" y="554"/>
                    </a:lnTo>
                    <a:cubicBezTo>
                      <a:pt x="562" y="562"/>
                      <a:pt x="553" y="570"/>
                      <a:pt x="544" y="578"/>
                    </a:cubicBezTo>
                    <a:cubicBezTo>
                      <a:pt x="535" y="585"/>
                      <a:pt x="525" y="592"/>
                      <a:pt x="516" y="599"/>
                    </a:cubicBezTo>
                    <a:cubicBezTo>
                      <a:pt x="520" y="608"/>
                      <a:pt x="525" y="618"/>
                      <a:pt x="529" y="627"/>
                    </a:cubicBezTo>
                    <a:cubicBezTo>
                      <a:pt x="531" y="630"/>
                      <a:pt x="532" y="633"/>
                      <a:pt x="533" y="636"/>
                    </a:cubicBezTo>
                    <a:cubicBezTo>
                      <a:pt x="537" y="643"/>
                      <a:pt x="535" y="648"/>
                      <a:pt x="529" y="652"/>
                    </a:cubicBezTo>
                    <a:cubicBezTo>
                      <a:pt x="522" y="656"/>
                      <a:pt x="515" y="660"/>
                      <a:pt x="508" y="663"/>
                    </a:cubicBezTo>
                    <a:cubicBezTo>
                      <a:pt x="502" y="666"/>
                      <a:pt x="495" y="669"/>
                      <a:pt x="488" y="672"/>
                    </a:cubicBezTo>
                    <a:cubicBezTo>
                      <a:pt x="480" y="675"/>
                      <a:pt x="475" y="673"/>
                      <a:pt x="472" y="665"/>
                    </a:cubicBezTo>
                    <a:cubicBezTo>
                      <a:pt x="466" y="654"/>
                      <a:pt x="460" y="642"/>
                      <a:pt x="455" y="631"/>
                    </a:cubicBezTo>
                    <a:lnTo>
                      <a:pt x="453" y="628"/>
                    </a:lnTo>
                    <a:cubicBezTo>
                      <a:pt x="439" y="633"/>
                      <a:pt x="424" y="637"/>
                      <a:pt x="409" y="640"/>
                    </a:cubicBezTo>
                    <a:lnTo>
                      <a:pt x="0" y="231"/>
                    </a:lnTo>
                    <a:lnTo>
                      <a:pt x="0" y="231"/>
                    </a:lnTo>
                    <a:cubicBezTo>
                      <a:pt x="2" y="224"/>
                      <a:pt x="7" y="221"/>
                      <a:pt x="14" y="222"/>
                    </a:cubicBezTo>
                  </a:path>
                </a:pathLst>
              </a:custGeom>
              <a:solidFill>
                <a:srgbClr val="E0E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36">
                <a:extLst>
                  <a:ext uri="{FF2B5EF4-FFF2-40B4-BE49-F238E27FC236}">
                    <a16:creationId xmlns:a16="http://schemas.microsoft.com/office/drawing/2014/main" id="{2C847D8C-4C68-415D-9550-0C1133278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413500" y="2808287"/>
                <a:ext cx="85725" cy="85725"/>
              </a:xfrm>
              <a:prstGeom prst="ellipse">
                <a:avLst/>
              </a:prstGeom>
              <a:solidFill>
                <a:srgbClr val="6E87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7">
                <a:extLst>
                  <a:ext uri="{FF2B5EF4-FFF2-40B4-BE49-F238E27FC236}">
                    <a16:creationId xmlns:a16="http://schemas.microsoft.com/office/drawing/2014/main" id="{92BE2CA7-4002-466F-9EA8-D37AD1A590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472238" y="2747962"/>
                <a:ext cx="203200" cy="204788"/>
              </a:xfrm>
              <a:custGeom>
                <a:avLst/>
                <a:gdLst>
                  <a:gd name="T0" fmla="*/ 225 w 450"/>
                  <a:gd name="T1" fmla="*/ 424 h 450"/>
                  <a:gd name="T2" fmla="*/ 168 w 450"/>
                  <a:gd name="T3" fmla="*/ 416 h 450"/>
                  <a:gd name="T4" fmla="*/ 34 w 450"/>
                  <a:gd name="T5" fmla="*/ 281 h 450"/>
                  <a:gd name="T6" fmla="*/ 26 w 450"/>
                  <a:gd name="T7" fmla="*/ 233 h 450"/>
                  <a:gd name="T8" fmla="*/ 26 w 450"/>
                  <a:gd name="T9" fmla="*/ 225 h 450"/>
                  <a:gd name="T10" fmla="*/ 215 w 450"/>
                  <a:gd name="T11" fmla="*/ 26 h 450"/>
                  <a:gd name="T12" fmla="*/ 225 w 450"/>
                  <a:gd name="T13" fmla="*/ 26 h 450"/>
                  <a:gd name="T14" fmla="*/ 341 w 450"/>
                  <a:gd name="T15" fmla="*/ 63 h 450"/>
                  <a:gd name="T16" fmla="*/ 360 w 450"/>
                  <a:gd name="T17" fmla="*/ 79 h 450"/>
                  <a:gd name="T18" fmla="*/ 361 w 450"/>
                  <a:gd name="T19" fmla="*/ 79 h 450"/>
                  <a:gd name="T20" fmla="*/ 364 w 450"/>
                  <a:gd name="T21" fmla="*/ 83 h 450"/>
                  <a:gd name="T22" fmla="*/ 424 w 450"/>
                  <a:gd name="T23" fmla="*/ 225 h 450"/>
                  <a:gd name="T24" fmla="*/ 424 w 450"/>
                  <a:gd name="T25" fmla="*/ 235 h 450"/>
                  <a:gd name="T26" fmla="*/ 424 w 450"/>
                  <a:gd name="T27" fmla="*/ 235 h 450"/>
                  <a:gd name="T28" fmla="*/ 225 w 450"/>
                  <a:gd name="T29" fmla="*/ 424 h 450"/>
                  <a:gd name="T30" fmla="*/ 328 w 450"/>
                  <a:gd name="T31" fmla="*/ 25 h 450"/>
                  <a:gd name="T32" fmla="*/ 225 w 450"/>
                  <a:gd name="T33" fmla="*/ 0 h 450"/>
                  <a:gd name="T34" fmla="*/ 191 w 450"/>
                  <a:gd name="T35" fmla="*/ 2 h 450"/>
                  <a:gd name="T36" fmla="*/ 163 w 450"/>
                  <a:gd name="T37" fmla="*/ 8 h 450"/>
                  <a:gd name="T38" fmla="*/ 53 w 450"/>
                  <a:gd name="T39" fmla="*/ 79 h 450"/>
                  <a:gd name="T40" fmla="*/ 0 w 450"/>
                  <a:gd name="T41" fmla="*/ 225 h 450"/>
                  <a:gd name="T42" fmla="*/ 1 w 450"/>
                  <a:gd name="T43" fmla="*/ 248 h 450"/>
                  <a:gd name="T44" fmla="*/ 10 w 450"/>
                  <a:gd name="T45" fmla="*/ 294 h 450"/>
                  <a:gd name="T46" fmla="*/ 201 w 450"/>
                  <a:gd name="T47" fmla="*/ 449 h 450"/>
                  <a:gd name="T48" fmla="*/ 225 w 450"/>
                  <a:gd name="T49" fmla="*/ 450 h 450"/>
                  <a:gd name="T50" fmla="*/ 447 w 450"/>
                  <a:gd name="T51" fmla="*/ 258 h 450"/>
                  <a:gd name="T52" fmla="*/ 450 w 450"/>
                  <a:gd name="T53" fmla="*/ 225 h 450"/>
                  <a:gd name="T54" fmla="*/ 328 w 450"/>
                  <a:gd name="T55" fmla="*/ 25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50" h="450">
                    <a:moveTo>
                      <a:pt x="225" y="424"/>
                    </a:moveTo>
                    <a:cubicBezTo>
                      <a:pt x="205" y="424"/>
                      <a:pt x="186" y="421"/>
                      <a:pt x="168" y="416"/>
                    </a:cubicBezTo>
                    <a:cubicBezTo>
                      <a:pt x="104" y="397"/>
                      <a:pt x="53" y="346"/>
                      <a:pt x="34" y="281"/>
                    </a:cubicBezTo>
                    <a:cubicBezTo>
                      <a:pt x="29" y="266"/>
                      <a:pt x="27" y="250"/>
                      <a:pt x="26" y="233"/>
                    </a:cubicBezTo>
                    <a:cubicBezTo>
                      <a:pt x="26" y="230"/>
                      <a:pt x="26" y="227"/>
                      <a:pt x="26" y="225"/>
                    </a:cubicBezTo>
                    <a:cubicBezTo>
                      <a:pt x="26" y="118"/>
                      <a:pt x="110" y="31"/>
                      <a:pt x="215" y="26"/>
                    </a:cubicBezTo>
                    <a:cubicBezTo>
                      <a:pt x="218" y="26"/>
                      <a:pt x="221" y="26"/>
                      <a:pt x="225" y="26"/>
                    </a:cubicBezTo>
                    <a:cubicBezTo>
                      <a:pt x="268" y="26"/>
                      <a:pt x="309" y="40"/>
                      <a:pt x="341" y="63"/>
                    </a:cubicBezTo>
                    <a:cubicBezTo>
                      <a:pt x="348" y="68"/>
                      <a:pt x="354" y="73"/>
                      <a:pt x="360" y="79"/>
                    </a:cubicBezTo>
                    <a:lnTo>
                      <a:pt x="361" y="79"/>
                    </a:lnTo>
                    <a:lnTo>
                      <a:pt x="364" y="83"/>
                    </a:lnTo>
                    <a:cubicBezTo>
                      <a:pt x="401" y="119"/>
                      <a:pt x="424" y="169"/>
                      <a:pt x="424" y="225"/>
                    </a:cubicBezTo>
                    <a:cubicBezTo>
                      <a:pt x="424" y="228"/>
                      <a:pt x="424" y="231"/>
                      <a:pt x="424" y="235"/>
                    </a:cubicBezTo>
                    <a:lnTo>
                      <a:pt x="424" y="235"/>
                    </a:lnTo>
                    <a:cubicBezTo>
                      <a:pt x="418" y="340"/>
                      <a:pt x="331" y="424"/>
                      <a:pt x="225" y="424"/>
                    </a:cubicBezTo>
                    <a:close/>
                    <a:moveTo>
                      <a:pt x="328" y="25"/>
                    </a:moveTo>
                    <a:cubicBezTo>
                      <a:pt x="297" y="9"/>
                      <a:pt x="262" y="0"/>
                      <a:pt x="225" y="0"/>
                    </a:cubicBezTo>
                    <a:cubicBezTo>
                      <a:pt x="213" y="0"/>
                      <a:pt x="202" y="0"/>
                      <a:pt x="191" y="2"/>
                    </a:cubicBezTo>
                    <a:cubicBezTo>
                      <a:pt x="182" y="3"/>
                      <a:pt x="172" y="6"/>
                      <a:pt x="163" y="8"/>
                    </a:cubicBezTo>
                    <a:cubicBezTo>
                      <a:pt x="120" y="20"/>
                      <a:pt x="82" y="45"/>
                      <a:pt x="53" y="79"/>
                    </a:cubicBezTo>
                    <a:cubicBezTo>
                      <a:pt x="20" y="118"/>
                      <a:pt x="0" y="169"/>
                      <a:pt x="0" y="225"/>
                    </a:cubicBezTo>
                    <a:cubicBezTo>
                      <a:pt x="0" y="233"/>
                      <a:pt x="0" y="240"/>
                      <a:pt x="1" y="248"/>
                    </a:cubicBezTo>
                    <a:cubicBezTo>
                      <a:pt x="2" y="264"/>
                      <a:pt x="6" y="279"/>
                      <a:pt x="10" y="294"/>
                    </a:cubicBezTo>
                    <a:cubicBezTo>
                      <a:pt x="37" y="377"/>
                      <a:pt x="112" y="439"/>
                      <a:pt x="201" y="449"/>
                    </a:cubicBezTo>
                    <a:cubicBezTo>
                      <a:pt x="209" y="450"/>
                      <a:pt x="217" y="450"/>
                      <a:pt x="225" y="450"/>
                    </a:cubicBezTo>
                    <a:cubicBezTo>
                      <a:pt x="338" y="450"/>
                      <a:pt x="431" y="367"/>
                      <a:pt x="447" y="258"/>
                    </a:cubicBezTo>
                    <a:cubicBezTo>
                      <a:pt x="449" y="247"/>
                      <a:pt x="450" y="236"/>
                      <a:pt x="450" y="225"/>
                    </a:cubicBezTo>
                    <a:cubicBezTo>
                      <a:pt x="450" y="138"/>
                      <a:pt x="400" y="62"/>
                      <a:pt x="328" y="25"/>
                    </a:cubicBezTo>
                    <a:close/>
                  </a:path>
                </a:pathLst>
              </a:custGeom>
              <a:solidFill>
                <a:srgbClr val="6E87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8">
                <a:extLst>
                  <a:ext uri="{FF2B5EF4-FFF2-40B4-BE49-F238E27FC236}">
                    <a16:creationId xmlns:a16="http://schemas.microsoft.com/office/drawing/2014/main" id="{EE3B7B2E-3BD5-463B-8220-C1A77B422A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449888" y="3594100"/>
                <a:ext cx="327025" cy="331788"/>
              </a:xfrm>
              <a:custGeom>
                <a:avLst/>
                <a:gdLst>
                  <a:gd name="T0" fmla="*/ 369 w 721"/>
                  <a:gd name="T1" fmla="*/ 128 h 729"/>
                  <a:gd name="T2" fmla="*/ 304 w 721"/>
                  <a:gd name="T3" fmla="*/ 135 h 729"/>
                  <a:gd name="T4" fmla="*/ 342 w 721"/>
                  <a:gd name="T5" fmla="*/ 601 h 729"/>
                  <a:gd name="T6" fmla="*/ 598 w 721"/>
                  <a:gd name="T7" fmla="*/ 364 h 729"/>
                  <a:gd name="T8" fmla="*/ 569 w 721"/>
                  <a:gd name="T9" fmla="*/ 252 h 729"/>
                  <a:gd name="T10" fmla="*/ 311 w 721"/>
                  <a:gd name="T11" fmla="*/ 133 h 729"/>
                  <a:gd name="T12" fmla="*/ 125 w 721"/>
                  <a:gd name="T13" fmla="*/ 383 h 729"/>
                  <a:gd name="T14" fmla="*/ 592 w 721"/>
                  <a:gd name="T15" fmla="*/ 414 h 729"/>
                  <a:gd name="T16" fmla="*/ 721 w 721"/>
                  <a:gd name="T17" fmla="*/ 312 h 729"/>
                  <a:gd name="T18" fmla="*/ 711 w 721"/>
                  <a:gd name="T19" fmla="*/ 261 h 729"/>
                  <a:gd name="T20" fmla="*/ 654 w 721"/>
                  <a:gd name="T21" fmla="*/ 259 h 729"/>
                  <a:gd name="T22" fmla="*/ 625 w 721"/>
                  <a:gd name="T23" fmla="*/ 198 h 729"/>
                  <a:gd name="T24" fmla="*/ 660 w 721"/>
                  <a:gd name="T25" fmla="*/ 157 h 729"/>
                  <a:gd name="T26" fmla="*/ 615 w 721"/>
                  <a:gd name="T27" fmla="*/ 118 h 729"/>
                  <a:gd name="T28" fmla="*/ 526 w 721"/>
                  <a:gd name="T29" fmla="*/ 101 h 729"/>
                  <a:gd name="T30" fmla="*/ 539 w 721"/>
                  <a:gd name="T31" fmla="*/ 46 h 729"/>
                  <a:gd name="T32" fmla="*/ 483 w 721"/>
                  <a:gd name="T33" fmla="*/ 33 h 729"/>
                  <a:gd name="T34" fmla="*/ 399 w 721"/>
                  <a:gd name="T35" fmla="*/ 56 h 729"/>
                  <a:gd name="T36" fmla="*/ 395 w 721"/>
                  <a:gd name="T37" fmla="*/ 13 h 729"/>
                  <a:gd name="T38" fmla="*/ 344 w 721"/>
                  <a:gd name="T39" fmla="*/ 0 h 729"/>
                  <a:gd name="T40" fmla="*/ 326 w 721"/>
                  <a:gd name="T41" fmla="*/ 52 h 729"/>
                  <a:gd name="T42" fmla="*/ 256 w 721"/>
                  <a:gd name="T43" fmla="*/ 67 h 729"/>
                  <a:gd name="T44" fmla="*/ 211 w 721"/>
                  <a:gd name="T45" fmla="*/ 33 h 729"/>
                  <a:gd name="T46" fmla="*/ 177 w 721"/>
                  <a:gd name="T47" fmla="*/ 62 h 729"/>
                  <a:gd name="T48" fmla="*/ 140 w 721"/>
                  <a:gd name="T49" fmla="*/ 145 h 729"/>
                  <a:gd name="T50" fmla="*/ 61 w 721"/>
                  <a:gd name="T51" fmla="*/ 157 h 729"/>
                  <a:gd name="T52" fmla="*/ 97 w 721"/>
                  <a:gd name="T53" fmla="*/ 198 h 729"/>
                  <a:gd name="T54" fmla="*/ 63 w 721"/>
                  <a:gd name="T55" fmla="*/ 261 h 729"/>
                  <a:gd name="T56" fmla="*/ 9 w 721"/>
                  <a:gd name="T57" fmla="*/ 267 h 729"/>
                  <a:gd name="T58" fmla="*/ 0 w 721"/>
                  <a:gd name="T59" fmla="*/ 311 h 729"/>
                  <a:gd name="T60" fmla="*/ 50 w 721"/>
                  <a:gd name="T61" fmla="*/ 329 h 729"/>
                  <a:gd name="T62" fmla="*/ 12 w 721"/>
                  <a:gd name="T63" fmla="*/ 409 h 729"/>
                  <a:gd name="T64" fmla="*/ 1 w 721"/>
                  <a:gd name="T65" fmla="*/ 426 h 729"/>
                  <a:gd name="T66" fmla="*/ 40 w 721"/>
                  <a:gd name="T67" fmla="*/ 473 h 729"/>
                  <a:gd name="T68" fmla="*/ 64 w 721"/>
                  <a:gd name="T69" fmla="*/ 558 h 729"/>
                  <a:gd name="T70" fmla="*/ 90 w 721"/>
                  <a:gd name="T71" fmla="*/ 609 h 729"/>
                  <a:gd name="T72" fmla="*/ 140 w 721"/>
                  <a:gd name="T73" fmla="*/ 585 h 729"/>
                  <a:gd name="T74" fmla="*/ 194 w 721"/>
                  <a:gd name="T75" fmla="*/ 632 h 729"/>
                  <a:gd name="T76" fmla="*/ 224 w 721"/>
                  <a:gd name="T77" fmla="*/ 703 h 729"/>
                  <a:gd name="T78" fmla="*/ 258 w 721"/>
                  <a:gd name="T79" fmla="*/ 659 h 729"/>
                  <a:gd name="T80" fmla="*/ 338 w 721"/>
                  <a:gd name="T81" fmla="*/ 729 h 729"/>
                  <a:gd name="T82" fmla="*/ 395 w 721"/>
                  <a:gd name="T83" fmla="*/ 678 h 729"/>
                  <a:gd name="T84" fmla="*/ 435 w 721"/>
                  <a:gd name="T85" fmla="*/ 667 h 729"/>
                  <a:gd name="T86" fmla="*/ 464 w 721"/>
                  <a:gd name="T87" fmla="*/ 659 h 729"/>
                  <a:gd name="T88" fmla="*/ 499 w 721"/>
                  <a:gd name="T89" fmla="*/ 702 h 729"/>
                  <a:gd name="T90" fmla="*/ 544 w 721"/>
                  <a:gd name="T91" fmla="*/ 667 h 729"/>
                  <a:gd name="T92" fmla="*/ 555 w 721"/>
                  <a:gd name="T93" fmla="*/ 608 h 729"/>
                  <a:gd name="T94" fmla="*/ 615 w 721"/>
                  <a:gd name="T95" fmla="*/ 611 h 729"/>
                  <a:gd name="T96" fmla="*/ 658 w 721"/>
                  <a:gd name="T97" fmla="*/ 558 h 729"/>
                  <a:gd name="T98" fmla="*/ 640 w 721"/>
                  <a:gd name="T99" fmla="*/ 503 h 729"/>
                  <a:gd name="T100" fmla="*/ 655 w 721"/>
                  <a:gd name="T101" fmla="*/ 467 h 729"/>
                  <a:gd name="T102" fmla="*/ 715 w 721"/>
                  <a:gd name="T103" fmla="*/ 453 h 729"/>
                  <a:gd name="T104" fmla="*/ 710 w 721"/>
                  <a:gd name="T105" fmla="*/ 409 h 729"/>
                  <a:gd name="T106" fmla="*/ 672 w 721"/>
                  <a:gd name="T107" fmla="*/ 364 h 729"/>
                  <a:gd name="T108" fmla="*/ 721 w 721"/>
                  <a:gd name="T109" fmla="*/ 312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1" h="729">
                    <a:moveTo>
                      <a:pt x="595" y="328"/>
                    </a:moveTo>
                    <a:cubicBezTo>
                      <a:pt x="591" y="301"/>
                      <a:pt x="582" y="275"/>
                      <a:pt x="569" y="252"/>
                    </a:cubicBezTo>
                    <a:cubicBezTo>
                      <a:pt x="531" y="181"/>
                      <a:pt x="456" y="132"/>
                      <a:pt x="369" y="128"/>
                    </a:cubicBezTo>
                    <a:cubicBezTo>
                      <a:pt x="366" y="128"/>
                      <a:pt x="362" y="128"/>
                      <a:pt x="359" y="128"/>
                    </a:cubicBezTo>
                    <a:cubicBezTo>
                      <a:pt x="342" y="128"/>
                      <a:pt x="327" y="130"/>
                      <a:pt x="311" y="133"/>
                    </a:cubicBezTo>
                    <a:cubicBezTo>
                      <a:pt x="309" y="134"/>
                      <a:pt x="306" y="134"/>
                      <a:pt x="304" y="135"/>
                    </a:cubicBezTo>
                    <a:cubicBezTo>
                      <a:pt x="201" y="160"/>
                      <a:pt x="124" y="253"/>
                      <a:pt x="124" y="365"/>
                    </a:cubicBezTo>
                    <a:cubicBezTo>
                      <a:pt x="124" y="371"/>
                      <a:pt x="125" y="377"/>
                      <a:pt x="125" y="383"/>
                    </a:cubicBezTo>
                    <a:cubicBezTo>
                      <a:pt x="134" y="500"/>
                      <a:pt x="227" y="592"/>
                      <a:pt x="342" y="601"/>
                    </a:cubicBezTo>
                    <a:cubicBezTo>
                      <a:pt x="350" y="601"/>
                      <a:pt x="358" y="602"/>
                      <a:pt x="365" y="601"/>
                    </a:cubicBezTo>
                    <a:cubicBezTo>
                      <a:pt x="475" y="599"/>
                      <a:pt x="569" y="521"/>
                      <a:pt x="592" y="414"/>
                    </a:cubicBezTo>
                    <a:cubicBezTo>
                      <a:pt x="596" y="398"/>
                      <a:pt x="598" y="381"/>
                      <a:pt x="598" y="364"/>
                    </a:cubicBezTo>
                    <a:cubicBezTo>
                      <a:pt x="598" y="352"/>
                      <a:pt x="597" y="339"/>
                      <a:pt x="595" y="328"/>
                    </a:cubicBezTo>
                    <a:moveTo>
                      <a:pt x="595" y="328"/>
                    </a:moveTo>
                    <a:cubicBezTo>
                      <a:pt x="591" y="301"/>
                      <a:pt x="582" y="275"/>
                      <a:pt x="569" y="252"/>
                    </a:cubicBezTo>
                    <a:cubicBezTo>
                      <a:pt x="531" y="181"/>
                      <a:pt x="456" y="132"/>
                      <a:pt x="369" y="128"/>
                    </a:cubicBezTo>
                    <a:cubicBezTo>
                      <a:pt x="366" y="128"/>
                      <a:pt x="362" y="128"/>
                      <a:pt x="359" y="128"/>
                    </a:cubicBezTo>
                    <a:cubicBezTo>
                      <a:pt x="342" y="128"/>
                      <a:pt x="327" y="130"/>
                      <a:pt x="311" y="133"/>
                    </a:cubicBezTo>
                    <a:cubicBezTo>
                      <a:pt x="309" y="134"/>
                      <a:pt x="306" y="134"/>
                      <a:pt x="304" y="135"/>
                    </a:cubicBezTo>
                    <a:cubicBezTo>
                      <a:pt x="201" y="160"/>
                      <a:pt x="124" y="253"/>
                      <a:pt x="124" y="365"/>
                    </a:cubicBezTo>
                    <a:cubicBezTo>
                      <a:pt x="124" y="371"/>
                      <a:pt x="125" y="377"/>
                      <a:pt x="125" y="383"/>
                    </a:cubicBezTo>
                    <a:cubicBezTo>
                      <a:pt x="134" y="500"/>
                      <a:pt x="227" y="592"/>
                      <a:pt x="342" y="601"/>
                    </a:cubicBezTo>
                    <a:cubicBezTo>
                      <a:pt x="350" y="601"/>
                      <a:pt x="358" y="602"/>
                      <a:pt x="365" y="601"/>
                    </a:cubicBezTo>
                    <a:cubicBezTo>
                      <a:pt x="475" y="599"/>
                      <a:pt x="569" y="521"/>
                      <a:pt x="592" y="414"/>
                    </a:cubicBezTo>
                    <a:cubicBezTo>
                      <a:pt x="596" y="398"/>
                      <a:pt x="598" y="381"/>
                      <a:pt x="598" y="364"/>
                    </a:cubicBezTo>
                    <a:cubicBezTo>
                      <a:pt x="598" y="352"/>
                      <a:pt x="597" y="339"/>
                      <a:pt x="595" y="328"/>
                    </a:cubicBezTo>
                    <a:moveTo>
                      <a:pt x="721" y="312"/>
                    </a:moveTo>
                    <a:lnTo>
                      <a:pt x="721" y="305"/>
                    </a:lnTo>
                    <a:cubicBezTo>
                      <a:pt x="721" y="303"/>
                      <a:pt x="720" y="300"/>
                      <a:pt x="720" y="298"/>
                    </a:cubicBezTo>
                    <a:cubicBezTo>
                      <a:pt x="717" y="286"/>
                      <a:pt x="714" y="273"/>
                      <a:pt x="711" y="261"/>
                    </a:cubicBezTo>
                    <a:cubicBezTo>
                      <a:pt x="709" y="254"/>
                      <a:pt x="704" y="252"/>
                      <a:pt x="697" y="253"/>
                    </a:cubicBezTo>
                    <a:cubicBezTo>
                      <a:pt x="684" y="256"/>
                      <a:pt x="672" y="259"/>
                      <a:pt x="659" y="261"/>
                    </a:cubicBezTo>
                    <a:cubicBezTo>
                      <a:pt x="656" y="262"/>
                      <a:pt x="655" y="262"/>
                      <a:pt x="654" y="259"/>
                    </a:cubicBezTo>
                    <a:cubicBezTo>
                      <a:pt x="651" y="252"/>
                      <a:pt x="649" y="246"/>
                      <a:pt x="646" y="240"/>
                    </a:cubicBezTo>
                    <a:cubicBezTo>
                      <a:pt x="643" y="233"/>
                      <a:pt x="640" y="227"/>
                      <a:pt x="637" y="220"/>
                    </a:cubicBezTo>
                    <a:cubicBezTo>
                      <a:pt x="633" y="213"/>
                      <a:pt x="629" y="206"/>
                      <a:pt x="625" y="198"/>
                    </a:cubicBezTo>
                    <a:lnTo>
                      <a:pt x="628" y="196"/>
                    </a:lnTo>
                    <a:cubicBezTo>
                      <a:pt x="638" y="188"/>
                      <a:pt x="648" y="180"/>
                      <a:pt x="658" y="171"/>
                    </a:cubicBezTo>
                    <a:cubicBezTo>
                      <a:pt x="663" y="167"/>
                      <a:pt x="664" y="162"/>
                      <a:pt x="660" y="157"/>
                    </a:cubicBezTo>
                    <a:cubicBezTo>
                      <a:pt x="654" y="148"/>
                      <a:pt x="647" y="139"/>
                      <a:pt x="640" y="131"/>
                    </a:cubicBezTo>
                    <a:cubicBezTo>
                      <a:pt x="637" y="127"/>
                      <a:pt x="634" y="123"/>
                      <a:pt x="631" y="119"/>
                    </a:cubicBezTo>
                    <a:cubicBezTo>
                      <a:pt x="626" y="114"/>
                      <a:pt x="620" y="114"/>
                      <a:pt x="615" y="118"/>
                    </a:cubicBezTo>
                    <a:cubicBezTo>
                      <a:pt x="607" y="125"/>
                      <a:pt x="598" y="132"/>
                      <a:pt x="590" y="138"/>
                    </a:cubicBezTo>
                    <a:cubicBezTo>
                      <a:pt x="587" y="140"/>
                      <a:pt x="584" y="142"/>
                      <a:pt x="582" y="145"/>
                    </a:cubicBezTo>
                    <a:cubicBezTo>
                      <a:pt x="565" y="128"/>
                      <a:pt x="546" y="113"/>
                      <a:pt x="526" y="101"/>
                    </a:cubicBezTo>
                    <a:lnTo>
                      <a:pt x="528" y="97"/>
                    </a:lnTo>
                    <a:cubicBezTo>
                      <a:pt x="533" y="86"/>
                      <a:pt x="539" y="74"/>
                      <a:pt x="544" y="63"/>
                    </a:cubicBezTo>
                    <a:cubicBezTo>
                      <a:pt x="548" y="55"/>
                      <a:pt x="546" y="50"/>
                      <a:pt x="539" y="46"/>
                    </a:cubicBezTo>
                    <a:cubicBezTo>
                      <a:pt x="532" y="42"/>
                      <a:pt x="525" y="39"/>
                      <a:pt x="517" y="35"/>
                    </a:cubicBezTo>
                    <a:cubicBezTo>
                      <a:pt x="511" y="32"/>
                      <a:pt x="505" y="29"/>
                      <a:pt x="498" y="27"/>
                    </a:cubicBezTo>
                    <a:cubicBezTo>
                      <a:pt x="491" y="24"/>
                      <a:pt x="486" y="26"/>
                      <a:pt x="483" y="33"/>
                    </a:cubicBezTo>
                    <a:cubicBezTo>
                      <a:pt x="477" y="44"/>
                      <a:pt x="472" y="55"/>
                      <a:pt x="466" y="67"/>
                    </a:cubicBezTo>
                    <a:cubicBezTo>
                      <a:pt x="465" y="70"/>
                      <a:pt x="463" y="71"/>
                      <a:pt x="460" y="69"/>
                    </a:cubicBezTo>
                    <a:cubicBezTo>
                      <a:pt x="440" y="62"/>
                      <a:pt x="420" y="58"/>
                      <a:pt x="399" y="56"/>
                    </a:cubicBezTo>
                    <a:lnTo>
                      <a:pt x="397" y="55"/>
                    </a:lnTo>
                    <a:cubicBezTo>
                      <a:pt x="396" y="55"/>
                      <a:pt x="395" y="54"/>
                      <a:pt x="395" y="52"/>
                    </a:cubicBezTo>
                    <a:cubicBezTo>
                      <a:pt x="395" y="39"/>
                      <a:pt x="395" y="26"/>
                      <a:pt x="395" y="13"/>
                    </a:cubicBezTo>
                    <a:cubicBezTo>
                      <a:pt x="395" y="6"/>
                      <a:pt x="391" y="1"/>
                      <a:pt x="384" y="1"/>
                    </a:cubicBezTo>
                    <a:cubicBezTo>
                      <a:pt x="382" y="0"/>
                      <a:pt x="380" y="0"/>
                      <a:pt x="377" y="0"/>
                    </a:cubicBezTo>
                    <a:lnTo>
                      <a:pt x="344" y="0"/>
                    </a:lnTo>
                    <a:cubicBezTo>
                      <a:pt x="342" y="0"/>
                      <a:pt x="341" y="0"/>
                      <a:pt x="339" y="1"/>
                    </a:cubicBezTo>
                    <a:cubicBezTo>
                      <a:pt x="331" y="1"/>
                      <a:pt x="327" y="5"/>
                      <a:pt x="327" y="13"/>
                    </a:cubicBezTo>
                    <a:cubicBezTo>
                      <a:pt x="327" y="26"/>
                      <a:pt x="327" y="39"/>
                      <a:pt x="326" y="52"/>
                    </a:cubicBezTo>
                    <a:cubicBezTo>
                      <a:pt x="326" y="54"/>
                      <a:pt x="326" y="55"/>
                      <a:pt x="323" y="55"/>
                    </a:cubicBezTo>
                    <a:cubicBezTo>
                      <a:pt x="302" y="58"/>
                      <a:pt x="281" y="63"/>
                      <a:pt x="261" y="70"/>
                    </a:cubicBezTo>
                    <a:cubicBezTo>
                      <a:pt x="258" y="71"/>
                      <a:pt x="257" y="70"/>
                      <a:pt x="256" y="67"/>
                    </a:cubicBezTo>
                    <a:cubicBezTo>
                      <a:pt x="250" y="56"/>
                      <a:pt x="244" y="45"/>
                      <a:pt x="239" y="33"/>
                    </a:cubicBezTo>
                    <a:cubicBezTo>
                      <a:pt x="236" y="26"/>
                      <a:pt x="229" y="24"/>
                      <a:pt x="224" y="27"/>
                    </a:cubicBezTo>
                    <a:cubicBezTo>
                      <a:pt x="219" y="29"/>
                      <a:pt x="215" y="31"/>
                      <a:pt x="211" y="33"/>
                    </a:cubicBezTo>
                    <a:cubicBezTo>
                      <a:pt x="206" y="35"/>
                      <a:pt x="201" y="37"/>
                      <a:pt x="196" y="40"/>
                    </a:cubicBezTo>
                    <a:cubicBezTo>
                      <a:pt x="192" y="42"/>
                      <a:pt x="187" y="44"/>
                      <a:pt x="182" y="47"/>
                    </a:cubicBezTo>
                    <a:cubicBezTo>
                      <a:pt x="176" y="50"/>
                      <a:pt x="174" y="56"/>
                      <a:pt x="177" y="62"/>
                    </a:cubicBezTo>
                    <a:cubicBezTo>
                      <a:pt x="182" y="72"/>
                      <a:pt x="187" y="82"/>
                      <a:pt x="191" y="92"/>
                    </a:cubicBezTo>
                    <a:cubicBezTo>
                      <a:pt x="193" y="95"/>
                      <a:pt x="194" y="98"/>
                      <a:pt x="195" y="101"/>
                    </a:cubicBezTo>
                    <a:cubicBezTo>
                      <a:pt x="175" y="113"/>
                      <a:pt x="157" y="128"/>
                      <a:pt x="140" y="145"/>
                    </a:cubicBezTo>
                    <a:cubicBezTo>
                      <a:pt x="129" y="136"/>
                      <a:pt x="118" y="127"/>
                      <a:pt x="107" y="118"/>
                    </a:cubicBezTo>
                    <a:cubicBezTo>
                      <a:pt x="101" y="114"/>
                      <a:pt x="95" y="114"/>
                      <a:pt x="91" y="119"/>
                    </a:cubicBezTo>
                    <a:cubicBezTo>
                      <a:pt x="81" y="131"/>
                      <a:pt x="71" y="144"/>
                      <a:pt x="61" y="157"/>
                    </a:cubicBezTo>
                    <a:cubicBezTo>
                      <a:pt x="58" y="162"/>
                      <a:pt x="59" y="167"/>
                      <a:pt x="64" y="171"/>
                    </a:cubicBezTo>
                    <a:cubicBezTo>
                      <a:pt x="74" y="180"/>
                      <a:pt x="84" y="188"/>
                      <a:pt x="94" y="196"/>
                    </a:cubicBezTo>
                    <a:lnTo>
                      <a:pt x="97" y="198"/>
                    </a:lnTo>
                    <a:cubicBezTo>
                      <a:pt x="91" y="209"/>
                      <a:pt x="85" y="219"/>
                      <a:pt x="80" y="230"/>
                    </a:cubicBezTo>
                    <a:cubicBezTo>
                      <a:pt x="75" y="240"/>
                      <a:pt x="71" y="251"/>
                      <a:pt x="66" y="262"/>
                    </a:cubicBezTo>
                    <a:lnTo>
                      <a:pt x="63" y="261"/>
                    </a:lnTo>
                    <a:cubicBezTo>
                      <a:pt x="50" y="259"/>
                      <a:pt x="38" y="256"/>
                      <a:pt x="25" y="253"/>
                    </a:cubicBezTo>
                    <a:cubicBezTo>
                      <a:pt x="18" y="252"/>
                      <a:pt x="13" y="254"/>
                      <a:pt x="11" y="262"/>
                    </a:cubicBezTo>
                    <a:cubicBezTo>
                      <a:pt x="10" y="264"/>
                      <a:pt x="10" y="265"/>
                      <a:pt x="9" y="267"/>
                    </a:cubicBezTo>
                    <a:cubicBezTo>
                      <a:pt x="8" y="271"/>
                      <a:pt x="7" y="274"/>
                      <a:pt x="7" y="277"/>
                    </a:cubicBezTo>
                    <a:cubicBezTo>
                      <a:pt x="4" y="287"/>
                      <a:pt x="2" y="297"/>
                      <a:pt x="0" y="306"/>
                    </a:cubicBezTo>
                    <a:lnTo>
                      <a:pt x="0" y="311"/>
                    </a:lnTo>
                    <a:cubicBezTo>
                      <a:pt x="2" y="317"/>
                      <a:pt x="6" y="319"/>
                      <a:pt x="12" y="320"/>
                    </a:cubicBezTo>
                    <a:cubicBezTo>
                      <a:pt x="19" y="322"/>
                      <a:pt x="26" y="324"/>
                      <a:pt x="33" y="325"/>
                    </a:cubicBezTo>
                    <a:cubicBezTo>
                      <a:pt x="39" y="327"/>
                      <a:pt x="45" y="328"/>
                      <a:pt x="50" y="329"/>
                    </a:cubicBezTo>
                    <a:lnTo>
                      <a:pt x="50" y="400"/>
                    </a:lnTo>
                    <a:lnTo>
                      <a:pt x="47" y="401"/>
                    </a:lnTo>
                    <a:cubicBezTo>
                      <a:pt x="36" y="404"/>
                      <a:pt x="24" y="407"/>
                      <a:pt x="12" y="409"/>
                    </a:cubicBezTo>
                    <a:cubicBezTo>
                      <a:pt x="6" y="410"/>
                      <a:pt x="2" y="413"/>
                      <a:pt x="0" y="418"/>
                    </a:cubicBezTo>
                    <a:lnTo>
                      <a:pt x="0" y="424"/>
                    </a:lnTo>
                    <a:lnTo>
                      <a:pt x="1" y="426"/>
                    </a:lnTo>
                    <a:cubicBezTo>
                      <a:pt x="4" y="440"/>
                      <a:pt x="7" y="454"/>
                      <a:pt x="11" y="467"/>
                    </a:cubicBezTo>
                    <a:cubicBezTo>
                      <a:pt x="13" y="475"/>
                      <a:pt x="17" y="478"/>
                      <a:pt x="26" y="476"/>
                    </a:cubicBezTo>
                    <a:cubicBezTo>
                      <a:pt x="30" y="475"/>
                      <a:pt x="35" y="474"/>
                      <a:pt x="40" y="473"/>
                    </a:cubicBezTo>
                    <a:cubicBezTo>
                      <a:pt x="49" y="471"/>
                      <a:pt x="58" y="469"/>
                      <a:pt x="66" y="467"/>
                    </a:cubicBezTo>
                    <a:cubicBezTo>
                      <a:pt x="74" y="490"/>
                      <a:pt x="85" y="511"/>
                      <a:pt x="97" y="531"/>
                    </a:cubicBezTo>
                    <a:cubicBezTo>
                      <a:pt x="86" y="540"/>
                      <a:pt x="75" y="549"/>
                      <a:pt x="64" y="558"/>
                    </a:cubicBezTo>
                    <a:cubicBezTo>
                      <a:pt x="59" y="562"/>
                      <a:pt x="58" y="568"/>
                      <a:pt x="62" y="573"/>
                    </a:cubicBezTo>
                    <a:cubicBezTo>
                      <a:pt x="63" y="576"/>
                      <a:pt x="65" y="578"/>
                      <a:pt x="66" y="580"/>
                    </a:cubicBezTo>
                    <a:cubicBezTo>
                      <a:pt x="74" y="590"/>
                      <a:pt x="82" y="600"/>
                      <a:pt x="90" y="609"/>
                    </a:cubicBezTo>
                    <a:cubicBezTo>
                      <a:pt x="95" y="615"/>
                      <a:pt x="101" y="616"/>
                      <a:pt x="107" y="611"/>
                    </a:cubicBezTo>
                    <a:cubicBezTo>
                      <a:pt x="111" y="608"/>
                      <a:pt x="115" y="605"/>
                      <a:pt x="119" y="602"/>
                    </a:cubicBezTo>
                    <a:cubicBezTo>
                      <a:pt x="126" y="596"/>
                      <a:pt x="133" y="591"/>
                      <a:pt x="140" y="585"/>
                    </a:cubicBezTo>
                    <a:cubicBezTo>
                      <a:pt x="149" y="593"/>
                      <a:pt x="158" y="601"/>
                      <a:pt x="167" y="608"/>
                    </a:cubicBezTo>
                    <a:cubicBezTo>
                      <a:pt x="176" y="616"/>
                      <a:pt x="185" y="622"/>
                      <a:pt x="195" y="629"/>
                    </a:cubicBezTo>
                    <a:lnTo>
                      <a:pt x="194" y="632"/>
                    </a:lnTo>
                    <a:cubicBezTo>
                      <a:pt x="188" y="644"/>
                      <a:pt x="183" y="656"/>
                      <a:pt x="177" y="667"/>
                    </a:cubicBezTo>
                    <a:cubicBezTo>
                      <a:pt x="174" y="674"/>
                      <a:pt x="176" y="679"/>
                      <a:pt x="181" y="682"/>
                    </a:cubicBezTo>
                    <a:cubicBezTo>
                      <a:pt x="195" y="689"/>
                      <a:pt x="210" y="696"/>
                      <a:pt x="224" y="703"/>
                    </a:cubicBezTo>
                    <a:cubicBezTo>
                      <a:pt x="230" y="706"/>
                      <a:pt x="236" y="703"/>
                      <a:pt x="239" y="697"/>
                    </a:cubicBezTo>
                    <a:cubicBezTo>
                      <a:pt x="242" y="690"/>
                      <a:pt x="246" y="683"/>
                      <a:pt x="249" y="676"/>
                    </a:cubicBezTo>
                    <a:cubicBezTo>
                      <a:pt x="252" y="671"/>
                      <a:pt x="255" y="665"/>
                      <a:pt x="258" y="659"/>
                    </a:cubicBezTo>
                    <a:cubicBezTo>
                      <a:pt x="280" y="667"/>
                      <a:pt x="303" y="672"/>
                      <a:pt x="327" y="675"/>
                    </a:cubicBezTo>
                    <a:lnTo>
                      <a:pt x="327" y="716"/>
                    </a:lnTo>
                    <a:cubicBezTo>
                      <a:pt x="327" y="724"/>
                      <a:pt x="330" y="728"/>
                      <a:pt x="338" y="729"/>
                    </a:cubicBezTo>
                    <a:cubicBezTo>
                      <a:pt x="353" y="729"/>
                      <a:pt x="369" y="729"/>
                      <a:pt x="384" y="729"/>
                    </a:cubicBezTo>
                    <a:cubicBezTo>
                      <a:pt x="392" y="728"/>
                      <a:pt x="395" y="724"/>
                      <a:pt x="395" y="717"/>
                    </a:cubicBezTo>
                    <a:cubicBezTo>
                      <a:pt x="395" y="704"/>
                      <a:pt x="395" y="691"/>
                      <a:pt x="395" y="678"/>
                    </a:cubicBezTo>
                    <a:lnTo>
                      <a:pt x="395" y="675"/>
                    </a:lnTo>
                    <a:cubicBezTo>
                      <a:pt x="402" y="674"/>
                      <a:pt x="408" y="673"/>
                      <a:pt x="414" y="672"/>
                    </a:cubicBezTo>
                    <a:cubicBezTo>
                      <a:pt x="421" y="671"/>
                      <a:pt x="428" y="669"/>
                      <a:pt x="435" y="667"/>
                    </a:cubicBezTo>
                    <a:cubicBezTo>
                      <a:pt x="438" y="667"/>
                      <a:pt x="441" y="666"/>
                      <a:pt x="444" y="665"/>
                    </a:cubicBezTo>
                    <a:cubicBezTo>
                      <a:pt x="448" y="664"/>
                      <a:pt x="451" y="663"/>
                      <a:pt x="454" y="662"/>
                    </a:cubicBezTo>
                    <a:cubicBezTo>
                      <a:pt x="458" y="661"/>
                      <a:pt x="461" y="660"/>
                      <a:pt x="464" y="659"/>
                    </a:cubicBezTo>
                    <a:lnTo>
                      <a:pt x="466" y="662"/>
                    </a:lnTo>
                    <a:cubicBezTo>
                      <a:pt x="471" y="673"/>
                      <a:pt x="477" y="685"/>
                      <a:pt x="483" y="696"/>
                    </a:cubicBezTo>
                    <a:cubicBezTo>
                      <a:pt x="486" y="704"/>
                      <a:pt x="491" y="706"/>
                      <a:pt x="499" y="702"/>
                    </a:cubicBezTo>
                    <a:cubicBezTo>
                      <a:pt x="506" y="700"/>
                      <a:pt x="513" y="697"/>
                      <a:pt x="519" y="694"/>
                    </a:cubicBezTo>
                    <a:cubicBezTo>
                      <a:pt x="526" y="690"/>
                      <a:pt x="533" y="687"/>
                      <a:pt x="539" y="683"/>
                    </a:cubicBezTo>
                    <a:cubicBezTo>
                      <a:pt x="546" y="679"/>
                      <a:pt x="548" y="674"/>
                      <a:pt x="544" y="667"/>
                    </a:cubicBezTo>
                    <a:cubicBezTo>
                      <a:pt x="543" y="664"/>
                      <a:pt x="542" y="661"/>
                      <a:pt x="540" y="658"/>
                    </a:cubicBezTo>
                    <a:cubicBezTo>
                      <a:pt x="536" y="649"/>
                      <a:pt x="531" y="639"/>
                      <a:pt x="527" y="629"/>
                    </a:cubicBezTo>
                    <a:cubicBezTo>
                      <a:pt x="536" y="622"/>
                      <a:pt x="546" y="616"/>
                      <a:pt x="555" y="608"/>
                    </a:cubicBezTo>
                    <a:cubicBezTo>
                      <a:pt x="564" y="601"/>
                      <a:pt x="573" y="593"/>
                      <a:pt x="582" y="585"/>
                    </a:cubicBezTo>
                    <a:lnTo>
                      <a:pt x="585" y="588"/>
                    </a:lnTo>
                    <a:cubicBezTo>
                      <a:pt x="595" y="595"/>
                      <a:pt x="605" y="603"/>
                      <a:pt x="615" y="611"/>
                    </a:cubicBezTo>
                    <a:cubicBezTo>
                      <a:pt x="621" y="615"/>
                      <a:pt x="626" y="615"/>
                      <a:pt x="631" y="610"/>
                    </a:cubicBezTo>
                    <a:cubicBezTo>
                      <a:pt x="641" y="598"/>
                      <a:pt x="651" y="586"/>
                      <a:pt x="660" y="573"/>
                    </a:cubicBezTo>
                    <a:cubicBezTo>
                      <a:pt x="664" y="568"/>
                      <a:pt x="663" y="562"/>
                      <a:pt x="658" y="558"/>
                    </a:cubicBezTo>
                    <a:cubicBezTo>
                      <a:pt x="648" y="550"/>
                      <a:pt x="637" y="541"/>
                      <a:pt x="627" y="533"/>
                    </a:cubicBezTo>
                    <a:lnTo>
                      <a:pt x="625" y="531"/>
                    </a:lnTo>
                    <a:cubicBezTo>
                      <a:pt x="630" y="522"/>
                      <a:pt x="636" y="512"/>
                      <a:pt x="640" y="503"/>
                    </a:cubicBezTo>
                    <a:cubicBezTo>
                      <a:pt x="643" y="498"/>
                      <a:pt x="645" y="494"/>
                      <a:pt x="647" y="489"/>
                    </a:cubicBezTo>
                    <a:cubicBezTo>
                      <a:pt x="649" y="484"/>
                      <a:pt x="651" y="479"/>
                      <a:pt x="653" y="475"/>
                    </a:cubicBezTo>
                    <a:cubicBezTo>
                      <a:pt x="654" y="472"/>
                      <a:pt x="654" y="470"/>
                      <a:pt x="655" y="467"/>
                    </a:cubicBezTo>
                    <a:cubicBezTo>
                      <a:pt x="669" y="470"/>
                      <a:pt x="683" y="473"/>
                      <a:pt x="697" y="476"/>
                    </a:cubicBezTo>
                    <a:cubicBezTo>
                      <a:pt x="704" y="478"/>
                      <a:pt x="709" y="475"/>
                      <a:pt x="711" y="468"/>
                    </a:cubicBezTo>
                    <a:cubicBezTo>
                      <a:pt x="712" y="463"/>
                      <a:pt x="714" y="458"/>
                      <a:pt x="715" y="453"/>
                    </a:cubicBezTo>
                    <a:cubicBezTo>
                      <a:pt x="717" y="444"/>
                      <a:pt x="719" y="434"/>
                      <a:pt x="721" y="424"/>
                    </a:cubicBezTo>
                    <a:lnTo>
                      <a:pt x="721" y="417"/>
                    </a:lnTo>
                    <a:cubicBezTo>
                      <a:pt x="719" y="413"/>
                      <a:pt x="715" y="410"/>
                      <a:pt x="710" y="409"/>
                    </a:cubicBezTo>
                    <a:cubicBezTo>
                      <a:pt x="702" y="408"/>
                      <a:pt x="693" y="405"/>
                      <a:pt x="685" y="403"/>
                    </a:cubicBezTo>
                    <a:cubicBezTo>
                      <a:pt x="680" y="402"/>
                      <a:pt x="675" y="401"/>
                      <a:pt x="671" y="400"/>
                    </a:cubicBezTo>
                    <a:cubicBezTo>
                      <a:pt x="672" y="388"/>
                      <a:pt x="672" y="376"/>
                      <a:pt x="672" y="364"/>
                    </a:cubicBezTo>
                    <a:cubicBezTo>
                      <a:pt x="672" y="353"/>
                      <a:pt x="672" y="341"/>
                      <a:pt x="671" y="329"/>
                    </a:cubicBezTo>
                    <a:cubicBezTo>
                      <a:pt x="684" y="326"/>
                      <a:pt x="697" y="323"/>
                      <a:pt x="710" y="320"/>
                    </a:cubicBezTo>
                    <a:cubicBezTo>
                      <a:pt x="715" y="319"/>
                      <a:pt x="719" y="317"/>
                      <a:pt x="721" y="312"/>
                    </a:cubicBezTo>
                  </a:path>
                </a:pathLst>
              </a:custGeom>
              <a:solidFill>
                <a:srgbClr val="BAD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39">
                <a:extLst>
                  <a:ext uri="{FF2B5EF4-FFF2-40B4-BE49-F238E27FC236}">
                    <a16:creationId xmlns:a16="http://schemas.microsoft.com/office/drawing/2014/main" id="{A822DFA5-D0DC-4615-A78D-3A6D292D5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45125" y="3608388"/>
                <a:ext cx="296863" cy="307975"/>
              </a:xfrm>
              <a:custGeom>
                <a:avLst/>
                <a:gdLst>
                  <a:gd name="T0" fmla="*/ 16 w 655"/>
                  <a:gd name="T1" fmla="*/ 220 h 673"/>
                  <a:gd name="T2" fmla="*/ 54 w 655"/>
                  <a:gd name="T3" fmla="*/ 228 h 673"/>
                  <a:gd name="T4" fmla="*/ 57 w 655"/>
                  <a:gd name="T5" fmla="*/ 229 h 673"/>
                  <a:gd name="T6" fmla="*/ 71 w 655"/>
                  <a:gd name="T7" fmla="*/ 197 h 673"/>
                  <a:gd name="T8" fmla="*/ 88 w 655"/>
                  <a:gd name="T9" fmla="*/ 165 h 673"/>
                  <a:gd name="T10" fmla="*/ 85 w 655"/>
                  <a:gd name="T11" fmla="*/ 163 h 673"/>
                  <a:gd name="T12" fmla="*/ 55 w 655"/>
                  <a:gd name="T13" fmla="*/ 138 h 673"/>
                  <a:gd name="T14" fmla="*/ 53 w 655"/>
                  <a:gd name="T15" fmla="*/ 124 h 673"/>
                  <a:gd name="T16" fmla="*/ 82 w 655"/>
                  <a:gd name="T17" fmla="*/ 86 h 673"/>
                  <a:gd name="T18" fmla="*/ 98 w 655"/>
                  <a:gd name="T19" fmla="*/ 85 h 673"/>
                  <a:gd name="T20" fmla="*/ 131 w 655"/>
                  <a:gd name="T21" fmla="*/ 112 h 673"/>
                  <a:gd name="T22" fmla="*/ 186 w 655"/>
                  <a:gd name="T23" fmla="*/ 68 h 673"/>
                  <a:gd name="T24" fmla="*/ 182 w 655"/>
                  <a:gd name="T25" fmla="*/ 59 h 673"/>
                  <a:gd name="T26" fmla="*/ 168 w 655"/>
                  <a:gd name="T27" fmla="*/ 29 h 673"/>
                  <a:gd name="T28" fmla="*/ 173 w 655"/>
                  <a:gd name="T29" fmla="*/ 14 h 673"/>
                  <a:gd name="T30" fmla="*/ 202 w 655"/>
                  <a:gd name="T31" fmla="*/ 0 h 673"/>
                  <a:gd name="T32" fmla="*/ 644 w 655"/>
                  <a:gd name="T33" fmla="*/ 441 h 673"/>
                  <a:gd name="T34" fmla="*/ 616 w 655"/>
                  <a:gd name="T35" fmla="*/ 498 h 673"/>
                  <a:gd name="T36" fmla="*/ 618 w 655"/>
                  <a:gd name="T37" fmla="*/ 500 h 673"/>
                  <a:gd name="T38" fmla="*/ 649 w 655"/>
                  <a:gd name="T39" fmla="*/ 525 h 673"/>
                  <a:gd name="T40" fmla="*/ 651 w 655"/>
                  <a:gd name="T41" fmla="*/ 540 h 673"/>
                  <a:gd name="T42" fmla="*/ 622 w 655"/>
                  <a:gd name="T43" fmla="*/ 577 h 673"/>
                  <a:gd name="T44" fmla="*/ 606 w 655"/>
                  <a:gd name="T45" fmla="*/ 578 h 673"/>
                  <a:gd name="T46" fmla="*/ 576 w 655"/>
                  <a:gd name="T47" fmla="*/ 555 h 673"/>
                  <a:gd name="T48" fmla="*/ 573 w 655"/>
                  <a:gd name="T49" fmla="*/ 552 h 673"/>
                  <a:gd name="T50" fmla="*/ 546 w 655"/>
                  <a:gd name="T51" fmla="*/ 575 h 673"/>
                  <a:gd name="T52" fmla="*/ 518 w 655"/>
                  <a:gd name="T53" fmla="*/ 596 h 673"/>
                  <a:gd name="T54" fmla="*/ 531 w 655"/>
                  <a:gd name="T55" fmla="*/ 625 h 673"/>
                  <a:gd name="T56" fmla="*/ 535 w 655"/>
                  <a:gd name="T57" fmla="*/ 634 h 673"/>
                  <a:gd name="T58" fmla="*/ 531 w 655"/>
                  <a:gd name="T59" fmla="*/ 650 h 673"/>
                  <a:gd name="T60" fmla="*/ 510 w 655"/>
                  <a:gd name="T61" fmla="*/ 661 h 673"/>
                  <a:gd name="T62" fmla="*/ 490 w 655"/>
                  <a:gd name="T63" fmla="*/ 669 h 673"/>
                  <a:gd name="T64" fmla="*/ 474 w 655"/>
                  <a:gd name="T65" fmla="*/ 663 h 673"/>
                  <a:gd name="T66" fmla="*/ 457 w 655"/>
                  <a:gd name="T67" fmla="*/ 629 h 673"/>
                  <a:gd name="T68" fmla="*/ 455 w 655"/>
                  <a:gd name="T69" fmla="*/ 626 h 673"/>
                  <a:gd name="T70" fmla="*/ 405 w 655"/>
                  <a:gd name="T71" fmla="*/ 639 h 673"/>
                  <a:gd name="T72" fmla="*/ 0 w 655"/>
                  <a:gd name="T73" fmla="*/ 234 h 673"/>
                  <a:gd name="T74" fmla="*/ 2 w 655"/>
                  <a:gd name="T75" fmla="*/ 229 h 673"/>
                  <a:gd name="T76" fmla="*/ 16 w 655"/>
                  <a:gd name="T77" fmla="*/ 220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55" h="673">
                    <a:moveTo>
                      <a:pt x="16" y="220"/>
                    </a:moveTo>
                    <a:cubicBezTo>
                      <a:pt x="29" y="223"/>
                      <a:pt x="41" y="226"/>
                      <a:pt x="54" y="228"/>
                    </a:cubicBezTo>
                    <a:lnTo>
                      <a:pt x="57" y="229"/>
                    </a:lnTo>
                    <a:cubicBezTo>
                      <a:pt x="62" y="218"/>
                      <a:pt x="66" y="207"/>
                      <a:pt x="71" y="197"/>
                    </a:cubicBezTo>
                    <a:cubicBezTo>
                      <a:pt x="76" y="186"/>
                      <a:pt x="82" y="176"/>
                      <a:pt x="88" y="165"/>
                    </a:cubicBezTo>
                    <a:lnTo>
                      <a:pt x="85" y="163"/>
                    </a:lnTo>
                    <a:cubicBezTo>
                      <a:pt x="75" y="155"/>
                      <a:pt x="65" y="147"/>
                      <a:pt x="55" y="138"/>
                    </a:cubicBezTo>
                    <a:cubicBezTo>
                      <a:pt x="50" y="134"/>
                      <a:pt x="49" y="129"/>
                      <a:pt x="53" y="124"/>
                    </a:cubicBezTo>
                    <a:cubicBezTo>
                      <a:pt x="62" y="111"/>
                      <a:pt x="72" y="98"/>
                      <a:pt x="82" y="86"/>
                    </a:cubicBezTo>
                    <a:cubicBezTo>
                      <a:pt x="86" y="81"/>
                      <a:pt x="92" y="81"/>
                      <a:pt x="98" y="85"/>
                    </a:cubicBezTo>
                    <a:cubicBezTo>
                      <a:pt x="109" y="94"/>
                      <a:pt x="120" y="103"/>
                      <a:pt x="131" y="112"/>
                    </a:cubicBezTo>
                    <a:cubicBezTo>
                      <a:pt x="148" y="95"/>
                      <a:pt x="166" y="80"/>
                      <a:pt x="186" y="68"/>
                    </a:cubicBezTo>
                    <a:cubicBezTo>
                      <a:pt x="185" y="65"/>
                      <a:pt x="184" y="62"/>
                      <a:pt x="182" y="59"/>
                    </a:cubicBezTo>
                    <a:cubicBezTo>
                      <a:pt x="178" y="49"/>
                      <a:pt x="173" y="39"/>
                      <a:pt x="168" y="29"/>
                    </a:cubicBezTo>
                    <a:cubicBezTo>
                      <a:pt x="165" y="23"/>
                      <a:pt x="167" y="17"/>
                      <a:pt x="173" y="14"/>
                    </a:cubicBezTo>
                    <a:cubicBezTo>
                      <a:pt x="183" y="9"/>
                      <a:pt x="192" y="4"/>
                      <a:pt x="202" y="0"/>
                    </a:cubicBezTo>
                    <a:lnTo>
                      <a:pt x="644" y="441"/>
                    </a:lnTo>
                    <a:cubicBezTo>
                      <a:pt x="636" y="461"/>
                      <a:pt x="627" y="480"/>
                      <a:pt x="616" y="498"/>
                    </a:cubicBezTo>
                    <a:lnTo>
                      <a:pt x="618" y="500"/>
                    </a:lnTo>
                    <a:cubicBezTo>
                      <a:pt x="629" y="508"/>
                      <a:pt x="639" y="517"/>
                      <a:pt x="649" y="525"/>
                    </a:cubicBezTo>
                    <a:cubicBezTo>
                      <a:pt x="654" y="529"/>
                      <a:pt x="655" y="535"/>
                      <a:pt x="651" y="540"/>
                    </a:cubicBezTo>
                    <a:cubicBezTo>
                      <a:pt x="642" y="552"/>
                      <a:pt x="632" y="565"/>
                      <a:pt x="622" y="577"/>
                    </a:cubicBezTo>
                    <a:cubicBezTo>
                      <a:pt x="617" y="582"/>
                      <a:pt x="612" y="582"/>
                      <a:pt x="606" y="578"/>
                    </a:cubicBezTo>
                    <a:cubicBezTo>
                      <a:pt x="596" y="570"/>
                      <a:pt x="586" y="562"/>
                      <a:pt x="576" y="555"/>
                    </a:cubicBezTo>
                    <a:lnTo>
                      <a:pt x="573" y="552"/>
                    </a:lnTo>
                    <a:cubicBezTo>
                      <a:pt x="564" y="560"/>
                      <a:pt x="555" y="568"/>
                      <a:pt x="546" y="575"/>
                    </a:cubicBezTo>
                    <a:cubicBezTo>
                      <a:pt x="537" y="583"/>
                      <a:pt x="527" y="589"/>
                      <a:pt x="518" y="596"/>
                    </a:cubicBezTo>
                    <a:cubicBezTo>
                      <a:pt x="522" y="606"/>
                      <a:pt x="527" y="615"/>
                      <a:pt x="531" y="625"/>
                    </a:cubicBezTo>
                    <a:cubicBezTo>
                      <a:pt x="533" y="628"/>
                      <a:pt x="534" y="631"/>
                      <a:pt x="535" y="634"/>
                    </a:cubicBezTo>
                    <a:cubicBezTo>
                      <a:pt x="539" y="641"/>
                      <a:pt x="537" y="646"/>
                      <a:pt x="531" y="650"/>
                    </a:cubicBezTo>
                    <a:cubicBezTo>
                      <a:pt x="524" y="654"/>
                      <a:pt x="517" y="657"/>
                      <a:pt x="510" y="661"/>
                    </a:cubicBezTo>
                    <a:cubicBezTo>
                      <a:pt x="504" y="664"/>
                      <a:pt x="497" y="667"/>
                      <a:pt x="490" y="669"/>
                    </a:cubicBezTo>
                    <a:cubicBezTo>
                      <a:pt x="482" y="673"/>
                      <a:pt x="477" y="671"/>
                      <a:pt x="474" y="663"/>
                    </a:cubicBezTo>
                    <a:cubicBezTo>
                      <a:pt x="468" y="652"/>
                      <a:pt x="462" y="640"/>
                      <a:pt x="457" y="629"/>
                    </a:cubicBezTo>
                    <a:lnTo>
                      <a:pt x="455" y="626"/>
                    </a:lnTo>
                    <a:cubicBezTo>
                      <a:pt x="439" y="632"/>
                      <a:pt x="422" y="636"/>
                      <a:pt x="405" y="639"/>
                    </a:cubicBezTo>
                    <a:lnTo>
                      <a:pt x="0" y="234"/>
                    </a:lnTo>
                    <a:cubicBezTo>
                      <a:pt x="1" y="232"/>
                      <a:pt x="1" y="230"/>
                      <a:pt x="2" y="229"/>
                    </a:cubicBezTo>
                    <a:cubicBezTo>
                      <a:pt x="4" y="221"/>
                      <a:pt x="9" y="219"/>
                      <a:pt x="16" y="220"/>
                    </a:cubicBezTo>
                  </a:path>
                </a:pathLst>
              </a:custGeom>
              <a:solidFill>
                <a:srgbClr val="E0E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40">
                <a:extLst>
                  <a:ext uri="{FF2B5EF4-FFF2-40B4-BE49-F238E27FC236}">
                    <a16:creationId xmlns:a16="http://schemas.microsoft.com/office/drawing/2014/main" id="{E547557C-E975-4E87-8522-2DBE612C6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87975" y="3657600"/>
                <a:ext cx="203200" cy="204788"/>
              </a:xfrm>
              <a:custGeom>
                <a:avLst/>
                <a:gdLst>
                  <a:gd name="T0" fmla="*/ 449 w 450"/>
                  <a:gd name="T1" fmla="*/ 206 h 451"/>
                  <a:gd name="T2" fmla="*/ 449 w 450"/>
                  <a:gd name="T3" fmla="*/ 206 h 451"/>
                  <a:gd name="T4" fmla="*/ 426 w 450"/>
                  <a:gd name="T5" fmla="*/ 125 h 451"/>
                  <a:gd name="T6" fmla="*/ 229 w 450"/>
                  <a:gd name="T7" fmla="*/ 0 h 451"/>
                  <a:gd name="T8" fmla="*/ 225 w 450"/>
                  <a:gd name="T9" fmla="*/ 0 h 451"/>
                  <a:gd name="T10" fmla="*/ 185 w 450"/>
                  <a:gd name="T11" fmla="*/ 4 h 451"/>
                  <a:gd name="T12" fmla="*/ 163 w 450"/>
                  <a:gd name="T13" fmla="*/ 9 h 451"/>
                  <a:gd name="T14" fmla="*/ 0 w 450"/>
                  <a:gd name="T15" fmla="*/ 225 h 451"/>
                  <a:gd name="T16" fmla="*/ 2 w 450"/>
                  <a:gd name="T17" fmla="*/ 257 h 451"/>
                  <a:gd name="T18" fmla="*/ 193 w 450"/>
                  <a:gd name="T19" fmla="*/ 448 h 451"/>
                  <a:gd name="T20" fmla="*/ 225 w 450"/>
                  <a:gd name="T21" fmla="*/ 451 h 451"/>
                  <a:gd name="T22" fmla="*/ 446 w 450"/>
                  <a:gd name="T23" fmla="*/ 265 h 451"/>
                  <a:gd name="T24" fmla="*/ 450 w 450"/>
                  <a:gd name="T25" fmla="*/ 225 h 451"/>
                  <a:gd name="T26" fmla="*/ 449 w 450"/>
                  <a:gd name="T27" fmla="*/ 206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0" h="451">
                    <a:moveTo>
                      <a:pt x="449" y="206"/>
                    </a:moveTo>
                    <a:lnTo>
                      <a:pt x="449" y="206"/>
                    </a:lnTo>
                    <a:cubicBezTo>
                      <a:pt x="447" y="177"/>
                      <a:pt x="439" y="150"/>
                      <a:pt x="426" y="125"/>
                    </a:cubicBezTo>
                    <a:cubicBezTo>
                      <a:pt x="390" y="52"/>
                      <a:pt x="315" y="2"/>
                      <a:pt x="229" y="0"/>
                    </a:cubicBezTo>
                    <a:lnTo>
                      <a:pt x="225" y="0"/>
                    </a:lnTo>
                    <a:cubicBezTo>
                      <a:pt x="211" y="0"/>
                      <a:pt x="198" y="1"/>
                      <a:pt x="185" y="4"/>
                    </a:cubicBezTo>
                    <a:cubicBezTo>
                      <a:pt x="178" y="5"/>
                      <a:pt x="170" y="7"/>
                      <a:pt x="163" y="9"/>
                    </a:cubicBezTo>
                    <a:cubicBezTo>
                      <a:pt x="69" y="36"/>
                      <a:pt x="0" y="122"/>
                      <a:pt x="0" y="225"/>
                    </a:cubicBezTo>
                    <a:cubicBezTo>
                      <a:pt x="0" y="236"/>
                      <a:pt x="0" y="247"/>
                      <a:pt x="2" y="257"/>
                    </a:cubicBezTo>
                    <a:cubicBezTo>
                      <a:pt x="16" y="356"/>
                      <a:pt x="94" y="434"/>
                      <a:pt x="193" y="448"/>
                    </a:cubicBezTo>
                    <a:cubicBezTo>
                      <a:pt x="203" y="450"/>
                      <a:pt x="214" y="451"/>
                      <a:pt x="225" y="451"/>
                    </a:cubicBezTo>
                    <a:cubicBezTo>
                      <a:pt x="335" y="451"/>
                      <a:pt x="428" y="371"/>
                      <a:pt x="446" y="265"/>
                    </a:cubicBezTo>
                    <a:cubicBezTo>
                      <a:pt x="449" y="252"/>
                      <a:pt x="450" y="239"/>
                      <a:pt x="450" y="225"/>
                    </a:cubicBezTo>
                    <a:cubicBezTo>
                      <a:pt x="450" y="219"/>
                      <a:pt x="450" y="212"/>
                      <a:pt x="449" y="206"/>
                    </a:cubicBezTo>
                  </a:path>
                </a:pathLst>
              </a:custGeom>
              <a:solidFill>
                <a:srgbClr val="797A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41">
                <a:extLst>
                  <a:ext uri="{FF2B5EF4-FFF2-40B4-BE49-F238E27FC236}">
                    <a16:creationId xmlns:a16="http://schemas.microsoft.com/office/drawing/2014/main" id="{C412DE9C-F1C7-46DF-A11D-87A86E80DF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053013" y="2335212"/>
                <a:ext cx="784225" cy="787400"/>
              </a:xfrm>
              <a:custGeom>
                <a:avLst/>
                <a:gdLst>
                  <a:gd name="T0" fmla="*/ 1043 w 1735"/>
                  <a:gd name="T1" fmla="*/ 1271 h 1727"/>
                  <a:gd name="T2" fmla="*/ 683 w 1735"/>
                  <a:gd name="T3" fmla="*/ 1271 h 1727"/>
                  <a:gd name="T4" fmla="*/ 523 w 1735"/>
                  <a:gd name="T5" fmla="*/ 1066 h 1727"/>
                  <a:gd name="T6" fmla="*/ 528 w 1735"/>
                  <a:gd name="T7" fmla="*/ 652 h 1727"/>
                  <a:gd name="T8" fmla="*/ 468 w 1735"/>
                  <a:gd name="T9" fmla="*/ 600 h 1727"/>
                  <a:gd name="T10" fmla="*/ 422 w 1735"/>
                  <a:gd name="T11" fmla="*/ 819 h 1727"/>
                  <a:gd name="T12" fmla="*/ 1094 w 1735"/>
                  <a:gd name="T13" fmla="*/ 530 h 1727"/>
                  <a:gd name="T14" fmla="*/ 862 w 1735"/>
                  <a:gd name="T15" fmla="*/ 561 h 1727"/>
                  <a:gd name="T16" fmla="*/ 1133 w 1735"/>
                  <a:gd name="T17" fmla="*/ 1003 h 1727"/>
                  <a:gd name="T18" fmla="*/ 1084 w 1735"/>
                  <a:gd name="T19" fmla="*/ 1073 h 1727"/>
                  <a:gd name="T20" fmla="*/ 981 w 1735"/>
                  <a:gd name="T21" fmla="*/ 1144 h 1727"/>
                  <a:gd name="T22" fmla="*/ 926 w 1735"/>
                  <a:gd name="T23" fmla="*/ 1162 h 1727"/>
                  <a:gd name="T24" fmla="*/ 843 w 1735"/>
                  <a:gd name="T25" fmla="*/ 1167 h 1727"/>
                  <a:gd name="T26" fmla="*/ 770 w 1735"/>
                  <a:gd name="T27" fmla="*/ 1153 h 1727"/>
                  <a:gd name="T28" fmla="*/ 705 w 1735"/>
                  <a:gd name="T29" fmla="*/ 1123 h 1727"/>
                  <a:gd name="T30" fmla="*/ 630 w 1735"/>
                  <a:gd name="T31" fmla="*/ 1057 h 1727"/>
                  <a:gd name="T32" fmla="*/ 596 w 1735"/>
                  <a:gd name="T33" fmla="*/ 1008 h 1727"/>
                  <a:gd name="T34" fmla="*/ 577 w 1735"/>
                  <a:gd name="T35" fmla="*/ 966 h 1727"/>
                  <a:gd name="T36" fmla="*/ 561 w 1735"/>
                  <a:gd name="T37" fmla="*/ 894 h 1727"/>
                  <a:gd name="T38" fmla="*/ 562 w 1735"/>
                  <a:gd name="T39" fmla="*/ 831 h 1727"/>
                  <a:gd name="T40" fmla="*/ 610 w 1735"/>
                  <a:gd name="T41" fmla="*/ 699 h 1727"/>
                  <a:gd name="T42" fmla="*/ 655 w 1735"/>
                  <a:gd name="T43" fmla="*/ 645 h 1727"/>
                  <a:gd name="T44" fmla="*/ 698 w 1735"/>
                  <a:gd name="T45" fmla="*/ 611 h 1727"/>
                  <a:gd name="T46" fmla="*/ 783 w 1735"/>
                  <a:gd name="T47" fmla="*/ 572 h 1727"/>
                  <a:gd name="T48" fmla="*/ 823 w 1735"/>
                  <a:gd name="T49" fmla="*/ 563 h 1727"/>
                  <a:gd name="T50" fmla="*/ 910 w 1735"/>
                  <a:gd name="T51" fmla="*/ 1307 h 1727"/>
                  <a:gd name="T52" fmla="*/ 863 w 1735"/>
                  <a:gd name="T53" fmla="*/ 1260 h 1727"/>
                  <a:gd name="T54" fmla="*/ 1304 w 1735"/>
                  <a:gd name="T55" fmla="*/ 913 h 1727"/>
                  <a:gd name="T56" fmla="*/ 1255 w 1735"/>
                  <a:gd name="T57" fmla="*/ 691 h 1727"/>
                  <a:gd name="T58" fmla="*/ 1222 w 1735"/>
                  <a:gd name="T59" fmla="*/ 1127 h 1727"/>
                  <a:gd name="T60" fmla="*/ 1724 w 1735"/>
                  <a:gd name="T61" fmla="*/ 746 h 1727"/>
                  <a:gd name="T62" fmla="*/ 1518 w 1735"/>
                  <a:gd name="T63" fmla="*/ 619 h 1727"/>
                  <a:gd name="T64" fmla="*/ 1411 w 1735"/>
                  <a:gd name="T65" fmla="*/ 430 h 1727"/>
                  <a:gd name="T66" fmla="*/ 1301 w 1735"/>
                  <a:gd name="T67" fmla="*/ 317 h 1727"/>
                  <a:gd name="T68" fmla="*/ 1125 w 1735"/>
                  <a:gd name="T69" fmla="*/ 187 h 1727"/>
                  <a:gd name="T70" fmla="*/ 947 w 1735"/>
                  <a:gd name="T71" fmla="*/ 0 h 1727"/>
                  <a:gd name="T72" fmla="*/ 791 w 1735"/>
                  <a:gd name="T73" fmla="*/ 27 h 1727"/>
                  <a:gd name="T74" fmla="*/ 676 w 1735"/>
                  <a:gd name="T75" fmla="*/ 149 h 1727"/>
                  <a:gd name="T76" fmla="*/ 520 w 1735"/>
                  <a:gd name="T77" fmla="*/ 70 h 1727"/>
                  <a:gd name="T78" fmla="*/ 317 w 1735"/>
                  <a:gd name="T79" fmla="*/ 233 h 1727"/>
                  <a:gd name="T80" fmla="*/ 283 w 1735"/>
                  <a:gd name="T81" fmla="*/ 385 h 1727"/>
                  <a:gd name="T82" fmla="*/ 82 w 1735"/>
                  <a:gd name="T83" fmla="*/ 484 h 1727"/>
                  <a:gd name="T84" fmla="*/ 190 w 1735"/>
                  <a:gd name="T85" fmla="*/ 676 h 1727"/>
                  <a:gd name="T86" fmla="*/ 19 w 1735"/>
                  <a:gd name="T87" fmla="*/ 677 h 1727"/>
                  <a:gd name="T88" fmla="*/ 144 w 1735"/>
                  <a:gd name="T89" fmla="*/ 827 h 1727"/>
                  <a:gd name="T90" fmla="*/ 1 w 1735"/>
                  <a:gd name="T91" fmla="*/ 946 h 1727"/>
                  <a:gd name="T92" fmla="*/ 179 w 1735"/>
                  <a:gd name="T93" fmla="*/ 1050 h 1727"/>
                  <a:gd name="T94" fmla="*/ 70 w 1735"/>
                  <a:gd name="T95" fmla="*/ 1206 h 1727"/>
                  <a:gd name="T96" fmla="*/ 252 w 1735"/>
                  <a:gd name="T97" fmla="*/ 1260 h 1727"/>
                  <a:gd name="T98" fmla="*/ 290 w 1735"/>
                  <a:gd name="T99" fmla="*/ 1514 h 1727"/>
                  <a:gd name="T100" fmla="*/ 423 w 1735"/>
                  <a:gd name="T101" fmla="*/ 1608 h 1727"/>
                  <a:gd name="T102" fmla="*/ 674 w 1735"/>
                  <a:gd name="T103" fmla="*/ 1708 h 1727"/>
                  <a:gd name="T104" fmla="*/ 1052 w 1735"/>
                  <a:gd name="T105" fmla="*/ 1656 h 1727"/>
                  <a:gd name="T106" fmla="*/ 1249 w 1735"/>
                  <a:gd name="T107" fmla="*/ 1448 h 1727"/>
                  <a:gd name="T108" fmla="*/ 1463 w 1735"/>
                  <a:gd name="T109" fmla="*/ 1368 h 1727"/>
                  <a:gd name="T110" fmla="*/ 1658 w 1735"/>
                  <a:gd name="T111" fmla="*/ 1210 h 1727"/>
                  <a:gd name="T112" fmla="*/ 1618 w 1735"/>
                  <a:gd name="T113" fmla="*/ 1053 h 1727"/>
                  <a:gd name="T114" fmla="*/ 1649 w 1735"/>
                  <a:gd name="T115" fmla="*/ 920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35" h="1727">
                    <a:moveTo>
                      <a:pt x="1038" y="1237"/>
                    </a:moveTo>
                    <a:cubicBezTo>
                      <a:pt x="1041" y="1225"/>
                      <a:pt x="1048" y="1214"/>
                      <a:pt x="1060" y="1207"/>
                    </a:cubicBezTo>
                    <a:cubicBezTo>
                      <a:pt x="1068" y="1203"/>
                      <a:pt x="1076" y="1201"/>
                      <a:pt x="1084" y="1201"/>
                    </a:cubicBezTo>
                    <a:cubicBezTo>
                      <a:pt x="1100" y="1201"/>
                      <a:pt x="1116" y="1209"/>
                      <a:pt x="1124" y="1224"/>
                    </a:cubicBezTo>
                    <a:cubicBezTo>
                      <a:pt x="1137" y="1246"/>
                      <a:pt x="1129" y="1275"/>
                      <a:pt x="1107" y="1288"/>
                    </a:cubicBezTo>
                    <a:cubicBezTo>
                      <a:pt x="1085" y="1301"/>
                      <a:pt x="1056" y="1293"/>
                      <a:pt x="1043" y="1271"/>
                    </a:cubicBezTo>
                    <a:cubicBezTo>
                      <a:pt x="1037" y="1260"/>
                      <a:pt x="1035" y="1248"/>
                      <a:pt x="1038" y="1237"/>
                    </a:cubicBezTo>
                    <a:moveTo>
                      <a:pt x="602" y="1225"/>
                    </a:moveTo>
                    <a:lnTo>
                      <a:pt x="602" y="1224"/>
                    </a:lnTo>
                    <a:cubicBezTo>
                      <a:pt x="615" y="1202"/>
                      <a:pt x="644" y="1194"/>
                      <a:pt x="666" y="1207"/>
                    </a:cubicBezTo>
                    <a:cubicBezTo>
                      <a:pt x="681" y="1216"/>
                      <a:pt x="690" y="1232"/>
                      <a:pt x="690" y="1249"/>
                    </a:cubicBezTo>
                    <a:cubicBezTo>
                      <a:pt x="689" y="1256"/>
                      <a:pt x="687" y="1264"/>
                      <a:pt x="683" y="1271"/>
                    </a:cubicBezTo>
                    <a:cubicBezTo>
                      <a:pt x="670" y="1293"/>
                      <a:pt x="642" y="1301"/>
                      <a:pt x="619" y="1288"/>
                    </a:cubicBezTo>
                    <a:cubicBezTo>
                      <a:pt x="597" y="1275"/>
                      <a:pt x="589" y="1247"/>
                      <a:pt x="602" y="1225"/>
                    </a:cubicBezTo>
                    <a:close/>
                    <a:moveTo>
                      <a:pt x="455" y="1047"/>
                    </a:moveTo>
                    <a:lnTo>
                      <a:pt x="458" y="1046"/>
                    </a:lnTo>
                    <a:cubicBezTo>
                      <a:pt x="480" y="1033"/>
                      <a:pt x="509" y="1040"/>
                      <a:pt x="522" y="1063"/>
                    </a:cubicBezTo>
                    <a:lnTo>
                      <a:pt x="523" y="1066"/>
                    </a:lnTo>
                    <a:cubicBezTo>
                      <a:pt x="534" y="1088"/>
                      <a:pt x="526" y="1114"/>
                      <a:pt x="505" y="1127"/>
                    </a:cubicBezTo>
                    <a:cubicBezTo>
                      <a:pt x="482" y="1140"/>
                      <a:pt x="454" y="1132"/>
                      <a:pt x="441" y="1110"/>
                    </a:cubicBezTo>
                    <a:cubicBezTo>
                      <a:pt x="428" y="1088"/>
                      <a:pt x="435" y="1061"/>
                      <a:pt x="455" y="1047"/>
                    </a:cubicBezTo>
                    <a:moveTo>
                      <a:pt x="468" y="600"/>
                    </a:moveTo>
                    <a:cubicBezTo>
                      <a:pt x="480" y="597"/>
                      <a:pt x="493" y="598"/>
                      <a:pt x="505" y="605"/>
                    </a:cubicBezTo>
                    <a:cubicBezTo>
                      <a:pt x="522" y="615"/>
                      <a:pt x="530" y="633"/>
                      <a:pt x="528" y="652"/>
                    </a:cubicBezTo>
                    <a:cubicBezTo>
                      <a:pt x="527" y="658"/>
                      <a:pt x="525" y="663"/>
                      <a:pt x="522" y="669"/>
                    </a:cubicBezTo>
                    <a:cubicBezTo>
                      <a:pt x="521" y="670"/>
                      <a:pt x="520" y="672"/>
                      <a:pt x="519" y="673"/>
                    </a:cubicBezTo>
                    <a:cubicBezTo>
                      <a:pt x="505" y="692"/>
                      <a:pt x="479" y="698"/>
                      <a:pt x="458" y="686"/>
                    </a:cubicBezTo>
                    <a:cubicBezTo>
                      <a:pt x="436" y="673"/>
                      <a:pt x="428" y="644"/>
                      <a:pt x="441" y="622"/>
                    </a:cubicBezTo>
                    <a:cubicBezTo>
                      <a:pt x="442" y="620"/>
                      <a:pt x="443" y="618"/>
                      <a:pt x="445" y="616"/>
                    </a:cubicBezTo>
                    <a:cubicBezTo>
                      <a:pt x="451" y="609"/>
                      <a:pt x="459" y="603"/>
                      <a:pt x="468" y="600"/>
                    </a:cubicBezTo>
                    <a:moveTo>
                      <a:pt x="469" y="866"/>
                    </a:moveTo>
                    <a:cubicBezTo>
                      <a:pt x="469" y="892"/>
                      <a:pt x="448" y="913"/>
                      <a:pt x="422" y="913"/>
                    </a:cubicBezTo>
                    <a:cubicBezTo>
                      <a:pt x="417" y="913"/>
                      <a:pt x="412" y="912"/>
                      <a:pt x="408" y="910"/>
                    </a:cubicBezTo>
                    <a:cubicBezTo>
                      <a:pt x="394" y="906"/>
                      <a:pt x="382" y="894"/>
                      <a:pt x="378" y="880"/>
                    </a:cubicBezTo>
                    <a:cubicBezTo>
                      <a:pt x="376" y="876"/>
                      <a:pt x="375" y="871"/>
                      <a:pt x="375" y="866"/>
                    </a:cubicBezTo>
                    <a:cubicBezTo>
                      <a:pt x="375" y="840"/>
                      <a:pt x="396" y="819"/>
                      <a:pt x="422" y="819"/>
                    </a:cubicBezTo>
                    <a:cubicBezTo>
                      <a:pt x="448" y="819"/>
                      <a:pt x="469" y="840"/>
                      <a:pt x="469" y="866"/>
                    </a:cubicBezTo>
                    <a:close/>
                    <a:moveTo>
                      <a:pt x="1038" y="474"/>
                    </a:moveTo>
                    <a:cubicBezTo>
                      <a:pt x="1039" y="469"/>
                      <a:pt x="1041" y="465"/>
                      <a:pt x="1043" y="461"/>
                    </a:cubicBezTo>
                    <a:cubicBezTo>
                      <a:pt x="1056" y="438"/>
                      <a:pt x="1085" y="430"/>
                      <a:pt x="1107" y="443"/>
                    </a:cubicBezTo>
                    <a:cubicBezTo>
                      <a:pt x="1129" y="456"/>
                      <a:pt x="1137" y="485"/>
                      <a:pt x="1124" y="507"/>
                    </a:cubicBezTo>
                    <a:cubicBezTo>
                      <a:pt x="1117" y="519"/>
                      <a:pt x="1106" y="527"/>
                      <a:pt x="1094" y="530"/>
                    </a:cubicBezTo>
                    <a:cubicBezTo>
                      <a:pt x="1083" y="532"/>
                      <a:pt x="1071" y="531"/>
                      <a:pt x="1060" y="525"/>
                    </a:cubicBezTo>
                    <a:cubicBezTo>
                      <a:pt x="1042" y="514"/>
                      <a:pt x="1034" y="493"/>
                      <a:pt x="1038" y="474"/>
                    </a:cubicBezTo>
                    <a:moveTo>
                      <a:pt x="823" y="563"/>
                    </a:moveTo>
                    <a:cubicBezTo>
                      <a:pt x="825" y="563"/>
                      <a:pt x="827" y="563"/>
                      <a:pt x="829" y="563"/>
                    </a:cubicBezTo>
                    <a:cubicBezTo>
                      <a:pt x="834" y="562"/>
                      <a:pt x="839" y="562"/>
                      <a:pt x="844" y="561"/>
                    </a:cubicBezTo>
                    <a:cubicBezTo>
                      <a:pt x="850" y="561"/>
                      <a:pt x="856" y="561"/>
                      <a:pt x="862" y="561"/>
                    </a:cubicBezTo>
                    <a:cubicBezTo>
                      <a:pt x="1027" y="560"/>
                      <a:pt x="1168" y="696"/>
                      <a:pt x="1167" y="863"/>
                    </a:cubicBezTo>
                    <a:cubicBezTo>
                      <a:pt x="1167" y="875"/>
                      <a:pt x="1166" y="887"/>
                      <a:pt x="1165" y="899"/>
                    </a:cubicBezTo>
                    <a:cubicBezTo>
                      <a:pt x="1163" y="919"/>
                      <a:pt x="1159" y="939"/>
                      <a:pt x="1152" y="959"/>
                    </a:cubicBezTo>
                    <a:cubicBezTo>
                      <a:pt x="1151" y="962"/>
                      <a:pt x="1150" y="966"/>
                      <a:pt x="1149" y="969"/>
                    </a:cubicBezTo>
                    <a:cubicBezTo>
                      <a:pt x="1146" y="977"/>
                      <a:pt x="1142" y="985"/>
                      <a:pt x="1138" y="993"/>
                    </a:cubicBezTo>
                    <a:cubicBezTo>
                      <a:pt x="1137" y="997"/>
                      <a:pt x="1135" y="1000"/>
                      <a:pt x="1133" y="1003"/>
                    </a:cubicBezTo>
                    <a:lnTo>
                      <a:pt x="1133" y="1004"/>
                    </a:lnTo>
                    <a:cubicBezTo>
                      <a:pt x="1131" y="1008"/>
                      <a:pt x="1129" y="1012"/>
                      <a:pt x="1126" y="1016"/>
                    </a:cubicBezTo>
                    <a:cubicBezTo>
                      <a:pt x="1124" y="1020"/>
                      <a:pt x="1122" y="1024"/>
                      <a:pt x="1119" y="1027"/>
                    </a:cubicBezTo>
                    <a:cubicBezTo>
                      <a:pt x="1117" y="1031"/>
                      <a:pt x="1114" y="1035"/>
                      <a:pt x="1112" y="1039"/>
                    </a:cubicBezTo>
                    <a:cubicBezTo>
                      <a:pt x="1109" y="1042"/>
                      <a:pt x="1107" y="1046"/>
                      <a:pt x="1104" y="1050"/>
                    </a:cubicBezTo>
                    <a:cubicBezTo>
                      <a:pt x="1098" y="1058"/>
                      <a:pt x="1091" y="1065"/>
                      <a:pt x="1084" y="1073"/>
                    </a:cubicBezTo>
                    <a:cubicBezTo>
                      <a:pt x="1081" y="1075"/>
                      <a:pt x="1079" y="1078"/>
                      <a:pt x="1077" y="1080"/>
                    </a:cubicBezTo>
                    <a:cubicBezTo>
                      <a:pt x="1060" y="1097"/>
                      <a:pt x="1041" y="1111"/>
                      <a:pt x="1021" y="1124"/>
                    </a:cubicBezTo>
                    <a:cubicBezTo>
                      <a:pt x="1017" y="1126"/>
                      <a:pt x="1013" y="1128"/>
                      <a:pt x="1009" y="1131"/>
                    </a:cubicBezTo>
                    <a:lnTo>
                      <a:pt x="1008" y="1131"/>
                    </a:lnTo>
                    <a:cubicBezTo>
                      <a:pt x="1004" y="1133"/>
                      <a:pt x="1000" y="1136"/>
                      <a:pt x="995" y="1138"/>
                    </a:cubicBezTo>
                    <a:cubicBezTo>
                      <a:pt x="991" y="1140"/>
                      <a:pt x="986" y="1142"/>
                      <a:pt x="981" y="1144"/>
                    </a:cubicBezTo>
                    <a:cubicBezTo>
                      <a:pt x="978" y="1146"/>
                      <a:pt x="974" y="1147"/>
                      <a:pt x="970" y="1148"/>
                    </a:cubicBezTo>
                    <a:cubicBezTo>
                      <a:pt x="968" y="1150"/>
                      <a:pt x="965" y="1151"/>
                      <a:pt x="962" y="1152"/>
                    </a:cubicBezTo>
                    <a:cubicBezTo>
                      <a:pt x="958" y="1153"/>
                      <a:pt x="955" y="1154"/>
                      <a:pt x="952" y="1155"/>
                    </a:cubicBezTo>
                    <a:cubicBezTo>
                      <a:pt x="948" y="1156"/>
                      <a:pt x="944" y="1157"/>
                      <a:pt x="940" y="1158"/>
                    </a:cubicBezTo>
                    <a:cubicBezTo>
                      <a:pt x="936" y="1159"/>
                      <a:pt x="931" y="1161"/>
                      <a:pt x="926" y="1161"/>
                    </a:cubicBezTo>
                    <a:lnTo>
                      <a:pt x="926" y="1162"/>
                    </a:lnTo>
                    <a:cubicBezTo>
                      <a:pt x="923" y="1162"/>
                      <a:pt x="920" y="1163"/>
                      <a:pt x="918" y="1163"/>
                    </a:cubicBezTo>
                    <a:cubicBezTo>
                      <a:pt x="915" y="1164"/>
                      <a:pt x="911" y="1164"/>
                      <a:pt x="908" y="1165"/>
                    </a:cubicBezTo>
                    <a:cubicBezTo>
                      <a:pt x="904" y="1165"/>
                      <a:pt x="899" y="1166"/>
                      <a:pt x="894" y="1167"/>
                    </a:cubicBezTo>
                    <a:cubicBezTo>
                      <a:pt x="885" y="1168"/>
                      <a:pt x="875" y="1168"/>
                      <a:pt x="866" y="1168"/>
                    </a:cubicBezTo>
                    <a:cubicBezTo>
                      <a:pt x="861" y="1168"/>
                      <a:pt x="856" y="1168"/>
                      <a:pt x="851" y="1168"/>
                    </a:cubicBezTo>
                    <a:cubicBezTo>
                      <a:pt x="848" y="1168"/>
                      <a:pt x="845" y="1168"/>
                      <a:pt x="843" y="1167"/>
                    </a:cubicBezTo>
                    <a:cubicBezTo>
                      <a:pt x="839" y="1167"/>
                      <a:pt x="836" y="1167"/>
                      <a:pt x="833" y="1166"/>
                    </a:cubicBezTo>
                    <a:lnTo>
                      <a:pt x="831" y="1166"/>
                    </a:lnTo>
                    <a:cubicBezTo>
                      <a:pt x="826" y="1166"/>
                      <a:pt x="822" y="1165"/>
                      <a:pt x="817" y="1164"/>
                    </a:cubicBezTo>
                    <a:cubicBezTo>
                      <a:pt x="813" y="1164"/>
                      <a:pt x="809" y="1163"/>
                      <a:pt x="806" y="1162"/>
                    </a:cubicBezTo>
                    <a:cubicBezTo>
                      <a:pt x="796" y="1161"/>
                      <a:pt x="787" y="1158"/>
                      <a:pt x="778" y="1156"/>
                    </a:cubicBezTo>
                    <a:cubicBezTo>
                      <a:pt x="775" y="1155"/>
                      <a:pt x="772" y="1154"/>
                      <a:pt x="770" y="1153"/>
                    </a:cubicBezTo>
                    <a:cubicBezTo>
                      <a:pt x="766" y="1152"/>
                      <a:pt x="762" y="1151"/>
                      <a:pt x="758" y="1149"/>
                    </a:cubicBezTo>
                    <a:cubicBezTo>
                      <a:pt x="754" y="1148"/>
                      <a:pt x="750" y="1146"/>
                      <a:pt x="745" y="1144"/>
                    </a:cubicBezTo>
                    <a:cubicBezTo>
                      <a:pt x="742" y="1142"/>
                      <a:pt x="738" y="1141"/>
                      <a:pt x="735" y="1139"/>
                    </a:cubicBezTo>
                    <a:cubicBezTo>
                      <a:pt x="732" y="1138"/>
                      <a:pt x="729" y="1137"/>
                      <a:pt x="727" y="1135"/>
                    </a:cubicBezTo>
                    <a:cubicBezTo>
                      <a:pt x="723" y="1134"/>
                      <a:pt x="720" y="1132"/>
                      <a:pt x="717" y="1130"/>
                    </a:cubicBezTo>
                    <a:cubicBezTo>
                      <a:pt x="713" y="1128"/>
                      <a:pt x="709" y="1125"/>
                      <a:pt x="705" y="1123"/>
                    </a:cubicBezTo>
                    <a:cubicBezTo>
                      <a:pt x="703" y="1122"/>
                      <a:pt x="700" y="1120"/>
                      <a:pt x="698" y="1118"/>
                    </a:cubicBezTo>
                    <a:lnTo>
                      <a:pt x="694" y="1116"/>
                    </a:lnTo>
                    <a:cubicBezTo>
                      <a:pt x="691" y="1114"/>
                      <a:pt x="688" y="1111"/>
                      <a:pt x="685" y="1109"/>
                    </a:cubicBezTo>
                    <a:cubicBezTo>
                      <a:pt x="680" y="1106"/>
                      <a:pt x="676" y="1103"/>
                      <a:pt x="672" y="1099"/>
                    </a:cubicBezTo>
                    <a:cubicBezTo>
                      <a:pt x="659" y="1089"/>
                      <a:pt x="647" y="1077"/>
                      <a:pt x="636" y="1065"/>
                    </a:cubicBezTo>
                    <a:cubicBezTo>
                      <a:pt x="634" y="1062"/>
                      <a:pt x="632" y="1060"/>
                      <a:pt x="630" y="1057"/>
                    </a:cubicBezTo>
                    <a:cubicBezTo>
                      <a:pt x="627" y="1054"/>
                      <a:pt x="624" y="1050"/>
                      <a:pt x="622" y="1047"/>
                    </a:cubicBezTo>
                    <a:lnTo>
                      <a:pt x="619" y="1044"/>
                    </a:lnTo>
                    <a:lnTo>
                      <a:pt x="619" y="1044"/>
                    </a:lnTo>
                    <a:cubicBezTo>
                      <a:pt x="617" y="1040"/>
                      <a:pt x="614" y="1037"/>
                      <a:pt x="612" y="1034"/>
                    </a:cubicBezTo>
                    <a:cubicBezTo>
                      <a:pt x="609" y="1029"/>
                      <a:pt x="606" y="1025"/>
                      <a:pt x="604" y="1021"/>
                    </a:cubicBezTo>
                    <a:cubicBezTo>
                      <a:pt x="601" y="1016"/>
                      <a:pt x="599" y="1012"/>
                      <a:pt x="596" y="1008"/>
                    </a:cubicBezTo>
                    <a:cubicBezTo>
                      <a:pt x="594" y="1004"/>
                      <a:pt x="592" y="1001"/>
                      <a:pt x="591" y="997"/>
                    </a:cubicBezTo>
                    <a:lnTo>
                      <a:pt x="589" y="993"/>
                    </a:lnTo>
                    <a:cubicBezTo>
                      <a:pt x="587" y="990"/>
                      <a:pt x="586" y="986"/>
                      <a:pt x="584" y="983"/>
                    </a:cubicBezTo>
                    <a:lnTo>
                      <a:pt x="583" y="980"/>
                    </a:lnTo>
                    <a:cubicBezTo>
                      <a:pt x="581" y="976"/>
                      <a:pt x="580" y="973"/>
                      <a:pt x="579" y="969"/>
                    </a:cubicBezTo>
                    <a:lnTo>
                      <a:pt x="577" y="966"/>
                    </a:lnTo>
                    <a:cubicBezTo>
                      <a:pt x="575" y="958"/>
                      <a:pt x="572" y="951"/>
                      <a:pt x="570" y="944"/>
                    </a:cubicBezTo>
                    <a:cubicBezTo>
                      <a:pt x="569" y="938"/>
                      <a:pt x="567" y="931"/>
                      <a:pt x="566" y="925"/>
                    </a:cubicBezTo>
                    <a:cubicBezTo>
                      <a:pt x="565" y="921"/>
                      <a:pt x="564" y="918"/>
                      <a:pt x="564" y="914"/>
                    </a:cubicBezTo>
                    <a:lnTo>
                      <a:pt x="563" y="910"/>
                    </a:lnTo>
                    <a:cubicBezTo>
                      <a:pt x="562" y="906"/>
                      <a:pt x="562" y="902"/>
                      <a:pt x="562" y="898"/>
                    </a:cubicBezTo>
                    <a:lnTo>
                      <a:pt x="561" y="894"/>
                    </a:lnTo>
                    <a:cubicBezTo>
                      <a:pt x="561" y="891"/>
                      <a:pt x="560" y="887"/>
                      <a:pt x="560" y="883"/>
                    </a:cubicBezTo>
                    <a:cubicBezTo>
                      <a:pt x="560" y="878"/>
                      <a:pt x="560" y="873"/>
                      <a:pt x="560" y="867"/>
                    </a:cubicBezTo>
                    <a:lnTo>
                      <a:pt x="560" y="864"/>
                    </a:lnTo>
                    <a:cubicBezTo>
                      <a:pt x="560" y="860"/>
                      <a:pt x="560" y="855"/>
                      <a:pt x="560" y="850"/>
                    </a:cubicBezTo>
                    <a:cubicBezTo>
                      <a:pt x="560" y="847"/>
                      <a:pt x="560" y="843"/>
                      <a:pt x="561" y="840"/>
                    </a:cubicBezTo>
                    <a:lnTo>
                      <a:pt x="562" y="831"/>
                    </a:lnTo>
                    <a:cubicBezTo>
                      <a:pt x="563" y="816"/>
                      <a:pt x="566" y="801"/>
                      <a:pt x="570" y="787"/>
                    </a:cubicBezTo>
                    <a:cubicBezTo>
                      <a:pt x="571" y="783"/>
                      <a:pt x="572" y="779"/>
                      <a:pt x="573" y="775"/>
                    </a:cubicBezTo>
                    <a:cubicBezTo>
                      <a:pt x="575" y="771"/>
                      <a:pt x="576" y="766"/>
                      <a:pt x="578" y="761"/>
                    </a:cubicBezTo>
                    <a:cubicBezTo>
                      <a:pt x="583" y="747"/>
                      <a:pt x="589" y="734"/>
                      <a:pt x="596" y="721"/>
                    </a:cubicBezTo>
                    <a:cubicBezTo>
                      <a:pt x="599" y="717"/>
                      <a:pt x="601" y="713"/>
                      <a:pt x="603" y="709"/>
                    </a:cubicBezTo>
                    <a:cubicBezTo>
                      <a:pt x="605" y="705"/>
                      <a:pt x="607" y="702"/>
                      <a:pt x="610" y="699"/>
                    </a:cubicBezTo>
                    <a:cubicBezTo>
                      <a:pt x="612" y="696"/>
                      <a:pt x="614" y="693"/>
                      <a:pt x="616" y="690"/>
                    </a:cubicBezTo>
                    <a:lnTo>
                      <a:pt x="616" y="689"/>
                    </a:lnTo>
                    <a:lnTo>
                      <a:pt x="616" y="689"/>
                    </a:lnTo>
                    <a:cubicBezTo>
                      <a:pt x="620" y="684"/>
                      <a:pt x="623" y="679"/>
                      <a:pt x="627" y="675"/>
                    </a:cubicBezTo>
                    <a:cubicBezTo>
                      <a:pt x="631" y="670"/>
                      <a:pt x="635" y="666"/>
                      <a:pt x="638" y="662"/>
                    </a:cubicBezTo>
                    <a:cubicBezTo>
                      <a:pt x="644" y="656"/>
                      <a:pt x="649" y="650"/>
                      <a:pt x="655" y="645"/>
                    </a:cubicBezTo>
                    <a:cubicBezTo>
                      <a:pt x="658" y="642"/>
                      <a:pt x="661" y="639"/>
                      <a:pt x="664" y="636"/>
                    </a:cubicBezTo>
                    <a:lnTo>
                      <a:pt x="667" y="633"/>
                    </a:lnTo>
                    <a:cubicBezTo>
                      <a:pt x="671" y="630"/>
                      <a:pt x="674" y="627"/>
                      <a:pt x="678" y="625"/>
                    </a:cubicBezTo>
                    <a:cubicBezTo>
                      <a:pt x="680" y="623"/>
                      <a:pt x="681" y="622"/>
                      <a:pt x="683" y="621"/>
                    </a:cubicBezTo>
                    <a:cubicBezTo>
                      <a:pt x="687" y="618"/>
                      <a:pt x="691" y="615"/>
                      <a:pt x="695" y="612"/>
                    </a:cubicBezTo>
                    <a:lnTo>
                      <a:pt x="698" y="611"/>
                    </a:lnTo>
                    <a:cubicBezTo>
                      <a:pt x="702" y="607"/>
                      <a:pt x="707" y="604"/>
                      <a:pt x="712" y="602"/>
                    </a:cubicBezTo>
                    <a:cubicBezTo>
                      <a:pt x="717" y="598"/>
                      <a:pt x="723" y="595"/>
                      <a:pt x="729" y="593"/>
                    </a:cubicBezTo>
                    <a:cubicBezTo>
                      <a:pt x="734" y="590"/>
                      <a:pt x="739" y="588"/>
                      <a:pt x="744" y="586"/>
                    </a:cubicBezTo>
                    <a:lnTo>
                      <a:pt x="745" y="585"/>
                    </a:lnTo>
                    <a:cubicBezTo>
                      <a:pt x="755" y="581"/>
                      <a:pt x="765" y="577"/>
                      <a:pt x="776" y="574"/>
                    </a:cubicBezTo>
                    <a:cubicBezTo>
                      <a:pt x="778" y="573"/>
                      <a:pt x="780" y="572"/>
                      <a:pt x="783" y="572"/>
                    </a:cubicBezTo>
                    <a:lnTo>
                      <a:pt x="783" y="572"/>
                    </a:lnTo>
                    <a:cubicBezTo>
                      <a:pt x="785" y="571"/>
                      <a:pt x="788" y="570"/>
                      <a:pt x="790" y="570"/>
                    </a:cubicBezTo>
                    <a:cubicBezTo>
                      <a:pt x="792" y="569"/>
                      <a:pt x="795" y="569"/>
                      <a:pt x="797" y="568"/>
                    </a:cubicBezTo>
                    <a:cubicBezTo>
                      <a:pt x="800" y="567"/>
                      <a:pt x="803" y="567"/>
                      <a:pt x="805" y="566"/>
                    </a:cubicBezTo>
                    <a:cubicBezTo>
                      <a:pt x="808" y="566"/>
                      <a:pt x="810" y="565"/>
                      <a:pt x="812" y="565"/>
                    </a:cubicBezTo>
                    <a:cubicBezTo>
                      <a:pt x="816" y="564"/>
                      <a:pt x="819" y="564"/>
                      <a:pt x="823" y="563"/>
                    </a:cubicBezTo>
                    <a:moveTo>
                      <a:pt x="863" y="378"/>
                    </a:moveTo>
                    <a:cubicBezTo>
                      <a:pt x="889" y="378"/>
                      <a:pt x="910" y="399"/>
                      <a:pt x="910" y="425"/>
                    </a:cubicBezTo>
                    <a:cubicBezTo>
                      <a:pt x="910" y="451"/>
                      <a:pt x="889" y="472"/>
                      <a:pt x="863" y="472"/>
                    </a:cubicBezTo>
                    <a:cubicBezTo>
                      <a:pt x="837" y="472"/>
                      <a:pt x="816" y="451"/>
                      <a:pt x="816" y="425"/>
                    </a:cubicBezTo>
                    <a:cubicBezTo>
                      <a:pt x="816" y="399"/>
                      <a:pt x="837" y="378"/>
                      <a:pt x="863" y="378"/>
                    </a:cubicBezTo>
                    <a:close/>
                    <a:moveTo>
                      <a:pt x="910" y="1307"/>
                    </a:moveTo>
                    <a:cubicBezTo>
                      <a:pt x="910" y="1332"/>
                      <a:pt x="889" y="1353"/>
                      <a:pt x="863" y="1353"/>
                    </a:cubicBezTo>
                    <a:cubicBezTo>
                      <a:pt x="858" y="1353"/>
                      <a:pt x="853" y="1353"/>
                      <a:pt x="848" y="1351"/>
                    </a:cubicBezTo>
                    <a:cubicBezTo>
                      <a:pt x="834" y="1346"/>
                      <a:pt x="823" y="1335"/>
                      <a:pt x="819" y="1321"/>
                    </a:cubicBezTo>
                    <a:cubicBezTo>
                      <a:pt x="817" y="1317"/>
                      <a:pt x="816" y="1312"/>
                      <a:pt x="816" y="1307"/>
                    </a:cubicBezTo>
                    <a:cubicBezTo>
                      <a:pt x="816" y="1298"/>
                      <a:pt x="819" y="1290"/>
                      <a:pt x="822" y="1283"/>
                    </a:cubicBezTo>
                    <a:cubicBezTo>
                      <a:pt x="830" y="1269"/>
                      <a:pt x="846" y="1260"/>
                      <a:pt x="863" y="1260"/>
                    </a:cubicBezTo>
                    <a:cubicBezTo>
                      <a:pt x="881" y="1260"/>
                      <a:pt x="897" y="1270"/>
                      <a:pt x="904" y="1285"/>
                    </a:cubicBezTo>
                    <a:cubicBezTo>
                      <a:pt x="908" y="1291"/>
                      <a:pt x="910" y="1299"/>
                      <a:pt x="910" y="1307"/>
                    </a:cubicBezTo>
                    <a:moveTo>
                      <a:pt x="1257" y="866"/>
                    </a:moveTo>
                    <a:cubicBezTo>
                      <a:pt x="1257" y="840"/>
                      <a:pt x="1278" y="819"/>
                      <a:pt x="1304" y="819"/>
                    </a:cubicBezTo>
                    <a:cubicBezTo>
                      <a:pt x="1330" y="819"/>
                      <a:pt x="1351" y="840"/>
                      <a:pt x="1351" y="866"/>
                    </a:cubicBezTo>
                    <a:cubicBezTo>
                      <a:pt x="1351" y="892"/>
                      <a:pt x="1330" y="913"/>
                      <a:pt x="1304" y="913"/>
                    </a:cubicBezTo>
                    <a:cubicBezTo>
                      <a:pt x="1278" y="913"/>
                      <a:pt x="1257" y="892"/>
                      <a:pt x="1257" y="866"/>
                    </a:cubicBezTo>
                    <a:close/>
                    <a:moveTo>
                      <a:pt x="1199" y="635"/>
                    </a:moveTo>
                    <a:cubicBezTo>
                      <a:pt x="1202" y="623"/>
                      <a:pt x="1210" y="612"/>
                      <a:pt x="1222" y="605"/>
                    </a:cubicBezTo>
                    <a:cubicBezTo>
                      <a:pt x="1244" y="592"/>
                      <a:pt x="1273" y="599"/>
                      <a:pt x="1285" y="622"/>
                    </a:cubicBezTo>
                    <a:cubicBezTo>
                      <a:pt x="1298" y="644"/>
                      <a:pt x="1291" y="673"/>
                      <a:pt x="1268" y="686"/>
                    </a:cubicBezTo>
                    <a:cubicBezTo>
                      <a:pt x="1264" y="688"/>
                      <a:pt x="1260" y="690"/>
                      <a:pt x="1255" y="691"/>
                    </a:cubicBezTo>
                    <a:cubicBezTo>
                      <a:pt x="1236" y="695"/>
                      <a:pt x="1215" y="687"/>
                      <a:pt x="1204" y="669"/>
                    </a:cubicBezTo>
                    <a:cubicBezTo>
                      <a:pt x="1198" y="658"/>
                      <a:pt x="1197" y="646"/>
                      <a:pt x="1199" y="635"/>
                    </a:cubicBezTo>
                    <a:close/>
                    <a:moveTo>
                      <a:pt x="1204" y="1063"/>
                    </a:moveTo>
                    <a:cubicBezTo>
                      <a:pt x="1217" y="1040"/>
                      <a:pt x="1246" y="1033"/>
                      <a:pt x="1268" y="1046"/>
                    </a:cubicBezTo>
                    <a:cubicBezTo>
                      <a:pt x="1291" y="1059"/>
                      <a:pt x="1298" y="1087"/>
                      <a:pt x="1285" y="1110"/>
                    </a:cubicBezTo>
                    <a:cubicBezTo>
                      <a:pt x="1273" y="1132"/>
                      <a:pt x="1244" y="1140"/>
                      <a:pt x="1222" y="1127"/>
                    </a:cubicBezTo>
                    <a:cubicBezTo>
                      <a:pt x="1199" y="1114"/>
                      <a:pt x="1191" y="1085"/>
                      <a:pt x="1204" y="1063"/>
                    </a:cubicBezTo>
                    <a:moveTo>
                      <a:pt x="1575" y="829"/>
                    </a:moveTo>
                    <a:cubicBezTo>
                      <a:pt x="1623" y="815"/>
                      <a:pt x="1671" y="800"/>
                      <a:pt x="1718" y="786"/>
                    </a:cubicBezTo>
                    <a:cubicBezTo>
                      <a:pt x="1724" y="785"/>
                      <a:pt x="1729" y="784"/>
                      <a:pt x="1735" y="783"/>
                    </a:cubicBezTo>
                    <a:lnTo>
                      <a:pt x="1735" y="767"/>
                    </a:lnTo>
                    <a:cubicBezTo>
                      <a:pt x="1725" y="763"/>
                      <a:pt x="1725" y="754"/>
                      <a:pt x="1724" y="746"/>
                    </a:cubicBezTo>
                    <a:cubicBezTo>
                      <a:pt x="1720" y="723"/>
                      <a:pt x="1716" y="701"/>
                      <a:pt x="1713" y="681"/>
                    </a:cubicBezTo>
                    <a:cubicBezTo>
                      <a:pt x="1703" y="674"/>
                      <a:pt x="1694" y="675"/>
                      <a:pt x="1686" y="675"/>
                    </a:cubicBezTo>
                    <a:cubicBezTo>
                      <a:pt x="1646" y="676"/>
                      <a:pt x="1605" y="677"/>
                      <a:pt x="1565" y="677"/>
                    </a:cubicBezTo>
                    <a:cubicBezTo>
                      <a:pt x="1557" y="677"/>
                      <a:pt x="1548" y="677"/>
                      <a:pt x="1538" y="677"/>
                    </a:cubicBezTo>
                    <a:cubicBezTo>
                      <a:pt x="1534" y="668"/>
                      <a:pt x="1531" y="658"/>
                      <a:pt x="1527" y="649"/>
                    </a:cubicBezTo>
                    <a:cubicBezTo>
                      <a:pt x="1524" y="639"/>
                      <a:pt x="1522" y="629"/>
                      <a:pt x="1518" y="619"/>
                    </a:cubicBezTo>
                    <a:cubicBezTo>
                      <a:pt x="1544" y="602"/>
                      <a:pt x="1568" y="586"/>
                      <a:pt x="1592" y="569"/>
                    </a:cubicBezTo>
                    <a:cubicBezTo>
                      <a:pt x="1615" y="553"/>
                      <a:pt x="1639" y="538"/>
                      <a:pt x="1659" y="518"/>
                    </a:cubicBezTo>
                    <a:cubicBezTo>
                      <a:pt x="1646" y="485"/>
                      <a:pt x="1630" y="454"/>
                      <a:pt x="1611" y="423"/>
                    </a:cubicBezTo>
                    <a:cubicBezTo>
                      <a:pt x="1582" y="429"/>
                      <a:pt x="1555" y="440"/>
                      <a:pt x="1528" y="449"/>
                    </a:cubicBezTo>
                    <a:cubicBezTo>
                      <a:pt x="1501" y="459"/>
                      <a:pt x="1475" y="469"/>
                      <a:pt x="1447" y="479"/>
                    </a:cubicBezTo>
                    <a:cubicBezTo>
                      <a:pt x="1435" y="463"/>
                      <a:pt x="1423" y="447"/>
                      <a:pt x="1411" y="430"/>
                    </a:cubicBezTo>
                    <a:cubicBezTo>
                      <a:pt x="1414" y="425"/>
                      <a:pt x="1417" y="419"/>
                      <a:pt x="1421" y="414"/>
                    </a:cubicBezTo>
                    <a:cubicBezTo>
                      <a:pt x="1447" y="380"/>
                      <a:pt x="1473" y="347"/>
                      <a:pt x="1498" y="313"/>
                    </a:cubicBezTo>
                    <a:cubicBezTo>
                      <a:pt x="1504" y="306"/>
                      <a:pt x="1508" y="298"/>
                      <a:pt x="1514" y="290"/>
                    </a:cubicBezTo>
                    <a:cubicBezTo>
                      <a:pt x="1491" y="262"/>
                      <a:pt x="1466" y="238"/>
                      <a:pt x="1439" y="214"/>
                    </a:cubicBezTo>
                    <a:cubicBezTo>
                      <a:pt x="1413" y="228"/>
                      <a:pt x="1391" y="247"/>
                      <a:pt x="1367" y="264"/>
                    </a:cubicBezTo>
                    <a:cubicBezTo>
                      <a:pt x="1345" y="281"/>
                      <a:pt x="1323" y="299"/>
                      <a:pt x="1301" y="317"/>
                    </a:cubicBezTo>
                    <a:cubicBezTo>
                      <a:pt x="1290" y="314"/>
                      <a:pt x="1283" y="306"/>
                      <a:pt x="1274" y="300"/>
                    </a:cubicBezTo>
                    <a:cubicBezTo>
                      <a:pt x="1266" y="294"/>
                      <a:pt x="1257" y="289"/>
                      <a:pt x="1250" y="279"/>
                    </a:cubicBezTo>
                    <a:cubicBezTo>
                      <a:pt x="1268" y="226"/>
                      <a:pt x="1290" y="173"/>
                      <a:pt x="1305" y="117"/>
                    </a:cubicBezTo>
                    <a:cubicBezTo>
                      <a:pt x="1274" y="98"/>
                      <a:pt x="1244" y="82"/>
                      <a:pt x="1210" y="68"/>
                    </a:cubicBezTo>
                    <a:cubicBezTo>
                      <a:pt x="1206" y="73"/>
                      <a:pt x="1201" y="77"/>
                      <a:pt x="1197" y="82"/>
                    </a:cubicBezTo>
                    <a:cubicBezTo>
                      <a:pt x="1173" y="117"/>
                      <a:pt x="1149" y="152"/>
                      <a:pt x="1125" y="187"/>
                    </a:cubicBezTo>
                    <a:cubicBezTo>
                      <a:pt x="1120" y="193"/>
                      <a:pt x="1115" y="200"/>
                      <a:pt x="1110" y="208"/>
                    </a:cubicBezTo>
                    <a:cubicBezTo>
                      <a:pt x="1089" y="206"/>
                      <a:pt x="1070" y="197"/>
                      <a:pt x="1050" y="190"/>
                    </a:cubicBezTo>
                    <a:cubicBezTo>
                      <a:pt x="1051" y="141"/>
                      <a:pt x="1053" y="92"/>
                      <a:pt x="1052" y="42"/>
                    </a:cubicBezTo>
                    <a:cubicBezTo>
                      <a:pt x="1052" y="34"/>
                      <a:pt x="1052" y="26"/>
                      <a:pt x="1052" y="17"/>
                    </a:cubicBezTo>
                    <a:cubicBezTo>
                      <a:pt x="1050" y="17"/>
                      <a:pt x="1048" y="16"/>
                      <a:pt x="1047" y="16"/>
                    </a:cubicBezTo>
                    <a:cubicBezTo>
                      <a:pt x="1013" y="7"/>
                      <a:pt x="981" y="3"/>
                      <a:pt x="947" y="0"/>
                    </a:cubicBezTo>
                    <a:cubicBezTo>
                      <a:pt x="944" y="7"/>
                      <a:pt x="941" y="13"/>
                      <a:pt x="939" y="19"/>
                    </a:cubicBezTo>
                    <a:cubicBezTo>
                      <a:pt x="926" y="61"/>
                      <a:pt x="913" y="103"/>
                      <a:pt x="900" y="145"/>
                    </a:cubicBezTo>
                    <a:cubicBezTo>
                      <a:pt x="898" y="152"/>
                      <a:pt x="896" y="159"/>
                      <a:pt x="893" y="166"/>
                    </a:cubicBezTo>
                    <a:lnTo>
                      <a:pt x="834" y="166"/>
                    </a:lnTo>
                    <a:cubicBezTo>
                      <a:pt x="831" y="159"/>
                      <a:pt x="828" y="153"/>
                      <a:pt x="826" y="146"/>
                    </a:cubicBezTo>
                    <a:cubicBezTo>
                      <a:pt x="814" y="106"/>
                      <a:pt x="803" y="67"/>
                      <a:pt x="791" y="27"/>
                    </a:cubicBezTo>
                    <a:cubicBezTo>
                      <a:pt x="788" y="18"/>
                      <a:pt x="787" y="9"/>
                      <a:pt x="778" y="0"/>
                    </a:cubicBezTo>
                    <a:cubicBezTo>
                      <a:pt x="764" y="2"/>
                      <a:pt x="749" y="3"/>
                      <a:pt x="734" y="5"/>
                    </a:cubicBezTo>
                    <a:cubicBezTo>
                      <a:pt x="715" y="8"/>
                      <a:pt x="696" y="12"/>
                      <a:pt x="677" y="17"/>
                    </a:cubicBezTo>
                    <a:cubicBezTo>
                      <a:pt x="671" y="36"/>
                      <a:pt x="674" y="55"/>
                      <a:pt x="674" y="74"/>
                    </a:cubicBezTo>
                    <a:cubicBezTo>
                      <a:pt x="674" y="93"/>
                      <a:pt x="674" y="113"/>
                      <a:pt x="675" y="133"/>
                    </a:cubicBezTo>
                    <a:cubicBezTo>
                      <a:pt x="675" y="138"/>
                      <a:pt x="675" y="144"/>
                      <a:pt x="676" y="149"/>
                    </a:cubicBezTo>
                    <a:cubicBezTo>
                      <a:pt x="676" y="162"/>
                      <a:pt x="677" y="176"/>
                      <a:pt x="678" y="190"/>
                    </a:cubicBezTo>
                    <a:cubicBezTo>
                      <a:pt x="658" y="197"/>
                      <a:pt x="639" y="203"/>
                      <a:pt x="619" y="209"/>
                    </a:cubicBezTo>
                    <a:cubicBezTo>
                      <a:pt x="615" y="203"/>
                      <a:pt x="610" y="198"/>
                      <a:pt x="606" y="192"/>
                    </a:cubicBezTo>
                    <a:cubicBezTo>
                      <a:pt x="602" y="186"/>
                      <a:pt x="598" y="181"/>
                      <a:pt x="594" y="175"/>
                    </a:cubicBezTo>
                    <a:cubicBezTo>
                      <a:pt x="576" y="148"/>
                      <a:pt x="557" y="121"/>
                      <a:pt x="539" y="94"/>
                    </a:cubicBezTo>
                    <a:cubicBezTo>
                      <a:pt x="533" y="86"/>
                      <a:pt x="526" y="78"/>
                      <a:pt x="520" y="70"/>
                    </a:cubicBezTo>
                    <a:cubicBezTo>
                      <a:pt x="495" y="75"/>
                      <a:pt x="452" y="96"/>
                      <a:pt x="423" y="118"/>
                    </a:cubicBezTo>
                    <a:cubicBezTo>
                      <a:pt x="436" y="173"/>
                      <a:pt x="459" y="226"/>
                      <a:pt x="477" y="280"/>
                    </a:cubicBezTo>
                    <a:cubicBezTo>
                      <a:pt x="463" y="295"/>
                      <a:pt x="445" y="304"/>
                      <a:pt x="429" y="317"/>
                    </a:cubicBezTo>
                    <a:cubicBezTo>
                      <a:pt x="423" y="313"/>
                      <a:pt x="418" y="310"/>
                      <a:pt x="413" y="306"/>
                    </a:cubicBezTo>
                    <a:cubicBezTo>
                      <a:pt x="404" y="299"/>
                      <a:pt x="395" y="293"/>
                      <a:pt x="386" y="285"/>
                    </a:cubicBezTo>
                    <a:cubicBezTo>
                      <a:pt x="363" y="268"/>
                      <a:pt x="340" y="250"/>
                      <a:pt x="317" y="233"/>
                    </a:cubicBezTo>
                    <a:cubicBezTo>
                      <a:pt x="308" y="226"/>
                      <a:pt x="300" y="221"/>
                      <a:pt x="290" y="214"/>
                    </a:cubicBezTo>
                    <a:cubicBezTo>
                      <a:pt x="261" y="236"/>
                      <a:pt x="237" y="262"/>
                      <a:pt x="213" y="289"/>
                    </a:cubicBezTo>
                    <a:cubicBezTo>
                      <a:pt x="224" y="309"/>
                      <a:pt x="238" y="327"/>
                      <a:pt x="251" y="344"/>
                    </a:cubicBezTo>
                    <a:lnTo>
                      <a:pt x="251" y="344"/>
                    </a:lnTo>
                    <a:cubicBezTo>
                      <a:pt x="255" y="350"/>
                      <a:pt x="260" y="355"/>
                      <a:pt x="264" y="361"/>
                    </a:cubicBezTo>
                    <a:cubicBezTo>
                      <a:pt x="270" y="369"/>
                      <a:pt x="276" y="377"/>
                      <a:pt x="283" y="385"/>
                    </a:cubicBezTo>
                    <a:cubicBezTo>
                      <a:pt x="289" y="394"/>
                      <a:pt x="296" y="402"/>
                      <a:pt x="302" y="410"/>
                    </a:cubicBezTo>
                    <a:cubicBezTo>
                      <a:pt x="307" y="416"/>
                      <a:pt x="312" y="422"/>
                      <a:pt x="316" y="428"/>
                    </a:cubicBezTo>
                    <a:cubicBezTo>
                      <a:pt x="305" y="446"/>
                      <a:pt x="293" y="463"/>
                      <a:pt x="280" y="478"/>
                    </a:cubicBezTo>
                    <a:cubicBezTo>
                      <a:pt x="226" y="459"/>
                      <a:pt x="173" y="441"/>
                      <a:pt x="121" y="422"/>
                    </a:cubicBezTo>
                    <a:cubicBezTo>
                      <a:pt x="112" y="432"/>
                      <a:pt x="101" y="447"/>
                      <a:pt x="92" y="465"/>
                    </a:cubicBezTo>
                    <a:cubicBezTo>
                      <a:pt x="88" y="471"/>
                      <a:pt x="85" y="478"/>
                      <a:pt x="82" y="484"/>
                    </a:cubicBezTo>
                    <a:cubicBezTo>
                      <a:pt x="80" y="489"/>
                      <a:pt x="78" y="495"/>
                      <a:pt x="76" y="500"/>
                    </a:cubicBezTo>
                    <a:cubicBezTo>
                      <a:pt x="73" y="506"/>
                      <a:pt x="71" y="513"/>
                      <a:pt x="69" y="519"/>
                    </a:cubicBezTo>
                    <a:cubicBezTo>
                      <a:pt x="74" y="523"/>
                      <a:pt x="79" y="529"/>
                      <a:pt x="85" y="533"/>
                    </a:cubicBezTo>
                    <a:cubicBezTo>
                      <a:pt x="118" y="556"/>
                      <a:pt x="151" y="579"/>
                      <a:pt x="184" y="602"/>
                    </a:cubicBezTo>
                    <a:cubicBezTo>
                      <a:pt x="192" y="607"/>
                      <a:pt x="199" y="613"/>
                      <a:pt x="209" y="619"/>
                    </a:cubicBezTo>
                    <a:cubicBezTo>
                      <a:pt x="202" y="638"/>
                      <a:pt x="196" y="657"/>
                      <a:pt x="190" y="676"/>
                    </a:cubicBezTo>
                    <a:cubicBezTo>
                      <a:pt x="187" y="677"/>
                      <a:pt x="185" y="677"/>
                      <a:pt x="182" y="677"/>
                    </a:cubicBezTo>
                    <a:cubicBezTo>
                      <a:pt x="180" y="677"/>
                      <a:pt x="177" y="677"/>
                      <a:pt x="175" y="677"/>
                    </a:cubicBezTo>
                    <a:lnTo>
                      <a:pt x="175" y="677"/>
                    </a:lnTo>
                    <a:cubicBezTo>
                      <a:pt x="173" y="678"/>
                      <a:pt x="172" y="678"/>
                      <a:pt x="170" y="678"/>
                    </a:cubicBezTo>
                    <a:cubicBezTo>
                      <a:pt x="129" y="677"/>
                      <a:pt x="87" y="676"/>
                      <a:pt x="46" y="675"/>
                    </a:cubicBezTo>
                    <a:cubicBezTo>
                      <a:pt x="37" y="675"/>
                      <a:pt x="27" y="676"/>
                      <a:pt x="19" y="677"/>
                    </a:cubicBezTo>
                    <a:cubicBezTo>
                      <a:pt x="11" y="696"/>
                      <a:pt x="6" y="717"/>
                      <a:pt x="3" y="745"/>
                    </a:cubicBezTo>
                    <a:cubicBezTo>
                      <a:pt x="2" y="756"/>
                      <a:pt x="1" y="768"/>
                      <a:pt x="0" y="781"/>
                    </a:cubicBezTo>
                    <a:cubicBezTo>
                      <a:pt x="6" y="784"/>
                      <a:pt x="11" y="787"/>
                      <a:pt x="17" y="789"/>
                    </a:cubicBezTo>
                    <a:cubicBezTo>
                      <a:pt x="30" y="793"/>
                      <a:pt x="43" y="797"/>
                      <a:pt x="55" y="800"/>
                    </a:cubicBezTo>
                    <a:cubicBezTo>
                      <a:pt x="72" y="805"/>
                      <a:pt x="88" y="810"/>
                      <a:pt x="104" y="815"/>
                    </a:cubicBezTo>
                    <a:cubicBezTo>
                      <a:pt x="117" y="819"/>
                      <a:pt x="131" y="823"/>
                      <a:pt x="144" y="827"/>
                    </a:cubicBezTo>
                    <a:cubicBezTo>
                      <a:pt x="151" y="829"/>
                      <a:pt x="158" y="832"/>
                      <a:pt x="165" y="834"/>
                    </a:cubicBezTo>
                    <a:lnTo>
                      <a:pt x="165" y="895"/>
                    </a:lnTo>
                    <a:cubicBezTo>
                      <a:pt x="149" y="900"/>
                      <a:pt x="133" y="905"/>
                      <a:pt x="117" y="909"/>
                    </a:cubicBezTo>
                    <a:lnTo>
                      <a:pt x="117" y="909"/>
                    </a:lnTo>
                    <a:cubicBezTo>
                      <a:pt x="88" y="917"/>
                      <a:pt x="60" y="925"/>
                      <a:pt x="33" y="934"/>
                    </a:cubicBezTo>
                    <a:cubicBezTo>
                      <a:pt x="22" y="938"/>
                      <a:pt x="12" y="942"/>
                      <a:pt x="1" y="946"/>
                    </a:cubicBezTo>
                    <a:cubicBezTo>
                      <a:pt x="0" y="976"/>
                      <a:pt x="6" y="1015"/>
                      <a:pt x="17" y="1051"/>
                    </a:cubicBezTo>
                    <a:cubicBezTo>
                      <a:pt x="29" y="1055"/>
                      <a:pt x="42" y="1054"/>
                      <a:pt x="56" y="1054"/>
                    </a:cubicBezTo>
                    <a:cubicBezTo>
                      <a:pt x="61" y="1054"/>
                      <a:pt x="67" y="1053"/>
                      <a:pt x="72" y="1054"/>
                    </a:cubicBezTo>
                    <a:cubicBezTo>
                      <a:pt x="91" y="1054"/>
                      <a:pt x="110" y="1054"/>
                      <a:pt x="128" y="1053"/>
                    </a:cubicBezTo>
                    <a:lnTo>
                      <a:pt x="131" y="1053"/>
                    </a:lnTo>
                    <a:cubicBezTo>
                      <a:pt x="147" y="1052"/>
                      <a:pt x="163" y="1051"/>
                      <a:pt x="179" y="1050"/>
                    </a:cubicBezTo>
                    <a:lnTo>
                      <a:pt x="188" y="1050"/>
                    </a:lnTo>
                    <a:cubicBezTo>
                      <a:pt x="190" y="1054"/>
                      <a:pt x="192" y="1059"/>
                      <a:pt x="194" y="1063"/>
                    </a:cubicBezTo>
                    <a:cubicBezTo>
                      <a:pt x="200" y="1078"/>
                      <a:pt x="204" y="1094"/>
                      <a:pt x="208" y="1110"/>
                    </a:cubicBezTo>
                    <a:cubicBezTo>
                      <a:pt x="205" y="1112"/>
                      <a:pt x="202" y="1115"/>
                      <a:pt x="198" y="1117"/>
                    </a:cubicBezTo>
                    <a:cubicBezTo>
                      <a:pt x="178" y="1130"/>
                      <a:pt x="158" y="1144"/>
                      <a:pt x="138" y="1158"/>
                    </a:cubicBezTo>
                    <a:cubicBezTo>
                      <a:pt x="115" y="1174"/>
                      <a:pt x="92" y="1191"/>
                      <a:pt x="70" y="1206"/>
                    </a:cubicBezTo>
                    <a:cubicBezTo>
                      <a:pt x="71" y="1213"/>
                      <a:pt x="73" y="1221"/>
                      <a:pt x="76" y="1229"/>
                    </a:cubicBezTo>
                    <a:cubicBezTo>
                      <a:pt x="78" y="1233"/>
                      <a:pt x="79" y="1238"/>
                      <a:pt x="81" y="1242"/>
                    </a:cubicBezTo>
                    <a:lnTo>
                      <a:pt x="81" y="1242"/>
                    </a:lnTo>
                    <a:cubicBezTo>
                      <a:pt x="91" y="1263"/>
                      <a:pt x="104" y="1286"/>
                      <a:pt x="117" y="1305"/>
                    </a:cubicBezTo>
                    <a:cubicBezTo>
                      <a:pt x="124" y="1303"/>
                      <a:pt x="131" y="1302"/>
                      <a:pt x="138" y="1300"/>
                    </a:cubicBezTo>
                    <a:cubicBezTo>
                      <a:pt x="176" y="1287"/>
                      <a:pt x="214" y="1273"/>
                      <a:pt x="252" y="1260"/>
                    </a:cubicBezTo>
                    <a:cubicBezTo>
                      <a:pt x="261" y="1257"/>
                      <a:pt x="270" y="1254"/>
                      <a:pt x="280" y="1250"/>
                    </a:cubicBezTo>
                    <a:cubicBezTo>
                      <a:pt x="292" y="1266"/>
                      <a:pt x="304" y="1282"/>
                      <a:pt x="316" y="1299"/>
                    </a:cubicBezTo>
                    <a:cubicBezTo>
                      <a:pt x="313" y="1304"/>
                      <a:pt x="309" y="1310"/>
                      <a:pt x="306" y="1315"/>
                    </a:cubicBezTo>
                    <a:cubicBezTo>
                      <a:pt x="280" y="1348"/>
                      <a:pt x="255" y="1380"/>
                      <a:pt x="230" y="1413"/>
                    </a:cubicBezTo>
                    <a:cubicBezTo>
                      <a:pt x="224" y="1421"/>
                      <a:pt x="219" y="1429"/>
                      <a:pt x="215" y="1436"/>
                    </a:cubicBezTo>
                    <a:cubicBezTo>
                      <a:pt x="225" y="1456"/>
                      <a:pt x="260" y="1493"/>
                      <a:pt x="290" y="1514"/>
                    </a:cubicBezTo>
                    <a:cubicBezTo>
                      <a:pt x="314" y="1499"/>
                      <a:pt x="337" y="1482"/>
                      <a:pt x="360" y="1464"/>
                    </a:cubicBezTo>
                    <a:cubicBezTo>
                      <a:pt x="382" y="1447"/>
                      <a:pt x="404" y="1429"/>
                      <a:pt x="428" y="1411"/>
                    </a:cubicBezTo>
                    <a:cubicBezTo>
                      <a:pt x="444" y="1423"/>
                      <a:pt x="460" y="1434"/>
                      <a:pt x="477" y="1446"/>
                    </a:cubicBezTo>
                    <a:cubicBezTo>
                      <a:pt x="475" y="1453"/>
                      <a:pt x="474" y="1459"/>
                      <a:pt x="472" y="1465"/>
                    </a:cubicBezTo>
                    <a:cubicBezTo>
                      <a:pt x="458" y="1505"/>
                      <a:pt x="444" y="1545"/>
                      <a:pt x="430" y="1585"/>
                    </a:cubicBezTo>
                    <a:cubicBezTo>
                      <a:pt x="427" y="1593"/>
                      <a:pt x="425" y="1601"/>
                      <a:pt x="423" y="1608"/>
                    </a:cubicBezTo>
                    <a:cubicBezTo>
                      <a:pt x="440" y="1625"/>
                      <a:pt x="485" y="1649"/>
                      <a:pt x="519" y="1659"/>
                    </a:cubicBezTo>
                    <a:cubicBezTo>
                      <a:pt x="524" y="1653"/>
                      <a:pt x="530" y="1646"/>
                      <a:pt x="536" y="1638"/>
                    </a:cubicBezTo>
                    <a:cubicBezTo>
                      <a:pt x="558" y="1606"/>
                      <a:pt x="580" y="1573"/>
                      <a:pt x="603" y="1541"/>
                    </a:cubicBezTo>
                    <a:cubicBezTo>
                      <a:pt x="608" y="1534"/>
                      <a:pt x="612" y="1527"/>
                      <a:pt x="618" y="1520"/>
                    </a:cubicBezTo>
                    <a:cubicBezTo>
                      <a:pt x="639" y="1525"/>
                      <a:pt x="658" y="1531"/>
                      <a:pt x="678" y="1540"/>
                    </a:cubicBezTo>
                    <a:cubicBezTo>
                      <a:pt x="674" y="1597"/>
                      <a:pt x="673" y="1653"/>
                      <a:pt x="674" y="1708"/>
                    </a:cubicBezTo>
                    <a:cubicBezTo>
                      <a:pt x="699" y="1720"/>
                      <a:pt x="746" y="1727"/>
                      <a:pt x="782" y="1726"/>
                    </a:cubicBezTo>
                    <a:cubicBezTo>
                      <a:pt x="803" y="1674"/>
                      <a:pt x="816" y="1618"/>
                      <a:pt x="832" y="1563"/>
                    </a:cubicBezTo>
                    <a:lnTo>
                      <a:pt x="894" y="1563"/>
                    </a:lnTo>
                    <a:cubicBezTo>
                      <a:pt x="911" y="1618"/>
                      <a:pt x="924" y="1673"/>
                      <a:pt x="945" y="1727"/>
                    </a:cubicBezTo>
                    <a:cubicBezTo>
                      <a:pt x="981" y="1727"/>
                      <a:pt x="1015" y="1720"/>
                      <a:pt x="1050" y="1712"/>
                    </a:cubicBezTo>
                    <a:cubicBezTo>
                      <a:pt x="1055" y="1693"/>
                      <a:pt x="1052" y="1674"/>
                      <a:pt x="1052" y="1656"/>
                    </a:cubicBezTo>
                    <a:cubicBezTo>
                      <a:pt x="1053" y="1636"/>
                      <a:pt x="1052" y="1616"/>
                      <a:pt x="1052" y="1597"/>
                    </a:cubicBezTo>
                    <a:lnTo>
                      <a:pt x="1052" y="1539"/>
                    </a:lnTo>
                    <a:cubicBezTo>
                      <a:pt x="1069" y="1531"/>
                      <a:pt x="1088" y="1524"/>
                      <a:pt x="1110" y="1520"/>
                    </a:cubicBezTo>
                    <a:cubicBezTo>
                      <a:pt x="1141" y="1567"/>
                      <a:pt x="1172" y="1615"/>
                      <a:pt x="1206" y="1658"/>
                    </a:cubicBezTo>
                    <a:cubicBezTo>
                      <a:pt x="1230" y="1654"/>
                      <a:pt x="1274" y="1633"/>
                      <a:pt x="1304" y="1610"/>
                    </a:cubicBezTo>
                    <a:cubicBezTo>
                      <a:pt x="1291" y="1556"/>
                      <a:pt x="1268" y="1503"/>
                      <a:pt x="1249" y="1448"/>
                    </a:cubicBezTo>
                    <a:cubicBezTo>
                      <a:pt x="1265" y="1436"/>
                      <a:pt x="1281" y="1424"/>
                      <a:pt x="1298" y="1411"/>
                    </a:cubicBezTo>
                    <a:cubicBezTo>
                      <a:pt x="1304" y="1416"/>
                      <a:pt x="1310" y="1419"/>
                      <a:pt x="1316" y="1424"/>
                    </a:cubicBezTo>
                    <a:cubicBezTo>
                      <a:pt x="1350" y="1449"/>
                      <a:pt x="1383" y="1475"/>
                      <a:pt x="1417" y="1501"/>
                    </a:cubicBezTo>
                    <a:cubicBezTo>
                      <a:pt x="1423" y="1506"/>
                      <a:pt x="1431" y="1510"/>
                      <a:pt x="1437" y="1514"/>
                    </a:cubicBezTo>
                    <a:cubicBezTo>
                      <a:pt x="1462" y="1496"/>
                      <a:pt x="1493" y="1465"/>
                      <a:pt x="1513" y="1439"/>
                    </a:cubicBezTo>
                    <a:cubicBezTo>
                      <a:pt x="1499" y="1414"/>
                      <a:pt x="1481" y="1391"/>
                      <a:pt x="1463" y="1368"/>
                    </a:cubicBezTo>
                    <a:cubicBezTo>
                      <a:pt x="1446" y="1346"/>
                      <a:pt x="1429" y="1324"/>
                      <a:pt x="1411" y="1301"/>
                    </a:cubicBezTo>
                    <a:cubicBezTo>
                      <a:pt x="1416" y="1292"/>
                      <a:pt x="1422" y="1283"/>
                      <a:pt x="1428" y="1275"/>
                    </a:cubicBezTo>
                    <a:cubicBezTo>
                      <a:pt x="1434" y="1267"/>
                      <a:pt x="1440" y="1258"/>
                      <a:pt x="1448" y="1250"/>
                    </a:cubicBezTo>
                    <a:lnTo>
                      <a:pt x="1448" y="1250"/>
                    </a:lnTo>
                    <a:cubicBezTo>
                      <a:pt x="1502" y="1269"/>
                      <a:pt x="1555" y="1292"/>
                      <a:pt x="1609" y="1305"/>
                    </a:cubicBezTo>
                    <a:cubicBezTo>
                      <a:pt x="1628" y="1280"/>
                      <a:pt x="1648" y="1242"/>
                      <a:pt x="1658" y="1210"/>
                    </a:cubicBezTo>
                    <a:cubicBezTo>
                      <a:pt x="1654" y="1206"/>
                      <a:pt x="1650" y="1201"/>
                      <a:pt x="1645" y="1198"/>
                    </a:cubicBezTo>
                    <a:cubicBezTo>
                      <a:pt x="1611" y="1174"/>
                      <a:pt x="1577" y="1150"/>
                      <a:pt x="1543" y="1127"/>
                    </a:cubicBezTo>
                    <a:cubicBezTo>
                      <a:pt x="1535" y="1121"/>
                      <a:pt x="1527" y="1116"/>
                      <a:pt x="1519" y="1110"/>
                    </a:cubicBezTo>
                    <a:cubicBezTo>
                      <a:pt x="1524" y="1089"/>
                      <a:pt x="1530" y="1070"/>
                      <a:pt x="1539" y="1050"/>
                    </a:cubicBezTo>
                    <a:cubicBezTo>
                      <a:pt x="1552" y="1051"/>
                      <a:pt x="1565" y="1052"/>
                      <a:pt x="1578" y="1052"/>
                    </a:cubicBezTo>
                    <a:cubicBezTo>
                      <a:pt x="1591" y="1053"/>
                      <a:pt x="1604" y="1053"/>
                      <a:pt x="1618" y="1053"/>
                    </a:cubicBezTo>
                    <a:cubicBezTo>
                      <a:pt x="1648" y="1054"/>
                      <a:pt x="1678" y="1054"/>
                      <a:pt x="1709" y="1053"/>
                    </a:cubicBezTo>
                    <a:cubicBezTo>
                      <a:pt x="1718" y="1033"/>
                      <a:pt x="1718" y="1011"/>
                      <a:pt x="1723" y="990"/>
                    </a:cubicBezTo>
                    <a:cubicBezTo>
                      <a:pt x="1724" y="984"/>
                      <a:pt x="1723" y="978"/>
                      <a:pt x="1726" y="973"/>
                    </a:cubicBezTo>
                    <a:cubicBezTo>
                      <a:pt x="1727" y="970"/>
                      <a:pt x="1732" y="967"/>
                      <a:pt x="1735" y="964"/>
                    </a:cubicBezTo>
                    <a:lnTo>
                      <a:pt x="1735" y="947"/>
                    </a:lnTo>
                    <a:cubicBezTo>
                      <a:pt x="1706" y="938"/>
                      <a:pt x="1677" y="929"/>
                      <a:pt x="1649" y="920"/>
                    </a:cubicBezTo>
                    <a:cubicBezTo>
                      <a:pt x="1620" y="912"/>
                      <a:pt x="1591" y="904"/>
                      <a:pt x="1561" y="895"/>
                    </a:cubicBezTo>
                    <a:lnTo>
                      <a:pt x="1561" y="835"/>
                    </a:lnTo>
                    <a:cubicBezTo>
                      <a:pt x="1567" y="833"/>
                      <a:pt x="1571" y="830"/>
                      <a:pt x="1575" y="829"/>
                    </a:cubicBezTo>
                  </a:path>
                </a:pathLst>
              </a:custGeom>
              <a:solidFill>
                <a:srgbClr val="BAD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42">
                <a:extLst>
                  <a:ext uri="{FF2B5EF4-FFF2-40B4-BE49-F238E27FC236}">
                    <a16:creationId xmlns:a16="http://schemas.microsoft.com/office/drawing/2014/main" id="{1F5127D0-9F15-48E5-8CCF-40F673A09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00600" y="2590800"/>
                <a:ext cx="274638" cy="276225"/>
              </a:xfrm>
              <a:custGeom>
                <a:avLst/>
                <a:gdLst>
                  <a:gd name="T0" fmla="*/ 284 w 608"/>
                  <a:gd name="T1" fmla="*/ 1 h 608"/>
                  <a:gd name="T2" fmla="*/ 263 w 608"/>
                  <a:gd name="T3" fmla="*/ 3 h 608"/>
                  <a:gd name="T4" fmla="*/ 245 w 608"/>
                  <a:gd name="T5" fmla="*/ 6 h 608"/>
                  <a:gd name="T6" fmla="*/ 230 w 608"/>
                  <a:gd name="T7" fmla="*/ 10 h 608"/>
                  <a:gd name="T8" fmla="*/ 223 w 608"/>
                  <a:gd name="T9" fmla="*/ 12 h 608"/>
                  <a:gd name="T10" fmla="*/ 185 w 608"/>
                  <a:gd name="T11" fmla="*/ 25 h 608"/>
                  <a:gd name="T12" fmla="*/ 169 w 608"/>
                  <a:gd name="T13" fmla="*/ 33 h 608"/>
                  <a:gd name="T14" fmla="*/ 138 w 608"/>
                  <a:gd name="T15" fmla="*/ 51 h 608"/>
                  <a:gd name="T16" fmla="*/ 123 w 608"/>
                  <a:gd name="T17" fmla="*/ 61 h 608"/>
                  <a:gd name="T18" fmla="*/ 107 w 608"/>
                  <a:gd name="T19" fmla="*/ 73 h 608"/>
                  <a:gd name="T20" fmla="*/ 95 w 608"/>
                  <a:gd name="T21" fmla="*/ 85 h 608"/>
                  <a:gd name="T22" fmla="*/ 67 w 608"/>
                  <a:gd name="T23" fmla="*/ 115 h 608"/>
                  <a:gd name="T24" fmla="*/ 56 w 608"/>
                  <a:gd name="T25" fmla="*/ 129 h 608"/>
                  <a:gd name="T26" fmla="*/ 50 w 608"/>
                  <a:gd name="T27" fmla="*/ 139 h 608"/>
                  <a:gd name="T28" fmla="*/ 36 w 608"/>
                  <a:gd name="T29" fmla="*/ 161 h 608"/>
                  <a:gd name="T30" fmla="*/ 13 w 608"/>
                  <a:gd name="T31" fmla="*/ 215 h 608"/>
                  <a:gd name="T32" fmla="*/ 2 w 608"/>
                  <a:gd name="T33" fmla="*/ 271 h 608"/>
                  <a:gd name="T34" fmla="*/ 0 w 608"/>
                  <a:gd name="T35" fmla="*/ 290 h 608"/>
                  <a:gd name="T36" fmla="*/ 0 w 608"/>
                  <a:gd name="T37" fmla="*/ 307 h 608"/>
                  <a:gd name="T38" fmla="*/ 1 w 608"/>
                  <a:gd name="T39" fmla="*/ 334 h 608"/>
                  <a:gd name="T40" fmla="*/ 3 w 608"/>
                  <a:gd name="T41" fmla="*/ 350 h 608"/>
                  <a:gd name="T42" fmla="*/ 6 w 608"/>
                  <a:gd name="T43" fmla="*/ 365 h 608"/>
                  <a:gd name="T44" fmla="*/ 17 w 608"/>
                  <a:gd name="T45" fmla="*/ 406 h 608"/>
                  <a:gd name="T46" fmla="*/ 23 w 608"/>
                  <a:gd name="T47" fmla="*/ 420 h 608"/>
                  <a:gd name="T48" fmla="*/ 29 w 608"/>
                  <a:gd name="T49" fmla="*/ 433 h 608"/>
                  <a:gd name="T50" fmla="*/ 36 w 608"/>
                  <a:gd name="T51" fmla="*/ 448 h 608"/>
                  <a:gd name="T52" fmla="*/ 52 w 608"/>
                  <a:gd name="T53" fmla="*/ 474 h 608"/>
                  <a:gd name="T54" fmla="*/ 59 w 608"/>
                  <a:gd name="T55" fmla="*/ 484 h 608"/>
                  <a:gd name="T56" fmla="*/ 70 w 608"/>
                  <a:gd name="T57" fmla="*/ 497 h 608"/>
                  <a:gd name="T58" fmla="*/ 112 w 608"/>
                  <a:gd name="T59" fmla="*/ 539 h 608"/>
                  <a:gd name="T60" fmla="*/ 134 w 608"/>
                  <a:gd name="T61" fmla="*/ 556 h 608"/>
                  <a:gd name="T62" fmla="*/ 145 w 608"/>
                  <a:gd name="T63" fmla="*/ 563 h 608"/>
                  <a:gd name="T64" fmla="*/ 167 w 608"/>
                  <a:gd name="T65" fmla="*/ 575 h 608"/>
                  <a:gd name="T66" fmla="*/ 185 w 608"/>
                  <a:gd name="T67" fmla="*/ 584 h 608"/>
                  <a:gd name="T68" fmla="*/ 210 w 608"/>
                  <a:gd name="T69" fmla="*/ 593 h 608"/>
                  <a:gd name="T70" fmla="*/ 246 w 608"/>
                  <a:gd name="T71" fmla="*/ 602 h 608"/>
                  <a:gd name="T72" fmla="*/ 271 w 608"/>
                  <a:gd name="T73" fmla="*/ 606 h 608"/>
                  <a:gd name="T74" fmla="*/ 283 w 608"/>
                  <a:gd name="T75" fmla="*/ 607 h 608"/>
                  <a:gd name="T76" fmla="*/ 306 w 608"/>
                  <a:gd name="T77" fmla="*/ 608 h 608"/>
                  <a:gd name="T78" fmla="*/ 348 w 608"/>
                  <a:gd name="T79" fmla="*/ 605 h 608"/>
                  <a:gd name="T80" fmla="*/ 366 w 608"/>
                  <a:gd name="T81" fmla="*/ 602 h 608"/>
                  <a:gd name="T82" fmla="*/ 380 w 608"/>
                  <a:gd name="T83" fmla="*/ 598 h 608"/>
                  <a:gd name="T84" fmla="*/ 402 w 608"/>
                  <a:gd name="T85" fmla="*/ 592 h 608"/>
                  <a:gd name="T86" fmla="*/ 421 w 608"/>
                  <a:gd name="T87" fmla="*/ 584 h 608"/>
                  <a:gd name="T88" fmla="*/ 448 w 608"/>
                  <a:gd name="T89" fmla="*/ 571 h 608"/>
                  <a:gd name="T90" fmla="*/ 461 w 608"/>
                  <a:gd name="T91" fmla="*/ 564 h 608"/>
                  <a:gd name="T92" fmla="*/ 524 w 608"/>
                  <a:gd name="T93" fmla="*/ 513 h 608"/>
                  <a:gd name="T94" fmla="*/ 552 w 608"/>
                  <a:gd name="T95" fmla="*/ 479 h 608"/>
                  <a:gd name="T96" fmla="*/ 566 w 608"/>
                  <a:gd name="T97" fmla="*/ 456 h 608"/>
                  <a:gd name="T98" fmla="*/ 573 w 608"/>
                  <a:gd name="T99" fmla="*/ 443 h 608"/>
                  <a:gd name="T100" fmla="*/ 589 w 608"/>
                  <a:gd name="T101" fmla="*/ 409 h 608"/>
                  <a:gd name="T102" fmla="*/ 605 w 608"/>
                  <a:gd name="T103" fmla="*/ 339 h 608"/>
                  <a:gd name="T104" fmla="*/ 302 w 608"/>
                  <a:gd name="T105" fmla="*/ 1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08" h="608">
                    <a:moveTo>
                      <a:pt x="302" y="1"/>
                    </a:moveTo>
                    <a:cubicBezTo>
                      <a:pt x="296" y="1"/>
                      <a:pt x="290" y="1"/>
                      <a:pt x="284" y="1"/>
                    </a:cubicBezTo>
                    <a:cubicBezTo>
                      <a:pt x="279" y="2"/>
                      <a:pt x="274" y="2"/>
                      <a:pt x="269" y="3"/>
                    </a:cubicBezTo>
                    <a:cubicBezTo>
                      <a:pt x="267" y="3"/>
                      <a:pt x="265" y="3"/>
                      <a:pt x="263" y="3"/>
                    </a:cubicBezTo>
                    <a:cubicBezTo>
                      <a:pt x="259" y="4"/>
                      <a:pt x="256" y="4"/>
                      <a:pt x="252" y="5"/>
                    </a:cubicBezTo>
                    <a:cubicBezTo>
                      <a:pt x="250" y="5"/>
                      <a:pt x="248" y="6"/>
                      <a:pt x="245" y="6"/>
                    </a:cubicBezTo>
                    <a:cubicBezTo>
                      <a:pt x="243" y="7"/>
                      <a:pt x="240" y="7"/>
                      <a:pt x="237" y="8"/>
                    </a:cubicBezTo>
                    <a:cubicBezTo>
                      <a:pt x="235" y="9"/>
                      <a:pt x="232" y="9"/>
                      <a:pt x="230" y="10"/>
                    </a:cubicBezTo>
                    <a:cubicBezTo>
                      <a:pt x="228" y="10"/>
                      <a:pt x="225" y="11"/>
                      <a:pt x="223" y="12"/>
                    </a:cubicBezTo>
                    <a:lnTo>
                      <a:pt x="223" y="12"/>
                    </a:lnTo>
                    <a:cubicBezTo>
                      <a:pt x="220" y="12"/>
                      <a:pt x="218" y="13"/>
                      <a:pt x="216" y="14"/>
                    </a:cubicBezTo>
                    <a:cubicBezTo>
                      <a:pt x="205" y="17"/>
                      <a:pt x="195" y="21"/>
                      <a:pt x="185" y="25"/>
                    </a:cubicBezTo>
                    <a:lnTo>
                      <a:pt x="184" y="26"/>
                    </a:lnTo>
                    <a:cubicBezTo>
                      <a:pt x="179" y="28"/>
                      <a:pt x="174" y="30"/>
                      <a:pt x="169" y="33"/>
                    </a:cubicBezTo>
                    <a:cubicBezTo>
                      <a:pt x="163" y="36"/>
                      <a:pt x="157" y="39"/>
                      <a:pt x="152" y="42"/>
                    </a:cubicBezTo>
                    <a:cubicBezTo>
                      <a:pt x="147" y="44"/>
                      <a:pt x="142" y="47"/>
                      <a:pt x="138" y="51"/>
                    </a:cubicBezTo>
                    <a:lnTo>
                      <a:pt x="135" y="52"/>
                    </a:lnTo>
                    <a:cubicBezTo>
                      <a:pt x="131" y="55"/>
                      <a:pt x="127" y="58"/>
                      <a:pt x="123" y="61"/>
                    </a:cubicBezTo>
                    <a:cubicBezTo>
                      <a:pt x="121" y="62"/>
                      <a:pt x="120" y="63"/>
                      <a:pt x="118" y="65"/>
                    </a:cubicBezTo>
                    <a:cubicBezTo>
                      <a:pt x="114" y="67"/>
                      <a:pt x="111" y="70"/>
                      <a:pt x="107" y="73"/>
                    </a:cubicBezTo>
                    <a:lnTo>
                      <a:pt x="104" y="76"/>
                    </a:lnTo>
                    <a:cubicBezTo>
                      <a:pt x="101" y="79"/>
                      <a:pt x="98" y="82"/>
                      <a:pt x="95" y="85"/>
                    </a:cubicBezTo>
                    <a:cubicBezTo>
                      <a:pt x="89" y="90"/>
                      <a:pt x="84" y="96"/>
                      <a:pt x="78" y="102"/>
                    </a:cubicBezTo>
                    <a:cubicBezTo>
                      <a:pt x="75" y="106"/>
                      <a:pt x="71" y="110"/>
                      <a:pt x="67" y="115"/>
                    </a:cubicBezTo>
                    <a:cubicBezTo>
                      <a:pt x="63" y="119"/>
                      <a:pt x="60" y="124"/>
                      <a:pt x="56" y="129"/>
                    </a:cubicBezTo>
                    <a:lnTo>
                      <a:pt x="56" y="129"/>
                    </a:lnTo>
                    <a:lnTo>
                      <a:pt x="56" y="130"/>
                    </a:lnTo>
                    <a:cubicBezTo>
                      <a:pt x="54" y="133"/>
                      <a:pt x="52" y="136"/>
                      <a:pt x="50" y="139"/>
                    </a:cubicBezTo>
                    <a:cubicBezTo>
                      <a:pt x="47" y="142"/>
                      <a:pt x="45" y="145"/>
                      <a:pt x="43" y="149"/>
                    </a:cubicBezTo>
                    <a:cubicBezTo>
                      <a:pt x="41" y="153"/>
                      <a:pt x="39" y="157"/>
                      <a:pt x="36" y="161"/>
                    </a:cubicBezTo>
                    <a:cubicBezTo>
                      <a:pt x="29" y="174"/>
                      <a:pt x="23" y="187"/>
                      <a:pt x="18" y="201"/>
                    </a:cubicBezTo>
                    <a:cubicBezTo>
                      <a:pt x="16" y="206"/>
                      <a:pt x="15" y="211"/>
                      <a:pt x="13" y="215"/>
                    </a:cubicBezTo>
                    <a:cubicBezTo>
                      <a:pt x="12" y="219"/>
                      <a:pt x="11" y="223"/>
                      <a:pt x="10" y="227"/>
                    </a:cubicBezTo>
                    <a:cubicBezTo>
                      <a:pt x="6" y="241"/>
                      <a:pt x="3" y="256"/>
                      <a:pt x="2" y="271"/>
                    </a:cubicBezTo>
                    <a:lnTo>
                      <a:pt x="1" y="280"/>
                    </a:lnTo>
                    <a:cubicBezTo>
                      <a:pt x="0" y="283"/>
                      <a:pt x="0" y="287"/>
                      <a:pt x="0" y="290"/>
                    </a:cubicBezTo>
                    <a:cubicBezTo>
                      <a:pt x="0" y="295"/>
                      <a:pt x="0" y="300"/>
                      <a:pt x="0" y="304"/>
                    </a:cubicBezTo>
                    <a:lnTo>
                      <a:pt x="0" y="307"/>
                    </a:lnTo>
                    <a:cubicBezTo>
                      <a:pt x="0" y="313"/>
                      <a:pt x="0" y="318"/>
                      <a:pt x="0" y="323"/>
                    </a:cubicBezTo>
                    <a:cubicBezTo>
                      <a:pt x="0" y="327"/>
                      <a:pt x="1" y="331"/>
                      <a:pt x="1" y="334"/>
                    </a:cubicBezTo>
                    <a:lnTo>
                      <a:pt x="2" y="338"/>
                    </a:lnTo>
                    <a:cubicBezTo>
                      <a:pt x="2" y="342"/>
                      <a:pt x="2" y="346"/>
                      <a:pt x="3" y="350"/>
                    </a:cubicBezTo>
                    <a:lnTo>
                      <a:pt x="4" y="354"/>
                    </a:lnTo>
                    <a:cubicBezTo>
                      <a:pt x="4" y="358"/>
                      <a:pt x="5" y="361"/>
                      <a:pt x="6" y="365"/>
                    </a:cubicBezTo>
                    <a:cubicBezTo>
                      <a:pt x="7" y="371"/>
                      <a:pt x="9" y="378"/>
                      <a:pt x="10" y="384"/>
                    </a:cubicBezTo>
                    <a:cubicBezTo>
                      <a:pt x="12" y="391"/>
                      <a:pt x="15" y="398"/>
                      <a:pt x="17" y="406"/>
                    </a:cubicBezTo>
                    <a:lnTo>
                      <a:pt x="19" y="409"/>
                    </a:lnTo>
                    <a:cubicBezTo>
                      <a:pt x="20" y="413"/>
                      <a:pt x="21" y="416"/>
                      <a:pt x="23" y="420"/>
                    </a:cubicBezTo>
                    <a:lnTo>
                      <a:pt x="24" y="423"/>
                    </a:lnTo>
                    <a:cubicBezTo>
                      <a:pt x="26" y="426"/>
                      <a:pt x="27" y="430"/>
                      <a:pt x="29" y="433"/>
                    </a:cubicBezTo>
                    <a:lnTo>
                      <a:pt x="31" y="437"/>
                    </a:lnTo>
                    <a:cubicBezTo>
                      <a:pt x="32" y="441"/>
                      <a:pt x="34" y="444"/>
                      <a:pt x="36" y="448"/>
                    </a:cubicBezTo>
                    <a:cubicBezTo>
                      <a:pt x="39" y="452"/>
                      <a:pt x="41" y="456"/>
                      <a:pt x="44" y="461"/>
                    </a:cubicBezTo>
                    <a:cubicBezTo>
                      <a:pt x="46" y="465"/>
                      <a:pt x="49" y="469"/>
                      <a:pt x="52" y="474"/>
                    </a:cubicBezTo>
                    <a:cubicBezTo>
                      <a:pt x="54" y="477"/>
                      <a:pt x="57" y="480"/>
                      <a:pt x="59" y="484"/>
                    </a:cubicBezTo>
                    <a:lnTo>
                      <a:pt x="59" y="484"/>
                    </a:lnTo>
                    <a:lnTo>
                      <a:pt x="62" y="487"/>
                    </a:lnTo>
                    <a:cubicBezTo>
                      <a:pt x="64" y="490"/>
                      <a:pt x="67" y="494"/>
                      <a:pt x="70" y="497"/>
                    </a:cubicBezTo>
                    <a:cubicBezTo>
                      <a:pt x="72" y="500"/>
                      <a:pt x="74" y="502"/>
                      <a:pt x="76" y="505"/>
                    </a:cubicBezTo>
                    <a:cubicBezTo>
                      <a:pt x="87" y="517"/>
                      <a:pt x="99" y="529"/>
                      <a:pt x="112" y="539"/>
                    </a:cubicBezTo>
                    <a:cubicBezTo>
                      <a:pt x="116" y="543"/>
                      <a:pt x="120" y="546"/>
                      <a:pt x="125" y="549"/>
                    </a:cubicBezTo>
                    <a:cubicBezTo>
                      <a:pt x="128" y="551"/>
                      <a:pt x="131" y="554"/>
                      <a:pt x="134" y="556"/>
                    </a:cubicBezTo>
                    <a:lnTo>
                      <a:pt x="138" y="558"/>
                    </a:lnTo>
                    <a:cubicBezTo>
                      <a:pt x="140" y="560"/>
                      <a:pt x="143" y="562"/>
                      <a:pt x="145" y="563"/>
                    </a:cubicBezTo>
                    <a:cubicBezTo>
                      <a:pt x="149" y="565"/>
                      <a:pt x="153" y="568"/>
                      <a:pt x="157" y="570"/>
                    </a:cubicBezTo>
                    <a:cubicBezTo>
                      <a:pt x="160" y="572"/>
                      <a:pt x="163" y="574"/>
                      <a:pt x="167" y="575"/>
                    </a:cubicBezTo>
                    <a:cubicBezTo>
                      <a:pt x="169" y="577"/>
                      <a:pt x="172" y="578"/>
                      <a:pt x="175" y="579"/>
                    </a:cubicBezTo>
                    <a:cubicBezTo>
                      <a:pt x="178" y="581"/>
                      <a:pt x="182" y="582"/>
                      <a:pt x="185" y="584"/>
                    </a:cubicBezTo>
                    <a:cubicBezTo>
                      <a:pt x="190" y="586"/>
                      <a:pt x="194" y="588"/>
                      <a:pt x="198" y="589"/>
                    </a:cubicBezTo>
                    <a:cubicBezTo>
                      <a:pt x="202" y="591"/>
                      <a:pt x="206" y="592"/>
                      <a:pt x="210" y="593"/>
                    </a:cubicBezTo>
                    <a:cubicBezTo>
                      <a:pt x="212" y="594"/>
                      <a:pt x="215" y="595"/>
                      <a:pt x="218" y="596"/>
                    </a:cubicBezTo>
                    <a:cubicBezTo>
                      <a:pt x="227" y="598"/>
                      <a:pt x="236" y="601"/>
                      <a:pt x="246" y="602"/>
                    </a:cubicBezTo>
                    <a:cubicBezTo>
                      <a:pt x="249" y="603"/>
                      <a:pt x="253" y="604"/>
                      <a:pt x="257" y="604"/>
                    </a:cubicBezTo>
                    <a:cubicBezTo>
                      <a:pt x="262" y="605"/>
                      <a:pt x="266" y="606"/>
                      <a:pt x="271" y="606"/>
                    </a:cubicBezTo>
                    <a:lnTo>
                      <a:pt x="273" y="606"/>
                    </a:lnTo>
                    <a:cubicBezTo>
                      <a:pt x="276" y="607"/>
                      <a:pt x="279" y="607"/>
                      <a:pt x="283" y="607"/>
                    </a:cubicBezTo>
                    <a:cubicBezTo>
                      <a:pt x="285" y="608"/>
                      <a:pt x="288" y="608"/>
                      <a:pt x="291" y="608"/>
                    </a:cubicBezTo>
                    <a:cubicBezTo>
                      <a:pt x="296" y="608"/>
                      <a:pt x="301" y="608"/>
                      <a:pt x="306" y="608"/>
                    </a:cubicBezTo>
                    <a:cubicBezTo>
                      <a:pt x="315" y="608"/>
                      <a:pt x="325" y="608"/>
                      <a:pt x="334" y="607"/>
                    </a:cubicBezTo>
                    <a:cubicBezTo>
                      <a:pt x="339" y="606"/>
                      <a:pt x="344" y="605"/>
                      <a:pt x="348" y="605"/>
                    </a:cubicBezTo>
                    <a:cubicBezTo>
                      <a:pt x="351" y="604"/>
                      <a:pt x="355" y="604"/>
                      <a:pt x="358" y="603"/>
                    </a:cubicBezTo>
                    <a:cubicBezTo>
                      <a:pt x="360" y="603"/>
                      <a:pt x="363" y="602"/>
                      <a:pt x="366" y="602"/>
                    </a:cubicBezTo>
                    <a:lnTo>
                      <a:pt x="366" y="601"/>
                    </a:lnTo>
                    <a:cubicBezTo>
                      <a:pt x="371" y="601"/>
                      <a:pt x="376" y="599"/>
                      <a:pt x="380" y="598"/>
                    </a:cubicBezTo>
                    <a:cubicBezTo>
                      <a:pt x="384" y="597"/>
                      <a:pt x="388" y="596"/>
                      <a:pt x="392" y="595"/>
                    </a:cubicBezTo>
                    <a:cubicBezTo>
                      <a:pt x="395" y="594"/>
                      <a:pt x="398" y="593"/>
                      <a:pt x="402" y="592"/>
                    </a:cubicBezTo>
                    <a:cubicBezTo>
                      <a:pt x="405" y="591"/>
                      <a:pt x="408" y="590"/>
                      <a:pt x="410" y="588"/>
                    </a:cubicBezTo>
                    <a:cubicBezTo>
                      <a:pt x="414" y="587"/>
                      <a:pt x="418" y="586"/>
                      <a:pt x="421" y="584"/>
                    </a:cubicBezTo>
                    <a:cubicBezTo>
                      <a:pt x="426" y="582"/>
                      <a:pt x="431" y="580"/>
                      <a:pt x="435" y="578"/>
                    </a:cubicBezTo>
                    <a:cubicBezTo>
                      <a:pt x="440" y="576"/>
                      <a:pt x="444" y="573"/>
                      <a:pt x="448" y="571"/>
                    </a:cubicBezTo>
                    <a:lnTo>
                      <a:pt x="449" y="571"/>
                    </a:lnTo>
                    <a:cubicBezTo>
                      <a:pt x="453" y="568"/>
                      <a:pt x="457" y="566"/>
                      <a:pt x="461" y="564"/>
                    </a:cubicBezTo>
                    <a:cubicBezTo>
                      <a:pt x="481" y="551"/>
                      <a:pt x="500" y="537"/>
                      <a:pt x="517" y="520"/>
                    </a:cubicBezTo>
                    <a:cubicBezTo>
                      <a:pt x="519" y="518"/>
                      <a:pt x="521" y="515"/>
                      <a:pt x="524" y="513"/>
                    </a:cubicBezTo>
                    <a:cubicBezTo>
                      <a:pt x="531" y="505"/>
                      <a:pt x="538" y="498"/>
                      <a:pt x="544" y="490"/>
                    </a:cubicBezTo>
                    <a:cubicBezTo>
                      <a:pt x="547" y="486"/>
                      <a:pt x="549" y="482"/>
                      <a:pt x="552" y="479"/>
                    </a:cubicBezTo>
                    <a:cubicBezTo>
                      <a:pt x="554" y="475"/>
                      <a:pt x="557" y="471"/>
                      <a:pt x="559" y="467"/>
                    </a:cubicBezTo>
                    <a:cubicBezTo>
                      <a:pt x="562" y="464"/>
                      <a:pt x="564" y="460"/>
                      <a:pt x="566" y="456"/>
                    </a:cubicBezTo>
                    <a:cubicBezTo>
                      <a:pt x="569" y="452"/>
                      <a:pt x="571" y="448"/>
                      <a:pt x="573" y="444"/>
                    </a:cubicBezTo>
                    <a:lnTo>
                      <a:pt x="573" y="443"/>
                    </a:lnTo>
                    <a:cubicBezTo>
                      <a:pt x="575" y="440"/>
                      <a:pt x="577" y="437"/>
                      <a:pt x="578" y="433"/>
                    </a:cubicBezTo>
                    <a:cubicBezTo>
                      <a:pt x="582" y="425"/>
                      <a:pt x="586" y="417"/>
                      <a:pt x="589" y="409"/>
                    </a:cubicBezTo>
                    <a:cubicBezTo>
                      <a:pt x="590" y="406"/>
                      <a:pt x="591" y="402"/>
                      <a:pt x="592" y="399"/>
                    </a:cubicBezTo>
                    <a:cubicBezTo>
                      <a:pt x="599" y="379"/>
                      <a:pt x="603" y="359"/>
                      <a:pt x="605" y="339"/>
                    </a:cubicBezTo>
                    <a:cubicBezTo>
                      <a:pt x="606" y="327"/>
                      <a:pt x="607" y="315"/>
                      <a:pt x="607" y="303"/>
                    </a:cubicBezTo>
                    <a:cubicBezTo>
                      <a:pt x="608" y="136"/>
                      <a:pt x="467" y="0"/>
                      <a:pt x="302" y="1"/>
                    </a:cubicBezTo>
                  </a:path>
                </a:pathLst>
              </a:custGeom>
              <a:solidFill>
                <a:srgbClr val="E0E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43">
                <a:extLst>
                  <a:ext uri="{FF2B5EF4-FFF2-40B4-BE49-F238E27FC236}">
                    <a16:creationId xmlns:a16="http://schemas.microsoft.com/office/drawing/2014/main" id="{8667965A-40DF-4A21-A7AF-28118E3EC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38713" y="2447925"/>
                <a:ext cx="555625" cy="561975"/>
              </a:xfrm>
              <a:custGeom>
                <a:avLst/>
                <a:gdLst>
                  <a:gd name="T0" fmla="*/ 616 w 1231"/>
                  <a:gd name="T1" fmla="*/ 0 h 1230"/>
                  <a:gd name="T2" fmla="*/ 563 w 1231"/>
                  <a:gd name="T3" fmla="*/ 2 h 1230"/>
                  <a:gd name="T4" fmla="*/ 328 w 1231"/>
                  <a:gd name="T5" fmla="*/ 71 h 1230"/>
                  <a:gd name="T6" fmla="*/ 186 w 1231"/>
                  <a:gd name="T7" fmla="*/ 175 h 1230"/>
                  <a:gd name="T8" fmla="*/ 156 w 1231"/>
                  <a:gd name="T9" fmla="*/ 206 h 1230"/>
                  <a:gd name="T10" fmla="*/ 77 w 1231"/>
                  <a:gd name="T11" fmla="*/ 318 h 1230"/>
                  <a:gd name="T12" fmla="*/ 9 w 1231"/>
                  <a:gd name="T13" fmla="*/ 514 h 1230"/>
                  <a:gd name="T14" fmla="*/ 0 w 1231"/>
                  <a:gd name="T15" fmla="*/ 615 h 1230"/>
                  <a:gd name="T16" fmla="*/ 6 w 1231"/>
                  <a:gd name="T17" fmla="*/ 698 h 1230"/>
                  <a:gd name="T18" fmla="*/ 15 w 1231"/>
                  <a:gd name="T19" fmla="*/ 748 h 1230"/>
                  <a:gd name="T20" fmla="*/ 39 w 1231"/>
                  <a:gd name="T21" fmla="*/ 830 h 1230"/>
                  <a:gd name="T22" fmla="*/ 71 w 1231"/>
                  <a:gd name="T23" fmla="*/ 901 h 1230"/>
                  <a:gd name="T24" fmla="*/ 616 w 1231"/>
                  <a:gd name="T25" fmla="*/ 1230 h 1230"/>
                  <a:gd name="T26" fmla="*/ 716 w 1231"/>
                  <a:gd name="T27" fmla="*/ 1222 h 1230"/>
                  <a:gd name="T28" fmla="*/ 1228 w 1231"/>
                  <a:gd name="T29" fmla="*/ 667 h 1230"/>
                  <a:gd name="T30" fmla="*/ 1231 w 1231"/>
                  <a:gd name="T31" fmla="*/ 615 h 1230"/>
                  <a:gd name="T32" fmla="*/ 616 w 1231"/>
                  <a:gd name="T33" fmla="*/ 0 h 1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31" h="1230">
                    <a:moveTo>
                      <a:pt x="616" y="0"/>
                    </a:moveTo>
                    <a:cubicBezTo>
                      <a:pt x="598" y="0"/>
                      <a:pt x="580" y="0"/>
                      <a:pt x="563" y="2"/>
                    </a:cubicBezTo>
                    <a:cubicBezTo>
                      <a:pt x="479" y="9"/>
                      <a:pt x="399" y="33"/>
                      <a:pt x="328" y="71"/>
                    </a:cubicBezTo>
                    <a:cubicBezTo>
                      <a:pt x="276" y="99"/>
                      <a:pt x="228" y="134"/>
                      <a:pt x="186" y="175"/>
                    </a:cubicBezTo>
                    <a:cubicBezTo>
                      <a:pt x="175" y="185"/>
                      <a:pt x="165" y="196"/>
                      <a:pt x="156" y="206"/>
                    </a:cubicBezTo>
                    <a:cubicBezTo>
                      <a:pt x="125" y="240"/>
                      <a:pt x="99" y="278"/>
                      <a:pt x="77" y="318"/>
                    </a:cubicBezTo>
                    <a:cubicBezTo>
                      <a:pt x="44" y="378"/>
                      <a:pt x="20" y="444"/>
                      <a:pt x="9" y="514"/>
                    </a:cubicBezTo>
                    <a:cubicBezTo>
                      <a:pt x="3" y="547"/>
                      <a:pt x="0" y="581"/>
                      <a:pt x="0" y="615"/>
                    </a:cubicBezTo>
                    <a:cubicBezTo>
                      <a:pt x="0" y="643"/>
                      <a:pt x="2" y="671"/>
                      <a:pt x="6" y="698"/>
                    </a:cubicBezTo>
                    <a:cubicBezTo>
                      <a:pt x="8" y="715"/>
                      <a:pt x="11" y="732"/>
                      <a:pt x="15" y="748"/>
                    </a:cubicBezTo>
                    <a:cubicBezTo>
                      <a:pt x="21" y="776"/>
                      <a:pt x="29" y="803"/>
                      <a:pt x="39" y="830"/>
                    </a:cubicBezTo>
                    <a:cubicBezTo>
                      <a:pt x="48" y="854"/>
                      <a:pt x="59" y="878"/>
                      <a:pt x="71" y="901"/>
                    </a:cubicBezTo>
                    <a:cubicBezTo>
                      <a:pt x="174" y="1097"/>
                      <a:pt x="379" y="1230"/>
                      <a:pt x="616" y="1230"/>
                    </a:cubicBezTo>
                    <a:cubicBezTo>
                      <a:pt x="650" y="1230"/>
                      <a:pt x="683" y="1227"/>
                      <a:pt x="716" y="1222"/>
                    </a:cubicBezTo>
                    <a:cubicBezTo>
                      <a:pt x="991" y="1177"/>
                      <a:pt x="1205" y="949"/>
                      <a:pt x="1228" y="667"/>
                    </a:cubicBezTo>
                    <a:cubicBezTo>
                      <a:pt x="1230" y="650"/>
                      <a:pt x="1231" y="632"/>
                      <a:pt x="1231" y="615"/>
                    </a:cubicBezTo>
                    <a:cubicBezTo>
                      <a:pt x="1231" y="275"/>
                      <a:pt x="955" y="0"/>
                      <a:pt x="616" y="0"/>
                    </a:cubicBezTo>
                  </a:path>
                </a:pathLst>
              </a:custGeom>
              <a:solidFill>
                <a:srgbClr val="767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44">
                <a:extLst>
                  <a:ext uri="{FF2B5EF4-FFF2-40B4-BE49-F238E27FC236}">
                    <a16:creationId xmlns:a16="http://schemas.microsoft.com/office/drawing/2014/main" id="{ADB6C59E-9232-496B-A63A-D8848C710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64088" y="2673350"/>
                <a:ext cx="177800" cy="134938"/>
              </a:xfrm>
              <a:custGeom>
                <a:avLst/>
                <a:gdLst>
                  <a:gd name="T0" fmla="*/ 228 w 392"/>
                  <a:gd name="T1" fmla="*/ 295 h 295"/>
                  <a:gd name="T2" fmla="*/ 227 w 392"/>
                  <a:gd name="T3" fmla="*/ 295 h 295"/>
                  <a:gd name="T4" fmla="*/ 184 w 392"/>
                  <a:gd name="T5" fmla="*/ 289 h 295"/>
                  <a:gd name="T6" fmla="*/ 15 w 392"/>
                  <a:gd name="T7" fmla="*/ 243 h 295"/>
                  <a:gd name="T8" fmla="*/ 7 w 392"/>
                  <a:gd name="T9" fmla="*/ 241 h 295"/>
                  <a:gd name="T10" fmla="*/ 0 w 392"/>
                  <a:gd name="T11" fmla="*/ 183 h 295"/>
                  <a:gd name="T12" fmla="*/ 97 w 392"/>
                  <a:gd name="T13" fmla="*/ 0 h 295"/>
                  <a:gd name="T14" fmla="*/ 330 w 392"/>
                  <a:gd name="T15" fmla="*/ 100 h 295"/>
                  <a:gd name="T16" fmla="*/ 392 w 392"/>
                  <a:gd name="T17" fmla="*/ 179 h 295"/>
                  <a:gd name="T18" fmla="*/ 330 w 392"/>
                  <a:gd name="T19" fmla="*/ 263 h 295"/>
                  <a:gd name="T20" fmla="*/ 228 w 392"/>
                  <a:gd name="T21" fmla="*/ 295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2" h="295">
                    <a:moveTo>
                      <a:pt x="228" y="295"/>
                    </a:moveTo>
                    <a:lnTo>
                      <a:pt x="227" y="295"/>
                    </a:lnTo>
                    <a:cubicBezTo>
                      <a:pt x="212" y="295"/>
                      <a:pt x="197" y="293"/>
                      <a:pt x="184" y="289"/>
                    </a:cubicBezTo>
                    <a:cubicBezTo>
                      <a:pt x="156" y="281"/>
                      <a:pt x="98" y="265"/>
                      <a:pt x="15" y="243"/>
                    </a:cubicBezTo>
                    <a:cubicBezTo>
                      <a:pt x="12" y="242"/>
                      <a:pt x="10" y="241"/>
                      <a:pt x="7" y="241"/>
                    </a:cubicBezTo>
                    <a:cubicBezTo>
                      <a:pt x="3" y="222"/>
                      <a:pt x="0" y="203"/>
                      <a:pt x="0" y="183"/>
                    </a:cubicBezTo>
                    <a:cubicBezTo>
                      <a:pt x="0" y="107"/>
                      <a:pt x="39" y="39"/>
                      <a:pt x="97" y="0"/>
                    </a:cubicBezTo>
                    <a:cubicBezTo>
                      <a:pt x="214" y="50"/>
                      <a:pt x="297" y="86"/>
                      <a:pt x="330" y="100"/>
                    </a:cubicBezTo>
                    <a:cubicBezTo>
                      <a:pt x="363" y="114"/>
                      <a:pt x="382" y="145"/>
                      <a:pt x="392" y="179"/>
                    </a:cubicBezTo>
                    <a:cubicBezTo>
                      <a:pt x="381" y="215"/>
                      <a:pt x="359" y="243"/>
                      <a:pt x="330" y="263"/>
                    </a:cubicBezTo>
                    <a:cubicBezTo>
                      <a:pt x="300" y="284"/>
                      <a:pt x="263" y="295"/>
                      <a:pt x="228" y="295"/>
                    </a:cubicBezTo>
                  </a:path>
                </a:pathLst>
              </a:custGeom>
              <a:solidFill>
                <a:srgbClr val="373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45">
                <a:extLst>
                  <a:ext uri="{FF2B5EF4-FFF2-40B4-BE49-F238E27FC236}">
                    <a16:creationId xmlns:a16="http://schemas.microsoft.com/office/drawing/2014/main" id="{89E29A5C-F1ED-4228-8D6F-1459E2DAC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40300" y="2446337"/>
                <a:ext cx="558800" cy="565150"/>
              </a:xfrm>
              <a:custGeom>
                <a:avLst/>
                <a:gdLst>
                  <a:gd name="T0" fmla="*/ 619 w 1237"/>
                  <a:gd name="T1" fmla="*/ 0 h 1237"/>
                  <a:gd name="T2" fmla="*/ 566 w 1237"/>
                  <a:gd name="T3" fmla="*/ 3 h 1237"/>
                  <a:gd name="T4" fmla="*/ 366 w 1237"/>
                  <a:gd name="T5" fmla="*/ 54 h 1237"/>
                  <a:gd name="T6" fmla="*/ 198 w 1237"/>
                  <a:gd name="T7" fmla="*/ 166 h 1237"/>
                  <a:gd name="T8" fmla="*/ 166 w 1237"/>
                  <a:gd name="T9" fmla="*/ 198 h 1237"/>
                  <a:gd name="T10" fmla="*/ 79 w 1237"/>
                  <a:gd name="T11" fmla="*/ 317 h 1237"/>
                  <a:gd name="T12" fmla="*/ 9 w 1237"/>
                  <a:gd name="T13" fmla="*/ 518 h 1237"/>
                  <a:gd name="T14" fmla="*/ 9 w 1237"/>
                  <a:gd name="T15" fmla="*/ 517 h 1237"/>
                  <a:gd name="T16" fmla="*/ 1 w 1237"/>
                  <a:gd name="T17" fmla="*/ 636 h 1237"/>
                  <a:gd name="T18" fmla="*/ 6 w 1237"/>
                  <a:gd name="T19" fmla="*/ 701 h 1237"/>
                  <a:gd name="T20" fmla="*/ 6 w 1237"/>
                  <a:gd name="T21" fmla="*/ 700 h 1237"/>
                  <a:gd name="T22" fmla="*/ 51 w 1237"/>
                  <a:gd name="T23" fmla="*/ 713 h 1237"/>
                  <a:gd name="T24" fmla="*/ 20 w 1237"/>
                  <a:gd name="T25" fmla="*/ 775 h 1237"/>
                  <a:gd name="T26" fmla="*/ 20 w 1237"/>
                  <a:gd name="T27" fmla="*/ 774 h 1237"/>
                  <a:gd name="T28" fmla="*/ 32 w 1237"/>
                  <a:gd name="T29" fmla="*/ 815 h 1237"/>
                  <a:gd name="T30" fmla="*/ 92 w 1237"/>
                  <a:gd name="T31" fmla="*/ 942 h 1237"/>
                  <a:gd name="T32" fmla="*/ 720 w 1237"/>
                  <a:gd name="T33" fmla="*/ 1229 h 1237"/>
                  <a:gd name="T34" fmla="*/ 1235 w 1237"/>
                  <a:gd name="T35" fmla="*/ 671 h 1237"/>
                  <a:gd name="T36" fmla="*/ 1237 w 1237"/>
                  <a:gd name="T37" fmla="*/ 619 h 1237"/>
                  <a:gd name="T38" fmla="*/ 619 w 1237"/>
                  <a:gd name="T39" fmla="*/ 0 h 1237"/>
                  <a:gd name="T40" fmla="*/ 619 w 1237"/>
                  <a:gd name="T41" fmla="*/ 87 h 1237"/>
                  <a:gd name="T42" fmla="*/ 1151 w 1237"/>
                  <a:gd name="T43" fmla="*/ 619 h 1237"/>
                  <a:gd name="T44" fmla="*/ 1149 w 1237"/>
                  <a:gd name="T45" fmla="*/ 665 h 1237"/>
                  <a:gd name="T46" fmla="*/ 706 w 1237"/>
                  <a:gd name="T47" fmla="*/ 1143 h 1237"/>
                  <a:gd name="T48" fmla="*/ 619 w 1237"/>
                  <a:gd name="T49" fmla="*/ 1151 h 1237"/>
                  <a:gd name="T50" fmla="*/ 165 w 1237"/>
                  <a:gd name="T51" fmla="*/ 897 h 1237"/>
                  <a:gd name="T52" fmla="*/ 114 w 1237"/>
                  <a:gd name="T53" fmla="*/ 788 h 1237"/>
                  <a:gd name="T54" fmla="*/ 104 w 1237"/>
                  <a:gd name="T55" fmla="*/ 752 h 1237"/>
                  <a:gd name="T56" fmla="*/ 94 w 1237"/>
                  <a:gd name="T57" fmla="*/ 707 h 1237"/>
                  <a:gd name="T58" fmla="*/ 94 w 1237"/>
                  <a:gd name="T59" fmla="*/ 706 h 1237"/>
                  <a:gd name="T60" fmla="*/ 91 w 1237"/>
                  <a:gd name="T61" fmla="*/ 690 h 1237"/>
                  <a:gd name="T62" fmla="*/ 87 w 1237"/>
                  <a:gd name="T63" fmla="*/ 633 h 1237"/>
                  <a:gd name="T64" fmla="*/ 87 w 1237"/>
                  <a:gd name="T65" fmla="*/ 619 h 1237"/>
                  <a:gd name="T66" fmla="*/ 94 w 1237"/>
                  <a:gd name="T67" fmla="*/ 532 h 1237"/>
                  <a:gd name="T68" fmla="*/ 155 w 1237"/>
                  <a:gd name="T69" fmla="*/ 358 h 1237"/>
                  <a:gd name="T70" fmla="*/ 230 w 1237"/>
                  <a:gd name="T71" fmla="*/ 255 h 1237"/>
                  <a:gd name="T72" fmla="*/ 258 w 1237"/>
                  <a:gd name="T73" fmla="*/ 227 h 1237"/>
                  <a:gd name="T74" fmla="*/ 401 w 1237"/>
                  <a:gd name="T75" fmla="*/ 133 h 1237"/>
                  <a:gd name="T76" fmla="*/ 573 w 1237"/>
                  <a:gd name="T77" fmla="*/ 89 h 1237"/>
                  <a:gd name="T78" fmla="*/ 619 w 1237"/>
                  <a:gd name="T79" fmla="*/ 87 h 1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37" h="1237">
                    <a:moveTo>
                      <a:pt x="619" y="44"/>
                    </a:moveTo>
                    <a:lnTo>
                      <a:pt x="619" y="0"/>
                    </a:lnTo>
                    <a:cubicBezTo>
                      <a:pt x="601" y="0"/>
                      <a:pt x="583" y="1"/>
                      <a:pt x="566" y="3"/>
                    </a:cubicBezTo>
                    <a:lnTo>
                      <a:pt x="566" y="3"/>
                    </a:lnTo>
                    <a:cubicBezTo>
                      <a:pt x="495" y="9"/>
                      <a:pt x="428" y="27"/>
                      <a:pt x="366" y="55"/>
                    </a:cubicBezTo>
                    <a:lnTo>
                      <a:pt x="366" y="54"/>
                    </a:lnTo>
                    <a:cubicBezTo>
                      <a:pt x="304" y="82"/>
                      <a:pt x="248" y="119"/>
                      <a:pt x="199" y="164"/>
                    </a:cubicBezTo>
                    <a:lnTo>
                      <a:pt x="198" y="166"/>
                    </a:lnTo>
                    <a:lnTo>
                      <a:pt x="199" y="165"/>
                    </a:lnTo>
                    <a:cubicBezTo>
                      <a:pt x="188" y="175"/>
                      <a:pt x="177" y="186"/>
                      <a:pt x="166" y="198"/>
                    </a:cubicBezTo>
                    <a:lnTo>
                      <a:pt x="166" y="198"/>
                    </a:lnTo>
                    <a:cubicBezTo>
                      <a:pt x="133" y="233"/>
                      <a:pt x="103" y="273"/>
                      <a:pt x="79" y="317"/>
                    </a:cubicBezTo>
                    <a:lnTo>
                      <a:pt x="79" y="316"/>
                    </a:lnTo>
                    <a:cubicBezTo>
                      <a:pt x="45" y="378"/>
                      <a:pt x="21" y="446"/>
                      <a:pt x="9" y="518"/>
                    </a:cubicBezTo>
                    <a:lnTo>
                      <a:pt x="8" y="520"/>
                    </a:lnTo>
                    <a:lnTo>
                      <a:pt x="9" y="517"/>
                    </a:lnTo>
                    <a:cubicBezTo>
                      <a:pt x="3" y="551"/>
                      <a:pt x="0" y="584"/>
                      <a:pt x="0" y="619"/>
                    </a:cubicBezTo>
                    <a:cubicBezTo>
                      <a:pt x="0" y="624"/>
                      <a:pt x="0" y="630"/>
                      <a:pt x="1" y="636"/>
                    </a:cubicBezTo>
                    <a:lnTo>
                      <a:pt x="1" y="636"/>
                    </a:lnTo>
                    <a:cubicBezTo>
                      <a:pt x="1" y="658"/>
                      <a:pt x="3" y="679"/>
                      <a:pt x="6" y="701"/>
                    </a:cubicBezTo>
                    <a:lnTo>
                      <a:pt x="49" y="695"/>
                    </a:lnTo>
                    <a:lnTo>
                      <a:pt x="6" y="700"/>
                    </a:lnTo>
                    <a:cubicBezTo>
                      <a:pt x="7" y="708"/>
                      <a:pt x="8" y="714"/>
                      <a:pt x="9" y="721"/>
                    </a:cubicBezTo>
                    <a:lnTo>
                      <a:pt x="51" y="713"/>
                    </a:lnTo>
                    <a:lnTo>
                      <a:pt x="9" y="720"/>
                    </a:lnTo>
                    <a:cubicBezTo>
                      <a:pt x="12" y="739"/>
                      <a:pt x="16" y="757"/>
                      <a:pt x="20" y="775"/>
                    </a:cubicBezTo>
                    <a:lnTo>
                      <a:pt x="62" y="764"/>
                    </a:lnTo>
                    <a:lnTo>
                      <a:pt x="20" y="774"/>
                    </a:lnTo>
                    <a:cubicBezTo>
                      <a:pt x="24" y="788"/>
                      <a:pt x="28" y="802"/>
                      <a:pt x="32" y="814"/>
                    </a:cubicBezTo>
                    <a:lnTo>
                      <a:pt x="32" y="815"/>
                    </a:lnTo>
                    <a:cubicBezTo>
                      <a:pt x="47" y="860"/>
                      <a:pt x="67" y="902"/>
                      <a:pt x="92" y="942"/>
                    </a:cubicBezTo>
                    <a:lnTo>
                      <a:pt x="92" y="942"/>
                    </a:lnTo>
                    <a:cubicBezTo>
                      <a:pt x="200" y="1119"/>
                      <a:pt x="396" y="1237"/>
                      <a:pt x="619" y="1237"/>
                    </a:cubicBezTo>
                    <a:cubicBezTo>
                      <a:pt x="653" y="1237"/>
                      <a:pt x="687" y="1234"/>
                      <a:pt x="720" y="1229"/>
                    </a:cubicBezTo>
                    <a:lnTo>
                      <a:pt x="720" y="1229"/>
                    </a:lnTo>
                    <a:cubicBezTo>
                      <a:pt x="996" y="1183"/>
                      <a:pt x="1211" y="955"/>
                      <a:pt x="1235" y="671"/>
                    </a:cubicBezTo>
                    <a:lnTo>
                      <a:pt x="1235" y="672"/>
                    </a:lnTo>
                    <a:cubicBezTo>
                      <a:pt x="1236" y="654"/>
                      <a:pt x="1237" y="636"/>
                      <a:pt x="1237" y="619"/>
                    </a:cubicBezTo>
                    <a:cubicBezTo>
                      <a:pt x="1237" y="448"/>
                      <a:pt x="1168" y="293"/>
                      <a:pt x="1056" y="181"/>
                    </a:cubicBezTo>
                    <a:cubicBezTo>
                      <a:pt x="944" y="70"/>
                      <a:pt x="789" y="0"/>
                      <a:pt x="619" y="0"/>
                    </a:cubicBezTo>
                    <a:lnTo>
                      <a:pt x="619" y="44"/>
                    </a:lnTo>
                    <a:lnTo>
                      <a:pt x="619" y="87"/>
                    </a:lnTo>
                    <a:cubicBezTo>
                      <a:pt x="766" y="87"/>
                      <a:pt x="898" y="146"/>
                      <a:pt x="995" y="242"/>
                    </a:cubicBezTo>
                    <a:cubicBezTo>
                      <a:pt x="1091" y="339"/>
                      <a:pt x="1151" y="472"/>
                      <a:pt x="1151" y="619"/>
                    </a:cubicBezTo>
                    <a:cubicBezTo>
                      <a:pt x="1151" y="634"/>
                      <a:pt x="1150" y="649"/>
                      <a:pt x="1149" y="664"/>
                    </a:cubicBezTo>
                    <a:lnTo>
                      <a:pt x="1149" y="665"/>
                    </a:lnTo>
                    <a:lnTo>
                      <a:pt x="1149" y="664"/>
                    </a:lnTo>
                    <a:cubicBezTo>
                      <a:pt x="1128" y="907"/>
                      <a:pt x="943" y="1105"/>
                      <a:pt x="706" y="1143"/>
                    </a:cubicBezTo>
                    <a:lnTo>
                      <a:pt x="705" y="1143"/>
                    </a:lnTo>
                    <a:cubicBezTo>
                      <a:pt x="677" y="1148"/>
                      <a:pt x="648" y="1151"/>
                      <a:pt x="619" y="1151"/>
                    </a:cubicBezTo>
                    <a:cubicBezTo>
                      <a:pt x="427" y="1151"/>
                      <a:pt x="259" y="1049"/>
                      <a:pt x="165" y="897"/>
                    </a:cubicBezTo>
                    <a:lnTo>
                      <a:pt x="165" y="897"/>
                    </a:lnTo>
                    <a:cubicBezTo>
                      <a:pt x="144" y="863"/>
                      <a:pt x="127" y="826"/>
                      <a:pt x="114" y="787"/>
                    </a:cubicBezTo>
                    <a:lnTo>
                      <a:pt x="114" y="788"/>
                    </a:lnTo>
                    <a:cubicBezTo>
                      <a:pt x="110" y="776"/>
                      <a:pt x="107" y="764"/>
                      <a:pt x="104" y="753"/>
                    </a:cubicBezTo>
                    <a:lnTo>
                      <a:pt x="104" y="752"/>
                    </a:lnTo>
                    <a:lnTo>
                      <a:pt x="104" y="753"/>
                    </a:lnTo>
                    <a:cubicBezTo>
                      <a:pt x="100" y="737"/>
                      <a:pt x="96" y="722"/>
                      <a:pt x="94" y="707"/>
                    </a:cubicBezTo>
                    <a:lnTo>
                      <a:pt x="94" y="706"/>
                    </a:lnTo>
                    <a:lnTo>
                      <a:pt x="94" y="706"/>
                    </a:lnTo>
                    <a:cubicBezTo>
                      <a:pt x="93" y="700"/>
                      <a:pt x="92" y="695"/>
                      <a:pt x="92" y="691"/>
                    </a:cubicBezTo>
                    <a:lnTo>
                      <a:pt x="91" y="690"/>
                    </a:lnTo>
                    <a:lnTo>
                      <a:pt x="91" y="689"/>
                    </a:lnTo>
                    <a:cubicBezTo>
                      <a:pt x="89" y="671"/>
                      <a:pt x="87" y="652"/>
                      <a:pt x="87" y="633"/>
                    </a:cubicBezTo>
                    <a:lnTo>
                      <a:pt x="87" y="633"/>
                    </a:lnTo>
                    <a:cubicBezTo>
                      <a:pt x="87" y="629"/>
                      <a:pt x="87" y="624"/>
                      <a:pt x="87" y="619"/>
                    </a:cubicBezTo>
                    <a:cubicBezTo>
                      <a:pt x="87" y="589"/>
                      <a:pt x="89" y="560"/>
                      <a:pt x="94" y="532"/>
                    </a:cubicBezTo>
                    <a:lnTo>
                      <a:pt x="94" y="532"/>
                    </a:lnTo>
                    <a:cubicBezTo>
                      <a:pt x="104" y="470"/>
                      <a:pt x="125" y="411"/>
                      <a:pt x="155" y="359"/>
                    </a:cubicBezTo>
                    <a:lnTo>
                      <a:pt x="155" y="358"/>
                    </a:lnTo>
                    <a:cubicBezTo>
                      <a:pt x="175" y="321"/>
                      <a:pt x="200" y="287"/>
                      <a:pt x="229" y="256"/>
                    </a:cubicBezTo>
                    <a:lnTo>
                      <a:pt x="230" y="255"/>
                    </a:lnTo>
                    <a:lnTo>
                      <a:pt x="229" y="256"/>
                    </a:lnTo>
                    <a:cubicBezTo>
                      <a:pt x="238" y="247"/>
                      <a:pt x="248" y="237"/>
                      <a:pt x="258" y="227"/>
                    </a:cubicBezTo>
                    <a:lnTo>
                      <a:pt x="258" y="228"/>
                    </a:lnTo>
                    <a:cubicBezTo>
                      <a:pt x="300" y="189"/>
                      <a:pt x="348" y="157"/>
                      <a:pt x="401" y="133"/>
                    </a:cubicBezTo>
                    <a:lnTo>
                      <a:pt x="401" y="133"/>
                    </a:lnTo>
                    <a:cubicBezTo>
                      <a:pt x="454" y="109"/>
                      <a:pt x="512" y="94"/>
                      <a:pt x="573" y="89"/>
                    </a:cubicBezTo>
                    <a:lnTo>
                      <a:pt x="574" y="89"/>
                    </a:lnTo>
                    <a:cubicBezTo>
                      <a:pt x="588" y="87"/>
                      <a:pt x="603" y="87"/>
                      <a:pt x="619" y="87"/>
                    </a:cubicBezTo>
                    <a:lnTo>
                      <a:pt x="619" y="44"/>
                    </a:lnTo>
                  </a:path>
                </a:pathLst>
              </a:custGeom>
              <a:solidFill>
                <a:srgbClr val="535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46">
                <a:extLst>
                  <a:ext uri="{FF2B5EF4-FFF2-40B4-BE49-F238E27FC236}">
                    <a16:creationId xmlns:a16="http://schemas.microsoft.com/office/drawing/2014/main" id="{336953EC-9095-44F8-AAE8-FFF136979C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230938" y="1906587"/>
                <a:ext cx="831850" cy="839788"/>
              </a:xfrm>
              <a:custGeom>
                <a:avLst/>
                <a:gdLst>
                  <a:gd name="T0" fmla="*/ 1626 w 1840"/>
                  <a:gd name="T1" fmla="*/ 1073 h 1840"/>
                  <a:gd name="T2" fmla="*/ 1600 w 1840"/>
                  <a:gd name="T3" fmla="*/ 1059 h 1840"/>
                  <a:gd name="T4" fmla="*/ 1502 w 1840"/>
                  <a:gd name="T5" fmla="*/ 1068 h 1840"/>
                  <a:gd name="T6" fmla="*/ 1638 w 1840"/>
                  <a:gd name="T7" fmla="*/ 1077 h 1840"/>
                  <a:gd name="T8" fmla="*/ 1626 w 1840"/>
                  <a:gd name="T9" fmla="*/ 1073 h 1840"/>
                  <a:gd name="T10" fmla="*/ 1600 w 1840"/>
                  <a:gd name="T11" fmla="*/ 1059 h 1840"/>
                  <a:gd name="T12" fmla="*/ 1502 w 1840"/>
                  <a:gd name="T13" fmla="*/ 1068 h 1840"/>
                  <a:gd name="T14" fmla="*/ 1638 w 1840"/>
                  <a:gd name="T15" fmla="*/ 1077 h 1840"/>
                  <a:gd name="T16" fmla="*/ 1626 w 1840"/>
                  <a:gd name="T17" fmla="*/ 1073 h 1840"/>
                  <a:gd name="T18" fmla="*/ 1600 w 1840"/>
                  <a:gd name="T19" fmla="*/ 1059 h 1840"/>
                  <a:gd name="T20" fmla="*/ 1502 w 1840"/>
                  <a:gd name="T21" fmla="*/ 1068 h 1840"/>
                  <a:gd name="T22" fmla="*/ 1638 w 1840"/>
                  <a:gd name="T23" fmla="*/ 1077 h 1840"/>
                  <a:gd name="T24" fmla="*/ 288 w 1840"/>
                  <a:gd name="T25" fmla="*/ 1087 h 1840"/>
                  <a:gd name="T26" fmla="*/ 524 w 1840"/>
                  <a:gd name="T27" fmla="*/ 1320 h 1840"/>
                  <a:gd name="T28" fmla="*/ 522 w 1840"/>
                  <a:gd name="T29" fmla="*/ 690 h 1840"/>
                  <a:gd name="T30" fmla="*/ 218 w 1840"/>
                  <a:gd name="T31" fmla="*/ 676 h 1840"/>
                  <a:gd name="T32" fmla="*/ 1617 w 1840"/>
                  <a:gd name="T33" fmla="*/ 518 h 1840"/>
                  <a:gd name="T34" fmla="*/ 1533 w 1840"/>
                  <a:gd name="T35" fmla="*/ 763 h 1840"/>
                  <a:gd name="T36" fmla="*/ 1320 w 1840"/>
                  <a:gd name="T37" fmla="*/ 690 h 1840"/>
                  <a:gd name="T38" fmla="*/ 1309 w 1840"/>
                  <a:gd name="T39" fmla="*/ 542 h 1840"/>
                  <a:gd name="T40" fmla="*/ 1093 w 1840"/>
                  <a:gd name="T41" fmla="*/ 288 h 1840"/>
                  <a:gd name="T42" fmla="*/ 909 w 1840"/>
                  <a:gd name="T43" fmla="*/ 116 h 1840"/>
                  <a:gd name="T44" fmla="*/ 921 w 1840"/>
                  <a:gd name="T45" fmla="*/ 1724 h 1840"/>
                  <a:gd name="T46" fmla="*/ 842 w 1840"/>
                  <a:gd name="T47" fmla="*/ 1400 h 1840"/>
                  <a:gd name="T48" fmla="*/ 936 w 1840"/>
                  <a:gd name="T49" fmla="*/ 1381 h 1840"/>
                  <a:gd name="T50" fmla="*/ 1088 w 1840"/>
                  <a:gd name="T51" fmla="*/ 1592 h 1840"/>
                  <a:gd name="T52" fmla="*/ 1320 w 1840"/>
                  <a:gd name="T53" fmla="*/ 1150 h 1840"/>
                  <a:gd name="T54" fmla="*/ 1617 w 1840"/>
                  <a:gd name="T55" fmla="*/ 1150 h 1840"/>
                  <a:gd name="T56" fmla="*/ 1839 w 1840"/>
                  <a:gd name="T57" fmla="*/ 889 h 1840"/>
                  <a:gd name="T58" fmla="*/ 1038 w 1840"/>
                  <a:gd name="T59" fmla="*/ 7 h 1840"/>
                  <a:gd name="T60" fmla="*/ 11 w 1840"/>
                  <a:gd name="T61" fmla="*/ 776 h 1840"/>
                  <a:gd name="T62" fmla="*/ 570 w 1840"/>
                  <a:gd name="T63" fmla="*/ 1771 h 1840"/>
                  <a:gd name="T64" fmla="*/ 920 w 1840"/>
                  <a:gd name="T65" fmla="*/ 1840 h 1840"/>
                  <a:gd name="T66" fmla="*/ 1430 w 1840"/>
                  <a:gd name="T67" fmla="*/ 1686 h 1840"/>
                  <a:gd name="T68" fmla="*/ 1733 w 1840"/>
                  <a:gd name="T69" fmla="*/ 1351 h 1840"/>
                  <a:gd name="T70" fmla="*/ 1833 w 1840"/>
                  <a:gd name="T71" fmla="*/ 1035 h 1840"/>
                  <a:gd name="T72" fmla="*/ 1633 w 1840"/>
                  <a:gd name="T73" fmla="*/ 1076 h 1840"/>
                  <a:gd name="T74" fmla="*/ 1616 w 1840"/>
                  <a:gd name="T75" fmla="*/ 1068 h 1840"/>
                  <a:gd name="T76" fmla="*/ 1584 w 1840"/>
                  <a:gd name="T77" fmla="*/ 1049 h 1840"/>
                  <a:gd name="T78" fmla="*/ 1617 w 1840"/>
                  <a:gd name="T79" fmla="*/ 1150 h 1840"/>
                  <a:gd name="T80" fmla="*/ 1633 w 1840"/>
                  <a:gd name="T81" fmla="*/ 1076 h 1840"/>
                  <a:gd name="T82" fmla="*/ 1616 w 1840"/>
                  <a:gd name="T83" fmla="*/ 1068 h 1840"/>
                  <a:gd name="T84" fmla="*/ 1584 w 1840"/>
                  <a:gd name="T85" fmla="*/ 1049 h 1840"/>
                  <a:gd name="T86" fmla="*/ 1617 w 1840"/>
                  <a:gd name="T87" fmla="*/ 1150 h 1840"/>
                  <a:gd name="T88" fmla="*/ 1633 w 1840"/>
                  <a:gd name="T89" fmla="*/ 1076 h 1840"/>
                  <a:gd name="T90" fmla="*/ 1616 w 1840"/>
                  <a:gd name="T91" fmla="*/ 1068 h 1840"/>
                  <a:gd name="T92" fmla="*/ 1584 w 1840"/>
                  <a:gd name="T93" fmla="*/ 1049 h 1840"/>
                  <a:gd name="T94" fmla="*/ 1617 w 1840"/>
                  <a:gd name="T95" fmla="*/ 1150 h 1840"/>
                  <a:gd name="T96" fmla="*/ 1633 w 1840"/>
                  <a:gd name="T97" fmla="*/ 1076 h 1840"/>
                  <a:gd name="T98" fmla="*/ 1616 w 1840"/>
                  <a:gd name="T99" fmla="*/ 1068 h 1840"/>
                  <a:gd name="T100" fmla="*/ 1584 w 1840"/>
                  <a:gd name="T101" fmla="*/ 1049 h 1840"/>
                  <a:gd name="T102" fmla="*/ 1617 w 1840"/>
                  <a:gd name="T103" fmla="*/ 1150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840" h="1840">
                    <a:moveTo>
                      <a:pt x="1638" y="1077"/>
                    </a:moveTo>
                    <a:cubicBezTo>
                      <a:pt x="1637" y="1077"/>
                      <a:pt x="1635" y="1076"/>
                      <a:pt x="1633" y="1076"/>
                    </a:cubicBezTo>
                    <a:cubicBezTo>
                      <a:pt x="1632" y="1075"/>
                      <a:pt x="1630" y="1074"/>
                      <a:pt x="1628" y="1074"/>
                    </a:cubicBezTo>
                    <a:lnTo>
                      <a:pt x="1626" y="1073"/>
                    </a:lnTo>
                    <a:cubicBezTo>
                      <a:pt x="1624" y="1072"/>
                      <a:pt x="1621" y="1071"/>
                      <a:pt x="1619" y="1069"/>
                    </a:cubicBezTo>
                    <a:lnTo>
                      <a:pt x="1616" y="1068"/>
                    </a:lnTo>
                    <a:cubicBezTo>
                      <a:pt x="1614" y="1067"/>
                      <a:pt x="1611" y="1066"/>
                      <a:pt x="1609" y="1064"/>
                    </a:cubicBezTo>
                    <a:cubicBezTo>
                      <a:pt x="1606" y="1063"/>
                      <a:pt x="1603" y="1061"/>
                      <a:pt x="1600" y="1059"/>
                    </a:cubicBezTo>
                    <a:lnTo>
                      <a:pt x="1596" y="1057"/>
                    </a:lnTo>
                    <a:cubicBezTo>
                      <a:pt x="1592" y="1054"/>
                      <a:pt x="1588" y="1052"/>
                      <a:pt x="1584" y="1049"/>
                    </a:cubicBezTo>
                    <a:lnTo>
                      <a:pt x="1584" y="1048"/>
                    </a:lnTo>
                    <a:lnTo>
                      <a:pt x="1502" y="1068"/>
                    </a:lnTo>
                    <a:cubicBezTo>
                      <a:pt x="1520" y="1071"/>
                      <a:pt x="1538" y="1078"/>
                      <a:pt x="1555" y="1087"/>
                    </a:cubicBezTo>
                    <a:cubicBezTo>
                      <a:pt x="1582" y="1103"/>
                      <a:pt x="1603" y="1125"/>
                      <a:pt x="1617" y="1150"/>
                    </a:cubicBezTo>
                    <a:lnTo>
                      <a:pt x="1639" y="1078"/>
                    </a:lnTo>
                    <a:lnTo>
                      <a:pt x="1638" y="1077"/>
                    </a:lnTo>
                    <a:moveTo>
                      <a:pt x="1638" y="1077"/>
                    </a:moveTo>
                    <a:cubicBezTo>
                      <a:pt x="1637" y="1077"/>
                      <a:pt x="1635" y="1076"/>
                      <a:pt x="1633" y="1076"/>
                    </a:cubicBezTo>
                    <a:cubicBezTo>
                      <a:pt x="1632" y="1075"/>
                      <a:pt x="1630" y="1074"/>
                      <a:pt x="1628" y="1074"/>
                    </a:cubicBezTo>
                    <a:lnTo>
                      <a:pt x="1626" y="1073"/>
                    </a:lnTo>
                    <a:cubicBezTo>
                      <a:pt x="1624" y="1072"/>
                      <a:pt x="1621" y="1071"/>
                      <a:pt x="1619" y="1069"/>
                    </a:cubicBezTo>
                    <a:lnTo>
                      <a:pt x="1616" y="1068"/>
                    </a:lnTo>
                    <a:cubicBezTo>
                      <a:pt x="1614" y="1067"/>
                      <a:pt x="1611" y="1066"/>
                      <a:pt x="1609" y="1064"/>
                    </a:cubicBezTo>
                    <a:cubicBezTo>
                      <a:pt x="1606" y="1063"/>
                      <a:pt x="1603" y="1061"/>
                      <a:pt x="1600" y="1059"/>
                    </a:cubicBezTo>
                    <a:lnTo>
                      <a:pt x="1596" y="1057"/>
                    </a:lnTo>
                    <a:cubicBezTo>
                      <a:pt x="1592" y="1054"/>
                      <a:pt x="1588" y="1052"/>
                      <a:pt x="1584" y="1049"/>
                    </a:cubicBezTo>
                    <a:lnTo>
                      <a:pt x="1584" y="1048"/>
                    </a:lnTo>
                    <a:lnTo>
                      <a:pt x="1502" y="1068"/>
                    </a:lnTo>
                    <a:cubicBezTo>
                      <a:pt x="1520" y="1071"/>
                      <a:pt x="1538" y="1078"/>
                      <a:pt x="1555" y="1087"/>
                    </a:cubicBezTo>
                    <a:cubicBezTo>
                      <a:pt x="1582" y="1103"/>
                      <a:pt x="1603" y="1125"/>
                      <a:pt x="1617" y="1150"/>
                    </a:cubicBezTo>
                    <a:lnTo>
                      <a:pt x="1639" y="1078"/>
                    </a:lnTo>
                    <a:lnTo>
                      <a:pt x="1638" y="1077"/>
                    </a:lnTo>
                    <a:moveTo>
                      <a:pt x="1638" y="1077"/>
                    </a:moveTo>
                    <a:cubicBezTo>
                      <a:pt x="1637" y="1077"/>
                      <a:pt x="1635" y="1076"/>
                      <a:pt x="1633" y="1076"/>
                    </a:cubicBezTo>
                    <a:cubicBezTo>
                      <a:pt x="1632" y="1075"/>
                      <a:pt x="1630" y="1074"/>
                      <a:pt x="1628" y="1074"/>
                    </a:cubicBezTo>
                    <a:lnTo>
                      <a:pt x="1626" y="1073"/>
                    </a:lnTo>
                    <a:cubicBezTo>
                      <a:pt x="1624" y="1072"/>
                      <a:pt x="1621" y="1071"/>
                      <a:pt x="1619" y="1069"/>
                    </a:cubicBezTo>
                    <a:lnTo>
                      <a:pt x="1616" y="1068"/>
                    </a:lnTo>
                    <a:cubicBezTo>
                      <a:pt x="1614" y="1067"/>
                      <a:pt x="1611" y="1066"/>
                      <a:pt x="1609" y="1064"/>
                    </a:cubicBezTo>
                    <a:cubicBezTo>
                      <a:pt x="1606" y="1063"/>
                      <a:pt x="1603" y="1061"/>
                      <a:pt x="1600" y="1059"/>
                    </a:cubicBezTo>
                    <a:lnTo>
                      <a:pt x="1596" y="1057"/>
                    </a:lnTo>
                    <a:cubicBezTo>
                      <a:pt x="1592" y="1054"/>
                      <a:pt x="1588" y="1052"/>
                      <a:pt x="1584" y="1049"/>
                    </a:cubicBezTo>
                    <a:lnTo>
                      <a:pt x="1584" y="1048"/>
                    </a:lnTo>
                    <a:lnTo>
                      <a:pt x="1502" y="1068"/>
                    </a:lnTo>
                    <a:cubicBezTo>
                      <a:pt x="1520" y="1071"/>
                      <a:pt x="1538" y="1078"/>
                      <a:pt x="1555" y="1087"/>
                    </a:cubicBezTo>
                    <a:cubicBezTo>
                      <a:pt x="1582" y="1103"/>
                      <a:pt x="1603" y="1125"/>
                      <a:pt x="1617" y="1150"/>
                    </a:cubicBezTo>
                    <a:lnTo>
                      <a:pt x="1639" y="1078"/>
                    </a:lnTo>
                    <a:lnTo>
                      <a:pt x="1638" y="1077"/>
                    </a:lnTo>
                    <a:moveTo>
                      <a:pt x="460" y="1385"/>
                    </a:moveTo>
                    <a:cubicBezTo>
                      <a:pt x="397" y="1421"/>
                      <a:pt x="321" y="1413"/>
                      <a:pt x="267" y="1370"/>
                    </a:cubicBezTo>
                    <a:cubicBezTo>
                      <a:pt x="251" y="1357"/>
                      <a:pt x="236" y="1341"/>
                      <a:pt x="225" y="1322"/>
                    </a:cubicBezTo>
                    <a:cubicBezTo>
                      <a:pt x="178" y="1240"/>
                      <a:pt x="206" y="1135"/>
                      <a:pt x="288" y="1087"/>
                    </a:cubicBezTo>
                    <a:cubicBezTo>
                      <a:pt x="294" y="1084"/>
                      <a:pt x="300" y="1081"/>
                      <a:pt x="307" y="1078"/>
                    </a:cubicBezTo>
                    <a:cubicBezTo>
                      <a:pt x="349" y="1060"/>
                      <a:pt x="396" y="1060"/>
                      <a:pt x="437" y="1077"/>
                    </a:cubicBezTo>
                    <a:cubicBezTo>
                      <a:pt x="472" y="1090"/>
                      <a:pt x="502" y="1115"/>
                      <a:pt x="522" y="1150"/>
                    </a:cubicBezTo>
                    <a:cubicBezTo>
                      <a:pt x="554" y="1204"/>
                      <a:pt x="552" y="1269"/>
                      <a:pt x="524" y="1320"/>
                    </a:cubicBezTo>
                    <a:cubicBezTo>
                      <a:pt x="509" y="1346"/>
                      <a:pt x="488" y="1369"/>
                      <a:pt x="460" y="1385"/>
                    </a:cubicBezTo>
                    <a:close/>
                    <a:moveTo>
                      <a:pt x="412" y="437"/>
                    </a:moveTo>
                    <a:cubicBezTo>
                      <a:pt x="428" y="440"/>
                      <a:pt x="444" y="446"/>
                      <a:pt x="460" y="455"/>
                    </a:cubicBezTo>
                    <a:cubicBezTo>
                      <a:pt x="542" y="503"/>
                      <a:pt x="570" y="608"/>
                      <a:pt x="522" y="690"/>
                    </a:cubicBezTo>
                    <a:cubicBezTo>
                      <a:pt x="484" y="756"/>
                      <a:pt x="409" y="787"/>
                      <a:pt x="339" y="772"/>
                    </a:cubicBezTo>
                    <a:cubicBezTo>
                      <a:pt x="321" y="768"/>
                      <a:pt x="304" y="762"/>
                      <a:pt x="288" y="752"/>
                    </a:cubicBezTo>
                    <a:cubicBezTo>
                      <a:pt x="273" y="744"/>
                      <a:pt x="260" y="734"/>
                      <a:pt x="249" y="722"/>
                    </a:cubicBezTo>
                    <a:cubicBezTo>
                      <a:pt x="236" y="708"/>
                      <a:pt x="226" y="693"/>
                      <a:pt x="218" y="676"/>
                    </a:cubicBezTo>
                    <a:cubicBezTo>
                      <a:pt x="195" y="627"/>
                      <a:pt x="196" y="568"/>
                      <a:pt x="225" y="518"/>
                    </a:cubicBezTo>
                    <a:cubicBezTo>
                      <a:pt x="264" y="451"/>
                      <a:pt x="341" y="420"/>
                      <a:pt x="412" y="437"/>
                    </a:cubicBezTo>
                    <a:moveTo>
                      <a:pt x="1575" y="469"/>
                    </a:moveTo>
                    <a:cubicBezTo>
                      <a:pt x="1592" y="482"/>
                      <a:pt x="1606" y="499"/>
                      <a:pt x="1617" y="518"/>
                    </a:cubicBezTo>
                    <a:cubicBezTo>
                      <a:pt x="1640" y="558"/>
                      <a:pt x="1646" y="603"/>
                      <a:pt x="1636" y="644"/>
                    </a:cubicBezTo>
                    <a:cubicBezTo>
                      <a:pt x="1627" y="680"/>
                      <a:pt x="1607" y="713"/>
                      <a:pt x="1577" y="737"/>
                    </a:cubicBezTo>
                    <a:cubicBezTo>
                      <a:pt x="1570" y="743"/>
                      <a:pt x="1562" y="748"/>
                      <a:pt x="1555" y="752"/>
                    </a:cubicBezTo>
                    <a:cubicBezTo>
                      <a:pt x="1547" y="757"/>
                      <a:pt x="1540" y="760"/>
                      <a:pt x="1533" y="763"/>
                    </a:cubicBezTo>
                    <a:cubicBezTo>
                      <a:pt x="1529" y="765"/>
                      <a:pt x="1524" y="766"/>
                      <a:pt x="1520" y="767"/>
                    </a:cubicBezTo>
                    <a:lnTo>
                      <a:pt x="1520" y="768"/>
                    </a:lnTo>
                    <a:cubicBezTo>
                      <a:pt x="1515" y="769"/>
                      <a:pt x="1509" y="771"/>
                      <a:pt x="1504" y="772"/>
                    </a:cubicBezTo>
                    <a:cubicBezTo>
                      <a:pt x="1433" y="787"/>
                      <a:pt x="1358" y="756"/>
                      <a:pt x="1320" y="690"/>
                    </a:cubicBezTo>
                    <a:cubicBezTo>
                      <a:pt x="1316" y="683"/>
                      <a:pt x="1313" y="676"/>
                      <a:pt x="1310" y="669"/>
                    </a:cubicBezTo>
                    <a:cubicBezTo>
                      <a:pt x="1303" y="653"/>
                      <a:pt x="1299" y="636"/>
                      <a:pt x="1298" y="620"/>
                    </a:cubicBezTo>
                    <a:lnTo>
                      <a:pt x="1298" y="619"/>
                    </a:lnTo>
                    <a:cubicBezTo>
                      <a:pt x="1295" y="593"/>
                      <a:pt x="1299" y="567"/>
                      <a:pt x="1309" y="542"/>
                    </a:cubicBezTo>
                    <a:cubicBezTo>
                      <a:pt x="1322" y="507"/>
                      <a:pt x="1348" y="476"/>
                      <a:pt x="1383" y="455"/>
                    </a:cubicBezTo>
                    <a:cubicBezTo>
                      <a:pt x="1401" y="445"/>
                      <a:pt x="1420" y="438"/>
                      <a:pt x="1440" y="435"/>
                    </a:cubicBezTo>
                    <a:cubicBezTo>
                      <a:pt x="1487" y="426"/>
                      <a:pt x="1537" y="439"/>
                      <a:pt x="1575" y="469"/>
                    </a:cubicBezTo>
                    <a:moveTo>
                      <a:pt x="1093" y="288"/>
                    </a:moveTo>
                    <a:cubicBezTo>
                      <a:pt x="1093" y="295"/>
                      <a:pt x="1092" y="303"/>
                      <a:pt x="1091" y="310"/>
                    </a:cubicBezTo>
                    <a:cubicBezTo>
                      <a:pt x="1080" y="395"/>
                      <a:pt x="1008" y="459"/>
                      <a:pt x="921" y="459"/>
                    </a:cubicBezTo>
                    <a:cubicBezTo>
                      <a:pt x="826" y="459"/>
                      <a:pt x="750" y="383"/>
                      <a:pt x="750" y="288"/>
                    </a:cubicBezTo>
                    <a:cubicBezTo>
                      <a:pt x="750" y="197"/>
                      <a:pt x="820" y="123"/>
                      <a:pt x="909" y="116"/>
                    </a:cubicBezTo>
                    <a:cubicBezTo>
                      <a:pt x="913" y="116"/>
                      <a:pt x="917" y="116"/>
                      <a:pt x="921" y="116"/>
                    </a:cubicBezTo>
                    <a:cubicBezTo>
                      <a:pt x="1016" y="116"/>
                      <a:pt x="1093" y="193"/>
                      <a:pt x="1093" y="288"/>
                    </a:cubicBezTo>
                    <a:close/>
                    <a:moveTo>
                      <a:pt x="982" y="1713"/>
                    </a:moveTo>
                    <a:cubicBezTo>
                      <a:pt x="963" y="1720"/>
                      <a:pt x="943" y="1724"/>
                      <a:pt x="921" y="1724"/>
                    </a:cubicBezTo>
                    <a:cubicBezTo>
                      <a:pt x="893" y="1724"/>
                      <a:pt x="867" y="1717"/>
                      <a:pt x="844" y="1705"/>
                    </a:cubicBezTo>
                    <a:cubicBezTo>
                      <a:pt x="788" y="1677"/>
                      <a:pt x="750" y="1619"/>
                      <a:pt x="750" y="1552"/>
                    </a:cubicBezTo>
                    <a:cubicBezTo>
                      <a:pt x="750" y="1533"/>
                      <a:pt x="753" y="1515"/>
                      <a:pt x="758" y="1498"/>
                    </a:cubicBezTo>
                    <a:cubicBezTo>
                      <a:pt x="773" y="1455"/>
                      <a:pt x="803" y="1420"/>
                      <a:pt x="842" y="1400"/>
                    </a:cubicBezTo>
                    <a:cubicBezTo>
                      <a:pt x="849" y="1396"/>
                      <a:pt x="856" y="1393"/>
                      <a:pt x="864" y="1390"/>
                    </a:cubicBezTo>
                    <a:cubicBezTo>
                      <a:pt x="867" y="1389"/>
                      <a:pt x="870" y="1388"/>
                      <a:pt x="873" y="1388"/>
                    </a:cubicBezTo>
                    <a:cubicBezTo>
                      <a:pt x="888" y="1383"/>
                      <a:pt x="904" y="1381"/>
                      <a:pt x="921" y="1381"/>
                    </a:cubicBezTo>
                    <a:cubicBezTo>
                      <a:pt x="926" y="1381"/>
                      <a:pt x="931" y="1381"/>
                      <a:pt x="936" y="1381"/>
                    </a:cubicBezTo>
                    <a:cubicBezTo>
                      <a:pt x="963" y="1384"/>
                      <a:pt x="988" y="1392"/>
                      <a:pt x="1010" y="1405"/>
                    </a:cubicBezTo>
                    <a:cubicBezTo>
                      <a:pt x="1027" y="1415"/>
                      <a:pt x="1042" y="1429"/>
                      <a:pt x="1055" y="1445"/>
                    </a:cubicBezTo>
                    <a:cubicBezTo>
                      <a:pt x="1079" y="1474"/>
                      <a:pt x="1093" y="1511"/>
                      <a:pt x="1093" y="1552"/>
                    </a:cubicBezTo>
                    <a:cubicBezTo>
                      <a:pt x="1093" y="1566"/>
                      <a:pt x="1091" y="1579"/>
                      <a:pt x="1088" y="1592"/>
                    </a:cubicBezTo>
                    <a:cubicBezTo>
                      <a:pt x="1075" y="1648"/>
                      <a:pt x="1034" y="1693"/>
                      <a:pt x="982" y="1713"/>
                    </a:cubicBezTo>
                    <a:moveTo>
                      <a:pt x="1545" y="1390"/>
                    </a:moveTo>
                    <a:cubicBezTo>
                      <a:pt x="1495" y="1414"/>
                      <a:pt x="1434" y="1414"/>
                      <a:pt x="1383" y="1385"/>
                    </a:cubicBezTo>
                    <a:cubicBezTo>
                      <a:pt x="1301" y="1337"/>
                      <a:pt x="1273" y="1232"/>
                      <a:pt x="1320" y="1150"/>
                    </a:cubicBezTo>
                    <a:cubicBezTo>
                      <a:pt x="1332" y="1130"/>
                      <a:pt x="1347" y="1113"/>
                      <a:pt x="1364" y="1100"/>
                    </a:cubicBezTo>
                    <a:cubicBezTo>
                      <a:pt x="1403" y="1070"/>
                      <a:pt x="1454" y="1058"/>
                      <a:pt x="1502" y="1068"/>
                    </a:cubicBezTo>
                    <a:cubicBezTo>
                      <a:pt x="1520" y="1071"/>
                      <a:pt x="1538" y="1078"/>
                      <a:pt x="1555" y="1087"/>
                    </a:cubicBezTo>
                    <a:cubicBezTo>
                      <a:pt x="1582" y="1103"/>
                      <a:pt x="1603" y="1125"/>
                      <a:pt x="1617" y="1150"/>
                    </a:cubicBezTo>
                    <a:cubicBezTo>
                      <a:pt x="1647" y="1201"/>
                      <a:pt x="1649" y="1267"/>
                      <a:pt x="1617" y="1322"/>
                    </a:cubicBezTo>
                    <a:cubicBezTo>
                      <a:pt x="1600" y="1352"/>
                      <a:pt x="1574" y="1376"/>
                      <a:pt x="1545" y="1390"/>
                    </a:cubicBezTo>
                    <a:moveTo>
                      <a:pt x="1840" y="893"/>
                    </a:moveTo>
                    <a:lnTo>
                      <a:pt x="1839" y="889"/>
                    </a:lnTo>
                    <a:cubicBezTo>
                      <a:pt x="1839" y="875"/>
                      <a:pt x="1838" y="861"/>
                      <a:pt x="1837" y="848"/>
                    </a:cubicBezTo>
                    <a:cubicBezTo>
                      <a:pt x="1831" y="762"/>
                      <a:pt x="1812" y="679"/>
                      <a:pt x="1783" y="601"/>
                    </a:cubicBezTo>
                    <a:cubicBezTo>
                      <a:pt x="1760" y="538"/>
                      <a:pt x="1730" y="478"/>
                      <a:pt x="1694" y="422"/>
                    </a:cubicBezTo>
                    <a:cubicBezTo>
                      <a:pt x="1551" y="199"/>
                      <a:pt x="1314" y="42"/>
                      <a:pt x="1038" y="7"/>
                    </a:cubicBezTo>
                    <a:cubicBezTo>
                      <a:pt x="1000" y="2"/>
                      <a:pt x="960" y="0"/>
                      <a:pt x="920" y="0"/>
                    </a:cubicBezTo>
                    <a:cubicBezTo>
                      <a:pt x="802" y="0"/>
                      <a:pt x="690" y="22"/>
                      <a:pt x="586" y="62"/>
                    </a:cubicBezTo>
                    <a:cubicBezTo>
                      <a:pt x="568" y="69"/>
                      <a:pt x="549" y="77"/>
                      <a:pt x="531" y="86"/>
                    </a:cubicBezTo>
                    <a:cubicBezTo>
                      <a:pt x="259" y="213"/>
                      <a:pt x="59" y="469"/>
                      <a:pt x="11" y="776"/>
                    </a:cubicBezTo>
                    <a:cubicBezTo>
                      <a:pt x="4" y="822"/>
                      <a:pt x="0" y="871"/>
                      <a:pt x="0" y="920"/>
                    </a:cubicBezTo>
                    <a:cubicBezTo>
                      <a:pt x="0" y="1233"/>
                      <a:pt x="157" y="1509"/>
                      <a:pt x="396" y="1676"/>
                    </a:cubicBezTo>
                    <a:cubicBezTo>
                      <a:pt x="429" y="1698"/>
                      <a:pt x="463" y="1719"/>
                      <a:pt x="499" y="1738"/>
                    </a:cubicBezTo>
                    <a:cubicBezTo>
                      <a:pt x="522" y="1750"/>
                      <a:pt x="546" y="1761"/>
                      <a:pt x="570" y="1771"/>
                    </a:cubicBezTo>
                    <a:cubicBezTo>
                      <a:pt x="589" y="1779"/>
                      <a:pt x="609" y="1786"/>
                      <a:pt x="628" y="1792"/>
                    </a:cubicBezTo>
                    <a:cubicBezTo>
                      <a:pt x="653" y="1801"/>
                      <a:pt x="679" y="1808"/>
                      <a:pt x="705" y="1814"/>
                    </a:cubicBezTo>
                    <a:cubicBezTo>
                      <a:pt x="746" y="1824"/>
                      <a:pt x="789" y="1831"/>
                      <a:pt x="832" y="1835"/>
                    </a:cubicBezTo>
                    <a:cubicBezTo>
                      <a:pt x="861" y="1838"/>
                      <a:pt x="890" y="1840"/>
                      <a:pt x="920" y="1840"/>
                    </a:cubicBezTo>
                    <a:lnTo>
                      <a:pt x="920" y="1840"/>
                    </a:lnTo>
                    <a:cubicBezTo>
                      <a:pt x="937" y="1840"/>
                      <a:pt x="954" y="1839"/>
                      <a:pt x="970" y="1838"/>
                    </a:cubicBezTo>
                    <a:cubicBezTo>
                      <a:pt x="1002" y="1837"/>
                      <a:pt x="1033" y="1833"/>
                      <a:pt x="1064" y="1828"/>
                    </a:cubicBezTo>
                    <a:cubicBezTo>
                      <a:pt x="1198" y="1807"/>
                      <a:pt x="1322" y="1758"/>
                      <a:pt x="1430" y="1686"/>
                    </a:cubicBezTo>
                    <a:cubicBezTo>
                      <a:pt x="1441" y="1678"/>
                      <a:pt x="1451" y="1671"/>
                      <a:pt x="1462" y="1663"/>
                    </a:cubicBezTo>
                    <a:cubicBezTo>
                      <a:pt x="1496" y="1638"/>
                      <a:pt x="1528" y="1611"/>
                      <a:pt x="1558" y="1582"/>
                    </a:cubicBezTo>
                    <a:cubicBezTo>
                      <a:pt x="1571" y="1570"/>
                      <a:pt x="1583" y="1558"/>
                      <a:pt x="1595" y="1545"/>
                    </a:cubicBezTo>
                    <a:cubicBezTo>
                      <a:pt x="1649" y="1487"/>
                      <a:pt x="1695" y="1422"/>
                      <a:pt x="1733" y="1351"/>
                    </a:cubicBezTo>
                    <a:cubicBezTo>
                      <a:pt x="1750" y="1320"/>
                      <a:pt x="1765" y="1287"/>
                      <a:pt x="1778" y="1253"/>
                    </a:cubicBezTo>
                    <a:cubicBezTo>
                      <a:pt x="1798" y="1201"/>
                      <a:pt x="1813" y="1147"/>
                      <a:pt x="1824" y="1091"/>
                    </a:cubicBezTo>
                    <a:lnTo>
                      <a:pt x="1825" y="1089"/>
                    </a:lnTo>
                    <a:cubicBezTo>
                      <a:pt x="1828" y="1071"/>
                      <a:pt x="1831" y="1053"/>
                      <a:pt x="1833" y="1035"/>
                    </a:cubicBezTo>
                    <a:cubicBezTo>
                      <a:pt x="1838" y="997"/>
                      <a:pt x="1840" y="959"/>
                      <a:pt x="1840" y="920"/>
                    </a:cubicBezTo>
                    <a:cubicBezTo>
                      <a:pt x="1840" y="911"/>
                      <a:pt x="1840" y="902"/>
                      <a:pt x="1840" y="893"/>
                    </a:cubicBezTo>
                    <a:close/>
                    <a:moveTo>
                      <a:pt x="1638" y="1077"/>
                    </a:moveTo>
                    <a:cubicBezTo>
                      <a:pt x="1637" y="1077"/>
                      <a:pt x="1635" y="1076"/>
                      <a:pt x="1633" y="1076"/>
                    </a:cubicBezTo>
                    <a:cubicBezTo>
                      <a:pt x="1632" y="1075"/>
                      <a:pt x="1630" y="1074"/>
                      <a:pt x="1628" y="1074"/>
                    </a:cubicBezTo>
                    <a:lnTo>
                      <a:pt x="1626" y="1073"/>
                    </a:lnTo>
                    <a:cubicBezTo>
                      <a:pt x="1624" y="1072"/>
                      <a:pt x="1621" y="1071"/>
                      <a:pt x="1619" y="1069"/>
                    </a:cubicBezTo>
                    <a:lnTo>
                      <a:pt x="1616" y="1068"/>
                    </a:lnTo>
                    <a:cubicBezTo>
                      <a:pt x="1614" y="1067"/>
                      <a:pt x="1611" y="1066"/>
                      <a:pt x="1609" y="1064"/>
                    </a:cubicBezTo>
                    <a:cubicBezTo>
                      <a:pt x="1606" y="1063"/>
                      <a:pt x="1603" y="1061"/>
                      <a:pt x="1600" y="1059"/>
                    </a:cubicBezTo>
                    <a:lnTo>
                      <a:pt x="1596" y="1057"/>
                    </a:lnTo>
                    <a:cubicBezTo>
                      <a:pt x="1592" y="1054"/>
                      <a:pt x="1588" y="1052"/>
                      <a:pt x="1584" y="1049"/>
                    </a:cubicBezTo>
                    <a:lnTo>
                      <a:pt x="1584" y="1048"/>
                    </a:lnTo>
                    <a:lnTo>
                      <a:pt x="1502" y="1068"/>
                    </a:lnTo>
                    <a:cubicBezTo>
                      <a:pt x="1520" y="1071"/>
                      <a:pt x="1538" y="1078"/>
                      <a:pt x="1555" y="1087"/>
                    </a:cubicBezTo>
                    <a:cubicBezTo>
                      <a:pt x="1582" y="1103"/>
                      <a:pt x="1603" y="1125"/>
                      <a:pt x="1617" y="1150"/>
                    </a:cubicBezTo>
                    <a:lnTo>
                      <a:pt x="1639" y="1078"/>
                    </a:lnTo>
                    <a:lnTo>
                      <a:pt x="1638" y="1077"/>
                    </a:lnTo>
                    <a:moveTo>
                      <a:pt x="1638" y="1077"/>
                    </a:moveTo>
                    <a:cubicBezTo>
                      <a:pt x="1637" y="1077"/>
                      <a:pt x="1635" y="1076"/>
                      <a:pt x="1633" y="1076"/>
                    </a:cubicBezTo>
                    <a:cubicBezTo>
                      <a:pt x="1632" y="1075"/>
                      <a:pt x="1630" y="1074"/>
                      <a:pt x="1628" y="1074"/>
                    </a:cubicBezTo>
                    <a:lnTo>
                      <a:pt x="1626" y="1073"/>
                    </a:lnTo>
                    <a:cubicBezTo>
                      <a:pt x="1624" y="1072"/>
                      <a:pt x="1621" y="1071"/>
                      <a:pt x="1619" y="1069"/>
                    </a:cubicBezTo>
                    <a:lnTo>
                      <a:pt x="1616" y="1068"/>
                    </a:lnTo>
                    <a:cubicBezTo>
                      <a:pt x="1614" y="1067"/>
                      <a:pt x="1611" y="1066"/>
                      <a:pt x="1609" y="1064"/>
                    </a:cubicBezTo>
                    <a:cubicBezTo>
                      <a:pt x="1606" y="1063"/>
                      <a:pt x="1603" y="1061"/>
                      <a:pt x="1600" y="1059"/>
                    </a:cubicBezTo>
                    <a:lnTo>
                      <a:pt x="1596" y="1057"/>
                    </a:lnTo>
                    <a:cubicBezTo>
                      <a:pt x="1592" y="1054"/>
                      <a:pt x="1588" y="1052"/>
                      <a:pt x="1584" y="1049"/>
                    </a:cubicBezTo>
                    <a:lnTo>
                      <a:pt x="1584" y="1048"/>
                    </a:lnTo>
                    <a:lnTo>
                      <a:pt x="1502" y="1068"/>
                    </a:lnTo>
                    <a:cubicBezTo>
                      <a:pt x="1520" y="1071"/>
                      <a:pt x="1538" y="1078"/>
                      <a:pt x="1555" y="1087"/>
                    </a:cubicBezTo>
                    <a:cubicBezTo>
                      <a:pt x="1582" y="1103"/>
                      <a:pt x="1603" y="1125"/>
                      <a:pt x="1617" y="1150"/>
                    </a:cubicBezTo>
                    <a:lnTo>
                      <a:pt x="1639" y="1078"/>
                    </a:lnTo>
                    <a:lnTo>
                      <a:pt x="1638" y="1077"/>
                    </a:lnTo>
                    <a:moveTo>
                      <a:pt x="1638" y="1077"/>
                    </a:moveTo>
                    <a:cubicBezTo>
                      <a:pt x="1637" y="1077"/>
                      <a:pt x="1635" y="1076"/>
                      <a:pt x="1633" y="1076"/>
                    </a:cubicBezTo>
                    <a:cubicBezTo>
                      <a:pt x="1632" y="1075"/>
                      <a:pt x="1630" y="1074"/>
                      <a:pt x="1628" y="1074"/>
                    </a:cubicBezTo>
                    <a:lnTo>
                      <a:pt x="1626" y="1073"/>
                    </a:lnTo>
                    <a:cubicBezTo>
                      <a:pt x="1624" y="1072"/>
                      <a:pt x="1621" y="1071"/>
                      <a:pt x="1619" y="1069"/>
                    </a:cubicBezTo>
                    <a:lnTo>
                      <a:pt x="1616" y="1068"/>
                    </a:lnTo>
                    <a:cubicBezTo>
                      <a:pt x="1614" y="1067"/>
                      <a:pt x="1611" y="1066"/>
                      <a:pt x="1609" y="1064"/>
                    </a:cubicBezTo>
                    <a:cubicBezTo>
                      <a:pt x="1606" y="1063"/>
                      <a:pt x="1603" y="1061"/>
                      <a:pt x="1600" y="1059"/>
                    </a:cubicBezTo>
                    <a:lnTo>
                      <a:pt x="1596" y="1057"/>
                    </a:lnTo>
                    <a:cubicBezTo>
                      <a:pt x="1592" y="1054"/>
                      <a:pt x="1588" y="1052"/>
                      <a:pt x="1584" y="1049"/>
                    </a:cubicBezTo>
                    <a:lnTo>
                      <a:pt x="1584" y="1048"/>
                    </a:lnTo>
                    <a:lnTo>
                      <a:pt x="1502" y="1068"/>
                    </a:lnTo>
                    <a:cubicBezTo>
                      <a:pt x="1520" y="1071"/>
                      <a:pt x="1538" y="1078"/>
                      <a:pt x="1555" y="1087"/>
                    </a:cubicBezTo>
                    <a:cubicBezTo>
                      <a:pt x="1582" y="1103"/>
                      <a:pt x="1603" y="1125"/>
                      <a:pt x="1617" y="1150"/>
                    </a:cubicBezTo>
                    <a:lnTo>
                      <a:pt x="1639" y="1078"/>
                    </a:lnTo>
                    <a:lnTo>
                      <a:pt x="1638" y="1077"/>
                    </a:lnTo>
                    <a:moveTo>
                      <a:pt x="1638" y="1077"/>
                    </a:moveTo>
                    <a:cubicBezTo>
                      <a:pt x="1637" y="1077"/>
                      <a:pt x="1635" y="1076"/>
                      <a:pt x="1633" y="1076"/>
                    </a:cubicBezTo>
                    <a:cubicBezTo>
                      <a:pt x="1632" y="1075"/>
                      <a:pt x="1630" y="1074"/>
                      <a:pt x="1628" y="1074"/>
                    </a:cubicBezTo>
                    <a:lnTo>
                      <a:pt x="1626" y="1073"/>
                    </a:lnTo>
                    <a:cubicBezTo>
                      <a:pt x="1624" y="1072"/>
                      <a:pt x="1621" y="1071"/>
                      <a:pt x="1619" y="1069"/>
                    </a:cubicBezTo>
                    <a:lnTo>
                      <a:pt x="1616" y="1068"/>
                    </a:lnTo>
                    <a:cubicBezTo>
                      <a:pt x="1614" y="1067"/>
                      <a:pt x="1611" y="1066"/>
                      <a:pt x="1609" y="1064"/>
                    </a:cubicBezTo>
                    <a:cubicBezTo>
                      <a:pt x="1606" y="1063"/>
                      <a:pt x="1603" y="1061"/>
                      <a:pt x="1600" y="1059"/>
                    </a:cubicBezTo>
                    <a:lnTo>
                      <a:pt x="1596" y="1057"/>
                    </a:lnTo>
                    <a:cubicBezTo>
                      <a:pt x="1592" y="1054"/>
                      <a:pt x="1588" y="1052"/>
                      <a:pt x="1584" y="1049"/>
                    </a:cubicBezTo>
                    <a:lnTo>
                      <a:pt x="1584" y="1048"/>
                    </a:lnTo>
                    <a:lnTo>
                      <a:pt x="1502" y="1068"/>
                    </a:lnTo>
                    <a:cubicBezTo>
                      <a:pt x="1520" y="1071"/>
                      <a:pt x="1538" y="1078"/>
                      <a:pt x="1555" y="1087"/>
                    </a:cubicBezTo>
                    <a:cubicBezTo>
                      <a:pt x="1582" y="1103"/>
                      <a:pt x="1603" y="1125"/>
                      <a:pt x="1617" y="1150"/>
                    </a:cubicBezTo>
                    <a:lnTo>
                      <a:pt x="1639" y="1078"/>
                    </a:lnTo>
                    <a:lnTo>
                      <a:pt x="1638" y="1077"/>
                    </a:lnTo>
                  </a:path>
                </a:pathLst>
              </a:custGeom>
              <a:solidFill>
                <a:srgbClr val="F4F7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47">
                <a:extLst>
                  <a:ext uri="{FF2B5EF4-FFF2-40B4-BE49-F238E27FC236}">
                    <a16:creationId xmlns:a16="http://schemas.microsoft.com/office/drawing/2014/main" id="{EA84CB61-D29A-4B78-A0EA-FC2F218A3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384925" y="1749425"/>
                <a:ext cx="1139825" cy="1154113"/>
              </a:xfrm>
              <a:custGeom>
                <a:avLst/>
                <a:gdLst>
                  <a:gd name="T0" fmla="*/ 1049 w 2523"/>
                  <a:gd name="T1" fmla="*/ 2124 h 2527"/>
                  <a:gd name="T2" fmla="*/ 376 w 2523"/>
                  <a:gd name="T3" fmla="*/ 1264 h 2527"/>
                  <a:gd name="T4" fmla="*/ 434 w 2523"/>
                  <a:gd name="T5" fmla="*/ 945 h 2527"/>
                  <a:gd name="T6" fmla="*/ 462 w 2523"/>
                  <a:gd name="T7" fmla="*/ 881 h 2527"/>
                  <a:gd name="T8" fmla="*/ 593 w 2523"/>
                  <a:gd name="T9" fmla="*/ 682 h 2527"/>
                  <a:gd name="T10" fmla="*/ 677 w 2523"/>
                  <a:gd name="T11" fmla="*/ 598 h 2527"/>
                  <a:gd name="T12" fmla="*/ 771 w 2523"/>
                  <a:gd name="T13" fmla="*/ 527 h 2527"/>
                  <a:gd name="T14" fmla="*/ 1417 w 2523"/>
                  <a:gd name="T15" fmla="*/ 391 h 2527"/>
                  <a:gd name="T16" fmla="*/ 2148 w 2523"/>
                  <a:gd name="T17" fmla="*/ 1233 h 2527"/>
                  <a:gd name="T18" fmla="*/ 2083 w 2523"/>
                  <a:gd name="T19" fmla="*/ 1598 h 2527"/>
                  <a:gd name="T20" fmla="*/ 2015 w 2523"/>
                  <a:gd name="T21" fmla="*/ 1731 h 2527"/>
                  <a:gd name="T22" fmla="*/ 1923 w 2523"/>
                  <a:gd name="T23" fmla="*/ 1854 h 2527"/>
                  <a:gd name="T24" fmla="*/ 1862 w 2523"/>
                  <a:gd name="T25" fmla="*/ 1916 h 2527"/>
                  <a:gd name="T26" fmla="*/ 1815 w 2523"/>
                  <a:gd name="T27" fmla="*/ 1956 h 2527"/>
                  <a:gd name="T28" fmla="*/ 1705 w 2523"/>
                  <a:gd name="T29" fmla="*/ 2031 h 2527"/>
                  <a:gd name="T30" fmla="*/ 1610 w 2523"/>
                  <a:gd name="T31" fmla="*/ 2079 h 2527"/>
                  <a:gd name="T32" fmla="*/ 1466 w 2523"/>
                  <a:gd name="T33" fmla="*/ 2126 h 2527"/>
                  <a:gd name="T34" fmla="*/ 2365 w 2523"/>
                  <a:gd name="T35" fmla="*/ 1325 h 2527"/>
                  <a:gd name="T36" fmla="*/ 2325 w 2523"/>
                  <a:gd name="T37" fmla="*/ 1233 h 2527"/>
                  <a:gd name="T38" fmla="*/ 2501 w 2523"/>
                  <a:gd name="T39" fmla="*/ 990 h 2527"/>
                  <a:gd name="T40" fmla="*/ 2261 w 2523"/>
                  <a:gd name="T41" fmla="*/ 895 h 2527"/>
                  <a:gd name="T42" fmla="*/ 2426 w 2523"/>
                  <a:gd name="T43" fmla="*/ 758 h 2527"/>
                  <a:gd name="T44" fmla="*/ 2095 w 2523"/>
                  <a:gd name="T45" fmla="*/ 599 h 2527"/>
                  <a:gd name="T46" fmla="*/ 1906 w 2523"/>
                  <a:gd name="T47" fmla="*/ 172 h 2527"/>
                  <a:gd name="T48" fmla="*/ 1547 w 2523"/>
                  <a:gd name="T49" fmla="*/ 233 h 2527"/>
                  <a:gd name="T50" fmla="*/ 1374 w 2523"/>
                  <a:gd name="T51" fmla="*/ 21 h 2527"/>
                  <a:gd name="T52" fmla="*/ 1216 w 2523"/>
                  <a:gd name="T53" fmla="*/ 199 h 2527"/>
                  <a:gd name="T54" fmla="*/ 979 w 2523"/>
                  <a:gd name="T55" fmla="*/ 183 h 2527"/>
                  <a:gd name="T56" fmla="*/ 665 w 2523"/>
                  <a:gd name="T57" fmla="*/ 144 h 2527"/>
                  <a:gd name="T58" fmla="*/ 313 w 2523"/>
                  <a:gd name="T59" fmla="*/ 426 h 2527"/>
                  <a:gd name="T60" fmla="*/ 380 w 2523"/>
                  <a:gd name="T61" fmla="*/ 665 h 2527"/>
                  <a:gd name="T62" fmla="*/ 262 w 2523"/>
                  <a:gd name="T63" fmla="*/ 890 h 2527"/>
                  <a:gd name="T64" fmla="*/ 0 w 2523"/>
                  <a:gd name="T65" fmla="*/ 1141 h 2527"/>
                  <a:gd name="T66" fmla="*/ 234 w 2523"/>
                  <a:gd name="T67" fmla="*/ 1548 h 2527"/>
                  <a:gd name="T68" fmla="*/ 168 w 2523"/>
                  <a:gd name="T69" fmla="*/ 1907 h 2527"/>
                  <a:gd name="T70" fmla="*/ 312 w 2523"/>
                  <a:gd name="T71" fmla="*/ 2099 h 2527"/>
                  <a:gd name="T72" fmla="*/ 758 w 2523"/>
                  <a:gd name="T73" fmla="*/ 2425 h 2527"/>
                  <a:gd name="T74" fmla="*/ 926 w 2523"/>
                  <a:gd name="T75" fmla="*/ 2273 h 2527"/>
                  <a:gd name="T76" fmla="*/ 980 w 2523"/>
                  <a:gd name="T77" fmla="*/ 2385 h 2527"/>
                  <a:gd name="T78" fmla="*/ 984 w 2523"/>
                  <a:gd name="T79" fmla="*/ 2463 h 2527"/>
                  <a:gd name="T80" fmla="*/ 1029 w 2523"/>
                  <a:gd name="T81" fmla="*/ 2512 h 2527"/>
                  <a:gd name="T82" fmla="*/ 1142 w 2523"/>
                  <a:gd name="T83" fmla="*/ 2522 h 2527"/>
                  <a:gd name="T84" fmla="*/ 1308 w 2523"/>
                  <a:gd name="T85" fmla="*/ 2330 h 2527"/>
                  <a:gd name="T86" fmla="*/ 1544 w 2523"/>
                  <a:gd name="T87" fmla="*/ 2401 h 2527"/>
                  <a:gd name="T88" fmla="*/ 1698 w 2523"/>
                  <a:gd name="T89" fmla="*/ 2343 h 2527"/>
                  <a:gd name="T90" fmla="*/ 1905 w 2523"/>
                  <a:gd name="T91" fmla="*/ 2355 h 2527"/>
                  <a:gd name="T92" fmla="*/ 1888 w 2523"/>
                  <a:gd name="T93" fmla="*/ 2277 h 2527"/>
                  <a:gd name="T94" fmla="*/ 1947 w 2523"/>
                  <a:gd name="T95" fmla="*/ 2112 h 2527"/>
                  <a:gd name="T96" fmla="*/ 2127 w 2523"/>
                  <a:gd name="T97" fmla="*/ 2191 h 2527"/>
                  <a:gd name="T98" fmla="*/ 2180 w 2523"/>
                  <a:gd name="T99" fmla="*/ 2140 h 2527"/>
                  <a:gd name="T100" fmla="*/ 2172 w 2523"/>
                  <a:gd name="T101" fmla="*/ 2037 h 2527"/>
                  <a:gd name="T102" fmla="*/ 2099 w 2523"/>
                  <a:gd name="T103" fmla="*/ 1933 h 2527"/>
                  <a:gd name="T104" fmla="*/ 2425 w 2523"/>
                  <a:gd name="T105" fmla="*/ 1770 h 2527"/>
                  <a:gd name="T106" fmla="*/ 2500 w 2523"/>
                  <a:gd name="T107" fmla="*/ 1538 h 2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23" h="2527">
                    <a:moveTo>
                      <a:pt x="1314" y="2148"/>
                    </a:moveTo>
                    <a:cubicBezTo>
                      <a:pt x="1298" y="2149"/>
                      <a:pt x="1281" y="2150"/>
                      <a:pt x="1264" y="2150"/>
                    </a:cubicBezTo>
                    <a:cubicBezTo>
                      <a:pt x="1251" y="2150"/>
                      <a:pt x="1238" y="2149"/>
                      <a:pt x="1225" y="2149"/>
                    </a:cubicBezTo>
                    <a:cubicBezTo>
                      <a:pt x="1209" y="2148"/>
                      <a:pt x="1192" y="2147"/>
                      <a:pt x="1176" y="2146"/>
                    </a:cubicBezTo>
                    <a:cubicBezTo>
                      <a:pt x="1133" y="2142"/>
                      <a:pt x="1090" y="2134"/>
                      <a:pt x="1049" y="2124"/>
                    </a:cubicBezTo>
                    <a:cubicBezTo>
                      <a:pt x="1009" y="2114"/>
                      <a:pt x="970" y="2102"/>
                      <a:pt x="932" y="2087"/>
                    </a:cubicBezTo>
                    <a:cubicBezTo>
                      <a:pt x="926" y="2084"/>
                      <a:pt x="920" y="2082"/>
                      <a:pt x="914" y="2079"/>
                    </a:cubicBezTo>
                    <a:cubicBezTo>
                      <a:pt x="902" y="2074"/>
                      <a:pt x="890" y="2068"/>
                      <a:pt x="878" y="2063"/>
                    </a:cubicBezTo>
                    <a:cubicBezTo>
                      <a:pt x="824" y="2037"/>
                      <a:pt x="773" y="2006"/>
                      <a:pt x="726" y="1970"/>
                    </a:cubicBezTo>
                    <a:cubicBezTo>
                      <a:pt x="516" y="1811"/>
                      <a:pt x="376" y="1559"/>
                      <a:pt x="376" y="1264"/>
                    </a:cubicBezTo>
                    <a:cubicBezTo>
                      <a:pt x="376" y="1225"/>
                      <a:pt x="378" y="1187"/>
                      <a:pt x="383" y="1150"/>
                    </a:cubicBezTo>
                    <a:cubicBezTo>
                      <a:pt x="388" y="1107"/>
                      <a:pt x="397" y="1066"/>
                      <a:pt x="408" y="1026"/>
                    </a:cubicBezTo>
                    <a:cubicBezTo>
                      <a:pt x="411" y="1016"/>
                      <a:pt x="414" y="1006"/>
                      <a:pt x="417" y="996"/>
                    </a:cubicBezTo>
                    <a:cubicBezTo>
                      <a:pt x="420" y="986"/>
                      <a:pt x="423" y="976"/>
                      <a:pt x="427" y="966"/>
                    </a:cubicBezTo>
                    <a:cubicBezTo>
                      <a:pt x="429" y="959"/>
                      <a:pt x="431" y="952"/>
                      <a:pt x="434" y="945"/>
                    </a:cubicBezTo>
                    <a:lnTo>
                      <a:pt x="435" y="943"/>
                    </a:lnTo>
                    <a:cubicBezTo>
                      <a:pt x="437" y="939"/>
                      <a:pt x="439" y="934"/>
                      <a:pt x="441" y="930"/>
                    </a:cubicBezTo>
                    <a:cubicBezTo>
                      <a:pt x="443" y="924"/>
                      <a:pt x="445" y="918"/>
                      <a:pt x="448" y="912"/>
                    </a:cubicBezTo>
                    <a:cubicBezTo>
                      <a:pt x="449" y="909"/>
                      <a:pt x="451" y="905"/>
                      <a:pt x="452" y="902"/>
                    </a:cubicBezTo>
                    <a:cubicBezTo>
                      <a:pt x="455" y="895"/>
                      <a:pt x="458" y="888"/>
                      <a:pt x="462" y="881"/>
                    </a:cubicBezTo>
                    <a:cubicBezTo>
                      <a:pt x="466" y="872"/>
                      <a:pt x="470" y="863"/>
                      <a:pt x="475" y="854"/>
                    </a:cubicBezTo>
                    <a:cubicBezTo>
                      <a:pt x="480" y="845"/>
                      <a:pt x="485" y="836"/>
                      <a:pt x="490" y="828"/>
                    </a:cubicBezTo>
                    <a:cubicBezTo>
                      <a:pt x="494" y="819"/>
                      <a:pt x="500" y="810"/>
                      <a:pt x="505" y="802"/>
                    </a:cubicBezTo>
                    <a:cubicBezTo>
                      <a:pt x="526" y="767"/>
                      <a:pt x="549" y="735"/>
                      <a:pt x="574" y="704"/>
                    </a:cubicBezTo>
                    <a:cubicBezTo>
                      <a:pt x="580" y="697"/>
                      <a:pt x="587" y="689"/>
                      <a:pt x="593" y="682"/>
                    </a:cubicBezTo>
                    <a:cubicBezTo>
                      <a:pt x="599" y="675"/>
                      <a:pt x="606" y="668"/>
                      <a:pt x="612" y="661"/>
                    </a:cubicBezTo>
                    <a:lnTo>
                      <a:pt x="613" y="660"/>
                    </a:lnTo>
                    <a:cubicBezTo>
                      <a:pt x="620" y="653"/>
                      <a:pt x="627" y="645"/>
                      <a:pt x="634" y="639"/>
                    </a:cubicBezTo>
                    <a:cubicBezTo>
                      <a:pt x="641" y="632"/>
                      <a:pt x="648" y="625"/>
                      <a:pt x="655" y="618"/>
                    </a:cubicBezTo>
                    <a:cubicBezTo>
                      <a:pt x="662" y="611"/>
                      <a:pt x="670" y="604"/>
                      <a:pt x="677" y="598"/>
                    </a:cubicBezTo>
                    <a:cubicBezTo>
                      <a:pt x="682" y="594"/>
                      <a:pt x="687" y="589"/>
                      <a:pt x="692" y="585"/>
                    </a:cubicBezTo>
                    <a:cubicBezTo>
                      <a:pt x="695" y="583"/>
                      <a:pt x="697" y="581"/>
                      <a:pt x="700" y="579"/>
                    </a:cubicBezTo>
                    <a:cubicBezTo>
                      <a:pt x="703" y="576"/>
                      <a:pt x="707" y="573"/>
                      <a:pt x="710" y="570"/>
                    </a:cubicBezTo>
                    <a:lnTo>
                      <a:pt x="711" y="570"/>
                    </a:lnTo>
                    <a:cubicBezTo>
                      <a:pt x="730" y="555"/>
                      <a:pt x="750" y="540"/>
                      <a:pt x="771" y="527"/>
                    </a:cubicBezTo>
                    <a:cubicBezTo>
                      <a:pt x="779" y="521"/>
                      <a:pt x="787" y="516"/>
                      <a:pt x="796" y="511"/>
                    </a:cubicBezTo>
                    <a:cubicBezTo>
                      <a:pt x="830" y="490"/>
                      <a:pt x="865" y="471"/>
                      <a:pt x="902" y="454"/>
                    </a:cubicBezTo>
                    <a:cubicBezTo>
                      <a:pt x="919" y="447"/>
                      <a:pt x="936" y="440"/>
                      <a:pt x="954" y="433"/>
                    </a:cubicBezTo>
                    <a:cubicBezTo>
                      <a:pt x="1050" y="397"/>
                      <a:pt x="1153" y="377"/>
                      <a:pt x="1258" y="377"/>
                    </a:cubicBezTo>
                    <a:cubicBezTo>
                      <a:pt x="1312" y="377"/>
                      <a:pt x="1365" y="382"/>
                      <a:pt x="1417" y="391"/>
                    </a:cubicBezTo>
                    <a:cubicBezTo>
                      <a:pt x="1655" y="434"/>
                      <a:pt x="1866" y="573"/>
                      <a:pt x="1999" y="771"/>
                    </a:cubicBezTo>
                    <a:cubicBezTo>
                      <a:pt x="2046" y="841"/>
                      <a:pt x="2083" y="917"/>
                      <a:pt x="2108" y="998"/>
                    </a:cubicBezTo>
                    <a:cubicBezTo>
                      <a:pt x="2126" y="1056"/>
                      <a:pt x="2138" y="1115"/>
                      <a:pt x="2144" y="1177"/>
                    </a:cubicBezTo>
                    <a:cubicBezTo>
                      <a:pt x="2146" y="1192"/>
                      <a:pt x="2147" y="1208"/>
                      <a:pt x="2148" y="1223"/>
                    </a:cubicBezTo>
                    <a:cubicBezTo>
                      <a:pt x="2148" y="1226"/>
                      <a:pt x="2148" y="1229"/>
                      <a:pt x="2148" y="1233"/>
                    </a:cubicBezTo>
                    <a:cubicBezTo>
                      <a:pt x="2148" y="1240"/>
                      <a:pt x="2148" y="1248"/>
                      <a:pt x="2149" y="1256"/>
                    </a:cubicBezTo>
                    <a:cubicBezTo>
                      <a:pt x="2149" y="1293"/>
                      <a:pt x="2147" y="1330"/>
                      <a:pt x="2143" y="1366"/>
                    </a:cubicBezTo>
                    <a:cubicBezTo>
                      <a:pt x="2140" y="1388"/>
                      <a:pt x="2137" y="1411"/>
                      <a:pt x="2132" y="1433"/>
                    </a:cubicBezTo>
                    <a:cubicBezTo>
                      <a:pt x="2123" y="1481"/>
                      <a:pt x="2110" y="1527"/>
                      <a:pt x="2093" y="1572"/>
                    </a:cubicBezTo>
                    <a:cubicBezTo>
                      <a:pt x="2090" y="1581"/>
                      <a:pt x="2087" y="1589"/>
                      <a:pt x="2083" y="1598"/>
                    </a:cubicBezTo>
                    <a:cubicBezTo>
                      <a:pt x="2076" y="1615"/>
                      <a:pt x="2069" y="1631"/>
                      <a:pt x="2061" y="1648"/>
                    </a:cubicBezTo>
                    <a:cubicBezTo>
                      <a:pt x="2059" y="1652"/>
                      <a:pt x="2057" y="1656"/>
                      <a:pt x="2055" y="1661"/>
                    </a:cubicBezTo>
                    <a:cubicBezTo>
                      <a:pt x="2050" y="1670"/>
                      <a:pt x="2046" y="1678"/>
                      <a:pt x="2041" y="1687"/>
                    </a:cubicBezTo>
                    <a:cubicBezTo>
                      <a:pt x="2037" y="1694"/>
                      <a:pt x="2033" y="1701"/>
                      <a:pt x="2029" y="1709"/>
                    </a:cubicBezTo>
                    <a:cubicBezTo>
                      <a:pt x="2024" y="1716"/>
                      <a:pt x="2020" y="1724"/>
                      <a:pt x="2015" y="1731"/>
                    </a:cubicBezTo>
                    <a:cubicBezTo>
                      <a:pt x="2009" y="1741"/>
                      <a:pt x="2003" y="1750"/>
                      <a:pt x="1997" y="1759"/>
                    </a:cubicBezTo>
                    <a:cubicBezTo>
                      <a:pt x="1986" y="1776"/>
                      <a:pt x="1974" y="1792"/>
                      <a:pt x="1962" y="1808"/>
                    </a:cubicBezTo>
                    <a:cubicBezTo>
                      <a:pt x="1956" y="1816"/>
                      <a:pt x="1949" y="1824"/>
                      <a:pt x="1943" y="1831"/>
                    </a:cubicBezTo>
                    <a:lnTo>
                      <a:pt x="1942" y="1832"/>
                    </a:lnTo>
                    <a:cubicBezTo>
                      <a:pt x="1936" y="1839"/>
                      <a:pt x="1930" y="1847"/>
                      <a:pt x="1923" y="1854"/>
                    </a:cubicBezTo>
                    <a:cubicBezTo>
                      <a:pt x="1918" y="1859"/>
                      <a:pt x="1914" y="1865"/>
                      <a:pt x="1908" y="1870"/>
                    </a:cubicBezTo>
                    <a:cubicBezTo>
                      <a:pt x="1906" y="1873"/>
                      <a:pt x="1903" y="1876"/>
                      <a:pt x="1900" y="1879"/>
                    </a:cubicBezTo>
                    <a:lnTo>
                      <a:pt x="1895" y="1883"/>
                    </a:lnTo>
                    <a:cubicBezTo>
                      <a:pt x="1891" y="1888"/>
                      <a:pt x="1887" y="1892"/>
                      <a:pt x="1882" y="1897"/>
                    </a:cubicBezTo>
                    <a:cubicBezTo>
                      <a:pt x="1875" y="1903"/>
                      <a:pt x="1869" y="1910"/>
                      <a:pt x="1862" y="1916"/>
                    </a:cubicBezTo>
                    <a:lnTo>
                      <a:pt x="1862" y="1916"/>
                    </a:lnTo>
                    <a:lnTo>
                      <a:pt x="1860" y="1917"/>
                    </a:lnTo>
                    <a:cubicBezTo>
                      <a:pt x="1853" y="1924"/>
                      <a:pt x="1846" y="1931"/>
                      <a:pt x="1838" y="1937"/>
                    </a:cubicBezTo>
                    <a:cubicBezTo>
                      <a:pt x="1832" y="1943"/>
                      <a:pt x="1826" y="1948"/>
                      <a:pt x="1819" y="1953"/>
                    </a:cubicBezTo>
                    <a:lnTo>
                      <a:pt x="1815" y="1956"/>
                    </a:lnTo>
                    <a:cubicBezTo>
                      <a:pt x="1800" y="1969"/>
                      <a:pt x="1784" y="1981"/>
                      <a:pt x="1767" y="1992"/>
                    </a:cubicBezTo>
                    <a:cubicBezTo>
                      <a:pt x="1759" y="1998"/>
                      <a:pt x="1751" y="2003"/>
                      <a:pt x="1742" y="2008"/>
                    </a:cubicBezTo>
                    <a:cubicBezTo>
                      <a:pt x="1738" y="2012"/>
                      <a:pt x="1733" y="2015"/>
                      <a:pt x="1728" y="2018"/>
                    </a:cubicBezTo>
                    <a:lnTo>
                      <a:pt x="1720" y="2022"/>
                    </a:lnTo>
                    <a:cubicBezTo>
                      <a:pt x="1715" y="2025"/>
                      <a:pt x="1710" y="2029"/>
                      <a:pt x="1705" y="2031"/>
                    </a:cubicBezTo>
                    <a:cubicBezTo>
                      <a:pt x="1700" y="2034"/>
                      <a:pt x="1696" y="2037"/>
                      <a:pt x="1691" y="2039"/>
                    </a:cubicBezTo>
                    <a:cubicBezTo>
                      <a:pt x="1683" y="2044"/>
                      <a:pt x="1674" y="2049"/>
                      <a:pt x="1665" y="2053"/>
                    </a:cubicBezTo>
                    <a:lnTo>
                      <a:pt x="1664" y="2054"/>
                    </a:lnTo>
                    <a:cubicBezTo>
                      <a:pt x="1655" y="2058"/>
                      <a:pt x="1647" y="2062"/>
                      <a:pt x="1638" y="2066"/>
                    </a:cubicBezTo>
                    <a:cubicBezTo>
                      <a:pt x="1629" y="2071"/>
                      <a:pt x="1620" y="2075"/>
                      <a:pt x="1610" y="2079"/>
                    </a:cubicBezTo>
                    <a:cubicBezTo>
                      <a:pt x="1601" y="2083"/>
                      <a:pt x="1592" y="2087"/>
                      <a:pt x="1582" y="2090"/>
                    </a:cubicBezTo>
                    <a:cubicBezTo>
                      <a:pt x="1573" y="2094"/>
                      <a:pt x="1563" y="2097"/>
                      <a:pt x="1554" y="2101"/>
                    </a:cubicBezTo>
                    <a:cubicBezTo>
                      <a:pt x="1544" y="2104"/>
                      <a:pt x="1535" y="2107"/>
                      <a:pt x="1525" y="2110"/>
                    </a:cubicBezTo>
                    <a:cubicBezTo>
                      <a:pt x="1516" y="2113"/>
                      <a:pt x="1506" y="2116"/>
                      <a:pt x="1496" y="2119"/>
                    </a:cubicBezTo>
                    <a:cubicBezTo>
                      <a:pt x="1486" y="2121"/>
                      <a:pt x="1476" y="2124"/>
                      <a:pt x="1466" y="2126"/>
                    </a:cubicBezTo>
                    <a:cubicBezTo>
                      <a:pt x="1446" y="2131"/>
                      <a:pt x="1426" y="2135"/>
                      <a:pt x="1406" y="2138"/>
                    </a:cubicBezTo>
                    <a:cubicBezTo>
                      <a:pt x="1396" y="2140"/>
                      <a:pt x="1386" y="2141"/>
                      <a:pt x="1375" y="2143"/>
                    </a:cubicBezTo>
                    <a:cubicBezTo>
                      <a:pt x="1355" y="2145"/>
                      <a:pt x="1335" y="2147"/>
                      <a:pt x="1314" y="2148"/>
                    </a:cubicBezTo>
                    <a:moveTo>
                      <a:pt x="2522" y="1383"/>
                    </a:moveTo>
                    <a:cubicBezTo>
                      <a:pt x="2471" y="1359"/>
                      <a:pt x="2418" y="1343"/>
                      <a:pt x="2365" y="1325"/>
                    </a:cubicBezTo>
                    <a:cubicBezTo>
                      <a:pt x="2354" y="1321"/>
                      <a:pt x="2342" y="1317"/>
                      <a:pt x="2331" y="1312"/>
                    </a:cubicBezTo>
                    <a:cubicBezTo>
                      <a:pt x="2329" y="1308"/>
                      <a:pt x="2328" y="1304"/>
                      <a:pt x="2327" y="1299"/>
                    </a:cubicBezTo>
                    <a:lnTo>
                      <a:pt x="2327" y="1298"/>
                    </a:lnTo>
                    <a:cubicBezTo>
                      <a:pt x="2324" y="1284"/>
                      <a:pt x="2325" y="1269"/>
                      <a:pt x="2325" y="1254"/>
                    </a:cubicBezTo>
                    <a:cubicBezTo>
                      <a:pt x="2326" y="1247"/>
                      <a:pt x="2326" y="1240"/>
                      <a:pt x="2325" y="1233"/>
                    </a:cubicBezTo>
                    <a:cubicBezTo>
                      <a:pt x="2325" y="1228"/>
                      <a:pt x="2325" y="1223"/>
                      <a:pt x="2324" y="1219"/>
                    </a:cubicBezTo>
                    <a:cubicBezTo>
                      <a:pt x="2338" y="1214"/>
                      <a:pt x="2351" y="1209"/>
                      <a:pt x="2365" y="1204"/>
                    </a:cubicBezTo>
                    <a:cubicBezTo>
                      <a:pt x="2418" y="1184"/>
                      <a:pt x="2469" y="1166"/>
                      <a:pt x="2521" y="1147"/>
                    </a:cubicBezTo>
                    <a:cubicBezTo>
                      <a:pt x="2523" y="1124"/>
                      <a:pt x="2522" y="1102"/>
                      <a:pt x="2519" y="1080"/>
                    </a:cubicBezTo>
                    <a:cubicBezTo>
                      <a:pt x="2515" y="1050"/>
                      <a:pt x="2507" y="1020"/>
                      <a:pt x="2501" y="990"/>
                    </a:cubicBezTo>
                    <a:cubicBezTo>
                      <a:pt x="2466" y="981"/>
                      <a:pt x="2432" y="984"/>
                      <a:pt x="2398" y="983"/>
                    </a:cubicBezTo>
                    <a:lnTo>
                      <a:pt x="2397" y="983"/>
                    </a:lnTo>
                    <a:cubicBezTo>
                      <a:pt x="2362" y="981"/>
                      <a:pt x="2328" y="981"/>
                      <a:pt x="2293" y="981"/>
                    </a:cubicBezTo>
                    <a:lnTo>
                      <a:pt x="2291" y="977"/>
                    </a:lnTo>
                    <a:cubicBezTo>
                      <a:pt x="2277" y="951"/>
                      <a:pt x="2272" y="923"/>
                      <a:pt x="2261" y="895"/>
                    </a:cubicBezTo>
                    <a:cubicBezTo>
                      <a:pt x="2268" y="888"/>
                      <a:pt x="2273" y="879"/>
                      <a:pt x="2281" y="873"/>
                    </a:cubicBezTo>
                    <a:cubicBezTo>
                      <a:pt x="2299" y="859"/>
                      <a:pt x="2317" y="846"/>
                      <a:pt x="2335" y="832"/>
                    </a:cubicBezTo>
                    <a:cubicBezTo>
                      <a:pt x="2354" y="817"/>
                      <a:pt x="2373" y="803"/>
                      <a:pt x="2392" y="788"/>
                    </a:cubicBezTo>
                    <a:cubicBezTo>
                      <a:pt x="2401" y="781"/>
                      <a:pt x="2408" y="774"/>
                      <a:pt x="2418" y="766"/>
                    </a:cubicBezTo>
                    <a:cubicBezTo>
                      <a:pt x="2420" y="763"/>
                      <a:pt x="2423" y="761"/>
                      <a:pt x="2426" y="758"/>
                    </a:cubicBezTo>
                    <a:cubicBezTo>
                      <a:pt x="2413" y="727"/>
                      <a:pt x="2400" y="697"/>
                      <a:pt x="2384" y="669"/>
                    </a:cubicBezTo>
                    <a:cubicBezTo>
                      <a:pt x="2375" y="652"/>
                      <a:pt x="2365" y="636"/>
                      <a:pt x="2354" y="620"/>
                    </a:cubicBezTo>
                    <a:cubicBezTo>
                      <a:pt x="2305" y="628"/>
                      <a:pt x="2258" y="643"/>
                      <a:pt x="2211" y="658"/>
                    </a:cubicBezTo>
                    <a:cubicBezTo>
                      <a:pt x="2192" y="665"/>
                      <a:pt x="2172" y="671"/>
                      <a:pt x="2152" y="676"/>
                    </a:cubicBezTo>
                    <a:cubicBezTo>
                      <a:pt x="2133" y="650"/>
                      <a:pt x="2115" y="626"/>
                      <a:pt x="2095" y="599"/>
                    </a:cubicBezTo>
                    <a:cubicBezTo>
                      <a:pt x="2136" y="541"/>
                      <a:pt x="2178" y="486"/>
                      <a:pt x="2212" y="425"/>
                    </a:cubicBezTo>
                    <a:cubicBezTo>
                      <a:pt x="2180" y="382"/>
                      <a:pt x="2142" y="347"/>
                      <a:pt x="2103" y="313"/>
                    </a:cubicBezTo>
                    <a:cubicBezTo>
                      <a:pt x="2039" y="347"/>
                      <a:pt x="1985" y="390"/>
                      <a:pt x="1926" y="431"/>
                    </a:cubicBezTo>
                    <a:cubicBezTo>
                      <a:pt x="1900" y="411"/>
                      <a:pt x="1875" y="393"/>
                      <a:pt x="1851" y="375"/>
                    </a:cubicBezTo>
                    <a:cubicBezTo>
                      <a:pt x="1867" y="305"/>
                      <a:pt x="1895" y="241"/>
                      <a:pt x="1906" y="172"/>
                    </a:cubicBezTo>
                    <a:cubicBezTo>
                      <a:pt x="1864" y="142"/>
                      <a:pt x="1818" y="122"/>
                      <a:pt x="1770" y="101"/>
                    </a:cubicBezTo>
                    <a:cubicBezTo>
                      <a:pt x="1762" y="109"/>
                      <a:pt x="1752" y="116"/>
                      <a:pt x="1745" y="125"/>
                    </a:cubicBezTo>
                    <a:cubicBezTo>
                      <a:pt x="1717" y="160"/>
                      <a:pt x="1690" y="196"/>
                      <a:pt x="1662" y="232"/>
                    </a:cubicBezTo>
                    <a:cubicBezTo>
                      <a:pt x="1654" y="242"/>
                      <a:pt x="1645" y="253"/>
                      <a:pt x="1636" y="264"/>
                    </a:cubicBezTo>
                    <a:cubicBezTo>
                      <a:pt x="1604" y="256"/>
                      <a:pt x="1575" y="249"/>
                      <a:pt x="1547" y="233"/>
                    </a:cubicBezTo>
                    <a:cubicBezTo>
                      <a:pt x="1544" y="202"/>
                      <a:pt x="1545" y="170"/>
                      <a:pt x="1545" y="138"/>
                    </a:cubicBezTo>
                    <a:cubicBezTo>
                      <a:pt x="1545" y="101"/>
                      <a:pt x="1544" y="63"/>
                      <a:pt x="1534" y="26"/>
                    </a:cubicBezTo>
                    <a:cubicBezTo>
                      <a:pt x="1489" y="11"/>
                      <a:pt x="1443" y="8"/>
                      <a:pt x="1395" y="1"/>
                    </a:cubicBezTo>
                    <a:cubicBezTo>
                      <a:pt x="1392" y="1"/>
                      <a:pt x="1390" y="0"/>
                      <a:pt x="1388" y="0"/>
                    </a:cubicBezTo>
                    <a:cubicBezTo>
                      <a:pt x="1384" y="7"/>
                      <a:pt x="1378" y="14"/>
                      <a:pt x="1374" y="21"/>
                    </a:cubicBezTo>
                    <a:cubicBezTo>
                      <a:pt x="1373" y="24"/>
                      <a:pt x="1371" y="27"/>
                      <a:pt x="1370" y="30"/>
                    </a:cubicBezTo>
                    <a:cubicBezTo>
                      <a:pt x="1353" y="77"/>
                      <a:pt x="1337" y="124"/>
                      <a:pt x="1320" y="171"/>
                    </a:cubicBezTo>
                    <a:cubicBezTo>
                      <a:pt x="1317" y="179"/>
                      <a:pt x="1314" y="187"/>
                      <a:pt x="1310" y="196"/>
                    </a:cubicBezTo>
                    <a:cubicBezTo>
                      <a:pt x="1288" y="200"/>
                      <a:pt x="1267" y="199"/>
                      <a:pt x="1245" y="199"/>
                    </a:cubicBezTo>
                    <a:cubicBezTo>
                      <a:pt x="1236" y="199"/>
                      <a:pt x="1226" y="199"/>
                      <a:pt x="1216" y="199"/>
                    </a:cubicBezTo>
                    <a:cubicBezTo>
                      <a:pt x="1190" y="139"/>
                      <a:pt x="1176" y="76"/>
                      <a:pt x="1149" y="17"/>
                    </a:cubicBezTo>
                    <a:cubicBezTo>
                      <a:pt x="1146" y="12"/>
                      <a:pt x="1144" y="8"/>
                      <a:pt x="1141" y="3"/>
                    </a:cubicBezTo>
                    <a:cubicBezTo>
                      <a:pt x="1091" y="2"/>
                      <a:pt x="1042" y="13"/>
                      <a:pt x="991" y="24"/>
                    </a:cubicBezTo>
                    <a:cubicBezTo>
                      <a:pt x="989" y="34"/>
                      <a:pt x="985" y="44"/>
                      <a:pt x="985" y="53"/>
                    </a:cubicBezTo>
                    <a:cubicBezTo>
                      <a:pt x="982" y="96"/>
                      <a:pt x="981" y="140"/>
                      <a:pt x="979" y="183"/>
                    </a:cubicBezTo>
                    <a:cubicBezTo>
                      <a:pt x="978" y="200"/>
                      <a:pt x="978" y="217"/>
                      <a:pt x="978" y="236"/>
                    </a:cubicBezTo>
                    <a:cubicBezTo>
                      <a:pt x="948" y="246"/>
                      <a:pt x="920" y="255"/>
                      <a:pt x="891" y="265"/>
                    </a:cubicBezTo>
                    <a:cubicBezTo>
                      <a:pt x="864" y="241"/>
                      <a:pt x="848" y="210"/>
                      <a:pt x="827" y="184"/>
                    </a:cubicBezTo>
                    <a:cubicBezTo>
                      <a:pt x="805" y="157"/>
                      <a:pt x="783" y="130"/>
                      <a:pt x="763" y="104"/>
                    </a:cubicBezTo>
                    <a:cubicBezTo>
                      <a:pt x="733" y="109"/>
                      <a:pt x="700" y="123"/>
                      <a:pt x="665" y="144"/>
                    </a:cubicBezTo>
                    <a:cubicBezTo>
                      <a:pt x="650" y="152"/>
                      <a:pt x="635" y="162"/>
                      <a:pt x="620" y="173"/>
                    </a:cubicBezTo>
                    <a:cubicBezTo>
                      <a:pt x="628" y="240"/>
                      <a:pt x="656" y="304"/>
                      <a:pt x="674" y="372"/>
                    </a:cubicBezTo>
                    <a:cubicBezTo>
                      <a:pt x="653" y="395"/>
                      <a:pt x="625" y="410"/>
                      <a:pt x="599" y="429"/>
                    </a:cubicBezTo>
                    <a:cubicBezTo>
                      <a:pt x="541" y="390"/>
                      <a:pt x="484" y="352"/>
                      <a:pt x="429" y="315"/>
                    </a:cubicBezTo>
                    <a:cubicBezTo>
                      <a:pt x="391" y="336"/>
                      <a:pt x="352" y="374"/>
                      <a:pt x="313" y="426"/>
                    </a:cubicBezTo>
                    <a:cubicBezTo>
                      <a:pt x="345" y="485"/>
                      <a:pt x="388" y="539"/>
                      <a:pt x="428" y="597"/>
                    </a:cubicBezTo>
                    <a:cubicBezTo>
                      <a:pt x="425" y="602"/>
                      <a:pt x="423" y="606"/>
                      <a:pt x="420" y="610"/>
                    </a:cubicBezTo>
                    <a:cubicBezTo>
                      <a:pt x="418" y="614"/>
                      <a:pt x="416" y="618"/>
                      <a:pt x="413" y="622"/>
                    </a:cubicBezTo>
                    <a:cubicBezTo>
                      <a:pt x="408" y="630"/>
                      <a:pt x="402" y="638"/>
                      <a:pt x="395" y="646"/>
                    </a:cubicBezTo>
                    <a:cubicBezTo>
                      <a:pt x="391" y="653"/>
                      <a:pt x="386" y="659"/>
                      <a:pt x="380" y="665"/>
                    </a:cubicBezTo>
                    <a:cubicBezTo>
                      <a:pt x="378" y="668"/>
                      <a:pt x="375" y="671"/>
                      <a:pt x="372" y="674"/>
                    </a:cubicBezTo>
                    <a:lnTo>
                      <a:pt x="372" y="674"/>
                    </a:lnTo>
                    <a:cubicBezTo>
                      <a:pt x="305" y="660"/>
                      <a:pt x="241" y="631"/>
                      <a:pt x="171" y="620"/>
                    </a:cubicBezTo>
                    <a:cubicBezTo>
                      <a:pt x="139" y="662"/>
                      <a:pt x="120" y="709"/>
                      <a:pt x="99" y="757"/>
                    </a:cubicBezTo>
                    <a:cubicBezTo>
                      <a:pt x="149" y="809"/>
                      <a:pt x="210" y="844"/>
                      <a:pt x="262" y="890"/>
                    </a:cubicBezTo>
                    <a:cubicBezTo>
                      <a:pt x="258" y="904"/>
                      <a:pt x="255" y="918"/>
                      <a:pt x="251" y="931"/>
                    </a:cubicBezTo>
                    <a:cubicBezTo>
                      <a:pt x="246" y="947"/>
                      <a:pt x="240" y="963"/>
                      <a:pt x="234" y="980"/>
                    </a:cubicBezTo>
                    <a:cubicBezTo>
                      <a:pt x="227" y="980"/>
                      <a:pt x="220" y="981"/>
                      <a:pt x="214" y="981"/>
                    </a:cubicBezTo>
                    <a:cubicBezTo>
                      <a:pt x="150" y="984"/>
                      <a:pt x="87" y="980"/>
                      <a:pt x="24" y="989"/>
                    </a:cubicBezTo>
                    <a:cubicBezTo>
                      <a:pt x="11" y="1039"/>
                      <a:pt x="3" y="1088"/>
                      <a:pt x="0" y="1141"/>
                    </a:cubicBezTo>
                    <a:cubicBezTo>
                      <a:pt x="61" y="1175"/>
                      <a:pt x="129" y="1190"/>
                      <a:pt x="194" y="1215"/>
                    </a:cubicBezTo>
                    <a:cubicBezTo>
                      <a:pt x="202" y="1246"/>
                      <a:pt x="198" y="1276"/>
                      <a:pt x="197" y="1310"/>
                    </a:cubicBezTo>
                    <a:cubicBezTo>
                      <a:pt x="132" y="1334"/>
                      <a:pt x="68" y="1357"/>
                      <a:pt x="3" y="1381"/>
                    </a:cubicBezTo>
                    <a:cubicBezTo>
                      <a:pt x="0" y="1436"/>
                      <a:pt x="12" y="1486"/>
                      <a:pt x="24" y="1538"/>
                    </a:cubicBezTo>
                    <a:cubicBezTo>
                      <a:pt x="94" y="1549"/>
                      <a:pt x="163" y="1541"/>
                      <a:pt x="234" y="1548"/>
                    </a:cubicBezTo>
                    <a:cubicBezTo>
                      <a:pt x="239" y="1563"/>
                      <a:pt x="245" y="1577"/>
                      <a:pt x="250" y="1592"/>
                    </a:cubicBezTo>
                    <a:cubicBezTo>
                      <a:pt x="255" y="1607"/>
                      <a:pt x="258" y="1621"/>
                      <a:pt x="263" y="1638"/>
                    </a:cubicBezTo>
                    <a:cubicBezTo>
                      <a:pt x="229" y="1666"/>
                      <a:pt x="194" y="1690"/>
                      <a:pt x="160" y="1717"/>
                    </a:cubicBezTo>
                    <a:cubicBezTo>
                      <a:pt x="139" y="1733"/>
                      <a:pt x="119" y="1750"/>
                      <a:pt x="99" y="1768"/>
                    </a:cubicBezTo>
                    <a:cubicBezTo>
                      <a:pt x="117" y="1818"/>
                      <a:pt x="141" y="1861"/>
                      <a:pt x="168" y="1907"/>
                    </a:cubicBezTo>
                    <a:cubicBezTo>
                      <a:pt x="194" y="1903"/>
                      <a:pt x="219" y="1897"/>
                      <a:pt x="244" y="1890"/>
                    </a:cubicBezTo>
                    <a:cubicBezTo>
                      <a:pt x="286" y="1879"/>
                      <a:pt x="327" y="1864"/>
                      <a:pt x="371" y="1851"/>
                    </a:cubicBezTo>
                    <a:cubicBezTo>
                      <a:pt x="381" y="1864"/>
                      <a:pt x="390" y="1875"/>
                      <a:pt x="400" y="1887"/>
                    </a:cubicBezTo>
                    <a:cubicBezTo>
                      <a:pt x="409" y="1899"/>
                      <a:pt x="417" y="1912"/>
                      <a:pt x="428" y="1927"/>
                    </a:cubicBezTo>
                    <a:cubicBezTo>
                      <a:pt x="389" y="1984"/>
                      <a:pt x="351" y="2041"/>
                      <a:pt x="312" y="2099"/>
                    </a:cubicBezTo>
                    <a:cubicBezTo>
                      <a:pt x="341" y="2145"/>
                      <a:pt x="382" y="2177"/>
                      <a:pt x="421" y="2215"/>
                    </a:cubicBezTo>
                    <a:cubicBezTo>
                      <a:pt x="483" y="2181"/>
                      <a:pt x="538" y="2138"/>
                      <a:pt x="595" y="2098"/>
                    </a:cubicBezTo>
                    <a:cubicBezTo>
                      <a:pt x="624" y="2112"/>
                      <a:pt x="647" y="2133"/>
                      <a:pt x="674" y="2152"/>
                    </a:cubicBezTo>
                    <a:cubicBezTo>
                      <a:pt x="658" y="2220"/>
                      <a:pt x="630" y="2283"/>
                      <a:pt x="619" y="2351"/>
                    </a:cubicBezTo>
                    <a:cubicBezTo>
                      <a:pt x="651" y="2380"/>
                      <a:pt x="699" y="2406"/>
                      <a:pt x="758" y="2425"/>
                    </a:cubicBezTo>
                    <a:cubicBezTo>
                      <a:pt x="806" y="2377"/>
                      <a:pt x="843" y="2319"/>
                      <a:pt x="886" y="2264"/>
                    </a:cubicBezTo>
                    <a:cubicBezTo>
                      <a:pt x="890" y="2264"/>
                      <a:pt x="894" y="2265"/>
                      <a:pt x="898" y="2266"/>
                    </a:cubicBezTo>
                    <a:cubicBezTo>
                      <a:pt x="902" y="2267"/>
                      <a:pt x="907" y="2268"/>
                      <a:pt x="912" y="2269"/>
                    </a:cubicBezTo>
                    <a:cubicBezTo>
                      <a:pt x="914" y="2270"/>
                      <a:pt x="917" y="2270"/>
                      <a:pt x="919" y="2271"/>
                    </a:cubicBezTo>
                    <a:cubicBezTo>
                      <a:pt x="921" y="2272"/>
                      <a:pt x="923" y="2272"/>
                      <a:pt x="926" y="2273"/>
                    </a:cubicBezTo>
                    <a:cubicBezTo>
                      <a:pt x="930" y="2274"/>
                      <a:pt x="934" y="2275"/>
                      <a:pt x="938" y="2277"/>
                    </a:cubicBezTo>
                    <a:cubicBezTo>
                      <a:pt x="951" y="2282"/>
                      <a:pt x="964" y="2287"/>
                      <a:pt x="977" y="2294"/>
                    </a:cubicBezTo>
                    <a:cubicBezTo>
                      <a:pt x="978" y="2303"/>
                      <a:pt x="978" y="2312"/>
                      <a:pt x="978" y="2322"/>
                    </a:cubicBezTo>
                    <a:cubicBezTo>
                      <a:pt x="979" y="2331"/>
                      <a:pt x="979" y="2340"/>
                      <a:pt x="979" y="2350"/>
                    </a:cubicBezTo>
                    <a:cubicBezTo>
                      <a:pt x="979" y="2361"/>
                      <a:pt x="979" y="2373"/>
                      <a:pt x="980" y="2385"/>
                    </a:cubicBezTo>
                    <a:cubicBezTo>
                      <a:pt x="980" y="2394"/>
                      <a:pt x="980" y="2404"/>
                      <a:pt x="980" y="2413"/>
                    </a:cubicBezTo>
                    <a:cubicBezTo>
                      <a:pt x="981" y="2418"/>
                      <a:pt x="981" y="2424"/>
                      <a:pt x="981" y="2429"/>
                    </a:cubicBezTo>
                    <a:cubicBezTo>
                      <a:pt x="982" y="2435"/>
                      <a:pt x="982" y="2440"/>
                      <a:pt x="982" y="2445"/>
                    </a:cubicBezTo>
                    <a:cubicBezTo>
                      <a:pt x="983" y="2451"/>
                      <a:pt x="983" y="2456"/>
                      <a:pt x="984" y="2462"/>
                    </a:cubicBezTo>
                    <a:lnTo>
                      <a:pt x="984" y="2463"/>
                    </a:lnTo>
                    <a:cubicBezTo>
                      <a:pt x="984" y="2469"/>
                      <a:pt x="985" y="2476"/>
                      <a:pt x="986" y="2482"/>
                    </a:cubicBezTo>
                    <a:cubicBezTo>
                      <a:pt x="987" y="2488"/>
                      <a:pt x="988" y="2494"/>
                      <a:pt x="989" y="2501"/>
                    </a:cubicBezTo>
                    <a:cubicBezTo>
                      <a:pt x="994" y="2502"/>
                      <a:pt x="998" y="2504"/>
                      <a:pt x="1003" y="2505"/>
                    </a:cubicBezTo>
                    <a:cubicBezTo>
                      <a:pt x="1007" y="2506"/>
                      <a:pt x="1011" y="2507"/>
                      <a:pt x="1014" y="2508"/>
                    </a:cubicBezTo>
                    <a:cubicBezTo>
                      <a:pt x="1019" y="2509"/>
                      <a:pt x="1024" y="2510"/>
                      <a:pt x="1029" y="2512"/>
                    </a:cubicBezTo>
                    <a:cubicBezTo>
                      <a:pt x="1036" y="2513"/>
                      <a:pt x="1043" y="2514"/>
                      <a:pt x="1051" y="2516"/>
                    </a:cubicBezTo>
                    <a:cubicBezTo>
                      <a:pt x="1059" y="2517"/>
                      <a:pt x="1067" y="2518"/>
                      <a:pt x="1076" y="2519"/>
                    </a:cubicBezTo>
                    <a:cubicBezTo>
                      <a:pt x="1084" y="2520"/>
                      <a:pt x="1092" y="2521"/>
                      <a:pt x="1101" y="2522"/>
                    </a:cubicBezTo>
                    <a:cubicBezTo>
                      <a:pt x="1114" y="2524"/>
                      <a:pt x="1127" y="2525"/>
                      <a:pt x="1140" y="2527"/>
                    </a:cubicBezTo>
                    <a:cubicBezTo>
                      <a:pt x="1141" y="2525"/>
                      <a:pt x="1141" y="2524"/>
                      <a:pt x="1142" y="2522"/>
                    </a:cubicBezTo>
                    <a:cubicBezTo>
                      <a:pt x="1167" y="2475"/>
                      <a:pt x="1181" y="2424"/>
                      <a:pt x="1199" y="2373"/>
                    </a:cubicBezTo>
                    <a:cubicBezTo>
                      <a:pt x="1204" y="2359"/>
                      <a:pt x="1209" y="2345"/>
                      <a:pt x="1215" y="2331"/>
                    </a:cubicBezTo>
                    <a:cubicBezTo>
                      <a:pt x="1230" y="2330"/>
                      <a:pt x="1245" y="2328"/>
                      <a:pt x="1260" y="2328"/>
                    </a:cubicBezTo>
                    <a:cubicBezTo>
                      <a:pt x="1272" y="2328"/>
                      <a:pt x="1285" y="2329"/>
                      <a:pt x="1298" y="2329"/>
                    </a:cubicBezTo>
                    <a:cubicBezTo>
                      <a:pt x="1301" y="2329"/>
                      <a:pt x="1305" y="2330"/>
                      <a:pt x="1308" y="2330"/>
                    </a:cubicBezTo>
                    <a:cubicBezTo>
                      <a:pt x="1336" y="2391"/>
                      <a:pt x="1349" y="2457"/>
                      <a:pt x="1380" y="2518"/>
                    </a:cubicBezTo>
                    <a:cubicBezTo>
                      <a:pt x="1381" y="2520"/>
                      <a:pt x="1382" y="2523"/>
                      <a:pt x="1383" y="2525"/>
                    </a:cubicBezTo>
                    <a:cubicBezTo>
                      <a:pt x="1395" y="2525"/>
                      <a:pt x="1406" y="2524"/>
                      <a:pt x="1417" y="2523"/>
                    </a:cubicBezTo>
                    <a:cubicBezTo>
                      <a:pt x="1456" y="2520"/>
                      <a:pt x="1494" y="2512"/>
                      <a:pt x="1534" y="2503"/>
                    </a:cubicBezTo>
                    <a:cubicBezTo>
                      <a:pt x="1544" y="2470"/>
                      <a:pt x="1544" y="2435"/>
                      <a:pt x="1544" y="2401"/>
                    </a:cubicBezTo>
                    <a:cubicBezTo>
                      <a:pt x="1545" y="2394"/>
                      <a:pt x="1545" y="2387"/>
                      <a:pt x="1545" y="2381"/>
                    </a:cubicBezTo>
                    <a:cubicBezTo>
                      <a:pt x="1545" y="2358"/>
                      <a:pt x="1545" y="2335"/>
                      <a:pt x="1545" y="2312"/>
                    </a:cubicBezTo>
                    <a:lnTo>
                      <a:pt x="1545" y="2296"/>
                    </a:lnTo>
                    <a:cubicBezTo>
                      <a:pt x="1572" y="2277"/>
                      <a:pt x="1603" y="2273"/>
                      <a:pt x="1634" y="2263"/>
                    </a:cubicBezTo>
                    <a:cubicBezTo>
                      <a:pt x="1660" y="2286"/>
                      <a:pt x="1676" y="2317"/>
                      <a:pt x="1698" y="2343"/>
                    </a:cubicBezTo>
                    <a:lnTo>
                      <a:pt x="1700" y="2346"/>
                    </a:lnTo>
                    <a:cubicBezTo>
                      <a:pt x="1721" y="2372"/>
                      <a:pt x="1742" y="2398"/>
                      <a:pt x="1762" y="2423"/>
                    </a:cubicBezTo>
                    <a:cubicBezTo>
                      <a:pt x="1765" y="2422"/>
                      <a:pt x="1769" y="2421"/>
                      <a:pt x="1773" y="2420"/>
                    </a:cubicBezTo>
                    <a:cubicBezTo>
                      <a:pt x="1801" y="2414"/>
                      <a:pt x="1833" y="2400"/>
                      <a:pt x="1866" y="2380"/>
                    </a:cubicBezTo>
                    <a:cubicBezTo>
                      <a:pt x="1879" y="2372"/>
                      <a:pt x="1892" y="2364"/>
                      <a:pt x="1905" y="2355"/>
                    </a:cubicBezTo>
                    <a:cubicBezTo>
                      <a:pt x="1904" y="2350"/>
                      <a:pt x="1903" y="2344"/>
                      <a:pt x="1902" y="2339"/>
                    </a:cubicBezTo>
                    <a:cubicBezTo>
                      <a:pt x="1900" y="2324"/>
                      <a:pt x="1896" y="2309"/>
                      <a:pt x="1892" y="2294"/>
                    </a:cubicBezTo>
                    <a:lnTo>
                      <a:pt x="1892" y="2294"/>
                    </a:lnTo>
                    <a:cubicBezTo>
                      <a:pt x="1892" y="2293"/>
                      <a:pt x="1892" y="2291"/>
                      <a:pt x="1891" y="2290"/>
                    </a:cubicBezTo>
                    <a:cubicBezTo>
                      <a:pt x="1890" y="2286"/>
                      <a:pt x="1889" y="2281"/>
                      <a:pt x="1888" y="2277"/>
                    </a:cubicBezTo>
                    <a:cubicBezTo>
                      <a:pt x="1883" y="2260"/>
                      <a:pt x="1877" y="2243"/>
                      <a:pt x="1872" y="2226"/>
                    </a:cubicBezTo>
                    <a:cubicBezTo>
                      <a:pt x="1868" y="2215"/>
                      <a:pt x="1865" y="2205"/>
                      <a:pt x="1862" y="2194"/>
                    </a:cubicBezTo>
                    <a:cubicBezTo>
                      <a:pt x="1858" y="2182"/>
                      <a:pt x="1854" y="2169"/>
                      <a:pt x="1851" y="2156"/>
                    </a:cubicBezTo>
                    <a:cubicBezTo>
                      <a:pt x="1871" y="2132"/>
                      <a:pt x="1899" y="2118"/>
                      <a:pt x="1926" y="2097"/>
                    </a:cubicBezTo>
                    <a:lnTo>
                      <a:pt x="1947" y="2112"/>
                    </a:lnTo>
                    <a:cubicBezTo>
                      <a:pt x="1954" y="2117"/>
                      <a:pt x="1961" y="2122"/>
                      <a:pt x="1968" y="2127"/>
                    </a:cubicBezTo>
                    <a:cubicBezTo>
                      <a:pt x="1983" y="2137"/>
                      <a:pt x="1997" y="2146"/>
                      <a:pt x="2011" y="2156"/>
                    </a:cubicBezTo>
                    <a:cubicBezTo>
                      <a:pt x="2039" y="2175"/>
                      <a:pt x="2068" y="2194"/>
                      <a:pt x="2096" y="2212"/>
                    </a:cubicBezTo>
                    <a:cubicBezTo>
                      <a:pt x="2103" y="2208"/>
                      <a:pt x="2110" y="2204"/>
                      <a:pt x="2117" y="2199"/>
                    </a:cubicBezTo>
                    <a:cubicBezTo>
                      <a:pt x="2120" y="2196"/>
                      <a:pt x="2123" y="2194"/>
                      <a:pt x="2127" y="2191"/>
                    </a:cubicBezTo>
                    <a:cubicBezTo>
                      <a:pt x="2130" y="2188"/>
                      <a:pt x="2134" y="2186"/>
                      <a:pt x="2137" y="2182"/>
                    </a:cubicBezTo>
                    <a:cubicBezTo>
                      <a:pt x="2140" y="2180"/>
                      <a:pt x="2143" y="2177"/>
                      <a:pt x="2146" y="2175"/>
                    </a:cubicBezTo>
                    <a:lnTo>
                      <a:pt x="2149" y="2172"/>
                    </a:lnTo>
                    <a:cubicBezTo>
                      <a:pt x="2152" y="2169"/>
                      <a:pt x="2154" y="2167"/>
                      <a:pt x="2157" y="2164"/>
                    </a:cubicBezTo>
                    <a:cubicBezTo>
                      <a:pt x="2165" y="2156"/>
                      <a:pt x="2172" y="2148"/>
                      <a:pt x="2180" y="2140"/>
                    </a:cubicBezTo>
                    <a:cubicBezTo>
                      <a:pt x="2184" y="2135"/>
                      <a:pt x="2189" y="2130"/>
                      <a:pt x="2193" y="2125"/>
                    </a:cubicBezTo>
                    <a:lnTo>
                      <a:pt x="2197" y="2120"/>
                    </a:lnTo>
                    <a:cubicBezTo>
                      <a:pt x="2202" y="2114"/>
                      <a:pt x="2206" y="2108"/>
                      <a:pt x="2211" y="2102"/>
                    </a:cubicBezTo>
                    <a:cubicBezTo>
                      <a:pt x="2207" y="2094"/>
                      <a:pt x="2203" y="2087"/>
                      <a:pt x="2199" y="2080"/>
                    </a:cubicBezTo>
                    <a:cubicBezTo>
                      <a:pt x="2190" y="2065"/>
                      <a:pt x="2181" y="2051"/>
                      <a:pt x="2172" y="2037"/>
                    </a:cubicBezTo>
                    <a:cubicBezTo>
                      <a:pt x="2171" y="2035"/>
                      <a:pt x="2170" y="2033"/>
                      <a:pt x="2169" y="2032"/>
                    </a:cubicBezTo>
                    <a:cubicBezTo>
                      <a:pt x="2165" y="2026"/>
                      <a:pt x="2161" y="2021"/>
                      <a:pt x="2157" y="2015"/>
                    </a:cubicBezTo>
                    <a:cubicBezTo>
                      <a:pt x="2152" y="2007"/>
                      <a:pt x="2146" y="1999"/>
                      <a:pt x="2140" y="1991"/>
                    </a:cubicBezTo>
                    <a:cubicBezTo>
                      <a:pt x="2133" y="1981"/>
                      <a:pt x="2125" y="1971"/>
                      <a:pt x="2118" y="1961"/>
                    </a:cubicBezTo>
                    <a:cubicBezTo>
                      <a:pt x="2112" y="1951"/>
                      <a:pt x="2105" y="1942"/>
                      <a:pt x="2099" y="1933"/>
                    </a:cubicBezTo>
                    <a:lnTo>
                      <a:pt x="2097" y="1930"/>
                    </a:lnTo>
                    <a:cubicBezTo>
                      <a:pt x="2111" y="1902"/>
                      <a:pt x="2130" y="1878"/>
                      <a:pt x="2152" y="1853"/>
                    </a:cubicBezTo>
                    <a:cubicBezTo>
                      <a:pt x="2219" y="1868"/>
                      <a:pt x="2283" y="1896"/>
                      <a:pt x="2352" y="1907"/>
                    </a:cubicBezTo>
                    <a:cubicBezTo>
                      <a:pt x="2364" y="1893"/>
                      <a:pt x="2374" y="1877"/>
                      <a:pt x="2383" y="1861"/>
                    </a:cubicBezTo>
                    <a:cubicBezTo>
                      <a:pt x="2399" y="1832"/>
                      <a:pt x="2412" y="1801"/>
                      <a:pt x="2425" y="1770"/>
                    </a:cubicBezTo>
                    <a:cubicBezTo>
                      <a:pt x="2376" y="1719"/>
                      <a:pt x="2316" y="1683"/>
                      <a:pt x="2263" y="1639"/>
                    </a:cubicBezTo>
                    <a:cubicBezTo>
                      <a:pt x="2266" y="1612"/>
                      <a:pt x="2275" y="1588"/>
                      <a:pt x="2285" y="1563"/>
                    </a:cubicBezTo>
                    <a:cubicBezTo>
                      <a:pt x="2287" y="1559"/>
                      <a:pt x="2289" y="1554"/>
                      <a:pt x="2291" y="1549"/>
                    </a:cubicBezTo>
                    <a:cubicBezTo>
                      <a:pt x="2358" y="1541"/>
                      <a:pt x="2425" y="1549"/>
                      <a:pt x="2493" y="1539"/>
                    </a:cubicBezTo>
                    <a:cubicBezTo>
                      <a:pt x="2496" y="1538"/>
                      <a:pt x="2498" y="1538"/>
                      <a:pt x="2500" y="1538"/>
                    </a:cubicBezTo>
                    <a:cubicBezTo>
                      <a:pt x="2502" y="1532"/>
                      <a:pt x="2503" y="1526"/>
                      <a:pt x="2505" y="1519"/>
                    </a:cubicBezTo>
                    <a:cubicBezTo>
                      <a:pt x="2511" y="1491"/>
                      <a:pt x="2518" y="1462"/>
                      <a:pt x="2520" y="1433"/>
                    </a:cubicBezTo>
                    <a:cubicBezTo>
                      <a:pt x="2522" y="1416"/>
                      <a:pt x="2523" y="1400"/>
                      <a:pt x="2522" y="1383"/>
                    </a:cubicBezTo>
                  </a:path>
                </a:pathLst>
              </a:custGeom>
              <a:solidFill>
                <a:srgbClr val="BAD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48">
                <a:extLst>
                  <a:ext uri="{FF2B5EF4-FFF2-40B4-BE49-F238E27FC236}">
                    <a16:creationId xmlns:a16="http://schemas.microsoft.com/office/drawing/2014/main" id="{D6D36603-C3C5-4440-85A2-0CE669CFB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64213" y="2466975"/>
                <a:ext cx="455613" cy="388938"/>
              </a:xfrm>
              <a:custGeom>
                <a:avLst/>
                <a:gdLst>
                  <a:gd name="T0" fmla="*/ 0 w 1008"/>
                  <a:gd name="T1" fmla="*/ 570 h 851"/>
                  <a:gd name="T2" fmla="*/ 718 w 1008"/>
                  <a:gd name="T3" fmla="*/ 0 h 851"/>
                  <a:gd name="T4" fmla="*/ 1008 w 1008"/>
                  <a:gd name="T5" fmla="*/ 289 h 851"/>
                  <a:gd name="T6" fmla="*/ 977 w 1008"/>
                  <a:gd name="T7" fmla="*/ 335 h 851"/>
                  <a:gd name="T8" fmla="*/ 777 w 1008"/>
                  <a:gd name="T9" fmla="*/ 281 h 851"/>
                  <a:gd name="T10" fmla="*/ 722 w 1008"/>
                  <a:gd name="T11" fmla="*/ 357 h 851"/>
                  <a:gd name="T12" fmla="*/ 836 w 1008"/>
                  <a:gd name="T13" fmla="*/ 530 h 851"/>
                  <a:gd name="T14" fmla="*/ 721 w 1008"/>
                  <a:gd name="T15" fmla="*/ 640 h 851"/>
                  <a:gd name="T16" fmla="*/ 636 w 1008"/>
                  <a:gd name="T17" fmla="*/ 584 h 851"/>
                  <a:gd name="T18" fmla="*/ 551 w 1008"/>
                  <a:gd name="T19" fmla="*/ 525 h 851"/>
                  <a:gd name="T20" fmla="*/ 476 w 1008"/>
                  <a:gd name="T21" fmla="*/ 584 h 851"/>
                  <a:gd name="T22" fmla="*/ 530 w 1008"/>
                  <a:gd name="T23" fmla="*/ 783 h 851"/>
                  <a:gd name="T24" fmla="*/ 387 w 1008"/>
                  <a:gd name="T25" fmla="*/ 851 h 851"/>
                  <a:gd name="T26" fmla="*/ 323 w 1008"/>
                  <a:gd name="T27" fmla="*/ 771 h 851"/>
                  <a:gd name="T28" fmla="*/ 259 w 1008"/>
                  <a:gd name="T29" fmla="*/ 691 h 851"/>
                  <a:gd name="T30" fmla="*/ 170 w 1008"/>
                  <a:gd name="T31" fmla="*/ 724 h 851"/>
                  <a:gd name="T32" fmla="*/ 170 w 1008"/>
                  <a:gd name="T33" fmla="*/ 740 h 851"/>
                  <a:gd name="T34" fmla="*/ 0 w 1008"/>
                  <a:gd name="T35" fmla="*/ 570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8" h="851">
                    <a:moveTo>
                      <a:pt x="0" y="570"/>
                    </a:moveTo>
                    <a:cubicBezTo>
                      <a:pt x="329" y="529"/>
                      <a:pt x="605" y="305"/>
                      <a:pt x="718" y="0"/>
                    </a:cubicBezTo>
                    <a:lnTo>
                      <a:pt x="1008" y="289"/>
                    </a:lnTo>
                    <a:cubicBezTo>
                      <a:pt x="999" y="305"/>
                      <a:pt x="989" y="320"/>
                      <a:pt x="977" y="335"/>
                    </a:cubicBezTo>
                    <a:cubicBezTo>
                      <a:pt x="908" y="324"/>
                      <a:pt x="844" y="296"/>
                      <a:pt x="777" y="281"/>
                    </a:cubicBezTo>
                    <a:cubicBezTo>
                      <a:pt x="755" y="306"/>
                      <a:pt x="736" y="330"/>
                      <a:pt x="722" y="357"/>
                    </a:cubicBezTo>
                    <a:cubicBezTo>
                      <a:pt x="761" y="417"/>
                      <a:pt x="806" y="469"/>
                      <a:pt x="836" y="530"/>
                    </a:cubicBezTo>
                    <a:cubicBezTo>
                      <a:pt x="799" y="579"/>
                      <a:pt x="757" y="620"/>
                      <a:pt x="721" y="640"/>
                    </a:cubicBezTo>
                    <a:cubicBezTo>
                      <a:pt x="693" y="622"/>
                      <a:pt x="664" y="603"/>
                      <a:pt x="636" y="584"/>
                    </a:cubicBezTo>
                    <a:cubicBezTo>
                      <a:pt x="607" y="565"/>
                      <a:pt x="580" y="545"/>
                      <a:pt x="551" y="525"/>
                    </a:cubicBezTo>
                    <a:cubicBezTo>
                      <a:pt x="524" y="546"/>
                      <a:pt x="496" y="560"/>
                      <a:pt x="476" y="584"/>
                    </a:cubicBezTo>
                    <a:cubicBezTo>
                      <a:pt x="494" y="652"/>
                      <a:pt x="521" y="716"/>
                      <a:pt x="530" y="783"/>
                    </a:cubicBezTo>
                    <a:cubicBezTo>
                      <a:pt x="477" y="820"/>
                      <a:pt x="428" y="844"/>
                      <a:pt x="387" y="851"/>
                    </a:cubicBezTo>
                    <a:cubicBezTo>
                      <a:pt x="366" y="825"/>
                      <a:pt x="345" y="798"/>
                      <a:pt x="323" y="771"/>
                    </a:cubicBezTo>
                    <a:cubicBezTo>
                      <a:pt x="301" y="745"/>
                      <a:pt x="285" y="714"/>
                      <a:pt x="259" y="691"/>
                    </a:cubicBezTo>
                    <a:cubicBezTo>
                      <a:pt x="228" y="701"/>
                      <a:pt x="197" y="705"/>
                      <a:pt x="170" y="724"/>
                    </a:cubicBezTo>
                    <a:cubicBezTo>
                      <a:pt x="170" y="729"/>
                      <a:pt x="170" y="735"/>
                      <a:pt x="170" y="740"/>
                    </a:cubicBezTo>
                    <a:lnTo>
                      <a:pt x="0" y="570"/>
                    </a:lnTo>
                  </a:path>
                </a:pathLst>
              </a:custGeom>
              <a:solidFill>
                <a:srgbClr val="E0E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49">
                <a:extLst>
                  <a:ext uri="{FF2B5EF4-FFF2-40B4-BE49-F238E27FC236}">
                    <a16:creationId xmlns:a16="http://schemas.microsoft.com/office/drawing/2014/main" id="{9BA99DB5-DD51-4E6C-9E9C-0D411AE84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40475" y="1814512"/>
                <a:ext cx="385763" cy="460375"/>
              </a:xfrm>
              <a:custGeom>
                <a:avLst/>
                <a:gdLst>
                  <a:gd name="T0" fmla="*/ 152 w 855"/>
                  <a:gd name="T1" fmla="*/ 787 h 1007"/>
                  <a:gd name="T2" fmla="*/ 164 w 855"/>
                  <a:gd name="T3" fmla="*/ 747 h 1007"/>
                  <a:gd name="T4" fmla="*/ 0 w 855"/>
                  <a:gd name="T5" fmla="*/ 613 h 1007"/>
                  <a:gd name="T6" fmla="*/ 72 w 855"/>
                  <a:gd name="T7" fmla="*/ 477 h 1007"/>
                  <a:gd name="T8" fmla="*/ 273 w 855"/>
                  <a:gd name="T9" fmla="*/ 531 h 1007"/>
                  <a:gd name="T10" fmla="*/ 329 w 855"/>
                  <a:gd name="T11" fmla="*/ 454 h 1007"/>
                  <a:gd name="T12" fmla="*/ 214 w 855"/>
                  <a:gd name="T13" fmla="*/ 283 h 1007"/>
                  <a:gd name="T14" fmla="*/ 330 w 855"/>
                  <a:gd name="T15" fmla="*/ 172 h 1007"/>
                  <a:gd name="T16" fmla="*/ 500 w 855"/>
                  <a:gd name="T17" fmla="*/ 286 h 1007"/>
                  <a:gd name="T18" fmla="*/ 575 w 855"/>
                  <a:gd name="T19" fmla="*/ 229 h 1007"/>
                  <a:gd name="T20" fmla="*/ 521 w 855"/>
                  <a:gd name="T21" fmla="*/ 30 h 1007"/>
                  <a:gd name="T22" fmla="*/ 566 w 855"/>
                  <a:gd name="T23" fmla="*/ 0 h 1007"/>
                  <a:gd name="T24" fmla="*/ 855 w 855"/>
                  <a:gd name="T25" fmla="*/ 290 h 1007"/>
                  <a:gd name="T26" fmla="*/ 284 w 855"/>
                  <a:gd name="T27" fmla="*/ 1007 h 1007"/>
                  <a:gd name="T28" fmla="*/ 115 w 855"/>
                  <a:gd name="T29" fmla="*/ 838 h 1007"/>
                  <a:gd name="T30" fmla="*/ 135 w 855"/>
                  <a:gd name="T31" fmla="*/ 836 h 1007"/>
                  <a:gd name="T32" fmla="*/ 152 w 855"/>
                  <a:gd name="T33" fmla="*/ 787 h 10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5" h="1007">
                    <a:moveTo>
                      <a:pt x="152" y="787"/>
                    </a:moveTo>
                    <a:cubicBezTo>
                      <a:pt x="156" y="775"/>
                      <a:pt x="160" y="761"/>
                      <a:pt x="164" y="747"/>
                    </a:cubicBezTo>
                    <a:cubicBezTo>
                      <a:pt x="111" y="701"/>
                      <a:pt x="50" y="666"/>
                      <a:pt x="0" y="613"/>
                    </a:cubicBezTo>
                    <a:cubicBezTo>
                      <a:pt x="21" y="566"/>
                      <a:pt x="41" y="519"/>
                      <a:pt x="72" y="477"/>
                    </a:cubicBezTo>
                    <a:cubicBezTo>
                      <a:pt x="143" y="488"/>
                      <a:pt x="206" y="517"/>
                      <a:pt x="273" y="531"/>
                    </a:cubicBezTo>
                    <a:cubicBezTo>
                      <a:pt x="295" y="506"/>
                      <a:pt x="314" y="482"/>
                      <a:pt x="329" y="454"/>
                    </a:cubicBezTo>
                    <a:cubicBezTo>
                      <a:pt x="289" y="396"/>
                      <a:pt x="246" y="342"/>
                      <a:pt x="214" y="283"/>
                    </a:cubicBezTo>
                    <a:cubicBezTo>
                      <a:pt x="253" y="231"/>
                      <a:pt x="292" y="193"/>
                      <a:pt x="330" y="172"/>
                    </a:cubicBezTo>
                    <a:cubicBezTo>
                      <a:pt x="385" y="209"/>
                      <a:pt x="442" y="247"/>
                      <a:pt x="500" y="286"/>
                    </a:cubicBezTo>
                    <a:cubicBezTo>
                      <a:pt x="526" y="267"/>
                      <a:pt x="554" y="252"/>
                      <a:pt x="575" y="229"/>
                    </a:cubicBezTo>
                    <a:cubicBezTo>
                      <a:pt x="558" y="161"/>
                      <a:pt x="529" y="97"/>
                      <a:pt x="521" y="30"/>
                    </a:cubicBezTo>
                    <a:cubicBezTo>
                      <a:pt x="536" y="19"/>
                      <a:pt x="551" y="9"/>
                      <a:pt x="566" y="0"/>
                    </a:cubicBezTo>
                    <a:lnTo>
                      <a:pt x="855" y="290"/>
                    </a:lnTo>
                    <a:cubicBezTo>
                      <a:pt x="561" y="400"/>
                      <a:pt x="327" y="664"/>
                      <a:pt x="284" y="1007"/>
                    </a:cubicBezTo>
                    <a:lnTo>
                      <a:pt x="115" y="838"/>
                    </a:lnTo>
                    <a:cubicBezTo>
                      <a:pt x="121" y="837"/>
                      <a:pt x="128" y="837"/>
                      <a:pt x="135" y="836"/>
                    </a:cubicBezTo>
                    <a:cubicBezTo>
                      <a:pt x="141" y="820"/>
                      <a:pt x="147" y="804"/>
                      <a:pt x="152" y="787"/>
                    </a:cubicBezTo>
                  </a:path>
                </a:pathLst>
              </a:custGeom>
              <a:solidFill>
                <a:srgbClr val="E0E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50">
                <a:extLst>
                  <a:ext uri="{FF2B5EF4-FFF2-40B4-BE49-F238E27FC236}">
                    <a16:creationId xmlns:a16="http://schemas.microsoft.com/office/drawing/2014/main" id="{76C8A8CC-715B-49BD-B88A-9E0A11E36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53013" y="2767012"/>
                <a:ext cx="144463" cy="92075"/>
              </a:xfrm>
              <a:custGeom>
                <a:avLst/>
                <a:gdLst>
                  <a:gd name="T0" fmla="*/ 318 w 318"/>
                  <a:gd name="T1" fmla="*/ 202 h 202"/>
                  <a:gd name="T2" fmla="*/ 197 w 318"/>
                  <a:gd name="T3" fmla="*/ 170 h 202"/>
                  <a:gd name="T4" fmla="*/ 207 w 318"/>
                  <a:gd name="T5" fmla="*/ 163 h 202"/>
                  <a:gd name="T6" fmla="*/ 207 w 318"/>
                  <a:gd name="T7" fmla="*/ 163 h 202"/>
                  <a:gd name="T8" fmla="*/ 207 w 318"/>
                  <a:gd name="T9" fmla="*/ 163 h 202"/>
                  <a:gd name="T10" fmla="*/ 193 w 318"/>
                  <a:gd name="T11" fmla="*/ 116 h 202"/>
                  <a:gd name="T12" fmla="*/ 193 w 318"/>
                  <a:gd name="T13" fmla="*/ 116 h 202"/>
                  <a:gd name="T14" fmla="*/ 187 w 318"/>
                  <a:gd name="T15" fmla="*/ 103 h 202"/>
                  <a:gd name="T16" fmla="*/ 178 w 318"/>
                  <a:gd name="T17" fmla="*/ 103 h 202"/>
                  <a:gd name="T18" fmla="*/ 130 w 318"/>
                  <a:gd name="T19" fmla="*/ 106 h 202"/>
                  <a:gd name="T20" fmla="*/ 127 w 318"/>
                  <a:gd name="T21" fmla="*/ 106 h 202"/>
                  <a:gd name="T22" fmla="*/ 87 w 318"/>
                  <a:gd name="T23" fmla="*/ 107 h 202"/>
                  <a:gd name="T24" fmla="*/ 71 w 318"/>
                  <a:gd name="T25" fmla="*/ 107 h 202"/>
                  <a:gd name="T26" fmla="*/ 68 w 318"/>
                  <a:gd name="T27" fmla="*/ 106 h 202"/>
                  <a:gd name="T28" fmla="*/ 55 w 318"/>
                  <a:gd name="T29" fmla="*/ 107 h 202"/>
                  <a:gd name="T30" fmla="*/ 41 w 318"/>
                  <a:gd name="T31" fmla="*/ 107 h 202"/>
                  <a:gd name="T32" fmla="*/ 16 w 318"/>
                  <a:gd name="T33" fmla="*/ 104 h 202"/>
                  <a:gd name="T34" fmla="*/ 0 w 318"/>
                  <a:gd name="T35" fmla="*/ 5 h 202"/>
                  <a:gd name="T36" fmla="*/ 0 w 318"/>
                  <a:gd name="T37" fmla="*/ 0 h 202"/>
                  <a:gd name="T38" fmla="*/ 268 w 318"/>
                  <a:gd name="T39" fmla="*/ 72 h 202"/>
                  <a:gd name="T40" fmla="*/ 268 w 318"/>
                  <a:gd name="T41" fmla="*/ 73 h 202"/>
                  <a:gd name="T42" fmla="*/ 268 w 318"/>
                  <a:gd name="T43" fmla="*/ 73 h 202"/>
                  <a:gd name="T44" fmla="*/ 280 w 318"/>
                  <a:gd name="T45" fmla="*/ 112 h 202"/>
                  <a:gd name="T46" fmla="*/ 280 w 318"/>
                  <a:gd name="T47" fmla="*/ 113 h 202"/>
                  <a:gd name="T48" fmla="*/ 318 w 318"/>
                  <a:gd name="T4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18" h="202">
                    <a:moveTo>
                      <a:pt x="318" y="202"/>
                    </a:moveTo>
                    <a:cubicBezTo>
                      <a:pt x="279" y="191"/>
                      <a:pt x="239" y="181"/>
                      <a:pt x="197" y="170"/>
                    </a:cubicBezTo>
                    <a:cubicBezTo>
                      <a:pt x="201" y="168"/>
                      <a:pt x="204" y="165"/>
                      <a:pt x="207" y="163"/>
                    </a:cubicBezTo>
                    <a:lnTo>
                      <a:pt x="207" y="163"/>
                    </a:lnTo>
                    <a:lnTo>
                      <a:pt x="207" y="163"/>
                    </a:lnTo>
                    <a:cubicBezTo>
                      <a:pt x="203" y="147"/>
                      <a:pt x="199" y="131"/>
                      <a:pt x="193" y="116"/>
                    </a:cubicBezTo>
                    <a:lnTo>
                      <a:pt x="193" y="116"/>
                    </a:lnTo>
                    <a:cubicBezTo>
                      <a:pt x="191" y="112"/>
                      <a:pt x="189" y="107"/>
                      <a:pt x="187" y="103"/>
                    </a:cubicBezTo>
                    <a:lnTo>
                      <a:pt x="178" y="103"/>
                    </a:lnTo>
                    <a:cubicBezTo>
                      <a:pt x="162" y="104"/>
                      <a:pt x="146" y="105"/>
                      <a:pt x="130" y="106"/>
                    </a:cubicBezTo>
                    <a:lnTo>
                      <a:pt x="127" y="106"/>
                    </a:lnTo>
                    <a:cubicBezTo>
                      <a:pt x="114" y="106"/>
                      <a:pt x="101" y="107"/>
                      <a:pt x="87" y="107"/>
                    </a:cubicBezTo>
                    <a:cubicBezTo>
                      <a:pt x="82" y="107"/>
                      <a:pt x="76" y="107"/>
                      <a:pt x="71" y="107"/>
                    </a:cubicBezTo>
                    <a:cubicBezTo>
                      <a:pt x="70" y="106"/>
                      <a:pt x="69" y="106"/>
                      <a:pt x="68" y="106"/>
                    </a:cubicBezTo>
                    <a:cubicBezTo>
                      <a:pt x="64" y="106"/>
                      <a:pt x="59" y="107"/>
                      <a:pt x="55" y="107"/>
                    </a:cubicBezTo>
                    <a:cubicBezTo>
                      <a:pt x="50" y="107"/>
                      <a:pt x="46" y="107"/>
                      <a:pt x="41" y="107"/>
                    </a:cubicBezTo>
                    <a:cubicBezTo>
                      <a:pt x="33" y="107"/>
                      <a:pt x="24" y="107"/>
                      <a:pt x="16" y="104"/>
                    </a:cubicBezTo>
                    <a:cubicBezTo>
                      <a:pt x="6" y="70"/>
                      <a:pt x="0" y="34"/>
                      <a:pt x="0" y="5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95" y="25"/>
                      <a:pt x="185" y="50"/>
                      <a:pt x="268" y="72"/>
                    </a:cubicBezTo>
                    <a:cubicBezTo>
                      <a:pt x="268" y="72"/>
                      <a:pt x="268" y="72"/>
                      <a:pt x="268" y="73"/>
                    </a:cubicBezTo>
                    <a:lnTo>
                      <a:pt x="268" y="73"/>
                    </a:lnTo>
                    <a:cubicBezTo>
                      <a:pt x="272" y="87"/>
                      <a:pt x="276" y="100"/>
                      <a:pt x="280" y="112"/>
                    </a:cubicBezTo>
                    <a:lnTo>
                      <a:pt x="280" y="113"/>
                    </a:lnTo>
                    <a:cubicBezTo>
                      <a:pt x="290" y="144"/>
                      <a:pt x="303" y="173"/>
                      <a:pt x="318" y="202"/>
                    </a:cubicBezTo>
                  </a:path>
                </a:pathLst>
              </a:custGeom>
              <a:solidFill>
                <a:srgbClr val="76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51">
                <a:extLst>
                  <a:ext uri="{FF2B5EF4-FFF2-40B4-BE49-F238E27FC236}">
                    <a16:creationId xmlns:a16="http://schemas.microsoft.com/office/drawing/2014/main" id="{BE538A07-7265-4EC1-9B8F-124F99152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11738" y="2527300"/>
                <a:ext cx="133350" cy="65088"/>
              </a:xfrm>
              <a:custGeom>
                <a:avLst/>
                <a:gdLst>
                  <a:gd name="T0" fmla="*/ 234 w 295"/>
                  <a:gd name="T1" fmla="*/ 143 h 143"/>
                  <a:gd name="T2" fmla="*/ 195 w 295"/>
                  <a:gd name="T3" fmla="*/ 127 h 143"/>
                  <a:gd name="T4" fmla="*/ 0 w 295"/>
                  <a:gd name="T5" fmla="*/ 43 h 143"/>
                  <a:gd name="T6" fmla="*/ 29 w 295"/>
                  <a:gd name="T7" fmla="*/ 0 h 143"/>
                  <a:gd name="T8" fmla="*/ 188 w 295"/>
                  <a:gd name="T9" fmla="*/ 56 h 143"/>
                  <a:gd name="T10" fmla="*/ 216 w 295"/>
                  <a:gd name="T11" fmla="*/ 19 h 143"/>
                  <a:gd name="T12" fmla="*/ 295 w 295"/>
                  <a:gd name="T13" fmla="*/ 53 h 143"/>
                  <a:gd name="T14" fmla="*/ 236 w 295"/>
                  <a:gd name="T15" fmla="*/ 140 h 143"/>
                  <a:gd name="T16" fmla="*/ 236 w 295"/>
                  <a:gd name="T17" fmla="*/ 139 h 143"/>
                  <a:gd name="T18" fmla="*/ 234 w 295"/>
                  <a:gd name="T1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5" h="143">
                    <a:moveTo>
                      <a:pt x="234" y="143"/>
                    </a:moveTo>
                    <a:cubicBezTo>
                      <a:pt x="221" y="138"/>
                      <a:pt x="208" y="132"/>
                      <a:pt x="195" y="127"/>
                    </a:cubicBezTo>
                    <a:cubicBezTo>
                      <a:pt x="132" y="100"/>
                      <a:pt x="67" y="72"/>
                      <a:pt x="0" y="43"/>
                    </a:cubicBezTo>
                    <a:cubicBezTo>
                      <a:pt x="9" y="25"/>
                      <a:pt x="20" y="10"/>
                      <a:pt x="29" y="0"/>
                    </a:cubicBezTo>
                    <a:cubicBezTo>
                      <a:pt x="81" y="19"/>
                      <a:pt x="134" y="37"/>
                      <a:pt x="188" y="56"/>
                    </a:cubicBezTo>
                    <a:cubicBezTo>
                      <a:pt x="198" y="44"/>
                      <a:pt x="207" y="32"/>
                      <a:pt x="216" y="19"/>
                    </a:cubicBezTo>
                    <a:cubicBezTo>
                      <a:pt x="243" y="30"/>
                      <a:pt x="269" y="42"/>
                      <a:pt x="295" y="53"/>
                    </a:cubicBezTo>
                    <a:cubicBezTo>
                      <a:pt x="273" y="80"/>
                      <a:pt x="253" y="109"/>
                      <a:pt x="236" y="140"/>
                    </a:cubicBezTo>
                    <a:lnTo>
                      <a:pt x="236" y="139"/>
                    </a:lnTo>
                    <a:lnTo>
                      <a:pt x="234" y="143"/>
                    </a:lnTo>
                  </a:path>
                </a:pathLst>
              </a:custGeom>
              <a:solidFill>
                <a:srgbClr val="76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52">
                <a:extLst>
                  <a:ext uri="{FF2B5EF4-FFF2-40B4-BE49-F238E27FC236}">
                    <a16:creationId xmlns:a16="http://schemas.microsoft.com/office/drawing/2014/main" id="{B25EBA4E-0DE4-4ABD-BCB8-45A2BCEB3A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887913" y="2566987"/>
                <a:ext cx="366713" cy="355600"/>
              </a:xfrm>
              <a:custGeom>
                <a:avLst/>
                <a:gdLst>
                  <a:gd name="T0" fmla="*/ 501 w 811"/>
                  <a:gd name="T1" fmla="*/ 777 h 777"/>
                  <a:gd name="T2" fmla="*/ 455 w 811"/>
                  <a:gd name="T3" fmla="*/ 773 h 777"/>
                  <a:gd name="T4" fmla="*/ 420 w 811"/>
                  <a:gd name="T5" fmla="*/ 766 h 777"/>
                  <a:gd name="T6" fmla="*/ 323 w 811"/>
                  <a:gd name="T7" fmla="*/ 739 h 777"/>
                  <a:gd name="T8" fmla="*/ 235 w 811"/>
                  <a:gd name="T9" fmla="*/ 715 h 777"/>
                  <a:gd name="T10" fmla="*/ 74 w 811"/>
                  <a:gd name="T11" fmla="*/ 672 h 777"/>
                  <a:gd name="T12" fmla="*/ 47 w 811"/>
                  <a:gd name="T13" fmla="*/ 632 h 777"/>
                  <a:gd name="T14" fmla="*/ 47 w 811"/>
                  <a:gd name="T15" fmla="*/ 632 h 777"/>
                  <a:gd name="T16" fmla="*/ 0 w 811"/>
                  <a:gd name="T17" fmla="*/ 535 h 777"/>
                  <a:gd name="T18" fmla="*/ 142 w 811"/>
                  <a:gd name="T19" fmla="*/ 573 h 777"/>
                  <a:gd name="T20" fmla="*/ 321 w 811"/>
                  <a:gd name="T21" fmla="*/ 621 h 777"/>
                  <a:gd name="T22" fmla="*/ 421 w 811"/>
                  <a:gd name="T23" fmla="*/ 649 h 777"/>
                  <a:gd name="T24" fmla="*/ 501 w 811"/>
                  <a:gd name="T25" fmla="*/ 660 h 777"/>
                  <a:gd name="T26" fmla="*/ 679 w 811"/>
                  <a:gd name="T27" fmla="*/ 605 h 777"/>
                  <a:gd name="T28" fmla="*/ 795 w 811"/>
                  <a:gd name="T29" fmla="*/ 444 h 777"/>
                  <a:gd name="T30" fmla="*/ 795 w 811"/>
                  <a:gd name="T31" fmla="*/ 444 h 777"/>
                  <a:gd name="T32" fmla="*/ 802 w 811"/>
                  <a:gd name="T33" fmla="*/ 410 h 777"/>
                  <a:gd name="T34" fmla="*/ 795 w 811"/>
                  <a:gd name="T35" fmla="*/ 561 h 777"/>
                  <a:gd name="T36" fmla="*/ 743 w 811"/>
                  <a:gd name="T37" fmla="*/ 662 h 777"/>
                  <a:gd name="T38" fmla="*/ 717 w 811"/>
                  <a:gd name="T39" fmla="*/ 691 h 777"/>
                  <a:gd name="T40" fmla="*/ 671 w 811"/>
                  <a:gd name="T41" fmla="*/ 727 h 777"/>
                  <a:gd name="T42" fmla="*/ 655 w 811"/>
                  <a:gd name="T43" fmla="*/ 736 h 777"/>
                  <a:gd name="T44" fmla="*/ 537 w 811"/>
                  <a:gd name="T45" fmla="*/ 775 h 777"/>
                  <a:gd name="T46" fmla="*/ 501 w 811"/>
                  <a:gd name="T47" fmla="*/ 777 h 777"/>
                  <a:gd name="T48" fmla="*/ 650 w 811"/>
                  <a:gd name="T49" fmla="*/ 257 h 777"/>
                  <a:gd name="T50" fmla="*/ 495 w 811"/>
                  <a:gd name="T51" fmla="*/ 194 h 777"/>
                  <a:gd name="T52" fmla="*/ 371 w 811"/>
                  <a:gd name="T53" fmla="*/ 232 h 777"/>
                  <a:gd name="T54" fmla="*/ 371 w 811"/>
                  <a:gd name="T55" fmla="*/ 232 h 777"/>
                  <a:gd name="T56" fmla="*/ 369 w 811"/>
                  <a:gd name="T57" fmla="*/ 231 h 777"/>
                  <a:gd name="T58" fmla="*/ 249 w 811"/>
                  <a:gd name="T59" fmla="*/ 179 h 777"/>
                  <a:gd name="T60" fmla="*/ 161 w 811"/>
                  <a:gd name="T61" fmla="*/ 142 h 777"/>
                  <a:gd name="T62" fmla="*/ 91 w 811"/>
                  <a:gd name="T63" fmla="*/ 112 h 777"/>
                  <a:gd name="T64" fmla="*/ 78 w 811"/>
                  <a:gd name="T65" fmla="*/ 106 h 777"/>
                  <a:gd name="T66" fmla="*/ 39 w 811"/>
                  <a:gd name="T67" fmla="*/ 89 h 777"/>
                  <a:gd name="T68" fmla="*/ 103 w 811"/>
                  <a:gd name="T69" fmla="*/ 0 h 777"/>
                  <a:gd name="T70" fmla="*/ 338 w 811"/>
                  <a:gd name="T71" fmla="*/ 101 h 777"/>
                  <a:gd name="T72" fmla="*/ 604 w 811"/>
                  <a:gd name="T73" fmla="*/ 215 h 777"/>
                  <a:gd name="T74" fmla="*/ 634 w 811"/>
                  <a:gd name="T75" fmla="*/ 236 h 777"/>
                  <a:gd name="T76" fmla="*/ 650 w 811"/>
                  <a:gd name="T77" fmla="*/ 25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11" h="777">
                    <a:moveTo>
                      <a:pt x="501" y="777"/>
                    </a:moveTo>
                    <a:cubicBezTo>
                      <a:pt x="486" y="777"/>
                      <a:pt x="471" y="776"/>
                      <a:pt x="455" y="773"/>
                    </a:cubicBezTo>
                    <a:cubicBezTo>
                      <a:pt x="444" y="772"/>
                      <a:pt x="432" y="769"/>
                      <a:pt x="420" y="766"/>
                    </a:cubicBezTo>
                    <a:cubicBezTo>
                      <a:pt x="402" y="760"/>
                      <a:pt x="369" y="751"/>
                      <a:pt x="323" y="739"/>
                    </a:cubicBezTo>
                    <a:cubicBezTo>
                      <a:pt x="297" y="732"/>
                      <a:pt x="268" y="724"/>
                      <a:pt x="235" y="715"/>
                    </a:cubicBezTo>
                    <a:cubicBezTo>
                      <a:pt x="188" y="702"/>
                      <a:pt x="134" y="688"/>
                      <a:pt x="74" y="672"/>
                    </a:cubicBezTo>
                    <a:cubicBezTo>
                      <a:pt x="65" y="659"/>
                      <a:pt x="56" y="646"/>
                      <a:pt x="47" y="632"/>
                    </a:cubicBezTo>
                    <a:lnTo>
                      <a:pt x="47" y="632"/>
                    </a:lnTo>
                    <a:cubicBezTo>
                      <a:pt x="28" y="601"/>
                      <a:pt x="13" y="569"/>
                      <a:pt x="0" y="535"/>
                    </a:cubicBezTo>
                    <a:cubicBezTo>
                      <a:pt x="51" y="549"/>
                      <a:pt x="99" y="561"/>
                      <a:pt x="142" y="573"/>
                    </a:cubicBezTo>
                    <a:cubicBezTo>
                      <a:pt x="213" y="592"/>
                      <a:pt x="274" y="608"/>
                      <a:pt x="321" y="621"/>
                    </a:cubicBezTo>
                    <a:cubicBezTo>
                      <a:pt x="368" y="634"/>
                      <a:pt x="403" y="644"/>
                      <a:pt x="421" y="649"/>
                    </a:cubicBezTo>
                    <a:cubicBezTo>
                      <a:pt x="447" y="657"/>
                      <a:pt x="474" y="660"/>
                      <a:pt x="501" y="660"/>
                    </a:cubicBezTo>
                    <a:cubicBezTo>
                      <a:pt x="563" y="660"/>
                      <a:pt x="626" y="641"/>
                      <a:pt x="679" y="605"/>
                    </a:cubicBezTo>
                    <a:cubicBezTo>
                      <a:pt x="732" y="569"/>
                      <a:pt x="776" y="514"/>
                      <a:pt x="795" y="444"/>
                    </a:cubicBezTo>
                    <a:lnTo>
                      <a:pt x="795" y="444"/>
                    </a:lnTo>
                    <a:cubicBezTo>
                      <a:pt x="798" y="433"/>
                      <a:pt x="801" y="422"/>
                      <a:pt x="802" y="410"/>
                    </a:cubicBezTo>
                    <a:cubicBezTo>
                      <a:pt x="811" y="461"/>
                      <a:pt x="808" y="514"/>
                      <a:pt x="795" y="561"/>
                    </a:cubicBezTo>
                    <a:cubicBezTo>
                      <a:pt x="785" y="598"/>
                      <a:pt x="767" y="632"/>
                      <a:pt x="743" y="662"/>
                    </a:cubicBezTo>
                    <a:cubicBezTo>
                      <a:pt x="735" y="672"/>
                      <a:pt x="727" y="682"/>
                      <a:pt x="717" y="691"/>
                    </a:cubicBezTo>
                    <a:cubicBezTo>
                      <a:pt x="703" y="704"/>
                      <a:pt x="688" y="716"/>
                      <a:pt x="671" y="727"/>
                    </a:cubicBezTo>
                    <a:cubicBezTo>
                      <a:pt x="666" y="730"/>
                      <a:pt x="661" y="733"/>
                      <a:pt x="655" y="736"/>
                    </a:cubicBezTo>
                    <a:cubicBezTo>
                      <a:pt x="618" y="757"/>
                      <a:pt x="578" y="770"/>
                      <a:pt x="537" y="775"/>
                    </a:cubicBezTo>
                    <a:cubicBezTo>
                      <a:pt x="526" y="776"/>
                      <a:pt x="513" y="777"/>
                      <a:pt x="501" y="777"/>
                    </a:cubicBezTo>
                    <a:moveTo>
                      <a:pt x="650" y="257"/>
                    </a:moveTo>
                    <a:cubicBezTo>
                      <a:pt x="610" y="218"/>
                      <a:pt x="556" y="194"/>
                      <a:pt x="495" y="194"/>
                    </a:cubicBezTo>
                    <a:cubicBezTo>
                      <a:pt x="449" y="194"/>
                      <a:pt x="407" y="208"/>
                      <a:pt x="371" y="232"/>
                    </a:cubicBezTo>
                    <a:lnTo>
                      <a:pt x="371" y="232"/>
                    </a:lnTo>
                    <a:lnTo>
                      <a:pt x="369" y="231"/>
                    </a:lnTo>
                    <a:cubicBezTo>
                      <a:pt x="332" y="215"/>
                      <a:pt x="292" y="198"/>
                      <a:pt x="249" y="179"/>
                    </a:cubicBezTo>
                    <a:cubicBezTo>
                      <a:pt x="221" y="167"/>
                      <a:pt x="191" y="155"/>
                      <a:pt x="161" y="142"/>
                    </a:cubicBezTo>
                    <a:cubicBezTo>
                      <a:pt x="138" y="132"/>
                      <a:pt x="115" y="122"/>
                      <a:pt x="91" y="112"/>
                    </a:cubicBezTo>
                    <a:cubicBezTo>
                      <a:pt x="87" y="110"/>
                      <a:pt x="82" y="108"/>
                      <a:pt x="78" y="106"/>
                    </a:cubicBezTo>
                    <a:cubicBezTo>
                      <a:pt x="65" y="101"/>
                      <a:pt x="52" y="95"/>
                      <a:pt x="39" y="89"/>
                    </a:cubicBezTo>
                    <a:cubicBezTo>
                      <a:pt x="57" y="57"/>
                      <a:pt x="79" y="28"/>
                      <a:pt x="103" y="0"/>
                    </a:cubicBezTo>
                    <a:cubicBezTo>
                      <a:pt x="190" y="37"/>
                      <a:pt x="269" y="71"/>
                      <a:pt x="338" y="101"/>
                    </a:cubicBezTo>
                    <a:cubicBezTo>
                      <a:pt x="473" y="159"/>
                      <a:pt x="569" y="200"/>
                      <a:pt x="604" y="215"/>
                    </a:cubicBezTo>
                    <a:cubicBezTo>
                      <a:pt x="616" y="221"/>
                      <a:pt x="626" y="228"/>
                      <a:pt x="634" y="236"/>
                    </a:cubicBezTo>
                    <a:cubicBezTo>
                      <a:pt x="640" y="242"/>
                      <a:pt x="646" y="249"/>
                      <a:pt x="650" y="257"/>
                    </a:cubicBezTo>
                  </a:path>
                </a:pathLst>
              </a:custGeom>
              <a:solidFill>
                <a:srgbClr val="4C4D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53">
                <a:extLst>
                  <a:ext uri="{FF2B5EF4-FFF2-40B4-BE49-F238E27FC236}">
                    <a16:creationId xmlns:a16="http://schemas.microsoft.com/office/drawing/2014/main" id="{8A68B911-E841-4A1B-A4BD-6B5BE0434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19638" y="2655887"/>
                <a:ext cx="136525" cy="98425"/>
              </a:xfrm>
              <a:custGeom>
                <a:avLst/>
                <a:gdLst>
                  <a:gd name="T0" fmla="*/ 295 w 303"/>
                  <a:gd name="T1" fmla="*/ 217 h 217"/>
                  <a:gd name="T2" fmla="*/ 233 w 303"/>
                  <a:gd name="T3" fmla="*/ 138 h 217"/>
                  <a:gd name="T4" fmla="*/ 0 w 303"/>
                  <a:gd name="T5" fmla="*/ 38 h 217"/>
                  <a:gd name="T6" fmla="*/ 124 w 303"/>
                  <a:gd name="T7" fmla="*/ 0 h 217"/>
                  <a:gd name="T8" fmla="*/ 279 w 303"/>
                  <a:gd name="T9" fmla="*/ 63 h 217"/>
                  <a:gd name="T10" fmla="*/ 293 w 303"/>
                  <a:gd name="T11" fmla="*/ 92 h 217"/>
                  <a:gd name="T12" fmla="*/ 303 w 303"/>
                  <a:gd name="T13" fmla="*/ 158 h 217"/>
                  <a:gd name="T14" fmla="*/ 295 w 303"/>
                  <a:gd name="T15" fmla="*/ 215 h 217"/>
                  <a:gd name="T16" fmla="*/ 295 w 303"/>
                  <a:gd name="T17" fmla="*/ 215 h 217"/>
                  <a:gd name="T18" fmla="*/ 295 w 303"/>
                  <a:gd name="T19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3" h="217">
                    <a:moveTo>
                      <a:pt x="295" y="217"/>
                    </a:moveTo>
                    <a:cubicBezTo>
                      <a:pt x="285" y="183"/>
                      <a:pt x="266" y="152"/>
                      <a:pt x="233" y="138"/>
                    </a:cubicBezTo>
                    <a:cubicBezTo>
                      <a:pt x="200" y="124"/>
                      <a:pt x="117" y="88"/>
                      <a:pt x="0" y="38"/>
                    </a:cubicBezTo>
                    <a:cubicBezTo>
                      <a:pt x="36" y="14"/>
                      <a:pt x="78" y="0"/>
                      <a:pt x="124" y="0"/>
                    </a:cubicBezTo>
                    <a:cubicBezTo>
                      <a:pt x="185" y="0"/>
                      <a:pt x="239" y="24"/>
                      <a:pt x="279" y="63"/>
                    </a:cubicBezTo>
                    <a:cubicBezTo>
                      <a:pt x="285" y="72"/>
                      <a:pt x="289" y="81"/>
                      <a:pt x="293" y="92"/>
                    </a:cubicBezTo>
                    <a:cubicBezTo>
                      <a:pt x="299" y="112"/>
                      <a:pt x="303" y="136"/>
                      <a:pt x="303" y="158"/>
                    </a:cubicBezTo>
                    <a:cubicBezTo>
                      <a:pt x="303" y="179"/>
                      <a:pt x="300" y="199"/>
                      <a:pt x="295" y="215"/>
                    </a:cubicBezTo>
                    <a:lnTo>
                      <a:pt x="295" y="215"/>
                    </a:lnTo>
                    <a:cubicBezTo>
                      <a:pt x="295" y="215"/>
                      <a:pt x="295" y="216"/>
                      <a:pt x="295" y="217"/>
                    </a:cubicBezTo>
                  </a:path>
                </a:pathLst>
              </a:custGeom>
              <a:solidFill>
                <a:srgbClr val="252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54">
                <a:extLst>
                  <a:ext uri="{FF2B5EF4-FFF2-40B4-BE49-F238E27FC236}">
                    <a16:creationId xmlns:a16="http://schemas.microsoft.com/office/drawing/2014/main" id="{F60A96EF-DFF2-4865-914C-51C805F126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932363" y="2551112"/>
                <a:ext cx="92075" cy="322263"/>
              </a:xfrm>
              <a:custGeom>
                <a:avLst/>
                <a:gdLst>
                  <a:gd name="T0" fmla="*/ 172 w 201"/>
                  <a:gd name="T1" fmla="*/ 707 h 707"/>
                  <a:gd name="T2" fmla="*/ 108 w 201"/>
                  <a:gd name="T3" fmla="*/ 690 h 707"/>
                  <a:gd name="T4" fmla="*/ 54 w 201"/>
                  <a:gd name="T5" fmla="*/ 675 h 707"/>
                  <a:gd name="T6" fmla="*/ 50 w 201"/>
                  <a:gd name="T7" fmla="*/ 674 h 707"/>
                  <a:gd name="T8" fmla="*/ 12 w 201"/>
                  <a:gd name="T9" fmla="*/ 585 h 707"/>
                  <a:gd name="T10" fmla="*/ 12 w 201"/>
                  <a:gd name="T11" fmla="*/ 584 h 707"/>
                  <a:gd name="T12" fmla="*/ 0 w 201"/>
                  <a:gd name="T13" fmla="*/ 545 h 707"/>
                  <a:gd name="T14" fmla="*/ 0 w 201"/>
                  <a:gd name="T15" fmla="*/ 545 h 707"/>
                  <a:gd name="T16" fmla="*/ 0 w 201"/>
                  <a:gd name="T17" fmla="*/ 544 h 707"/>
                  <a:gd name="T18" fmla="*/ 98 w 201"/>
                  <a:gd name="T19" fmla="*/ 570 h 707"/>
                  <a:gd name="T20" fmla="*/ 145 w 201"/>
                  <a:gd name="T21" fmla="*/ 667 h 707"/>
                  <a:gd name="T22" fmla="*/ 145 w 201"/>
                  <a:gd name="T23" fmla="*/ 667 h 707"/>
                  <a:gd name="T24" fmla="*/ 172 w 201"/>
                  <a:gd name="T25" fmla="*/ 707 h 707"/>
                  <a:gd name="T26" fmla="*/ 137 w 201"/>
                  <a:gd name="T27" fmla="*/ 124 h 707"/>
                  <a:gd name="T28" fmla="*/ 97 w 201"/>
                  <a:gd name="T29" fmla="*/ 108 h 707"/>
                  <a:gd name="T30" fmla="*/ 60 w 201"/>
                  <a:gd name="T31" fmla="*/ 92 h 707"/>
                  <a:gd name="T32" fmla="*/ 57 w 201"/>
                  <a:gd name="T33" fmla="*/ 90 h 707"/>
                  <a:gd name="T34" fmla="*/ 59 w 201"/>
                  <a:gd name="T35" fmla="*/ 86 h 707"/>
                  <a:gd name="T36" fmla="*/ 59 w 201"/>
                  <a:gd name="T37" fmla="*/ 87 h 707"/>
                  <a:gd name="T38" fmla="*/ 118 w 201"/>
                  <a:gd name="T39" fmla="*/ 0 h 707"/>
                  <a:gd name="T40" fmla="*/ 201 w 201"/>
                  <a:gd name="T41" fmla="*/ 35 h 707"/>
                  <a:gd name="T42" fmla="*/ 137 w 201"/>
                  <a:gd name="T43" fmla="*/ 124 h 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1" h="707">
                    <a:moveTo>
                      <a:pt x="172" y="707"/>
                    </a:moveTo>
                    <a:cubicBezTo>
                      <a:pt x="152" y="701"/>
                      <a:pt x="130" y="695"/>
                      <a:pt x="108" y="690"/>
                    </a:cubicBezTo>
                    <a:cubicBezTo>
                      <a:pt x="91" y="685"/>
                      <a:pt x="72" y="680"/>
                      <a:pt x="54" y="675"/>
                    </a:cubicBezTo>
                    <a:cubicBezTo>
                      <a:pt x="53" y="674"/>
                      <a:pt x="51" y="674"/>
                      <a:pt x="50" y="674"/>
                    </a:cubicBezTo>
                    <a:cubicBezTo>
                      <a:pt x="35" y="645"/>
                      <a:pt x="22" y="616"/>
                      <a:pt x="12" y="585"/>
                    </a:cubicBezTo>
                    <a:lnTo>
                      <a:pt x="12" y="584"/>
                    </a:lnTo>
                    <a:cubicBezTo>
                      <a:pt x="8" y="572"/>
                      <a:pt x="4" y="559"/>
                      <a:pt x="0" y="545"/>
                    </a:cubicBezTo>
                    <a:lnTo>
                      <a:pt x="0" y="545"/>
                    </a:lnTo>
                    <a:cubicBezTo>
                      <a:pt x="0" y="544"/>
                      <a:pt x="0" y="544"/>
                      <a:pt x="0" y="544"/>
                    </a:cubicBezTo>
                    <a:cubicBezTo>
                      <a:pt x="34" y="553"/>
                      <a:pt x="67" y="562"/>
                      <a:pt x="98" y="570"/>
                    </a:cubicBezTo>
                    <a:cubicBezTo>
                      <a:pt x="111" y="604"/>
                      <a:pt x="126" y="636"/>
                      <a:pt x="145" y="667"/>
                    </a:cubicBezTo>
                    <a:lnTo>
                      <a:pt x="145" y="667"/>
                    </a:lnTo>
                    <a:cubicBezTo>
                      <a:pt x="154" y="681"/>
                      <a:pt x="163" y="694"/>
                      <a:pt x="172" y="707"/>
                    </a:cubicBezTo>
                    <a:close/>
                    <a:moveTo>
                      <a:pt x="137" y="124"/>
                    </a:moveTo>
                    <a:cubicBezTo>
                      <a:pt x="124" y="119"/>
                      <a:pt x="110" y="113"/>
                      <a:pt x="97" y="108"/>
                    </a:cubicBezTo>
                    <a:cubicBezTo>
                      <a:pt x="85" y="102"/>
                      <a:pt x="72" y="97"/>
                      <a:pt x="60" y="92"/>
                    </a:cubicBezTo>
                    <a:cubicBezTo>
                      <a:pt x="59" y="91"/>
                      <a:pt x="58" y="91"/>
                      <a:pt x="57" y="90"/>
                    </a:cubicBezTo>
                    <a:lnTo>
                      <a:pt x="59" y="86"/>
                    </a:lnTo>
                    <a:lnTo>
                      <a:pt x="59" y="87"/>
                    </a:lnTo>
                    <a:cubicBezTo>
                      <a:pt x="76" y="56"/>
                      <a:pt x="96" y="27"/>
                      <a:pt x="118" y="0"/>
                    </a:cubicBezTo>
                    <a:cubicBezTo>
                      <a:pt x="146" y="12"/>
                      <a:pt x="174" y="24"/>
                      <a:pt x="201" y="35"/>
                    </a:cubicBezTo>
                    <a:cubicBezTo>
                      <a:pt x="177" y="63"/>
                      <a:pt x="155" y="92"/>
                      <a:pt x="137" y="124"/>
                    </a:cubicBezTo>
                  </a:path>
                </a:pathLst>
              </a:custGeom>
              <a:solidFill>
                <a:srgbClr val="363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55">
                <a:extLst>
                  <a:ext uri="{FF2B5EF4-FFF2-40B4-BE49-F238E27FC236}">
                    <a16:creationId xmlns:a16="http://schemas.microsoft.com/office/drawing/2014/main" id="{5B31CF8B-E28A-419F-A63E-9AFF30DC3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99088" y="2719387"/>
                <a:ext cx="4763" cy="4763"/>
              </a:xfrm>
              <a:custGeom>
                <a:avLst/>
                <a:gdLst>
                  <a:gd name="T0" fmla="*/ 0 w 9"/>
                  <a:gd name="T1" fmla="*/ 11 h 11"/>
                  <a:gd name="T2" fmla="*/ 9 w 9"/>
                  <a:gd name="T3" fmla="*/ 0 h 11"/>
                  <a:gd name="T4" fmla="*/ 9 w 9"/>
                  <a:gd name="T5" fmla="*/ 1 h 11"/>
                  <a:gd name="T6" fmla="*/ 0 w 9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cubicBezTo>
                      <a:pt x="3" y="8"/>
                      <a:pt x="6" y="4"/>
                      <a:pt x="9" y="0"/>
                    </a:cubicBezTo>
                    <a:cubicBezTo>
                      <a:pt x="9" y="0"/>
                      <a:pt x="9" y="1"/>
                      <a:pt x="9" y="1"/>
                    </a:cubicBezTo>
                    <a:cubicBezTo>
                      <a:pt x="6" y="4"/>
                      <a:pt x="3" y="8"/>
                      <a:pt x="0" y="11"/>
                    </a:cubicBezTo>
                    <a:close/>
                  </a:path>
                </a:pathLst>
              </a:custGeom>
              <a:solidFill>
                <a:srgbClr val="76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56">
                <a:extLst>
                  <a:ext uri="{FF2B5EF4-FFF2-40B4-BE49-F238E27FC236}">
                    <a16:creationId xmlns:a16="http://schemas.microsoft.com/office/drawing/2014/main" id="{8B9CC66D-C40E-4FB1-B598-7F75678CB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05438" y="2676525"/>
                <a:ext cx="19050" cy="31750"/>
              </a:xfrm>
              <a:custGeom>
                <a:avLst/>
                <a:gdLst>
                  <a:gd name="T0" fmla="*/ 42 w 42"/>
                  <a:gd name="T1" fmla="*/ 70 h 70"/>
                  <a:gd name="T2" fmla="*/ 0 w 42"/>
                  <a:gd name="T3" fmla="*/ 0 h 70"/>
                  <a:gd name="T4" fmla="*/ 3 w 42"/>
                  <a:gd name="T5" fmla="*/ 5 h 70"/>
                  <a:gd name="T6" fmla="*/ 30 w 42"/>
                  <a:gd name="T7" fmla="*/ 48 h 70"/>
                  <a:gd name="T8" fmla="*/ 42 w 42"/>
                  <a:gd name="T9" fmla="*/ 70 h 70"/>
                  <a:gd name="T10" fmla="*/ 42 w 42"/>
                  <a:gd name="T11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70">
                    <a:moveTo>
                      <a:pt x="42" y="70"/>
                    </a:moveTo>
                    <a:cubicBezTo>
                      <a:pt x="30" y="46"/>
                      <a:pt x="15" y="23"/>
                      <a:pt x="0" y="0"/>
                    </a:cubicBezTo>
                    <a:cubicBezTo>
                      <a:pt x="1" y="1"/>
                      <a:pt x="2" y="3"/>
                      <a:pt x="3" y="5"/>
                    </a:cubicBezTo>
                    <a:cubicBezTo>
                      <a:pt x="12" y="19"/>
                      <a:pt x="21" y="33"/>
                      <a:pt x="30" y="48"/>
                    </a:cubicBezTo>
                    <a:cubicBezTo>
                      <a:pt x="34" y="55"/>
                      <a:pt x="38" y="62"/>
                      <a:pt x="42" y="70"/>
                    </a:cubicBezTo>
                    <a:cubicBezTo>
                      <a:pt x="42" y="70"/>
                      <a:pt x="42" y="70"/>
                      <a:pt x="42" y="70"/>
                    </a:cubicBezTo>
                  </a:path>
                </a:pathLst>
              </a:custGeom>
              <a:solidFill>
                <a:srgbClr val="76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57">
                <a:extLst>
                  <a:ext uri="{FF2B5EF4-FFF2-40B4-BE49-F238E27FC236}">
                    <a16:creationId xmlns:a16="http://schemas.microsoft.com/office/drawing/2014/main" id="{68CB47C7-1761-4C05-B909-290FBE6AB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842000" y="2551112"/>
                <a:ext cx="104775" cy="82550"/>
              </a:xfrm>
              <a:custGeom>
                <a:avLst/>
                <a:gdLst>
                  <a:gd name="T0" fmla="*/ 228 w 233"/>
                  <a:gd name="T1" fmla="*/ 178 h 178"/>
                  <a:gd name="T2" fmla="*/ 135 w 233"/>
                  <a:gd name="T3" fmla="*/ 152 h 178"/>
                  <a:gd name="T4" fmla="*/ 0 w 233"/>
                  <a:gd name="T5" fmla="*/ 114 h 178"/>
                  <a:gd name="T6" fmla="*/ 10 w 233"/>
                  <a:gd name="T7" fmla="*/ 0 h 178"/>
                  <a:gd name="T8" fmla="*/ 71 w 233"/>
                  <a:gd name="T9" fmla="*/ 18 h 178"/>
                  <a:gd name="T10" fmla="*/ 72 w 233"/>
                  <a:gd name="T11" fmla="*/ 21 h 178"/>
                  <a:gd name="T12" fmla="*/ 72 w 233"/>
                  <a:gd name="T13" fmla="*/ 21 h 178"/>
                  <a:gd name="T14" fmla="*/ 72 w 233"/>
                  <a:gd name="T15" fmla="*/ 18 h 178"/>
                  <a:gd name="T16" fmla="*/ 213 w 233"/>
                  <a:gd name="T17" fmla="*/ 57 h 178"/>
                  <a:gd name="T18" fmla="*/ 233 w 233"/>
                  <a:gd name="T19" fmla="*/ 138 h 178"/>
                  <a:gd name="T20" fmla="*/ 228 w 233"/>
                  <a:gd name="T21" fmla="*/ 178 h 178"/>
                  <a:gd name="T22" fmla="*/ 228 w 233"/>
                  <a:gd name="T23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3" h="178">
                    <a:moveTo>
                      <a:pt x="228" y="178"/>
                    </a:moveTo>
                    <a:cubicBezTo>
                      <a:pt x="195" y="169"/>
                      <a:pt x="164" y="160"/>
                      <a:pt x="135" y="152"/>
                    </a:cubicBezTo>
                    <a:cubicBezTo>
                      <a:pt x="84" y="138"/>
                      <a:pt x="39" y="125"/>
                      <a:pt x="0" y="114"/>
                    </a:cubicBezTo>
                    <a:lnTo>
                      <a:pt x="10" y="0"/>
                    </a:lnTo>
                    <a:cubicBezTo>
                      <a:pt x="29" y="6"/>
                      <a:pt x="50" y="12"/>
                      <a:pt x="71" y="18"/>
                    </a:cubicBezTo>
                    <a:cubicBezTo>
                      <a:pt x="70" y="20"/>
                      <a:pt x="70" y="21"/>
                      <a:pt x="72" y="21"/>
                    </a:cubicBezTo>
                    <a:lnTo>
                      <a:pt x="72" y="21"/>
                    </a:lnTo>
                    <a:lnTo>
                      <a:pt x="72" y="18"/>
                    </a:lnTo>
                    <a:cubicBezTo>
                      <a:pt x="114" y="30"/>
                      <a:pt x="161" y="43"/>
                      <a:pt x="213" y="57"/>
                    </a:cubicBezTo>
                    <a:cubicBezTo>
                      <a:pt x="226" y="81"/>
                      <a:pt x="233" y="109"/>
                      <a:pt x="233" y="138"/>
                    </a:cubicBezTo>
                    <a:cubicBezTo>
                      <a:pt x="233" y="152"/>
                      <a:pt x="231" y="165"/>
                      <a:pt x="228" y="178"/>
                    </a:cubicBezTo>
                    <a:lnTo>
                      <a:pt x="228" y="178"/>
                    </a:lnTo>
                  </a:path>
                </a:pathLst>
              </a:custGeom>
              <a:solidFill>
                <a:srgbClr val="1D18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58">
                <a:extLst>
                  <a:ext uri="{FF2B5EF4-FFF2-40B4-BE49-F238E27FC236}">
                    <a16:creationId xmlns:a16="http://schemas.microsoft.com/office/drawing/2014/main" id="{7B6E7767-2C48-4F95-BCCA-B23553889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46750" y="2578100"/>
                <a:ext cx="193675" cy="92075"/>
              </a:xfrm>
              <a:custGeom>
                <a:avLst/>
                <a:gdLst>
                  <a:gd name="T0" fmla="*/ 313 w 429"/>
                  <a:gd name="T1" fmla="*/ 203 h 203"/>
                  <a:gd name="T2" fmla="*/ 313 w 429"/>
                  <a:gd name="T3" fmla="*/ 203 h 203"/>
                  <a:gd name="T4" fmla="*/ 15 w 429"/>
                  <a:gd name="T5" fmla="*/ 121 h 203"/>
                  <a:gd name="T6" fmla="*/ 15 w 429"/>
                  <a:gd name="T7" fmla="*/ 121 h 203"/>
                  <a:gd name="T8" fmla="*/ 15 w 429"/>
                  <a:gd name="T9" fmla="*/ 121 h 203"/>
                  <a:gd name="T10" fmla="*/ 20 w 429"/>
                  <a:gd name="T11" fmla="*/ 81 h 203"/>
                  <a:gd name="T12" fmla="*/ 0 w 429"/>
                  <a:gd name="T13" fmla="*/ 0 h 203"/>
                  <a:gd name="T14" fmla="*/ 265 w 429"/>
                  <a:gd name="T15" fmla="*/ 73 h 203"/>
                  <a:gd name="T16" fmla="*/ 429 w 429"/>
                  <a:gd name="T17" fmla="*/ 118 h 203"/>
                  <a:gd name="T18" fmla="*/ 424 w 429"/>
                  <a:gd name="T19" fmla="*/ 122 h 203"/>
                  <a:gd name="T20" fmla="*/ 424 w 429"/>
                  <a:gd name="T21" fmla="*/ 122 h 203"/>
                  <a:gd name="T22" fmla="*/ 424 w 429"/>
                  <a:gd name="T23" fmla="*/ 122 h 203"/>
                  <a:gd name="T24" fmla="*/ 402 w 429"/>
                  <a:gd name="T25" fmla="*/ 141 h 203"/>
                  <a:gd name="T26" fmla="*/ 401 w 429"/>
                  <a:gd name="T27" fmla="*/ 141 h 203"/>
                  <a:gd name="T28" fmla="*/ 400 w 429"/>
                  <a:gd name="T29" fmla="*/ 142 h 203"/>
                  <a:gd name="T30" fmla="*/ 356 w 429"/>
                  <a:gd name="T31" fmla="*/ 175 h 203"/>
                  <a:gd name="T32" fmla="*/ 353 w 429"/>
                  <a:gd name="T33" fmla="*/ 177 h 203"/>
                  <a:gd name="T34" fmla="*/ 352 w 429"/>
                  <a:gd name="T35" fmla="*/ 178 h 203"/>
                  <a:gd name="T36" fmla="*/ 330 w 429"/>
                  <a:gd name="T37" fmla="*/ 193 h 203"/>
                  <a:gd name="T38" fmla="*/ 328 w 429"/>
                  <a:gd name="T39" fmla="*/ 193 h 203"/>
                  <a:gd name="T40" fmla="*/ 328 w 429"/>
                  <a:gd name="T41" fmla="*/ 193 h 203"/>
                  <a:gd name="T42" fmla="*/ 313 w 429"/>
                  <a:gd name="T43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9" h="203">
                    <a:moveTo>
                      <a:pt x="313" y="203"/>
                    </a:moveTo>
                    <a:lnTo>
                      <a:pt x="313" y="203"/>
                    </a:lnTo>
                    <a:cubicBezTo>
                      <a:pt x="205" y="173"/>
                      <a:pt x="104" y="146"/>
                      <a:pt x="15" y="121"/>
                    </a:cubicBezTo>
                    <a:lnTo>
                      <a:pt x="15" y="121"/>
                    </a:lnTo>
                    <a:lnTo>
                      <a:pt x="15" y="121"/>
                    </a:lnTo>
                    <a:cubicBezTo>
                      <a:pt x="18" y="108"/>
                      <a:pt x="20" y="95"/>
                      <a:pt x="20" y="81"/>
                    </a:cubicBezTo>
                    <a:cubicBezTo>
                      <a:pt x="20" y="52"/>
                      <a:pt x="13" y="24"/>
                      <a:pt x="0" y="0"/>
                    </a:cubicBezTo>
                    <a:cubicBezTo>
                      <a:pt x="79" y="22"/>
                      <a:pt x="168" y="47"/>
                      <a:pt x="265" y="73"/>
                    </a:cubicBezTo>
                    <a:cubicBezTo>
                      <a:pt x="318" y="87"/>
                      <a:pt x="373" y="102"/>
                      <a:pt x="429" y="118"/>
                    </a:cubicBezTo>
                    <a:cubicBezTo>
                      <a:pt x="428" y="119"/>
                      <a:pt x="426" y="120"/>
                      <a:pt x="424" y="122"/>
                    </a:cubicBezTo>
                    <a:cubicBezTo>
                      <a:pt x="424" y="122"/>
                      <a:pt x="424" y="122"/>
                      <a:pt x="424" y="122"/>
                    </a:cubicBezTo>
                    <a:cubicBezTo>
                      <a:pt x="424" y="122"/>
                      <a:pt x="424" y="122"/>
                      <a:pt x="424" y="122"/>
                    </a:cubicBezTo>
                    <a:cubicBezTo>
                      <a:pt x="417" y="128"/>
                      <a:pt x="409" y="135"/>
                      <a:pt x="402" y="141"/>
                    </a:cubicBezTo>
                    <a:lnTo>
                      <a:pt x="401" y="141"/>
                    </a:lnTo>
                    <a:cubicBezTo>
                      <a:pt x="401" y="141"/>
                      <a:pt x="400" y="142"/>
                      <a:pt x="400" y="142"/>
                    </a:cubicBezTo>
                    <a:cubicBezTo>
                      <a:pt x="386" y="153"/>
                      <a:pt x="371" y="164"/>
                      <a:pt x="356" y="175"/>
                    </a:cubicBezTo>
                    <a:cubicBezTo>
                      <a:pt x="355" y="175"/>
                      <a:pt x="354" y="176"/>
                      <a:pt x="353" y="177"/>
                    </a:cubicBezTo>
                    <a:lnTo>
                      <a:pt x="352" y="178"/>
                    </a:lnTo>
                    <a:cubicBezTo>
                      <a:pt x="344" y="183"/>
                      <a:pt x="337" y="188"/>
                      <a:pt x="330" y="193"/>
                    </a:cubicBezTo>
                    <a:cubicBezTo>
                      <a:pt x="329" y="193"/>
                      <a:pt x="329" y="193"/>
                      <a:pt x="328" y="193"/>
                    </a:cubicBezTo>
                    <a:cubicBezTo>
                      <a:pt x="328" y="193"/>
                      <a:pt x="328" y="193"/>
                      <a:pt x="328" y="193"/>
                    </a:cubicBezTo>
                    <a:cubicBezTo>
                      <a:pt x="323" y="197"/>
                      <a:pt x="318" y="200"/>
                      <a:pt x="313" y="203"/>
                    </a:cubicBezTo>
                  </a:path>
                </a:pathLst>
              </a:custGeom>
              <a:solidFill>
                <a:srgbClr val="9D9D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59">
                <a:extLst>
                  <a:ext uri="{FF2B5EF4-FFF2-40B4-BE49-F238E27FC236}">
                    <a16:creationId xmlns:a16="http://schemas.microsoft.com/office/drawing/2014/main" id="{43F00299-419A-40B4-BCFD-683964DE7A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597525" y="2633662"/>
                <a:ext cx="42863" cy="31750"/>
              </a:xfrm>
              <a:custGeom>
                <a:avLst/>
                <a:gdLst>
                  <a:gd name="T0" fmla="*/ 0 w 96"/>
                  <a:gd name="T1" fmla="*/ 71 h 71"/>
                  <a:gd name="T2" fmla="*/ 0 w 96"/>
                  <a:gd name="T3" fmla="*/ 71 h 71"/>
                  <a:gd name="T4" fmla="*/ 2 w 96"/>
                  <a:gd name="T5" fmla="*/ 71 h 71"/>
                  <a:gd name="T6" fmla="*/ 0 w 96"/>
                  <a:gd name="T7" fmla="*/ 71 h 71"/>
                  <a:gd name="T8" fmla="*/ 24 w 96"/>
                  <a:gd name="T9" fmla="*/ 56 h 71"/>
                  <a:gd name="T10" fmla="*/ 25 w 96"/>
                  <a:gd name="T11" fmla="*/ 55 h 71"/>
                  <a:gd name="T12" fmla="*/ 28 w 96"/>
                  <a:gd name="T13" fmla="*/ 53 h 71"/>
                  <a:gd name="T14" fmla="*/ 24 w 96"/>
                  <a:gd name="T15" fmla="*/ 56 h 71"/>
                  <a:gd name="T16" fmla="*/ 72 w 96"/>
                  <a:gd name="T17" fmla="*/ 20 h 71"/>
                  <a:gd name="T18" fmla="*/ 73 w 96"/>
                  <a:gd name="T19" fmla="*/ 19 h 71"/>
                  <a:gd name="T20" fmla="*/ 74 w 96"/>
                  <a:gd name="T21" fmla="*/ 19 h 71"/>
                  <a:gd name="T22" fmla="*/ 72 w 96"/>
                  <a:gd name="T23" fmla="*/ 20 h 71"/>
                  <a:gd name="T24" fmla="*/ 96 w 96"/>
                  <a:gd name="T25" fmla="*/ 0 h 71"/>
                  <a:gd name="T26" fmla="*/ 96 w 96"/>
                  <a:gd name="T27" fmla="*/ 0 h 71"/>
                  <a:gd name="T28" fmla="*/ 96 w 96"/>
                  <a:gd name="T29" fmla="*/ 0 h 71"/>
                  <a:gd name="T30" fmla="*/ 96 w 96"/>
                  <a:gd name="T31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6" h="71">
                    <a:moveTo>
                      <a:pt x="0" y="71"/>
                    </a:moveTo>
                    <a:cubicBezTo>
                      <a:pt x="0" y="71"/>
                      <a:pt x="0" y="71"/>
                      <a:pt x="0" y="71"/>
                    </a:cubicBezTo>
                    <a:cubicBezTo>
                      <a:pt x="1" y="71"/>
                      <a:pt x="1" y="71"/>
                      <a:pt x="2" y="71"/>
                    </a:cubicBezTo>
                    <a:cubicBezTo>
                      <a:pt x="1" y="71"/>
                      <a:pt x="1" y="71"/>
                      <a:pt x="0" y="71"/>
                    </a:cubicBezTo>
                    <a:close/>
                    <a:moveTo>
                      <a:pt x="24" y="56"/>
                    </a:moveTo>
                    <a:lnTo>
                      <a:pt x="25" y="55"/>
                    </a:lnTo>
                    <a:cubicBezTo>
                      <a:pt x="26" y="54"/>
                      <a:pt x="27" y="53"/>
                      <a:pt x="28" y="53"/>
                    </a:cubicBezTo>
                    <a:cubicBezTo>
                      <a:pt x="26" y="54"/>
                      <a:pt x="25" y="55"/>
                      <a:pt x="24" y="56"/>
                    </a:cubicBezTo>
                    <a:close/>
                    <a:moveTo>
                      <a:pt x="72" y="20"/>
                    </a:moveTo>
                    <a:cubicBezTo>
                      <a:pt x="72" y="20"/>
                      <a:pt x="73" y="19"/>
                      <a:pt x="73" y="19"/>
                    </a:cubicBezTo>
                    <a:lnTo>
                      <a:pt x="74" y="19"/>
                    </a:lnTo>
                    <a:cubicBezTo>
                      <a:pt x="73" y="19"/>
                      <a:pt x="73" y="20"/>
                      <a:pt x="72" y="2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close/>
                  </a:path>
                </a:pathLst>
              </a:custGeom>
              <a:solidFill>
                <a:srgbClr val="76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60">
                <a:extLst>
                  <a:ext uri="{FF2B5EF4-FFF2-40B4-BE49-F238E27FC236}">
                    <a16:creationId xmlns:a16="http://schemas.microsoft.com/office/drawing/2014/main" id="{5C9DB406-5808-475A-B147-F225ECB29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34088" y="2397125"/>
                <a:ext cx="49213" cy="111125"/>
              </a:xfrm>
              <a:custGeom>
                <a:avLst/>
                <a:gdLst>
                  <a:gd name="T0" fmla="*/ 87 w 109"/>
                  <a:gd name="T1" fmla="*/ 243 h 243"/>
                  <a:gd name="T2" fmla="*/ 44 w 109"/>
                  <a:gd name="T3" fmla="*/ 165 h 243"/>
                  <a:gd name="T4" fmla="*/ 0 w 109"/>
                  <a:gd name="T5" fmla="*/ 0 h 243"/>
                  <a:gd name="T6" fmla="*/ 0 w 109"/>
                  <a:gd name="T7" fmla="*/ 0 h 243"/>
                  <a:gd name="T8" fmla="*/ 0 w 109"/>
                  <a:gd name="T9" fmla="*/ 0 h 243"/>
                  <a:gd name="T10" fmla="*/ 31 w 109"/>
                  <a:gd name="T11" fmla="*/ 15 h 243"/>
                  <a:gd name="T12" fmla="*/ 79 w 109"/>
                  <a:gd name="T13" fmla="*/ 113 h 243"/>
                  <a:gd name="T14" fmla="*/ 109 w 109"/>
                  <a:gd name="T15" fmla="*/ 156 h 243"/>
                  <a:gd name="T16" fmla="*/ 87 w 109"/>
                  <a:gd name="T17" fmla="*/ 243 h 243"/>
                  <a:gd name="T18" fmla="*/ 87 w 109"/>
                  <a:gd name="T19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243">
                    <a:moveTo>
                      <a:pt x="87" y="243"/>
                    </a:moveTo>
                    <a:cubicBezTo>
                      <a:pt x="71" y="219"/>
                      <a:pt x="57" y="193"/>
                      <a:pt x="44" y="165"/>
                    </a:cubicBezTo>
                    <a:cubicBezTo>
                      <a:pt x="21" y="112"/>
                      <a:pt x="6" y="56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ubicBezTo>
                      <a:pt x="11" y="4"/>
                      <a:pt x="21" y="9"/>
                      <a:pt x="31" y="15"/>
                    </a:cubicBezTo>
                    <a:cubicBezTo>
                      <a:pt x="44" y="50"/>
                      <a:pt x="60" y="83"/>
                      <a:pt x="79" y="113"/>
                    </a:cubicBezTo>
                    <a:cubicBezTo>
                      <a:pt x="88" y="128"/>
                      <a:pt x="98" y="143"/>
                      <a:pt x="109" y="156"/>
                    </a:cubicBezTo>
                    <a:cubicBezTo>
                      <a:pt x="109" y="186"/>
                      <a:pt x="101" y="216"/>
                      <a:pt x="87" y="243"/>
                    </a:cubicBezTo>
                    <a:lnTo>
                      <a:pt x="87" y="243"/>
                    </a:lnTo>
                    <a:close/>
                  </a:path>
                </a:pathLst>
              </a:custGeom>
              <a:solidFill>
                <a:srgbClr val="464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61">
                <a:extLst>
                  <a:ext uri="{FF2B5EF4-FFF2-40B4-BE49-F238E27FC236}">
                    <a16:creationId xmlns:a16="http://schemas.microsoft.com/office/drawing/2014/main" id="{251600F3-DCF7-4C97-9F2D-4156E84FD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29275" y="2228850"/>
                <a:ext cx="71438" cy="31750"/>
              </a:xfrm>
              <a:custGeom>
                <a:avLst/>
                <a:gdLst>
                  <a:gd name="T0" fmla="*/ 138 w 161"/>
                  <a:gd name="T1" fmla="*/ 69 h 69"/>
                  <a:gd name="T2" fmla="*/ 0 w 161"/>
                  <a:gd name="T3" fmla="*/ 0 h 69"/>
                  <a:gd name="T4" fmla="*/ 161 w 161"/>
                  <a:gd name="T5" fmla="*/ 68 h 69"/>
                  <a:gd name="T6" fmla="*/ 138 w 161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1" h="69">
                    <a:moveTo>
                      <a:pt x="138" y="69"/>
                    </a:moveTo>
                    <a:cubicBezTo>
                      <a:pt x="85" y="69"/>
                      <a:pt x="33" y="45"/>
                      <a:pt x="0" y="0"/>
                    </a:cubicBezTo>
                    <a:cubicBezTo>
                      <a:pt x="49" y="20"/>
                      <a:pt x="103" y="43"/>
                      <a:pt x="161" y="68"/>
                    </a:cubicBezTo>
                    <a:cubicBezTo>
                      <a:pt x="153" y="69"/>
                      <a:pt x="146" y="69"/>
                      <a:pt x="138" y="69"/>
                    </a:cubicBezTo>
                  </a:path>
                </a:pathLst>
              </a:custGeom>
              <a:solidFill>
                <a:srgbClr val="1D18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62">
                <a:extLst>
                  <a:ext uri="{FF2B5EF4-FFF2-40B4-BE49-F238E27FC236}">
                    <a16:creationId xmlns:a16="http://schemas.microsoft.com/office/drawing/2014/main" id="{D2F4B48E-0E75-4041-A679-260839A1D3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035675" y="2205037"/>
                <a:ext cx="620713" cy="346075"/>
              </a:xfrm>
              <a:custGeom>
                <a:avLst/>
                <a:gdLst>
                  <a:gd name="T0" fmla="*/ 169 w 1374"/>
                  <a:gd name="T1" fmla="*/ 759 h 759"/>
                  <a:gd name="T2" fmla="*/ 169 w 1374"/>
                  <a:gd name="T3" fmla="*/ 759 h 759"/>
                  <a:gd name="T4" fmla="*/ 90 w 1374"/>
                  <a:gd name="T5" fmla="*/ 667 h 759"/>
                  <a:gd name="T6" fmla="*/ 90 w 1374"/>
                  <a:gd name="T7" fmla="*/ 667 h 759"/>
                  <a:gd name="T8" fmla="*/ 90 w 1374"/>
                  <a:gd name="T9" fmla="*/ 667 h 759"/>
                  <a:gd name="T10" fmla="*/ 112 w 1374"/>
                  <a:gd name="T11" fmla="*/ 580 h 759"/>
                  <a:gd name="T12" fmla="*/ 173 w 1374"/>
                  <a:gd name="T13" fmla="*/ 646 h 759"/>
                  <a:gd name="T14" fmla="*/ 178 w 1374"/>
                  <a:gd name="T15" fmla="*/ 651 h 759"/>
                  <a:gd name="T16" fmla="*/ 169 w 1374"/>
                  <a:gd name="T17" fmla="*/ 759 h 759"/>
                  <a:gd name="T18" fmla="*/ 34 w 1374"/>
                  <a:gd name="T19" fmla="*/ 439 h 759"/>
                  <a:gd name="T20" fmla="*/ 3 w 1374"/>
                  <a:gd name="T21" fmla="*/ 424 h 759"/>
                  <a:gd name="T22" fmla="*/ 3 w 1374"/>
                  <a:gd name="T23" fmla="*/ 424 h 759"/>
                  <a:gd name="T24" fmla="*/ 4 w 1374"/>
                  <a:gd name="T25" fmla="*/ 313 h 759"/>
                  <a:gd name="T26" fmla="*/ 34 w 1374"/>
                  <a:gd name="T27" fmla="*/ 439 h 759"/>
                  <a:gd name="T28" fmla="*/ 1368 w 1374"/>
                  <a:gd name="T29" fmla="*/ 369 h 759"/>
                  <a:gd name="T30" fmla="*/ 1070 w 1374"/>
                  <a:gd name="T31" fmla="*/ 243 h 759"/>
                  <a:gd name="T32" fmla="*/ 1067 w 1374"/>
                  <a:gd name="T33" fmla="*/ 241 h 759"/>
                  <a:gd name="T34" fmla="*/ 859 w 1374"/>
                  <a:gd name="T35" fmla="*/ 154 h 759"/>
                  <a:gd name="T36" fmla="*/ 771 w 1374"/>
                  <a:gd name="T37" fmla="*/ 0 h 759"/>
                  <a:gd name="T38" fmla="*/ 897 w 1374"/>
                  <a:gd name="T39" fmla="*/ 53 h 759"/>
                  <a:gd name="T40" fmla="*/ 1035 w 1374"/>
                  <a:gd name="T41" fmla="*/ 122 h 759"/>
                  <a:gd name="T42" fmla="*/ 1058 w 1374"/>
                  <a:gd name="T43" fmla="*/ 121 h 759"/>
                  <a:gd name="T44" fmla="*/ 1182 w 1374"/>
                  <a:gd name="T45" fmla="*/ 173 h 759"/>
                  <a:gd name="T46" fmla="*/ 1374 w 1374"/>
                  <a:gd name="T47" fmla="*/ 254 h 759"/>
                  <a:gd name="T48" fmla="*/ 1374 w 1374"/>
                  <a:gd name="T49" fmla="*/ 259 h 759"/>
                  <a:gd name="T50" fmla="*/ 1368 w 1374"/>
                  <a:gd name="T51" fmla="*/ 369 h 759"/>
                  <a:gd name="T52" fmla="*/ 1368 w 1374"/>
                  <a:gd name="T53" fmla="*/ 369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74" h="759">
                    <a:moveTo>
                      <a:pt x="169" y="759"/>
                    </a:moveTo>
                    <a:cubicBezTo>
                      <a:pt x="169" y="759"/>
                      <a:pt x="169" y="759"/>
                      <a:pt x="169" y="759"/>
                    </a:cubicBezTo>
                    <a:cubicBezTo>
                      <a:pt x="139" y="733"/>
                      <a:pt x="113" y="702"/>
                      <a:pt x="90" y="667"/>
                    </a:cubicBezTo>
                    <a:lnTo>
                      <a:pt x="90" y="667"/>
                    </a:lnTo>
                    <a:lnTo>
                      <a:pt x="90" y="667"/>
                    </a:lnTo>
                    <a:cubicBezTo>
                      <a:pt x="104" y="640"/>
                      <a:pt x="112" y="610"/>
                      <a:pt x="112" y="580"/>
                    </a:cubicBezTo>
                    <a:cubicBezTo>
                      <a:pt x="130" y="604"/>
                      <a:pt x="151" y="626"/>
                      <a:pt x="173" y="646"/>
                    </a:cubicBezTo>
                    <a:cubicBezTo>
                      <a:pt x="175" y="648"/>
                      <a:pt x="177" y="649"/>
                      <a:pt x="178" y="651"/>
                    </a:cubicBezTo>
                    <a:lnTo>
                      <a:pt x="169" y="759"/>
                    </a:lnTo>
                    <a:moveTo>
                      <a:pt x="34" y="439"/>
                    </a:moveTo>
                    <a:cubicBezTo>
                      <a:pt x="24" y="433"/>
                      <a:pt x="14" y="428"/>
                      <a:pt x="3" y="424"/>
                    </a:cubicBezTo>
                    <a:lnTo>
                      <a:pt x="3" y="424"/>
                    </a:lnTo>
                    <a:cubicBezTo>
                      <a:pt x="0" y="386"/>
                      <a:pt x="0" y="349"/>
                      <a:pt x="4" y="313"/>
                    </a:cubicBezTo>
                    <a:cubicBezTo>
                      <a:pt x="9" y="356"/>
                      <a:pt x="19" y="399"/>
                      <a:pt x="34" y="439"/>
                    </a:cubicBezTo>
                    <a:close/>
                    <a:moveTo>
                      <a:pt x="1368" y="369"/>
                    </a:moveTo>
                    <a:cubicBezTo>
                      <a:pt x="1262" y="324"/>
                      <a:pt x="1161" y="281"/>
                      <a:pt x="1070" y="243"/>
                    </a:cubicBezTo>
                    <a:lnTo>
                      <a:pt x="1067" y="241"/>
                    </a:lnTo>
                    <a:cubicBezTo>
                      <a:pt x="990" y="209"/>
                      <a:pt x="920" y="179"/>
                      <a:pt x="859" y="154"/>
                    </a:cubicBezTo>
                    <a:cubicBezTo>
                      <a:pt x="842" y="95"/>
                      <a:pt x="811" y="43"/>
                      <a:pt x="771" y="0"/>
                    </a:cubicBezTo>
                    <a:cubicBezTo>
                      <a:pt x="808" y="15"/>
                      <a:pt x="850" y="33"/>
                      <a:pt x="897" y="53"/>
                    </a:cubicBezTo>
                    <a:cubicBezTo>
                      <a:pt x="930" y="98"/>
                      <a:pt x="982" y="122"/>
                      <a:pt x="1035" y="122"/>
                    </a:cubicBezTo>
                    <a:cubicBezTo>
                      <a:pt x="1043" y="122"/>
                      <a:pt x="1050" y="122"/>
                      <a:pt x="1058" y="121"/>
                    </a:cubicBezTo>
                    <a:cubicBezTo>
                      <a:pt x="1098" y="138"/>
                      <a:pt x="1139" y="155"/>
                      <a:pt x="1182" y="173"/>
                    </a:cubicBezTo>
                    <a:cubicBezTo>
                      <a:pt x="1243" y="199"/>
                      <a:pt x="1307" y="226"/>
                      <a:pt x="1374" y="254"/>
                    </a:cubicBezTo>
                    <a:cubicBezTo>
                      <a:pt x="1374" y="256"/>
                      <a:pt x="1374" y="257"/>
                      <a:pt x="1374" y="259"/>
                    </a:cubicBezTo>
                    <a:cubicBezTo>
                      <a:pt x="1374" y="296"/>
                      <a:pt x="1372" y="333"/>
                      <a:pt x="1368" y="369"/>
                    </a:cubicBezTo>
                    <a:lnTo>
                      <a:pt x="1368" y="369"/>
                    </a:lnTo>
                  </a:path>
                </a:pathLst>
              </a:custGeom>
              <a:solidFill>
                <a:srgbClr val="9D9D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63">
                <a:extLst>
                  <a:ext uri="{FF2B5EF4-FFF2-40B4-BE49-F238E27FC236}">
                    <a16:creationId xmlns:a16="http://schemas.microsoft.com/office/drawing/2014/main" id="{5BD22162-794D-4351-BAB5-D97955049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16550" y="2320925"/>
                <a:ext cx="171450" cy="122238"/>
              </a:xfrm>
              <a:custGeom>
                <a:avLst/>
                <a:gdLst>
                  <a:gd name="T0" fmla="*/ 362 w 379"/>
                  <a:gd name="T1" fmla="*/ 268 h 268"/>
                  <a:gd name="T2" fmla="*/ 313 w 379"/>
                  <a:gd name="T3" fmla="*/ 248 h 268"/>
                  <a:gd name="T4" fmla="*/ 157 w 379"/>
                  <a:gd name="T5" fmla="*/ 182 h 268"/>
                  <a:gd name="T6" fmla="*/ 31 w 379"/>
                  <a:gd name="T7" fmla="*/ 128 h 268"/>
                  <a:gd name="T8" fmla="*/ 0 w 379"/>
                  <a:gd name="T9" fmla="*/ 115 h 268"/>
                  <a:gd name="T10" fmla="*/ 0 w 379"/>
                  <a:gd name="T11" fmla="*/ 115 h 268"/>
                  <a:gd name="T12" fmla="*/ 0 w 379"/>
                  <a:gd name="T13" fmla="*/ 115 h 268"/>
                  <a:gd name="T14" fmla="*/ 6 w 379"/>
                  <a:gd name="T15" fmla="*/ 5 h 268"/>
                  <a:gd name="T16" fmla="*/ 6 w 379"/>
                  <a:gd name="T17" fmla="*/ 0 h 268"/>
                  <a:gd name="T18" fmla="*/ 379 w 379"/>
                  <a:gd name="T19" fmla="*/ 159 h 268"/>
                  <a:gd name="T20" fmla="*/ 377 w 379"/>
                  <a:gd name="T21" fmla="*/ 182 h 268"/>
                  <a:gd name="T22" fmla="*/ 376 w 379"/>
                  <a:gd name="T23" fmla="*/ 198 h 268"/>
                  <a:gd name="T24" fmla="*/ 362 w 379"/>
                  <a:gd name="T25" fmla="*/ 268 h 268"/>
                  <a:gd name="T26" fmla="*/ 362 w 379"/>
                  <a:gd name="T27" fmla="*/ 268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9" h="268">
                    <a:moveTo>
                      <a:pt x="362" y="268"/>
                    </a:moveTo>
                    <a:cubicBezTo>
                      <a:pt x="345" y="262"/>
                      <a:pt x="329" y="255"/>
                      <a:pt x="313" y="248"/>
                    </a:cubicBezTo>
                    <a:cubicBezTo>
                      <a:pt x="260" y="225"/>
                      <a:pt x="208" y="203"/>
                      <a:pt x="157" y="182"/>
                    </a:cubicBezTo>
                    <a:cubicBezTo>
                      <a:pt x="114" y="163"/>
                      <a:pt x="72" y="145"/>
                      <a:pt x="31" y="128"/>
                    </a:cubicBezTo>
                    <a:cubicBezTo>
                      <a:pt x="20" y="124"/>
                      <a:pt x="10" y="119"/>
                      <a:pt x="0" y="115"/>
                    </a:cubicBezTo>
                    <a:lnTo>
                      <a:pt x="0" y="115"/>
                    </a:lnTo>
                    <a:lnTo>
                      <a:pt x="0" y="115"/>
                    </a:lnTo>
                    <a:cubicBezTo>
                      <a:pt x="4" y="79"/>
                      <a:pt x="6" y="42"/>
                      <a:pt x="6" y="5"/>
                    </a:cubicBezTo>
                    <a:cubicBezTo>
                      <a:pt x="6" y="3"/>
                      <a:pt x="6" y="2"/>
                      <a:pt x="6" y="0"/>
                    </a:cubicBezTo>
                    <a:cubicBezTo>
                      <a:pt x="125" y="51"/>
                      <a:pt x="251" y="105"/>
                      <a:pt x="379" y="159"/>
                    </a:cubicBezTo>
                    <a:cubicBezTo>
                      <a:pt x="379" y="167"/>
                      <a:pt x="378" y="174"/>
                      <a:pt x="377" y="182"/>
                    </a:cubicBezTo>
                    <a:cubicBezTo>
                      <a:pt x="377" y="187"/>
                      <a:pt x="376" y="193"/>
                      <a:pt x="376" y="198"/>
                    </a:cubicBezTo>
                    <a:cubicBezTo>
                      <a:pt x="372" y="222"/>
                      <a:pt x="367" y="245"/>
                      <a:pt x="362" y="268"/>
                    </a:cubicBezTo>
                    <a:lnTo>
                      <a:pt x="362" y="268"/>
                    </a:lnTo>
                    <a:close/>
                  </a:path>
                </a:pathLst>
              </a:custGeom>
              <a:solidFill>
                <a:srgbClr val="76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64">
                <a:extLst>
                  <a:ext uri="{FF2B5EF4-FFF2-40B4-BE49-F238E27FC236}">
                    <a16:creationId xmlns:a16="http://schemas.microsoft.com/office/drawing/2014/main" id="{A41A4666-95D2-42C5-9B34-ED0579D47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05463" y="2632075"/>
                <a:ext cx="219075" cy="93663"/>
              </a:xfrm>
              <a:custGeom>
                <a:avLst/>
                <a:gdLst>
                  <a:gd name="T0" fmla="*/ 453 w 484"/>
                  <a:gd name="T1" fmla="*/ 207 h 207"/>
                  <a:gd name="T2" fmla="*/ 230 w 484"/>
                  <a:gd name="T3" fmla="*/ 147 h 207"/>
                  <a:gd name="T4" fmla="*/ 67 w 484"/>
                  <a:gd name="T5" fmla="*/ 103 h 207"/>
                  <a:gd name="T6" fmla="*/ 44 w 484"/>
                  <a:gd name="T7" fmla="*/ 97 h 207"/>
                  <a:gd name="T8" fmla="*/ 1 w 484"/>
                  <a:gd name="T9" fmla="*/ 85 h 207"/>
                  <a:gd name="T10" fmla="*/ 0 w 484"/>
                  <a:gd name="T11" fmla="*/ 85 h 207"/>
                  <a:gd name="T12" fmla="*/ 15 w 484"/>
                  <a:gd name="T13" fmla="*/ 75 h 207"/>
                  <a:gd name="T14" fmla="*/ 17 w 484"/>
                  <a:gd name="T15" fmla="*/ 75 h 207"/>
                  <a:gd name="T16" fmla="*/ 39 w 484"/>
                  <a:gd name="T17" fmla="*/ 60 h 207"/>
                  <a:gd name="T18" fmla="*/ 43 w 484"/>
                  <a:gd name="T19" fmla="*/ 57 h 207"/>
                  <a:gd name="T20" fmla="*/ 87 w 484"/>
                  <a:gd name="T21" fmla="*/ 24 h 207"/>
                  <a:gd name="T22" fmla="*/ 89 w 484"/>
                  <a:gd name="T23" fmla="*/ 23 h 207"/>
                  <a:gd name="T24" fmla="*/ 111 w 484"/>
                  <a:gd name="T25" fmla="*/ 4 h 207"/>
                  <a:gd name="T26" fmla="*/ 111 w 484"/>
                  <a:gd name="T27" fmla="*/ 4 h 207"/>
                  <a:gd name="T28" fmla="*/ 116 w 484"/>
                  <a:gd name="T29" fmla="*/ 0 h 207"/>
                  <a:gd name="T30" fmla="*/ 432 w 484"/>
                  <a:gd name="T31" fmla="*/ 85 h 207"/>
                  <a:gd name="T32" fmla="*/ 442 w 484"/>
                  <a:gd name="T33" fmla="*/ 99 h 207"/>
                  <a:gd name="T34" fmla="*/ 442 w 484"/>
                  <a:gd name="T35" fmla="*/ 99 h 207"/>
                  <a:gd name="T36" fmla="*/ 484 w 484"/>
                  <a:gd name="T37" fmla="*/ 169 h 207"/>
                  <a:gd name="T38" fmla="*/ 484 w 484"/>
                  <a:gd name="T39" fmla="*/ 169 h 207"/>
                  <a:gd name="T40" fmla="*/ 470 w 484"/>
                  <a:gd name="T41" fmla="*/ 187 h 207"/>
                  <a:gd name="T42" fmla="*/ 466 w 484"/>
                  <a:gd name="T43" fmla="*/ 191 h 207"/>
                  <a:gd name="T44" fmla="*/ 466 w 484"/>
                  <a:gd name="T45" fmla="*/ 191 h 207"/>
                  <a:gd name="T46" fmla="*/ 457 w 484"/>
                  <a:gd name="T47" fmla="*/ 202 h 207"/>
                  <a:gd name="T48" fmla="*/ 457 w 484"/>
                  <a:gd name="T49" fmla="*/ 202 h 207"/>
                  <a:gd name="T50" fmla="*/ 453 w 484"/>
                  <a:gd name="T51" fmla="*/ 20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84" h="207">
                    <a:moveTo>
                      <a:pt x="453" y="207"/>
                    </a:moveTo>
                    <a:cubicBezTo>
                      <a:pt x="377" y="187"/>
                      <a:pt x="303" y="167"/>
                      <a:pt x="230" y="147"/>
                    </a:cubicBezTo>
                    <a:cubicBezTo>
                      <a:pt x="175" y="132"/>
                      <a:pt x="120" y="117"/>
                      <a:pt x="67" y="103"/>
                    </a:cubicBezTo>
                    <a:cubicBezTo>
                      <a:pt x="59" y="101"/>
                      <a:pt x="51" y="99"/>
                      <a:pt x="44" y="97"/>
                    </a:cubicBezTo>
                    <a:cubicBezTo>
                      <a:pt x="29" y="93"/>
                      <a:pt x="15" y="89"/>
                      <a:pt x="1" y="85"/>
                    </a:cubicBezTo>
                    <a:lnTo>
                      <a:pt x="0" y="85"/>
                    </a:lnTo>
                    <a:cubicBezTo>
                      <a:pt x="5" y="82"/>
                      <a:pt x="10" y="79"/>
                      <a:pt x="15" y="75"/>
                    </a:cubicBezTo>
                    <a:cubicBezTo>
                      <a:pt x="16" y="75"/>
                      <a:pt x="16" y="75"/>
                      <a:pt x="17" y="75"/>
                    </a:cubicBezTo>
                    <a:cubicBezTo>
                      <a:pt x="24" y="70"/>
                      <a:pt x="31" y="65"/>
                      <a:pt x="39" y="60"/>
                    </a:cubicBezTo>
                    <a:cubicBezTo>
                      <a:pt x="40" y="59"/>
                      <a:pt x="41" y="58"/>
                      <a:pt x="43" y="57"/>
                    </a:cubicBezTo>
                    <a:cubicBezTo>
                      <a:pt x="58" y="46"/>
                      <a:pt x="73" y="35"/>
                      <a:pt x="87" y="24"/>
                    </a:cubicBezTo>
                    <a:cubicBezTo>
                      <a:pt x="88" y="24"/>
                      <a:pt x="88" y="23"/>
                      <a:pt x="89" y="23"/>
                    </a:cubicBezTo>
                    <a:cubicBezTo>
                      <a:pt x="96" y="17"/>
                      <a:pt x="104" y="10"/>
                      <a:pt x="111" y="4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13" y="2"/>
                      <a:pt x="115" y="1"/>
                      <a:pt x="116" y="0"/>
                    </a:cubicBezTo>
                    <a:cubicBezTo>
                      <a:pt x="217" y="27"/>
                      <a:pt x="323" y="55"/>
                      <a:pt x="432" y="85"/>
                    </a:cubicBezTo>
                    <a:cubicBezTo>
                      <a:pt x="435" y="89"/>
                      <a:pt x="438" y="94"/>
                      <a:pt x="442" y="99"/>
                    </a:cubicBezTo>
                    <a:lnTo>
                      <a:pt x="442" y="99"/>
                    </a:lnTo>
                    <a:cubicBezTo>
                      <a:pt x="457" y="122"/>
                      <a:pt x="472" y="145"/>
                      <a:pt x="484" y="169"/>
                    </a:cubicBezTo>
                    <a:lnTo>
                      <a:pt x="484" y="169"/>
                    </a:lnTo>
                    <a:cubicBezTo>
                      <a:pt x="479" y="175"/>
                      <a:pt x="475" y="181"/>
                      <a:pt x="470" y="187"/>
                    </a:cubicBezTo>
                    <a:cubicBezTo>
                      <a:pt x="469" y="188"/>
                      <a:pt x="468" y="190"/>
                      <a:pt x="466" y="191"/>
                    </a:cubicBezTo>
                    <a:lnTo>
                      <a:pt x="466" y="191"/>
                    </a:lnTo>
                    <a:cubicBezTo>
                      <a:pt x="463" y="195"/>
                      <a:pt x="460" y="199"/>
                      <a:pt x="457" y="202"/>
                    </a:cubicBezTo>
                    <a:lnTo>
                      <a:pt x="457" y="202"/>
                    </a:lnTo>
                    <a:cubicBezTo>
                      <a:pt x="456" y="204"/>
                      <a:pt x="454" y="205"/>
                      <a:pt x="453" y="207"/>
                    </a:cubicBezTo>
                  </a:path>
                </a:pathLst>
              </a:custGeom>
              <a:solidFill>
                <a:srgbClr val="8F9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65">
                <a:extLst>
                  <a:ext uri="{FF2B5EF4-FFF2-40B4-BE49-F238E27FC236}">
                    <a16:creationId xmlns:a16="http://schemas.microsoft.com/office/drawing/2014/main" id="{78EE9231-4DAB-4E6C-855D-E6A356ADE7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943600" y="2827337"/>
                <a:ext cx="60325" cy="74613"/>
              </a:xfrm>
              <a:custGeom>
                <a:avLst/>
                <a:gdLst>
                  <a:gd name="T0" fmla="*/ 134 w 134"/>
                  <a:gd name="T1" fmla="*/ 162 h 162"/>
                  <a:gd name="T2" fmla="*/ 87 w 134"/>
                  <a:gd name="T3" fmla="*/ 156 h 162"/>
                  <a:gd name="T4" fmla="*/ 97 w 134"/>
                  <a:gd name="T5" fmla="*/ 157 h 162"/>
                  <a:gd name="T6" fmla="*/ 122 w 134"/>
                  <a:gd name="T7" fmla="*/ 160 h 162"/>
                  <a:gd name="T8" fmla="*/ 134 w 134"/>
                  <a:gd name="T9" fmla="*/ 162 h 162"/>
                  <a:gd name="T10" fmla="*/ 76 w 134"/>
                  <a:gd name="T11" fmla="*/ 154 h 162"/>
                  <a:gd name="T12" fmla="*/ 10 w 134"/>
                  <a:gd name="T13" fmla="*/ 139 h 162"/>
                  <a:gd name="T14" fmla="*/ 7 w 134"/>
                  <a:gd name="T15" fmla="*/ 120 h 162"/>
                  <a:gd name="T16" fmla="*/ 10 w 134"/>
                  <a:gd name="T17" fmla="*/ 139 h 162"/>
                  <a:gd name="T18" fmla="*/ 24 w 134"/>
                  <a:gd name="T19" fmla="*/ 143 h 162"/>
                  <a:gd name="T20" fmla="*/ 35 w 134"/>
                  <a:gd name="T21" fmla="*/ 146 h 162"/>
                  <a:gd name="T22" fmla="*/ 50 w 134"/>
                  <a:gd name="T23" fmla="*/ 150 h 162"/>
                  <a:gd name="T24" fmla="*/ 72 w 134"/>
                  <a:gd name="T25" fmla="*/ 154 h 162"/>
                  <a:gd name="T26" fmla="*/ 76 w 134"/>
                  <a:gd name="T27" fmla="*/ 154 h 162"/>
                  <a:gd name="T28" fmla="*/ 7 w 134"/>
                  <a:gd name="T29" fmla="*/ 119 h 162"/>
                  <a:gd name="T30" fmla="*/ 5 w 134"/>
                  <a:gd name="T31" fmla="*/ 100 h 162"/>
                  <a:gd name="T32" fmla="*/ 5 w 134"/>
                  <a:gd name="T33" fmla="*/ 101 h 162"/>
                  <a:gd name="T34" fmla="*/ 7 w 134"/>
                  <a:gd name="T35" fmla="*/ 119 h 162"/>
                  <a:gd name="T36" fmla="*/ 5 w 134"/>
                  <a:gd name="T37" fmla="*/ 98 h 162"/>
                  <a:gd name="T38" fmla="*/ 3 w 134"/>
                  <a:gd name="T39" fmla="*/ 87 h 162"/>
                  <a:gd name="T40" fmla="*/ 5 w 134"/>
                  <a:gd name="T41" fmla="*/ 98 h 162"/>
                  <a:gd name="T42" fmla="*/ 3 w 134"/>
                  <a:gd name="T43" fmla="*/ 81 h 162"/>
                  <a:gd name="T44" fmla="*/ 2 w 134"/>
                  <a:gd name="T45" fmla="*/ 55 h 162"/>
                  <a:gd name="T46" fmla="*/ 2 w 134"/>
                  <a:gd name="T47" fmla="*/ 67 h 162"/>
                  <a:gd name="T48" fmla="*/ 3 w 134"/>
                  <a:gd name="T49" fmla="*/ 81 h 162"/>
                  <a:gd name="T50" fmla="*/ 1 w 134"/>
                  <a:gd name="T51" fmla="*/ 33 h 162"/>
                  <a:gd name="T52" fmla="*/ 0 w 134"/>
                  <a:gd name="T53" fmla="*/ 0 h 162"/>
                  <a:gd name="T54" fmla="*/ 1 w 134"/>
                  <a:gd name="T55" fmla="*/ 23 h 162"/>
                  <a:gd name="T56" fmla="*/ 1 w 134"/>
                  <a:gd name="T57" fmla="*/ 3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4" h="162">
                    <a:moveTo>
                      <a:pt x="134" y="162"/>
                    </a:moveTo>
                    <a:cubicBezTo>
                      <a:pt x="118" y="160"/>
                      <a:pt x="102" y="158"/>
                      <a:pt x="87" y="156"/>
                    </a:cubicBezTo>
                    <a:cubicBezTo>
                      <a:pt x="90" y="156"/>
                      <a:pt x="93" y="157"/>
                      <a:pt x="97" y="157"/>
                    </a:cubicBezTo>
                    <a:cubicBezTo>
                      <a:pt x="105" y="158"/>
                      <a:pt x="113" y="159"/>
                      <a:pt x="122" y="160"/>
                    </a:cubicBezTo>
                    <a:cubicBezTo>
                      <a:pt x="126" y="161"/>
                      <a:pt x="130" y="161"/>
                      <a:pt x="134" y="162"/>
                    </a:cubicBezTo>
                    <a:moveTo>
                      <a:pt x="76" y="154"/>
                    </a:moveTo>
                    <a:cubicBezTo>
                      <a:pt x="54" y="151"/>
                      <a:pt x="32" y="146"/>
                      <a:pt x="10" y="139"/>
                    </a:cubicBezTo>
                    <a:cubicBezTo>
                      <a:pt x="9" y="133"/>
                      <a:pt x="8" y="126"/>
                      <a:pt x="7" y="120"/>
                    </a:cubicBezTo>
                    <a:cubicBezTo>
                      <a:pt x="8" y="126"/>
                      <a:pt x="9" y="133"/>
                      <a:pt x="10" y="139"/>
                    </a:cubicBezTo>
                    <a:cubicBezTo>
                      <a:pt x="15" y="140"/>
                      <a:pt x="19" y="142"/>
                      <a:pt x="24" y="143"/>
                    </a:cubicBezTo>
                    <a:cubicBezTo>
                      <a:pt x="28" y="144"/>
                      <a:pt x="32" y="145"/>
                      <a:pt x="35" y="146"/>
                    </a:cubicBezTo>
                    <a:cubicBezTo>
                      <a:pt x="40" y="147"/>
                      <a:pt x="45" y="148"/>
                      <a:pt x="50" y="150"/>
                    </a:cubicBezTo>
                    <a:cubicBezTo>
                      <a:pt x="57" y="151"/>
                      <a:pt x="64" y="152"/>
                      <a:pt x="72" y="154"/>
                    </a:cubicBezTo>
                    <a:cubicBezTo>
                      <a:pt x="73" y="154"/>
                      <a:pt x="75" y="154"/>
                      <a:pt x="76" y="154"/>
                    </a:cubicBezTo>
                    <a:moveTo>
                      <a:pt x="7" y="119"/>
                    </a:moveTo>
                    <a:cubicBezTo>
                      <a:pt x="6" y="113"/>
                      <a:pt x="5" y="106"/>
                      <a:pt x="5" y="100"/>
                    </a:cubicBezTo>
                    <a:lnTo>
                      <a:pt x="5" y="101"/>
                    </a:lnTo>
                    <a:cubicBezTo>
                      <a:pt x="5" y="107"/>
                      <a:pt x="6" y="113"/>
                      <a:pt x="7" y="119"/>
                    </a:cubicBezTo>
                    <a:close/>
                    <a:moveTo>
                      <a:pt x="5" y="98"/>
                    </a:moveTo>
                    <a:cubicBezTo>
                      <a:pt x="4" y="94"/>
                      <a:pt x="4" y="90"/>
                      <a:pt x="3" y="87"/>
                    </a:cubicBezTo>
                    <a:cubicBezTo>
                      <a:pt x="4" y="91"/>
                      <a:pt x="4" y="94"/>
                      <a:pt x="5" y="98"/>
                    </a:cubicBezTo>
                    <a:close/>
                    <a:moveTo>
                      <a:pt x="3" y="81"/>
                    </a:moveTo>
                    <a:cubicBezTo>
                      <a:pt x="2" y="72"/>
                      <a:pt x="2" y="63"/>
                      <a:pt x="2" y="55"/>
                    </a:cubicBezTo>
                    <a:cubicBezTo>
                      <a:pt x="2" y="59"/>
                      <a:pt x="2" y="63"/>
                      <a:pt x="2" y="67"/>
                    </a:cubicBezTo>
                    <a:cubicBezTo>
                      <a:pt x="2" y="72"/>
                      <a:pt x="3" y="76"/>
                      <a:pt x="3" y="81"/>
                    </a:cubicBezTo>
                    <a:close/>
                    <a:moveTo>
                      <a:pt x="1" y="33"/>
                    </a:moveTo>
                    <a:cubicBezTo>
                      <a:pt x="1" y="22"/>
                      <a:pt x="0" y="11"/>
                      <a:pt x="0" y="0"/>
                    </a:cubicBezTo>
                    <a:cubicBezTo>
                      <a:pt x="0" y="8"/>
                      <a:pt x="1" y="15"/>
                      <a:pt x="1" y="23"/>
                    </a:cubicBezTo>
                    <a:cubicBezTo>
                      <a:pt x="1" y="26"/>
                      <a:pt x="1" y="29"/>
                      <a:pt x="1" y="33"/>
                    </a:cubicBezTo>
                    <a:close/>
                  </a:path>
                </a:pathLst>
              </a:custGeom>
              <a:solidFill>
                <a:srgbClr val="211A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66">
                <a:extLst>
                  <a:ext uri="{FF2B5EF4-FFF2-40B4-BE49-F238E27FC236}">
                    <a16:creationId xmlns:a16="http://schemas.microsoft.com/office/drawing/2014/main" id="{F357302D-CFB1-4DAA-93A9-3DC5B33AE9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965825" y="2786062"/>
                <a:ext cx="22225" cy="30163"/>
              </a:xfrm>
              <a:custGeom>
                <a:avLst/>
                <a:gdLst>
                  <a:gd name="T0" fmla="*/ 51 w 51"/>
                  <a:gd name="T1" fmla="*/ 64 h 64"/>
                  <a:gd name="T2" fmla="*/ 51 w 51"/>
                  <a:gd name="T3" fmla="*/ 55 h 64"/>
                  <a:gd name="T4" fmla="*/ 51 w 51"/>
                  <a:gd name="T5" fmla="*/ 64 h 64"/>
                  <a:gd name="T6" fmla="*/ 50 w 51"/>
                  <a:gd name="T7" fmla="*/ 45 h 64"/>
                  <a:gd name="T8" fmla="*/ 50 w 51"/>
                  <a:gd name="T9" fmla="*/ 33 h 64"/>
                  <a:gd name="T10" fmla="*/ 50 w 51"/>
                  <a:gd name="T11" fmla="*/ 45 h 64"/>
                  <a:gd name="T12" fmla="*/ 9 w 51"/>
                  <a:gd name="T13" fmla="*/ 3 h 64"/>
                  <a:gd name="T14" fmla="*/ 0 w 51"/>
                  <a:gd name="T15" fmla="*/ 0 h 64"/>
                  <a:gd name="T16" fmla="*/ 9 w 51"/>
                  <a:gd name="T17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64">
                    <a:moveTo>
                      <a:pt x="51" y="64"/>
                    </a:moveTo>
                    <a:cubicBezTo>
                      <a:pt x="51" y="61"/>
                      <a:pt x="51" y="58"/>
                      <a:pt x="51" y="55"/>
                    </a:cubicBezTo>
                    <a:cubicBezTo>
                      <a:pt x="51" y="58"/>
                      <a:pt x="51" y="61"/>
                      <a:pt x="51" y="64"/>
                    </a:cubicBezTo>
                    <a:close/>
                    <a:moveTo>
                      <a:pt x="50" y="45"/>
                    </a:moveTo>
                    <a:cubicBezTo>
                      <a:pt x="50" y="41"/>
                      <a:pt x="50" y="37"/>
                      <a:pt x="50" y="33"/>
                    </a:cubicBezTo>
                    <a:cubicBezTo>
                      <a:pt x="50" y="37"/>
                      <a:pt x="50" y="41"/>
                      <a:pt x="50" y="45"/>
                    </a:cubicBezTo>
                    <a:close/>
                    <a:moveTo>
                      <a:pt x="9" y="3"/>
                    </a:moveTo>
                    <a:cubicBezTo>
                      <a:pt x="6" y="2"/>
                      <a:pt x="3" y="1"/>
                      <a:pt x="0" y="0"/>
                    </a:cubicBezTo>
                    <a:cubicBezTo>
                      <a:pt x="3" y="1"/>
                      <a:pt x="6" y="2"/>
                      <a:pt x="9" y="3"/>
                    </a:cubicBezTo>
                    <a:close/>
                  </a:path>
                </a:pathLst>
              </a:custGeom>
              <a:solidFill>
                <a:srgbClr val="545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67">
                <a:extLst>
                  <a:ext uri="{FF2B5EF4-FFF2-40B4-BE49-F238E27FC236}">
                    <a16:creationId xmlns:a16="http://schemas.microsoft.com/office/drawing/2014/main" id="{C9828609-5161-416F-BD4E-2B98F7389C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978525" y="2590800"/>
                <a:ext cx="136525" cy="193675"/>
              </a:xfrm>
              <a:custGeom>
                <a:avLst/>
                <a:gdLst>
                  <a:gd name="T0" fmla="*/ 10 w 302"/>
                  <a:gd name="T1" fmla="*/ 426 h 426"/>
                  <a:gd name="T2" fmla="*/ 0 w 302"/>
                  <a:gd name="T3" fmla="*/ 424 h 426"/>
                  <a:gd name="T4" fmla="*/ 10 w 302"/>
                  <a:gd name="T5" fmla="*/ 426 h 426"/>
                  <a:gd name="T6" fmla="*/ 286 w 302"/>
                  <a:gd name="T7" fmla="*/ 207 h 426"/>
                  <a:gd name="T8" fmla="*/ 286 w 302"/>
                  <a:gd name="T9" fmla="*/ 207 h 426"/>
                  <a:gd name="T10" fmla="*/ 192 w 302"/>
                  <a:gd name="T11" fmla="*/ 54 h 426"/>
                  <a:gd name="T12" fmla="*/ 200 w 302"/>
                  <a:gd name="T13" fmla="*/ 0 h 426"/>
                  <a:gd name="T14" fmla="*/ 200 w 302"/>
                  <a:gd name="T15" fmla="*/ 0 h 426"/>
                  <a:gd name="T16" fmla="*/ 302 w 302"/>
                  <a:gd name="T17" fmla="*/ 30 h 426"/>
                  <a:gd name="T18" fmla="*/ 302 w 302"/>
                  <a:gd name="T19" fmla="*/ 30 h 426"/>
                  <a:gd name="T20" fmla="*/ 286 w 302"/>
                  <a:gd name="T21" fmla="*/ 20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2" h="426">
                    <a:moveTo>
                      <a:pt x="10" y="426"/>
                    </a:moveTo>
                    <a:cubicBezTo>
                      <a:pt x="7" y="426"/>
                      <a:pt x="4" y="425"/>
                      <a:pt x="0" y="424"/>
                    </a:cubicBezTo>
                    <a:cubicBezTo>
                      <a:pt x="4" y="425"/>
                      <a:pt x="7" y="425"/>
                      <a:pt x="10" y="426"/>
                    </a:cubicBezTo>
                    <a:close/>
                    <a:moveTo>
                      <a:pt x="286" y="207"/>
                    </a:moveTo>
                    <a:cubicBezTo>
                      <a:pt x="286" y="207"/>
                      <a:pt x="286" y="207"/>
                      <a:pt x="286" y="207"/>
                    </a:cubicBezTo>
                    <a:cubicBezTo>
                      <a:pt x="230" y="179"/>
                      <a:pt x="192" y="121"/>
                      <a:pt x="192" y="54"/>
                    </a:cubicBezTo>
                    <a:cubicBezTo>
                      <a:pt x="192" y="35"/>
                      <a:pt x="195" y="17"/>
                      <a:pt x="200" y="0"/>
                    </a:cubicBezTo>
                    <a:lnTo>
                      <a:pt x="200" y="0"/>
                    </a:lnTo>
                    <a:cubicBezTo>
                      <a:pt x="225" y="8"/>
                      <a:pt x="259" y="18"/>
                      <a:pt x="302" y="30"/>
                    </a:cubicBezTo>
                    <a:cubicBezTo>
                      <a:pt x="302" y="30"/>
                      <a:pt x="302" y="30"/>
                      <a:pt x="302" y="30"/>
                    </a:cubicBezTo>
                    <a:lnTo>
                      <a:pt x="286" y="207"/>
                    </a:lnTo>
                  </a:path>
                </a:pathLst>
              </a:custGeom>
              <a:solidFill>
                <a:srgbClr val="211A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68">
                <a:extLst>
                  <a:ext uri="{FF2B5EF4-FFF2-40B4-BE49-F238E27FC236}">
                    <a16:creationId xmlns:a16="http://schemas.microsoft.com/office/drawing/2014/main" id="{3EC042CB-D810-4647-B530-2280A1627F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72175" y="2551112"/>
                <a:ext cx="122238" cy="177800"/>
              </a:xfrm>
              <a:custGeom>
                <a:avLst/>
                <a:gdLst>
                  <a:gd name="T0" fmla="*/ 262 w 271"/>
                  <a:gd name="T1" fmla="*/ 390 h 390"/>
                  <a:gd name="T2" fmla="*/ 262 w 271"/>
                  <a:gd name="T3" fmla="*/ 390 h 390"/>
                  <a:gd name="T4" fmla="*/ 135 w 271"/>
                  <a:gd name="T5" fmla="*/ 368 h 390"/>
                  <a:gd name="T6" fmla="*/ 18 w 271"/>
                  <a:gd name="T7" fmla="*/ 331 h 390"/>
                  <a:gd name="T8" fmla="*/ 0 w 271"/>
                  <a:gd name="T9" fmla="*/ 323 h 390"/>
                  <a:gd name="T10" fmla="*/ 30 w 271"/>
                  <a:gd name="T11" fmla="*/ 0 h 390"/>
                  <a:gd name="T12" fmla="*/ 54 w 271"/>
                  <a:gd name="T13" fmla="*/ 20 h 390"/>
                  <a:gd name="T14" fmla="*/ 153 w 271"/>
                  <a:gd name="T15" fmla="*/ 75 h 390"/>
                  <a:gd name="T16" fmla="*/ 161 w 271"/>
                  <a:gd name="T17" fmla="*/ 78 h 390"/>
                  <a:gd name="T18" fmla="*/ 185 w 271"/>
                  <a:gd name="T19" fmla="*/ 86 h 390"/>
                  <a:gd name="T20" fmla="*/ 177 w 271"/>
                  <a:gd name="T21" fmla="*/ 140 h 390"/>
                  <a:gd name="T22" fmla="*/ 271 w 271"/>
                  <a:gd name="T23" fmla="*/ 293 h 390"/>
                  <a:gd name="T24" fmla="*/ 271 w 271"/>
                  <a:gd name="T25" fmla="*/ 293 h 390"/>
                  <a:gd name="T26" fmla="*/ 262 w 271"/>
                  <a:gd name="T27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" h="390">
                    <a:moveTo>
                      <a:pt x="262" y="390"/>
                    </a:moveTo>
                    <a:lnTo>
                      <a:pt x="262" y="390"/>
                    </a:lnTo>
                    <a:cubicBezTo>
                      <a:pt x="219" y="386"/>
                      <a:pt x="176" y="378"/>
                      <a:pt x="135" y="368"/>
                    </a:cubicBezTo>
                    <a:cubicBezTo>
                      <a:pt x="95" y="358"/>
                      <a:pt x="56" y="346"/>
                      <a:pt x="18" y="331"/>
                    </a:cubicBezTo>
                    <a:cubicBezTo>
                      <a:pt x="12" y="328"/>
                      <a:pt x="6" y="326"/>
                      <a:pt x="0" y="323"/>
                    </a:cubicBezTo>
                    <a:lnTo>
                      <a:pt x="30" y="0"/>
                    </a:lnTo>
                    <a:cubicBezTo>
                      <a:pt x="38" y="7"/>
                      <a:pt x="46" y="13"/>
                      <a:pt x="54" y="20"/>
                    </a:cubicBezTo>
                    <a:cubicBezTo>
                      <a:pt x="85" y="44"/>
                      <a:pt x="118" y="62"/>
                      <a:pt x="153" y="75"/>
                    </a:cubicBezTo>
                    <a:cubicBezTo>
                      <a:pt x="156" y="76"/>
                      <a:pt x="158" y="77"/>
                      <a:pt x="161" y="78"/>
                    </a:cubicBezTo>
                    <a:cubicBezTo>
                      <a:pt x="168" y="80"/>
                      <a:pt x="176" y="83"/>
                      <a:pt x="185" y="86"/>
                    </a:cubicBezTo>
                    <a:cubicBezTo>
                      <a:pt x="180" y="103"/>
                      <a:pt x="177" y="121"/>
                      <a:pt x="177" y="140"/>
                    </a:cubicBezTo>
                    <a:cubicBezTo>
                      <a:pt x="177" y="207"/>
                      <a:pt x="215" y="265"/>
                      <a:pt x="271" y="293"/>
                    </a:cubicBezTo>
                    <a:cubicBezTo>
                      <a:pt x="271" y="293"/>
                      <a:pt x="271" y="293"/>
                      <a:pt x="271" y="293"/>
                    </a:cubicBezTo>
                    <a:lnTo>
                      <a:pt x="262" y="390"/>
                    </a:lnTo>
                  </a:path>
                </a:pathLst>
              </a:custGeom>
              <a:solidFill>
                <a:srgbClr val="BDB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69">
                <a:extLst>
                  <a:ext uri="{FF2B5EF4-FFF2-40B4-BE49-F238E27FC236}">
                    <a16:creationId xmlns:a16="http://schemas.microsoft.com/office/drawing/2014/main" id="{B5ED3B0E-9BC1-4BA9-90D8-5B14DAEDA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80113" y="2698750"/>
                <a:ext cx="125413" cy="204788"/>
              </a:xfrm>
              <a:custGeom>
                <a:avLst/>
                <a:gdLst>
                  <a:gd name="T0" fmla="*/ 242 w 278"/>
                  <a:gd name="T1" fmla="*/ 448 h 448"/>
                  <a:gd name="T2" fmla="*/ 242 w 278"/>
                  <a:gd name="T3" fmla="*/ 448 h 448"/>
                  <a:gd name="T4" fmla="*/ 215 w 278"/>
                  <a:gd name="T5" fmla="*/ 445 h 448"/>
                  <a:gd name="T6" fmla="*/ 203 w 278"/>
                  <a:gd name="T7" fmla="*/ 443 h 448"/>
                  <a:gd name="T8" fmla="*/ 178 w 278"/>
                  <a:gd name="T9" fmla="*/ 440 h 448"/>
                  <a:gd name="T10" fmla="*/ 168 w 278"/>
                  <a:gd name="T11" fmla="*/ 439 h 448"/>
                  <a:gd name="T12" fmla="*/ 157 w 278"/>
                  <a:gd name="T13" fmla="*/ 437 h 448"/>
                  <a:gd name="T14" fmla="*/ 153 w 278"/>
                  <a:gd name="T15" fmla="*/ 437 h 448"/>
                  <a:gd name="T16" fmla="*/ 131 w 278"/>
                  <a:gd name="T17" fmla="*/ 433 h 448"/>
                  <a:gd name="T18" fmla="*/ 116 w 278"/>
                  <a:gd name="T19" fmla="*/ 429 h 448"/>
                  <a:gd name="T20" fmla="*/ 105 w 278"/>
                  <a:gd name="T21" fmla="*/ 426 h 448"/>
                  <a:gd name="T22" fmla="*/ 91 w 278"/>
                  <a:gd name="T23" fmla="*/ 422 h 448"/>
                  <a:gd name="T24" fmla="*/ 88 w 278"/>
                  <a:gd name="T25" fmla="*/ 403 h 448"/>
                  <a:gd name="T26" fmla="*/ 88 w 278"/>
                  <a:gd name="T27" fmla="*/ 402 h 448"/>
                  <a:gd name="T28" fmla="*/ 86 w 278"/>
                  <a:gd name="T29" fmla="*/ 384 h 448"/>
                  <a:gd name="T30" fmla="*/ 86 w 278"/>
                  <a:gd name="T31" fmla="*/ 383 h 448"/>
                  <a:gd name="T32" fmla="*/ 86 w 278"/>
                  <a:gd name="T33" fmla="*/ 381 h 448"/>
                  <a:gd name="T34" fmla="*/ 84 w 278"/>
                  <a:gd name="T35" fmla="*/ 370 h 448"/>
                  <a:gd name="T36" fmla="*/ 84 w 278"/>
                  <a:gd name="T37" fmla="*/ 364 h 448"/>
                  <a:gd name="T38" fmla="*/ 83 w 278"/>
                  <a:gd name="T39" fmla="*/ 350 h 448"/>
                  <a:gd name="T40" fmla="*/ 83 w 278"/>
                  <a:gd name="T41" fmla="*/ 338 h 448"/>
                  <a:gd name="T42" fmla="*/ 82 w 278"/>
                  <a:gd name="T43" fmla="*/ 316 h 448"/>
                  <a:gd name="T44" fmla="*/ 82 w 278"/>
                  <a:gd name="T45" fmla="*/ 306 h 448"/>
                  <a:gd name="T46" fmla="*/ 81 w 278"/>
                  <a:gd name="T47" fmla="*/ 283 h 448"/>
                  <a:gd name="T48" fmla="*/ 81 w 278"/>
                  <a:gd name="T49" fmla="*/ 258 h 448"/>
                  <a:gd name="T50" fmla="*/ 81 w 278"/>
                  <a:gd name="T51" fmla="*/ 249 h 448"/>
                  <a:gd name="T52" fmla="*/ 80 w 278"/>
                  <a:gd name="T53" fmla="*/ 239 h 448"/>
                  <a:gd name="T54" fmla="*/ 80 w 278"/>
                  <a:gd name="T55" fmla="*/ 227 h 448"/>
                  <a:gd name="T56" fmla="*/ 79 w 278"/>
                  <a:gd name="T57" fmla="*/ 215 h 448"/>
                  <a:gd name="T58" fmla="*/ 79 w 278"/>
                  <a:gd name="T59" fmla="*/ 215 h 448"/>
                  <a:gd name="T60" fmla="*/ 79 w 278"/>
                  <a:gd name="T61" fmla="*/ 215 h 448"/>
                  <a:gd name="T62" fmla="*/ 39 w 278"/>
                  <a:gd name="T63" fmla="*/ 197 h 448"/>
                  <a:gd name="T64" fmla="*/ 30 w 278"/>
                  <a:gd name="T65" fmla="*/ 194 h 448"/>
                  <a:gd name="T66" fmla="*/ 11 w 278"/>
                  <a:gd name="T67" fmla="*/ 189 h 448"/>
                  <a:gd name="T68" fmla="*/ 1 w 278"/>
                  <a:gd name="T69" fmla="*/ 187 h 448"/>
                  <a:gd name="T70" fmla="*/ 0 w 278"/>
                  <a:gd name="T71" fmla="*/ 187 h 448"/>
                  <a:gd name="T72" fmla="*/ 0 w 278"/>
                  <a:gd name="T73" fmla="*/ 187 h 448"/>
                  <a:gd name="T74" fmla="*/ 16 w 278"/>
                  <a:gd name="T75" fmla="*/ 0 h 448"/>
                  <a:gd name="T76" fmla="*/ 34 w 278"/>
                  <a:gd name="T77" fmla="*/ 8 h 448"/>
                  <a:gd name="T78" fmla="*/ 151 w 278"/>
                  <a:gd name="T79" fmla="*/ 45 h 448"/>
                  <a:gd name="T80" fmla="*/ 278 w 278"/>
                  <a:gd name="T81" fmla="*/ 67 h 448"/>
                  <a:gd name="T82" fmla="*/ 278 w 278"/>
                  <a:gd name="T83" fmla="*/ 67 h 448"/>
                  <a:gd name="T84" fmla="*/ 244 w 278"/>
                  <a:gd name="T85" fmla="*/ 443 h 448"/>
                  <a:gd name="T86" fmla="*/ 244 w 278"/>
                  <a:gd name="T87" fmla="*/ 443 h 448"/>
                  <a:gd name="T88" fmla="*/ 242 w 278"/>
                  <a:gd name="T8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8" h="448">
                    <a:moveTo>
                      <a:pt x="242" y="448"/>
                    </a:moveTo>
                    <a:lnTo>
                      <a:pt x="242" y="448"/>
                    </a:lnTo>
                    <a:cubicBezTo>
                      <a:pt x="233" y="447"/>
                      <a:pt x="224" y="446"/>
                      <a:pt x="215" y="445"/>
                    </a:cubicBezTo>
                    <a:cubicBezTo>
                      <a:pt x="211" y="444"/>
                      <a:pt x="207" y="444"/>
                      <a:pt x="203" y="443"/>
                    </a:cubicBezTo>
                    <a:cubicBezTo>
                      <a:pt x="194" y="442"/>
                      <a:pt x="186" y="441"/>
                      <a:pt x="178" y="440"/>
                    </a:cubicBezTo>
                    <a:cubicBezTo>
                      <a:pt x="174" y="440"/>
                      <a:pt x="171" y="439"/>
                      <a:pt x="168" y="439"/>
                    </a:cubicBezTo>
                    <a:cubicBezTo>
                      <a:pt x="164" y="438"/>
                      <a:pt x="160" y="438"/>
                      <a:pt x="157" y="437"/>
                    </a:cubicBezTo>
                    <a:cubicBezTo>
                      <a:pt x="156" y="437"/>
                      <a:pt x="154" y="437"/>
                      <a:pt x="153" y="437"/>
                    </a:cubicBezTo>
                    <a:cubicBezTo>
                      <a:pt x="145" y="435"/>
                      <a:pt x="138" y="434"/>
                      <a:pt x="131" y="433"/>
                    </a:cubicBezTo>
                    <a:cubicBezTo>
                      <a:pt x="126" y="431"/>
                      <a:pt x="121" y="430"/>
                      <a:pt x="116" y="429"/>
                    </a:cubicBezTo>
                    <a:cubicBezTo>
                      <a:pt x="113" y="428"/>
                      <a:pt x="109" y="427"/>
                      <a:pt x="105" y="426"/>
                    </a:cubicBezTo>
                    <a:cubicBezTo>
                      <a:pt x="100" y="425"/>
                      <a:pt x="96" y="423"/>
                      <a:pt x="91" y="422"/>
                    </a:cubicBezTo>
                    <a:cubicBezTo>
                      <a:pt x="90" y="416"/>
                      <a:pt x="89" y="409"/>
                      <a:pt x="88" y="403"/>
                    </a:cubicBezTo>
                    <a:cubicBezTo>
                      <a:pt x="88" y="403"/>
                      <a:pt x="88" y="402"/>
                      <a:pt x="88" y="402"/>
                    </a:cubicBezTo>
                    <a:cubicBezTo>
                      <a:pt x="87" y="396"/>
                      <a:pt x="86" y="390"/>
                      <a:pt x="86" y="384"/>
                    </a:cubicBezTo>
                    <a:lnTo>
                      <a:pt x="86" y="383"/>
                    </a:lnTo>
                    <a:cubicBezTo>
                      <a:pt x="86" y="382"/>
                      <a:pt x="86" y="382"/>
                      <a:pt x="86" y="381"/>
                    </a:cubicBezTo>
                    <a:cubicBezTo>
                      <a:pt x="85" y="377"/>
                      <a:pt x="85" y="374"/>
                      <a:pt x="84" y="370"/>
                    </a:cubicBezTo>
                    <a:cubicBezTo>
                      <a:pt x="84" y="368"/>
                      <a:pt x="84" y="366"/>
                      <a:pt x="84" y="364"/>
                    </a:cubicBezTo>
                    <a:cubicBezTo>
                      <a:pt x="84" y="359"/>
                      <a:pt x="83" y="355"/>
                      <a:pt x="83" y="350"/>
                    </a:cubicBezTo>
                    <a:cubicBezTo>
                      <a:pt x="83" y="346"/>
                      <a:pt x="83" y="342"/>
                      <a:pt x="83" y="338"/>
                    </a:cubicBezTo>
                    <a:cubicBezTo>
                      <a:pt x="82" y="330"/>
                      <a:pt x="82" y="323"/>
                      <a:pt x="82" y="316"/>
                    </a:cubicBezTo>
                    <a:cubicBezTo>
                      <a:pt x="82" y="312"/>
                      <a:pt x="82" y="309"/>
                      <a:pt x="82" y="306"/>
                    </a:cubicBezTo>
                    <a:cubicBezTo>
                      <a:pt x="82" y="298"/>
                      <a:pt x="81" y="291"/>
                      <a:pt x="81" y="283"/>
                    </a:cubicBezTo>
                    <a:cubicBezTo>
                      <a:pt x="81" y="274"/>
                      <a:pt x="81" y="266"/>
                      <a:pt x="81" y="258"/>
                    </a:cubicBezTo>
                    <a:cubicBezTo>
                      <a:pt x="81" y="255"/>
                      <a:pt x="81" y="252"/>
                      <a:pt x="81" y="249"/>
                    </a:cubicBezTo>
                    <a:cubicBezTo>
                      <a:pt x="81" y="245"/>
                      <a:pt x="81" y="242"/>
                      <a:pt x="80" y="239"/>
                    </a:cubicBezTo>
                    <a:cubicBezTo>
                      <a:pt x="80" y="235"/>
                      <a:pt x="80" y="231"/>
                      <a:pt x="80" y="227"/>
                    </a:cubicBezTo>
                    <a:cubicBezTo>
                      <a:pt x="80" y="223"/>
                      <a:pt x="80" y="219"/>
                      <a:pt x="79" y="215"/>
                    </a:cubicBezTo>
                    <a:lnTo>
                      <a:pt x="79" y="215"/>
                    </a:lnTo>
                    <a:lnTo>
                      <a:pt x="79" y="215"/>
                    </a:lnTo>
                    <a:cubicBezTo>
                      <a:pt x="66" y="208"/>
                      <a:pt x="52" y="202"/>
                      <a:pt x="39" y="197"/>
                    </a:cubicBezTo>
                    <a:cubicBezTo>
                      <a:pt x="36" y="196"/>
                      <a:pt x="33" y="195"/>
                      <a:pt x="30" y="194"/>
                    </a:cubicBezTo>
                    <a:cubicBezTo>
                      <a:pt x="24" y="193"/>
                      <a:pt x="18" y="191"/>
                      <a:pt x="11" y="189"/>
                    </a:cubicBezTo>
                    <a:cubicBezTo>
                      <a:pt x="8" y="188"/>
                      <a:pt x="5" y="188"/>
                      <a:pt x="1" y="187"/>
                    </a:cubicBezTo>
                    <a:cubicBezTo>
                      <a:pt x="1" y="187"/>
                      <a:pt x="0" y="187"/>
                      <a:pt x="0" y="187"/>
                    </a:cubicBezTo>
                    <a:lnTo>
                      <a:pt x="0" y="187"/>
                    </a:lnTo>
                    <a:lnTo>
                      <a:pt x="16" y="0"/>
                    </a:lnTo>
                    <a:cubicBezTo>
                      <a:pt x="22" y="3"/>
                      <a:pt x="28" y="5"/>
                      <a:pt x="34" y="8"/>
                    </a:cubicBezTo>
                    <a:cubicBezTo>
                      <a:pt x="72" y="23"/>
                      <a:pt x="111" y="35"/>
                      <a:pt x="151" y="45"/>
                    </a:cubicBezTo>
                    <a:cubicBezTo>
                      <a:pt x="192" y="55"/>
                      <a:pt x="235" y="63"/>
                      <a:pt x="278" y="67"/>
                    </a:cubicBezTo>
                    <a:lnTo>
                      <a:pt x="278" y="67"/>
                    </a:lnTo>
                    <a:lnTo>
                      <a:pt x="244" y="443"/>
                    </a:lnTo>
                    <a:lnTo>
                      <a:pt x="244" y="443"/>
                    </a:lnTo>
                    <a:cubicBezTo>
                      <a:pt x="243" y="445"/>
                      <a:pt x="243" y="446"/>
                      <a:pt x="242" y="448"/>
                    </a:cubicBezTo>
                  </a:path>
                </a:pathLst>
              </a:custGeom>
              <a:solidFill>
                <a:srgbClr val="8E9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70">
                <a:extLst>
                  <a:ext uri="{FF2B5EF4-FFF2-40B4-BE49-F238E27FC236}">
                    <a16:creationId xmlns:a16="http://schemas.microsoft.com/office/drawing/2014/main" id="{91F599C8-555C-4E95-8839-04FF0D814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889625" y="2547937"/>
                <a:ext cx="50800" cy="55563"/>
              </a:xfrm>
              <a:custGeom>
                <a:avLst/>
                <a:gdLst>
                  <a:gd name="T0" fmla="*/ 102 w 112"/>
                  <a:gd name="T1" fmla="*/ 124 h 124"/>
                  <a:gd name="T2" fmla="*/ 102 w 112"/>
                  <a:gd name="T3" fmla="*/ 124 h 124"/>
                  <a:gd name="T4" fmla="*/ 0 w 112"/>
                  <a:gd name="T5" fmla="*/ 94 h 124"/>
                  <a:gd name="T6" fmla="*/ 0 w 112"/>
                  <a:gd name="T7" fmla="*/ 94 h 124"/>
                  <a:gd name="T8" fmla="*/ 0 w 112"/>
                  <a:gd name="T9" fmla="*/ 94 h 124"/>
                  <a:gd name="T10" fmla="*/ 77 w 112"/>
                  <a:gd name="T11" fmla="*/ 0 h 124"/>
                  <a:gd name="T12" fmla="*/ 112 w 112"/>
                  <a:gd name="T13" fmla="*/ 10 h 124"/>
                  <a:gd name="T14" fmla="*/ 102 w 112"/>
                  <a:gd name="T15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124">
                    <a:moveTo>
                      <a:pt x="102" y="124"/>
                    </a:moveTo>
                    <a:cubicBezTo>
                      <a:pt x="102" y="124"/>
                      <a:pt x="102" y="124"/>
                      <a:pt x="102" y="124"/>
                    </a:cubicBezTo>
                    <a:cubicBezTo>
                      <a:pt x="59" y="112"/>
                      <a:pt x="25" y="102"/>
                      <a:pt x="0" y="94"/>
                    </a:cubicBezTo>
                    <a:lnTo>
                      <a:pt x="0" y="94"/>
                    </a:lnTo>
                    <a:lnTo>
                      <a:pt x="0" y="94"/>
                    </a:lnTo>
                    <a:cubicBezTo>
                      <a:pt x="14" y="54"/>
                      <a:pt x="41" y="21"/>
                      <a:pt x="77" y="0"/>
                    </a:cubicBezTo>
                    <a:cubicBezTo>
                      <a:pt x="88" y="3"/>
                      <a:pt x="100" y="7"/>
                      <a:pt x="112" y="10"/>
                    </a:cubicBezTo>
                    <a:lnTo>
                      <a:pt x="102" y="124"/>
                    </a:lnTo>
                    <a:close/>
                  </a:path>
                </a:pathLst>
              </a:custGeom>
              <a:solidFill>
                <a:srgbClr val="1A16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71">
                <a:extLst>
                  <a:ext uri="{FF2B5EF4-FFF2-40B4-BE49-F238E27FC236}">
                    <a16:creationId xmlns:a16="http://schemas.microsoft.com/office/drawing/2014/main" id="{18306FF3-5214-46BE-B6BB-738DF4EA5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59475" y="2501900"/>
                <a:ext cx="104775" cy="88900"/>
              </a:xfrm>
              <a:custGeom>
                <a:avLst/>
                <a:gdLst>
                  <a:gd name="T0" fmla="*/ 155 w 232"/>
                  <a:gd name="T1" fmla="*/ 194 h 194"/>
                  <a:gd name="T2" fmla="*/ 131 w 232"/>
                  <a:gd name="T3" fmla="*/ 186 h 194"/>
                  <a:gd name="T4" fmla="*/ 123 w 232"/>
                  <a:gd name="T5" fmla="*/ 183 h 194"/>
                  <a:gd name="T6" fmla="*/ 24 w 232"/>
                  <a:gd name="T7" fmla="*/ 128 h 194"/>
                  <a:gd name="T8" fmla="*/ 0 w 232"/>
                  <a:gd name="T9" fmla="*/ 108 h 194"/>
                  <a:gd name="T10" fmla="*/ 9 w 232"/>
                  <a:gd name="T11" fmla="*/ 0 h 194"/>
                  <a:gd name="T12" fmla="*/ 69 w 232"/>
                  <a:gd name="T13" fmla="*/ 41 h 194"/>
                  <a:gd name="T14" fmla="*/ 69 w 232"/>
                  <a:gd name="T15" fmla="*/ 43 h 194"/>
                  <a:gd name="T16" fmla="*/ 191 w 232"/>
                  <a:gd name="T17" fmla="*/ 88 h 194"/>
                  <a:gd name="T18" fmla="*/ 232 w 232"/>
                  <a:gd name="T19" fmla="*/ 100 h 194"/>
                  <a:gd name="T20" fmla="*/ 155 w 232"/>
                  <a:gd name="T21" fmla="*/ 194 h 194"/>
                  <a:gd name="T22" fmla="*/ 155 w 232"/>
                  <a:gd name="T23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2" h="194">
                    <a:moveTo>
                      <a:pt x="155" y="194"/>
                    </a:moveTo>
                    <a:cubicBezTo>
                      <a:pt x="146" y="191"/>
                      <a:pt x="138" y="188"/>
                      <a:pt x="131" y="186"/>
                    </a:cubicBezTo>
                    <a:cubicBezTo>
                      <a:pt x="128" y="185"/>
                      <a:pt x="126" y="184"/>
                      <a:pt x="123" y="183"/>
                    </a:cubicBezTo>
                    <a:cubicBezTo>
                      <a:pt x="88" y="170"/>
                      <a:pt x="55" y="152"/>
                      <a:pt x="24" y="128"/>
                    </a:cubicBezTo>
                    <a:cubicBezTo>
                      <a:pt x="16" y="121"/>
                      <a:pt x="8" y="115"/>
                      <a:pt x="0" y="108"/>
                    </a:cubicBezTo>
                    <a:lnTo>
                      <a:pt x="9" y="0"/>
                    </a:lnTo>
                    <a:cubicBezTo>
                      <a:pt x="28" y="15"/>
                      <a:pt x="48" y="29"/>
                      <a:pt x="69" y="41"/>
                    </a:cubicBezTo>
                    <a:lnTo>
                      <a:pt x="69" y="43"/>
                    </a:lnTo>
                    <a:cubicBezTo>
                      <a:pt x="96" y="63"/>
                      <a:pt x="141" y="78"/>
                      <a:pt x="191" y="88"/>
                    </a:cubicBezTo>
                    <a:cubicBezTo>
                      <a:pt x="203" y="92"/>
                      <a:pt x="217" y="96"/>
                      <a:pt x="232" y="100"/>
                    </a:cubicBezTo>
                    <a:cubicBezTo>
                      <a:pt x="196" y="121"/>
                      <a:pt x="169" y="154"/>
                      <a:pt x="155" y="194"/>
                    </a:cubicBezTo>
                    <a:lnTo>
                      <a:pt x="155" y="194"/>
                    </a:lnTo>
                  </a:path>
                </a:pathLst>
              </a:custGeom>
              <a:solidFill>
                <a:srgbClr val="7879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72">
                <a:extLst>
                  <a:ext uri="{FF2B5EF4-FFF2-40B4-BE49-F238E27FC236}">
                    <a16:creationId xmlns:a16="http://schemas.microsoft.com/office/drawing/2014/main" id="{A2930F59-3532-4BDA-AF89-3BE765040D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270500" y="3076575"/>
                <a:ext cx="411163" cy="419100"/>
              </a:xfrm>
              <a:custGeom>
                <a:avLst/>
                <a:gdLst>
                  <a:gd name="T0" fmla="*/ 662 w 908"/>
                  <a:gd name="T1" fmla="*/ 363 h 920"/>
                  <a:gd name="T2" fmla="*/ 636 w 908"/>
                  <a:gd name="T3" fmla="*/ 338 h 920"/>
                  <a:gd name="T4" fmla="*/ 657 w 908"/>
                  <a:gd name="T5" fmla="*/ 223 h 920"/>
                  <a:gd name="T6" fmla="*/ 754 w 908"/>
                  <a:gd name="T7" fmla="*/ 359 h 920"/>
                  <a:gd name="T8" fmla="*/ 341 w 908"/>
                  <a:gd name="T9" fmla="*/ 156 h 920"/>
                  <a:gd name="T10" fmla="*/ 348 w 908"/>
                  <a:gd name="T11" fmla="*/ 131 h 920"/>
                  <a:gd name="T12" fmla="*/ 508 w 908"/>
                  <a:gd name="T13" fmla="*/ 156 h 920"/>
                  <a:gd name="T14" fmla="*/ 454 w 908"/>
                  <a:gd name="T15" fmla="*/ 243 h 920"/>
                  <a:gd name="T16" fmla="*/ 433 w 908"/>
                  <a:gd name="T17" fmla="*/ 248 h 920"/>
                  <a:gd name="T18" fmla="*/ 341 w 908"/>
                  <a:gd name="T19" fmla="*/ 164 h 920"/>
                  <a:gd name="T20" fmla="*/ 91 w 908"/>
                  <a:gd name="T21" fmla="*/ 335 h 920"/>
                  <a:gd name="T22" fmla="*/ 95 w 908"/>
                  <a:gd name="T23" fmla="*/ 318 h 920"/>
                  <a:gd name="T24" fmla="*/ 209 w 908"/>
                  <a:gd name="T25" fmla="*/ 268 h 920"/>
                  <a:gd name="T26" fmla="*/ 229 w 908"/>
                  <a:gd name="T27" fmla="*/ 408 h 920"/>
                  <a:gd name="T28" fmla="*/ 219 w 908"/>
                  <a:gd name="T29" fmla="*/ 415 h 920"/>
                  <a:gd name="T30" fmla="*/ 209 w 908"/>
                  <a:gd name="T31" fmla="*/ 421 h 920"/>
                  <a:gd name="T32" fmla="*/ 91 w 908"/>
                  <a:gd name="T33" fmla="*/ 343 h 920"/>
                  <a:gd name="T34" fmla="*/ 137 w 908"/>
                  <a:gd name="T35" fmla="*/ 700 h 920"/>
                  <a:gd name="T36" fmla="*/ 156 w 908"/>
                  <a:gd name="T37" fmla="*/ 583 h 920"/>
                  <a:gd name="T38" fmla="*/ 243 w 908"/>
                  <a:gd name="T39" fmla="*/ 577 h 920"/>
                  <a:gd name="T40" fmla="*/ 254 w 908"/>
                  <a:gd name="T41" fmla="*/ 719 h 920"/>
                  <a:gd name="T42" fmla="*/ 137 w 908"/>
                  <a:gd name="T43" fmla="*/ 700 h 920"/>
                  <a:gd name="T44" fmla="*/ 403 w 908"/>
                  <a:gd name="T45" fmla="*/ 787 h 920"/>
                  <a:gd name="T46" fmla="*/ 451 w 908"/>
                  <a:gd name="T47" fmla="*/ 702 h 920"/>
                  <a:gd name="T48" fmla="*/ 460 w 908"/>
                  <a:gd name="T49" fmla="*/ 699 h 920"/>
                  <a:gd name="T50" fmla="*/ 478 w 908"/>
                  <a:gd name="T51" fmla="*/ 695 h 920"/>
                  <a:gd name="T52" fmla="*/ 569 w 908"/>
                  <a:gd name="T53" fmla="*/ 770 h 920"/>
                  <a:gd name="T54" fmla="*/ 569 w 908"/>
                  <a:gd name="T55" fmla="*/ 789 h 920"/>
                  <a:gd name="T56" fmla="*/ 563 w 908"/>
                  <a:gd name="T57" fmla="*/ 810 h 920"/>
                  <a:gd name="T58" fmla="*/ 494 w 908"/>
                  <a:gd name="T59" fmla="*/ 862 h 920"/>
                  <a:gd name="T60" fmla="*/ 813 w 908"/>
                  <a:gd name="T61" fmla="*/ 633 h 920"/>
                  <a:gd name="T62" fmla="*/ 668 w 908"/>
                  <a:gd name="T63" fmla="*/ 646 h 920"/>
                  <a:gd name="T64" fmla="*/ 715 w 908"/>
                  <a:gd name="T65" fmla="*/ 517 h 920"/>
                  <a:gd name="T66" fmla="*/ 813 w 908"/>
                  <a:gd name="T67" fmla="*/ 633 h 920"/>
                  <a:gd name="T68" fmla="*/ 410 w 908"/>
                  <a:gd name="T69" fmla="*/ 25 h 920"/>
                  <a:gd name="T70" fmla="*/ 306 w 908"/>
                  <a:gd name="T71" fmla="*/ 48 h 920"/>
                  <a:gd name="T72" fmla="*/ 8 w 908"/>
                  <a:gd name="T73" fmla="*/ 516 h 920"/>
                  <a:gd name="T74" fmla="*/ 107 w 908"/>
                  <a:gd name="T75" fmla="*/ 755 h 920"/>
                  <a:gd name="T76" fmla="*/ 443 w 908"/>
                  <a:gd name="T77" fmla="*/ 920 h 920"/>
                  <a:gd name="T78" fmla="*/ 515 w 908"/>
                  <a:gd name="T79" fmla="*/ 916 h 920"/>
                  <a:gd name="T80" fmla="*/ 878 w 908"/>
                  <a:gd name="T81" fmla="*/ 620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08" h="920">
                    <a:moveTo>
                      <a:pt x="663" y="363"/>
                    </a:moveTo>
                    <a:lnTo>
                      <a:pt x="662" y="363"/>
                    </a:lnTo>
                    <a:cubicBezTo>
                      <a:pt x="652" y="357"/>
                      <a:pt x="644" y="350"/>
                      <a:pt x="638" y="340"/>
                    </a:cubicBezTo>
                    <a:lnTo>
                      <a:pt x="636" y="338"/>
                    </a:lnTo>
                    <a:lnTo>
                      <a:pt x="636" y="338"/>
                    </a:lnTo>
                    <a:cubicBezTo>
                      <a:pt x="611" y="300"/>
                      <a:pt x="620" y="250"/>
                      <a:pt x="657" y="223"/>
                    </a:cubicBezTo>
                    <a:cubicBezTo>
                      <a:pt x="694" y="196"/>
                      <a:pt x="747" y="205"/>
                      <a:pt x="774" y="243"/>
                    </a:cubicBezTo>
                    <a:cubicBezTo>
                      <a:pt x="801" y="280"/>
                      <a:pt x="792" y="332"/>
                      <a:pt x="754" y="359"/>
                    </a:cubicBezTo>
                    <a:cubicBezTo>
                      <a:pt x="727" y="379"/>
                      <a:pt x="690" y="380"/>
                      <a:pt x="663" y="363"/>
                    </a:cubicBezTo>
                    <a:close/>
                    <a:moveTo>
                      <a:pt x="341" y="156"/>
                    </a:moveTo>
                    <a:cubicBezTo>
                      <a:pt x="342" y="151"/>
                      <a:pt x="343" y="145"/>
                      <a:pt x="344" y="140"/>
                    </a:cubicBezTo>
                    <a:cubicBezTo>
                      <a:pt x="345" y="137"/>
                      <a:pt x="347" y="134"/>
                      <a:pt x="348" y="131"/>
                    </a:cubicBezTo>
                    <a:cubicBezTo>
                      <a:pt x="359" y="104"/>
                      <a:pt x="385" y="84"/>
                      <a:pt x="416" y="81"/>
                    </a:cubicBezTo>
                    <a:cubicBezTo>
                      <a:pt x="462" y="77"/>
                      <a:pt x="503" y="110"/>
                      <a:pt x="508" y="156"/>
                    </a:cubicBezTo>
                    <a:cubicBezTo>
                      <a:pt x="511" y="192"/>
                      <a:pt x="492" y="225"/>
                      <a:pt x="462" y="239"/>
                    </a:cubicBezTo>
                    <a:cubicBezTo>
                      <a:pt x="459" y="241"/>
                      <a:pt x="456" y="242"/>
                      <a:pt x="454" y="243"/>
                    </a:cubicBezTo>
                    <a:cubicBezTo>
                      <a:pt x="451" y="244"/>
                      <a:pt x="449" y="244"/>
                      <a:pt x="447" y="245"/>
                    </a:cubicBezTo>
                    <a:cubicBezTo>
                      <a:pt x="442" y="246"/>
                      <a:pt x="438" y="247"/>
                      <a:pt x="433" y="248"/>
                    </a:cubicBezTo>
                    <a:cubicBezTo>
                      <a:pt x="387" y="252"/>
                      <a:pt x="346" y="219"/>
                      <a:pt x="341" y="173"/>
                    </a:cubicBezTo>
                    <a:cubicBezTo>
                      <a:pt x="341" y="170"/>
                      <a:pt x="341" y="167"/>
                      <a:pt x="341" y="164"/>
                    </a:cubicBezTo>
                    <a:cubicBezTo>
                      <a:pt x="341" y="162"/>
                      <a:pt x="341" y="159"/>
                      <a:pt x="341" y="156"/>
                    </a:cubicBezTo>
                    <a:close/>
                    <a:moveTo>
                      <a:pt x="91" y="335"/>
                    </a:moveTo>
                    <a:cubicBezTo>
                      <a:pt x="91" y="332"/>
                      <a:pt x="92" y="330"/>
                      <a:pt x="92" y="327"/>
                    </a:cubicBezTo>
                    <a:cubicBezTo>
                      <a:pt x="93" y="324"/>
                      <a:pt x="94" y="321"/>
                      <a:pt x="95" y="318"/>
                    </a:cubicBezTo>
                    <a:cubicBezTo>
                      <a:pt x="95" y="316"/>
                      <a:pt x="97" y="313"/>
                      <a:pt x="98" y="310"/>
                    </a:cubicBezTo>
                    <a:cubicBezTo>
                      <a:pt x="117" y="268"/>
                      <a:pt x="166" y="249"/>
                      <a:pt x="209" y="268"/>
                    </a:cubicBezTo>
                    <a:cubicBezTo>
                      <a:pt x="251" y="287"/>
                      <a:pt x="269" y="337"/>
                      <a:pt x="250" y="379"/>
                    </a:cubicBezTo>
                    <a:cubicBezTo>
                      <a:pt x="245" y="391"/>
                      <a:pt x="238" y="400"/>
                      <a:pt x="229" y="408"/>
                    </a:cubicBezTo>
                    <a:cubicBezTo>
                      <a:pt x="226" y="411"/>
                      <a:pt x="222" y="413"/>
                      <a:pt x="219" y="415"/>
                    </a:cubicBezTo>
                    <a:lnTo>
                      <a:pt x="219" y="415"/>
                    </a:lnTo>
                    <a:cubicBezTo>
                      <a:pt x="216" y="417"/>
                      <a:pt x="212" y="419"/>
                      <a:pt x="209" y="421"/>
                    </a:cubicBezTo>
                    <a:lnTo>
                      <a:pt x="209" y="421"/>
                    </a:lnTo>
                    <a:cubicBezTo>
                      <a:pt x="187" y="430"/>
                      <a:pt x="162" y="431"/>
                      <a:pt x="140" y="421"/>
                    </a:cubicBezTo>
                    <a:cubicBezTo>
                      <a:pt x="108" y="406"/>
                      <a:pt x="90" y="375"/>
                      <a:pt x="91" y="343"/>
                    </a:cubicBezTo>
                    <a:cubicBezTo>
                      <a:pt x="91" y="340"/>
                      <a:pt x="91" y="338"/>
                      <a:pt x="91" y="335"/>
                    </a:cubicBezTo>
                    <a:moveTo>
                      <a:pt x="137" y="700"/>
                    </a:moveTo>
                    <a:cubicBezTo>
                      <a:pt x="135" y="698"/>
                      <a:pt x="133" y="695"/>
                      <a:pt x="132" y="693"/>
                    </a:cubicBezTo>
                    <a:cubicBezTo>
                      <a:pt x="111" y="656"/>
                      <a:pt x="121" y="609"/>
                      <a:pt x="156" y="583"/>
                    </a:cubicBezTo>
                    <a:cubicBezTo>
                      <a:pt x="164" y="578"/>
                      <a:pt x="173" y="573"/>
                      <a:pt x="182" y="571"/>
                    </a:cubicBezTo>
                    <a:cubicBezTo>
                      <a:pt x="202" y="565"/>
                      <a:pt x="224" y="567"/>
                      <a:pt x="243" y="577"/>
                    </a:cubicBezTo>
                    <a:cubicBezTo>
                      <a:pt x="254" y="583"/>
                      <a:pt x="265" y="591"/>
                      <a:pt x="273" y="603"/>
                    </a:cubicBezTo>
                    <a:cubicBezTo>
                      <a:pt x="300" y="640"/>
                      <a:pt x="291" y="692"/>
                      <a:pt x="254" y="719"/>
                    </a:cubicBezTo>
                    <a:cubicBezTo>
                      <a:pt x="231" y="735"/>
                      <a:pt x="204" y="739"/>
                      <a:pt x="180" y="731"/>
                    </a:cubicBezTo>
                    <a:cubicBezTo>
                      <a:pt x="163" y="726"/>
                      <a:pt x="148" y="716"/>
                      <a:pt x="137" y="700"/>
                    </a:cubicBezTo>
                    <a:moveTo>
                      <a:pt x="477" y="861"/>
                    </a:moveTo>
                    <a:cubicBezTo>
                      <a:pt x="438" y="857"/>
                      <a:pt x="406" y="827"/>
                      <a:pt x="403" y="787"/>
                    </a:cubicBezTo>
                    <a:cubicBezTo>
                      <a:pt x="399" y="753"/>
                      <a:pt x="416" y="722"/>
                      <a:pt x="444" y="706"/>
                    </a:cubicBezTo>
                    <a:cubicBezTo>
                      <a:pt x="447" y="704"/>
                      <a:pt x="449" y="703"/>
                      <a:pt x="451" y="702"/>
                    </a:cubicBezTo>
                    <a:lnTo>
                      <a:pt x="453" y="702"/>
                    </a:lnTo>
                    <a:cubicBezTo>
                      <a:pt x="455" y="700"/>
                      <a:pt x="457" y="699"/>
                      <a:pt x="460" y="699"/>
                    </a:cubicBezTo>
                    <a:cubicBezTo>
                      <a:pt x="462" y="698"/>
                      <a:pt x="464" y="697"/>
                      <a:pt x="467" y="697"/>
                    </a:cubicBezTo>
                    <a:cubicBezTo>
                      <a:pt x="470" y="696"/>
                      <a:pt x="474" y="695"/>
                      <a:pt x="478" y="695"/>
                    </a:cubicBezTo>
                    <a:cubicBezTo>
                      <a:pt x="508" y="692"/>
                      <a:pt x="536" y="706"/>
                      <a:pt x="553" y="729"/>
                    </a:cubicBezTo>
                    <a:cubicBezTo>
                      <a:pt x="562" y="740"/>
                      <a:pt x="568" y="754"/>
                      <a:pt x="569" y="770"/>
                    </a:cubicBezTo>
                    <a:cubicBezTo>
                      <a:pt x="570" y="775"/>
                      <a:pt x="570" y="780"/>
                      <a:pt x="569" y="785"/>
                    </a:cubicBezTo>
                    <a:lnTo>
                      <a:pt x="569" y="789"/>
                    </a:lnTo>
                    <a:cubicBezTo>
                      <a:pt x="568" y="793"/>
                      <a:pt x="568" y="797"/>
                      <a:pt x="567" y="800"/>
                    </a:cubicBezTo>
                    <a:cubicBezTo>
                      <a:pt x="566" y="804"/>
                      <a:pt x="564" y="807"/>
                      <a:pt x="563" y="810"/>
                    </a:cubicBezTo>
                    <a:cubicBezTo>
                      <a:pt x="562" y="814"/>
                      <a:pt x="560" y="817"/>
                      <a:pt x="558" y="820"/>
                    </a:cubicBezTo>
                    <a:cubicBezTo>
                      <a:pt x="545" y="843"/>
                      <a:pt x="522" y="859"/>
                      <a:pt x="494" y="862"/>
                    </a:cubicBezTo>
                    <a:cubicBezTo>
                      <a:pt x="488" y="862"/>
                      <a:pt x="482" y="862"/>
                      <a:pt x="477" y="861"/>
                    </a:cubicBezTo>
                    <a:moveTo>
                      <a:pt x="813" y="633"/>
                    </a:moveTo>
                    <a:cubicBezTo>
                      <a:pt x="794" y="675"/>
                      <a:pt x="744" y="694"/>
                      <a:pt x="702" y="675"/>
                    </a:cubicBezTo>
                    <a:cubicBezTo>
                      <a:pt x="688" y="668"/>
                      <a:pt x="676" y="658"/>
                      <a:pt x="668" y="646"/>
                    </a:cubicBezTo>
                    <a:cubicBezTo>
                      <a:pt x="651" y="623"/>
                      <a:pt x="647" y="592"/>
                      <a:pt x="660" y="564"/>
                    </a:cubicBezTo>
                    <a:cubicBezTo>
                      <a:pt x="671" y="540"/>
                      <a:pt x="691" y="524"/>
                      <a:pt x="715" y="517"/>
                    </a:cubicBezTo>
                    <a:cubicBezTo>
                      <a:pt x="733" y="513"/>
                      <a:pt x="752" y="514"/>
                      <a:pt x="771" y="522"/>
                    </a:cubicBezTo>
                    <a:cubicBezTo>
                      <a:pt x="813" y="541"/>
                      <a:pt x="832" y="591"/>
                      <a:pt x="813" y="633"/>
                    </a:cubicBezTo>
                    <a:close/>
                    <a:moveTo>
                      <a:pt x="901" y="427"/>
                    </a:moveTo>
                    <a:cubicBezTo>
                      <a:pt x="876" y="180"/>
                      <a:pt x="657" y="0"/>
                      <a:pt x="410" y="25"/>
                    </a:cubicBezTo>
                    <a:cubicBezTo>
                      <a:pt x="374" y="28"/>
                      <a:pt x="339" y="36"/>
                      <a:pt x="306" y="48"/>
                    </a:cubicBezTo>
                    <a:lnTo>
                      <a:pt x="306" y="48"/>
                    </a:lnTo>
                    <a:cubicBezTo>
                      <a:pt x="184" y="90"/>
                      <a:pt x="87" y="184"/>
                      <a:pt x="39" y="301"/>
                    </a:cubicBezTo>
                    <a:cubicBezTo>
                      <a:pt x="12" y="367"/>
                      <a:pt x="0" y="440"/>
                      <a:pt x="8" y="516"/>
                    </a:cubicBezTo>
                    <a:cubicBezTo>
                      <a:pt x="17" y="607"/>
                      <a:pt x="53" y="689"/>
                      <a:pt x="107" y="755"/>
                    </a:cubicBezTo>
                    <a:lnTo>
                      <a:pt x="107" y="755"/>
                    </a:lnTo>
                    <a:cubicBezTo>
                      <a:pt x="121" y="772"/>
                      <a:pt x="136" y="788"/>
                      <a:pt x="152" y="802"/>
                    </a:cubicBezTo>
                    <a:cubicBezTo>
                      <a:pt x="229" y="874"/>
                      <a:pt x="332" y="917"/>
                      <a:pt x="443" y="920"/>
                    </a:cubicBezTo>
                    <a:cubicBezTo>
                      <a:pt x="462" y="920"/>
                      <a:pt x="480" y="920"/>
                      <a:pt x="499" y="918"/>
                    </a:cubicBezTo>
                    <a:cubicBezTo>
                      <a:pt x="504" y="917"/>
                      <a:pt x="510" y="917"/>
                      <a:pt x="515" y="916"/>
                    </a:cubicBezTo>
                    <a:cubicBezTo>
                      <a:pt x="553" y="911"/>
                      <a:pt x="590" y="901"/>
                      <a:pt x="625" y="887"/>
                    </a:cubicBezTo>
                    <a:cubicBezTo>
                      <a:pt x="744" y="838"/>
                      <a:pt x="836" y="740"/>
                      <a:pt x="878" y="620"/>
                    </a:cubicBezTo>
                    <a:cubicBezTo>
                      <a:pt x="899" y="560"/>
                      <a:pt x="908" y="494"/>
                      <a:pt x="901" y="427"/>
                    </a:cubicBezTo>
                  </a:path>
                </a:pathLst>
              </a:custGeom>
              <a:solidFill>
                <a:srgbClr val="757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73">
                <a:extLst>
                  <a:ext uri="{FF2B5EF4-FFF2-40B4-BE49-F238E27FC236}">
                    <a16:creationId xmlns:a16="http://schemas.microsoft.com/office/drawing/2014/main" id="{41411DFC-1A17-480C-BDAD-F866DE1E02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343525" y="3008312"/>
                <a:ext cx="560388" cy="565150"/>
              </a:xfrm>
              <a:custGeom>
                <a:avLst/>
                <a:gdLst>
                  <a:gd name="T0" fmla="*/ 1002 w 1241"/>
                  <a:gd name="T1" fmla="*/ 821 h 1238"/>
                  <a:gd name="T2" fmla="*/ 950 w 1241"/>
                  <a:gd name="T3" fmla="*/ 899 h 1238"/>
                  <a:gd name="T4" fmla="*/ 933 w 1241"/>
                  <a:gd name="T5" fmla="*/ 918 h 1238"/>
                  <a:gd name="T6" fmla="*/ 902 w 1241"/>
                  <a:gd name="T7" fmla="*/ 947 h 1238"/>
                  <a:gd name="T8" fmla="*/ 865 w 1241"/>
                  <a:gd name="T9" fmla="*/ 976 h 1238"/>
                  <a:gd name="T10" fmla="*/ 824 w 1241"/>
                  <a:gd name="T11" fmla="*/ 1000 h 1238"/>
                  <a:gd name="T12" fmla="*/ 796 w 1241"/>
                  <a:gd name="T13" fmla="*/ 1014 h 1238"/>
                  <a:gd name="T14" fmla="*/ 690 w 1241"/>
                  <a:gd name="T15" fmla="*/ 1046 h 1238"/>
                  <a:gd name="T16" fmla="*/ 323 w 1241"/>
                  <a:gd name="T17" fmla="*/ 934 h 1238"/>
                  <a:gd name="T18" fmla="*/ 217 w 1241"/>
                  <a:gd name="T19" fmla="*/ 461 h 1238"/>
                  <a:gd name="T20" fmla="*/ 234 w 1241"/>
                  <a:gd name="T21" fmla="*/ 424 h 1238"/>
                  <a:gd name="T22" fmla="*/ 260 w 1241"/>
                  <a:gd name="T23" fmla="*/ 380 h 1238"/>
                  <a:gd name="T24" fmla="*/ 276 w 1241"/>
                  <a:gd name="T25" fmla="*/ 358 h 1238"/>
                  <a:gd name="T26" fmla="*/ 323 w 1241"/>
                  <a:gd name="T27" fmla="*/ 305 h 1238"/>
                  <a:gd name="T28" fmla="*/ 375 w 1241"/>
                  <a:gd name="T29" fmla="*/ 263 h 1238"/>
                  <a:gd name="T30" fmla="*/ 394 w 1241"/>
                  <a:gd name="T31" fmla="*/ 252 h 1238"/>
                  <a:gd name="T32" fmla="*/ 406 w 1241"/>
                  <a:gd name="T33" fmla="*/ 244 h 1238"/>
                  <a:gd name="T34" fmla="*/ 419 w 1241"/>
                  <a:gd name="T35" fmla="*/ 237 h 1238"/>
                  <a:gd name="T36" fmla="*/ 462 w 1241"/>
                  <a:gd name="T37" fmla="*/ 217 h 1238"/>
                  <a:gd name="T38" fmla="*/ 575 w 1241"/>
                  <a:gd name="T39" fmla="*/ 189 h 1238"/>
                  <a:gd name="T40" fmla="*/ 1021 w 1241"/>
                  <a:gd name="T41" fmla="*/ 781 h 1238"/>
                  <a:gd name="T42" fmla="*/ 1141 w 1241"/>
                  <a:gd name="T43" fmla="*/ 591 h 1238"/>
                  <a:gd name="T44" fmla="*/ 1208 w 1241"/>
                  <a:gd name="T45" fmla="*/ 426 h 1238"/>
                  <a:gd name="T46" fmla="*/ 1087 w 1241"/>
                  <a:gd name="T47" fmla="*/ 392 h 1238"/>
                  <a:gd name="T48" fmla="*/ 1161 w 1241"/>
                  <a:gd name="T49" fmla="*/ 317 h 1238"/>
                  <a:gd name="T50" fmla="*/ 992 w 1241"/>
                  <a:gd name="T51" fmla="*/ 256 h 1238"/>
                  <a:gd name="T52" fmla="*/ 902 w 1241"/>
                  <a:gd name="T53" fmla="*/ 183 h 1238"/>
                  <a:gd name="T54" fmla="*/ 810 w 1241"/>
                  <a:gd name="T55" fmla="*/ 30 h 1238"/>
                  <a:gd name="T56" fmla="*/ 753 w 1241"/>
                  <a:gd name="T57" fmla="*/ 116 h 1238"/>
                  <a:gd name="T58" fmla="*/ 620 w 1241"/>
                  <a:gd name="T59" fmla="*/ 0 h 1238"/>
                  <a:gd name="T60" fmla="*/ 592 w 1241"/>
                  <a:gd name="T61" fmla="*/ 99 h 1238"/>
                  <a:gd name="T62" fmla="*/ 428 w 1241"/>
                  <a:gd name="T63" fmla="*/ 31 h 1238"/>
                  <a:gd name="T64" fmla="*/ 432 w 1241"/>
                  <a:gd name="T65" fmla="*/ 134 h 1238"/>
                  <a:gd name="T66" fmla="*/ 356 w 1241"/>
                  <a:gd name="T67" fmla="*/ 116 h 1238"/>
                  <a:gd name="T68" fmla="*/ 291 w 1241"/>
                  <a:gd name="T69" fmla="*/ 215 h 1238"/>
                  <a:gd name="T70" fmla="*/ 119 w 1241"/>
                  <a:gd name="T71" fmla="*/ 259 h 1238"/>
                  <a:gd name="T72" fmla="*/ 143 w 1241"/>
                  <a:gd name="T73" fmla="*/ 374 h 1238"/>
                  <a:gd name="T74" fmla="*/ 31 w 1241"/>
                  <a:gd name="T75" fmla="*/ 430 h 1238"/>
                  <a:gd name="T76" fmla="*/ 107 w 1241"/>
                  <a:gd name="T77" fmla="*/ 531 h 1238"/>
                  <a:gd name="T78" fmla="*/ 99 w 1241"/>
                  <a:gd name="T79" fmla="*/ 648 h 1238"/>
                  <a:gd name="T80" fmla="*/ 14 w 1241"/>
                  <a:gd name="T81" fmla="*/ 737 h 1238"/>
                  <a:gd name="T82" fmla="*/ 90 w 1241"/>
                  <a:gd name="T83" fmla="*/ 810 h 1238"/>
                  <a:gd name="T84" fmla="*/ 153 w 1241"/>
                  <a:gd name="T85" fmla="*/ 849 h 1238"/>
                  <a:gd name="T86" fmla="*/ 216 w 1241"/>
                  <a:gd name="T87" fmla="*/ 948 h 1238"/>
                  <a:gd name="T88" fmla="*/ 243 w 1241"/>
                  <a:gd name="T89" fmla="*/ 977 h 1238"/>
                  <a:gd name="T90" fmla="*/ 199 w 1241"/>
                  <a:gd name="T91" fmla="*/ 1071 h 1238"/>
                  <a:gd name="T92" fmla="*/ 258 w 1241"/>
                  <a:gd name="T93" fmla="*/ 1122 h 1238"/>
                  <a:gd name="T94" fmla="*/ 361 w 1241"/>
                  <a:gd name="T95" fmla="*/ 1178 h 1238"/>
                  <a:gd name="T96" fmla="*/ 532 w 1241"/>
                  <a:gd name="T97" fmla="*/ 1133 h 1238"/>
                  <a:gd name="T98" fmla="*/ 548 w 1241"/>
                  <a:gd name="T99" fmla="*/ 1233 h 1238"/>
                  <a:gd name="T100" fmla="*/ 649 w 1241"/>
                  <a:gd name="T101" fmla="*/ 1140 h 1238"/>
                  <a:gd name="T102" fmla="*/ 740 w 1241"/>
                  <a:gd name="T103" fmla="*/ 1226 h 1238"/>
                  <a:gd name="T104" fmla="*/ 807 w 1241"/>
                  <a:gd name="T105" fmla="*/ 1107 h 1238"/>
                  <a:gd name="T106" fmla="*/ 884 w 1241"/>
                  <a:gd name="T107" fmla="*/ 1122 h 1238"/>
                  <a:gd name="T108" fmla="*/ 949 w 1241"/>
                  <a:gd name="T109" fmla="*/ 1024 h 1238"/>
                  <a:gd name="T110" fmla="*/ 1071 w 1241"/>
                  <a:gd name="T111" fmla="*/ 1039 h 1238"/>
                  <a:gd name="T112" fmla="*/ 1081 w 1241"/>
                  <a:gd name="T113" fmla="*/ 862 h 1238"/>
                  <a:gd name="T114" fmla="*/ 1150 w 1241"/>
                  <a:gd name="T115" fmla="*/ 875 h 1238"/>
                  <a:gd name="T116" fmla="*/ 1209 w 1241"/>
                  <a:gd name="T117" fmla="*/ 808 h 1238"/>
                  <a:gd name="T118" fmla="*/ 1234 w 1241"/>
                  <a:gd name="T119" fmla="*/ 692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41" h="1238">
                    <a:moveTo>
                      <a:pt x="1021" y="781"/>
                    </a:moveTo>
                    <a:cubicBezTo>
                      <a:pt x="1019" y="787"/>
                      <a:pt x="1016" y="794"/>
                      <a:pt x="1013" y="800"/>
                    </a:cubicBezTo>
                    <a:cubicBezTo>
                      <a:pt x="1010" y="807"/>
                      <a:pt x="1006" y="814"/>
                      <a:pt x="1002" y="821"/>
                    </a:cubicBezTo>
                    <a:cubicBezTo>
                      <a:pt x="999" y="828"/>
                      <a:pt x="995" y="835"/>
                      <a:pt x="991" y="842"/>
                    </a:cubicBezTo>
                    <a:cubicBezTo>
                      <a:pt x="983" y="855"/>
                      <a:pt x="974" y="868"/>
                      <a:pt x="964" y="881"/>
                    </a:cubicBezTo>
                    <a:cubicBezTo>
                      <a:pt x="960" y="887"/>
                      <a:pt x="955" y="893"/>
                      <a:pt x="950" y="899"/>
                    </a:cubicBezTo>
                    <a:lnTo>
                      <a:pt x="949" y="900"/>
                    </a:lnTo>
                    <a:cubicBezTo>
                      <a:pt x="944" y="905"/>
                      <a:pt x="940" y="911"/>
                      <a:pt x="935" y="916"/>
                    </a:cubicBezTo>
                    <a:lnTo>
                      <a:pt x="933" y="918"/>
                    </a:lnTo>
                    <a:cubicBezTo>
                      <a:pt x="928" y="923"/>
                      <a:pt x="923" y="928"/>
                      <a:pt x="917" y="933"/>
                    </a:cubicBezTo>
                    <a:cubicBezTo>
                      <a:pt x="912" y="938"/>
                      <a:pt x="907" y="942"/>
                      <a:pt x="902" y="947"/>
                    </a:cubicBezTo>
                    <a:lnTo>
                      <a:pt x="902" y="947"/>
                    </a:lnTo>
                    <a:cubicBezTo>
                      <a:pt x="899" y="949"/>
                      <a:pt x="897" y="951"/>
                      <a:pt x="895" y="953"/>
                    </a:cubicBezTo>
                    <a:cubicBezTo>
                      <a:pt x="890" y="957"/>
                      <a:pt x="886" y="960"/>
                      <a:pt x="881" y="964"/>
                    </a:cubicBezTo>
                    <a:cubicBezTo>
                      <a:pt x="876" y="968"/>
                      <a:pt x="870" y="972"/>
                      <a:pt x="865" y="976"/>
                    </a:cubicBezTo>
                    <a:lnTo>
                      <a:pt x="864" y="976"/>
                    </a:lnTo>
                    <a:lnTo>
                      <a:pt x="861" y="978"/>
                    </a:lnTo>
                    <a:cubicBezTo>
                      <a:pt x="849" y="986"/>
                      <a:pt x="837" y="994"/>
                      <a:pt x="824" y="1000"/>
                    </a:cubicBezTo>
                    <a:cubicBezTo>
                      <a:pt x="822" y="1002"/>
                      <a:pt x="820" y="1003"/>
                      <a:pt x="818" y="1004"/>
                    </a:cubicBezTo>
                    <a:cubicBezTo>
                      <a:pt x="813" y="1006"/>
                      <a:pt x="808" y="1009"/>
                      <a:pt x="804" y="1011"/>
                    </a:cubicBezTo>
                    <a:cubicBezTo>
                      <a:pt x="801" y="1012"/>
                      <a:pt x="798" y="1013"/>
                      <a:pt x="796" y="1014"/>
                    </a:cubicBezTo>
                    <a:lnTo>
                      <a:pt x="795" y="1015"/>
                    </a:lnTo>
                    <a:cubicBezTo>
                      <a:pt x="789" y="1017"/>
                      <a:pt x="783" y="1020"/>
                      <a:pt x="777" y="1022"/>
                    </a:cubicBezTo>
                    <a:cubicBezTo>
                      <a:pt x="750" y="1033"/>
                      <a:pt x="720" y="1041"/>
                      <a:pt x="690" y="1046"/>
                    </a:cubicBezTo>
                    <a:cubicBezTo>
                      <a:pt x="681" y="1047"/>
                      <a:pt x="673" y="1048"/>
                      <a:pt x="664" y="1049"/>
                    </a:cubicBezTo>
                    <a:cubicBezTo>
                      <a:pt x="648" y="1051"/>
                      <a:pt x="633" y="1052"/>
                      <a:pt x="618" y="1052"/>
                    </a:cubicBezTo>
                    <a:cubicBezTo>
                      <a:pt x="507" y="1051"/>
                      <a:pt x="402" y="1008"/>
                      <a:pt x="323" y="934"/>
                    </a:cubicBezTo>
                    <a:cubicBezTo>
                      <a:pt x="307" y="919"/>
                      <a:pt x="293" y="903"/>
                      <a:pt x="279" y="886"/>
                    </a:cubicBezTo>
                    <a:cubicBezTo>
                      <a:pt x="231" y="824"/>
                      <a:pt x="198" y="748"/>
                      <a:pt x="190" y="662"/>
                    </a:cubicBezTo>
                    <a:cubicBezTo>
                      <a:pt x="183" y="590"/>
                      <a:pt x="193" y="522"/>
                      <a:pt x="217" y="461"/>
                    </a:cubicBezTo>
                    <a:cubicBezTo>
                      <a:pt x="220" y="454"/>
                      <a:pt x="223" y="447"/>
                      <a:pt x="227" y="439"/>
                    </a:cubicBezTo>
                    <a:cubicBezTo>
                      <a:pt x="228" y="435"/>
                      <a:pt x="231" y="431"/>
                      <a:pt x="233" y="427"/>
                    </a:cubicBezTo>
                    <a:lnTo>
                      <a:pt x="234" y="424"/>
                    </a:lnTo>
                    <a:cubicBezTo>
                      <a:pt x="236" y="421"/>
                      <a:pt x="237" y="418"/>
                      <a:pt x="238" y="415"/>
                    </a:cubicBezTo>
                    <a:cubicBezTo>
                      <a:pt x="242" y="409"/>
                      <a:pt x="245" y="403"/>
                      <a:pt x="249" y="397"/>
                    </a:cubicBezTo>
                    <a:cubicBezTo>
                      <a:pt x="253" y="391"/>
                      <a:pt x="256" y="385"/>
                      <a:pt x="260" y="380"/>
                    </a:cubicBezTo>
                    <a:lnTo>
                      <a:pt x="263" y="375"/>
                    </a:lnTo>
                    <a:lnTo>
                      <a:pt x="264" y="374"/>
                    </a:lnTo>
                    <a:cubicBezTo>
                      <a:pt x="268" y="368"/>
                      <a:pt x="272" y="363"/>
                      <a:pt x="276" y="358"/>
                    </a:cubicBezTo>
                    <a:cubicBezTo>
                      <a:pt x="280" y="351"/>
                      <a:pt x="285" y="345"/>
                      <a:pt x="291" y="339"/>
                    </a:cubicBezTo>
                    <a:cubicBezTo>
                      <a:pt x="296" y="333"/>
                      <a:pt x="301" y="328"/>
                      <a:pt x="306" y="322"/>
                    </a:cubicBezTo>
                    <a:cubicBezTo>
                      <a:pt x="312" y="316"/>
                      <a:pt x="317" y="311"/>
                      <a:pt x="323" y="305"/>
                    </a:cubicBezTo>
                    <a:cubicBezTo>
                      <a:pt x="329" y="300"/>
                      <a:pt x="335" y="295"/>
                      <a:pt x="341" y="290"/>
                    </a:cubicBezTo>
                    <a:cubicBezTo>
                      <a:pt x="347" y="284"/>
                      <a:pt x="353" y="279"/>
                      <a:pt x="359" y="275"/>
                    </a:cubicBezTo>
                    <a:cubicBezTo>
                      <a:pt x="365" y="271"/>
                      <a:pt x="370" y="267"/>
                      <a:pt x="375" y="263"/>
                    </a:cubicBezTo>
                    <a:cubicBezTo>
                      <a:pt x="378" y="262"/>
                      <a:pt x="381" y="260"/>
                      <a:pt x="383" y="258"/>
                    </a:cubicBezTo>
                    <a:lnTo>
                      <a:pt x="385" y="257"/>
                    </a:lnTo>
                    <a:cubicBezTo>
                      <a:pt x="388" y="255"/>
                      <a:pt x="391" y="253"/>
                      <a:pt x="394" y="252"/>
                    </a:cubicBezTo>
                    <a:lnTo>
                      <a:pt x="396" y="250"/>
                    </a:lnTo>
                    <a:cubicBezTo>
                      <a:pt x="398" y="249"/>
                      <a:pt x="400" y="247"/>
                      <a:pt x="403" y="246"/>
                    </a:cubicBezTo>
                    <a:lnTo>
                      <a:pt x="406" y="244"/>
                    </a:lnTo>
                    <a:lnTo>
                      <a:pt x="408" y="243"/>
                    </a:lnTo>
                    <a:lnTo>
                      <a:pt x="409" y="243"/>
                    </a:lnTo>
                    <a:cubicBezTo>
                      <a:pt x="412" y="241"/>
                      <a:pt x="415" y="239"/>
                      <a:pt x="419" y="237"/>
                    </a:cubicBezTo>
                    <a:cubicBezTo>
                      <a:pt x="426" y="233"/>
                      <a:pt x="433" y="230"/>
                      <a:pt x="440" y="226"/>
                    </a:cubicBezTo>
                    <a:cubicBezTo>
                      <a:pt x="447" y="223"/>
                      <a:pt x="454" y="220"/>
                      <a:pt x="461" y="217"/>
                    </a:cubicBezTo>
                    <a:lnTo>
                      <a:pt x="462" y="217"/>
                    </a:lnTo>
                    <a:cubicBezTo>
                      <a:pt x="468" y="215"/>
                      <a:pt x="474" y="212"/>
                      <a:pt x="480" y="210"/>
                    </a:cubicBezTo>
                    <a:lnTo>
                      <a:pt x="484" y="209"/>
                    </a:lnTo>
                    <a:cubicBezTo>
                      <a:pt x="513" y="199"/>
                      <a:pt x="544" y="192"/>
                      <a:pt x="575" y="189"/>
                    </a:cubicBezTo>
                    <a:cubicBezTo>
                      <a:pt x="805" y="165"/>
                      <a:pt x="1023" y="330"/>
                      <a:pt x="1050" y="572"/>
                    </a:cubicBezTo>
                    <a:cubicBezTo>
                      <a:pt x="1057" y="636"/>
                      <a:pt x="1050" y="698"/>
                      <a:pt x="1031" y="755"/>
                    </a:cubicBezTo>
                    <a:cubicBezTo>
                      <a:pt x="1028" y="764"/>
                      <a:pt x="1025" y="772"/>
                      <a:pt x="1021" y="781"/>
                    </a:cubicBezTo>
                    <a:moveTo>
                      <a:pt x="1234" y="692"/>
                    </a:moveTo>
                    <a:cubicBezTo>
                      <a:pt x="1238" y="667"/>
                      <a:pt x="1241" y="642"/>
                      <a:pt x="1237" y="616"/>
                    </a:cubicBezTo>
                    <a:cubicBezTo>
                      <a:pt x="1206" y="605"/>
                      <a:pt x="1173" y="599"/>
                      <a:pt x="1141" y="591"/>
                    </a:cubicBezTo>
                    <a:cubicBezTo>
                      <a:pt x="1134" y="577"/>
                      <a:pt x="1138" y="561"/>
                      <a:pt x="1133" y="546"/>
                    </a:cubicBezTo>
                    <a:cubicBezTo>
                      <a:pt x="1165" y="531"/>
                      <a:pt x="1195" y="516"/>
                      <a:pt x="1225" y="501"/>
                    </a:cubicBezTo>
                    <a:cubicBezTo>
                      <a:pt x="1225" y="474"/>
                      <a:pt x="1216" y="451"/>
                      <a:pt x="1208" y="426"/>
                    </a:cubicBezTo>
                    <a:cubicBezTo>
                      <a:pt x="1190" y="424"/>
                      <a:pt x="1174" y="427"/>
                      <a:pt x="1157" y="428"/>
                    </a:cubicBezTo>
                    <a:cubicBezTo>
                      <a:pt x="1140" y="429"/>
                      <a:pt x="1124" y="430"/>
                      <a:pt x="1107" y="432"/>
                    </a:cubicBezTo>
                    <a:cubicBezTo>
                      <a:pt x="1098" y="419"/>
                      <a:pt x="1094" y="405"/>
                      <a:pt x="1087" y="392"/>
                    </a:cubicBezTo>
                    <a:cubicBezTo>
                      <a:pt x="1090" y="388"/>
                      <a:pt x="1092" y="384"/>
                      <a:pt x="1096" y="380"/>
                    </a:cubicBezTo>
                    <a:cubicBezTo>
                      <a:pt x="1112" y="365"/>
                      <a:pt x="1129" y="349"/>
                      <a:pt x="1146" y="334"/>
                    </a:cubicBezTo>
                    <a:cubicBezTo>
                      <a:pt x="1150" y="329"/>
                      <a:pt x="1155" y="324"/>
                      <a:pt x="1161" y="317"/>
                    </a:cubicBezTo>
                    <a:cubicBezTo>
                      <a:pt x="1148" y="294"/>
                      <a:pt x="1136" y="273"/>
                      <a:pt x="1119" y="254"/>
                    </a:cubicBezTo>
                    <a:cubicBezTo>
                      <a:pt x="1086" y="262"/>
                      <a:pt x="1056" y="278"/>
                      <a:pt x="1024" y="291"/>
                    </a:cubicBezTo>
                    <a:cubicBezTo>
                      <a:pt x="1013" y="279"/>
                      <a:pt x="1003" y="268"/>
                      <a:pt x="992" y="256"/>
                    </a:cubicBezTo>
                    <a:cubicBezTo>
                      <a:pt x="1009" y="226"/>
                      <a:pt x="1027" y="197"/>
                      <a:pt x="1041" y="166"/>
                    </a:cubicBezTo>
                    <a:cubicBezTo>
                      <a:pt x="1023" y="147"/>
                      <a:pt x="1003" y="132"/>
                      <a:pt x="982" y="117"/>
                    </a:cubicBezTo>
                    <a:cubicBezTo>
                      <a:pt x="953" y="137"/>
                      <a:pt x="929" y="160"/>
                      <a:pt x="902" y="183"/>
                    </a:cubicBezTo>
                    <a:cubicBezTo>
                      <a:pt x="888" y="175"/>
                      <a:pt x="876" y="167"/>
                      <a:pt x="863" y="159"/>
                    </a:cubicBezTo>
                    <a:cubicBezTo>
                      <a:pt x="867" y="125"/>
                      <a:pt x="878" y="92"/>
                      <a:pt x="880" y="58"/>
                    </a:cubicBezTo>
                    <a:cubicBezTo>
                      <a:pt x="858" y="45"/>
                      <a:pt x="835" y="38"/>
                      <a:pt x="810" y="30"/>
                    </a:cubicBezTo>
                    <a:cubicBezTo>
                      <a:pt x="807" y="34"/>
                      <a:pt x="802" y="38"/>
                      <a:pt x="799" y="43"/>
                    </a:cubicBezTo>
                    <a:cubicBezTo>
                      <a:pt x="787" y="62"/>
                      <a:pt x="776" y="80"/>
                      <a:pt x="764" y="99"/>
                    </a:cubicBezTo>
                    <a:cubicBezTo>
                      <a:pt x="761" y="105"/>
                      <a:pt x="757" y="110"/>
                      <a:pt x="753" y="116"/>
                    </a:cubicBezTo>
                    <a:cubicBezTo>
                      <a:pt x="737" y="114"/>
                      <a:pt x="723" y="112"/>
                      <a:pt x="708" y="105"/>
                    </a:cubicBezTo>
                    <a:cubicBezTo>
                      <a:pt x="702" y="72"/>
                      <a:pt x="704" y="38"/>
                      <a:pt x="692" y="5"/>
                    </a:cubicBezTo>
                    <a:cubicBezTo>
                      <a:pt x="668" y="0"/>
                      <a:pt x="645" y="1"/>
                      <a:pt x="620" y="0"/>
                    </a:cubicBezTo>
                    <a:cubicBezTo>
                      <a:pt x="617" y="5"/>
                      <a:pt x="614" y="10"/>
                      <a:pt x="613" y="15"/>
                    </a:cubicBezTo>
                    <a:cubicBezTo>
                      <a:pt x="607" y="39"/>
                      <a:pt x="601" y="62"/>
                      <a:pt x="595" y="86"/>
                    </a:cubicBezTo>
                    <a:cubicBezTo>
                      <a:pt x="594" y="90"/>
                      <a:pt x="593" y="94"/>
                      <a:pt x="592" y="99"/>
                    </a:cubicBezTo>
                    <a:cubicBezTo>
                      <a:pt x="577" y="103"/>
                      <a:pt x="562" y="103"/>
                      <a:pt x="546" y="105"/>
                    </a:cubicBezTo>
                    <a:cubicBezTo>
                      <a:pt x="529" y="75"/>
                      <a:pt x="519" y="42"/>
                      <a:pt x="500" y="13"/>
                    </a:cubicBezTo>
                    <a:cubicBezTo>
                      <a:pt x="476" y="15"/>
                      <a:pt x="453" y="23"/>
                      <a:pt x="428" y="31"/>
                    </a:cubicBezTo>
                    <a:cubicBezTo>
                      <a:pt x="428" y="36"/>
                      <a:pt x="427" y="40"/>
                      <a:pt x="427" y="45"/>
                    </a:cubicBezTo>
                    <a:cubicBezTo>
                      <a:pt x="428" y="66"/>
                      <a:pt x="429" y="87"/>
                      <a:pt x="430" y="108"/>
                    </a:cubicBezTo>
                    <a:cubicBezTo>
                      <a:pt x="431" y="117"/>
                      <a:pt x="432" y="125"/>
                      <a:pt x="432" y="134"/>
                    </a:cubicBezTo>
                    <a:cubicBezTo>
                      <a:pt x="427" y="137"/>
                      <a:pt x="422" y="139"/>
                      <a:pt x="416" y="141"/>
                    </a:cubicBezTo>
                    <a:cubicBezTo>
                      <a:pt x="408" y="145"/>
                      <a:pt x="400" y="149"/>
                      <a:pt x="392" y="152"/>
                    </a:cubicBezTo>
                    <a:cubicBezTo>
                      <a:pt x="377" y="142"/>
                      <a:pt x="368" y="128"/>
                      <a:pt x="356" y="116"/>
                    </a:cubicBezTo>
                    <a:cubicBezTo>
                      <a:pt x="344" y="104"/>
                      <a:pt x="333" y="92"/>
                      <a:pt x="321" y="81"/>
                    </a:cubicBezTo>
                    <a:cubicBezTo>
                      <a:pt x="301" y="86"/>
                      <a:pt x="279" y="100"/>
                      <a:pt x="255" y="121"/>
                    </a:cubicBezTo>
                    <a:cubicBezTo>
                      <a:pt x="263" y="153"/>
                      <a:pt x="279" y="183"/>
                      <a:pt x="291" y="215"/>
                    </a:cubicBezTo>
                    <a:cubicBezTo>
                      <a:pt x="282" y="227"/>
                      <a:pt x="270" y="236"/>
                      <a:pt x="258" y="246"/>
                    </a:cubicBezTo>
                    <a:cubicBezTo>
                      <a:pt x="228" y="230"/>
                      <a:pt x="198" y="215"/>
                      <a:pt x="170" y="199"/>
                    </a:cubicBezTo>
                    <a:cubicBezTo>
                      <a:pt x="152" y="211"/>
                      <a:pt x="135" y="232"/>
                      <a:pt x="119" y="259"/>
                    </a:cubicBezTo>
                    <a:cubicBezTo>
                      <a:pt x="137" y="286"/>
                      <a:pt x="160" y="310"/>
                      <a:pt x="183" y="336"/>
                    </a:cubicBezTo>
                    <a:cubicBezTo>
                      <a:pt x="177" y="351"/>
                      <a:pt x="169" y="363"/>
                      <a:pt x="159" y="376"/>
                    </a:cubicBezTo>
                    <a:cubicBezTo>
                      <a:pt x="154" y="376"/>
                      <a:pt x="148" y="375"/>
                      <a:pt x="143" y="374"/>
                    </a:cubicBezTo>
                    <a:cubicBezTo>
                      <a:pt x="137" y="373"/>
                      <a:pt x="132" y="372"/>
                      <a:pt x="126" y="371"/>
                    </a:cubicBezTo>
                    <a:cubicBezTo>
                      <a:pt x="104" y="366"/>
                      <a:pt x="82" y="361"/>
                      <a:pt x="59" y="360"/>
                    </a:cubicBezTo>
                    <a:cubicBezTo>
                      <a:pt x="46" y="382"/>
                      <a:pt x="39" y="406"/>
                      <a:pt x="31" y="430"/>
                    </a:cubicBezTo>
                    <a:cubicBezTo>
                      <a:pt x="58" y="453"/>
                      <a:pt x="89" y="466"/>
                      <a:pt x="117" y="486"/>
                    </a:cubicBezTo>
                    <a:cubicBezTo>
                      <a:pt x="115" y="494"/>
                      <a:pt x="115" y="500"/>
                      <a:pt x="113" y="507"/>
                    </a:cubicBezTo>
                    <a:cubicBezTo>
                      <a:pt x="111" y="515"/>
                      <a:pt x="109" y="523"/>
                      <a:pt x="107" y="531"/>
                    </a:cubicBezTo>
                    <a:cubicBezTo>
                      <a:pt x="73" y="537"/>
                      <a:pt x="39" y="538"/>
                      <a:pt x="6" y="546"/>
                    </a:cubicBezTo>
                    <a:cubicBezTo>
                      <a:pt x="2" y="571"/>
                      <a:pt x="0" y="595"/>
                      <a:pt x="2" y="621"/>
                    </a:cubicBezTo>
                    <a:cubicBezTo>
                      <a:pt x="33" y="634"/>
                      <a:pt x="66" y="638"/>
                      <a:pt x="99" y="648"/>
                    </a:cubicBezTo>
                    <a:cubicBezTo>
                      <a:pt x="105" y="662"/>
                      <a:pt x="104" y="677"/>
                      <a:pt x="105" y="694"/>
                    </a:cubicBezTo>
                    <a:cubicBezTo>
                      <a:pt x="83" y="704"/>
                      <a:pt x="60" y="715"/>
                      <a:pt x="37" y="726"/>
                    </a:cubicBezTo>
                    <a:lnTo>
                      <a:pt x="14" y="737"/>
                    </a:lnTo>
                    <a:cubicBezTo>
                      <a:pt x="15" y="753"/>
                      <a:pt x="18" y="767"/>
                      <a:pt x="22" y="782"/>
                    </a:cubicBezTo>
                    <a:cubicBezTo>
                      <a:pt x="25" y="792"/>
                      <a:pt x="29" y="802"/>
                      <a:pt x="32" y="812"/>
                    </a:cubicBezTo>
                    <a:cubicBezTo>
                      <a:pt x="52" y="814"/>
                      <a:pt x="71" y="812"/>
                      <a:pt x="90" y="810"/>
                    </a:cubicBezTo>
                    <a:cubicBezTo>
                      <a:pt x="104" y="809"/>
                      <a:pt x="119" y="807"/>
                      <a:pt x="135" y="807"/>
                    </a:cubicBezTo>
                    <a:cubicBezTo>
                      <a:pt x="138" y="814"/>
                      <a:pt x="142" y="821"/>
                      <a:pt x="145" y="828"/>
                    </a:cubicBezTo>
                    <a:cubicBezTo>
                      <a:pt x="148" y="835"/>
                      <a:pt x="150" y="842"/>
                      <a:pt x="153" y="849"/>
                    </a:cubicBezTo>
                    <a:cubicBezTo>
                      <a:pt x="129" y="874"/>
                      <a:pt x="102" y="894"/>
                      <a:pt x="80" y="921"/>
                    </a:cubicBezTo>
                    <a:cubicBezTo>
                      <a:pt x="91" y="944"/>
                      <a:pt x="105" y="964"/>
                      <a:pt x="120" y="985"/>
                    </a:cubicBezTo>
                    <a:cubicBezTo>
                      <a:pt x="153" y="976"/>
                      <a:pt x="183" y="961"/>
                      <a:pt x="216" y="948"/>
                    </a:cubicBezTo>
                    <a:cubicBezTo>
                      <a:pt x="221" y="953"/>
                      <a:pt x="227" y="958"/>
                      <a:pt x="232" y="964"/>
                    </a:cubicBezTo>
                    <a:cubicBezTo>
                      <a:pt x="235" y="968"/>
                      <a:pt x="239" y="972"/>
                      <a:pt x="243" y="976"/>
                    </a:cubicBezTo>
                    <a:lnTo>
                      <a:pt x="243" y="977"/>
                    </a:lnTo>
                    <a:cubicBezTo>
                      <a:pt x="244" y="978"/>
                      <a:pt x="246" y="980"/>
                      <a:pt x="247" y="982"/>
                    </a:cubicBezTo>
                    <a:cubicBezTo>
                      <a:pt x="239" y="997"/>
                      <a:pt x="230" y="1013"/>
                      <a:pt x="222" y="1029"/>
                    </a:cubicBezTo>
                    <a:cubicBezTo>
                      <a:pt x="214" y="1043"/>
                      <a:pt x="207" y="1057"/>
                      <a:pt x="199" y="1071"/>
                    </a:cubicBezTo>
                    <a:cubicBezTo>
                      <a:pt x="201" y="1073"/>
                      <a:pt x="202" y="1075"/>
                      <a:pt x="203" y="1076"/>
                    </a:cubicBezTo>
                    <a:cubicBezTo>
                      <a:pt x="217" y="1092"/>
                      <a:pt x="234" y="1103"/>
                      <a:pt x="251" y="1116"/>
                    </a:cubicBezTo>
                    <a:cubicBezTo>
                      <a:pt x="253" y="1118"/>
                      <a:pt x="255" y="1120"/>
                      <a:pt x="258" y="1122"/>
                    </a:cubicBezTo>
                    <a:cubicBezTo>
                      <a:pt x="287" y="1102"/>
                      <a:pt x="311" y="1079"/>
                      <a:pt x="337" y="1057"/>
                    </a:cubicBezTo>
                    <a:cubicBezTo>
                      <a:pt x="352" y="1062"/>
                      <a:pt x="364" y="1071"/>
                      <a:pt x="378" y="1079"/>
                    </a:cubicBezTo>
                    <a:cubicBezTo>
                      <a:pt x="373" y="1113"/>
                      <a:pt x="363" y="1145"/>
                      <a:pt x="361" y="1178"/>
                    </a:cubicBezTo>
                    <a:cubicBezTo>
                      <a:pt x="378" y="1191"/>
                      <a:pt x="402" y="1201"/>
                      <a:pt x="432" y="1207"/>
                    </a:cubicBezTo>
                    <a:cubicBezTo>
                      <a:pt x="453" y="1182"/>
                      <a:pt x="468" y="1152"/>
                      <a:pt x="486" y="1123"/>
                    </a:cubicBezTo>
                    <a:cubicBezTo>
                      <a:pt x="502" y="1124"/>
                      <a:pt x="517" y="1127"/>
                      <a:pt x="532" y="1133"/>
                    </a:cubicBezTo>
                    <a:cubicBezTo>
                      <a:pt x="535" y="1151"/>
                      <a:pt x="536" y="1169"/>
                      <a:pt x="539" y="1188"/>
                    </a:cubicBezTo>
                    <a:lnTo>
                      <a:pt x="539" y="1188"/>
                    </a:lnTo>
                    <a:cubicBezTo>
                      <a:pt x="541" y="1203"/>
                      <a:pt x="543" y="1218"/>
                      <a:pt x="548" y="1233"/>
                    </a:cubicBezTo>
                    <a:cubicBezTo>
                      <a:pt x="558" y="1235"/>
                      <a:pt x="569" y="1237"/>
                      <a:pt x="579" y="1237"/>
                    </a:cubicBezTo>
                    <a:cubicBezTo>
                      <a:pt x="593" y="1238"/>
                      <a:pt x="607" y="1238"/>
                      <a:pt x="622" y="1238"/>
                    </a:cubicBezTo>
                    <a:cubicBezTo>
                      <a:pt x="635" y="1207"/>
                      <a:pt x="639" y="1173"/>
                      <a:pt x="649" y="1140"/>
                    </a:cubicBezTo>
                    <a:cubicBezTo>
                      <a:pt x="656" y="1138"/>
                      <a:pt x="663" y="1137"/>
                      <a:pt x="671" y="1136"/>
                    </a:cubicBezTo>
                    <a:cubicBezTo>
                      <a:pt x="678" y="1135"/>
                      <a:pt x="686" y="1135"/>
                      <a:pt x="694" y="1135"/>
                    </a:cubicBezTo>
                    <a:cubicBezTo>
                      <a:pt x="711" y="1164"/>
                      <a:pt x="721" y="1197"/>
                      <a:pt x="740" y="1226"/>
                    </a:cubicBezTo>
                    <a:cubicBezTo>
                      <a:pt x="765" y="1223"/>
                      <a:pt x="788" y="1216"/>
                      <a:pt x="812" y="1208"/>
                    </a:cubicBezTo>
                    <a:cubicBezTo>
                      <a:pt x="816" y="1191"/>
                      <a:pt x="814" y="1174"/>
                      <a:pt x="812" y="1158"/>
                    </a:cubicBezTo>
                    <a:cubicBezTo>
                      <a:pt x="811" y="1141"/>
                      <a:pt x="809" y="1124"/>
                      <a:pt x="807" y="1107"/>
                    </a:cubicBezTo>
                    <a:cubicBezTo>
                      <a:pt x="818" y="1098"/>
                      <a:pt x="831" y="1094"/>
                      <a:pt x="844" y="1088"/>
                    </a:cubicBezTo>
                    <a:cubicBezTo>
                      <a:pt x="846" y="1088"/>
                      <a:pt x="847" y="1087"/>
                      <a:pt x="849" y="1086"/>
                    </a:cubicBezTo>
                    <a:cubicBezTo>
                      <a:pt x="863" y="1096"/>
                      <a:pt x="872" y="1111"/>
                      <a:pt x="884" y="1122"/>
                    </a:cubicBezTo>
                    <a:cubicBezTo>
                      <a:pt x="896" y="1134"/>
                      <a:pt x="908" y="1146"/>
                      <a:pt x="919" y="1158"/>
                    </a:cubicBezTo>
                    <a:cubicBezTo>
                      <a:pt x="938" y="1152"/>
                      <a:pt x="961" y="1138"/>
                      <a:pt x="985" y="1118"/>
                    </a:cubicBezTo>
                    <a:cubicBezTo>
                      <a:pt x="977" y="1086"/>
                      <a:pt x="961" y="1056"/>
                      <a:pt x="949" y="1024"/>
                    </a:cubicBezTo>
                    <a:cubicBezTo>
                      <a:pt x="958" y="1011"/>
                      <a:pt x="971" y="1003"/>
                      <a:pt x="983" y="992"/>
                    </a:cubicBezTo>
                    <a:cubicBezTo>
                      <a:pt x="998" y="1000"/>
                      <a:pt x="1012" y="1008"/>
                      <a:pt x="1027" y="1016"/>
                    </a:cubicBezTo>
                    <a:cubicBezTo>
                      <a:pt x="1042" y="1024"/>
                      <a:pt x="1057" y="1032"/>
                      <a:pt x="1071" y="1039"/>
                    </a:cubicBezTo>
                    <a:cubicBezTo>
                      <a:pt x="1087" y="1027"/>
                      <a:pt x="1106" y="1006"/>
                      <a:pt x="1121" y="980"/>
                    </a:cubicBezTo>
                    <a:cubicBezTo>
                      <a:pt x="1104" y="952"/>
                      <a:pt x="1079" y="929"/>
                      <a:pt x="1058" y="902"/>
                    </a:cubicBezTo>
                    <a:cubicBezTo>
                      <a:pt x="1063" y="888"/>
                      <a:pt x="1071" y="875"/>
                      <a:pt x="1081" y="862"/>
                    </a:cubicBezTo>
                    <a:cubicBezTo>
                      <a:pt x="1085" y="863"/>
                      <a:pt x="1089" y="863"/>
                      <a:pt x="1093" y="864"/>
                    </a:cubicBezTo>
                    <a:cubicBezTo>
                      <a:pt x="1097" y="865"/>
                      <a:pt x="1101" y="865"/>
                      <a:pt x="1105" y="866"/>
                    </a:cubicBezTo>
                    <a:cubicBezTo>
                      <a:pt x="1120" y="869"/>
                      <a:pt x="1135" y="872"/>
                      <a:pt x="1150" y="875"/>
                    </a:cubicBezTo>
                    <a:lnTo>
                      <a:pt x="1150" y="875"/>
                    </a:lnTo>
                    <a:cubicBezTo>
                      <a:pt x="1160" y="876"/>
                      <a:pt x="1170" y="878"/>
                      <a:pt x="1181" y="879"/>
                    </a:cubicBezTo>
                    <a:cubicBezTo>
                      <a:pt x="1194" y="857"/>
                      <a:pt x="1202" y="833"/>
                      <a:pt x="1209" y="808"/>
                    </a:cubicBezTo>
                    <a:cubicBezTo>
                      <a:pt x="1183" y="786"/>
                      <a:pt x="1152" y="772"/>
                      <a:pt x="1124" y="753"/>
                    </a:cubicBezTo>
                    <a:cubicBezTo>
                      <a:pt x="1124" y="737"/>
                      <a:pt x="1129" y="723"/>
                      <a:pt x="1133" y="708"/>
                    </a:cubicBezTo>
                    <a:cubicBezTo>
                      <a:pt x="1167" y="700"/>
                      <a:pt x="1201" y="701"/>
                      <a:pt x="1234" y="692"/>
                    </a:cubicBezTo>
                  </a:path>
                </a:pathLst>
              </a:custGeom>
              <a:solidFill>
                <a:srgbClr val="BAD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74">
                <a:extLst>
                  <a:ext uri="{FF2B5EF4-FFF2-40B4-BE49-F238E27FC236}">
                    <a16:creationId xmlns:a16="http://schemas.microsoft.com/office/drawing/2014/main" id="{1A9B17EB-4F37-403E-B6D9-1C40D2B55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92688" y="3352800"/>
                <a:ext cx="168275" cy="184150"/>
              </a:xfrm>
              <a:custGeom>
                <a:avLst/>
                <a:gdLst>
                  <a:gd name="T0" fmla="*/ 254 w 373"/>
                  <a:gd name="T1" fmla="*/ 0 h 403"/>
                  <a:gd name="T2" fmla="*/ 373 w 373"/>
                  <a:gd name="T3" fmla="*/ 120 h 403"/>
                  <a:gd name="T4" fmla="*/ 304 w 373"/>
                  <a:gd name="T5" fmla="*/ 107 h 403"/>
                  <a:gd name="T6" fmla="*/ 281 w 373"/>
                  <a:gd name="T7" fmla="*/ 147 h 403"/>
                  <a:gd name="T8" fmla="*/ 344 w 373"/>
                  <a:gd name="T9" fmla="*/ 225 h 403"/>
                  <a:gd name="T10" fmla="*/ 294 w 373"/>
                  <a:gd name="T11" fmla="*/ 284 h 403"/>
                  <a:gd name="T12" fmla="*/ 250 w 373"/>
                  <a:gd name="T13" fmla="*/ 261 h 403"/>
                  <a:gd name="T14" fmla="*/ 206 w 373"/>
                  <a:gd name="T15" fmla="*/ 237 h 403"/>
                  <a:gd name="T16" fmla="*/ 172 w 373"/>
                  <a:gd name="T17" fmla="*/ 269 h 403"/>
                  <a:gd name="T18" fmla="*/ 208 w 373"/>
                  <a:gd name="T19" fmla="*/ 363 h 403"/>
                  <a:gd name="T20" fmla="*/ 142 w 373"/>
                  <a:gd name="T21" fmla="*/ 403 h 403"/>
                  <a:gd name="T22" fmla="*/ 107 w 373"/>
                  <a:gd name="T23" fmla="*/ 367 h 403"/>
                  <a:gd name="T24" fmla="*/ 72 w 373"/>
                  <a:gd name="T25" fmla="*/ 331 h 403"/>
                  <a:gd name="T26" fmla="*/ 67 w 373"/>
                  <a:gd name="T27" fmla="*/ 333 h 403"/>
                  <a:gd name="T28" fmla="*/ 0 w 373"/>
                  <a:gd name="T29" fmla="*/ 267 h 403"/>
                  <a:gd name="T30" fmla="*/ 254 w 373"/>
                  <a:gd name="T31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3" h="403">
                    <a:moveTo>
                      <a:pt x="254" y="0"/>
                    </a:moveTo>
                    <a:lnTo>
                      <a:pt x="373" y="120"/>
                    </a:lnTo>
                    <a:cubicBezTo>
                      <a:pt x="350" y="116"/>
                      <a:pt x="327" y="110"/>
                      <a:pt x="304" y="107"/>
                    </a:cubicBezTo>
                    <a:cubicBezTo>
                      <a:pt x="294" y="120"/>
                      <a:pt x="286" y="133"/>
                      <a:pt x="281" y="147"/>
                    </a:cubicBezTo>
                    <a:cubicBezTo>
                      <a:pt x="302" y="174"/>
                      <a:pt x="327" y="197"/>
                      <a:pt x="344" y="225"/>
                    </a:cubicBezTo>
                    <a:cubicBezTo>
                      <a:pt x="329" y="251"/>
                      <a:pt x="311" y="272"/>
                      <a:pt x="294" y="284"/>
                    </a:cubicBezTo>
                    <a:cubicBezTo>
                      <a:pt x="280" y="277"/>
                      <a:pt x="265" y="269"/>
                      <a:pt x="250" y="261"/>
                    </a:cubicBezTo>
                    <a:cubicBezTo>
                      <a:pt x="235" y="253"/>
                      <a:pt x="221" y="245"/>
                      <a:pt x="206" y="237"/>
                    </a:cubicBezTo>
                    <a:cubicBezTo>
                      <a:pt x="194" y="248"/>
                      <a:pt x="181" y="256"/>
                      <a:pt x="172" y="269"/>
                    </a:cubicBezTo>
                    <a:cubicBezTo>
                      <a:pt x="184" y="301"/>
                      <a:pt x="201" y="330"/>
                      <a:pt x="208" y="363"/>
                    </a:cubicBezTo>
                    <a:cubicBezTo>
                      <a:pt x="184" y="383"/>
                      <a:pt x="162" y="397"/>
                      <a:pt x="142" y="403"/>
                    </a:cubicBezTo>
                    <a:cubicBezTo>
                      <a:pt x="131" y="391"/>
                      <a:pt x="119" y="379"/>
                      <a:pt x="107" y="367"/>
                    </a:cubicBezTo>
                    <a:cubicBezTo>
                      <a:pt x="95" y="355"/>
                      <a:pt x="86" y="341"/>
                      <a:pt x="72" y="331"/>
                    </a:cubicBezTo>
                    <a:cubicBezTo>
                      <a:pt x="70" y="332"/>
                      <a:pt x="69" y="333"/>
                      <a:pt x="67" y="333"/>
                    </a:cubicBezTo>
                    <a:lnTo>
                      <a:pt x="0" y="267"/>
                    </a:lnTo>
                    <a:cubicBezTo>
                      <a:pt x="120" y="220"/>
                      <a:pt x="213" y="122"/>
                      <a:pt x="254" y="0"/>
                    </a:cubicBezTo>
                  </a:path>
                </a:pathLst>
              </a:custGeom>
              <a:solidFill>
                <a:srgbClr val="E0E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75">
                <a:extLst>
                  <a:ext uri="{FF2B5EF4-FFF2-40B4-BE49-F238E27FC236}">
                    <a16:creationId xmlns:a16="http://schemas.microsoft.com/office/drawing/2014/main" id="{18591689-FF55-471B-B806-B1AF2BF38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1138" y="3044825"/>
                <a:ext cx="165100" cy="174625"/>
              </a:xfrm>
              <a:custGeom>
                <a:avLst/>
                <a:gdLst>
                  <a:gd name="T0" fmla="*/ 64 w 365"/>
                  <a:gd name="T1" fmla="*/ 255 h 381"/>
                  <a:gd name="T2" fmla="*/ 0 w 365"/>
                  <a:gd name="T3" fmla="*/ 177 h 381"/>
                  <a:gd name="T4" fmla="*/ 51 w 365"/>
                  <a:gd name="T5" fmla="*/ 118 h 381"/>
                  <a:gd name="T6" fmla="*/ 139 w 365"/>
                  <a:gd name="T7" fmla="*/ 165 h 381"/>
                  <a:gd name="T8" fmla="*/ 172 w 365"/>
                  <a:gd name="T9" fmla="*/ 134 h 381"/>
                  <a:gd name="T10" fmla="*/ 136 w 365"/>
                  <a:gd name="T11" fmla="*/ 40 h 381"/>
                  <a:gd name="T12" fmla="*/ 202 w 365"/>
                  <a:gd name="T13" fmla="*/ 0 h 381"/>
                  <a:gd name="T14" fmla="*/ 237 w 365"/>
                  <a:gd name="T15" fmla="*/ 35 h 381"/>
                  <a:gd name="T16" fmla="*/ 273 w 365"/>
                  <a:gd name="T17" fmla="*/ 71 h 381"/>
                  <a:gd name="T18" fmla="*/ 298 w 365"/>
                  <a:gd name="T19" fmla="*/ 60 h 381"/>
                  <a:gd name="T20" fmla="*/ 365 w 365"/>
                  <a:gd name="T21" fmla="*/ 128 h 381"/>
                  <a:gd name="T22" fmla="*/ 98 w 365"/>
                  <a:gd name="T23" fmla="*/ 381 h 381"/>
                  <a:gd name="T24" fmla="*/ 7 w 365"/>
                  <a:gd name="T25" fmla="*/ 290 h 381"/>
                  <a:gd name="T26" fmla="*/ 41 w 365"/>
                  <a:gd name="T27" fmla="*/ 295 h 381"/>
                  <a:gd name="T28" fmla="*/ 64 w 365"/>
                  <a:gd name="T29" fmla="*/ 255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381">
                    <a:moveTo>
                      <a:pt x="64" y="255"/>
                    </a:moveTo>
                    <a:cubicBezTo>
                      <a:pt x="42" y="229"/>
                      <a:pt x="18" y="205"/>
                      <a:pt x="0" y="177"/>
                    </a:cubicBezTo>
                    <a:cubicBezTo>
                      <a:pt x="16" y="151"/>
                      <a:pt x="33" y="130"/>
                      <a:pt x="51" y="118"/>
                    </a:cubicBezTo>
                    <a:cubicBezTo>
                      <a:pt x="79" y="133"/>
                      <a:pt x="109" y="149"/>
                      <a:pt x="139" y="165"/>
                    </a:cubicBezTo>
                    <a:cubicBezTo>
                      <a:pt x="151" y="155"/>
                      <a:pt x="163" y="146"/>
                      <a:pt x="172" y="134"/>
                    </a:cubicBezTo>
                    <a:cubicBezTo>
                      <a:pt x="161" y="102"/>
                      <a:pt x="144" y="72"/>
                      <a:pt x="136" y="40"/>
                    </a:cubicBezTo>
                    <a:cubicBezTo>
                      <a:pt x="160" y="19"/>
                      <a:pt x="183" y="5"/>
                      <a:pt x="202" y="0"/>
                    </a:cubicBezTo>
                    <a:cubicBezTo>
                      <a:pt x="214" y="11"/>
                      <a:pt x="225" y="23"/>
                      <a:pt x="237" y="35"/>
                    </a:cubicBezTo>
                    <a:cubicBezTo>
                      <a:pt x="249" y="47"/>
                      <a:pt x="258" y="61"/>
                      <a:pt x="273" y="71"/>
                    </a:cubicBezTo>
                    <a:cubicBezTo>
                      <a:pt x="281" y="68"/>
                      <a:pt x="289" y="64"/>
                      <a:pt x="298" y="60"/>
                    </a:cubicBezTo>
                    <a:lnTo>
                      <a:pt x="365" y="128"/>
                    </a:lnTo>
                    <a:cubicBezTo>
                      <a:pt x="245" y="168"/>
                      <a:pt x="145" y="260"/>
                      <a:pt x="98" y="381"/>
                    </a:cubicBezTo>
                    <a:lnTo>
                      <a:pt x="7" y="290"/>
                    </a:lnTo>
                    <a:cubicBezTo>
                      <a:pt x="18" y="292"/>
                      <a:pt x="29" y="294"/>
                      <a:pt x="41" y="295"/>
                    </a:cubicBezTo>
                    <a:cubicBezTo>
                      <a:pt x="50" y="282"/>
                      <a:pt x="58" y="270"/>
                      <a:pt x="64" y="255"/>
                    </a:cubicBezTo>
                  </a:path>
                </a:pathLst>
              </a:custGeom>
              <a:solidFill>
                <a:srgbClr val="E0E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76">
                <a:extLst>
                  <a:ext uri="{FF2B5EF4-FFF2-40B4-BE49-F238E27FC236}">
                    <a16:creationId xmlns:a16="http://schemas.microsoft.com/office/drawing/2014/main" id="{0700F562-BEC7-4D4A-963E-523BCA7F99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276850" y="3208338"/>
                <a:ext cx="344488" cy="504825"/>
              </a:xfrm>
              <a:custGeom>
                <a:avLst/>
                <a:gdLst>
                  <a:gd name="T0" fmla="*/ 272 w 763"/>
                  <a:gd name="T1" fmla="*/ 1104 h 1107"/>
                  <a:gd name="T2" fmla="*/ 255 w 763"/>
                  <a:gd name="T3" fmla="*/ 1065 h 1107"/>
                  <a:gd name="T4" fmla="*/ 256 w 763"/>
                  <a:gd name="T5" fmla="*/ 1033 h 1107"/>
                  <a:gd name="T6" fmla="*/ 278 w 763"/>
                  <a:gd name="T7" fmla="*/ 1002 h 1107"/>
                  <a:gd name="T8" fmla="*/ 276 w 763"/>
                  <a:gd name="T9" fmla="*/ 997 h 1107"/>
                  <a:gd name="T10" fmla="*/ 398 w 763"/>
                  <a:gd name="T11" fmla="*/ 796 h 1107"/>
                  <a:gd name="T12" fmla="*/ 467 w 763"/>
                  <a:gd name="T13" fmla="*/ 801 h 1107"/>
                  <a:gd name="T14" fmla="*/ 277 w 763"/>
                  <a:gd name="T15" fmla="*/ 1106 h 1107"/>
                  <a:gd name="T16" fmla="*/ 49 w 763"/>
                  <a:gd name="T17" fmla="*/ 906 h 1107"/>
                  <a:gd name="T18" fmla="*/ 15 w 763"/>
                  <a:gd name="T19" fmla="*/ 900 h 1107"/>
                  <a:gd name="T20" fmla="*/ 13 w 763"/>
                  <a:gd name="T21" fmla="*/ 858 h 1107"/>
                  <a:gd name="T22" fmla="*/ 0 w 763"/>
                  <a:gd name="T23" fmla="*/ 845 h 1107"/>
                  <a:gd name="T24" fmla="*/ 73 w 763"/>
                  <a:gd name="T25" fmla="*/ 658 h 1107"/>
                  <a:gd name="T26" fmla="*/ 108 w 763"/>
                  <a:gd name="T27" fmla="*/ 685 h 1107"/>
                  <a:gd name="T28" fmla="*/ 49 w 763"/>
                  <a:gd name="T29" fmla="*/ 906 h 1107"/>
                  <a:gd name="T30" fmla="*/ 499 w 763"/>
                  <a:gd name="T31" fmla="*/ 703 h 1107"/>
                  <a:gd name="T32" fmla="*/ 527 w 763"/>
                  <a:gd name="T33" fmla="*/ 698 h 1107"/>
                  <a:gd name="T34" fmla="*/ 524 w 763"/>
                  <a:gd name="T35" fmla="*/ 570 h 1107"/>
                  <a:gd name="T36" fmla="*/ 582 w 763"/>
                  <a:gd name="T37" fmla="*/ 469 h 1107"/>
                  <a:gd name="T38" fmla="*/ 584 w 763"/>
                  <a:gd name="T39" fmla="*/ 496 h 1107"/>
                  <a:gd name="T40" fmla="*/ 582 w 763"/>
                  <a:gd name="T41" fmla="*/ 511 h 1107"/>
                  <a:gd name="T42" fmla="*/ 573 w 763"/>
                  <a:gd name="T43" fmla="*/ 531 h 1107"/>
                  <a:gd name="T44" fmla="*/ 220 w 763"/>
                  <a:gd name="T45" fmla="*/ 446 h 1107"/>
                  <a:gd name="T46" fmla="*/ 166 w 763"/>
                  <a:gd name="T47" fmla="*/ 426 h 1107"/>
                  <a:gd name="T48" fmla="*/ 258 w 763"/>
                  <a:gd name="T49" fmla="*/ 288 h 1107"/>
                  <a:gd name="T50" fmla="*/ 230 w 763"/>
                  <a:gd name="T51" fmla="*/ 446 h 1107"/>
                  <a:gd name="T52" fmla="*/ 708 w 763"/>
                  <a:gd name="T53" fmla="*/ 381 h 1107"/>
                  <a:gd name="T54" fmla="*/ 668 w 763"/>
                  <a:gd name="T55" fmla="*/ 316 h 1107"/>
                  <a:gd name="T56" fmla="*/ 693 w 763"/>
                  <a:gd name="T57" fmla="*/ 249 h 1107"/>
                  <a:gd name="T58" fmla="*/ 751 w 763"/>
                  <a:gd name="T59" fmla="*/ 225 h 1107"/>
                  <a:gd name="T60" fmla="*/ 739 w 763"/>
                  <a:gd name="T61" fmla="*/ 323 h 1107"/>
                  <a:gd name="T62" fmla="*/ 708 w 763"/>
                  <a:gd name="T63" fmla="*/ 381 h 1107"/>
                  <a:gd name="T64" fmla="*/ 678 w 763"/>
                  <a:gd name="T65" fmla="*/ 74 h 1107"/>
                  <a:gd name="T66" fmla="*/ 653 w 763"/>
                  <a:gd name="T67" fmla="*/ 51 h 1107"/>
                  <a:gd name="T68" fmla="*/ 651 w 763"/>
                  <a:gd name="T69" fmla="*/ 49 h 1107"/>
                  <a:gd name="T70" fmla="*/ 727 w 763"/>
                  <a:gd name="T71" fmla="*/ 84 h 1107"/>
                  <a:gd name="T72" fmla="*/ 721 w 763"/>
                  <a:gd name="T73" fmla="*/ 86 h 1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3" h="1107">
                    <a:moveTo>
                      <a:pt x="275" y="1107"/>
                    </a:moveTo>
                    <a:cubicBezTo>
                      <a:pt x="274" y="1107"/>
                      <a:pt x="273" y="1106"/>
                      <a:pt x="272" y="1104"/>
                    </a:cubicBezTo>
                    <a:cubicBezTo>
                      <a:pt x="269" y="1097"/>
                      <a:pt x="267" y="1091"/>
                      <a:pt x="264" y="1085"/>
                    </a:cubicBezTo>
                    <a:cubicBezTo>
                      <a:pt x="261" y="1078"/>
                      <a:pt x="258" y="1072"/>
                      <a:pt x="255" y="1065"/>
                    </a:cubicBezTo>
                    <a:cubicBezTo>
                      <a:pt x="252" y="1059"/>
                      <a:pt x="249" y="1054"/>
                      <a:pt x="246" y="1049"/>
                    </a:cubicBezTo>
                    <a:cubicBezTo>
                      <a:pt x="249" y="1044"/>
                      <a:pt x="253" y="1038"/>
                      <a:pt x="256" y="1033"/>
                    </a:cubicBezTo>
                    <a:cubicBezTo>
                      <a:pt x="262" y="1027"/>
                      <a:pt x="269" y="1022"/>
                      <a:pt x="276" y="1016"/>
                    </a:cubicBezTo>
                    <a:cubicBezTo>
                      <a:pt x="281" y="1012"/>
                      <a:pt x="282" y="1007"/>
                      <a:pt x="278" y="1002"/>
                    </a:cubicBezTo>
                    <a:cubicBezTo>
                      <a:pt x="278" y="1000"/>
                      <a:pt x="277" y="999"/>
                      <a:pt x="276" y="998"/>
                    </a:cubicBezTo>
                    <a:cubicBezTo>
                      <a:pt x="276" y="998"/>
                      <a:pt x="276" y="997"/>
                      <a:pt x="276" y="997"/>
                    </a:cubicBezTo>
                    <a:cubicBezTo>
                      <a:pt x="314" y="932"/>
                      <a:pt x="355" y="862"/>
                      <a:pt x="396" y="791"/>
                    </a:cubicBezTo>
                    <a:cubicBezTo>
                      <a:pt x="397" y="792"/>
                      <a:pt x="397" y="794"/>
                      <a:pt x="398" y="796"/>
                    </a:cubicBezTo>
                    <a:cubicBezTo>
                      <a:pt x="408" y="798"/>
                      <a:pt x="419" y="800"/>
                      <a:pt x="429" y="800"/>
                    </a:cubicBezTo>
                    <a:cubicBezTo>
                      <a:pt x="442" y="801"/>
                      <a:pt x="454" y="801"/>
                      <a:pt x="467" y="801"/>
                    </a:cubicBezTo>
                    <a:cubicBezTo>
                      <a:pt x="406" y="907"/>
                      <a:pt x="344" y="1014"/>
                      <a:pt x="292" y="1103"/>
                    </a:cubicBezTo>
                    <a:cubicBezTo>
                      <a:pt x="287" y="1104"/>
                      <a:pt x="282" y="1105"/>
                      <a:pt x="277" y="1106"/>
                    </a:cubicBezTo>
                    <a:cubicBezTo>
                      <a:pt x="276" y="1107"/>
                      <a:pt x="276" y="1107"/>
                      <a:pt x="275" y="1107"/>
                    </a:cubicBezTo>
                    <a:moveTo>
                      <a:pt x="49" y="906"/>
                    </a:moveTo>
                    <a:cubicBezTo>
                      <a:pt x="38" y="903"/>
                      <a:pt x="27" y="902"/>
                      <a:pt x="17" y="901"/>
                    </a:cubicBezTo>
                    <a:lnTo>
                      <a:pt x="15" y="900"/>
                    </a:lnTo>
                    <a:cubicBezTo>
                      <a:pt x="14" y="900"/>
                      <a:pt x="13" y="899"/>
                      <a:pt x="13" y="897"/>
                    </a:cubicBezTo>
                    <a:cubicBezTo>
                      <a:pt x="13" y="884"/>
                      <a:pt x="13" y="871"/>
                      <a:pt x="13" y="858"/>
                    </a:cubicBezTo>
                    <a:cubicBezTo>
                      <a:pt x="13" y="851"/>
                      <a:pt x="9" y="846"/>
                      <a:pt x="2" y="846"/>
                    </a:cubicBezTo>
                    <a:cubicBezTo>
                      <a:pt x="2" y="846"/>
                      <a:pt x="1" y="846"/>
                      <a:pt x="0" y="845"/>
                    </a:cubicBezTo>
                    <a:cubicBezTo>
                      <a:pt x="10" y="820"/>
                      <a:pt x="20" y="794"/>
                      <a:pt x="30" y="768"/>
                    </a:cubicBezTo>
                    <a:cubicBezTo>
                      <a:pt x="44" y="732"/>
                      <a:pt x="59" y="695"/>
                      <a:pt x="73" y="658"/>
                    </a:cubicBezTo>
                    <a:cubicBezTo>
                      <a:pt x="82" y="665"/>
                      <a:pt x="92" y="672"/>
                      <a:pt x="101" y="679"/>
                    </a:cubicBezTo>
                    <a:cubicBezTo>
                      <a:pt x="103" y="681"/>
                      <a:pt x="105" y="683"/>
                      <a:pt x="108" y="685"/>
                    </a:cubicBezTo>
                    <a:cubicBezTo>
                      <a:pt x="121" y="676"/>
                      <a:pt x="134" y="666"/>
                      <a:pt x="146" y="655"/>
                    </a:cubicBezTo>
                    <a:cubicBezTo>
                      <a:pt x="112" y="741"/>
                      <a:pt x="79" y="827"/>
                      <a:pt x="49" y="906"/>
                    </a:cubicBezTo>
                    <a:moveTo>
                      <a:pt x="480" y="780"/>
                    </a:moveTo>
                    <a:cubicBezTo>
                      <a:pt x="487" y="755"/>
                      <a:pt x="491" y="729"/>
                      <a:pt x="499" y="703"/>
                    </a:cubicBezTo>
                    <a:cubicBezTo>
                      <a:pt x="506" y="701"/>
                      <a:pt x="513" y="700"/>
                      <a:pt x="521" y="699"/>
                    </a:cubicBezTo>
                    <a:cubicBezTo>
                      <a:pt x="523" y="699"/>
                      <a:pt x="525" y="699"/>
                      <a:pt x="527" y="698"/>
                    </a:cubicBezTo>
                    <a:cubicBezTo>
                      <a:pt x="511" y="725"/>
                      <a:pt x="496" y="753"/>
                      <a:pt x="480" y="780"/>
                    </a:cubicBezTo>
                    <a:close/>
                    <a:moveTo>
                      <a:pt x="524" y="570"/>
                    </a:moveTo>
                    <a:cubicBezTo>
                      <a:pt x="533" y="555"/>
                      <a:pt x="541" y="540"/>
                      <a:pt x="549" y="526"/>
                    </a:cubicBezTo>
                    <a:cubicBezTo>
                      <a:pt x="561" y="506"/>
                      <a:pt x="572" y="487"/>
                      <a:pt x="582" y="469"/>
                    </a:cubicBezTo>
                    <a:cubicBezTo>
                      <a:pt x="583" y="473"/>
                      <a:pt x="584" y="477"/>
                      <a:pt x="584" y="481"/>
                    </a:cubicBezTo>
                    <a:cubicBezTo>
                      <a:pt x="585" y="486"/>
                      <a:pt x="585" y="491"/>
                      <a:pt x="584" y="496"/>
                    </a:cubicBezTo>
                    <a:lnTo>
                      <a:pt x="584" y="500"/>
                    </a:lnTo>
                    <a:cubicBezTo>
                      <a:pt x="583" y="504"/>
                      <a:pt x="583" y="508"/>
                      <a:pt x="582" y="511"/>
                    </a:cubicBezTo>
                    <a:cubicBezTo>
                      <a:pt x="581" y="515"/>
                      <a:pt x="579" y="518"/>
                      <a:pt x="578" y="521"/>
                    </a:cubicBezTo>
                    <a:cubicBezTo>
                      <a:pt x="577" y="525"/>
                      <a:pt x="575" y="528"/>
                      <a:pt x="573" y="531"/>
                    </a:cubicBezTo>
                    <a:cubicBezTo>
                      <a:pt x="563" y="549"/>
                      <a:pt x="545" y="564"/>
                      <a:pt x="524" y="570"/>
                    </a:cubicBezTo>
                    <a:moveTo>
                      <a:pt x="220" y="446"/>
                    </a:moveTo>
                    <a:cubicBezTo>
                      <a:pt x="212" y="446"/>
                      <a:pt x="203" y="445"/>
                      <a:pt x="195" y="442"/>
                    </a:cubicBezTo>
                    <a:cubicBezTo>
                      <a:pt x="185" y="439"/>
                      <a:pt x="174" y="434"/>
                      <a:pt x="166" y="426"/>
                    </a:cubicBezTo>
                    <a:cubicBezTo>
                      <a:pt x="187" y="373"/>
                      <a:pt x="208" y="323"/>
                      <a:pt x="226" y="279"/>
                    </a:cubicBezTo>
                    <a:cubicBezTo>
                      <a:pt x="237" y="280"/>
                      <a:pt x="248" y="283"/>
                      <a:pt x="258" y="288"/>
                    </a:cubicBezTo>
                    <a:cubicBezTo>
                      <a:pt x="268" y="293"/>
                      <a:pt x="278" y="300"/>
                      <a:pt x="285" y="310"/>
                    </a:cubicBezTo>
                    <a:cubicBezTo>
                      <a:pt x="268" y="351"/>
                      <a:pt x="249" y="397"/>
                      <a:pt x="230" y="446"/>
                    </a:cubicBezTo>
                    <a:cubicBezTo>
                      <a:pt x="227" y="446"/>
                      <a:pt x="223" y="446"/>
                      <a:pt x="220" y="446"/>
                    </a:cubicBezTo>
                    <a:close/>
                    <a:moveTo>
                      <a:pt x="708" y="381"/>
                    </a:moveTo>
                    <a:cubicBezTo>
                      <a:pt x="698" y="375"/>
                      <a:pt x="690" y="367"/>
                      <a:pt x="683" y="357"/>
                    </a:cubicBezTo>
                    <a:cubicBezTo>
                      <a:pt x="674" y="345"/>
                      <a:pt x="669" y="331"/>
                      <a:pt x="668" y="316"/>
                    </a:cubicBezTo>
                    <a:cubicBezTo>
                      <a:pt x="673" y="306"/>
                      <a:pt x="677" y="299"/>
                      <a:pt x="678" y="296"/>
                    </a:cubicBezTo>
                    <a:cubicBezTo>
                      <a:pt x="685" y="280"/>
                      <a:pt x="690" y="264"/>
                      <a:pt x="693" y="249"/>
                    </a:cubicBezTo>
                    <a:cubicBezTo>
                      <a:pt x="704" y="239"/>
                      <a:pt x="716" y="232"/>
                      <a:pt x="730" y="228"/>
                    </a:cubicBezTo>
                    <a:cubicBezTo>
                      <a:pt x="737" y="226"/>
                      <a:pt x="744" y="225"/>
                      <a:pt x="751" y="225"/>
                    </a:cubicBezTo>
                    <a:cubicBezTo>
                      <a:pt x="755" y="225"/>
                      <a:pt x="759" y="226"/>
                      <a:pt x="763" y="226"/>
                    </a:cubicBezTo>
                    <a:cubicBezTo>
                      <a:pt x="762" y="258"/>
                      <a:pt x="754" y="291"/>
                      <a:pt x="739" y="323"/>
                    </a:cubicBezTo>
                    <a:cubicBezTo>
                      <a:pt x="736" y="329"/>
                      <a:pt x="732" y="336"/>
                      <a:pt x="727" y="346"/>
                    </a:cubicBezTo>
                    <a:cubicBezTo>
                      <a:pt x="722" y="355"/>
                      <a:pt x="716" y="367"/>
                      <a:pt x="708" y="381"/>
                    </a:cubicBezTo>
                    <a:moveTo>
                      <a:pt x="721" y="86"/>
                    </a:moveTo>
                    <a:cubicBezTo>
                      <a:pt x="706" y="86"/>
                      <a:pt x="691" y="82"/>
                      <a:pt x="678" y="74"/>
                    </a:cubicBezTo>
                    <a:lnTo>
                      <a:pt x="677" y="74"/>
                    </a:lnTo>
                    <a:cubicBezTo>
                      <a:pt x="667" y="68"/>
                      <a:pt x="659" y="61"/>
                      <a:pt x="653" y="51"/>
                    </a:cubicBezTo>
                    <a:lnTo>
                      <a:pt x="651" y="49"/>
                    </a:lnTo>
                    <a:lnTo>
                      <a:pt x="651" y="49"/>
                    </a:lnTo>
                    <a:cubicBezTo>
                      <a:pt x="641" y="34"/>
                      <a:pt x="636" y="16"/>
                      <a:pt x="637" y="0"/>
                    </a:cubicBezTo>
                    <a:cubicBezTo>
                      <a:pt x="673" y="19"/>
                      <a:pt x="704" y="48"/>
                      <a:pt x="727" y="84"/>
                    </a:cubicBezTo>
                    <a:cubicBezTo>
                      <a:pt x="727" y="85"/>
                      <a:pt x="727" y="85"/>
                      <a:pt x="728" y="86"/>
                    </a:cubicBezTo>
                    <a:cubicBezTo>
                      <a:pt x="726" y="86"/>
                      <a:pt x="723" y="86"/>
                      <a:pt x="721" y="86"/>
                    </a:cubicBezTo>
                    <a:close/>
                  </a:path>
                </a:pathLst>
              </a:custGeom>
              <a:solidFill>
                <a:srgbClr val="1B16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77">
                <a:extLst>
                  <a:ext uri="{FF2B5EF4-FFF2-40B4-BE49-F238E27FC236}">
                    <a16:creationId xmlns:a16="http://schemas.microsoft.com/office/drawing/2014/main" id="{B1E76B35-D663-4786-87C3-14D449390F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300663" y="3594100"/>
                <a:ext cx="155575" cy="185738"/>
              </a:xfrm>
              <a:custGeom>
                <a:avLst/>
                <a:gdLst>
                  <a:gd name="T0" fmla="*/ 258 w 345"/>
                  <a:gd name="T1" fmla="*/ 408 h 408"/>
                  <a:gd name="T2" fmla="*/ 253 w 345"/>
                  <a:gd name="T3" fmla="*/ 404 h 408"/>
                  <a:gd name="T4" fmla="*/ 257 w 345"/>
                  <a:gd name="T5" fmla="*/ 364 h 408"/>
                  <a:gd name="T6" fmla="*/ 256 w 345"/>
                  <a:gd name="T7" fmla="*/ 345 h 408"/>
                  <a:gd name="T8" fmla="*/ 256 w 345"/>
                  <a:gd name="T9" fmla="*/ 345 h 408"/>
                  <a:gd name="T10" fmla="*/ 246 w 345"/>
                  <a:gd name="T11" fmla="*/ 295 h 408"/>
                  <a:gd name="T12" fmla="*/ 299 w 345"/>
                  <a:gd name="T13" fmla="*/ 204 h 408"/>
                  <a:gd name="T14" fmla="*/ 308 w 345"/>
                  <a:gd name="T15" fmla="*/ 220 h 408"/>
                  <a:gd name="T16" fmla="*/ 317 w 345"/>
                  <a:gd name="T17" fmla="*/ 240 h 408"/>
                  <a:gd name="T18" fmla="*/ 325 w 345"/>
                  <a:gd name="T19" fmla="*/ 259 h 408"/>
                  <a:gd name="T20" fmla="*/ 328 w 345"/>
                  <a:gd name="T21" fmla="*/ 262 h 408"/>
                  <a:gd name="T22" fmla="*/ 330 w 345"/>
                  <a:gd name="T23" fmla="*/ 261 h 408"/>
                  <a:gd name="T24" fmla="*/ 345 w 345"/>
                  <a:gd name="T25" fmla="*/ 258 h 408"/>
                  <a:gd name="T26" fmla="*/ 258 w 345"/>
                  <a:gd name="T27" fmla="*/ 408 h 408"/>
                  <a:gd name="T28" fmla="*/ 309 w 345"/>
                  <a:gd name="T29" fmla="*/ 188 h 408"/>
                  <a:gd name="T30" fmla="*/ 329 w 345"/>
                  <a:gd name="T31" fmla="*/ 153 h 408"/>
                  <a:gd name="T32" fmla="*/ 331 w 345"/>
                  <a:gd name="T33" fmla="*/ 157 h 408"/>
                  <a:gd name="T34" fmla="*/ 329 w 345"/>
                  <a:gd name="T35" fmla="*/ 171 h 408"/>
                  <a:gd name="T36" fmla="*/ 309 w 345"/>
                  <a:gd name="T37" fmla="*/ 188 h 408"/>
                  <a:gd name="T38" fmla="*/ 70 w 345"/>
                  <a:gd name="T39" fmla="*/ 143 h 408"/>
                  <a:gd name="T40" fmla="*/ 36 w 345"/>
                  <a:gd name="T41" fmla="*/ 139 h 408"/>
                  <a:gd name="T42" fmla="*/ 32 w 345"/>
                  <a:gd name="T43" fmla="*/ 139 h 408"/>
                  <a:gd name="T44" fmla="*/ 0 w 345"/>
                  <a:gd name="T45" fmla="*/ 142 h 408"/>
                  <a:gd name="T46" fmla="*/ 53 w 345"/>
                  <a:gd name="T47" fmla="*/ 0 h 408"/>
                  <a:gd name="T48" fmla="*/ 55 w 345"/>
                  <a:gd name="T49" fmla="*/ 1 h 408"/>
                  <a:gd name="T50" fmla="*/ 66 w 345"/>
                  <a:gd name="T51" fmla="*/ 13 h 408"/>
                  <a:gd name="T52" fmla="*/ 66 w 345"/>
                  <a:gd name="T53" fmla="*/ 52 h 408"/>
                  <a:gd name="T54" fmla="*/ 68 w 345"/>
                  <a:gd name="T55" fmla="*/ 55 h 408"/>
                  <a:gd name="T56" fmla="*/ 70 w 345"/>
                  <a:gd name="T57" fmla="*/ 56 h 408"/>
                  <a:gd name="T58" fmla="*/ 102 w 345"/>
                  <a:gd name="T59" fmla="*/ 61 h 408"/>
                  <a:gd name="T60" fmla="*/ 73 w 345"/>
                  <a:gd name="T61" fmla="*/ 135 h 408"/>
                  <a:gd name="T62" fmla="*/ 70 w 345"/>
                  <a:gd name="T63" fmla="*/ 143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5" h="408">
                    <a:moveTo>
                      <a:pt x="258" y="408"/>
                    </a:moveTo>
                    <a:lnTo>
                      <a:pt x="253" y="404"/>
                    </a:lnTo>
                    <a:cubicBezTo>
                      <a:pt x="256" y="391"/>
                      <a:pt x="257" y="378"/>
                      <a:pt x="257" y="364"/>
                    </a:cubicBezTo>
                    <a:cubicBezTo>
                      <a:pt x="257" y="358"/>
                      <a:pt x="257" y="351"/>
                      <a:pt x="256" y="345"/>
                    </a:cubicBezTo>
                    <a:lnTo>
                      <a:pt x="256" y="345"/>
                    </a:lnTo>
                    <a:cubicBezTo>
                      <a:pt x="255" y="328"/>
                      <a:pt x="251" y="311"/>
                      <a:pt x="246" y="295"/>
                    </a:cubicBezTo>
                    <a:cubicBezTo>
                      <a:pt x="262" y="268"/>
                      <a:pt x="280" y="237"/>
                      <a:pt x="299" y="204"/>
                    </a:cubicBezTo>
                    <a:cubicBezTo>
                      <a:pt x="302" y="209"/>
                      <a:pt x="305" y="214"/>
                      <a:pt x="308" y="220"/>
                    </a:cubicBezTo>
                    <a:cubicBezTo>
                      <a:pt x="311" y="227"/>
                      <a:pt x="314" y="233"/>
                      <a:pt x="317" y="240"/>
                    </a:cubicBezTo>
                    <a:cubicBezTo>
                      <a:pt x="320" y="246"/>
                      <a:pt x="322" y="252"/>
                      <a:pt x="325" y="259"/>
                    </a:cubicBezTo>
                    <a:cubicBezTo>
                      <a:pt x="326" y="261"/>
                      <a:pt x="327" y="262"/>
                      <a:pt x="328" y="262"/>
                    </a:cubicBezTo>
                    <a:cubicBezTo>
                      <a:pt x="329" y="262"/>
                      <a:pt x="329" y="262"/>
                      <a:pt x="330" y="261"/>
                    </a:cubicBezTo>
                    <a:cubicBezTo>
                      <a:pt x="335" y="260"/>
                      <a:pt x="340" y="259"/>
                      <a:pt x="345" y="258"/>
                    </a:cubicBezTo>
                    <a:cubicBezTo>
                      <a:pt x="310" y="319"/>
                      <a:pt x="279" y="371"/>
                      <a:pt x="258" y="408"/>
                    </a:cubicBezTo>
                    <a:moveTo>
                      <a:pt x="309" y="188"/>
                    </a:moveTo>
                    <a:cubicBezTo>
                      <a:pt x="315" y="177"/>
                      <a:pt x="322" y="165"/>
                      <a:pt x="329" y="153"/>
                    </a:cubicBezTo>
                    <a:cubicBezTo>
                      <a:pt x="330" y="154"/>
                      <a:pt x="331" y="155"/>
                      <a:pt x="331" y="157"/>
                    </a:cubicBezTo>
                    <a:cubicBezTo>
                      <a:pt x="335" y="162"/>
                      <a:pt x="334" y="167"/>
                      <a:pt x="329" y="171"/>
                    </a:cubicBezTo>
                    <a:cubicBezTo>
                      <a:pt x="322" y="177"/>
                      <a:pt x="315" y="182"/>
                      <a:pt x="309" y="188"/>
                    </a:cubicBezTo>
                    <a:moveTo>
                      <a:pt x="70" y="143"/>
                    </a:moveTo>
                    <a:cubicBezTo>
                      <a:pt x="59" y="141"/>
                      <a:pt x="48" y="140"/>
                      <a:pt x="36" y="139"/>
                    </a:cubicBezTo>
                    <a:lnTo>
                      <a:pt x="32" y="139"/>
                    </a:lnTo>
                    <a:cubicBezTo>
                      <a:pt x="21" y="139"/>
                      <a:pt x="10" y="140"/>
                      <a:pt x="0" y="142"/>
                    </a:cubicBezTo>
                    <a:cubicBezTo>
                      <a:pt x="16" y="98"/>
                      <a:pt x="34" y="51"/>
                      <a:pt x="53" y="0"/>
                    </a:cubicBezTo>
                    <a:cubicBezTo>
                      <a:pt x="54" y="1"/>
                      <a:pt x="55" y="1"/>
                      <a:pt x="55" y="1"/>
                    </a:cubicBezTo>
                    <a:cubicBezTo>
                      <a:pt x="62" y="1"/>
                      <a:pt x="66" y="6"/>
                      <a:pt x="66" y="13"/>
                    </a:cubicBezTo>
                    <a:cubicBezTo>
                      <a:pt x="66" y="26"/>
                      <a:pt x="66" y="39"/>
                      <a:pt x="66" y="52"/>
                    </a:cubicBezTo>
                    <a:cubicBezTo>
                      <a:pt x="66" y="54"/>
                      <a:pt x="67" y="55"/>
                      <a:pt x="68" y="55"/>
                    </a:cubicBezTo>
                    <a:lnTo>
                      <a:pt x="70" y="56"/>
                    </a:lnTo>
                    <a:cubicBezTo>
                      <a:pt x="80" y="57"/>
                      <a:pt x="91" y="58"/>
                      <a:pt x="102" y="61"/>
                    </a:cubicBezTo>
                    <a:cubicBezTo>
                      <a:pt x="92" y="86"/>
                      <a:pt x="82" y="111"/>
                      <a:pt x="73" y="135"/>
                    </a:cubicBezTo>
                    <a:cubicBezTo>
                      <a:pt x="72" y="137"/>
                      <a:pt x="71" y="140"/>
                      <a:pt x="70" y="143"/>
                    </a:cubicBezTo>
                    <a:close/>
                  </a:path>
                </a:pathLst>
              </a:custGeom>
              <a:solidFill>
                <a:srgbClr val="5D68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78">
                <a:extLst>
                  <a:ext uri="{FF2B5EF4-FFF2-40B4-BE49-F238E27FC236}">
                    <a16:creationId xmlns:a16="http://schemas.microsoft.com/office/drawing/2014/main" id="{7F59879A-B2A1-4AEC-AEF1-104EBF069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87950" y="3778250"/>
                <a:ext cx="4763" cy="7938"/>
              </a:xfrm>
              <a:custGeom>
                <a:avLst/>
                <a:gdLst>
                  <a:gd name="T0" fmla="*/ 0 w 9"/>
                  <a:gd name="T1" fmla="*/ 19 h 19"/>
                  <a:gd name="T2" fmla="*/ 4 w 9"/>
                  <a:gd name="T3" fmla="*/ 0 h 19"/>
                  <a:gd name="T4" fmla="*/ 4 w 9"/>
                  <a:gd name="T5" fmla="*/ 0 h 19"/>
                  <a:gd name="T6" fmla="*/ 9 w 9"/>
                  <a:gd name="T7" fmla="*/ 4 h 19"/>
                  <a:gd name="T8" fmla="*/ 0 w 9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9">
                    <a:moveTo>
                      <a:pt x="0" y="19"/>
                    </a:moveTo>
                    <a:cubicBezTo>
                      <a:pt x="2" y="13"/>
                      <a:pt x="3" y="7"/>
                      <a:pt x="4" y="0"/>
                    </a:cubicBezTo>
                    <a:lnTo>
                      <a:pt x="4" y="0"/>
                    </a:lnTo>
                    <a:lnTo>
                      <a:pt x="9" y="4"/>
                    </a:lnTo>
                    <a:cubicBezTo>
                      <a:pt x="6" y="10"/>
                      <a:pt x="3" y="14"/>
                      <a:pt x="0" y="19"/>
                    </a:cubicBezTo>
                  </a:path>
                </a:pathLst>
              </a:custGeom>
              <a:solidFill>
                <a:srgbClr val="7276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79">
                <a:extLst>
                  <a:ext uri="{FF2B5EF4-FFF2-40B4-BE49-F238E27FC236}">
                    <a16:creationId xmlns:a16="http://schemas.microsoft.com/office/drawing/2014/main" id="{B6BAA251-7006-463C-9A9B-35F61C2E7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35588" y="3657600"/>
                <a:ext cx="150813" cy="187325"/>
              </a:xfrm>
              <a:custGeom>
                <a:avLst/>
                <a:gdLst>
                  <a:gd name="T0" fmla="*/ 147 w 336"/>
                  <a:gd name="T1" fmla="*/ 411 h 411"/>
                  <a:gd name="T2" fmla="*/ 103 w 336"/>
                  <a:gd name="T3" fmla="*/ 404 h 411"/>
                  <a:gd name="T4" fmla="*/ 54 w 336"/>
                  <a:gd name="T5" fmla="*/ 376 h 411"/>
                  <a:gd name="T6" fmla="*/ 11 w 336"/>
                  <a:gd name="T7" fmla="*/ 316 h 411"/>
                  <a:gd name="T8" fmla="*/ 0 w 336"/>
                  <a:gd name="T9" fmla="*/ 257 h 411"/>
                  <a:gd name="T10" fmla="*/ 5 w 336"/>
                  <a:gd name="T11" fmla="*/ 210 h 411"/>
                  <a:gd name="T12" fmla="*/ 11 w 336"/>
                  <a:gd name="T13" fmla="*/ 188 h 411"/>
                  <a:gd name="T14" fmla="*/ 22 w 336"/>
                  <a:gd name="T15" fmla="*/ 156 h 411"/>
                  <a:gd name="T16" fmla="*/ 57 w 336"/>
                  <a:gd name="T17" fmla="*/ 61 h 411"/>
                  <a:gd name="T18" fmla="*/ 79 w 336"/>
                  <a:gd name="T19" fmla="*/ 3 h 411"/>
                  <a:gd name="T20" fmla="*/ 111 w 336"/>
                  <a:gd name="T21" fmla="*/ 0 h 411"/>
                  <a:gd name="T22" fmla="*/ 115 w 336"/>
                  <a:gd name="T23" fmla="*/ 0 h 411"/>
                  <a:gd name="T24" fmla="*/ 149 w 336"/>
                  <a:gd name="T25" fmla="*/ 4 h 411"/>
                  <a:gd name="T26" fmla="*/ 76 w 336"/>
                  <a:gd name="T27" fmla="*/ 205 h 411"/>
                  <a:gd name="T28" fmla="*/ 70 w 336"/>
                  <a:gd name="T29" fmla="*/ 225 h 411"/>
                  <a:gd name="T30" fmla="*/ 66 w 336"/>
                  <a:gd name="T31" fmla="*/ 257 h 411"/>
                  <a:gd name="T32" fmla="*/ 72 w 336"/>
                  <a:gd name="T33" fmla="*/ 291 h 411"/>
                  <a:gd name="T34" fmla="*/ 87 w 336"/>
                  <a:gd name="T35" fmla="*/ 315 h 411"/>
                  <a:gd name="T36" fmla="*/ 127 w 336"/>
                  <a:gd name="T37" fmla="*/ 342 h 411"/>
                  <a:gd name="T38" fmla="*/ 147 w 336"/>
                  <a:gd name="T39" fmla="*/ 345 h 411"/>
                  <a:gd name="T40" fmla="*/ 147 w 336"/>
                  <a:gd name="T41" fmla="*/ 345 h 411"/>
                  <a:gd name="T42" fmla="*/ 148 w 336"/>
                  <a:gd name="T43" fmla="*/ 345 h 411"/>
                  <a:gd name="T44" fmla="*/ 204 w 336"/>
                  <a:gd name="T45" fmla="*/ 331 h 411"/>
                  <a:gd name="T46" fmla="*/ 245 w 336"/>
                  <a:gd name="T47" fmla="*/ 296 h 411"/>
                  <a:gd name="T48" fmla="*/ 245 w 336"/>
                  <a:gd name="T49" fmla="*/ 296 h 411"/>
                  <a:gd name="T50" fmla="*/ 262 w 336"/>
                  <a:gd name="T51" fmla="*/ 266 h 411"/>
                  <a:gd name="T52" fmla="*/ 297 w 336"/>
                  <a:gd name="T53" fmla="*/ 204 h 411"/>
                  <a:gd name="T54" fmla="*/ 325 w 336"/>
                  <a:gd name="T55" fmla="*/ 156 h 411"/>
                  <a:gd name="T56" fmla="*/ 335 w 336"/>
                  <a:gd name="T57" fmla="*/ 206 h 411"/>
                  <a:gd name="T58" fmla="*/ 335 w 336"/>
                  <a:gd name="T59" fmla="*/ 206 h 411"/>
                  <a:gd name="T60" fmla="*/ 336 w 336"/>
                  <a:gd name="T61" fmla="*/ 225 h 411"/>
                  <a:gd name="T62" fmla="*/ 332 w 336"/>
                  <a:gd name="T63" fmla="*/ 265 h 411"/>
                  <a:gd name="T64" fmla="*/ 332 w 336"/>
                  <a:gd name="T65" fmla="*/ 265 h 411"/>
                  <a:gd name="T66" fmla="*/ 328 w 336"/>
                  <a:gd name="T67" fmla="*/ 284 h 411"/>
                  <a:gd name="T68" fmla="*/ 313 w 336"/>
                  <a:gd name="T69" fmla="*/ 311 h 411"/>
                  <a:gd name="T70" fmla="*/ 303 w 336"/>
                  <a:gd name="T71" fmla="*/ 328 h 411"/>
                  <a:gd name="T72" fmla="*/ 303 w 336"/>
                  <a:gd name="T73" fmla="*/ 328 h 411"/>
                  <a:gd name="T74" fmla="*/ 232 w 336"/>
                  <a:gd name="T75" fmla="*/ 391 h 411"/>
                  <a:gd name="T76" fmla="*/ 147 w 336"/>
                  <a:gd name="T7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6" h="411">
                    <a:moveTo>
                      <a:pt x="147" y="411"/>
                    </a:moveTo>
                    <a:cubicBezTo>
                      <a:pt x="132" y="411"/>
                      <a:pt x="117" y="409"/>
                      <a:pt x="103" y="404"/>
                    </a:cubicBezTo>
                    <a:cubicBezTo>
                      <a:pt x="89" y="398"/>
                      <a:pt x="72" y="390"/>
                      <a:pt x="54" y="376"/>
                    </a:cubicBezTo>
                    <a:cubicBezTo>
                      <a:pt x="37" y="361"/>
                      <a:pt x="21" y="342"/>
                      <a:pt x="11" y="316"/>
                    </a:cubicBezTo>
                    <a:cubicBezTo>
                      <a:pt x="4" y="298"/>
                      <a:pt x="0" y="279"/>
                      <a:pt x="0" y="257"/>
                    </a:cubicBezTo>
                    <a:cubicBezTo>
                      <a:pt x="0" y="242"/>
                      <a:pt x="1" y="226"/>
                      <a:pt x="5" y="210"/>
                    </a:cubicBezTo>
                    <a:cubicBezTo>
                      <a:pt x="6" y="204"/>
                      <a:pt x="8" y="197"/>
                      <a:pt x="11" y="188"/>
                    </a:cubicBezTo>
                    <a:cubicBezTo>
                      <a:pt x="14" y="180"/>
                      <a:pt x="18" y="169"/>
                      <a:pt x="22" y="156"/>
                    </a:cubicBezTo>
                    <a:cubicBezTo>
                      <a:pt x="31" y="131"/>
                      <a:pt x="43" y="99"/>
                      <a:pt x="57" y="61"/>
                    </a:cubicBezTo>
                    <a:cubicBezTo>
                      <a:pt x="64" y="42"/>
                      <a:pt x="71" y="23"/>
                      <a:pt x="79" y="3"/>
                    </a:cubicBezTo>
                    <a:cubicBezTo>
                      <a:pt x="89" y="1"/>
                      <a:pt x="100" y="0"/>
                      <a:pt x="111" y="0"/>
                    </a:cubicBezTo>
                    <a:lnTo>
                      <a:pt x="115" y="0"/>
                    </a:lnTo>
                    <a:cubicBezTo>
                      <a:pt x="127" y="1"/>
                      <a:pt x="138" y="2"/>
                      <a:pt x="149" y="4"/>
                    </a:cubicBezTo>
                    <a:cubicBezTo>
                      <a:pt x="115" y="95"/>
                      <a:pt x="88" y="169"/>
                      <a:pt x="76" y="205"/>
                    </a:cubicBezTo>
                    <a:cubicBezTo>
                      <a:pt x="73" y="215"/>
                      <a:pt x="71" y="222"/>
                      <a:pt x="70" y="225"/>
                    </a:cubicBezTo>
                    <a:cubicBezTo>
                      <a:pt x="67" y="237"/>
                      <a:pt x="66" y="247"/>
                      <a:pt x="66" y="257"/>
                    </a:cubicBezTo>
                    <a:cubicBezTo>
                      <a:pt x="66" y="271"/>
                      <a:pt x="69" y="282"/>
                      <a:pt x="72" y="291"/>
                    </a:cubicBezTo>
                    <a:cubicBezTo>
                      <a:pt x="76" y="301"/>
                      <a:pt x="81" y="308"/>
                      <a:pt x="87" y="315"/>
                    </a:cubicBezTo>
                    <a:cubicBezTo>
                      <a:pt x="99" y="328"/>
                      <a:pt x="115" y="337"/>
                      <a:pt x="127" y="342"/>
                    </a:cubicBezTo>
                    <a:cubicBezTo>
                      <a:pt x="131" y="343"/>
                      <a:pt x="138" y="345"/>
                      <a:pt x="147" y="345"/>
                    </a:cubicBezTo>
                    <a:lnTo>
                      <a:pt x="147" y="345"/>
                    </a:lnTo>
                    <a:lnTo>
                      <a:pt x="148" y="345"/>
                    </a:lnTo>
                    <a:cubicBezTo>
                      <a:pt x="164" y="345"/>
                      <a:pt x="185" y="340"/>
                      <a:pt x="204" y="331"/>
                    </a:cubicBezTo>
                    <a:cubicBezTo>
                      <a:pt x="222" y="322"/>
                      <a:pt x="237" y="310"/>
                      <a:pt x="245" y="296"/>
                    </a:cubicBezTo>
                    <a:lnTo>
                      <a:pt x="245" y="296"/>
                    </a:lnTo>
                    <a:cubicBezTo>
                      <a:pt x="247" y="291"/>
                      <a:pt x="253" y="281"/>
                      <a:pt x="262" y="266"/>
                    </a:cubicBezTo>
                    <a:cubicBezTo>
                      <a:pt x="271" y="250"/>
                      <a:pt x="283" y="229"/>
                      <a:pt x="297" y="204"/>
                    </a:cubicBezTo>
                    <a:cubicBezTo>
                      <a:pt x="306" y="190"/>
                      <a:pt x="315" y="174"/>
                      <a:pt x="325" y="156"/>
                    </a:cubicBezTo>
                    <a:cubicBezTo>
                      <a:pt x="330" y="172"/>
                      <a:pt x="334" y="189"/>
                      <a:pt x="335" y="206"/>
                    </a:cubicBezTo>
                    <a:lnTo>
                      <a:pt x="335" y="206"/>
                    </a:lnTo>
                    <a:cubicBezTo>
                      <a:pt x="336" y="212"/>
                      <a:pt x="336" y="219"/>
                      <a:pt x="336" y="225"/>
                    </a:cubicBezTo>
                    <a:cubicBezTo>
                      <a:pt x="336" y="239"/>
                      <a:pt x="335" y="252"/>
                      <a:pt x="332" y="265"/>
                    </a:cubicBezTo>
                    <a:lnTo>
                      <a:pt x="332" y="265"/>
                    </a:lnTo>
                    <a:cubicBezTo>
                      <a:pt x="331" y="272"/>
                      <a:pt x="330" y="278"/>
                      <a:pt x="328" y="284"/>
                    </a:cubicBezTo>
                    <a:cubicBezTo>
                      <a:pt x="322" y="295"/>
                      <a:pt x="317" y="304"/>
                      <a:pt x="313" y="311"/>
                    </a:cubicBezTo>
                    <a:cubicBezTo>
                      <a:pt x="308" y="320"/>
                      <a:pt x="304" y="326"/>
                      <a:pt x="303" y="328"/>
                    </a:cubicBezTo>
                    <a:lnTo>
                      <a:pt x="303" y="328"/>
                    </a:lnTo>
                    <a:cubicBezTo>
                      <a:pt x="286" y="358"/>
                      <a:pt x="260" y="378"/>
                      <a:pt x="232" y="391"/>
                    </a:cubicBezTo>
                    <a:cubicBezTo>
                      <a:pt x="205" y="405"/>
                      <a:pt x="175" y="411"/>
                      <a:pt x="147" y="411"/>
                    </a:cubicBezTo>
                  </a:path>
                </a:pathLst>
              </a:custGeom>
              <a:solidFill>
                <a:srgbClr val="3E3D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80">
                <a:extLst>
                  <a:ext uri="{FF2B5EF4-FFF2-40B4-BE49-F238E27FC236}">
                    <a16:creationId xmlns:a16="http://schemas.microsoft.com/office/drawing/2014/main" id="{22C04FDD-21AE-4892-AC71-CC5D97F5F1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210175" y="3194050"/>
                <a:ext cx="279400" cy="293688"/>
              </a:xfrm>
              <a:custGeom>
                <a:avLst/>
                <a:gdLst>
                  <a:gd name="T0" fmla="*/ 351 w 616"/>
                  <a:gd name="T1" fmla="*/ 643 h 643"/>
                  <a:gd name="T2" fmla="*/ 376 w 616"/>
                  <a:gd name="T3" fmla="*/ 599 h 643"/>
                  <a:gd name="T4" fmla="*/ 425 w 616"/>
                  <a:gd name="T5" fmla="*/ 560 h 643"/>
                  <a:gd name="T6" fmla="*/ 430 w 616"/>
                  <a:gd name="T7" fmla="*/ 550 h 643"/>
                  <a:gd name="T8" fmla="*/ 434 w 616"/>
                  <a:gd name="T9" fmla="*/ 540 h 643"/>
                  <a:gd name="T10" fmla="*/ 436 w 616"/>
                  <a:gd name="T11" fmla="*/ 529 h 643"/>
                  <a:gd name="T12" fmla="*/ 436 w 616"/>
                  <a:gd name="T13" fmla="*/ 525 h 643"/>
                  <a:gd name="T14" fmla="*/ 436 w 616"/>
                  <a:gd name="T15" fmla="*/ 510 h 643"/>
                  <a:gd name="T16" fmla="*/ 434 w 616"/>
                  <a:gd name="T17" fmla="*/ 498 h 643"/>
                  <a:gd name="T18" fmla="*/ 519 w 616"/>
                  <a:gd name="T19" fmla="*/ 345 h 643"/>
                  <a:gd name="T20" fmla="*/ 520 w 616"/>
                  <a:gd name="T21" fmla="*/ 345 h 643"/>
                  <a:gd name="T22" fmla="*/ 535 w 616"/>
                  <a:gd name="T23" fmla="*/ 386 h 643"/>
                  <a:gd name="T24" fmla="*/ 560 w 616"/>
                  <a:gd name="T25" fmla="*/ 410 h 643"/>
                  <a:gd name="T26" fmla="*/ 560 w 616"/>
                  <a:gd name="T27" fmla="*/ 411 h 643"/>
                  <a:gd name="T28" fmla="*/ 500 w 616"/>
                  <a:gd name="T29" fmla="*/ 517 h 643"/>
                  <a:gd name="T30" fmla="*/ 436 w 616"/>
                  <a:gd name="T31" fmla="*/ 628 h 643"/>
                  <a:gd name="T32" fmla="*/ 392 w 616"/>
                  <a:gd name="T33" fmla="*/ 638 h 643"/>
                  <a:gd name="T34" fmla="*/ 366 w 616"/>
                  <a:gd name="T35" fmla="*/ 641 h 643"/>
                  <a:gd name="T36" fmla="*/ 351 w 616"/>
                  <a:gd name="T37" fmla="*/ 643 h 643"/>
                  <a:gd name="T38" fmla="*/ 52 w 616"/>
                  <a:gd name="T39" fmla="*/ 549 h 643"/>
                  <a:gd name="T40" fmla="*/ 25 w 616"/>
                  <a:gd name="T41" fmla="*/ 526 h 643"/>
                  <a:gd name="T42" fmla="*/ 0 w 616"/>
                  <a:gd name="T43" fmla="*/ 500 h 643"/>
                  <a:gd name="T44" fmla="*/ 18 w 616"/>
                  <a:gd name="T45" fmla="*/ 455 h 643"/>
                  <a:gd name="T46" fmla="*/ 47 w 616"/>
                  <a:gd name="T47" fmla="*/ 471 h 643"/>
                  <a:gd name="T48" fmla="*/ 72 w 616"/>
                  <a:gd name="T49" fmla="*/ 475 h 643"/>
                  <a:gd name="T50" fmla="*/ 82 w 616"/>
                  <a:gd name="T51" fmla="*/ 475 h 643"/>
                  <a:gd name="T52" fmla="*/ 63 w 616"/>
                  <a:gd name="T53" fmla="*/ 520 h 643"/>
                  <a:gd name="T54" fmla="*/ 52 w 616"/>
                  <a:gd name="T55" fmla="*/ 549 h 643"/>
                  <a:gd name="T56" fmla="*/ 137 w 616"/>
                  <a:gd name="T57" fmla="*/ 339 h 643"/>
                  <a:gd name="T58" fmla="*/ 110 w 616"/>
                  <a:gd name="T59" fmla="*/ 317 h 643"/>
                  <a:gd name="T60" fmla="*/ 78 w 616"/>
                  <a:gd name="T61" fmla="*/ 308 h 643"/>
                  <a:gd name="T62" fmla="*/ 110 w 616"/>
                  <a:gd name="T63" fmla="*/ 232 h 643"/>
                  <a:gd name="T64" fmla="*/ 147 w 616"/>
                  <a:gd name="T65" fmla="*/ 149 h 643"/>
                  <a:gd name="T66" fmla="*/ 248 w 616"/>
                  <a:gd name="T67" fmla="*/ 36 h 643"/>
                  <a:gd name="T68" fmla="*/ 375 w 616"/>
                  <a:gd name="T69" fmla="*/ 0 h 643"/>
                  <a:gd name="T70" fmla="*/ 375 w 616"/>
                  <a:gd name="T71" fmla="*/ 0 h 643"/>
                  <a:gd name="T72" fmla="*/ 486 w 616"/>
                  <a:gd name="T73" fmla="*/ 27 h 643"/>
                  <a:gd name="T74" fmla="*/ 471 w 616"/>
                  <a:gd name="T75" fmla="*/ 57 h 643"/>
                  <a:gd name="T76" fmla="*/ 486 w 616"/>
                  <a:gd name="T77" fmla="*/ 27 h 643"/>
                  <a:gd name="T78" fmla="*/ 489 w 616"/>
                  <a:gd name="T79" fmla="*/ 29 h 643"/>
                  <a:gd name="T80" fmla="*/ 503 w 616"/>
                  <a:gd name="T81" fmla="*/ 78 h 643"/>
                  <a:gd name="T82" fmla="*/ 503 w 616"/>
                  <a:gd name="T83" fmla="*/ 78 h 643"/>
                  <a:gd name="T84" fmla="*/ 505 w 616"/>
                  <a:gd name="T85" fmla="*/ 80 h 643"/>
                  <a:gd name="T86" fmla="*/ 529 w 616"/>
                  <a:gd name="T87" fmla="*/ 103 h 643"/>
                  <a:gd name="T88" fmla="*/ 530 w 616"/>
                  <a:gd name="T89" fmla="*/ 103 h 643"/>
                  <a:gd name="T90" fmla="*/ 573 w 616"/>
                  <a:gd name="T91" fmla="*/ 115 h 643"/>
                  <a:gd name="T92" fmla="*/ 580 w 616"/>
                  <a:gd name="T93" fmla="*/ 115 h 643"/>
                  <a:gd name="T94" fmla="*/ 616 w 616"/>
                  <a:gd name="T95" fmla="*/ 241 h 643"/>
                  <a:gd name="T96" fmla="*/ 615 w 616"/>
                  <a:gd name="T97" fmla="*/ 255 h 643"/>
                  <a:gd name="T98" fmla="*/ 603 w 616"/>
                  <a:gd name="T99" fmla="*/ 254 h 643"/>
                  <a:gd name="T100" fmla="*/ 582 w 616"/>
                  <a:gd name="T101" fmla="*/ 257 h 643"/>
                  <a:gd name="T102" fmla="*/ 545 w 616"/>
                  <a:gd name="T103" fmla="*/ 278 h 643"/>
                  <a:gd name="T104" fmla="*/ 549 w 616"/>
                  <a:gd name="T105" fmla="*/ 241 h 643"/>
                  <a:gd name="T106" fmla="*/ 522 w 616"/>
                  <a:gd name="T107" fmla="*/ 148 h 643"/>
                  <a:gd name="T108" fmla="*/ 455 w 616"/>
                  <a:gd name="T109" fmla="*/ 86 h 643"/>
                  <a:gd name="T110" fmla="*/ 455 w 616"/>
                  <a:gd name="T111" fmla="*/ 86 h 643"/>
                  <a:gd name="T112" fmla="*/ 375 w 616"/>
                  <a:gd name="T113" fmla="*/ 67 h 643"/>
                  <a:gd name="T114" fmla="*/ 283 w 616"/>
                  <a:gd name="T115" fmla="*/ 93 h 643"/>
                  <a:gd name="T116" fmla="*/ 207 w 616"/>
                  <a:gd name="T117" fmla="*/ 179 h 643"/>
                  <a:gd name="T118" fmla="*/ 151 w 616"/>
                  <a:gd name="T119" fmla="*/ 306 h 643"/>
                  <a:gd name="T120" fmla="*/ 137 w 616"/>
                  <a:gd name="T121" fmla="*/ 339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16" h="643">
                    <a:moveTo>
                      <a:pt x="351" y="643"/>
                    </a:moveTo>
                    <a:cubicBezTo>
                      <a:pt x="359" y="628"/>
                      <a:pt x="368" y="613"/>
                      <a:pt x="376" y="599"/>
                    </a:cubicBezTo>
                    <a:cubicBezTo>
                      <a:pt x="397" y="593"/>
                      <a:pt x="415" y="578"/>
                      <a:pt x="425" y="560"/>
                    </a:cubicBezTo>
                    <a:cubicBezTo>
                      <a:pt x="427" y="557"/>
                      <a:pt x="429" y="554"/>
                      <a:pt x="430" y="550"/>
                    </a:cubicBezTo>
                    <a:cubicBezTo>
                      <a:pt x="431" y="547"/>
                      <a:pt x="433" y="544"/>
                      <a:pt x="434" y="540"/>
                    </a:cubicBezTo>
                    <a:cubicBezTo>
                      <a:pt x="435" y="537"/>
                      <a:pt x="435" y="533"/>
                      <a:pt x="436" y="529"/>
                    </a:cubicBezTo>
                    <a:lnTo>
                      <a:pt x="436" y="525"/>
                    </a:lnTo>
                    <a:cubicBezTo>
                      <a:pt x="437" y="520"/>
                      <a:pt x="437" y="515"/>
                      <a:pt x="436" y="510"/>
                    </a:cubicBezTo>
                    <a:cubicBezTo>
                      <a:pt x="436" y="506"/>
                      <a:pt x="435" y="502"/>
                      <a:pt x="434" y="498"/>
                    </a:cubicBezTo>
                    <a:cubicBezTo>
                      <a:pt x="473" y="430"/>
                      <a:pt x="503" y="375"/>
                      <a:pt x="519" y="345"/>
                    </a:cubicBezTo>
                    <a:cubicBezTo>
                      <a:pt x="520" y="345"/>
                      <a:pt x="520" y="345"/>
                      <a:pt x="520" y="345"/>
                    </a:cubicBezTo>
                    <a:cubicBezTo>
                      <a:pt x="521" y="360"/>
                      <a:pt x="526" y="374"/>
                      <a:pt x="535" y="386"/>
                    </a:cubicBezTo>
                    <a:cubicBezTo>
                      <a:pt x="542" y="396"/>
                      <a:pt x="550" y="404"/>
                      <a:pt x="560" y="410"/>
                    </a:cubicBezTo>
                    <a:cubicBezTo>
                      <a:pt x="560" y="410"/>
                      <a:pt x="560" y="410"/>
                      <a:pt x="560" y="411"/>
                    </a:cubicBezTo>
                    <a:cubicBezTo>
                      <a:pt x="544" y="439"/>
                      <a:pt x="524" y="475"/>
                      <a:pt x="500" y="517"/>
                    </a:cubicBezTo>
                    <a:cubicBezTo>
                      <a:pt x="481" y="551"/>
                      <a:pt x="459" y="588"/>
                      <a:pt x="436" y="628"/>
                    </a:cubicBezTo>
                    <a:cubicBezTo>
                      <a:pt x="422" y="632"/>
                      <a:pt x="407" y="635"/>
                      <a:pt x="392" y="638"/>
                    </a:cubicBezTo>
                    <a:cubicBezTo>
                      <a:pt x="383" y="639"/>
                      <a:pt x="375" y="640"/>
                      <a:pt x="366" y="641"/>
                    </a:cubicBezTo>
                    <a:cubicBezTo>
                      <a:pt x="361" y="642"/>
                      <a:pt x="356" y="642"/>
                      <a:pt x="351" y="643"/>
                    </a:cubicBezTo>
                    <a:moveTo>
                      <a:pt x="52" y="549"/>
                    </a:moveTo>
                    <a:cubicBezTo>
                      <a:pt x="43" y="542"/>
                      <a:pt x="34" y="534"/>
                      <a:pt x="25" y="526"/>
                    </a:cubicBezTo>
                    <a:cubicBezTo>
                      <a:pt x="16" y="518"/>
                      <a:pt x="8" y="509"/>
                      <a:pt x="0" y="500"/>
                    </a:cubicBezTo>
                    <a:cubicBezTo>
                      <a:pt x="6" y="485"/>
                      <a:pt x="12" y="470"/>
                      <a:pt x="18" y="455"/>
                    </a:cubicBezTo>
                    <a:cubicBezTo>
                      <a:pt x="26" y="463"/>
                      <a:pt x="37" y="468"/>
                      <a:pt x="47" y="471"/>
                    </a:cubicBezTo>
                    <a:cubicBezTo>
                      <a:pt x="55" y="474"/>
                      <a:pt x="64" y="475"/>
                      <a:pt x="72" y="475"/>
                    </a:cubicBezTo>
                    <a:cubicBezTo>
                      <a:pt x="75" y="475"/>
                      <a:pt x="79" y="475"/>
                      <a:pt x="82" y="475"/>
                    </a:cubicBezTo>
                    <a:cubicBezTo>
                      <a:pt x="76" y="490"/>
                      <a:pt x="70" y="505"/>
                      <a:pt x="63" y="520"/>
                    </a:cubicBezTo>
                    <a:cubicBezTo>
                      <a:pt x="59" y="530"/>
                      <a:pt x="56" y="539"/>
                      <a:pt x="52" y="549"/>
                    </a:cubicBezTo>
                    <a:moveTo>
                      <a:pt x="137" y="339"/>
                    </a:moveTo>
                    <a:cubicBezTo>
                      <a:pt x="130" y="329"/>
                      <a:pt x="120" y="322"/>
                      <a:pt x="110" y="317"/>
                    </a:cubicBezTo>
                    <a:cubicBezTo>
                      <a:pt x="100" y="312"/>
                      <a:pt x="89" y="309"/>
                      <a:pt x="78" y="308"/>
                    </a:cubicBezTo>
                    <a:cubicBezTo>
                      <a:pt x="90" y="280"/>
                      <a:pt x="100" y="254"/>
                      <a:pt x="110" y="232"/>
                    </a:cubicBezTo>
                    <a:cubicBezTo>
                      <a:pt x="126" y="195"/>
                      <a:pt x="138" y="167"/>
                      <a:pt x="147" y="149"/>
                    </a:cubicBezTo>
                    <a:cubicBezTo>
                      <a:pt x="173" y="98"/>
                      <a:pt x="208" y="60"/>
                      <a:pt x="248" y="36"/>
                    </a:cubicBezTo>
                    <a:cubicBezTo>
                      <a:pt x="288" y="11"/>
                      <a:pt x="332" y="0"/>
                      <a:pt x="375" y="0"/>
                    </a:cubicBezTo>
                    <a:lnTo>
                      <a:pt x="375" y="0"/>
                    </a:lnTo>
                    <a:cubicBezTo>
                      <a:pt x="414" y="0"/>
                      <a:pt x="452" y="10"/>
                      <a:pt x="486" y="27"/>
                    </a:cubicBezTo>
                    <a:lnTo>
                      <a:pt x="471" y="57"/>
                    </a:lnTo>
                    <a:lnTo>
                      <a:pt x="486" y="27"/>
                    </a:lnTo>
                    <a:cubicBezTo>
                      <a:pt x="487" y="28"/>
                      <a:pt x="488" y="28"/>
                      <a:pt x="489" y="29"/>
                    </a:cubicBezTo>
                    <a:cubicBezTo>
                      <a:pt x="488" y="45"/>
                      <a:pt x="493" y="63"/>
                      <a:pt x="503" y="78"/>
                    </a:cubicBezTo>
                    <a:lnTo>
                      <a:pt x="503" y="78"/>
                    </a:lnTo>
                    <a:lnTo>
                      <a:pt x="505" y="80"/>
                    </a:lnTo>
                    <a:cubicBezTo>
                      <a:pt x="511" y="90"/>
                      <a:pt x="519" y="97"/>
                      <a:pt x="529" y="103"/>
                    </a:cubicBezTo>
                    <a:lnTo>
                      <a:pt x="530" y="103"/>
                    </a:lnTo>
                    <a:cubicBezTo>
                      <a:pt x="543" y="111"/>
                      <a:pt x="558" y="115"/>
                      <a:pt x="573" y="115"/>
                    </a:cubicBezTo>
                    <a:cubicBezTo>
                      <a:pt x="575" y="115"/>
                      <a:pt x="578" y="115"/>
                      <a:pt x="580" y="115"/>
                    </a:cubicBezTo>
                    <a:cubicBezTo>
                      <a:pt x="602" y="151"/>
                      <a:pt x="616" y="195"/>
                      <a:pt x="616" y="241"/>
                    </a:cubicBezTo>
                    <a:cubicBezTo>
                      <a:pt x="616" y="246"/>
                      <a:pt x="616" y="251"/>
                      <a:pt x="615" y="255"/>
                    </a:cubicBezTo>
                    <a:cubicBezTo>
                      <a:pt x="611" y="255"/>
                      <a:pt x="607" y="254"/>
                      <a:pt x="603" y="254"/>
                    </a:cubicBezTo>
                    <a:cubicBezTo>
                      <a:pt x="596" y="254"/>
                      <a:pt x="589" y="255"/>
                      <a:pt x="582" y="257"/>
                    </a:cubicBezTo>
                    <a:cubicBezTo>
                      <a:pt x="568" y="261"/>
                      <a:pt x="556" y="268"/>
                      <a:pt x="545" y="278"/>
                    </a:cubicBezTo>
                    <a:cubicBezTo>
                      <a:pt x="548" y="265"/>
                      <a:pt x="549" y="253"/>
                      <a:pt x="549" y="241"/>
                    </a:cubicBezTo>
                    <a:cubicBezTo>
                      <a:pt x="549" y="207"/>
                      <a:pt x="539" y="175"/>
                      <a:pt x="522" y="148"/>
                    </a:cubicBezTo>
                    <a:cubicBezTo>
                      <a:pt x="506" y="122"/>
                      <a:pt x="482" y="100"/>
                      <a:pt x="455" y="86"/>
                    </a:cubicBezTo>
                    <a:lnTo>
                      <a:pt x="455" y="86"/>
                    </a:lnTo>
                    <a:cubicBezTo>
                      <a:pt x="431" y="74"/>
                      <a:pt x="403" y="67"/>
                      <a:pt x="375" y="67"/>
                    </a:cubicBezTo>
                    <a:cubicBezTo>
                      <a:pt x="343" y="67"/>
                      <a:pt x="312" y="75"/>
                      <a:pt x="283" y="93"/>
                    </a:cubicBezTo>
                    <a:cubicBezTo>
                      <a:pt x="254" y="111"/>
                      <a:pt x="227" y="138"/>
                      <a:pt x="207" y="179"/>
                    </a:cubicBezTo>
                    <a:cubicBezTo>
                      <a:pt x="196" y="200"/>
                      <a:pt x="176" y="246"/>
                      <a:pt x="151" y="306"/>
                    </a:cubicBezTo>
                    <a:cubicBezTo>
                      <a:pt x="146" y="317"/>
                      <a:pt x="142" y="328"/>
                      <a:pt x="137" y="339"/>
                    </a:cubicBezTo>
                  </a:path>
                </a:pathLst>
              </a:custGeom>
              <a:solidFill>
                <a:srgbClr val="3D3C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81">
                <a:extLst>
                  <a:ext uri="{FF2B5EF4-FFF2-40B4-BE49-F238E27FC236}">
                    <a16:creationId xmlns:a16="http://schemas.microsoft.com/office/drawing/2014/main" id="{C6722D26-E8B1-49F4-B288-02C0D34879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243513" y="3422650"/>
                <a:ext cx="230188" cy="150813"/>
              </a:xfrm>
              <a:custGeom>
                <a:avLst/>
                <a:gdLst>
                  <a:gd name="T0" fmla="*/ 394 w 511"/>
                  <a:gd name="T1" fmla="*/ 330 h 330"/>
                  <a:gd name="T2" fmla="*/ 356 w 511"/>
                  <a:gd name="T3" fmla="*/ 329 h 330"/>
                  <a:gd name="T4" fmla="*/ 325 w 511"/>
                  <a:gd name="T5" fmla="*/ 325 h 330"/>
                  <a:gd name="T6" fmla="*/ 323 w 511"/>
                  <a:gd name="T7" fmla="*/ 320 h 330"/>
                  <a:gd name="T8" fmla="*/ 426 w 511"/>
                  <a:gd name="T9" fmla="*/ 143 h 330"/>
                  <a:gd name="T10" fmla="*/ 441 w 511"/>
                  <a:gd name="T11" fmla="*/ 141 h 330"/>
                  <a:gd name="T12" fmla="*/ 467 w 511"/>
                  <a:gd name="T13" fmla="*/ 138 h 330"/>
                  <a:gd name="T14" fmla="*/ 511 w 511"/>
                  <a:gd name="T15" fmla="*/ 128 h 330"/>
                  <a:gd name="T16" fmla="*/ 454 w 511"/>
                  <a:gd name="T17" fmla="*/ 227 h 330"/>
                  <a:gd name="T18" fmla="*/ 448 w 511"/>
                  <a:gd name="T19" fmla="*/ 228 h 330"/>
                  <a:gd name="T20" fmla="*/ 426 w 511"/>
                  <a:gd name="T21" fmla="*/ 232 h 330"/>
                  <a:gd name="T22" fmla="*/ 407 w 511"/>
                  <a:gd name="T23" fmla="*/ 309 h 330"/>
                  <a:gd name="T24" fmla="*/ 403 w 511"/>
                  <a:gd name="T25" fmla="*/ 316 h 330"/>
                  <a:gd name="T26" fmla="*/ 394 w 511"/>
                  <a:gd name="T27" fmla="*/ 330 h 330"/>
                  <a:gd name="T28" fmla="*/ 35 w 511"/>
                  <a:gd name="T29" fmla="*/ 214 h 330"/>
                  <a:gd name="T30" fmla="*/ 28 w 511"/>
                  <a:gd name="T31" fmla="*/ 208 h 330"/>
                  <a:gd name="T32" fmla="*/ 0 w 511"/>
                  <a:gd name="T33" fmla="*/ 187 h 330"/>
                  <a:gd name="T34" fmla="*/ 75 w 511"/>
                  <a:gd name="T35" fmla="*/ 0 h 330"/>
                  <a:gd name="T36" fmla="*/ 100 w 511"/>
                  <a:gd name="T37" fmla="*/ 26 h 330"/>
                  <a:gd name="T38" fmla="*/ 127 w 511"/>
                  <a:gd name="T39" fmla="*/ 49 h 330"/>
                  <a:gd name="T40" fmla="*/ 73 w 511"/>
                  <a:gd name="T41" fmla="*/ 184 h 330"/>
                  <a:gd name="T42" fmla="*/ 35 w 511"/>
                  <a:gd name="T43" fmla="*/ 214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1" h="330">
                    <a:moveTo>
                      <a:pt x="394" y="330"/>
                    </a:moveTo>
                    <a:cubicBezTo>
                      <a:pt x="381" y="330"/>
                      <a:pt x="369" y="330"/>
                      <a:pt x="356" y="329"/>
                    </a:cubicBezTo>
                    <a:cubicBezTo>
                      <a:pt x="346" y="329"/>
                      <a:pt x="335" y="327"/>
                      <a:pt x="325" y="325"/>
                    </a:cubicBezTo>
                    <a:cubicBezTo>
                      <a:pt x="324" y="323"/>
                      <a:pt x="324" y="321"/>
                      <a:pt x="323" y="320"/>
                    </a:cubicBezTo>
                    <a:cubicBezTo>
                      <a:pt x="358" y="260"/>
                      <a:pt x="393" y="199"/>
                      <a:pt x="426" y="143"/>
                    </a:cubicBezTo>
                    <a:cubicBezTo>
                      <a:pt x="431" y="142"/>
                      <a:pt x="436" y="142"/>
                      <a:pt x="441" y="141"/>
                    </a:cubicBezTo>
                    <a:cubicBezTo>
                      <a:pt x="450" y="140"/>
                      <a:pt x="458" y="139"/>
                      <a:pt x="467" y="138"/>
                    </a:cubicBezTo>
                    <a:cubicBezTo>
                      <a:pt x="482" y="135"/>
                      <a:pt x="497" y="132"/>
                      <a:pt x="511" y="128"/>
                    </a:cubicBezTo>
                    <a:cubicBezTo>
                      <a:pt x="493" y="160"/>
                      <a:pt x="473" y="193"/>
                      <a:pt x="454" y="227"/>
                    </a:cubicBezTo>
                    <a:cubicBezTo>
                      <a:pt x="452" y="228"/>
                      <a:pt x="450" y="228"/>
                      <a:pt x="448" y="228"/>
                    </a:cubicBezTo>
                    <a:cubicBezTo>
                      <a:pt x="440" y="229"/>
                      <a:pt x="433" y="230"/>
                      <a:pt x="426" y="232"/>
                    </a:cubicBezTo>
                    <a:cubicBezTo>
                      <a:pt x="418" y="258"/>
                      <a:pt x="414" y="284"/>
                      <a:pt x="407" y="309"/>
                    </a:cubicBezTo>
                    <a:cubicBezTo>
                      <a:pt x="405" y="311"/>
                      <a:pt x="404" y="314"/>
                      <a:pt x="403" y="316"/>
                    </a:cubicBezTo>
                    <a:cubicBezTo>
                      <a:pt x="400" y="321"/>
                      <a:pt x="397" y="325"/>
                      <a:pt x="394" y="330"/>
                    </a:cubicBezTo>
                    <a:close/>
                    <a:moveTo>
                      <a:pt x="35" y="214"/>
                    </a:moveTo>
                    <a:cubicBezTo>
                      <a:pt x="32" y="212"/>
                      <a:pt x="30" y="210"/>
                      <a:pt x="28" y="208"/>
                    </a:cubicBezTo>
                    <a:cubicBezTo>
                      <a:pt x="19" y="201"/>
                      <a:pt x="9" y="194"/>
                      <a:pt x="0" y="187"/>
                    </a:cubicBezTo>
                    <a:cubicBezTo>
                      <a:pt x="25" y="124"/>
                      <a:pt x="51" y="60"/>
                      <a:pt x="75" y="0"/>
                    </a:cubicBezTo>
                    <a:cubicBezTo>
                      <a:pt x="83" y="9"/>
                      <a:pt x="91" y="18"/>
                      <a:pt x="100" y="26"/>
                    </a:cubicBezTo>
                    <a:cubicBezTo>
                      <a:pt x="109" y="34"/>
                      <a:pt x="118" y="42"/>
                      <a:pt x="127" y="49"/>
                    </a:cubicBezTo>
                    <a:cubicBezTo>
                      <a:pt x="109" y="93"/>
                      <a:pt x="91" y="138"/>
                      <a:pt x="73" y="184"/>
                    </a:cubicBezTo>
                    <a:cubicBezTo>
                      <a:pt x="61" y="195"/>
                      <a:pt x="48" y="205"/>
                      <a:pt x="35" y="214"/>
                    </a:cubicBezTo>
                    <a:close/>
                  </a:path>
                </a:pathLst>
              </a:custGeom>
              <a:solidFill>
                <a:srgbClr val="5D68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Oval 82">
                <a:extLst>
                  <a:ext uri="{FF2B5EF4-FFF2-40B4-BE49-F238E27FC236}">
                    <a16:creationId xmlns:a16="http://schemas.microsoft.com/office/drawing/2014/main" id="{E665E0F1-06D5-49E2-AFA0-3585B2341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238875" y="3246438"/>
                <a:ext cx="619125" cy="625475"/>
              </a:xfrm>
              <a:prstGeom prst="ellipse">
                <a:avLst/>
              </a:prstGeom>
              <a:solidFill>
                <a:srgbClr val="757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83">
                <a:extLst>
                  <a:ext uri="{FF2B5EF4-FFF2-40B4-BE49-F238E27FC236}">
                    <a16:creationId xmlns:a16="http://schemas.microsoft.com/office/drawing/2014/main" id="{77C728E0-F97C-433A-814A-AC26F510AB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434138" y="3051175"/>
                <a:ext cx="1008063" cy="1016000"/>
              </a:xfrm>
              <a:custGeom>
                <a:avLst/>
                <a:gdLst>
                  <a:gd name="T0" fmla="*/ 1786 w 2229"/>
                  <a:gd name="T1" fmla="*/ 1405 h 2225"/>
                  <a:gd name="T2" fmla="*/ 1513 w 2229"/>
                  <a:gd name="T3" fmla="*/ 1670 h 2225"/>
                  <a:gd name="T4" fmla="*/ 1044 w 2229"/>
                  <a:gd name="T5" fmla="*/ 1798 h 2225"/>
                  <a:gd name="T6" fmla="*/ 1112 w 2229"/>
                  <a:gd name="T7" fmla="*/ 1921 h 2225"/>
                  <a:gd name="T8" fmla="*/ 827 w 2229"/>
                  <a:gd name="T9" fmla="*/ 1735 h 2225"/>
                  <a:gd name="T10" fmla="*/ 549 w 2229"/>
                  <a:gd name="T11" fmla="*/ 1435 h 2225"/>
                  <a:gd name="T12" fmla="*/ 432 w 2229"/>
                  <a:gd name="T13" fmla="*/ 1047 h 2225"/>
                  <a:gd name="T14" fmla="*/ 409 w 2229"/>
                  <a:gd name="T15" fmla="*/ 704 h 2225"/>
                  <a:gd name="T16" fmla="*/ 409 w 2229"/>
                  <a:gd name="T17" fmla="*/ 704 h 2225"/>
                  <a:gd name="T18" fmla="*/ 747 w 2229"/>
                  <a:gd name="T19" fmla="*/ 558 h 2225"/>
                  <a:gd name="T20" fmla="*/ 697 w 2229"/>
                  <a:gd name="T21" fmla="*/ 540 h 2225"/>
                  <a:gd name="T22" fmla="*/ 677 w 2229"/>
                  <a:gd name="T23" fmla="*/ 517 h 2225"/>
                  <a:gd name="T24" fmla="*/ 678 w 2229"/>
                  <a:gd name="T25" fmla="*/ 435 h 2225"/>
                  <a:gd name="T26" fmla="*/ 706 w 2229"/>
                  <a:gd name="T27" fmla="*/ 407 h 2225"/>
                  <a:gd name="T28" fmla="*/ 1508 w 2229"/>
                  <a:gd name="T29" fmla="*/ 552 h 2225"/>
                  <a:gd name="T30" fmla="*/ 1762 w 2229"/>
                  <a:gd name="T31" fmla="*/ 1110 h 2225"/>
                  <a:gd name="T32" fmla="*/ 1814 w 2229"/>
                  <a:gd name="T33" fmla="*/ 1185 h 2225"/>
                  <a:gd name="T34" fmla="*/ 1675 w 2229"/>
                  <a:gd name="T35" fmla="*/ 785 h 2225"/>
                  <a:gd name="T36" fmla="*/ 1655 w 2229"/>
                  <a:gd name="T37" fmla="*/ 1390 h 2225"/>
                  <a:gd name="T38" fmla="*/ 1564 w 2229"/>
                  <a:gd name="T39" fmla="*/ 1521 h 2225"/>
                  <a:gd name="T40" fmla="*/ 1474 w 2229"/>
                  <a:gd name="T41" fmla="*/ 1602 h 2225"/>
                  <a:gd name="T42" fmla="*/ 1352 w 2229"/>
                  <a:gd name="T43" fmla="*/ 1673 h 2225"/>
                  <a:gd name="T44" fmla="*/ 1290 w 2229"/>
                  <a:gd name="T45" fmla="*/ 1695 h 2225"/>
                  <a:gd name="T46" fmla="*/ 1217 w 2229"/>
                  <a:gd name="T47" fmla="*/ 1713 h 2225"/>
                  <a:gd name="T48" fmla="*/ 1093 w 2229"/>
                  <a:gd name="T49" fmla="*/ 1721 h 2225"/>
                  <a:gd name="T50" fmla="*/ 945 w 2229"/>
                  <a:gd name="T51" fmla="*/ 1699 h 2225"/>
                  <a:gd name="T52" fmla="*/ 504 w 2229"/>
                  <a:gd name="T53" fmla="*/ 1144 h 2225"/>
                  <a:gd name="T54" fmla="*/ 516 w 2229"/>
                  <a:gd name="T55" fmla="*/ 990 h 2225"/>
                  <a:gd name="T56" fmla="*/ 615 w 2229"/>
                  <a:gd name="T57" fmla="*/ 760 h 2225"/>
                  <a:gd name="T58" fmla="*/ 686 w 2229"/>
                  <a:gd name="T59" fmla="*/ 678 h 2225"/>
                  <a:gd name="T60" fmla="*/ 781 w 2229"/>
                  <a:gd name="T61" fmla="*/ 601 h 2225"/>
                  <a:gd name="T62" fmla="*/ 866 w 2229"/>
                  <a:gd name="T63" fmla="*/ 555 h 2225"/>
                  <a:gd name="T64" fmla="*/ 1000 w 2229"/>
                  <a:gd name="T65" fmla="*/ 514 h 2225"/>
                  <a:gd name="T66" fmla="*/ 1367 w 2229"/>
                  <a:gd name="T67" fmla="*/ 559 h 2225"/>
                  <a:gd name="T68" fmla="*/ 1721 w 2229"/>
                  <a:gd name="T69" fmla="*/ 1090 h 2225"/>
                  <a:gd name="T70" fmla="*/ 1697 w 2229"/>
                  <a:gd name="T71" fmla="*/ 1286 h 2225"/>
                  <a:gd name="T72" fmla="*/ 2028 w 2229"/>
                  <a:gd name="T73" fmla="*/ 1062 h 2225"/>
                  <a:gd name="T74" fmla="*/ 2208 w 2229"/>
                  <a:gd name="T75" fmla="*/ 885 h 2225"/>
                  <a:gd name="T76" fmla="*/ 1992 w 2229"/>
                  <a:gd name="T77" fmla="*/ 420 h 2225"/>
                  <a:gd name="T78" fmla="*/ 1807 w 2229"/>
                  <a:gd name="T79" fmla="*/ 234 h 2225"/>
                  <a:gd name="T80" fmla="*/ 1416 w 2229"/>
                  <a:gd name="T81" fmla="*/ 247 h 2225"/>
                  <a:gd name="T82" fmla="*/ 1312 w 2229"/>
                  <a:gd name="T83" fmla="*/ 10 h 2225"/>
                  <a:gd name="T84" fmla="*/ 1186 w 2229"/>
                  <a:gd name="T85" fmla="*/ 138 h 2225"/>
                  <a:gd name="T86" fmla="*/ 969 w 2229"/>
                  <a:gd name="T87" fmla="*/ 2 h 2225"/>
                  <a:gd name="T88" fmla="*/ 868 w 2229"/>
                  <a:gd name="T89" fmla="*/ 19 h 2225"/>
                  <a:gd name="T90" fmla="*/ 759 w 2229"/>
                  <a:gd name="T91" fmla="*/ 268 h 2225"/>
                  <a:gd name="T92" fmla="*/ 558 w 2229"/>
                  <a:gd name="T93" fmla="*/ 139 h 2225"/>
                  <a:gd name="T94" fmla="*/ 135 w 2229"/>
                  <a:gd name="T95" fmla="*/ 564 h 2225"/>
                  <a:gd name="T96" fmla="*/ 196 w 2229"/>
                  <a:gd name="T97" fmla="*/ 1163 h 2225"/>
                  <a:gd name="T98" fmla="*/ 234 w 2229"/>
                  <a:gd name="T99" fmla="*/ 1808 h 2225"/>
                  <a:gd name="T100" fmla="*/ 808 w 2229"/>
                  <a:gd name="T101" fmla="*/ 1978 h 2225"/>
                  <a:gd name="T102" fmla="*/ 1416 w 2229"/>
                  <a:gd name="T103" fmla="*/ 2191 h 2225"/>
                  <a:gd name="T104" fmla="*/ 1801 w 2229"/>
                  <a:gd name="T105" fmla="*/ 1727 h 2225"/>
                  <a:gd name="T106" fmla="*/ 2190 w 2229"/>
                  <a:gd name="T107" fmla="*/ 1416 h 2225"/>
                  <a:gd name="T108" fmla="*/ 2028 w 2229"/>
                  <a:gd name="T109" fmla="*/ 1163 h 2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29" h="2225">
                    <a:moveTo>
                      <a:pt x="1815" y="1516"/>
                    </a:moveTo>
                    <a:cubicBezTo>
                      <a:pt x="1793" y="1554"/>
                      <a:pt x="1743" y="1567"/>
                      <a:pt x="1705" y="1545"/>
                    </a:cubicBezTo>
                    <a:cubicBezTo>
                      <a:pt x="1690" y="1537"/>
                      <a:pt x="1679" y="1524"/>
                      <a:pt x="1672" y="1510"/>
                    </a:cubicBezTo>
                    <a:cubicBezTo>
                      <a:pt x="1661" y="1487"/>
                      <a:pt x="1662" y="1459"/>
                      <a:pt x="1675" y="1435"/>
                    </a:cubicBezTo>
                    <a:cubicBezTo>
                      <a:pt x="1689" y="1411"/>
                      <a:pt x="1713" y="1397"/>
                      <a:pt x="1739" y="1395"/>
                    </a:cubicBezTo>
                    <a:cubicBezTo>
                      <a:pt x="1754" y="1394"/>
                      <a:pt x="1771" y="1397"/>
                      <a:pt x="1786" y="1405"/>
                    </a:cubicBezTo>
                    <a:cubicBezTo>
                      <a:pt x="1824" y="1428"/>
                      <a:pt x="1837" y="1477"/>
                      <a:pt x="1815" y="1516"/>
                    </a:cubicBezTo>
                    <a:moveTo>
                      <a:pt x="1518" y="1813"/>
                    </a:moveTo>
                    <a:cubicBezTo>
                      <a:pt x="1479" y="1835"/>
                      <a:pt x="1430" y="1822"/>
                      <a:pt x="1408" y="1783"/>
                    </a:cubicBezTo>
                    <a:cubicBezTo>
                      <a:pt x="1399" y="1768"/>
                      <a:pt x="1396" y="1752"/>
                      <a:pt x="1397" y="1737"/>
                    </a:cubicBezTo>
                    <a:cubicBezTo>
                      <a:pt x="1399" y="1711"/>
                      <a:pt x="1413" y="1687"/>
                      <a:pt x="1437" y="1673"/>
                    </a:cubicBezTo>
                    <a:cubicBezTo>
                      <a:pt x="1461" y="1659"/>
                      <a:pt x="1489" y="1659"/>
                      <a:pt x="1513" y="1670"/>
                    </a:cubicBezTo>
                    <a:lnTo>
                      <a:pt x="1513" y="1670"/>
                    </a:lnTo>
                    <a:cubicBezTo>
                      <a:pt x="1527" y="1677"/>
                      <a:pt x="1539" y="1688"/>
                      <a:pt x="1548" y="1702"/>
                    </a:cubicBezTo>
                    <a:cubicBezTo>
                      <a:pt x="1570" y="1741"/>
                      <a:pt x="1557" y="1790"/>
                      <a:pt x="1518" y="1813"/>
                    </a:cubicBezTo>
                    <a:moveTo>
                      <a:pt x="1112" y="1921"/>
                    </a:moveTo>
                    <a:cubicBezTo>
                      <a:pt x="1068" y="1921"/>
                      <a:pt x="1032" y="1885"/>
                      <a:pt x="1032" y="1841"/>
                    </a:cubicBezTo>
                    <a:cubicBezTo>
                      <a:pt x="1032" y="1825"/>
                      <a:pt x="1036" y="1810"/>
                      <a:pt x="1044" y="1798"/>
                    </a:cubicBezTo>
                    <a:lnTo>
                      <a:pt x="1046" y="1794"/>
                    </a:lnTo>
                    <a:cubicBezTo>
                      <a:pt x="1061" y="1774"/>
                      <a:pt x="1085" y="1760"/>
                      <a:pt x="1112" y="1760"/>
                    </a:cubicBezTo>
                    <a:cubicBezTo>
                      <a:pt x="1140" y="1760"/>
                      <a:pt x="1164" y="1774"/>
                      <a:pt x="1178" y="1795"/>
                    </a:cubicBezTo>
                    <a:cubicBezTo>
                      <a:pt x="1188" y="1808"/>
                      <a:pt x="1193" y="1824"/>
                      <a:pt x="1193" y="1841"/>
                    </a:cubicBezTo>
                    <a:cubicBezTo>
                      <a:pt x="1193" y="1869"/>
                      <a:pt x="1178" y="1895"/>
                      <a:pt x="1155" y="1909"/>
                    </a:cubicBezTo>
                    <a:cubicBezTo>
                      <a:pt x="1143" y="1917"/>
                      <a:pt x="1128" y="1921"/>
                      <a:pt x="1112" y="1921"/>
                    </a:cubicBezTo>
                    <a:moveTo>
                      <a:pt x="817" y="1783"/>
                    </a:moveTo>
                    <a:cubicBezTo>
                      <a:pt x="794" y="1822"/>
                      <a:pt x="745" y="1835"/>
                      <a:pt x="706" y="1813"/>
                    </a:cubicBezTo>
                    <a:cubicBezTo>
                      <a:pt x="668" y="1790"/>
                      <a:pt x="655" y="1741"/>
                      <a:pt x="677" y="1702"/>
                    </a:cubicBezTo>
                    <a:cubicBezTo>
                      <a:pt x="686" y="1687"/>
                      <a:pt x="699" y="1676"/>
                      <a:pt x="714" y="1669"/>
                    </a:cubicBezTo>
                    <a:cubicBezTo>
                      <a:pt x="737" y="1659"/>
                      <a:pt x="764" y="1660"/>
                      <a:pt x="787" y="1673"/>
                    </a:cubicBezTo>
                    <a:cubicBezTo>
                      <a:pt x="810" y="1686"/>
                      <a:pt x="825" y="1710"/>
                      <a:pt x="827" y="1735"/>
                    </a:cubicBezTo>
                    <a:cubicBezTo>
                      <a:pt x="829" y="1751"/>
                      <a:pt x="825" y="1768"/>
                      <a:pt x="817" y="1783"/>
                    </a:cubicBezTo>
                    <a:close/>
                    <a:moveTo>
                      <a:pt x="520" y="1545"/>
                    </a:moveTo>
                    <a:cubicBezTo>
                      <a:pt x="481" y="1567"/>
                      <a:pt x="432" y="1554"/>
                      <a:pt x="409" y="1516"/>
                    </a:cubicBezTo>
                    <a:cubicBezTo>
                      <a:pt x="387" y="1477"/>
                      <a:pt x="400" y="1428"/>
                      <a:pt x="439" y="1405"/>
                    </a:cubicBezTo>
                    <a:cubicBezTo>
                      <a:pt x="455" y="1396"/>
                      <a:pt x="473" y="1393"/>
                      <a:pt x="490" y="1395"/>
                    </a:cubicBezTo>
                    <a:cubicBezTo>
                      <a:pt x="514" y="1399"/>
                      <a:pt x="536" y="1412"/>
                      <a:pt x="549" y="1435"/>
                    </a:cubicBezTo>
                    <a:cubicBezTo>
                      <a:pt x="562" y="1458"/>
                      <a:pt x="563" y="1484"/>
                      <a:pt x="554" y="1506"/>
                    </a:cubicBezTo>
                    <a:cubicBezTo>
                      <a:pt x="547" y="1522"/>
                      <a:pt x="535" y="1536"/>
                      <a:pt x="520" y="1545"/>
                    </a:cubicBezTo>
                    <a:moveTo>
                      <a:pt x="301" y="1110"/>
                    </a:moveTo>
                    <a:cubicBezTo>
                      <a:pt x="301" y="1094"/>
                      <a:pt x="305" y="1079"/>
                      <a:pt x="313" y="1067"/>
                    </a:cubicBezTo>
                    <a:cubicBezTo>
                      <a:pt x="327" y="1044"/>
                      <a:pt x="353" y="1029"/>
                      <a:pt x="381" y="1029"/>
                    </a:cubicBezTo>
                    <a:cubicBezTo>
                      <a:pt x="401" y="1029"/>
                      <a:pt x="419" y="1036"/>
                      <a:pt x="432" y="1047"/>
                    </a:cubicBezTo>
                    <a:cubicBezTo>
                      <a:pt x="451" y="1062"/>
                      <a:pt x="462" y="1085"/>
                      <a:pt x="462" y="1110"/>
                    </a:cubicBezTo>
                    <a:cubicBezTo>
                      <a:pt x="462" y="1135"/>
                      <a:pt x="450" y="1158"/>
                      <a:pt x="432" y="1173"/>
                    </a:cubicBezTo>
                    <a:cubicBezTo>
                      <a:pt x="430" y="1175"/>
                      <a:pt x="427" y="1176"/>
                      <a:pt x="424" y="1178"/>
                    </a:cubicBezTo>
                    <a:cubicBezTo>
                      <a:pt x="412" y="1186"/>
                      <a:pt x="397" y="1191"/>
                      <a:pt x="381" y="1191"/>
                    </a:cubicBezTo>
                    <a:cubicBezTo>
                      <a:pt x="337" y="1191"/>
                      <a:pt x="301" y="1154"/>
                      <a:pt x="301" y="1110"/>
                    </a:cubicBezTo>
                    <a:moveTo>
                      <a:pt x="409" y="704"/>
                    </a:moveTo>
                    <a:cubicBezTo>
                      <a:pt x="432" y="665"/>
                      <a:pt x="481" y="652"/>
                      <a:pt x="520" y="675"/>
                    </a:cubicBezTo>
                    <a:cubicBezTo>
                      <a:pt x="537" y="684"/>
                      <a:pt x="549" y="700"/>
                      <a:pt x="555" y="717"/>
                    </a:cubicBezTo>
                    <a:cubicBezTo>
                      <a:pt x="563" y="739"/>
                      <a:pt x="561" y="763"/>
                      <a:pt x="549" y="785"/>
                    </a:cubicBezTo>
                    <a:cubicBezTo>
                      <a:pt x="537" y="806"/>
                      <a:pt x="516" y="820"/>
                      <a:pt x="493" y="824"/>
                    </a:cubicBezTo>
                    <a:cubicBezTo>
                      <a:pt x="475" y="827"/>
                      <a:pt x="456" y="824"/>
                      <a:pt x="439" y="814"/>
                    </a:cubicBezTo>
                    <a:cubicBezTo>
                      <a:pt x="400" y="792"/>
                      <a:pt x="387" y="743"/>
                      <a:pt x="409" y="704"/>
                    </a:cubicBezTo>
                    <a:moveTo>
                      <a:pt x="770" y="400"/>
                    </a:moveTo>
                    <a:cubicBezTo>
                      <a:pt x="789" y="405"/>
                      <a:pt x="806" y="418"/>
                      <a:pt x="817" y="437"/>
                    </a:cubicBezTo>
                    <a:cubicBezTo>
                      <a:pt x="826" y="454"/>
                      <a:pt x="829" y="473"/>
                      <a:pt x="826" y="491"/>
                    </a:cubicBezTo>
                    <a:lnTo>
                      <a:pt x="826" y="491"/>
                    </a:lnTo>
                    <a:cubicBezTo>
                      <a:pt x="822" y="514"/>
                      <a:pt x="809" y="534"/>
                      <a:pt x="787" y="547"/>
                    </a:cubicBezTo>
                    <a:cubicBezTo>
                      <a:pt x="774" y="554"/>
                      <a:pt x="761" y="558"/>
                      <a:pt x="747" y="558"/>
                    </a:cubicBezTo>
                    <a:cubicBezTo>
                      <a:pt x="744" y="558"/>
                      <a:pt x="741" y="557"/>
                      <a:pt x="739" y="557"/>
                    </a:cubicBezTo>
                    <a:lnTo>
                      <a:pt x="737" y="557"/>
                    </a:lnTo>
                    <a:cubicBezTo>
                      <a:pt x="734" y="557"/>
                      <a:pt x="732" y="556"/>
                      <a:pt x="730" y="556"/>
                    </a:cubicBezTo>
                    <a:cubicBezTo>
                      <a:pt x="726" y="555"/>
                      <a:pt x="723" y="554"/>
                      <a:pt x="719" y="553"/>
                    </a:cubicBezTo>
                    <a:cubicBezTo>
                      <a:pt x="714" y="551"/>
                      <a:pt x="709" y="548"/>
                      <a:pt x="704" y="545"/>
                    </a:cubicBezTo>
                    <a:cubicBezTo>
                      <a:pt x="702" y="544"/>
                      <a:pt x="699" y="542"/>
                      <a:pt x="697" y="540"/>
                    </a:cubicBezTo>
                    <a:cubicBezTo>
                      <a:pt x="695" y="538"/>
                      <a:pt x="692" y="536"/>
                      <a:pt x="690" y="534"/>
                    </a:cubicBezTo>
                    <a:lnTo>
                      <a:pt x="690" y="534"/>
                    </a:lnTo>
                    <a:cubicBezTo>
                      <a:pt x="688" y="532"/>
                      <a:pt x="686" y="530"/>
                      <a:pt x="684" y="527"/>
                    </a:cubicBezTo>
                    <a:lnTo>
                      <a:pt x="684" y="527"/>
                    </a:lnTo>
                    <a:lnTo>
                      <a:pt x="682" y="525"/>
                    </a:lnTo>
                    <a:cubicBezTo>
                      <a:pt x="680" y="522"/>
                      <a:pt x="678" y="520"/>
                      <a:pt x="677" y="517"/>
                    </a:cubicBezTo>
                    <a:cubicBezTo>
                      <a:pt x="670" y="505"/>
                      <a:pt x="666" y="491"/>
                      <a:pt x="666" y="477"/>
                    </a:cubicBezTo>
                    <a:cubicBezTo>
                      <a:pt x="666" y="474"/>
                      <a:pt x="666" y="471"/>
                      <a:pt x="667" y="468"/>
                    </a:cubicBezTo>
                    <a:cubicBezTo>
                      <a:pt x="667" y="466"/>
                      <a:pt x="667" y="463"/>
                      <a:pt x="668" y="460"/>
                    </a:cubicBezTo>
                    <a:cubicBezTo>
                      <a:pt x="669" y="454"/>
                      <a:pt x="671" y="449"/>
                      <a:pt x="673" y="444"/>
                    </a:cubicBezTo>
                    <a:cubicBezTo>
                      <a:pt x="674" y="441"/>
                      <a:pt x="675" y="439"/>
                      <a:pt x="677" y="437"/>
                    </a:cubicBezTo>
                    <a:lnTo>
                      <a:pt x="678" y="435"/>
                    </a:lnTo>
                    <a:cubicBezTo>
                      <a:pt x="679" y="433"/>
                      <a:pt x="680" y="431"/>
                      <a:pt x="682" y="429"/>
                    </a:cubicBezTo>
                    <a:lnTo>
                      <a:pt x="682" y="428"/>
                    </a:lnTo>
                    <a:cubicBezTo>
                      <a:pt x="684" y="426"/>
                      <a:pt x="685" y="425"/>
                      <a:pt x="687" y="423"/>
                    </a:cubicBezTo>
                    <a:cubicBezTo>
                      <a:pt x="689" y="420"/>
                      <a:pt x="691" y="418"/>
                      <a:pt x="694" y="416"/>
                    </a:cubicBezTo>
                    <a:lnTo>
                      <a:pt x="694" y="416"/>
                    </a:lnTo>
                    <a:cubicBezTo>
                      <a:pt x="698" y="412"/>
                      <a:pt x="702" y="410"/>
                      <a:pt x="706" y="407"/>
                    </a:cubicBezTo>
                    <a:cubicBezTo>
                      <a:pt x="726" y="396"/>
                      <a:pt x="749" y="393"/>
                      <a:pt x="770" y="400"/>
                    </a:cubicBezTo>
                    <a:moveTo>
                      <a:pt x="1518" y="407"/>
                    </a:moveTo>
                    <a:cubicBezTo>
                      <a:pt x="1523" y="410"/>
                      <a:pt x="1527" y="413"/>
                      <a:pt x="1531" y="417"/>
                    </a:cubicBezTo>
                    <a:cubicBezTo>
                      <a:pt x="1559" y="442"/>
                      <a:pt x="1567" y="484"/>
                      <a:pt x="1548" y="517"/>
                    </a:cubicBezTo>
                    <a:cubicBezTo>
                      <a:pt x="1541" y="529"/>
                      <a:pt x="1531" y="539"/>
                      <a:pt x="1520" y="546"/>
                    </a:cubicBezTo>
                    <a:cubicBezTo>
                      <a:pt x="1516" y="548"/>
                      <a:pt x="1512" y="550"/>
                      <a:pt x="1508" y="552"/>
                    </a:cubicBezTo>
                    <a:cubicBezTo>
                      <a:pt x="1485" y="561"/>
                      <a:pt x="1460" y="560"/>
                      <a:pt x="1437" y="547"/>
                    </a:cubicBezTo>
                    <a:cubicBezTo>
                      <a:pt x="1415" y="534"/>
                      <a:pt x="1401" y="512"/>
                      <a:pt x="1398" y="489"/>
                    </a:cubicBezTo>
                    <a:cubicBezTo>
                      <a:pt x="1395" y="472"/>
                      <a:pt x="1398" y="453"/>
                      <a:pt x="1408" y="437"/>
                    </a:cubicBezTo>
                    <a:cubicBezTo>
                      <a:pt x="1430" y="398"/>
                      <a:pt x="1479" y="385"/>
                      <a:pt x="1518" y="407"/>
                    </a:cubicBezTo>
                    <a:moveTo>
                      <a:pt x="1796" y="1176"/>
                    </a:moveTo>
                    <a:cubicBezTo>
                      <a:pt x="1776" y="1161"/>
                      <a:pt x="1762" y="1137"/>
                      <a:pt x="1762" y="1110"/>
                    </a:cubicBezTo>
                    <a:cubicBezTo>
                      <a:pt x="1762" y="1083"/>
                      <a:pt x="1776" y="1059"/>
                      <a:pt x="1796" y="1044"/>
                    </a:cubicBezTo>
                    <a:cubicBezTo>
                      <a:pt x="1809" y="1035"/>
                      <a:pt x="1826" y="1029"/>
                      <a:pt x="1843" y="1029"/>
                    </a:cubicBezTo>
                    <a:cubicBezTo>
                      <a:pt x="1888" y="1029"/>
                      <a:pt x="1924" y="1065"/>
                      <a:pt x="1924" y="1110"/>
                    </a:cubicBezTo>
                    <a:cubicBezTo>
                      <a:pt x="1924" y="1127"/>
                      <a:pt x="1919" y="1142"/>
                      <a:pt x="1910" y="1155"/>
                    </a:cubicBezTo>
                    <a:cubicBezTo>
                      <a:pt x="1895" y="1177"/>
                      <a:pt x="1871" y="1191"/>
                      <a:pt x="1843" y="1191"/>
                    </a:cubicBezTo>
                    <a:cubicBezTo>
                      <a:pt x="1833" y="1191"/>
                      <a:pt x="1823" y="1189"/>
                      <a:pt x="1814" y="1185"/>
                    </a:cubicBezTo>
                    <a:cubicBezTo>
                      <a:pt x="1807" y="1183"/>
                      <a:pt x="1802" y="1179"/>
                      <a:pt x="1796" y="1176"/>
                    </a:cubicBezTo>
                    <a:close/>
                    <a:moveTo>
                      <a:pt x="1815" y="704"/>
                    </a:moveTo>
                    <a:cubicBezTo>
                      <a:pt x="1837" y="743"/>
                      <a:pt x="1824" y="792"/>
                      <a:pt x="1786" y="814"/>
                    </a:cubicBezTo>
                    <a:cubicBezTo>
                      <a:pt x="1770" y="823"/>
                      <a:pt x="1753" y="826"/>
                      <a:pt x="1736" y="825"/>
                    </a:cubicBezTo>
                    <a:cubicBezTo>
                      <a:pt x="1728" y="824"/>
                      <a:pt x="1720" y="822"/>
                      <a:pt x="1713" y="818"/>
                    </a:cubicBezTo>
                    <a:cubicBezTo>
                      <a:pt x="1698" y="812"/>
                      <a:pt x="1684" y="800"/>
                      <a:pt x="1675" y="785"/>
                    </a:cubicBezTo>
                    <a:cubicBezTo>
                      <a:pt x="1662" y="762"/>
                      <a:pt x="1661" y="736"/>
                      <a:pt x="1671" y="713"/>
                    </a:cubicBezTo>
                    <a:cubicBezTo>
                      <a:pt x="1677" y="697"/>
                      <a:pt x="1689" y="684"/>
                      <a:pt x="1705" y="675"/>
                    </a:cubicBezTo>
                    <a:cubicBezTo>
                      <a:pt x="1708" y="673"/>
                      <a:pt x="1711" y="671"/>
                      <a:pt x="1714" y="670"/>
                    </a:cubicBezTo>
                    <a:cubicBezTo>
                      <a:pt x="1751" y="654"/>
                      <a:pt x="1794" y="668"/>
                      <a:pt x="1815" y="704"/>
                    </a:cubicBezTo>
                    <a:moveTo>
                      <a:pt x="1655" y="1389"/>
                    </a:moveTo>
                    <a:lnTo>
                      <a:pt x="1655" y="1390"/>
                    </a:lnTo>
                    <a:cubicBezTo>
                      <a:pt x="1647" y="1405"/>
                      <a:pt x="1638" y="1420"/>
                      <a:pt x="1630" y="1434"/>
                    </a:cubicBezTo>
                    <a:lnTo>
                      <a:pt x="1629" y="1436"/>
                    </a:lnTo>
                    <a:cubicBezTo>
                      <a:pt x="1624" y="1443"/>
                      <a:pt x="1619" y="1451"/>
                      <a:pt x="1614" y="1458"/>
                    </a:cubicBezTo>
                    <a:cubicBezTo>
                      <a:pt x="1608" y="1466"/>
                      <a:pt x="1603" y="1474"/>
                      <a:pt x="1597" y="1482"/>
                    </a:cubicBezTo>
                    <a:cubicBezTo>
                      <a:pt x="1592" y="1488"/>
                      <a:pt x="1587" y="1494"/>
                      <a:pt x="1582" y="1501"/>
                    </a:cubicBezTo>
                    <a:cubicBezTo>
                      <a:pt x="1576" y="1507"/>
                      <a:pt x="1570" y="1514"/>
                      <a:pt x="1564" y="1521"/>
                    </a:cubicBezTo>
                    <a:cubicBezTo>
                      <a:pt x="1560" y="1526"/>
                      <a:pt x="1555" y="1531"/>
                      <a:pt x="1550" y="1536"/>
                    </a:cubicBezTo>
                    <a:cubicBezTo>
                      <a:pt x="1544" y="1543"/>
                      <a:pt x="1537" y="1549"/>
                      <a:pt x="1530" y="1556"/>
                    </a:cubicBezTo>
                    <a:cubicBezTo>
                      <a:pt x="1528" y="1557"/>
                      <a:pt x="1527" y="1559"/>
                      <a:pt x="1525" y="1560"/>
                    </a:cubicBezTo>
                    <a:cubicBezTo>
                      <a:pt x="1518" y="1567"/>
                      <a:pt x="1510" y="1574"/>
                      <a:pt x="1502" y="1581"/>
                    </a:cubicBezTo>
                    <a:cubicBezTo>
                      <a:pt x="1497" y="1585"/>
                      <a:pt x="1492" y="1589"/>
                      <a:pt x="1487" y="1593"/>
                    </a:cubicBezTo>
                    <a:cubicBezTo>
                      <a:pt x="1483" y="1596"/>
                      <a:pt x="1478" y="1599"/>
                      <a:pt x="1474" y="1602"/>
                    </a:cubicBezTo>
                    <a:cubicBezTo>
                      <a:pt x="1471" y="1605"/>
                      <a:pt x="1467" y="1607"/>
                      <a:pt x="1464" y="1610"/>
                    </a:cubicBezTo>
                    <a:cubicBezTo>
                      <a:pt x="1452" y="1619"/>
                      <a:pt x="1439" y="1627"/>
                      <a:pt x="1426" y="1635"/>
                    </a:cubicBezTo>
                    <a:cubicBezTo>
                      <a:pt x="1423" y="1637"/>
                      <a:pt x="1419" y="1639"/>
                      <a:pt x="1415" y="1641"/>
                    </a:cubicBezTo>
                    <a:cubicBezTo>
                      <a:pt x="1403" y="1648"/>
                      <a:pt x="1391" y="1654"/>
                      <a:pt x="1379" y="1660"/>
                    </a:cubicBezTo>
                    <a:cubicBezTo>
                      <a:pt x="1376" y="1662"/>
                      <a:pt x="1373" y="1663"/>
                      <a:pt x="1370" y="1665"/>
                    </a:cubicBezTo>
                    <a:cubicBezTo>
                      <a:pt x="1364" y="1667"/>
                      <a:pt x="1358" y="1670"/>
                      <a:pt x="1352" y="1673"/>
                    </a:cubicBezTo>
                    <a:cubicBezTo>
                      <a:pt x="1349" y="1674"/>
                      <a:pt x="1346" y="1675"/>
                      <a:pt x="1343" y="1676"/>
                    </a:cubicBezTo>
                    <a:lnTo>
                      <a:pt x="1343" y="1677"/>
                    </a:lnTo>
                    <a:cubicBezTo>
                      <a:pt x="1336" y="1679"/>
                      <a:pt x="1330" y="1682"/>
                      <a:pt x="1323" y="1684"/>
                    </a:cubicBezTo>
                    <a:cubicBezTo>
                      <a:pt x="1316" y="1687"/>
                      <a:pt x="1309" y="1689"/>
                      <a:pt x="1303" y="1691"/>
                    </a:cubicBezTo>
                    <a:lnTo>
                      <a:pt x="1302" y="1692"/>
                    </a:lnTo>
                    <a:cubicBezTo>
                      <a:pt x="1298" y="1693"/>
                      <a:pt x="1294" y="1694"/>
                      <a:pt x="1290" y="1695"/>
                    </a:cubicBezTo>
                    <a:cubicBezTo>
                      <a:pt x="1286" y="1697"/>
                      <a:pt x="1283" y="1698"/>
                      <a:pt x="1279" y="1698"/>
                    </a:cubicBezTo>
                    <a:cubicBezTo>
                      <a:pt x="1276" y="1700"/>
                      <a:pt x="1272" y="1701"/>
                      <a:pt x="1268" y="1702"/>
                    </a:cubicBezTo>
                    <a:cubicBezTo>
                      <a:pt x="1262" y="1703"/>
                      <a:pt x="1256" y="1705"/>
                      <a:pt x="1249" y="1706"/>
                    </a:cubicBezTo>
                    <a:cubicBezTo>
                      <a:pt x="1246" y="1707"/>
                      <a:pt x="1242" y="1708"/>
                      <a:pt x="1239" y="1708"/>
                    </a:cubicBezTo>
                    <a:lnTo>
                      <a:pt x="1237" y="1709"/>
                    </a:lnTo>
                    <a:cubicBezTo>
                      <a:pt x="1230" y="1710"/>
                      <a:pt x="1224" y="1712"/>
                      <a:pt x="1217" y="1713"/>
                    </a:cubicBezTo>
                    <a:cubicBezTo>
                      <a:pt x="1208" y="1714"/>
                      <a:pt x="1199" y="1716"/>
                      <a:pt x="1189" y="1717"/>
                    </a:cubicBezTo>
                    <a:cubicBezTo>
                      <a:pt x="1181" y="1718"/>
                      <a:pt x="1172" y="1719"/>
                      <a:pt x="1163" y="1720"/>
                    </a:cubicBezTo>
                    <a:cubicBezTo>
                      <a:pt x="1161" y="1720"/>
                      <a:pt x="1159" y="1720"/>
                      <a:pt x="1156" y="1720"/>
                    </a:cubicBezTo>
                    <a:cubicBezTo>
                      <a:pt x="1148" y="1721"/>
                      <a:pt x="1141" y="1721"/>
                      <a:pt x="1133" y="1721"/>
                    </a:cubicBezTo>
                    <a:cubicBezTo>
                      <a:pt x="1126" y="1722"/>
                      <a:pt x="1120" y="1722"/>
                      <a:pt x="1113" y="1722"/>
                    </a:cubicBezTo>
                    <a:cubicBezTo>
                      <a:pt x="1107" y="1722"/>
                      <a:pt x="1100" y="1722"/>
                      <a:pt x="1093" y="1721"/>
                    </a:cubicBezTo>
                    <a:cubicBezTo>
                      <a:pt x="1091" y="1721"/>
                      <a:pt x="1090" y="1721"/>
                      <a:pt x="1088" y="1721"/>
                    </a:cubicBezTo>
                    <a:cubicBezTo>
                      <a:pt x="1082" y="1721"/>
                      <a:pt x="1076" y="1721"/>
                      <a:pt x="1070" y="1720"/>
                    </a:cubicBezTo>
                    <a:cubicBezTo>
                      <a:pt x="1063" y="1720"/>
                      <a:pt x="1055" y="1719"/>
                      <a:pt x="1048" y="1718"/>
                    </a:cubicBezTo>
                    <a:cubicBezTo>
                      <a:pt x="1041" y="1718"/>
                      <a:pt x="1034" y="1717"/>
                      <a:pt x="1027" y="1716"/>
                    </a:cubicBezTo>
                    <a:cubicBezTo>
                      <a:pt x="1013" y="1714"/>
                      <a:pt x="999" y="1711"/>
                      <a:pt x="985" y="1708"/>
                    </a:cubicBezTo>
                    <a:cubicBezTo>
                      <a:pt x="972" y="1706"/>
                      <a:pt x="958" y="1702"/>
                      <a:pt x="945" y="1699"/>
                    </a:cubicBezTo>
                    <a:cubicBezTo>
                      <a:pt x="743" y="1641"/>
                      <a:pt x="584" y="1482"/>
                      <a:pt x="527" y="1280"/>
                    </a:cubicBezTo>
                    <a:cubicBezTo>
                      <a:pt x="524" y="1270"/>
                      <a:pt x="521" y="1259"/>
                      <a:pt x="518" y="1249"/>
                    </a:cubicBezTo>
                    <a:cubicBezTo>
                      <a:pt x="518" y="1246"/>
                      <a:pt x="517" y="1244"/>
                      <a:pt x="517" y="1242"/>
                    </a:cubicBezTo>
                    <a:cubicBezTo>
                      <a:pt x="516" y="1236"/>
                      <a:pt x="515" y="1231"/>
                      <a:pt x="514" y="1225"/>
                    </a:cubicBezTo>
                    <a:cubicBezTo>
                      <a:pt x="509" y="1203"/>
                      <a:pt x="506" y="1181"/>
                      <a:pt x="505" y="1158"/>
                    </a:cubicBezTo>
                    <a:cubicBezTo>
                      <a:pt x="504" y="1153"/>
                      <a:pt x="504" y="1149"/>
                      <a:pt x="504" y="1144"/>
                    </a:cubicBezTo>
                    <a:cubicBezTo>
                      <a:pt x="504" y="1139"/>
                      <a:pt x="503" y="1134"/>
                      <a:pt x="503" y="1129"/>
                    </a:cubicBezTo>
                    <a:cubicBezTo>
                      <a:pt x="503" y="1118"/>
                      <a:pt x="503" y="1106"/>
                      <a:pt x="503" y="1095"/>
                    </a:cubicBezTo>
                    <a:cubicBezTo>
                      <a:pt x="503" y="1091"/>
                      <a:pt x="504" y="1087"/>
                      <a:pt x="504" y="1083"/>
                    </a:cubicBezTo>
                    <a:cubicBezTo>
                      <a:pt x="505" y="1064"/>
                      <a:pt x="506" y="1046"/>
                      <a:pt x="509" y="1027"/>
                    </a:cubicBezTo>
                    <a:cubicBezTo>
                      <a:pt x="510" y="1023"/>
                      <a:pt x="510" y="1019"/>
                      <a:pt x="511" y="1016"/>
                    </a:cubicBezTo>
                    <a:cubicBezTo>
                      <a:pt x="512" y="1007"/>
                      <a:pt x="514" y="998"/>
                      <a:pt x="516" y="990"/>
                    </a:cubicBezTo>
                    <a:cubicBezTo>
                      <a:pt x="516" y="986"/>
                      <a:pt x="517" y="982"/>
                      <a:pt x="518" y="979"/>
                    </a:cubicBezTo>
                    <a:cubicBezTo>
                      <a:pt x="518" y="976"/>
                      <a:pt x="519" y="974"/>
                      <a:pt x="520" y="972"/>
                    </a:cubicBezTo>
                    <a:cubicBezTo>
                      <a:pt x="521" y="968"/>
                      <a:pt x="522" y="963"/>
                      <a:pt x="523" y="959"/>
                    </a:cubicBezTo>
                    <a:cubicBezTo>
                      <a:pt x="538" y="900"/>
                      <a:pt x="562" y="845"/>
                      <a:pt x="593" y="795"/>
                    </a:cubicBezTo>
                    <a:cubicBezTo>
                      <a:pt x="595" y="791"/>
                      <a:pt x="597" y="788"/>
                      <a:pt x="599" y="785"/>
                    </a:cubicBezTo>
                    <a:cubicBezTo>
                      <a:pt x="604" y="777"/>
                      <a:pt x="610" y="768"/>
                      <a:pt x="615" y="760"/>
                    </a:cubicBezTo>
                    <a:cubicBezTo>
                      <a:pt x="618" y="757"/>
                      <a:pt x="621" y="753"/>
                      <a:pt x="623" y="749"/>
                    </a:cubicBezTo>
                    <a:cubicBezTo>
                      <a:pt x="632" y="738"/>
                      <a:pt x="641" y="727"/>
                      <a:pt x="650" y="716"/>
                    </a:cubicBezTo>
                    <a:cubicBezTo>
                      <a:pt x="656" y="709"/>
                      <a:pt x="662" y="702"/>
                      <a:pt x="668" y="696"/>
                    </a:cubicBezTo>
                    <a:cubicBezTo>
                      <a:pt x="671" y="693"/>
                      <a:pt x="673" y="691"/>
                      <a:pt x="675" y="688"/>
                    </a:cubicBezTo>
                    <a:lnTo>
                      <a:pt x="676" y="687"/>
                    </a:lnTo>
                    <a:cubicBezTo>
                      <a:pt x="679" y="684"/>
                      <a:pt x="683" y="681"/>
                      <a:pt x="686" y="678"/>
                    </a:cubicBezTo>
                    <a:cubicBezTo>
                      <a:pt x="699" y="665"/>
                      <a:pt x="712" y="653"/>
                      <a:pt x="726" y="641"/>
                    </a:cubicBezTo>
                    <a:cubicBezTo>
                      <a:pt x="730" y="638"/>
                      <a:pt x="733" y="636"/>
                      <a:pt x="737" y="633"/>
                    </a:cubicBezTo>
                    <a:cubicBezTo>
                      <a:pt x="741" y="630"/>
                      <a:pt x="744" y="627"/>
                      <a:pt x="748" y="625"/>
                    </a:cubicBezTo>
                    <a:cubicBezTo>
                      <a:pt x="751" y="622"/>
                      <a:pt x="755" y="619"/>
                      <a:pt x="759" y="617"/>
                    </a:cubicBezTo>
                    <a:cubicBezTo>
                      <a:pt x="763" y="614"/>
                      <a:pt x="766" y="611"/>
                      <a:pt x="770" y="609"/>
                    </a:cubicBezTo>
                    <a:cubicBezTo>
                      <a:pt x="774" y="606"/>
                      <a:pt x="778" y="603"/>
                      <a:pt x="781" y="601"/>
                    </a:cubicBezTo>
                    <a:cubicBezTo>
                      <a:pt x="785" y="599"/>
                      <a:pt x="789" y="597"/>
                      <a:pt x="792" y="594"/>
                    </a:cubicBezTo>
                    <a:cubicBezTo>
                      <a:pt x="804" y="587"/>
                      <a:pt x="816" y="580"/>
                      <a:pt x="829" y="573"/>
                    </a:cubicBezTo>
                    <a:lnTo>
                      <a:pt x="831" y="572"/>
                    </a:lnTo>
                    <a:cubicBezTo>
                      <a:pt x="834" y="570"/>
                      <a:pt x="838" y="569"/>
                      <a:pt x="841" y="567"/>
                    </a:cubicBezTo>
                    <a:cubicBezTo>
                      <a:pt x="846" y="565"/>
                      <a:pt x="852" y="562"/>
                      <a:pt x="857" y="559"/>
                    </a:cubicBezTo>
                    <a:cubicBezTo>
                      <a:pt x="860" y="558"/>
                      <a:pt x="863" y="557"/>
                      <a:pt x="866" y="555"/>
                    </a:cubicBezTo>
                    <a:cubicBezTo>
                      <a:pt x="879" y="550"/>
                      <a:pt x="892" y="545"/>
                      <a:pt x="905" y="540"/>
                    </a:cubicBezTo>
                    <a:cubicBezTo>
                      <a:pt x="914" y="537"/>
                      <a:pt x="922" y="534"/>
                      <a:pt x="931" y="531"/>
                    </a:cubicBezTo>
                    <a:cubicBezTo>
                      <a:pt x="936" y="530"/>
                      <a:pt x="940" y="528"/>
                      <a:pt x="945" y="527"/>
                    </a:cubicBezTo>
                    <a:cubicBezTo>
                      <a:pt x="953" y="525"/>
                      <a:pt x="962" y="522"/>
                      <a:pt x="970" y="520"/>
                    </a:cubicBezTo>
                    <a:cubicBezTo>
                      <a:pt x="975" y="519"/>
                      <a:pt x="981" y="518"/>
                      <a:pt x="986" y="517"/>
                    </a:cubicBezTo>
                    <a:cubicBezTo>
                      <a:pt x="991" y="516"/>
                      <a:pt x="995" y="515"/>
                      <a:pt x="1000" y="514"/>
                    </a:cubicBezTo>
                    <a:cubicBezTo>
                      <a:pt x="1005" y="513"/>
                      <a:pt x="1009" y="512"/>
                      <a:pt x="1014" y="512"/>
                    </a:cubicBezTo>
                    <a:cubicBezTo>
                      <a:pt x="1019" y="511"/>
                      <a:pt x="1023" y="510"/>
                      <a:pt x="1028" y="510"/>
                    </a:cubicBezTo>
                    <a:cubicBezTo>
                      <a:pt x="1033" y="509"/>
                      <a:pt x="1038" y="508"/>
                      <a:pt x="1043" y="508"/>
                    </a:cubicBezTo>
                    <a:cubicBezTo>
                      <a:pt x="1061" y="506"/>
                      <a:pt x="1079" y="504"/>
                      <a:pt x="1098" y="504"/>
                    </a:cubicBezTo>
                    <a:cubicBezTo>
                      <a:pt x="1155" y="503"/>
                      <a:pt x="1211" y="509"/>
                      <a:pt x="1264" y="523"/>
                    </a:cubicBezTo>
                    <a:cubicBezTo>
                      <a:pt x="1300" y="532"/>
                      <a:pt x="1334" y="544"/>
                      <a:pt x="1367" y="559"/>
                    </a:cubicBezTo>
                    <a:cubicBezTo>
                      <a:pt x="1415" y="581"/>
                      <a:pt x="1460" y="610"/>
                      <a:pt x="1500" y="643"/>
                    </a:cubicBezTo>
                    <a:cubicBezTo>
                      <a:pt x="1503" y="646"/>
                      <a:pt x="1507" y="649"/>
                      <a:pt x="1510" y="652"/>
                    </a:cubicBezTo>
                    <a:cubicBezTo>
                      <a:pt x="1527" y="666"/>
                      <a:pt x="1542" y="681"/>
                      <a:pt x="1557" y="697"/>
                    </a:cubicBezTo>
                    <a:lnTo>
                      <a:pt x="1561" y="701"/>
                    </a:lnTo>
                    <a:cubicBezTo>
                      <a:pt x="1651" y="799"/>
                      <a:pt x="1710" y="928"/>
                      <a:pt x="1720" y="1072"/>
                    </a:cubicBezTo>
                    <a:cubicBezTo>
                      <a:pt x="1720" y="1078"/>
                      <a:pt x="1721" y="1084"/>
                      <a:pt x="1721" y="1090"/>
                    </a:cubicBezTo>
                    <a:cubicBezTo>
                      <a:pt x="1722" y="1121"/>
                      <a:pt x="1721" y="1152"/>
                      <a:pt x="1718" y="1183"/>
                    </a:cubicBezTo>
                    <a:cubicBezTo>
                      <a:pt x="1717" y="1190"/>
                      <a:pt x="1716" y="1198"/>
                      <a:pt x="1715" y="1205"/>
                    </a:cubicBezTo>
                    <a:cubicBezTo>
                      <a:pt x="1714" y="1208"/>
                      <a:pt x="1714" y="1211"/>
                      <a:pt x="1713" y="1213"/>
                    </a:cubicBezTo>
                    <a:cubicBezTo>
                      <a:pt x="1711" y="1228"/>
                      <a:pt x="1708" y="1243"/>
                      <a:pt x="1704" y="1257"/>
                    </a:cubicBezTo>
                    <a:cubicBezTo>
                      <a:pt x="1703" y="1261"/>
                      <a:pt x="1703" y="1264"/>
                      <a:pt x="1702" y="1268"/>
                    </a:cubicBezTo>
                    <a:cubicBezTo>
                      <a:pt x="1700" y="1274"/>
                      <a:pt x="1698" y="1280"/>
                      <a:pt x="1697" y="1286"/>
                    </a:cubicBezTo>
                    <a:cubicBezTo>
                      <a:pt x="1696" y="1288"/>
                      <a:pt x="1695" y="1291"/>
                      <a:pt x="1694" y="1293"/>
                    </a:cubicBezTo>
                    <a:cubicBezTo>
                      <a:pt x="1690" y="1308"/>
                      <a:pt x="1685" y="1322"/>
                      <a:pt x="1679" y="1336"/>
                    </a:cubicBezTo>
                    <a:cubicBezTo>
                      <a:pt x="1678" y="1339"/>
                      <a:pt x="1677" y="1342"/>
                      <a:pt x="1676" y="1345"/>
                    </a:cubicBezTo>
                    <a:cubicBezTo>
                      <a:pt x="1672" y="1354"/>
                      <a:pt x="1668" y="1363"/>
                      <a:pt x="1664" y="1371"/>
                    </a:cubicBezTo>
                    <a:cubicBezTo>
                      <a:pt x="1661" y="1377"/>
                      <a:pt x="1658" y="1383"/>
                      <a:pt x="1655" y="1389"/>
                    </a:cubicBezTo>
                    <a:moveTo>
                      <a:pt x="2028" y="1062"/>
                    </a:moveTo>
                    <a:cubicBezTo>
                      <a:pt x="2033" y="1060"/>
                      <a:pt x="2037" y="1057"/>
                      <a:pt x="2042" y="1055"/>
                    </a:cubicBezTo>
                    <a:cubicBezTo>
                      <a:pt x="2099" y="1032"/>
                      <a:pt x="2157" y="1009"/>
                      <a:pt x="2214" y="986"/>
                    </a:cubicBezTo>
                    <a:cubicBezTo>
                      <a:pt x="2219" y="985"/>
                      <a:pt x="2224" y="984"/>
                      <a:pt x="2229" y="983"/>
                    </a:cubicBezTo>
                    <a:lnTo>
                      <a:pt x="2229" y="967"/>
                    </a:lnTo>
                    <a:cubicBezTo>
                      <a:pt x="2224" y="947"/>
                      <a:pt x="2218" y="926"/>
                      <a:pt x="2213" y="905"/>
                    </a:cubicBezTo>
                    <a:cubicBezTo>
                      <a:pt x="2212" y="898"/>
                      <a:pt x="2210" y="892"/>
                      <a:pt x="2208" y="885"/>
                    </a:cubicBezTo>
                    <a:cubicBezTo>
                      <a:pt x="2203" y="860"/>
                      <a:pt x="2197" y="835"/>
                      <a:pt x="2192" y="809"/>
                    </a:cubicBezTo>
                    <a:lnTo>
                      <a:pt x="1978" y="809"/>
                    </a:lnTo>
                    <a:cubicBezTo>
                      <a:pt x="1965" y="779"/>
                      <a:pt x="1952" y="748"/>
                      <a:pt x="1941" y="722"/>
                    </a:cubicBezTo>
                    <a:cubicBezTo>
                      <a:pt x="1992" y="669"/>
                      <a:pt x="2041" y="618"/>
                      <a:pt x="2091" y="567"/>
                    </a:cubicBezTo>
                    <a:cubicBezTo>
                      <a:pt x="2074" y="537"/>
                      <a:pt x="2056" y="508"/>
                      <a:pt x="2037" y="481"/>
                    </a:cubicBezTo>
                    <a:cubicBezTo>
                      <a:pt x="2023" y="460"/>
                      <a:pt x="2008" y="440"/>
                      <a:pt x="1992" y="420"/>
                    </a:cubicBezTo>
                    <a:cubicBezTo>
                      <a:pt x="1925" y="442"/>
                      <a:pt x="1861" y="472"/>
                      <a:pt x="1799" y="501"/>
                    </a:cubicBezTo>
                    <a:cubicBezTo>
                      <a:pt x="1774" y="475"/>
                      <a:pt x="1750" y="451"/>
                      <a:pt x="1725" y="427"/>
                    </a:cubicBezTo>
                    <a:cubicBezTo>
                      <a:pt x="1728" y="420"/>
                      <a:pt x="1731" y="414"/>
                      <a:pt x="1734" y="407"/>
                    </a:cubicBezTo>
                    <a:cubicBezTo>
                      <a:pt x="1738" y="397"/>
                      <a:pt x="1742" y="387"/>
                      <a:pt x="1747" y="376"/>
                    </a:cubicBezTo>
                    <a:cubicBezTo>
                      <a:pt x="1757" y="352"/>
                      <a:pt x="1768" y="326"/>
                      <a:pt x="1779" y="301"/>
                    </a:cubicBezTo>
                    <a:cubicBezTo>
                      <a:pt x="1788" y="279"/>
                      <a:pt x="1798" y="257"/>
                      <a:pt x="1807" y="234"/>
                    </a:cubicBezTo>
                    <a:cubicBezTo>
                      <a:pt x="1761" y="197"/>
                      <a:pt x="1713" y="165"/>
                      <a:pt x="1661" y="136"/>
                    </a:cubicBezTo>
                    <a:cubicBezTo>
                      <a:pt x="1620" y="170"/>
                      <a:pt x="1583" y="208"/>
                      <a:pt x="1547" y="248"/>
                    </a:cubicBezTo>
                    <a:lnTo>
                      <a:pt x="1547" y="248"/>
                    </a:lnTo>
                    <a:cubicBezTo>
                      <a:pt x="1534" y="261"/>
                      <a:pt x="1523" y="273"/>
                      <a:pt x="1511" y="287"/>
                    </a:cubicBezTo>
                    <a:cubicBezTo>
                      <a:pt x="1481" y="274"/>
                      <a:pt x="1452" y="262"/>
                      <a:pt x="1422" y="250"/>
                    </a:cubicBezTo>
                    <a:cubicBezTo>
                      <a:pt x="1420" y="249"/>
                      <a:pt x="1418" y="248"/>
                      <a:pt x="1416" y="247"/>
                    </a:cubicBezTo>
                    <a:lnTo>
                      <a:pt x="1416" y="35"/>
                    </a:lnTo>
                    <a:lnTo>
                      <a:pt x="1414" y="34"/>
                    </a:lnTo>
                    <a:cubicBezTo>
                      <a:pt x="1404" y="31"/>
                      <a:pt x="1395" y="29"/>
                      <a:pt x="1386" y="26"/>
                    </a:cubicBezTo>
                    <a:cubicBezTo>
                      <a:pt x="1380" y="25"/>
                      <a:pt x="1373" y="23"/>
                      <a:pt x="1367" y="22"/>
                    </a:cubicBezTo>
                    <a:cubicBezTo>
                      <a:pt x="1355" y="19"/>
                      <a:pt x="1343" y="16"/>
                      <a:pt x="1330" y="14"/>
                    </a:cubicBezTo>
                    <a:cubicBezTo>
                      <a:pt x="1324" y="12"/>
                      <a:pt x="1318" y="11"/>
                      <a:pt x="1312" y="10"/>
                    </a:cubicBezTo>
                    <a:cubicBezTo>
                      <a:pt x="1305" y="9"/>
                      <a:pt x="1298" y="8"/>
                      <a:pt x="1291" y="7"/>
                    </a:cubicBezTo>
                    <a:cubicBezTo>
                      <a:pt x="1286" y="6"/>
                      <a:pt x="1282" y="5"/>
                      <a:pt x="1277" y="5"/>
                    </a:cubicBezTo>
                    <a:cubicBezTo>
                      <a:pt x="1265" y="3"/>
                      <a:pt x="1253" y="2"/>
                      <a:pt x="1241" y="0"/>
                    </a:cubicBezTo>
                    <a:cubicBezTo>
                      <a:pt x="1238" y="10"/>
                      <a:pt x="1234" y="20"/>
                      <a:pt x="1230" y="29"/>
                    </a:cubicBezTo>
                    <a:cubicBezTo>
                      <a:pt x="1226" y="39"/>
                      <a:pt x="1222" y="49"/>
                      <a:pt x="1218" y="59"/>
                    </a:cubicBezTo>
                    <a:cubicBezTo>
                      <a:pt x="1207" y="85"/>
                      <a:pt x="1197" y="111"/>
                      <a:pt x="1186" y="138"/>
                    </a:cubicBezTo>
                    <a:cubicBezTo>
                      <a:pt x="1178" y="157"/>
                      <a:pt x="1171" y="177"/>
                      <a:pt x="1163" y="196"/>
                    </a:cubicBezTo>
                    <a:lnTo>
                      <a:pt x="1062" y="196"/>
                    </a:lnTo>
                    <a:cubicBezTo>
                      <a:pt x="1061" y="194"/>
                      <a:pt x="1060" y="191"/>
                      <a:pt x="1058" y="188"/>
                    </a:cubicBezTo>
                    <a:lnTo>
                      <a:pt x="1058" y="188"/>
                    </a:lnTo>
                    <a:cubicBezTo>
                      <a:pt x="1033" y="126"/>
                      <a:pt x="1008" y="64"/>
                      <a:pt x="983" y="1"/>
                    </a:cubicBezTo>
                    <a:cubicBezTo>
                      <a:pt x="978" y="1"/>
                      <a:pt x="973" y="2"/>
                      <a:pt x="969" y="2"/>
                    </a:cubicBezTo>
                    <a:cubicBezTo>
                      <a:pt x="965" y="2"/>
                      <a:pt x="961" y="3"/>
                      <a:pt x="957" y="3"/>
                    </a:cubicBezTo>
                    <a:cubicBezTo>
                      <a:pt x="949" y="4"/>
                      <a:pt x="941" y="6"/>
                      <a:pt x="933" y="7"/>
                    </a:cubicBezTo>
                    <a:cubicBezTo>
                      <a:pt x="924" y="8"/>
                      <a:pt x="915" y="10"/>
                      <a:pt x="906" y="11"/>
                    </a:cubicBezTo>
                    <a:cubicBezTo>
                      <a:pt x="902" y="12"/>
                      <a:pt x="898" y="13"/>
                      <a:pt x="894" y="14"/>
                    </a:cubicBezTo>
                    <a:cubicBezTo>
                      <a:pt x="890" y="14"/>
                      <a:pt x="886" y="15"/>
                      <a:pt x="882" y="16"/>
                    </a:cubicBezTo>
                    <a:cubicBezTo>
                      <a:pt x="877" y="17"/>
                      <a:pt x="872" y="18"/>
                      <a:pt x="868" y="19"/>
                    </a:cubicBezTo>
                    <a:cubicBezTo>
                      <a:pt x="862" y="20"/>
                      <a:pt x="857" y="22"/>
                      <a:pt x="851" y="23"/>
                    </a:cubicBezTo>
                    <a:cubicBezTo>
                      <a:pt x="844" y="25"/>
                      <a:pt x="837" y="27"/>
                      <a:pt x="830" y="29"/>
                    </a:cubicBezTo>
                    <a:cubicBezTo>
                      <a:pt x="822" y="31"/>
                      <a:pt x="815" y="33"/>
                      <a:pt x="808" y="35"/>
                    </a:cubicBezTo>
                    <a:lnTo>
                      <a:pt x="808" y="247"/>
                    </a:lnTo>
                    <a:cubicBezTo>
                      <a:pt x="802" y="250"/>
                      <a:pt x="796" y="252"/>
                      <a:pt x="790" y="255"/>
                    </a:cubicBezTo>
                    <a:cubicBezTo>
                      <a:pt x="780" y="259"/>
                      <a:pt x="769" y="263"/>
                      <a:pt x="759" y="268"/>
                    </a:cubicBezTo>
                    <a:cubicBezTo>
                      <a:pt x="744" y="274"/>
                      <a:pt x="729" y="280"/>
                      <a:pt x="714" y="287"/>
                    </a:cubicBezTo>
                    <a:cubicBezTo>
                      <a:pt x="711" y="284"/>
                      <a:pt x="709" y="281"/>
                      <a:pt x="706" y="279"/>
                    </a:cubicBezTo>
                    <a:cubicBezTo>
                      <a:pt x="662" y="229"/>
                      <a:pt x="616" y="181"/>
                      <a:pt x="566" y="137"/>
                    </a:cubicBezTo>
                    <a:lnTo>
                      <a:pt x="566" y="137"/>
                    </a:lnTo>
                    <a:lnTo>
                      <a:pt x="564" y="136"/>
                    </a:lnTo>
                    <a:cubicBezTo>
                      <a:pt x="562" y="137"/>
                      <a:pt x="560" y="138"/>
                      <a:pt x="558" y="139"/>
                    </a:cubicBezTo>
                    <a:cubicBezTo>
                      <a:pt x="544" y="147"/>
                      <a:pt x="531" y="155"/>
                      <a:pt x="518" y="163"/>
                    </a:cubicBezTo>
                    <a:cubicBezTo>
                      <a:pt x="483" y="184"/>
                      <a:pt x="450" y="208"/>
                      <a:pt x="417" y="234"/>
                    </a:cubicBezTo>
                    <a:cubicBezTo>
                      <a:pt x="445" y="299"/>
                      <a:pt x="472" y="363"/>
                      <a:pt x="498" y="424"/>
                    </a:cubicBezTo>
                    <a:cubicBezTo>
                      <a:pt x="474" y="448"/>
                      <a:pt x="450" y="472"/>
                      <a:pt x="423" y="498"/>
                    </a:cubicBezTo>
                    <a:cubicBezTo>
                      <a:pt x="365" y="473"/>
                      <a:pt x="300" y="446"/>
                      <a:pt x="234" y="418"/>
                    </a:cubicBezTo>
                    <a:cubicBezTo>
                      <a:pt x="196" y="465"/>
                      <a:pt x="164" y="512"/>
                      <a:pt x="135" y="564"/>
                    </a:cubicBezTo>
                    <a:cubicBezTo>
                      <a:pt x="181" y="618"/>
                      <a:pt x="233" y="666"/>
                      <a:pt x="286" y="714"/>
                    </a:cubicBezTo>
                    <a:cubicBezTo>
                      <a:pt x="273" y="746"/>
                      <a:pt x="260" y="778"/>
                      <a:pt x="247" y="809"/>
                    </a:cubicBezTo>
                    <a:lnTo>
                      <a:pt x="35" y="809"/>
                    </a:lnTo>
                    <a:cubicBezTo>
                      <a:pt x="17" y="865"/>
                      <a:pt x="7" y="922"/>
                      <a:pt x="0" y="983"/>
                    </a:cubicBezTo>
                    <a:cubicBezTo>
                      <a:pt x="65" y="1009"/>
                      <a:pt x="129" y="1035"/>
                      <a:pt x="196" y="1062"/>
                    </a:cubicBezTo>
                    <a:lnTo>
                      <a:pt x="196" y="1163"/>
                    </a:lnTo>
                    <a:cubicBezTo>
                      <a:pt x="131" y="1189"/>
                      <a:pt x="66" y="1215"/>
                      <a:pt x="0" y="1242"/>
                    </a:cubicBezTo>
                    <a:cubicBezTo>
                      <a:pt x="5" y="1302"/>
                      <a:pt x="18" y="1358"/>
                      <a:pt x="33" y="1415"/>
                    </a:cubicBezTo>
                    <a:cubicBezTo>
                      <a:pt x="104" y="1421"/>
                      <a:pt x="174" y="1417"/>
                      <a:pt x="246" y="1416"/>
                    </a:cubicBezTo>
                    <a:cubicBezTo>
                      <a:pt x="259" y="1446"/>
                      <a:pt x="272" y="1477"/>
                      <a:pt x="286" y="1510"/>
                    </a:cubicBezTo>
                    <a:cubicBezTo>
                      <a:pt x="235" y="1559"/>
                      <a:pt x="182" y="1606"/>
                      <a:pt x="135" y="1661"/>
                    </a:cubicBezTo>
                    <a:cubicBezTo>
                      <a:pt x="164" y="1713"/>
                      <a:pt x="196" y="1760"/>
                      <a:pt x="234" y="1808"/>
                    </a:cubicBezTo>
                    <a:cubicBezTo>
                      <a:pt x="299" y="1780"/>
                      <a:pt x="363" y="1753"/>
                      <a:pt x="424" y="1727"/>
                    </a:cubicBezTo>
                    <a:cubicBezTo>
                      <a:pt x="448" y="1751"/>
                      <a:pt x="472" y="1775"/>
                      <a:pt x="498" y="1801"/>
                    </a:cubicBezTo>
                    <a:cubicBezTo>
                      <a:pt x="473" y="1861"/>
                      <a:pt x="445" y="1925"/>
                      <a:pt x="417" y="1991"/>
                    </a:cubicBezTo>
                    <a:cubicBezTo>
                      <a:pt x="465" y="2029"/>
                      <a:pt x="512" y="2061"/>
                      <a:pt x="564" y="2090"/>
                    </a:cubicBezTo>
                    <a:cubicBezTo>
                      <a:pt x="618" y="2043"/>
                      <a:pt x="665" y="1991"/>
                      <a:pt x="714" y="1939"/>
                    </a:cubicBezTo>
                    <a:cubicBezTo>
                      <a:pt x="745" y="1952"/>
                      <a:pt x="776" y="1965"/>
                      <a:pt x="808" y="1978"/>
                    </a:cubicBezTo>
                    <a:lnTo>
                      <a:pt x="808" y="2190"/>
                    </a:lnTo>
                    <a:cubicBezTo>
                      <a:pt x="865" y="2208"/>
                      <a:pt x="922" y="2218"/>
                      <a:pt x="983" y="2225"/>
                    </a:cubicBezTo>
                    <a:cubicBezTo>
                      <a:pt x="1009" y="2159"/>
                      <a:pt x="1035" y="2095"/>
                      <a:pt x="1062" y="2029"/>
                    </a:cubicBezTo>
                    <a:lnTo>
                      <a:pt x="1162" y="2029"/>
                    </a:lnTo>
                    <a:cubicBezTo>
                      <a:pt x="1188" y="2093"/>
                      <a:pt x="1214" y="2158"/>
                      <a:pt x="1241" y="2225"/>
                    </a:cubicBezTo>
                    <a:cubicBezTo>
                      <a:pt x="1302" y="2219"/>
                      <a:pt x="1359" y="2207"/>
                      <a:pt x="1416" y="2191"/>
                    </a:cubicBezTo>
                    <a:lnTo>
                      <a:pt x="1416" y="1978"/>
                    </a:lnTo>
                    <a:cubicBezTo>
                      <a:pt x="1446" y="1966"/>
                      <a:pt x="1477" y="1953"/>
                      <a:pt x="1510" y="1938"/>
                    </a:cubicBezTo>
                    <a:cubicBezTo>
                      <a:pt x="1558" y="1990"/>
                      <a:pt x="1606" y="2042"/>
                      <a:pt x="1659" y="2089"/>
                    </a:cubicBezTo>
                    <a:cubicBezTo>
                      <a:pt x="1700" y="2069"/>
                      <a:pt x="1778" y="2017"/>
                      <a:pt x="1806" y="1989"/>
                    </a:cubicBezTo>
                    <a:cubicBezTo>
                      <a:pt x="1780" y="1926"/>
                      <a:pt x="1752" y="1862"/>
                      <a:pt x="1726" y="1801"/>
                    </a:cubicBezTo>
                    <a:lnTo>
                      <a:pt x="1801" y="1727"/>
                    </a:lnTo>
                    <a:cubicBezTo>
                      <a:pt x="1860" y="1752"/>
                      <a:pt x="1925" y="1780"/>
                      <a:pt x="1990" y="1808"/>
                    </a:cubicBezTo>
                    <a:cubicBezTo>
                      <a:pt x="2029" y="1760"/>
                      <a:pt x="2060" y="1713"/>
                      <a:pt x="2089" y="1661"/>
                    </a:cubicBezTo>
                    <a:cubicBezTo>
                      <a:pt x="2042" y="1607"/>
                      <a:pt x="1991" y="1559"/>
                      <a:pt x="1938" y="1511"/>
                    </a:cubicBezTo>
                    <a:cubicBezTo>
                      <a:pt x="1949" y="1486"/>
                      <a:pt x="1959" y="1460"/>
                      <a:pt x="1970" y="1435"/>
                    </a:cubicBezTo>
                    <a:cubicBezTo>
                      <a:pt x="1972" y="1429"/>
                      <a:pt x="1975" y="1423"/>
                      <a:pt x="1977" y="1416"/>
                    </a:cubicBezTo>
                    <a:lnTo>
                      <a:pt x="2190" y="1416"/>
                    </a:lnTo>
                    <a:cubicBezTo>
                      <a:pt x="2204" y="1374"/>
                      <a:pt x="2211" y="1332"/>
                      <a:pt x="2219" y="1290"/>
                    </a:cubicBezTo>
                    <a:cubicBezTo>
                      <a:pt x="2220" y="1280"/>
                      <a:pt x="2225" y="1271"/>
                      <a:pt x="2229" y="1262"/>
                    </a:cubicBezTo>
                    <a:lnTo>
                      <a:pt x="2229" y="1241"/>
                    </a:lnTo>
                    <a:cubicBezTo>
                      <a:pt x="2222" y="1240"/>
                      <a:pt x="2215" y="1239"/>
                      <a:pt x="2209" y="1237"/>
                    </a:cubicBezTo>
                    <a:cubicBezTo>
                      <a:pt x="2154" y="1215"/>
                      <a:pt x="2099" y="1193"/>
                      <a:pt x="2044" y="1171"/>
                    </a:cubicBezTo>
                    <a:cubicBezTo>
                      <a:pt x="2039" y="1169"/>
                      <a:pt x="2033" y="1166"/>
                      <a:pt x="2028" y="1163"/>
                    </a:cubicBezTo>
                    <a:lnTo>
                      <a:pt x="2028" y="1062"/>
                    </a:lnTo>
                  </a:path>
                </a:pathLst>
              </a:custGeom>
              <a:solidFill>
                <a:srgbClr val="BAD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84">
                <a:extLst>
                  <a:ext uri="{FF2B5EF4-FFF2-40B4-BE49-F238E27FC236}">
                    <a16:creationId xmlns:a16="http://schemas.microsoft.com/office/drawing/2014/main" id="{F9D1BE86-94CD-438C-BAAA-3FF93FB79F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408738" y="3113088"/>
                <a:ext cx="446088" cy="522288"/>
              </a:xfrm>
              <a:custGeom>
                <a:avLst/>
                <a:gdLst>
                  <a:gd name="T0" fmla="*/ 732 w 988"/>
                  <a:gd name="T1" fmla="*/ 411 h 1144"/>
                  <a:gd name="T2" fmla="*/ 684 w 988"/>
                  <a:gd name="T3" fmla="*/ 421 h 1144"/>
                  <a:gd name="T4" fmla="*/ 675 w 988"/>
                  <a:gd name="T5" fmla="*/ 420 h 1144"/>
                  <a:gd name="T6" fmla="*/ 649 w 988"/>
                  <a:gd name="T7" fmla="*/ 409 h 1144"/>
                  <a:gd name="T8" fmla="*/ 635 w 988"/>
                  <a:gd name="T9" fmla="*/ 398 h 1144"/>
                  <a:gd name="T10" fmla="*/ 629 w 988"/>
                  <a:gd name="T11" fmla="*/ 391 h 1144"/>
                  <a:gd name="T12" fmla="*/ 627 w 988"/>
                  <a:gd name="T13" fmla="*/ 389 h 1144"/>
                  <a:gd name="T14" fmla="*/ 611 w 988"/>
                  <a:gd name="T15" fmla="*/ 341 h 1144"/>
                  <a:gd name="T16" fmla="*/ 613 w 988"/>
                  <a:gd name="T17" fmla="*/ 324 h 1144"/>
                  <a:gd name="T18" fmla="*/ 622 w 988"/>
                  <a:gd name="T19" fmla="*/ 301 h 1144"/>
                  <a:gd name="T20" fmla="*/ 627 w 988"/>
                  <a:gd name="T21" fmla="*/ 293 h 1144"/>
                  <a:gd name="T22" fmla="*/ 632 w 988"/>
                  <a:gd name="T23" fmla="*/ 287 h 1144"/>
                  <a:gd name="T24" fmla="*/ 639 w 988"/>
                  <a:gd name="T25" fmla="*/ 280 h 1144"/>
                  <a:gd name="T26" fmla="*/ 715 w 988"/>
                  <a:gd name="T27" fmla="*/ 264 h 1144"/>
                  <a:gd name="T28" fmla="*/ 771 w 988"/>
                  <a:gd name="T29" fmla="*/ 355 h 1144"/>
                  <a:gd name="T30" fmla="*/ 494 w 988"/>
                  <a:gd name="T31" fmla="*/ 649 h 1144"/>
                  <a:gd name="T32" fmla="*/ 384 w 988"/>
                  <a:gd name="T33" fmla="*/ 678 h 1144"/>
                  <a:gd name="T34" fmla="*/ 465 w 988"/>
                  <a:gd name="T35" fmla="*/ 539 h 1144"/>
                  <a:gd name="T36" fmla="*/ 494 w 988"/>
                  <a:gd name="T37" fmla="*/ 649 h 1144"/>
                  <a:gd name="T38" fmla="*/ 884 w 988"/>
                  <a:gd name="T39" fmla="*/ 269 h 1144"/>
                  <a:gd name="T40" fmla="*/ 781 w 988"/>
                  <a:gd name="T41" fmla="*/ 165 h 1144"/>
                  <a:gd name="T42" fmla="*/ 704 w 988"/>
                  <a:gd name="T43" fmla="*/ 132 h 1144"/>
                  <a:gd name="T44" fmla="*/ 651 w 988"/>
                  <a:gd name="T45" fmla="*/ 143 h 1144"/>
                  <a:gd name="T46" fmla="*/ 511 w 988"/>
                  <a:gd name="T47" fmla="*/ 1 h 1144"/>
                  <a:gd name="T48" fmla="*/ 503 w 988"/>
                  <a:gd name="T49" fmla="*/ 3 h 1144"/>
                  <a:gd name="T50" fmla="*/ 362 w 988"/>
                  <a:gd name="T51" fmla="*/ 98 h 1144"/>
                  <a:gd name="T52" fmla="*/ 368 w 988"/>
                  <a:gd name="T53" fmla="*/ 362 h 1144"/>
                  <a:gd name="T54" fmla="*/ 80 w 988"/>
                  <a:gd name="T55" fmla="*/ 428 h 1144"/>
                  <a:gd name="T56" fmla="*/ 192 w 988"/>
                  <a:gd name="T57" fmla="*/ 673 h 1144"/>
                  <a:gd name="T58" fmla="*/ 258 w 988"/>
                  <a:gd name="T59" fmla="*/ 931 h 1144"/>
                  <a:gd name="T60" fmla="*/ 377 w 988"/>
                  <a:gd name="T61" fmla="*/ 911 h 1144"/>
                  <a:gd name="T62" fmla="*/ 377 w 988"/>
                  <a:gd name="T63" fmla="*/ 1037 h 1144"/>
                  <a:gd name="T64" fmla="*/ 472 w 988"/>
                  <a:gd name="T65" fmla="*/ 1144 h 1144"/>
                  <a:gd name="T66" fmla="*/ 462 w 988"/>
                  <a:gd name="T67" fmla="*/ 1106 h 1144"/>
                  <a:gd name="T68" fmla="*/ 450 w 988"/>
                  <a:gd name="T69" fmla="*/ 1022 h 1144"/>
                  <a:gd name="T70" fmla="*/ 448 w 988"/>
                  <a:gd name="T71" fmla="*/ 993 h 1144"/>
                  <a:gd name="T72" fmla="*/ 449 w 988"/>
                  <a:gd name="T73" fmla="*/ 947 h 1144"/>
                  <a:gd name="T74" fmla="*/ 456 w 988"/>
                  <a:gd name="T75" fmla="*/ 880 h 1144"/>
                  <a:gd name="T76" fmla="*/ 463 w 988"/>
                  <a:gd name="T77" fmla="*/ 843 h 1144"/>
                  <a:gd name="T78" fmla="*/ 468 w 988"/>
                  <a:gd name="T79" fmla="*/ 823 h 1144"/>
                  <a:gd name="T80" fmla="*/ 544 w 988"/>
                  <a:gd name="T81" fmla="*/ 649 h 1144"/>
                  <a:gd name="T82" fmla="*/ 568 w 988"/>
                  <a:gd name="T83" fmla="*/ 613 h 1144"/>
                  <a:gd name="T84" fmla="*/ 613 w 988"/>
                  <a:gd name="T85" fmla="*/ 560 h 1144"/>
                  <a:gd name="T86" fmla="*/ 621 w 988"/>
                  <a:gd name="T87" fmla="*/ 551 h 1144"/>
                  <a:gd name="T88" fmla="*/ 671 w 988"/>
                  <a:gd name="T89" fmla="*/ 505 h 1144"/>
                  <a:gd name="T90" fmla="*/ 693 w 988"/>
                  <a:gd name="T91" fmla="*/ 489 h 1144"/>
                  <a:gd name="T92" fmla="*/ 715 w 988"/>
                  <a:gd name="T93" fmla="*/ 473 h 1144"/>
                  <a:gd name="T94" fmla="*/ 737 w 988"/>
                  <a:gd name="T95" fmla="*/ 458 h 1144"/>
                  <a:gd name="T96" fmla="*/ 776 w 988"/>
                  <a:gd name="T97" fmla="*/ 436 h 1144"/>
                  <a:gd name="T98" fmla="*/ 802 w 988"/>
                  <a:gd name="T99" fmla="*/ 423 h 1144"/>
                  <a:gd name="T100" fmla="*/ 850 w 988"/>
                  <a:gd name="T101" fmla="*/ 404 h 1144"/>
                  <a:gd name="T102" fmla="*/ 890 w 988"/>
                  <a:gd name="T103" fmla="*/ 391 h 1144"/>
                  <a:gd name="T104" fmla="*/ 931 w 988"/>
                  <a:gd name="T105" fmla="*/ 381 h 1144"/>
                  <a:gd name="T106" fmla="*/ 959 w 988"/>
                  <a:gd name="T107" fmla="*/ 376 h 1144"/>
                  <a:gd name="T108" fmla="*/ 988 w 988"/>
                  <a:gd name="T109" fmla="*/ 372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88" h="1144">
                    <a:moveTo>
                      <a:pt x="771" y="355"/>
                    </a:moveTo>
                    <a:cubicBezTo>
                      <a:pt x="767" y="378"/>
                      <a:pt x="754" y="398"/>
                      <a:pt x="732" y="411"/>
                    </a:cubicBezTo>
                    <a:cubicBezTo>
                      <a:pt x="719" y="418"/>
                      <a:pt x="706" y="422"/>
                      <a:pt x="692" y="422"/>
                    </a:cubicBezTo>
                    <a:cubicBezTo>
                      <a:pt x="689" y="422"/>
                      <a:pt x="686" y="421"/>
                      <a:pt x="684" y="421"/>
                    </a:cubicBezTo>
                    <a:lnTo>
                      <a:pt x="682" y="421"/>
                    </a:lnTo>
                    <a:cubicBezTo>
                      <a:pt x="679" y="421"/>
                      <a:pt x="677" y="420"/>
                      <a:pt x="675" y="420"/>
                    </a:cubicBezTo>
                    <a:cubicBezTo>
                      <a:pt x="671" y="419"/>
                      <a:pt x="668" y="418"/>
                      <a:pt x="664" y="417"/>
                    </a:cubicBezTo>
                    <a:cubicBezTo>
                      <a:pt x="659" y="415"/>
                      <a:pt x="654" y="412"/>
                      <a:pt x="649" y="409"/>
                    </a:cubicBezTo>
                    <a:cubicBezTo>
                      <a:pt x="647" y="408"/>
                      <a:pt x="644" y="406"/>
                      <a:pt x="642" y="404"/>
                    </a:cubicBezTo>
                    <a:cubicBezTo>
                      <a:pt x="640" y="402"/>
                      <a:pt x="637" y="400"/>
                      <a:pt x="635" y="398"/>
                    </a:cubicBezTo>
                    <a:lnTo>
                      <a:pt x="635" y="398"/>
                    </a:lnTo>
                    <a:cubicBezTo>
                      <a:pt x="633" y="396"/>
                      <a:pt x="631" y="394"/>
                      <a:pt x="629" y="391"/>
                    </a:cubicBezTo>
                    <a:lnTo>
                      <a:pt x="629" y="391"/>
                    </a:lnTo>
                    <a:lnTo>
                      <a:pt x="627" y="389"/>
                    </a:lnTo>
                    <a:cubicBezTo>
                      <a:pt x="625" y="386"/>
                      <a:pt x="623" y="384"/>
                      <a:pt x="622" y="381"/>
                    </a:cubicBezTo>
                    <a:cubicBezTo>
                      <a:pt x="615" y="369"/>
                      <a:pt x="611" y="355"/>
                      <a:pt x="611" y="341"/>
                    </a:cubicBezTo>
                    <a:cubicBezTo>
                      <a:pt x="611" y="338"/>
                      <a:pt x="611" y="335"/>
                      <a:pt x="612" y="332"/>
                    </a:cubicBezTo>
                    <a:cubicBezTo>
                      <a:pt x="612" y="330"/>
                      <a:pt x="612" y="327"/>
                      <a:pt x="613" y="324"/>
                    </a:cubicBezTo>
                    <a:cubicBezTo>
                      <a:pt x="614" y="318"/>
                      <a:pt x="616" y="313"/>
                      <a:pt x="618" y="308"/>
                    </a:cubicBezTo>
                    <a:cubicBezTo>
                      <a:pt x="619" y="305"/>
                      <a:pt x="620" y="303"/>
                      <a:pt x="622" y="301"/>
                    </a:cubicBezTo>
                    <a:lnTo>
                      <a:pt x="623" y="299"/>
                    </a:lnTo>
                    <a:cubicBezTo>
                      <a:pt x="624" y="297"/>
                      <a:pt x="625" y="295"/>
                      <a:pt x="627" y="293"/>
                    </a:cubicBezTo>
                    <a:lnTo>
                      <a:pt x="627" y="292"/>
                    </a:lnTo>
                    <a:cubicBezTo>
                      <a:pt x="629" y="290"/>
                      <a:pt x="630" y="289"/>
                      <a:pt x="632" y="287"/>
                    </a:cubicBezTo>
                    <a:cubicBezTo>
                      <a:pt x="634" y="284"/>
                      <a:pt x="636" y="282"/>
                      <a:pt x="639" y="280"/>
                    </a:cubicBezTo>
                    <a:lnTo>
                      <a:pt x="639" y="280"/>
                    </a:lnTo>
                    <a:cubicBezTo>
                      <a:pt x="643" y="276"/>
                      <a:pt x="647" y="274"/>
                      <a:pt x="651" y="271"/>
                    </a:cubicBezTo>
                    <a:cubicBezTo>
                      <a:pt x="671" y="260"/>
                      <a:pt x="694" y="257"/>
                      <a:pt x="715" y="264"/>
                    </a:cubicBezTo>
                    <a:cubicBezTo>
                      <a:pt x="734" y="269"/>
                      <a:pt x="751" y="282"/>
                      <a:pt x="762" y="301"/>
                    </a:cubicBezTo>
                    <a:cubicBezTo>
                      <a:pt x="771" y="318"/>
                      <a:pt x="774" y="337"/>
                      <a:pt x="771" y="355"/>
                    </a:cubicBezTo>
                    <a:lnTo>
                      <a:pt x="771" y="355"/>
                    </a:lnTo>
                    <a:moveTo>
                      <a:pt x="494" y="649"/>
                    </a:moveTo>
                    <a:cubicBezTo>
                      <a:pt x="482" y="670"/>
                      <a:pt x="461" y="684"/>
                      <a:pt x="438" y="688"/>
                    </a:cubicBezTo>
                    <a:cubicBezTo>
                      <a:pt x="420" y="691"/>
                      <a:pt x="401" y="688"/>
                      <a:pt x="384" y="678"/>
                    </a:cubicBezTo>
                    <a:cubicBezTo>
                      <a:pt x="345" y="656"/>
                      <a:pt x="332" y="607"/>
                      <a:pt x="354" y="568"/>
                    </a:cubicBezTo>
                    <a:cubicBezTo>
                      <a:pt x="377" y="529"/>
                      <a:pt x="426" y="516"/>
                      <a:pt x="465" y="539"/>
                    </a:cubicBezTo>
                    <a:cubicBezTo>
                      <a:pt x="482" y="548"/>
                      <a:pt x="494" y="564"/>
                      <a:pt x="500" y="581"/>
                    </a:cubicBezTo>
                    <a:cubicBezTo>
                      <a:pt x="508" y="603"/>
                      <a:pt x="506" y="627"/>
                      <a:pt x="494" y="649"/>
                    </a:cubicBezTo>
                    <a:moveTo>
                      <a:pt x="921" y="305"/>
                    </a:moveTo>
                    <a:lnTo>
                      <a:pt x="884" y="269"/>
                    </a:lnTo>
                    <a:lnTo>
                      <a:pt x="799" y="183"/>
                    </a:lnTo>
                    <a:lnTo>
                      <a:pt x="781" y="165"/>
                    </a:lnTo>
                    <a:lnTo>
                      <a:pt x="735" y="119"/>
                    </a:lnTo>
                    <a:cubicBezTo>
                      <a:pt x="725" y="123"/>
                      <a:pt x="714" y="127"/>
                      <a:pt x="704" y="132"/>
                    </a:cubicBezTo>
                    <a:cubicBezTo>
                      <a:pt x="689" y="138"/>
                      <a:pt x="674" y="144"/>
                      <a:pt x="659" y="151"/>
                    </a:cubicBezTo>
                    <a:cubicBezTo>
                      <a:pt x="656" y="148"/>
                      <a:pt x="654" y="145"/>
                      <a:pt x="651" y="143"/>
                    </a:cubicBezTo>
                    <a:cubicBezTo>
                      <a:pt x="607" y="93"/>
                      <a:pt x="561" y="45"/>
                      <a:pt x="511" y="1"/>
                    </a:cubicBezTo>
                    <a:lnTo>
                      <a:pt x="511" y="1"/>
                    </a:lnTo>
                    <a:lnTo>
                      <a:pt x="509" y="0"/>
                    </a:lnTo>
                    <a:cubicBezTo>
                      <a:pt x="507" y="1"/>
                      <a:pt x="505" y="2"/>
                      <a:pt x="503" y="3"/>
                    </a:cubicBezTo>
                    <a:cubicBezTo>
                      <a:pt x="489" y="11"/>
                      <a:pt x="476" y="19"/>
                      <a:pt x="463" y="27"/>
                    </a:cubicBezTo>
                    <a:cubicBezTo>
                      <a:pt x="428" y="48"/>
                      <a:pt x="395" y="72"/>
                      <a:pt x="362" y="98"/>
                    </a:cubicBezTo>
                    <a:cubicBezTo>
                      <a:pt x="390" y="163"/>
                      <a:pt x="417" y="227"/>
                      <a:pt x="443" y="288"/>
                    </a:cubicBezTo>
                    <a:cubicBezTo>
                      <a:pt x="419" y="312"/>
                      <a:pt x="395" y="336"/>
                      <a:pt x="368" y="362"/>
                    </a:cubicBezTo>
                    <a:cubicBezTo>
                      <a:pt x="310" y="337"/>
                      <a:pt x="245" y="310"/>
                      <a:pt x="179" y="282"/>
                    </a:cubicBezTo>
                    <a:cubicBezTo>
                      <a:pt x="141" y="329"/>
                      <a:pt x="109" y="376"/>
                      <a:pt x="80" y="428"/>
                    </a:cubicBezTo>
                    <a:cubicBezTo>
                      <a:pt x="126" y="482"/>
                      <a:pt x="178" y="530"/>
                      <a:pt x="231" y="578"/>
                    </a:cubicBezTo>
                    <a:cubicBezTo>
                      <a:pt x="218" y="610"/>
                      <a:pt x="205" y="642"/>
                      <a:pt x="192" y="673"/>
                    </a:cubicBezTo>
                    <a:lnTo>
                      <a:pt x="0" y="673"/>
                    </a:lnTo>
                    <a:lnTo>
                      <a:pt x="258" y="931"/>
                    </a:lnTo>
                    <a:cubicBezTo>
                      <a:pt x="272" y="908"/>
                      <a:pt x="298" y="893"/>
                      <a:pt x="326" y="893"/>
                    </a:cubicBezTo>
                    <a:cubicBezTo>
                      <a:pt x="346" y="893"/>
                      <a:pt x="364" y="900"/>
                      <a:pt x="377" y="911"/>
                    </a:cubicBezTo>
                    <a:cubicBezTo>
                      <a:pt x="396" y="926"/>
                      <a:pt x="407" y="949"/>
                      <a:pt x="407" y="974"/>
                    </a:cubicBezTo>
                    <a:cubicBezTo>
                      <a:pt x="407" y="999"/>
                      <a:pt x="395" y="1022"/>
                      <a:pt x="377" y="1037"/>
                    </a:cubicBezTo>
                    <a:cubicBezTo>
                      <a:pt x="375" y="1039"/>
                      <a:pt x="372" y="1040"/>
                      <a:pt x="369" y="1042"/>
                    </a:cubicBezTo>
                    <a:lnTo>
                      <a:pt x="472" y="1144"/>
                    </a:lnTo>
                    <a:cubicBezTo>
                      <a:pt x="469" y="1134"/>
                      <a:pt x="466" y="1123"/>
                      <a:pt x="463" y="1113"/>
                    </a:cubicBezTo>
                    <a:cubicBezTo>
                      <a:pt x="463" y="1110"/>
                      <a:pt x="462" y="1108"/>
                      <a:pt x="462" y="1106"/>
                    </a:cubicBezTo>
                    <a:cubicBezTo>
                      <a:pt x="461" y="1100"/>
                      <a:pt x="460" y="1095"/>
                      <a:pt x="459" y="1089"/>
                    </a:cubicBezTo>
                    <a:cubicBezTo>
                      <a:pt x="454" y="1067"/>
                      <a:pt x="451" y="1045"/>
                      <a:pt x="450" y="1022"/>
                    </a:cubicBezTo>
                    <a:cubicBezTo>
                      <a:pt x="449" y="1017"/>
                      <a:pt x="449" y="1013"/>
                      <a:pt x="449" y="1008"/>
                    </a:cubicBezTo>
                    <a:cubicBezTo>
                      <a:pt x="449" y="1003"/>
                      <a:pt x="448" y="998"/>
                      <a:pt x="448" y="993"/>
                    </a:cubicBezTo>
                    <a:cubicBezTo>
                      <a:pt x="448" y="982"/>
                      <a:pt x="448" y="970"/>
                      <a:pt x="448" y="959"/>
                    </a:cubicBezTo>
                    <a:cubicBezTo>
                      <a:pt x="448" y="955"/>
                      <a:pt x="449" y="951"/>
                      <a:pt x="449" y="947"/>
                    </a:cubicBezTo>
                    <a:cubicBezTo>
                      <a:pt x="450" y="928"/>
                      <a:pt x="451" y="910"/>
                      <a:pt x="454" y="891"/>
                    </a:cubicBezTo>
                    <a:cubicBezTo>
                      <a:pt x="455" y="887"/>
                      <a:pt x="455" y="883"/>
                      <a:pt x="456" y="880"/>
                    </a:cubicBezTo>
                    <a:cubicBezTo>
                      <a:pt x="457" y="871"/>
                      <a:pt x="459" y="862"/>
                      <a:pt x="461" y="854"/>
                    </a:cubicBezTo>
                    <a:cubicBezTo>
                      <a:pt x="461" y="850"/>
                      <a:pt x="462" y="846"/>
                      <a:pt x="463" y="843"/>
                    </a:cubicBezTo>
                    <a:cubicBezTo>
                      <a:pt x="463" y="840"/>
                      <a:pt x="464" y="838"/>
                      <a:pt x="465" y="836"/>
                    </a:cubicBezTo>
                    <a:cubicBezTo>
                      <a:pt x="466" y="832"/>
                      <a:pt x="467" y="827"/>
                      <a:pt x="468" y="823"/>
                    </a:cubicBezTo>
                    <a:cubicBezTo>
                      <a:pt x="483" y="764"/>
                      <a:pt x="507" y="709"/>
                      <a:pt x="538" y="659"/>
                    </a:cubicBezTo>
                    <a:cubicBezTo>
                      <a:pt x="540" y="655"/>
                      <a:pt x="542" y="652"/>
                      <a:pt x="544" y="649"/>
                    </a:cubicBezTo>
                    <a:cubicBezTo>
                      <a:pt x="549" y="641"/>
                      <a:pt x="555" y="632"/>
                      <a:pt x="560" y="624"/>
                    </a:cubicBezTo>
                    <a:cubicBezTo>
                      <a:pt x="563" y="621"/>
                      <a:pt x="566" y="617"/>
                      <a:pt x="568" y="613"/>
                    </a:cubicBezTo>
                    <a:cubicBezTo>
                      <a:pt x="577" y="602"/>
                      <a:pt x="586" y="591"/>
                      <a:pt x="595" y="580"/>
                    </a:cubicBezTo>
                    <a:cubicBezTo>
                      <a:pt x="601" y="573"/>
                      <a:pt x="607" y="566"/>
                      <a:pt x="613" y="560"/>
                    </a:cubicBezTo>
                    <a:cubicBezTo>
                      <a:pt x="616" y="557"/>
                      <a:pt x="618" y="555"/>
                      <a:pt x="620" y="552"/>
                    </a:cubicBezTo>
                    <a:lnTo>
                      <a:pt x="621" y="551"/>
                    </a:lnTo>
                    <a:cubicBezTo>
                      <a:pt x="624" y="548"/>
                      <a:pt x="628" y="545"/>
                      <a:pt x="631" y="542"/>
                    </a:cubicBezTo>
                    <a:cubicBezTo>
                      <a:pt x="644" y="529"/>
                      <a:pt x="657" y="517"/>
                      <a:pt x="671" y="505"/>
                    </a:cubicBezTo>
                    <a:cubicBezTo>
                      <a:pt x="675" y="502"/>
                      <a:pt x="678" y="500"/>
                      <a:pt x="682" y="497"/>
                    </a:cubicBezTo>
                    <a:cubicBezTo>
                      <a:pt x="686" y="494"/>
                      <a:pt x="689" y="491"/>
                      <a:pt x="693" y="489"/>
                    </a:cubicBezTo>
                    <a:cubicBezTo>
                      <a:pt x="696" y="486"/>
                      <a:pt x="700" y="483"/>
                      <a:pt x="704" y="481"/>
                    </a:cubicBezTo>
                    <a:cubicBezTo>
                      <a:pt x="708" y="478"/>
                      <a:pt x="711" y="475"/>
                      <a:pt x="715" y="473"/>
                    </a:cubicBezTo>
                    <a:cubicBezTo>
                      <a:pt x="719" y="470"/>
                      <a:pt x="723" y="468"/>
                      <a:pt x="726" y="465"/>
                    </a:cubicBezTo>
                    <a:cubicBezTo>
                      <a:pt x="730" y="463"/>
                      <a:pt x="734" y="461"/>
                      <a:pt x="737" y="458"/>
                    </a:cubicBezTo>
                    <a:cubicBezTo>
                      <a:pt x="749" y="451"/>
                      <a:pt x="761" y="444"/>
                      <a:pt x="774" y="437"/>
                    </a:cubicBezTo>
                    <a:lnTo>
                      <a:pt x="776" y="436"/>
                    </a:lnTo>
                    <a:cubicBezTo>
                      <a:pt x="779" y="434"/>
                      <a:pt x="783" y="433"/>
                      <a:pt x="786" y="431"/>
                    </a:cubicBezTo>
                    <a:cubicBezTo>
                      <a:pt x="791" y="429"/>
                      <a:pt x="797" y="426"/>
                      <a:pt x="802" y="423"/>
                    </a:cubicBezTo>
                    <a:cubicBezTo>
                      <a:pt x="805" y="422"/>
                      <a:pt x="808" y="421"/>
                      <a:pt x="811" y="419"/>
                    </a:cubicBezTo>
                    <a:cubicBezTo>
                      <a:pt x="824" y="414"/>
                      <a:pt x="837" y="409"/>
                      <a:pt x="850" y="404"/>
                    </a:cubicBezTo>
                    <a:cubicBezTo>
                      <a:pt x="859" y="401"/>
                      <a:pt x="867" y="398"/>
                      <a:pt x="876" y="395"/>
                    </a:cubicBezTo>
                    <a:cubicBezTo>
                      <a:pt x="881" y="394"/>
                      <a:pt x="885" y="392"/>
                      <a:pt x="890" y="391"/>
                    </a:cubicBezTo>
                    <a:cubicBezTo>
                      <a:pt x="898" y="389"/>
                      <a:pt x="907" y="386"/>
                      <a:pt x="915" y="384"/>
                    </a:cubicBezTo>
                    <a:cubicBezTo>
                      <a:pt x="920" y="383"/>
                      <a:pt x="926" y="382"/>
                      <a:pt x="931" y="381"/>
                    </a:cubicBezTo>
                    <a:cubicBezTo>
                      <a:pt x="936" y="380"/>
                      <a:pt x="940" y="379"/>
                      <a:pt x="945" y="378"/>
                    </a:cubicBezTo>
                    <a:cubicBezTo>
                      <a:pt x="950" y="377"/>
                      <a:pt x="954" y="376"/>
                      <a:pt x="959" y="376"/>
                    </a:cubicBezTo>
                    <a:cubicBezTo>
                      <a:pt x="964" y="375"/>
                      <a:pt x="968" y="374"/>
                      <a:pt x="973" y="374"/>
                    </a:cubicBezTo>
                    <a:cubicBezTo>
                      <a:pt x="978" y="373"/>
                      <a:pt x="983" y="372"/>
                      <a:pt x="988" y="372"/>
                    </a:cubicBezTo>
                    <a:lnTo>
                      <a:pt x="921" y="305"/>
                    </a:lnTo>
                  </a:path>
                </a:pathLst>
              </a:custGeom>
              <a:solidFill>
                <a:srgbClr val="E0E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85">
                <a:extLst>
                  <a:ext uri="{FF2B5EF4-FFF2-40B4-BE49-F238E27FC236}">
                    <a16:creationId xmlns:a16="http://schemas.microsoft.com/office/drawing/2014/main" id="{6FBD7674-3016-4B52-8F2D-7322EC9C8F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007100" y="3590925"/>
                <a:ext cx="517525" cy="450850"/>
              </a:xfrm>
              <a:custGeom>
                <a:avLst/>
                <a:gdLst>
                  <a:gd name="T0" fmla="*/ 727 w 1144"/>
                  <a:gd name="T1" fmla="*/ 327 h 987"/>
                  <a:gd name="T2" fmla="*/ 794 w 1144"/>
                  <a:gd name="T3" fmla="*/ 212 h 987"/>
                  <a:gd name="T4" fmla="*/ 870 w 1144"/>
                  <a:gd name="T5" fmla="*/ 333 h 987"/>
                  <a:gd name="T6" fmla="*/ 573 w 1144"/>
                  <a:gd name="T7" fmla="*/ 630 h 987"/>
                  <a:gd name="T8" fmla="*/ 452 w 1144"/>
                  <a:gd name="T9" fmla="*/ 554 h 987"/>
                  <a:gd name="T10" fmla="*/ 568 w 1144"/>
                  <a:gd name="T11" fmla="*/ 487 h 987"/>
                  <a:gd name="T12" fmla="*/ 603 w 1144"/>
                  <a:gd name="T13" fmla="*/ 519 h 987"/>
                  <a:gd name="T14" fmla="*/ 1045 w 1144"/>
                  <a:gd name="T15" fmla="*/ 625 h 987"/>
                  <a:gd name="T16" fmla="*/ 993 w 1144"/>
                  <a:gd name="T17" fmla="*/ 328 h 987"/>
                  <a:gd name="T18" fmla="*/ 840 w 1144"/>
                  <a:gd name="T19" fmla="*/ 68 h 987"/>
                  <a:gd name="T20" fmla="*/ 773 w 1144"/>
                  <a:gd name="T21" fmla="*/ 0 h 987"/>
                  <a:gd name="T22" fmla="*/ 768 w 1144"/>
                  <a:gd name="T23" fmla="*/ 30 h 987"/>
                  <a:gd name="T24" fmla="*/ 757 w 1144"/>
                  <a:gd name="T25" fmla="*/ 85 h 987"/>
                  <a:gd name="T26" fmla="*/ 749 w 1144"/>
                  <a:gd name="T27" fmla="*/ 110 h 987"/>
                  <a:gd name="T28" fmla="*/ 731 w 1144"/>
                  <a:gd name="T29" fmla="*/ 162 h 987"/>
                  <a:gd name="T30" fmla="*/ 710 w 1144"/>
                  <a:gd name="T31" fmla="*/ 206 h 987"/>
                  <a:gd name="T32" fmla="*/ 685 w 1144"/>
                  <a:gd name="T33" fmla="*/ 251 h 987"/>
                  <a:gd name="T34" fmla="*/ 669 w 1144"/>
                  <a:gd name="T35" fmla="*/ 275 h 987"/>
                  <a:gd name="T36" fmla="*/ 637 w 1144"/>
                  <a:gd name="T37" fmla="*/ 318 h 987"/>
                  <a:gd name="T38" fmla="*/ 605 w 1144"/>
                  <a:gd name="T39" fmla="*/ 353 h 987"/>
                  <a:gd name="T40" fmla="*/ 580 w 1144"/>
                  <a:gd name="T41" fmla="*/ 377 h 987"/>
                  <a:gd name="T42" fmla="*/ 542 w 1144"/>
                  <a:gd name="T43" fmla="*/ 410 h 987"/>
                  <a:gd name="T44" fmla="*/ 519 w 1144"/>
                  <a:gd name="T45" fmla="*/ 427 h 987"/>
                  <a:gd name="T46" fmla="*/ 470 w 1144"/>
                  <a:gd name="T47" fmla="*/ 458 h 987"/>
                  <a:gd name="T48" fmla="*/ 425 w 1144"/>
                  <a:gd name="T49" fmla="*/ 482 h 987"/>
                  <a:gd name="T50" fmla="*/ 398 w 1144"/>
                  <a:gd name="T51" fmla="*/ 493 h 987"/>
                  <a:gd name="T52" fmla="*/ 378 w 1144"/>
                  <a:gd name="T53" fmla="*/ 501 h 987"/>
                  <a:gd name="T54" fmla="*/ 357 w 1144"/>
                  <a:gd name="T55" fmla="*/ 509 h 987"/>
                  <a:gd name="T56" fmla="*/ 334 w 1144"/>
                  <a:gd name="T57" fmla="*/ 515 h 987"/>
                  <a:gd name="T58" fmla="*/ 304 w 1144"/>
                  <a:gd name="T59" fmla="*/ 523 h 987"/>
                  <a:gd name="T60" fmla="*/ 292 w 1144"/>
                  <a:gd name="T61" fmla="*/ 526 h 987"/>
                  <a:gd name="T62" fmla="*/ 244 w 1144"/>
                  <a:gd name="T63" fmla="*/ 534 h 987"/>
                  <a:gd name="T64" fmla="*/ 211 w 1144"/>
                  <a:gd name="T65" fmla="*/ 537 h 987"/>
                  <a:gd name="T66" fmla="*/ 168 w 1144"/>
                  <a:gd name="T67" fmla="*/ 539 h 987"/>
                  <a:gd name="T68" fmla="*/ 143 w 1144"/>
                  <a:gd name="T69" fmla="*/ 538 h 987"/>
                  <a:gd name="T70" fmla="*/ 103 w 1144"/>
                  <a:gd name="T71" fmla="*/ 535 h 987"/>
                  <a:gd name="T72" fmla="*/ 40 w 1144"/>
                  <a:gd name="T73" fmla="*/ 525 h 987"/>
                  <a:gd name="T74" fmla="*/ 0 w 1144"/>
                  <a:gd name="T75" fmla="*/ 516 h 987"/>
                  <a:gd name="T76" fmla="*/ 99 w 1144"/>
                  <a:gd name="T77" fmla="*/ 615 h 987"/>
                  <a:gd name="T78" fmla="*/ 167 w 1144"/>
                  <a:gd name="T79" fmla="*/ 577 h 987"/>
                  <a:gd name="T80" fmla="*/ 248 w 1144"/>
                  <a:gd name="T81" fmla="*/ 658 h 987"/>
                  <a:gd name="T82" fmla="*/ 471 w 1144"/>
                  <a:gd name="T83" fmla="*/ 987 h 987"/>
                  <a:gd name="T84" fmla="*/ 565 w 1144"/>
                  <a:gd name="T85" fmla="*/ 755 h 987"/>
                  <a:gd name="T86" fmla="*/ 861 w 1144"/>
                  <a:gd name="T87" fmla="*/ 806 h 987"/>
                  <a:gd name="T88" fmla="*/ 856 w 1144"/>
                  <a:gd name="T89" fmla="*/ 544 h 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44" h="987">
                    <a:moveTo>
                      <a:pt x="760" y="362"/>
                    </a:moveTo>
                    <a:cubicBezTo>
                      <a:pt x="745" y="354"/>
                      <a:pt x="734" y="341"/>
                      <a:pt x="727" y="327"/>
                    </a:cubicBezTo>
                    <a:cubicBezTo>
                      <a:pt x="716" y="304"/>
                      <a:pt x="717" y="276"/>
                      <a:pt x="730" y="252"/>
                    </a:cubicBezTo>
                    <a:cubicBezTo>
                      <a:pt x="744" y="228"/>
                      <a:pt x="768" y="214"/>
                      <a:pt x="794" y="212"/>
                    </a:cubicBezTo>
                    <a:cubicBezTo>
                      <a:pt x="809" y="211"/>
                      <a:pt x="826" y="214"/>
                      <a:pt x="841" y="222"/>
                    </a:cubicBezTo>
                    <a:cubicBezTo>
                      <a:pt x="879" y="245"/>
                      <a:pt x="892" y="294"/>
                      <a:pt x="870" y="333"/>
                    </a:cubicBezTo>
                    <a:cubicBezTo>
                      <a:pt x="848" y="371"/>
                      <a:pt x="798" y="384"/>
                      <a:pt x="760" y="362"/>
                    </a:cubicBezTo>
                    <a:close/>
                    <a:moveTo>
                      <a:pt x="573" y="630"/>
                    </a:moveTo>
                    <a:cubicBezTo>
                      <a:pt x="534" y="652"/>
                      <a:pt x="485" y="639"/>
                      <a:pt x="463" y="600"/>
                    </a:cubicBezTo>
                    <a:cubicBezTo>
                      <a:pt x="454" y="585"/>
                      <a:pt x="451" y="569"/>
                      <a:pt x="452" y="554"/>
                    </a:cubicBezTo>
                    <a:cubicBezTo>
                      <a:pt x="454" y="528"/>
                      <a:pt x="468" y="504"/>
                      <a:pt x="492" y="490"/>
                    </a:cubicBezTo>
                    <a:cubicBezTo>
                      <a:pt x="516" y="476"/>
                      <a:pt x="544" y="476"/>
                      <a:pt x="568" y="487"/>
                    </a:cubicBezTo>
                    <a:lnTo>
                      <a:pt x="568" y="487"/>
                    </a:lnTo>
                    <a:cubicBezTo>
                      <a:pt x="582" y="494"/>
                      <a:pt x="594" y="505"/>
                      <a:pt x="603" y="519"/>
                    </a:cubicBezTo>
                    <a:cubicBezTo>
                      <a:pt x="625" y="558"/>
                      <a:pt x="612" y="607"/>
                      <a:pt x="573" y="630"/>
                    </a:cubicBezTo>
                    <a:close/>
                    <a:moveTo>
                      <a:pt x="1045" y="625"/>
                    </a:moveTo>
                    <a:cubicBezTo>
                      <a:pt x="1084" y="577"/>
                      <a:pt x="1115" y="530"/>
                      <a:pt x="1144" y="478"/>
                    </a:cubicBezTo>
                    <a:cubicBezTo>
                      <a:pt x="1097" y="424"/>
                      <a:pt x="1046" y="376"/>
                      <a:pt x="993" y="328"/>
                    </a:cubicBezTo>
                    <a:cubicBezTo>
                      <a:pt x="1004" y="303"/>
                      <a:pt x="1014" y="277"/>
                      <a:pt x="1025" y="252"/>
                    </a:cubicBezTo>
                    <a:lnTo>
                      <a:pt x="840" y="68"/>
                    </a:lnTo>
                    <a:lnTo>
                      <a:pt x="840" y="67"/>
                    </a:lnTo>
                    <a:lnTo>
                      <a:pt x="773" y="0"/>
                    </a:lnTo>
                    <a:cubicBezTo>
                      <a:pt x="772" y="7"/>
                      <a:pt x="771" y="15"/>
                      <a:pt x="770" y="22"/>
                    </a:cubicBezTo>
                    <a:cubicBezTo>
                      <a:pt x="769" y="25"/>
                      <a:pt x="769" y="28"/>
                      <a:pt x="768" y="30"/>
                    </a:cubicBezTo>
                    <a:cubicBezTo>
                      <a:pt x="766" y="45"/>
                      <a:pt x="763" y="60"/>
                      <a:pt x="759" y="74"/>
                    </a:cubicBezTo>
                    <a:cubicBezTo>
                      <a:pt x="758" y="78"/>
                      <a:pt x="758" y="81"/>
                      <a:pt x="757" y="85"/>
                    </a:cubicBezTo>
                    <a:cubicBezTo>
                      <a:pt x="755" y="91"/>
                      <a:pt x="753" y="97"/>
                      <a:pt x="752" y="103"/>
                    </a:cubicBezTo>
                    <a:cubicBezTo>
                      <a:pt x="751" y="105"/>
                      <a:pt x="750" y="108"/>
                      <a:pt x="749" y="110"/>
                    </a:cubicBezTo>
                    <a:cubicBezTo>
                      <a:pt x="745" y="125"/>
                      <a:pt x="740" y="139"/>
                      <a:pt x="734" y="153"/>
                    </a:cubicBezTo>
                    <a:cubicBezTo>
                      <a:pt x="733" y="156"/>
                      <a:pt x="732" y="159"/>
                      <a:pt x="731" y="162"/>
                    </a:cubicBezTo>
                    <a:cubicBezTo>
                      <a:pt x="727" y="171"/>
                      <a:pt x="723" y="180"/>
                      <a:pt x="719" y="188"/>
                    </a:cubicBezTo>
                    <a:cubicBezTo>
                      <a:pt x="716" y="194"/>
                      <a:pt x="713" y="200"/>
                      <a:pt x="710" y="206"/>
                    </a:cubicBezTo>
                    <a:lnTo>
                      <a:pt x="710" y="207"/>
                    </a:lnTo>
                    <a:cubicBezTo>
                      <a:pt x="702" y="222"/>
                      <a:pt x="693" y="237"/>
                      <a:pt x="685" y="251"/>
                    </a:cubicBezTo>
                    <a:lnTo>
                      <a:pt x="684" y="253"/>
                    </a:lnTo>
                    <a:cubicBezTo>
                      <a:pt x="679" y="260"/>
                      <a:pt x="674" y="268"/>
                      <a:pt x="669" y="275"/>
                    </a:cubicBezTo>
                    <a:cubicBezTo>
                      <a:pt x="663" y="283"/>
                      <a:pt x="658" y="291"/>
                      <a:pt x="652" y="299"/>
                    </a:cubicBezTo>
                    <a:cubicBezTo>
                      <a:pt x="647" y="305"/>
                      <a:pt x="642" y="311"/>
                      <a:pt x="637" y="318"/>
                    </a:cubicBezTo>
                    <a:cubicBezTo>
                      <a:pt x="631" y="324"/>
                      <a:pt x="625" y="331"/>
                      <a:pt x="619" y="338"/>
                    </a:cubicBezTo>
                    <a:cubicBezTo>
                      <a:pt x="615" y="343"/>
                      <a:pt x="610" y="348"/>
                      <a:pt x="605" y="353"/>
                    </a:cubicBezTo>
                    <a:cubicBezTo>
                      <a:pt x="599" y="360"/>
                      <a:pt x="592" y="366"/>
                      <a:pt x="585" y="373"/>
                    </a:cubicBezTo>
                    <a:cubicBezTo>
                      <a:pt x="583" y="374"/>
                      <a:pt x="582" y="376"/>
                      <a:pt x="580" y="377"/>
                    </a:cubicBezTo>
                    <a:cubicBezTo>
                      <a:pt x="573" y="384"/>
                      <a:pt x="565" y="391"/>
                      <a:pt x="557" y="398"/>
                    </a:cubicBezTo>
                    <a:cubicBezTo>
                      <a:pt x="552" y="402"/>
                      <a:pt x="547" y="406"/>
                      <a:pt x="542" y="410"/>
                    </a:cubicBezTo>
                    <a:cubicBezTo>
                      <a:pt x="538" y="413"/>
                      <a:pt x="533" y="416"/>
                      <a:pt x="529" y="419"/>
                    </a:cubicBezTo>
                    <a:cubicBezTo>
                      <a:pt x="526" y="422"/>
                      <a:pt x="522" y="425"/>
                      <a:pt x="519" y="427"/>
                    </a:cubicBezTo>
                    <a:cubicBezTo>
                      <a:pt x="507" y="436"/>
                      <a:pt x="494" y="444"/>
                      <a:pt x="481" y="452"/>
                    </a:cubicBezTo>
                    <a:cubicBezTo>
                      <a:pt x="478" y="454"/>
                      <a:pt x="474" y="456"/>
                      <a:pt x="470" y="458"/>
                    </a:cubicBezTo>
                    <a:cubicBezTo>
                      <a:pt x="458" y="465"/>
                      <a:pt x="446" y="471"/>
                      <a:pt x="434" y="477"/>
                    </a:cubicBezTo>
                    <a:cubicBezTo>
                      <a:pt x="431" y="479"/>
                      <a:pt x="428" y="480"/>
                      <a:pt x="425" y="482"/>
                    </a:cubicBezTo>
                    <a:cubicBezTo>
                      <a:pt x="419" y="484"/>
                      <a:pt x="413" y="487"/>
                      <a:pt x="407" y="490"/>
                    </a:cubicBezTo>
                    <a:cubicBezTo>
                      <a:pt x="404" y="491"/>
                      <a:pt x="401" y="492"/>
                      <a:pt x="398" y="493"/>
                    </a:cubicBezTo>
                    <a:lnTo>
                      <a:pt x="398" y="494"/>
                    </a:lnTo>
                    <a:cubicBezTo>
                      <a:pt x="391" y="496"/>
                      <a:pt x="385" y="499"/>
                      <a:pt x="378" y="501"/>
                    </a:cubicBezTo>
                    <a:cubicBezTo>
                      <a:pt x="371" y="504"/>
                      <a:pt x="364" y="506"/>
                      <a:pt x="358" y="508"/>
                    </a:cubicBezTo>
                    <a:lnTo>
                      <a:pt x="357" y="509"/>
                    </a:lnTo>
                    <a:cubicBezTo>
                      <a:pt x="353" y="510"/>
                      <a:pt x="349" y="511"/>
                      <a:pt x="345" y="512"/>
                    </a:cubicBezTo>
                    <a:cubicBezTo>
                      <a:pt x="341" y="514"/>
                      <a:pt x="338" y="515"/>
                      <a:pt x="334" y="515"/>
                    </a:cubicBezTo>
                    <a:cubicBezTo>
                      <a:pt x="331" y="517"/>
                      <a:pt x="327" y="518"/>
                      <a:pt x="323" y="519"/>
                    </a:cubicBezTo>
                    <a:cubicBezTo>
                      <a:pt x="317" y="520"/>
                      <a:pt x="311" y="522"/>
                      <a:pt x="304" y="523"/>
                    </a:cubicBezTo>
                    <a:cubicBezTo>
                      <a:pt x="301" y="524"/>
                      <a:pt x="297" y="525"/>
                      <a:pt x="294" y="525"/>
                    </a:cubicBezTo>
                    <a:lnTo>
                      <a:pt x="292" y="526"/>
                    </a:lnTo>
                    <a:cubicBezTo>
                      <a:pt x="285" y="527"/>
                      <a:pt x="279" y="529"/>
                      <a:pt x="272" y="530"/>
                    </a:cubicBezTo>
                    <a:cubicBezTo>
                      <a:pt x="263" y="531"/>
                      <a:pt x="254" y="533"/>
                      <a:pt x="244" y="534"/>
                    </a:cubicBezTo>
                    <a:cubicBezTo>
                      <a:pt x="236" y="535"/>
                      <a:pt x="227" y="536"/>
                      <a:pt x="218" y="537"/>
                    </a:cubicBezTo>
                    <a:cubicBezTo>
                      <a:pt x="216" y="537"/>
                      <a:pt x="214" y="537"/>
                      <a:pt x="211" y="537"/>
                    </a:cubicBezTo>
                    <a:cubicBezTo>
                      <a:pt x="203" y="538"/>
                      <a:pt x="196" y="538"/>
                      <a:pt x="188" y="538"/>
                    </a:cubicBezTo>
                    <a:cubicBezTo>
                      <a:pt x="181" y="539"/>
                      <a:pt x="175" y="539"/>
                      <a:pt x="168" y="539"/>
                    </a:cubicBezTo>
                    <a:cubicBezTo>
                      <a:pt x="162" y="539"/>
                      <a:pt x="155" y="539"/>
                      <a:pt x="148" y="538"/>
                    </a:cubicBezTo>
                    <a:cubicBezTo>
                      <a:pt x="146" y="538"/>
                      <a:pt x="145" y="538"/>
                      <a:pt x="143" y="538"/>
                    </a:cubicBezTo>
                    <a:cubicBezTo>
                      <a:pt x="137" y="538"/>
                      <a:pt x="131" y="538"/>
                      <a:pt x="125" y="537"/>
                    </a:cubicBezTo>
                    <a:cubicBezTo>
                      <a:pt x="118" y="537"/>
                      <a:pt x="110" y="536"/>
                      <a:pt x="103" y="535"/>
                    </a:cubicBezTo>
                    <a:cubicBezTo>
                      <a:pt x="96" y="535"/>
                      <a:pt x="89" y="534"/>
                      <a:pt x="82" y="533"/>
                    </a:cubicBezTo>
                    <a:cubicBezTo>
                      <a:pt x="68" y="531"/>
                      <a:pt x="54" y="528"/>
                      <a:pt x="40" y="525"/>
                    </a:cubicBezTo>
                    <a:cubicBezTo>
                      <a:pt x="27" y="522"/>
                      <a:pt x="13" y="519"/>
                      <a:pt x="0" y="515"/>
                    </a:cubicBezTo>
                    <a:lnTo>
                      <a:pt x="0" y="516"/>
                    </a:lnTo>
                    <a:lnTo>
                      <a:pt x="95" y="611"/>
                    </a:lnTo>
                    <a:lnTo>
                      <a:pt x="99" y="615"/>
                    </a:lnTo>
                    <a:lnTo>
                      <a:pt x="101" y="611"/>
                    </a:lnTo>
                    <a:cubicBezTo>
                      <a:pt x="116" y="591"/>
                      <a:pt x="140" y="577"/>
                      <a:pt x="167" y="577"/>
                    </a:cubicBezTo>
                    <a:cubicBezTo>
                      <a:pt x="195" y="577"/>
                      <a:pt x="219" y="591"/>
                      <a:pt x="233" y="612"/>
                    </a:cubicBezTo>
                    <a:cubicBezTo>
                      <a:pt x="243" y="625"/>
                      <a:pt x="248" y="641"/>
                      <a:pt x="248" y="658"/>
                    </a:cubicBezTo>
                    <a:cubicBezTo>
                      <a:pt x="248" y="686"/>
                      <a:pt x="233" y="712"/>
                      <a:pt x="210" y="726"/>
                    </a:cubicBezTo>
                    <a:lnTo>
                      <a:pt x="471" y="987"/>
                    </a:lnTo>
                    <a:lnTo>
                      <a:pt x="471" y="795"/>
                    </a:lnTo>
                    <a:cubicBezTo>
                      <a:pt x="501" y="783"/>
                      <a:pt x="532" y="770"/>
                      <a:pt x="565" y="755"/>
                    </a:cubicBezTo>
                    <a:cubicBezTo>
                      <a:pt x="613" y="807"/>
                      <a:pt x="661" y="859"/>
                      <a:pt x="714" y="906"/>
                    </a:cubicBezTo>
                    <a:cubicBezTo>
                      <a:pt x="755" y="886"/>
                      <a:pt x="833" y="834"/>
                      <a:pt x="861" y="806"/>
                    </a:cubicBezTo>
                    <a:cubicBezTo>
                      <a:pt x="835" y="743"/>
                      <a:pt x="807" y="679"/>
                      <a:pt x="781" y="618"/>
                    </a:cubicBezTo>
                    <a:lnTo>
                      <a:pt x="856" y="544"/>
                    </a:lnTo>
                    <a:cubicBezTo>
                      <a:pt x="915" y="569"/>
                      <a:pt x="980" y="597"/>
                      <a:pt x="1045" y="625"/>
                    </a:cubicBezTo>
                  </a:path>
                </a:pathLst>
              </a:custGeom>
              <a:solidFill>
                <a:srgbClr val="E0E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Oval 86">
                <a:extLst>
                  <a:ext uri="{FF2B5EF4-FFF2-40B4-BE49-F238E27FC236}">
                    <a16:creationId xmlns:a16="http://schemas.microsoft.com/office/drawing/2014/main" id="{72B85A98-E136-40F3-863B-8482C24D4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132513" y="3354388"/>
                <a:ext cx="404813" cy="409575"/>
              </a:xfrm>
              <a:prstGeom prst="ellipse">
                <a:avLst/>
              </a:prstGeom>
              <a:solidFill>
                <a:srgbClr val="3C3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Oval 87">
                <a:extLst>
                  <a:ext uri="{FF2B5EF4-FFF2-40B4-BE49-F238E27FC236}">
                    <a16:creationId xmlns:a16="http://schemas.microsoft.com/office/drawing/2014/main" id="{294B5F72-3022-4946-81D8-8B643AB57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967413" y="3187700"/>
                <a:ext cx="73025" cy="73025"/>
              </a:xfrm>
              <a:prstGeom prst="ellipse">
                <a:avLst/>
              </a:prstGeom>
              <a:solidFill>
                <a:srgbClr val="757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88">
                <a:extLst>
                  <a:ext uri="{FF2B5EF4-FFF2-40B4-BE49-F238E27FC236}">
                    <a16:creationId xmlns:a16="http://schemas.microsoft.com/office/drawing/2014/main" id="{788B326C-FCE6-4E4B-9D39-981F0FE2B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34088" y="2105025"/>
                <a:ext cx="1511300" cy="763588"/>
              </a:xfrm>
              <a:custGeom>
                <a:avLst/>
                <a:gdLst>
                  <a:gd name="T0" fmla="*/ 3270 w 3346"/>
                  <a:gd name="T1" fmla="*/ 1441 h 1674"/>
                  <a:gd name="T2" fmla="*/ 3205 w 3346"/>
                  <a:gd name="T3" fmla="*/ 1423 h 1674"/>
                  <a:gd name="T4" fmla="*/ 3143 w 3346"/>
                  <a:gd name="T5" fmla="*/ 1509 h 1674"/>
                  <a:gd name="T6" fmla="*/ 3040 w 3346"/>
                  <a:gd name="T7" fmla="*/ 1541 h 1674"/>
                  <a:gd name="T8" fmla="*/ 2997 w 3346"/>
                  <a:gd name="T9" fmla="*/ 1535 h 1674"/>
                  <a:gd name="T10" fmla="*/ 2828 w 3346"/>
                  <a:gd name="T11" fmla="*/ 1489 h 1674"/>
                  <a:gd name="T12" fmla="*/ 1423 w 3346"/>
                  <a:gd name="T13" fmla="*/ 1112 h 1674"/>
                  <a:gd name="T14" fmla="*/ 708 w 3346"/>
                  <a:gd name="T15" fmla="*/ 918 h 1674"/>
                  <a:gd name="T16" fmla="*/ 462 w 3346"/>
                  <a:gd name="T17" fmla="*/ 849 h 1674"/>
                  <a:gd name="T18" fmla="*/ 382 w 3346"/>
                  <a:gd name="T19" fmla="*/ 826 h 1674"/>
                  <a:gd name="T20" fmla="*/ 337 w 3346"/>
                  <a:gd name="T21" fmla="*/ 811 h 1674"/>
                  <a:gd name="T22" fmla="*/ 260 w 3346"/>
                  <a:gd name="T23" fmla="*/ 765 h 1674"/>
                  <a:gd name="T24" fmla="*/ 168 w 3346"/>
                  <a:gd name="T25" fmla="*/ 638 h 1674"/>
                  <a:gd name="T26" fmla="*/ 133 w 3346"/>
                  <a:gd name="T27" fmla="*/ 472 h 1674"/>
                  <a:gd name="T28" fmla="*/ 159 w 3346"/>
                  <a:gd name="T29" fmla="*/ 335 h 1674"/>
                  <a:gd name="T30" fmla="*/ 159 w 3346"/>
                  <a:gd name="T31" fmla="*/ 335 h 1674"/>
                  <a:gd name="T32" fmla="*/ 216 w 3346"/>
                  <a:gd name="T33" fmla="*/ 246 h 1674"/>
                  <a:gd name="T34" fmla="*/ 345 w 3346"/>
                  <a:gd name="T35" fmla="*/ 162 h 1674"/>
                  <a:gd name="T36" fmla="*/ 496 w 3346"/>
                  <a:gd name="T37" fmla="*/ 134 h 1674"/>
                  <a:gd name="T38" fmla="*/ 610 w 3346"/>
                  <a:gd name="T39" fmla="*/ 153 h 1674"/>
                  <a:gd name="T40" fmla="*/ 662 w 3346"/>
                  <a:gd name="T41" fmla="*/ 174 h 1674"/>
                  <a:gd name="T42" fmla="*/ 1181 w 3346"/>
                  <a:gd name="T43" fmla="*/ 392 h 1674"/>
                  <a:gd name="T44" fmla="*/ 2375 w 3346"/>
                  <a:gd name="T45" fmla="*/ 900 h 1674"/>
                  <a:gd name="T46" fmla="*/ 2877 w 3346"/>
                  <a:gd name="T47" fmla="*/ 1115 h 1674"/>
                  <a:gd name="T48" fmla="*/ 3143 w 3346"/>
                  <a:gd name="T49" fmla="*/ 1229 h 1674"/>
                  <a:gd name="T50" fmla="*/ 3173 w 3346"/>
                  <a:gd name="T51" fmla="*/ 1250 h 1674"/>
                  <a:gd name="T52" fmla="*/ 3203 w 3346"/>
                  <a:gd name="T53" fmla="*/ 1300 h 1674"/>
                  <a:gd name="T54" fmla="*/ 3213 w 3346"/>
                  <a:gd name="T55" fmla="*/ 1366 h 1674"/>
                  <a:gd name="T56" fmla="*/ 3205 w 3346"/>
                  <a:gd name="T57" fmla="*/ 1423 h 1674"/>
                  <a:gd name="T58" fmla="*/ 3205 w 3346"/>
                  <a:gd name="T59" fmla="*/ 1423 h 1674"/>
                  <a:gd name="T60" fmla="*/ 3270 w 3346"/>
                  <a:gd name="T61" fmla="*/ 1441 h 1674"/>
                  <a:gd name="T62" fmla="*/ 3334 w 3346"/>
                  <a:gd name="T63" fmla="*/ 1458 h 1674"/>
                  <a:gd name="T64" fmla="*/ 3346 w 3346"/>
                  <a:gd name="T65" fmla="*/ 1366 h 1674"/>
                  <a:gd name="T66" fmla="*/ 3314 w 3346"/>
                  <a:gd name="T67" fmla="*/ 1222 h 1674"/>
                  <a:gd name="T68" fmla="*/ 3268 w 3346"/>
                  <a:gd name="T69" fmla="*/ 1156 h 1674"/>
                  <a:gd name="T70" fmla="*/ 3197 w 3346"/>
                  <a:gd name="T71" fmla="*/ 1107 h 1674"/>
                  <a:gd name="T72" fmla="*/ 2739 w 3346"/>
                  <a:gd name="T73" fmla="*/ 911 h 1674"/>
                  <a:gd name="T74" fmla="*/ 1482 w 3346"/>
                  <a:gd name="T75" fmla="*/ 375 h 1674"/>
                  <a:gd name="T76" fmla="*/ 938 w 3346"/>
                  <a:gd name="T77" fmla="*/ 145 h 1674"/>
                  <a:gd name="T78" fmla="*/ 755 w 3346"/>
                  <a:gd name="T79" fmla="*/ 68 h 1674"/>
                  <a:gd name="T80" fmla="*/ 658 w 3346"/>
                  <a:gd name="T81" fmla="*/ 28 h 1674"/>
                  <a:gd name="T82" fmla="*/ 496 w 3346"/>
                  <a:gd name="T83" fmla="*/ 0 h 1674"/>
                  <a:gd name="T84" fmla="*/ 233 w 3346"/>
                  <a:gd name="T85" fmla="*/ 67 h 1674"/>
                  <a:gd name="T86" fmla="*/ 119 w 3346"/>
                  <a:gd name="T87" fmla="*/ 155 h 1674"/>
                  <a:gd name="T88" fmla="*/ 36 w 3346"/>
                  <a:gd name="T89" fmla="*/ 285 h 1674"/>
                  <a:gd name="T90" fmla="*/ 36 w 3346"/>
                  <a:gd name="T91" fmla="*/ 285 h 1674"/>
                  <a:gd name="T92" fmla="*/ 0 w 3346"/>
                  <a:gd name="T93" fmla="*/ 472 h 1674"/>
                  <a:gd name="T94" fmla="*/ 81 w 3346"/>
                  <a:gd name="T95" fmla="*/ 756 h 1674"/>
                  <a:gd name="T96" fmla="*/ 172 w 3346"/>
                  <a:gd name="T97" fmla="*/ 865 h 1674"/>
                  <a:gd name="T98" fmla="*/ 291 w 3346"/>
                  <a:gd name="T99" fmla="*/ 937 h 1674"/>
                  <a:gd name="T100" fmla="*/ 353 w 3346"/>
                  <a:gd name="T101" fmla="*/ 956 h 1674"/>
                  <a:gd name="T102" fmla="*/ 903 w 3346"/>
                  <a:gd name="T103" fmla="*/ 1110 h 1674"/>
                  <a:gd name="T104" fmla="*/ 2155 w 3346"/>
                  <a:gd name="T105" fmla="*/ 1446 h 1674"/>
                  <a:gd name="T106" fmla="*/ 2681 w 3346"/>
                  <a:gd name="T107" fmla="*/ 1587 h 1674"/>
                  <a:gd name="T108" fmla="*/ 2860 w 3346"/>
                  <a:gd name="T109" fmla="*/ 1635 h 1674"/>
                  <a:gd name="T110" fmla="*/ 2960 w 3346"/>
                  <a:gd name="T111" fmla="*/ 1663 h 1674"/>
                  <a:gd name="T112" fmla="*/ 3040 w 3346"/>
                  <a:gd name="T113" fmla="*/ 1674 h 1674"/>
                  <a:gd name="T114" fmla="*/ 3218 w 3346"/>
                  <a:gd name="T115" fmla="*/ 1619 h 1674"/>
                  <a:gd name="T116" fmla="*/ 3334 w 3346"/>
                  <a:gd name="T117" fmla="*/ 1458 h 1674"/>
                  <a:gd name="T118" fmla="*/ 3334 w 3346"/>
                  <a:gd name="T119" fmla="*/ 1458 h 1674"/>
                  <a:gd name="T120" fmla="*/ 3270 w 3346"/>
                  <a:gd name="T121" fmla="*/ 1441 h 1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346" h="1674">
                    <a:moveTo>
                      <a:pt x="3270" y="1441"/>
                    </a:moveTo>
                    <a:lnTo>
                      <a:pt x="3205" y="1423"/>
                    </a:lnTo>
                    <a:cubicBezTo>
                      <a:pt x="3195" y="1460"/>
                      <a:pt x="3173" y="1488"/>
                      <a:pt x="3143" y="1509"/>
                    </a:cubicBezTo>
                    <a:cubicBezTo>
                      <a:pt x="3113" y="1530"/>
                      <a:pt x="3075" y="1541"/>
                      <a:pt x="3040" y="1541"/>
                    </a:cubicBezTo>
                    <a:cubicBezTo>
                      <a:pt x="3025" y="1541"/>
                      <a:pt x="3010" y="1539"/>
                      <a:pt x="2997" y="1535"/>
                    </a:cubicBezTo>
                    <a:cubicBezTo>
                      <a:pt x="2969" y="1527"/>
                      <a:pt x="2911" y="1511"/>
                      <a:pt x="2828" y="1489"/>
                    </a:cubicBezTo>
                    <a:cubicBezTo>
                      <a:pt x="2538" y="1410"/>
                      <a:pt x="1955" y="1255"/>
                      <a:pt x="1423" y="1112"/>
                    </a:cubicBezTo>
                    <a:cubicBezTo>
                      <a:pt x="1157" y="1041"/>
                      <a:pt x="904" y="972"/>
                      <a:pt x="708" y="918"/>
                    </a:cubicBezTo>
                    <a:cubicBezTo>
                      <a:pt x="610" y="891"/>
                      <a:pt x="526" y="868"/>
                      <a:pt x="462" y="849"/>
                    </a:cubicBezTo>
                    <a:cubicBezTo>
                      <a:pt x="430" y="840"/>
                      <a:pt x="403" y="832"/>
                      <a:pt x="382" y="826"/>
                    </a:cubicBezTo>
                    <a:cubicBezTo>
                      <a:pt x="360" y="819"/>
                      <a:pt x="345" y="814"/>
                      <a:pt x="337" y="811"/>
                    </a:cubicBezTo>
                    <a:cubicBezTo>
                      <a:pt x="310" y="802"/>
                      <a:pt x="284" y="786"/>
                      <a:pt x="260" y="765"/>
                    </a:cubicBezTo>
                    <a:cubicBezTo>
                      <a:pt x="223" y="733"/>
                      <a:pt x="191" y="688"/>
                      <a:pt x="168" y="638"/>
                    </a:cubicBezTo>
                    <a:cubicBezTo>
                      <a:pt x="146" y="587"/>
                      <a:pt x="133" y="530"/>
                      <a:pt x="133" y="472"/>
                    </a:cubicBezTo>
                    <a:cubicBezTo>
                      <a:pt x="133" y="426"/>
                      <a:pt x="141" y="379"/>
                      <a:pt x="159" y="335"/>
                    </a:cubicBezTo>
                    <a:lnTo>
                      <a:pt x="159" y="335"/>
                    </a:lnTo>
                    <a:cubicBezTo>
                      <a:pt x="173" y="301"/>
                      <a:pt x="193" y="271"/>
                      <a:pt x="216" y="246"/>
                    </a:cubicBezTo>
                    <a:cubicBezTo>
                      <a:pt x="251" y="209"/>
                      <a:pt x="296" y="180"/>
                      <a:pt x="345" y="162"/>
                    </a:cubicBezTo>
                    <a:cubicBezTo>
                      <a:pt x="394" y="143"/>
                      <a:pt x="447" y="134"/>
                      <a:pt x="496" y="134"/>
                    </a:cubicBezTo>
                    <a:cubicBezTo>
                      <a:pt x="539" y="134"/>
                      <a:pt x="579" y="141"/>
                      <a:pt x="610" y="153"/>
                    </a:cubicBezTo>
                    <a:cubicBezTo>
                      <a:pt x="619" y="156"/>
                      <a:pt x="637" y="164"/>
                      <a:pt x="662" y="174"/>
                    </a:cubicBezTo>
                    <a:cubicBezTo>
                      <a:pt x="755" y="212"/>
                      <a:pt x="945" y="292"/>
                      <a:pt x="1181" y="392"/>
                    </a:cubicBezTo>
                    <a:cubicBezTo>
                      <a:pt x="1535" y="542"/>
                      <a:pt x="1990" y="736"/>
                      <a:pt x="2375" y="900"/>
                    </a:cubicBezTo>
                    <a:cubicBezTo>
                      <a:pt x="2567" y="982"/>
                      <a:pt x="2742" y="1057"/>
                      <a:pt x="2877" y="1115"/>
                    </a:cubicBezTo>
                    <a:cubicBezTo>
                      <a:pt x="3012" y="1173"/>
                      <a:pt x="3108" y="1214"/>
                      <a:pt x="3143" y="1229"/>
                    </a:cubicBezTo>
                    <a:cubicBezTo>
                      <a:pt x="3155" y="1235"/>
                      <a:pt x="3165" y="1242"/>
                      <a:pt x="3173" y="1250"/>
                    </a:cubicBezTo>
                    <a:cubicBezTo>
                      <a:pt x="3186" y="1263"/>
                      <a:pt x="3196" y="1280"/>
                      <a:pt x="3203" y="1300"/>
                    </a:cubicBezTo>
                    <a:cubicBezTo>
                      <a:pt x="3209" y="1320"/>
                      <a:pt x="3213" y="1344"/>
                      <a:pt x="3213" y="1366"/>
                    </a:cubicBezTo>
                    <a:cubicBezTo>
                      <a:pt x="3213" y="1387"/>
                      <a:pt x="3210" y="1407"/>
                      <a:pt x="3205" y="1423"/>
                    </a:cubicBezTo>
                    <a:lnTo>
                      <a:pt x="3205" y="1423"/>
                    </a:lnTo>
                    <a:lnTo>
                      <a:pt x="3270" y="1441"/>
                    </a:lnTo>
                    <a:lnTo>
                      <a:pt x="3334" y="1458"/>
                    </a:lnTo>
                    <a:cubicBezTo>
                      <a:pt x="3342" y="1430"/>
                      <a:pt x="3346" y="1399"/>
                      <a:pt x="3346" y="1366"/>
                    </a:cubicBezTo>
                    <a:cubicBezTo>
                      <a:pt x="3346" y="1319"/>
                      <a:pt x="3337" y="1269"/>
                      <a:pt x="3314" y="1222"/>
                    </a:cubicBezTo>
                    <a:cubicBezTo>
                      <a:pt x="3303" y="1199"/>
                      <a:pt x="3288" y="1176"/>
                      <a:pt x="3268" y="1156"/>
                    </a:cubicBezTo>
                    <a:cubicBezTo>
                      <a:pt x="3248" y="1136"/>
                      <a:pt x="3224" y="1119"/>
                      <a:pt x="3197" y="1107"/>
                    </a:cubicBezTo>
                    <a:cubicBezTo>
                      <a:pt x="3146" y="1085"/>
                      <a:pt x="2973" y="1011"/>
                      <a:pt x="2739" y="911"/>
                    </a:cubicBezTo>
                    <a:cubicBezTo>
                      <a:pt x="2387" y="760"/>
                      <a:pt x="1899" y="552"/>
                      <a:pt x="1482" y="375"/>
                    </a:cubicBezTo>
                    <a:cubicBezTo>
                      <a:pt x="1274" y="287"/>
                      <a:pt x="1084" y="206"/>
                      <a:pt x="938" y="145"/>
                    </a:cubicBezTo>
                    <a:cubicBezTo>
                      <a:pt x="865" y="114"/>
                      <a:pt x="803" y="88"/>
                      <a:pt x="755" y="68"/>
                    </a:cubicBezTo>
                    <a:cubicBezTo>
                      <a:pt x="708" y="48"/>
                      <a:pt x="675" y="35"/>
                      <a:pt x="658" y="28"/>
                    </a:cubicBezTo>
                    <a:cubicBezTo>
                      <a:pt x="608" y="9"/>
                      <a:pt x="553" y="0"/>
                      <a:pt x="496" y="0"/>
                    </a:cubicBezTo>
                    <a:cubicBezTo>
                      <a:pt x="409" y="0"/>
                      <a:pt x="316" y="21"/>
                      <a:pt x="233" y="67"/>
                    </a:cubicBezTo>
                    <a:cubicBezTo>
                      <a:pt x="192" y="90"/>
                      <a:pt x="153" y="119"/>
                      <a:pt x="119" y="155"/>
                    </a:cubicBezTo>
                    <a:cubicBezTo>
                      <a:pt x="85" y="191"/>
                      <a:pt x="56" y="235"/>
                      <a:pt x="36" y="285"/>
                    </a:cubicBezTo>
                    <a:lnTo>
                      <a:pt x="36" y="285"/>
                    </a:lnTo>
                    <a:cubicBezTo>
                      <a:pt x="11" y="346"/>
                      <a:pt x="0" y="410"/>
                      <a:pt x="0" y="472"/>
                    </a:cubicBezTo>
                    <a:cubicBezTo>
                      <a:pt x="0" y="575"/>
                      <a:pt x="30" y="674"/>
                      <a:pt x="81" y="756"/>
                    </a:cubicBezTo>
                    <a:cubicBezTo>
                      <a:pt x="106" y="797"/>
                      <a:pt x="137" y="834"/>
                      <a:pt x="172" y="865"/>
                    </a:cubicBezTo>
                    <a:cubicBezTo>
                      <a:pt x="207" y="896"/>
                      <a:pt x="248" y="921"/>
                      <a:pt x="291" y="937"/>
                    </a:cubicBezTo>
                    <a:cubicBezTo>
                      <a:pt x="305" y="942"/>
                      <a:pt x="325" y="948"/>
                      <a:pt x="353" y="956"/>
                    </a:cubicBezTo>
                    <a:cubicBezTo>
                      <a:pt x="455" y="987"/>
                      <a:pt x="655" y="1042"/>
                      <a:pt x="903" y="1110"/>
                    </a:cubicBezTo>
                    <a:cubicBezTo>
                      <a:pt x="1275" y="1211"/>
                      <a:pt x="1752" y="1339"/>
                      <a:pt x="2155" y="1446"/>
                    </a:cubicBezTo>
                    <a:cubicBezTo>
                      <a:pt x="2357" y="1500"/>
                      <a:pt x="2539" y="1549"/>
                      <a:pt x="2681" y="1587"/>
                    </a:cubicBezTo>
                    <a:cubicBezTo>
                      <a:pt x="2752" y="1606"/>
                      <a:pt x="2813" y="1622"/>
                      <a:pt x="2860" y="1635"/>
                    </a:cubicBezTo>
                    <a:cubicBezTo>
                      <a:pt x="2907" y="1648"/>
                      <a:pt x="2942" y="1658"/>
                      <a:pt x="2960" y="1663"/>
                    </a:cubicBezTo>
                    <a:cubicBezTo>
                      <a:pt x="2986" y="1671"/>
                      <a:pt x="3013" y="1674"/>
                      <a:pt x="3040" y="1674"/>
                    </a:cubicBezTo>
                    <a:cubicBezTo>
                      <a:pt x="3102" y="1674"/>
                      <a:pt x="3165" y="1655"/>
                      <a:pt x="3218" y="1619"/>
                    </a:cubicBezTo>
                    <a:cubicBezTo>
                      <a:pt x="3271" y="1583"/>
                      <a:pt x="3315" y="1528"/>
                      <a:pt x="3334" y="1458"/>
                    </a:cubicBezTo>
                    <a:lnTo>
                      <a:pt x="3334" y="1458"/>
                    </a:lnTo>
                    <a:lnTo>
                      <a:pt x="3270" y="1441"/>
                    </a:lnTo>
                  </a:path>
                </a:pathLst>
              </a:custGeom>
              <a:solidFill>
                <a:srgbClr val="EF3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89">
                <a:extLst>
                  <a:ext uri="{FF2B5EF4-FFF2-40B4-BE49-F238E27FC236}">
                    <a16:creationId xmlns:a16="http://schemas.microsoft.com/office/drawing/2014/main" id="{FAC8EAB2-6BC8-4A4B-ABF6-B76FD03CF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51463" y="3182938"/>
                <a:ext cx="396875" cy="636588"/>
              </a:xfrm>
              <a:custGeom>
                <a:avLst/>
                <a:gdLst>
                  <a:gd name="T0" fmla="*/ 736 w 881"/>
                  <a:gd name="T1" fmla="*/ 48 h 1393"/>
                  <a:gd name="T2" fmla="*/ 442 w 881"/>
                  <a:gd name="T3" fmla="*/ 155 h 1393"/>
                  <a:gd name="T4" fmla="*/ 23 w 881"/>
                  <a:gd name="T5" fmla="*/ 1222 h 1393"/>
                  <a:gd name="T6" fmla="*/ 100 w 881"/>
                  <a:gd name="T7" fmla="*/ 1378 h 1393"/>
                  <a:gd name="T8" fmla="*/ 259 w 881"/>
                  <a:gd name="T9" fmla="*/ 1316 h 1393"/>
                  <a:gd name="T10" fmla="*/ 825 w 881"/>
                  <a:gd name="T11" fmla="*/ 330 h 1393"/>
                  <a:gd name="T12" fmla="*/ 736 w 881"/>
                  <a:gd name="T13" fmla="*/ 48 h 1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1" h="1393">
                    <a:moveTo>
                      <a:pt x="736" y="48"/>
                    </a:moveTo>
                    <a:cubicBezTo>
                      <a:pt x="644" y="0"/>
                      <a:pt x="509" y="22"/>
                      <a:pt x="442" y="155"/>
                    </a:cubicBezTo>
                    <a:cubicBezTo>
                      <a:pt x="375" y="289"/>
                      <a:pt x="39" y="1149"/>
                      <a:pt x="23" y="1222"/>
                    </a:cubicBezTo>
                    <a:cubicBezTo>
                      <a:pt x="0" y="1322"/>
                      <a:pt x="64" y="1364"/>
                      <a:pt x="100" y="1378"/>
                    </a:cubicBezTo>
                    <a:cubicBezTo>
                      <a:pt x="142" y="1393"/>
                      <a:pt x="228" y="1372"/>
                      <a:pt x="259" y="1316"/>
                    </a:cubicBezTo>
                    <a:cubicBezTo>
                      <a:pt x="283" y="1273"/>
                      <a:pt x="792" y="403"/>
                      <a:pt x="825" y="330"/>
                    </a:cubicBezTo>
                    <a:cubicBezTo>
                      <a:pt x="881" y="208"/>
                      <a:pt x="824" y="94"/>
                      <a:pt x="736" y="48"/>
                    </a:cubicBezTo>
                    <a:close/>
                  </a:path>
                </a:pathLst>
              </a:custGeom>
              <a:noFill/>
              <a:ln w="30163" cap="flat">
                <a:solidFill>
                  <a:srgbClr val="4BC19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90">
                <a:extLst>
                  <a:ext uri="{FF2B5EF4-FFF2-40B4-BE49-F238E27FC236}">
                    <a16:creationId xmlns:a16="http://schemas.microsoft.com/office/drawing/2014/main" id="{CD798156-8289-4526-B0B9-D8D8A34DD0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897563" y="3082925"/>
                <a:ext cx="12700" cy="31750"/>
              </a:xfrm>
              <a:custGeom>
                <a:avLst/>
                <a:gdLst>
                  <a:gd name="T0" fmla="*/ 0 w 27"/>
                  <a:gd name="T1" fmla="*/ 68 h 68"/>
                  <a:gd name="T2" fmla="*/ 0 w 27"/>
                  <a:gd name="T3" fmla="*/ 68 h 68"/>
                  <a:gd name="T4" fmla="*/ 0 w 27"/>
                  <a:gd name="T5" fmla="*/ 68 h 68"/>
                  <a:gd name="T6" fmla="*/ 27 w 27"/>
                  <a:gd name="T7" fmla="*/ 0 h 68"/>
                  <a:gd name="T8" fmla="*/ 0 w 27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8">
                    <a:moveTo>
                      <a:pt x="0" y="68"/>
                    </a:moveTo>
                    <a:lnTo>
                      <a:pt x="0" y="68"/>
                    </a:lnTo>
                    <a:lnTo>
                      <a:pt x="0" y="68"/>
                    </a:lnTo>
                    <a:cubicBezTo>
                      <a:pt x="9" y="45"/>
                      <a:pt x="18" y="23"/>
                      <a:pt x="27" y="0"/>
                    </a:cubicBezTo>
                    <a:cubicBezTo>
                      <a:pt x="18" y="23"/>
                      <a:pt x="9" y="45"/>
                      <a:pt x="0" y="68"/>
                    </a:cubicBezTo>
                    <a:close/>
                  </a:path>
                </a:pathLst>
              </a:custGeom>
              <a:solidFill>
                <a:srgbClr val="1E19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91">
                <a:extLst>
                  <a:ext uri="{FF2B5EF4-FFF2-40B4-BE49-F238E27FC236}">
                    <a16:creationId xmlns:a16="http://schemas.microsoft.com/office/drawing/2014/main" id="{C1B33D60-52B7-4C75-8ECB-0A3C60735E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954713" y="3114675"/>
                <a:ext cx="57150" cy="25400"/>
              </a:xfrm>
              <a:custGeom>
                <a:avLst/>
                <a:gdLst>
                  <a:gd name="T0" fmla="*/ 105 w 128"/>
                  <a:gd name="T1" fmla="*/ 58 h 58"/>
                  <a:gd name="T2" fmla="*/ 128 w 128"/>
                  <a:gd name="T3" fmla="*/ 0 h 58"/>
                  <a:gd name="T4" fmla="*/ 128 w 128"/>
                  <a:gd name="T5" fmla="*/ 0 h 58"/>
                  <a:gd name="T6" fmla="*/ 128 w 128"/>
                  <a:gd name="T7" fmla="*/ 0 h 58"/>
                  <a:gd name="T8" fmla="*/ 128 w 128"/>
                  <a:gd name="T9" fmla="*/ 0 h 58"/>
                  <a:gd name="T10" fmla="*/ 105 w 128"/>
                  <a:gd name="T11" fmla="*/ 58 h 58"/>
                  <a:gd name="T12" fmla="*/ 1 w 128"/>
                  <a:gd name="T13" fmla="*/ 52 h 58"/>
                  <a:gd name="T14" fmla="*/ 0 w 128"/>
                  <a:gd name="T15" fmla="*/ 50 h 58"/>
                  <a:gd name="T16" fmla="*/ 0 w 128"/>
                  <a:gd name="T17" fmla="*/ 50 h 58"/>
                  <a:gd name="T18" fmla="*/ 1 w 128"/>
                  <a:gd name="T19" fmla="*/ 5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8" h="58">
                    <a:moveTo>
                      <a:pt x="105" y="58"/>
                    </a:moveTo>
                    <a:cubicBezTo>
                      <a:pt x="113" y="38"/>
                      <a:pt x="120" y="19"/>
                      <a:pt x="128" y="0"/>
                    </a:cubicBezTo>
                    <a:lnTo>
                      <a:pt x="128" y="0"/>
                    </a:lnTo>
                    <a:lnTo>
                      <a:pt x="128" y="0"/>
                    </a:lnTo>
                    <a:lnTo>
                      <a:pt x="128" y="0"/>
                    </a:lnTo>
                    <a:cubicBezTo>
                      <a:pt x="120" y="19"/>
                      <a:pt x="113" y="39"/>
                      <a:pt x="105" y="58"/>
                    </a:cubicBezTo>
                    <a:close/>
                    <a:moveTo>
                      <a:pt x="1" y="52"/>
                    </a:moveTo>
                    <a:cubicBezTo>
                      <a:pt x="1" y="51"/>
                      <a:pt x="1" y="51"/>
                      <a:pt x="0" y="50"/>
                    </a:cubicBezTo>
                    <a:lnTo>
                      <a:pt x="0" y="50"/>
                    </a:lnTo>
                    <a:cubicBezTo>
                      <a:pt x="1" y="51"/>
                      <a:pt x="1" y="51"/>
                      <a:pt x="1" y="52"/>
                    </a:cubicBezTo>
                  </a:path>
                </a:pathLst>
              </a:custGeom>
              <a:solidFill>
                <a:srgbClr val="5E5F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92">
                <a:extLst>
                  <a:ext uri="{FF2B5EF4-FFF2-40B4-BE49-F238E27FC236}">
                    <a16:creationId xmlns:a16="http://schemas.microsoft.com/office/drawing/2014/main" id="{FA99896C-16C5-4FDC-96B6-F696B1DD8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876925" y="3051175"/>
                <a:ext cx="4763" cy="12700"/>
              </a:xfrm>
              <a:custGeom>
                <a:avLst/>
                <a:gdLst>
                  <a:gd name="T0" fmla="*/ 0 w 11"/>
                  <a:gd name="T1" fmla="*/ 29 h 29"/>
                  <a:gd name="T2" fmla="*/ 0 w 11"/>
                  <a:gd name="T3" fmla="*/ 29 h 29"/>
                  <a:gd name="T4" fmla="*/ 0 w 11"/>
                  <a:gd name="T5" fmla="*/ 29 h 29"/>
                  <a:gd name="T6" fmla="*/ 11 w 11"/>
                  <a:gd name="T7" fmla="*/ 0 h 29"/>
                  <a:gd name="T8" fmla="*/ 0 w 1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9">
                    <a:moveTo>
                      <a:pt x="0" y="29"/>
                    </a:moveTo>
                    <a:lnTo>
                      <a:pt x="0" y="29"/>
                    </a:lnTo>
                    <a:lnTo>
                      <a:pt x="0" y="29"/>
                    </a:lnTo>
                    <a:cubicBezTo>
                      <a:pt x="4" y="19"/>
                      <a:pt x="8" y="10"/>
                      <a:pt x="11" y="0"/>
                    </a:cubicBezTo>
                    <a:cubicBezTo>
                      <a:pt x="8" y="10"/>
                      <a:pt x="4" y="20"/>
                      <a:pt x="0" y="29"/>
                    </a:cubicBezTo>
                    <a:close/>
                  </a:path>
                </a:pathLst>
              </a:custGeom>
              <a:solidFill>
                <a:srgbClr val="1E19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93">
                <a:extLst>
                  <a:ext uri="{FF2B5EF4-FFF2-40B4-BE49-F238E27FC236}">
                    <a16:creationId xmlns:a16="http://schemas.microsoft.com/office/drawing/2014/main" id="{9C74A480-44D0-415F-9DA8-EDF4F5517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883275" y="3063875"/>
                <a:ext cx="6350" cy="12700"/>
              </a:xfrm>
              <a:custGeom>
                <a:avLst/>
                <a:gdLst>
                  <a:gd name="T0" fmla="*/ 0 w 11"/>
                  <a:gd name="T1" fmla="*/ 27 h 27"/>
                  <a:gd name="T2" fmla="*/ 11 w 11"/>
                  <a:gd name="T3" fmla="*/ 0 h 27"/>
                  <a:gd name="T4" fmla="*/ 11 w 11"/>
                  <a:gd name="T5" fmla="*/ 0 h 27"/>
                  <a:gd name="T6" fmla="*/ 11 w 11"/>
                  <a:gd name="T7" fmla="*/ 0 h 27"/>
                  <a:gd name="T8" fmla="*/ 11 w 11"/>
                  <a:gd name="T9" fmla="*/ 0 h 27"/>
                  <a:gd name="T10" fmla="*/ 0 w 11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7">
                    <a:moveTo>
                      <a:pt x="0" y="27"/>
                    </a:moveTo>
                    <a:cubicBezTo>
                      <a:pt x="4" y="18"/>
                      <a:pt x="7" y="9"/>
                      <a:pt x="11" y="0"/>
                    </a:cubicBez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cubicBezTo>
                      <a:pt x="7" y="9"/>
                      <a:pt x="4" y="18"/>
                      <a:pt x="0" y="27"/>
                    </a:cubicBezTo>
                  </a:path>
                </a:pathLst>
              </a:custGeom>
              <a:solidFill>
                <a:srgbClr val="5E5F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94">
                <a:extLst>
                  <a:ext uri="{FF2B5EF4-FFF2-40B4-BE49-F238E27FC236}">
                    <a16:creationId xmlns:a16="http://schemas.microsoft.com/office/drawing/2014/main" id="{18EDFB85-6636-4775-9F7A-23DA83D141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056313" y="3051175"/>
                <a:ext cx="261938" cy="15875"/>
              </a:xfrm>
              <a:custGeom>
                <a:avLst/>
                <a:gdLst>
                  <a:gd name="T0" fmla="*/ 580 w 580"/>
                  <a:gd name="T1" fmla="*/ 34 h 34"/>
                  <a:gd name="T2" fmla="*/ 552 w 580"/>
                  <a:gd name="T3" fmla="*/ 26 h 34"/>
                  <a:gd name="T4" fmla="*/ 533 w 580"/>
                  <a:gd name="T5" fmla="*/ 22 h 34"/>
                  <a:gd name="T6" fmla="*/ 496 w 580"/>
                  <a:gd name="T7" fmla="*/ 14 h 34"/>
                  <a:gd name="T8" fmla="*/ 491 w 580"/>
                  <a:gd name="T9" fmla="*/ 12 h 34"/>
                  <a:gd name="T10" fmla="*/ 580 w 580"/>
                  <a:gd name="T11" fmla="*/ 34 h 34"/>
                  <a:gd name="T12" fmla="*/ 0 w 580"/>
                  <a:gd name="T13" fmla="*/ 27 h 34"/>
                  <a:gd name="T14" fmla="*/ 21 w 580"/>
                  <a:gd name="T15" fmla="*/ 22 h 34"/>
                  <a:gd name="T16" fmla="*/ 17 w 580"/>
                  <a:gd name="T17" fmla="*/ 23 h 34"/>
                  <a:gd name="T18" fmla="*/ 0 w 580"/>
                  <a:gd name="T19" fmla="*/ 27 h 34"/>
                  <a:gd name="T20" fmla="*/ 30 w 580"/>
                  <a:gd name="T21" fmla="*/ 20 h 34"/>
                  <a:gd name="T22" fmla="*/ 51 w 580"/>
                  <a:gd name="T23" fmla="*/ 15 h 34"/>
                  <a:gd name="T24" fmla="*/ 48 w 580"/>
                  <a:gd name="T25" fmla="*/ 16 h 34"/>
                  <a:gd name="T26" fmla="*/ 34 w 580"/>
                  <a:gd name="T27" fmla="*/ 19 h 34"/>
                  <a:gd name="T28" fmla="*/ 30 w 580"/>
                  <a:gd name="T29" fmla="*/ 20 h 34"/>
                  <a:gd name="T30" fmla="*/ 56 w 580"/>
                  <a:gd name="T31" fmla="*/ 14 h 34"/>
                  <a:gd name="T32" fmla="*/ 149 w 580"/>
                  <a:gd name="T33" fmla="*/ 1 h 34"/>
                  <a:gd name="T34" fmla="*/ 135 w 580"/>
                  <a:gd name="T35" fmla="*/ 2 h 34"/>
                  <a:gd name="T36" fmla="*/ 123 w 580"/>
                  <a:gd name="T37" fmla="*/ 3 h 34"/>
                  <a:gd name="T38" fmla="*/ 99 w 580"/>
                  <a:gd name="T39" fmla="*/ 7 h 34"/>
                  <a:gd name="T40" fmla="*/ 72 w 580"/>
                  <a:gd name="T41" fmla="*/ 11 h 34"/>
                  <a:gd name="T42" fmla="*/ 60 w 580"/>
                  <a:gd name="T43" fmla="*/ 14 h 34"/>
                  <a:gd name="T44" fmla="*/ 56 w 580"/>
                  <a:gd name="T45" fmla="*/ 14 h 34"/>
                  <a:gd name="T46" fmla="*/ 483 w 580"/>
                  <a:gd name="T47" fmla="*/ 11 h 34"/>
                  <a:gd name="T48" fmla="*/ 478 w 580"/>
                  <a:gd name="T49" fmla="*/ 10 h 34"/>
                  <a:gd name="T50" fmla="*/ 457 w 580"/>
                  <a:gd name="T51" fmla="*/ 7 h 34"/>
                  <a:gd name="T52" fmla="*/ 443 w 580"/>
                  <a:gd name="T53" fmla="*/ 5 h 34"/>
                  <a:gd name="T54" fmla="*/ 407 w 580"/>
                  <a:gd name="T55" fmla="*/ 0 h 34"/>
                  <a:gd name="T56" fmla="*/ 483 w 580"/>
                  <a:gd name="T57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0" h="34">
                    <a:moveTo>
                      <a:pt x="580" y="34"/>
                    </a:moveTo>
                    <a:cubicBezTo>
                      <a:pt x="570" y="31"/>
                      <a:pt x="561" y="29"/>
                      <a:pt x="552" y="26"/>
                    </a:cubicBezTo>
                    <a:cubicBezTo>
                      <a:pt x="546" y="25"/>
                      <a:pt x="539" y="23"/>
                      <a:pt x="533" y="22"/>
                    </a:cubicBezTo>
                    <a:cubicBezTo>
                      <a:pt x="521" y="19"/>
                      <a:pt x="509" y="16"/>
                      <a:pt x="496" y="14"/>
                    </a:cubicBezTo>
                    <a:cubicBezTo>
                      <a:pt x="495" y="13"/>
                      <a:pt x="493" y="13"/>
                      <a:pt x="491" y="12"/>
                    </a:cubicBezTo>
                    <a:cubicBezTo>
                      <a:pt x="521" y="18"/>
                      <a:pt x="550" y="25"/>
                      <a:pt x="580" y="34"/>
                    </a:cubicBezTo>
                    <a:moveTo>
                      <a:pt x="0" y="27"/>
                    </a:moveTo>
                    <a:cubicBezTo>
                      <a:pt x="7" y="25"/>
                      <a:pt x="14" y="24"/>
                      <a:pt x="21" y="22"/>
                    </a:cubicBezTo>
                    <a:cubicBezTo>
                      <a:pt x="20" y="22"/>
                      <a:pt x="18" y="23"/>
                      <a:pt x="17" y="23"/>
                    </a:cubicBezTo>
                    <a:cubicBezTo>
                      <a:pt x="12" y="24"/>
                      <a:pt x="6" y="26"/>
                      <a:pt x="0" y="27"/>
                    </a:cubicBezTo>
                    <a:close/>
                    <a:moveTo>
                      <a:pt x="30" y="20"/>
                    </a:moveTo>
                    <a:cubicBezTo>
                      <a:pt x="37" y="18"/>
                      <a:pt x="44" y="17"/>
                      <a:pt x="51" y="15"/>
                    </a:cubicBezTo>
                    <a:cubicBezTo>
                      <a:pt x="50" y="15"/>
                      <a:pt x="49" y="16"/>
                      <a:pt x="48" y="16"/>
                    </a:cubicBezTo>
                    <a:cubicBezTo>
                      <a:pt x="43" y="17"/>
                      <a:pt x="38" y="18"/>
                      <a:pt x="34" y="19"/>
                    </a:cubicBezTo>
                    <a:cubicBezTo>
                      <a:pt x="33" y="19"/>
                      <a:pt x="32" y="19"/>
                      <a:pt x="30" y="20"/>
                    </a:cubicBezTo>
                    <a:close/>
                    <a:moveTo>
                      <a:pt x="56" y="14"/>
                    </a:moveTo>
                    <a:cubicBezTo>
                      <a:pt x="86" y="8"/>
                      <a:pt x="117" y="3"/>
                      <a:pt x="149" y="1"/>
                    </a:cubicBezTo>
                    <a:cubicBezTo>
                      <a:pt x="144" y="1"/>
                      <a:pt x="139" y="2"/>
                      <a:pt x="135" y="2"/>
                    </a:cubicBezTo>
                    <a:cubicBezTo>
                      <a:pt x="131" y="2"/>
                      <a:pt x="127" y="3"/>
                      <a:pt x="123" y="3"/>
                    </a:cubicBezTo>
                    <a:cubicBezTo>
                      <a:pt x="115" y="4"/>
                      <a:pt x="107" y="6"/>
                      <a:pt x="99" y="7"/>
                    </a:cubicBezTo>
                    <a:cubicBezTo>
                      <a:pt x="90" y="8"/>
                      <a:pt x="81" y="10"/>
                      <a:pt x="72" y="11"/>
                    </a:cubicBezTo>
                    <a:cubicBezTo>
                      <a:pt x="68" y="12"/>
                      <a:pt x="64" y="13"/>
                      <a:pt x="60" y="14"/>
                    </a:cubicBezTo>
                    <a:cubicBezTo>
                      <a:pt x="59" y="14"/>
                      <a:pt x="57" y="14"/>
                      <a:pt x="56" y="14"/>
                    </a:cubicBezTo>
                    <a:moveTo>
                      <a:pt x="483" y="11"/>
                    </a:moveTo>
                    <a:cubicBezTo>
                      <a:pt x="481" y="11"/>
                      <a:pt x="479" y="10"/>
                      <a:pt x="478" y="10"/>
                    </a:cubicBezTo>
                    <a:cubicBezTo>
                      <a:pt x="471" y="9"/>
                      <a:pt x="464" y="8"/>
                      <a:pt x="457" y="7"/>
                    </a:cubicBezTo>
                    <a:cubicBezTo>
                      <a:pt x="452" y="6"/>
                      <a:pt x="448" y="5"/>
                      <a:pt x="443" y="5"/>
                    </a:cubicBezTo>
                    <a:cubicBezTo>
                      <a:pt x="431" y="3"/>
                      <a:pt x="419" y="2"/>
                      <a:pt x="407" y="0"/>
                    </a:cubicBezTo>
                    <a:cubicBezTo>
                      <a:pt x="433" y="3"/>
                      <a:pt x="458" y="6"/>
                      <a:pt x="483" y="11"/>
                    </a:cubicBezTo>
                  </a:path>
                </a:pathLst>
              </a:custGeom>
              <a:solidFill>
                <a:srgbClr val="1E19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95">
                <a:extLst>
                  <a:ext uri="{FF2B5EF4-FFF2-40B4-BE49-F238E27FC236}">
                    <a16:creationId xmlns:a16="http://schemas.microsoft.com/office/drawing/2014/main" id="{A1FAD9C4-4978-497F-AF6A-852693FFC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62675" y="3281363"/>
                <a:ext cx="347663" cy="485775"/>
              </a:xfrm>
              <a:custGeom>
                <a:avLst/>
                <a:gdLst>
                  <a:gd name="T0" fmla="*/ 539 w 767"/>
                  <a:gd name="T1" fmla="*/ 1065 h 1065"/>
                  <a:gd name="T2" fmla="*/ 525 w 767"/>
                  <a:gd name="T3" fmla="*/ 1065 h 1065"/>
                  <a:gd name="T4" fmla="*/ 143 w 767"/>
                  <a:gd name="T5" fmla="*/ 1030 h 1065"/>
                  <a:gd name="T6" fmla="*/ 7 w 767"/>
                  <a:gd name="T7" fmla="*/ 867 h 1065"/>
                  <a:gd name="T8" fmla="*/ 68 w 767"/>
                  <a:gd name="T9" fmla="*/ 192 h 1065"/>
                  <a:gd name="T10" fmla="*/ 75 w 767"/>
                  <a:gd name="T11" fmla="*/ 184 h 1065"/>
                  <a:gd name="T12" fmla="*/ 76 w 767"/>
                  <a:gd name="T13" fmla="*/ 183 h 1065"/>
                  <a:gd name="T14" fmla="*/ 86 w 767"/>
                  <a:gd name="T15" fmla="*/ 174 h 1065"/>
                  <a:gd name="T16" fmla="*/ 126 w 767"/>
                  <a:gd name="T17" fmla="*/ 137 h 1065"/>
                  <a:gd name="T18" fmla="*/ 137 w 767"/>
                  <a:gd name="T19" fmla="*/ 129 h 1065"/>
                  <a:gd name="T20" fmla="*/ 148 w 767"/>
                  <a:gd name="T21" fmla="*/ 121 h 1065"/>
                  <a:gd name="T22" fmla="*/ 159 w 767"/>
                  <a:gd name="T23" fmla="*/ 113 h 1065"/>
                  <a:gd name="T24" fmla="*/ 170 w 767"/>
                  <a:gd name="T25" fmla="*/ 105 h 1065"/>
                  <a:gd name="T26" fmla="*/ 181 w 767"/>
                  <a:gd name="T27" fmla="*/ 97 h 1065"/>
                  <a:gd name="T28" fmla="*/ 192 w 767"/>
                  <a:gd name="T29" fmla="*/ 90 h 1065"/>
                  <a:gd name="T30" fmla="*/ 229 w 767"/>
                  <a:gd name="T31" fmla="*/ 69 h 1065"/>
                  <a:gd name="T32" fmla="*/ 231 w 767"/>
                  <a:gd name="T33" fmla="*/ 68 h 1065"/>
                  <a:gd name="T34" fmla="*/ 241 w 767"/>
                  <a:gd name="T35" fmla="*/ 63 h 1065"/>
                  <a:gd name="T36" fmla="*/ 257 w 767"/>
                  <a:gd name="T37" fmla="*/ 55 h 1065"/>
                  <a:gd name="T38" fmla="*/ 266 w 767"/>
                  <a:gd name="T39" fmla="*/ 51 h 1065"/>
                  <a:gd name="T40" fmla="*/ 305 w 767"/>
                  <a:gd name="T41" fmla="*/ 36 h 1065"/>
                  <a:gd name="T42" fmla="*/ 331 w 767"/>
                  <a:gd name="T43" fmla="*/ 27 h 1065"/>
                  <a:gd name="T44" fmla="*/ 345 w 767"/>
                  <a:gd name="T45" fmla="*/ 23 h 1065"/>
                  <a:gd name="T46" fmla="*/ 370 w 767"/>
                  <a:gd name="T47" fmla="*/ 16 h 1065"/>
                  <a:gd name="T48" fmla="*/ 386 w 767"/>
                  <a:gd name="T49" fmla="*/ 13 h 1065"/>
                  <a:gd name="T50" fmla="*/ 400 w 767"/>
                  <a:gd name="T51" fmla="*/ 10 h 1065"/>
                  <a:gd name="T52" fmla="*/ 414 w 767"/>
                  <a:gd name="T53" fmla="*/ 8 h 1065"/>
                  <a:gd name="T54" fmla="*/ 428 w 767"/>
                  <a:gd name="T55" fmla="*/ 6 h 1065"/>
                  <a:gd name="T56" fmla="*/ 443 w 767"/>
                  <a:gd name="T57" fmla="*/ 4 h 1065"/>
                  <a:gd name="T58" fmla="*/ 443 w 767"/>
                  <a:gd name="T59" fmla="*/ 4 h 1065"/>
                  <a:gd name="T60" fmla="*/ 443 w 767"/>
                  <a:gd name="T61" fmla="*/ 4 h 1065"/>
                  <a:gd name="T62" fmla="*/ 498 w 767"/>
                  <a:gd name="T63" fmla="*/ 0 h 1065"/>
                  <a:gd name="T64" fmla="*/ 513 w 767"/>
                  <a:gd name="T65" fmla="*/ 0 h 1065"/>
                  <a:gd name="T66" fmla="*/ 664 w 767"/>
                  <a:gd name="T67" fmla="*/ 19 h 1065"/>
                  <a:gd name="T68" fmla="*/ 767 w 767"/>
                  <a:gd name="T69" fmla="*/ 55 h 1065"/>
                  <a:gd name="T70" fmla="*/ 767 w 767"/>
                  <a:gd name="T71" fmla="*/ 55 h 1065"/>
                  <a:gd name="T72" fmla="*/ 751 w 767"/>
                  <a:gd name="T73" fmla="*/ 227 h 1065"/>
                  <a:gd name="T74" fmla="*/ 514 w 767"/>
                  <a:gd name="T75" fmla="*/ 160 h 1065"/>
                  <a:gd name="T76" fmla="*/ 66 w 767"/>
                  <a:gd name="T77" fmla="*/ 609 h 1065"/>
                  <a:gd name="T78" fmla="*/ 514 w 767"/>
                  <a:gd name="T79" fmla="*/ 1057 h 1065"/>
                  <a:gd name="T80" fmla="*/ 609 w 767"/>
                  <a:gd name="T81" fmla="*/ 1047 h 1065"/>
                  <a:gd name="T82" fmla="*/ 539 w 767"/>
                  <a:gd name="T83" fmla="*/ 1065 h 1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67" h="1065">
                    <a:moveTo>
                      <a:pt x="539" y="1065"/>
                    </a:moveTo>
                    <a:cubicBezTo>
                      <a:pt x="534" y="1065"/>
                      <a:pt x="530" y="1065"/>
                      <a:pt x="525" y="1065"/>
                    </a:cubicBezTo>
                    <a:lnTo>
                      <a:pt x="143" y="1030"/>
                    </a:lnTo>
                    <a:cubicBezTo>
                      <a:pt x="61" y="1023"/>
                      <a:pt x="0" y="949"/>
                      <a:pt x="7" y="867"/>
                    </a:cubicBezTo>
                    <a:lnTo>
                      <a:pt x="68" y="192"/>
                    </a:lnTo>
                    <a:cubicBezTo>
                      <a:pt x="71" y="189"/>
                      <a:pt x="73" y="187"/>
                      <a:pt x="75" y="184"/>
                    </a:cubicBezTo>
                    <a:lnTo>
                      <a:pt x="76" y="183"/>
                    </a:lnTo>
                    <a:cubicBezTo>
                      <a:pt x="79" y="180"/>
                      <a:pt x="83" y="177"/>
                      <a:pt x="86" y="174"/>
                    </a:cubicBezTo>
                    <a:cubicBezTo>
                      <a:pt x="99" y="161"/>
                      <a:pt x="112" y="149"/>
                      <a:pt x="126" y="137"/>
                    </a:cubicBezTo>
                    <a:cubicBezTo>
                      <a:pt x="130" y="134"/>
                      <a:pt x="133" y="132"/>
                      <a:pt x="137" y="129"/>
                    </a:cubicBezTo>
                    <a:cubicBezTo>
                      <a:pt x="141" y="126"/>
                      <a:pt x="144" y="123"/>
                      <a:pt x="148" y="121"/>
                    </a:cubicBezTo>
                    <a:cubicBezTo>
                      <a:pt x="151" y="118"/>
                      <a:pt x="155" y="115"/>
                      <a:pt x="159" y="113"/>
                    </a:cubicBezTo>
                    <a:cubicBezTo>
                      <a:pt x="163" y="110"/>
                      <a:pt x="166" y="107"/>
                      <a:pt x="170" y="105"/>
                    </a:cubicBezTo>
                    <a:cubicBezTo>
                      <a:pt x="174" y="102"/>
                      <a:pt x="178" y="100"/>
                      <a:pt x="181" y="97"/>
                    </a:cubicBezTo>
                    <a:cubicBezTo>
                      <a:pt x="185" y="95"/>
                      <a:pt x="189" y="93"/>
                      <a:pt x="192" y="90"/>
                    </a:cubicBezTo>
                    <a:cubicBezTo>
                      <a:pt x="204" y="83"/>
                      <a:pt x="216" y="76"/>
                      <a:pt x="229" y="69"/>
                    </a:cubicBezTo>
                    <a:lnTo>
                      <a:pt x="231" y="68"/>
                    </a:lnTo>
                    <a:cubicBezTo>
                      <a:pt x="234" y="66"/>
                      <a:pt x="238" y="65"/>
                      <a:pt x="241" y="63"/>
                    </a:cubicBezTo>
                    <a:cubicBezTo>
                      <a:pt x="246" y="61"/>
                      <a:pt x="252" y="58"/>
                      <a:pt x="257" y="55"/>
                    </a:cubicBezTo>
                    <a:cubicBezTo>
                      <a:pt x="260" y="54"/>
                      <a:pt x="263" y="53"/>
                      <a:pt x="266" y="51"/>
                    </a:cubicBezTo>
                    <a:cubicBezTo>
                      <a:pt x="279" y="46"/>
                      <a:pt x="292" y="41"/>
                      <a:pt x="305" y="36"/>
                    </a:cubicBezTo>
                    <a:cubicBezTo>
                      <a:pt x="314" y="33"/>
                      <a:pt x="322" y="30"/>
                      <a:pt x="331" y="27"/>
                    </a:cubicBezTo>
                    <a:cubicBezTo>
                      <a:pt x="336" y="26"/>
                      <a:pt x="340" y="24"/>
                      <a:pt x="345" y="23"/>
                    </a:cubicBezTo>
                    <a:cubicBezTo>
                      <a:pt x="353" y="21"/>
                      <a:pt x="362" y="18"/>
                      <a:pt x="370" y="16"/>
                    </a:cubicBezTo>
                    <a:cubicBezTo>
                      <a:pt x="375" y="15"/>
                      <a:pt x="381" y="14"/>
                      <a:pt x="386" y="13"/>
                    </a:cubicBezTo>
                    <a:cubicBezTo>
                      <a:pt x="391" y="12"/>
                      <a:pt x="395" y="11"/>
                      <a:pt x="400" y="10"/>
                    </a:cubicBezTo>
                    <a:cubicBezTo>
                      <a:pt x="405" y="9"/>
                      <a:pt x="409" y="8"/>
                      <a:pt x="414" y="8"/>
                    </a:cubicBezTo>
                    <a:cubicBezTo>
                      <a:pt x="419" y="7"/>
                      <a:pt x="423" y="6"/>
                      <a:pt x="428" y="6"/>
                    </a:cubicBezTo>
                    <a:cubicBezTo>
                      <a:pt x="433" y="5"/>
                      <a:pt x="438" y="4"/>
                      <a:pt x="443" y="4"/>
                    </a:cubicBezTo>
                    <a:lnTo>
                      <a:pt x="443" y="4"/>
                    </a:lnTo>
                    <a:lnTo>
                      <a:pt x="443" y="4"/>
                    </a:lnTo>
                    <a:cubicBezTo>
                      <a:pt x="461" y="2"/>
                      <a:pt x="479" y="0"/>
                      <a:pt x="498" y="0"/>
                    </a:cubicBezTo>
                    <a:cubicBezTo>
                      <a:pt x="503" y="0"/>
                      <a:pt x="508" y="0"/>
                      <a:pt x="513" y="0"/>
                    </a:cubicBezTo>
                    <a:cubicBezTo>
                      <a:pt x="565" y="0"/>
                      <a:pt x="616" y="6"/>
                      <a:pt x="664" y="19"/>
                    </a:cubicBezTo>
                    <a:cubicBezTo>
                      <a:pt x="700" y="28"/>
                      <a:pt x="734" y="40"/>
                      <a:pt x="767" y="55"/>
                    </a:cubicBezTo>
                    <a:lnTo>
                      <a:pt x="767" y="55"/>
                    </a:lnTo>
                    <a:lnTo>
                      <a:pt x="751" y="227"/>
                    </a:lnTo>
                    <a:cubicBezTo>
                      <a:pt x="683" y="185"/>
                      <a:pt x="601" y="160"/>
                      <a:pt x="514" y="160"/>
                    </a:cubicBezTo>
                    <a:cubicBezTo>
                      <a:pt x="266" y="160"/>
                      <a:pt x="66" y="361"/>
                      <a:pt x="66" y="609"/>
                    </a:cubicBezTo>
                    <a:cubicBezTo>
                      <a:pt x="66" y="856"/>
                      <a:pt x="266" y="1057"/>
                      <a:pt x="514" y="1057"/>
                    </a:cubicBezTo>
                    <a:cubicBezTo>
                      <a:pt x="547" y="1057"/>
                      <a:pt x="578" y="1054"/>
                      <a:pt x="609" y="1047"/>
                    </a:cubicBezTo>
                    <a:cubicBezTo>
                      <a:pt x="588" y="1059"/>
                      <a:pt x="564" y="1065"/>
                      <a:pt x="539" y="1065"/>
                    </a:cubicBezTo>
                  </a:path>
                </a:pathLst>
              </a:custGeom>
              <a:solidFill>
                <a:srgbClr val="4E4F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96">
                <a:extLst>
                  <a:ext uri="{FF2B5EF4-FFF2-40B4-BE49-F238E27FC236}">
                    <a16:creationId xmlns:a16="http://schemas.microsoft.com/office/drawing/2014/main" id="{82159D8A-0C5B-4FA2-A5B7-65B426B2A3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076950" y="3051175"/>
                <a:ext cx="282575" cy="255588"/>
              </a:xfrm>
              <a:custGeom>
                <a:avLst/>
                <a:gdLst>
                  <a:gd name="T0" fmla="*/ 577 w 624"/>
                  <a:gd name="T1" fmla="*/ 559 h 559"/>
                  <a:gd name="T2" fmla="*/ 577 w 624"/>
                  <a:gd name="T3" fmla="*/ 559 h 559"/>
                  <a:gd name="T4" fmla="*/ 474 w 624"/>
                  <a:gd name="T5" fmla="*/ 523 h 559"/>
                  <a:gd name="T6" fmla="*/ 323 w 624"/>
                  <a:gd name="T7" fmla="*/ 504 h 559"/>
                  <a:gd name="T8" fmla="*/ 308 w 624"/>
                  <a:gd name="T9" fmla="*/ 504 h 559"/>
                  <a:gd name="T10" fmla="*/ 253 w 624"/>
                  <a:gd name="T11" fmla="*/ 508 h 559"/>
                  <a:gd name="T12" fmla="*/ 253 w 624"/>
                  <a:gd name="T13" fmla="*/ 508 h 559"/>
                  <a:gd name="T14" fmla="*/ 186 w 624"/>
                  <a:gd name="T15" fmla="*/ 441 h 559"/>
                  <a:gd name="T16" fmla="*/ 149 w 624"/>
                  <a:gd name="T17" fmla="*/ 405 h 559"/>
                  <a:gd name="T18" fmla="*/ 64 w 624"/>
                  <a:gd name="T19" fmla="*/ 319 h 559"/>
                  <a:gd name="T20" fmla="*/ 46 w 624"/>
                  <a:gd name="T21" fmla="*/ 301 h 559"/>
                  <a:gd name="T22" fmla="*/ 0 w 624"/>
                  <a:gd name="T23" fmla="*/ 255 h 559"/>
                  <a:gd name="T24" fmla="*/ 18 w 624"/>
                  <a:gd name="T25" fmla="*/ 247 h 559"/>
                  <a:gd name="T26" fmla="*/ 18 w 624"/>
                  <a:gd name="T27" fmla="*/ 35 h 559"/>
                  <a:gd name="T28" fmla="*/ 44 w 624"/>
                  <a:gd name="T29" fmla="*/ 27 h 559"/>
                  <a:gd name="T30" fmla="*/ 61 w 624"/>
                  <a:gd name="T31" fmla="*/ 23 h 559"/>
                  <a:gd name="T32" fmla="*/ 65 w 624"/>
                  <a:gd name="T33" fmla="*/ 22 h 559"/>
                  <a:gd name="T34" fmla="*/ 74 w 624"/>
                  <a:gd name="T35" fmla="*/ 20 h 559"/>
                  <a:gd name="T36" fmla="*/ 78 w 624"/>
                  <a:gd name="T37" fmla="*/ 19 h 559"/>
                  <a:gd name="T38" fmla="*/ 92 w 624"/>
                  <a:gd name="T39" fmla="*/ 16 h 559"/>
                  <a:gd name="T40" fmla="*/ 95 w 624"/>
                  <a:gd name="T41" fmla="*/ 15 h 559"/>
                  <a:gd name="T42" fmla="*/ 100 w 624"/>
                  <a:gd name="T43" fmla="*/ 14 h 559"/>
                  <a:gd name="T44" fmla="*/ 104 w 624"/>
                  <a:gd name="T45" fmla="*/ 14 h 559"/>
                  <a:gd name="T46" fmla="*/ 116 w 624"/>
                  <a:gd name="T47" fmla="*/ 11 h 559"/>
                  <a:gd name="T48" fmla="*/ 143 w 624"/>
                  <a:gd name="T49" fmla="*/ 7 h 559"/>
                  <a:gd name="T50" fmla="*/ 167 w 624"/>
                  <a:gd name="T51" fmla="*/ 3 h 559"/>
                  <a:gd name="T52" fmla="*/ 179 w 624"/>
                  <a:gd name="T53" fmla="*/ 2 h 559"/>
                  <a:gd name="T54" fmla="*/ 193 w 624"/>
                  <a:gd name="T55" fmla="*/ 1 h 559"/>
                  <a:gd name="T56" fmla="*/ 193 w 624"/>
                  <a:gd name="T57" fmla="*/ 1 h 559"/>
                  <a:gd name="T58" fmla="*/ 268 w 624"/>
                  <a:gd name="T59" fmla="*/ 188 h 559"/>
                  <a:gd name="T60" fmla="*/ 268 w 624"/>
                  <a:gd name="T61" fmla="*/ 188 h 559"/>
                  <a:gd name="T62" fmla="*/ 269 w 624"/>
                  <a:gd name="T63" fmla="*/ 190 h 559"/>
                  <a:gd name="T64" fmla="*/ 272 w 624"/>
                  <a:gd name="T65" fmla="*/ 196 h 559"/>
                  <a:gd name="T66" fmla="*/ 373 w 624"/>
                  <a:gd name="T67" fmla="*/ 196 h 559"/>
                  <a:gd name="T68" fmla="*/ 373 w 624"/>
                  <a:gd name="T69" fmla="*/ 196 h 559"/>
                  <a:gd name="T70" fmla="*/ 396 w 624"/>
                  <a:gd name="T71" fmla="*/ 138 h 559"/>
                  <a:gd name="T72" fmla="*/ 396 w 624"/>
                  <a:gd name="T73" fmla="*/ 138 h 559"/>
                  <a:gd name="T74" fmla="*/ 423 w 624"/>
                  <a:gd name="T75" fmla="*/ 70 h 559"/>
                  <a:gd name="T76" fmla="*/ 429 w 624"/>
                  <a:gd name="T77" fmla="*/ 56 h 559"/>
                  <a:gd name="T78" fmla="*/ 440 w 624"/>
                  <a:gd name="T79" fmla="*/ 29 h 559"/>
                  <a:gd name="T80" fmla="*/ 440 w 624"/>
                  <a:gd name="T81" fmla="*/ 29 h 559"/>
                  <a:gd name="T82" fmla="*/ 451 w 624"/>
                  <a:gd name="T83" fmla="*/ 0 h 559"/>
                  <a:gd name="T84" fmla="*/ 451 w 624"/>
                  <a:gd name="T85" fmla="*/ 0 h 559"/>
                  <a:gd name="T86" fmla="*/ 451 w 624"/>
                  <a:gd name="T87" fmla="*/ 0 h 559"/>
                  <a:gd name="T88" fmla="*/ 487 w 624"/>
                  <a:gd name="T89" fmla="*/ 5 h 559"/>
                  <a:gd name="T90" fmla="*/ 501 w 624"/>
                  <a:gd name="T91" fmla="*/ 7 h 559"/>
                  <a:gd name="T92" fmla="*/ 522 w 624"/>
                  <a:gd name="T93" fmla="*/ 10 h 559"/>
                  <a:gd name="T94" fmla="*/ 527 w 624"/>
                  <a:gd name="T95" fmla="*/ 11 h 559"/>
                  <a:gd name="T96" fmla="*/ 535 w 624"/>
                  <a:gd name="T97" fmla="*/ 12 h 559"/>
                  <a:gd name="T98" fmla="*/ 540 w 624"/>
                  <a:gd name="T99" fmla="*/ 14 h 559"/>
                  <a:gd name="T100" fmla="*/ 577 w 624"/>
                  <a:gd name="T101" fmla="*/ 22 h 559"/>
                  <a:gd name="T102" fmla="*/ 596 w 624"/>
                  <a:gd name="T103" fmla="*/ 26 h 559"/>
                  <a:gd name="T104" fmla="*/ 624 w 624"/>
                  <a:gd name="T105" fmla="*/ 34 h 559"/>
                  <a:gd name="T106" fmla="*/ 624 w 624"/>
                  <a:gd name="T107" fmla="*/ 34 h 559"/>
                  <a:gd name="T108" fmla="*/ 623 w 624"/>
                  <a:gd name="T109" fmla="*/ 50 h 559"/>
                  <a:gd name="T110" fmla="*/ 577 w 624"/>
                  <a:gd name="T111" fmla="*/ 559 h 559"/>
                  <a:gd name="T112" fmla="*/ 322 w 624"/>
                  <a:gd name="T113" fmla="*/ 298 h 559"/>
                  <a:gd name="T114" fmla="*/ 242 w 624"/>
                  <a:gd name="T115" fmla="*/ 379 h 559"/>
                  <a:gd name="T116" fmla="*/ 322 w 624"/>
                  <a:gd name="T117" fmla="*/ 460 h 559"/>
                  <a:gd name="T118" fmla="*/ 403 w 624"/>
                  <a:gd name="T119" fmla="*/ 379 h 559"/>
                  <a:gd name="T120" fmla="*/ 322 w 624"/>
                  <a:gd name="T121" fmla="*/ 298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24" h="559">
                    <a:moveTo>
                      <a:pt x="577" y="559"/>
                    </a:moveTo>
                    <a:lnTo>
                      <a:pt x="577" y="559"/>
                    </a:lnTo>
                    <a:cubicBezTo>
                      <a:pt x="544" y="544"/>
                      <a:pt x="510" y="532"/>
                      <a:pt x="474" y="523"/>
                    </a:cubicBezTo>
                    <a:cubicBezTo>
                      <a:pt x="426" y="510"/>
                      <a:pt x="375" y="504"/>
                      <a:pt x="323" y="504"/>
                    </a:cubicBezTo>
                    <a:cubicBezTo>
                      <a:pt x="318" y="504"/>
                      <a:pt x="313" y="504"/>
                      <a:pt x="308" y="504"/>
                    </a:cubicBezTo>
                    <a:cubicBezTo>
                      <a:pt x="289" y="504"/>
                      <a:pt x="271" y="506"/>
                      <a:pt x="253" y="508"/>
                    </a:cubicBezTo>
                    <a:lnTo>
                      <a:pt x="253" y="508"/>
                    </a:lnTo>
                    <a:lnTo>
                      <a:pt x="186" y="441"/>
                    </a:lnTo>
                    <a:lnTo>
                      <a:pt x="149" y="405"/>
                    </a:lnTo>
                    <a:lnTo>
                      <a:pt x="64" y="319"/>
                    </a:lnTo>
                    <a:lnTo>
                      <a:pt x="46" y="301"/>
                    </a:lnTo>
                    <a:lnTo>
                      <a:pt x="0" y="255"/>
                    </a:lnTo>
                    <a:cubicBezTo>
                      <a:pt x="6" y="252"/>
                      <a:pt x="12" y="250"/>
                      <a:pt x="18" y="247"/>
                    </a:cubicBezTo>
                    <a:lnTo>
                      <a:pt x="18" y="35"/>
                    </a:lnTo>
                    <a:cubicBezTo>
                      <a:pt x="27" y="32"/>
                      <a:pt x="36" y="30"/>
                      <a:pt x="44" y="27"/>
                    </a:cubicBezTo>
                    <a:cubicBezTo>
                      <a:pt x="50" y="26"/>
                      <a:pt x="56" y="24"/>
                      <a:pt x="61" y="23"/>
                    </a:cubicBezTo>
                    <a:cubicBezTo>
                      <a:pt x="62" y="23"/>
                      <a:pt x="64" y="22"/>
                      <a:pt x="65" y="22"/>
                    </a:cubicBezTo>
                    <a:cubicBezTo>
                      <a:pt x="68" y="21"/>
                      <a:pt x="71" y="21"/>
                      <a:pt x="74" y="20"/>
                    </a:cubicBezTo>
                    <a:cubicBezTo>
                      <a:pt x="76" y="19"/>
                      <a:pt x="77" y="19"/>
                      <a:pt x="78" y="19"/>
                    </a:cubicBezTo>
                    <a:cubicBezTo>
                      <a:pt x="82" y="18"/>
                      <a:pt x="87" y="17"/>
                      <a:pt x="92" y="16"/>
                    </a:cubicBezTo>
                    <a:cubicBezTo>
                      <a:pt x="93" y="16"/>
                      <a:pt x="94" y="15"/>
                      <a:pt x="95" y="15"/>
                    </a:cubicBezTo>
                    <a:cubicBezTo>
                      <a:pt x="97" y="15"/>
                      <a:pt x="98" y="15"/>
                      <a:pt x="100" y="14"/>
                    </a:cubicBezTo>
                    <a:cubicBezTo>
                      <a:pt x="101" y="14"/>
                      <a:pt x="103" y="14"/>
                      <a:pt x="104" y="14"/>
                    </a:cubicBezTo>
                    <a:cubicBezTo>
                      <a:pt x="108" y="13"/>
                      <a:pt x="112" y="12"/>
                      <a:pt x="116" y="11"/>
                    </a:cubicBezTo>
                    <a:cubicBezTo>
                      <a:pt x="125" y="10"/>
                      <a:pt x="134" y="8"/>
                      <a:pt x="143" y="7"/>
                    </a:cubicBezTo>
                    <a:cubicBezTo>
                      <a:pt x="151" y="6"/>
                      <a:pt x="159" y="4"/>
                      <a:pt x="167" y="3"/>
                    </a:cubicBezTo>
                    <a:cubicBezTo>
                      <a:pt x="171" y="3"/>
                      <a:pt x="175" y="2"/>
                      <a:pt x="179" y="2"/>
                    </a:cubicBezTo>
                    <a:cubicBezTo>
                      <a:pt x="183" y="2"/>
                      <a:pt x="188" y="1"/>
                      <a:pt x="193" y="1"/>
                    </a:cubicBezTo>
                    <a:lnTo>
                      <a:pt x="193" y="1"/>
                    </a:lnTo>
                    <a:cubicBezTo>
                      <a:pt x="218" y="64"/>
                      <a:pt x="243" y="126"/>
                      <a:pt x="268" y="188"/>
                    </a:cubicBezTo>
                    <a:lnTo>
                      <a:pt x="268" y="188"/>
                    </a:lnTo>
                    <a:cubicBezTo>
                      <a:pt x="269" y="189"/>
                      <a:pt x="269" y="189"/>
                      <a:pt x="269" y="190"/>
                    </a:cubicBezTo>
                    <a:cubicBezTo>
                      <a:pt x="270" y="192"/>
                      <a:pt x="271" y="194"/>
                      <a:pt x="272" y="196"/>
                    </a:cubicBezTo>
                    <a:lnTo>
                      <a:pt x="373" y="196"/>
                    </a:lnTo>
                    <a:lnTo>
                      <a:pt x="373" y="196"/>
                    </a:lnTo>
                    <a:cubicBezTo>
                      <a:pt x="381" y="177"/>
                      <a:pt x="388" y="157"/>
                      <a:pt x="396" y="138"/>
                    </a:cubicBezTo>
                    <a:lnTo>
                      <a:pt x="396" y="138"/>
                    </a:lnTo>
                    <a:cubicBezTo>
                      <a:pt x="405" y="115"/>
                      <a:pt x="414" y="93"/>
                      <a:pt x="423" y="70"/>
                    </a:cubicBezTo>
                    <a:cubicBezTo>
                      <a:pt x="425" y="65"/>
                      <a:pt x="427" y="61"/>
                      <a:pt x="429" y="56"/>
                    </a:cubicBezTo>
                    <a:cubicBezTo>
                      <a:pt x="433" y="47"/>
                      <a:pt x="436" y="38"/>
                      <a:pt x="440" y="29"/>
                    </a:cubicBezTo>
                    <a:lnTo>
                      <a:pt x="440" y="29"/>
                    </a:lnTo>
                    <a:cubicBezTo>
                      <a:pt x="444" y="20"/>
                      <a:pt x="448" y="10"/>
                      <a:pt x="451" y="0"/>
                    </a:cubicBezTo>
                    <a:lnTo>
                      <a:pt x="451" y="0"/>
                    </a:lnTo>
                    <a:lnTo>
                      <a:pt x="451" y="0"/>
                    </a:lnTo>
                    <a:cubicBezTo>
                      <a:pt x="463" y="2"/>
                      <a:pt x="475" y="3"/>
                      <a:pt x="487" y="5"/>
                    </a:cubicBezTo>
                    <a:cubicBezTo>
                      <a:pt x="492" y="5"/>
                      <a:pt x="496" y="6"/>
                      <a:pt x="501" y="7"/>
                    </a:cubicBezTo>
                    <a:cubicBezTo>
                      <a:pt x="508" y="8"/>
                      <a:pt x="515" y="9"/>
                      <a:pt x="522" y="10"/>
                    </a:cubicBezTo>
                    <a:cubicBezTo>
                      <a:pt x="523" y="10"/>
                      <a:pt x="525" y="11"/>
                      <a:pt x="527" y="11"/>
                    </a:cubicBezTo>
                    <a:cubicBezTo>
                      <a:pt x="529" y="11"/>
                      <a:pt x="532" y="12"/>
                      <a:pt x="535" y="12"/>
                    </a:cubicBezTo>
                    <a:cubicBezTo>
                      <a:pt x="537" y="13"/>
                      <a:pt x="539" y="13"/>
                      <a:pt x="540" y="14"/>
                    </a:cubicBezTo>
                    <a:cubicBezTo>
                      <a:pt x="553" y="16"/>
                      <a:pt x="565" y="19"/>
                      <a:pt x="577" y="22"/>
                    </a:cubicBezTo>
                    <a:cubicBezTo>
                      <a:pt x="583" y="23"/>
                      <a:pt x="590" y="25"/>
                      <a:pt x="596" y="26"/>
                    </a:cubicBezTo>
                    <a:cubicBezTo>
                      <a:pt x="605" y="29"/>
                      <a:pt x="614" y="31"/>
                      <a:pt x="624" y="34"/>
                    </a:cubicBezTo>
                    <a:lnTo>
                      <a:pt x="624" y="34"/>
                    </a:lnTo>
                    <a:cubicBezTo>
                      <a:pt x="624" y="39"/>
                      <a:pt x="623" y="44"/>
                      <a:pt x="623" y="50"/>
                    </a:cubicBezTo>
                    <a:lnTo>
                      <a:pt x="577" y="559"/>
                    </a:lnTo>
                    <a:moveTo>
                      <a:pt x="322" y="298"/>
                    </a:moveTo>
                    <a:cubicBezTo>
                      <a:pt x="278" y="298"/>
                      <a:pt x="242" y="334"/>
                      <a:pt x="242" y="379"/>
                    </a:cubicBezTo>
                    <a:cubicBezTo>
                      <a:pt x="242" y="423"/>
                      <a:pt x="278" y="460"/>
                      <a:pt x="322" y="460"/>
                    </a:cubicBezTo>
                    <a:cubicBezTo>
                      <a:pt x="367" y="460"/>
                      <a:pt x="403" y="423"/>
                      <a:pt x="403" y="379"/>
                    </a:cubicBezTo>
                    <a:cubicBezTo>
                      <a:pt x="403" y="334"/>
                      <a:pt x="367" y="298"/>
                      <a:pt x="322" y="298"/>
                    </a:cubicBezTo>
                    <a:close/>
                  </a:path>
                </a:pathLst>
              </a:custGeom>
              <a:solidFill>
                <a:srgbClr val="7B8B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97">
                <a:extLst>
                  <a:ext uri="{FF2B5EF4-FFF2-40B4-BE49-F238E27FC236}">
                    <a16:creationId xmlns:a16="http://schemas.microsoft.com/office/drawing/2014/main" id="{160CAB26-7B15-4A88-ADCD-8F7945E40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24575" y="3233738"/>
                <a:ext cx="65088" cy="69850"/>
              </a:xfrm>
              <a:custGeom>
                <a:avLst/>
                <a:gdLst>
                  <a:gd name="T0" fmla="*/ 36 w 143"/>
                  <a:gd name="T1" fmla="*/ 153 h 153"/>
                  <a:gd name="T2" fmla="*/ 35 w 143"/>
                  <a:gd name="T3" fmla="*/ 153 h 153"/>
                  <a:gd name="T4" fmla="*/ 20 w 143"/>
                  <a:gd name="T5" fmla="*/ 145 h 153"/>
                  <a:gd name="T6" fmla="*/ 13 w 143"/>
                  <a:gd name="T7" fmla="*/ 140 h 153"/>
                  <a:gd name="T8" fmla="*/ 6 w 143"/>
                  <a:gd name="T9" fmla="*/ 134 h 153"/>
                  <a:gd name="T10" fmla="*/ 6 w 143"/>
                  <a:gd name="T11" fmla="*/ 134 h 153"/>
                  <a:gd name="T12" fmla="*/ 0 w 143"/>
                  <a:gd name="T13" fmla="*/ 127 h 153"/>
                  <a:gd name="T14" fmla="*/ 0 w 143"/>
                  <a:gd name="T15" fmla="*/ 127 h 153"/>
                  <a:gd name="T16" fmla="*/ 10 w 143"/>
                  <a:gd name="T17" fmla="*/ 16 h 153"/>
                  <a:gd name="T18" fmla="*/ 10 w 143"/>
                  <a:gd name="T19" fmla="*/ 16 h 153"/>
                  <a:gd name="T20" fmla="*/ 10 w 143"/>
                  <a:gd name="T21" fmla="*/ 16 h 153"/>
                  <a:gd name="T22" fmla="*/ 13 w 143"/>
                  <a:gd name="T23" fmla="*/ 17 h 153"/>
                  <a:gd name="T24" fmla="*/ 55 w 143"/>
                  <a:gd name="T25" fmla="*/ 38 h 153"/>
                  <a:gd name="T26" fmla="*/ 60 w 143"/>
                  <a:gd name="T27" fmla="*/ 39 h 153"/>
                  <a:gd name="T28" fmla="*/ 70 w 143"/>
                  <a:gd name="T29" fmla="*/ 32 h 153"/>
                  <a:gd name="T30" fmla="*/ 80 w 143"/>
                  <a:gd name="T31" fmla="*/ 11 h 153"/>
                  <a:gd name="T32" fmla="*/ 86 w 143"/>
                  <a:gd name="T33" fmla="*/ 0 h 153"/>
                  <a:gd name="T34" fmla="*/ 86 w 143"/>
                  <a:gd name="T35" fmla="*/ 0 h 153"/>
                  <a:gd name="T36" fmla="*/ 133 w 143"/>
                  <a:gd name="T37" fmla="*/ 37 h 153"/>
                  <a:gd name="T38" fmla="*/ 143 w 143"/>
                  <a:gd name="T39" fmla="*/ 77 h 153"/>
                  <a:gd name="T40" fmla="*/ 142 w 143"/>
                  <a:gd name="T41" fmla="*/ 91 h 153"/>
                  <a:gd name="T42" fmla="*/ 142 w 143"/>
                  <a:gd name="T43" fmla="*/ 91 h 153"/>
                  <a:gd name="T44" fmla="*/ 36 w 143"/>
                  <a:gd name="T45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3" h="153">
                    <a:moveTo>
                      <a:pt x="36" y="153"/>
                    </a:moveTo>
                    <a:cubicBezTo>
                      <a:pt x="36" y="153"/>
                      <a:pt x="36" y="153"/>
                      <a:pt x="35" y="153"/>
                    </a:cubicBezTo>
                    <a:cubicBezTo>
                      <a:pt x="30" y="151"/>
                      <a:pt x="25" y="148"/>
                      <a:pt x="20" y="145"/>
                    </a:cubicBezTo>
                    <a:cubicBezTo>
                      <a:pt x="18" y="144"/>
                      <a:pt x="15" y="142"/>
                      <a:pt x="13" y="140"/>
                    </a:cubicBezTo>
                    <a:cubicBezTo>
                      <a:pt x="11" y="138"/>
                      <a:pt x="8" y="136"/>
                      <a:pt x="6" y="134"/>
                    </a:cubicBezTo>
                    <a:lnTo>
                      <a:pt x="6" y="134"/>
                    </a:lnTo>
                    <a:cubicBezTo>
                      <a:pt x="4" y="132"/>
                      <a:pt x="2" y="130"/>
                      <a:pt x="0" y="127"/>
                    </a:cubicBezTo>
                    <a:lnTo>
                      <a:pt x="0" y="127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3" y="17"/>
                    </a:lnTo>
                    <a:cubicBezTo>
                      <a:pt x="27" y="24"/>
                      <a:pt x="41" y="31"/>
                      <a:pt x="55" y="38"/>
                    </a:cubicBezTo>
                    <a:cubicBezTo>
                      <a:pt x="57" y="38"/>
                      <a:pt x="59" y="39"/>
                      <a:pt x="60" y="39"/>
                    </a:cubicBezTo>
                    <a:cubicBezTo>
                      <a:pt x="64" y="39"/>
                      <a:pt x="67" y="36"/>
                      <a:pt x="70" y="32"/>
                    </a:cubicBezTo>
                    <a:cubicBezTo>
                      <a:pt x="73" y="25"/>
                      <a:pt x="76" y="18"/>
                      <a:pt x="80" y="11"/>
                    </a:cubicBezTo>
                    <a:cubicBezTo>
                      <a:pt x="82" y="8"/>
                      <a:pt x="84" y="4"/>
                      <a:pt x="86" y="0"/>
                    </a:cubicBezTo>
                    <a:lnTo>
                      <a:pt x="86" y="0"/>
                    </a:lnTo>
                    <a:cubicBezTo>
                      <a:pt x="105" y="5"/>
                      <a:pt x="122" y="18"/>
                      <a:pt x="133" y="37"/>
                    </a:cubicBezTo>
                    <a:cubicBezTo>
                      <a:pt x="140" y="49"/>
                      <a:pt x="143" y="63"/>
                      <a:pt x="143" y="77"/>
                    </a:cubicBezTo>
                    <a:cubicBezTo>
                      <a:pt x="143" y="81"/>
                      <a:pt x="143" y="86"/>
                      <a:pt x="142" y="91"/>
                    </a:cubicBezTo>
                    <a:lnTo>
                      <a:pt x="142" y="91"/>
                    </a:lnTo>
                    <a:cubicBezTo>
                      <a:pt x="105" y="108"/>
                      <a:pt x="69" y="129"/>
                      <a:pt x="36" y="153"/>
                    </a:cubicBezTo>
                  </a:path>
                </a:pathLst>
              </a:custGeom>
              <a:solidFill>
                <a:srgbClr val="1E19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98">
                <a:extLst>
                  <a:ext uri="{FF2B5EF4-FFF2-40B4-BE49-F238E27FC236}">
                    <a16:creationId xmlns:a16="http://schemas.microsoft.com/office/drawing/2014/main" id="{5BABC3C9-821C-4E34-AAF6-EEC7E4FA6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19813" y="3232150"/>
                <a:ext cx="34925" cy="19050"/>
              </a:xfrm>
              <a:custGeom>
                <a:avLst/>
                <a:gdLst>
                  <a:gd name="T0" fmla="*/ 50 w 76"/>
                  <a:gd name="T1" fmla="*/ 43 h 43"/>
                  <a:gd name="T2" fmla="*/ 45 w 76"/>
                  <a:gd name="T3" fmla="*/ 42 h 43"/>
                  <a:gd name="T4" fmla="*/ 3 w 76"/>
                  <a:gd name="T5" fmla="*/ 21 h 43"/>
                  <a:gd name="T6" fmla="*/ 0 w 76"/>
                  <a:gd name="T7" fmla="*/ 20 h 43"/>
                  <a:gd name="T8" fmla="*/ 12 w 76"/>
                  <a:gd name="T9" fmla="*/ 11 h 43"/>
                  <a:gd name="T10" fmla="*/ 53 w 76"/>
                  <a:gd name="T11" fmla="*/ 0 h 43"/>
                  <a:gd name="T12" fmla="*/ 76 w 76"/>
                  <a:gd name="T13" fmla="*/ 4 h 43"/>
                  <a:gd name="T14" fmla="*/ 70 w 76"/>
                  <a:gd name="T15" fmla="*/ 15 h 43"/>
                  <a:gd name="T16" fmla="*/ 60 w 76"/>
                  <a:gd name="T17" fmla="*/ 36 h 43"/>
                  <a:gd name="T18" fmla="*/ 50 w 76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43">
                    <a:moveTo>
                      <a:pt x="50" y="43"/>
                    </a:moveTo>
                    <a:cubicBezTo>
                      <a:pt x="49" y="43"/>
                      <a:pt x="47" y="42"/>
                      <a:pt x="45" y="42"/>
                    </a:cubicBezTo>
                    <a:cubicBezTo>
                      <a:pt x="31" y="35"/>
                      <a:pt x="17" y="28"/>
                      <a:pt x="3" y="21"/>
                    </a:cubicBezTo>
                    <a:lnTo>
                      <a:pt x="0" y="20"/>
                    </a:lnTo>
                    <a:cubicBezTo>
                      <a:pt x="4" y="16"/>
                      <a:pt x="8" y="14"/>
                      <a:pt x="12" y="11"/>
                    </a:cubicBezTo>
                    <a:cubicBezTo>
                      <a:pt x="25" y="4"/>
                      <a:pt x="39" y="0"/>
                      <a:pt x="53" y="0"/>
                    </a:cubicBezTo>
                    <a:cubicBezTo>
                      <a:pt x="61" y="0"/>
                      <a:pt x="68" y="1"/>
                      <a:pt x="76" y="4"/>
                    </a:cubicBezTo>
                    <a:cubicBezTo>
                      <a:pt x="74" y="8"/>
                      <a:pt x="72" y="12"/>
                      <a:pt x="70" y="15"/>
                    </a:cubicBezTo>
                    <a:cubicBezTo>
                      <a:pt x="66" y="22"/>
                      <a:pt x="63" y="29"/>
                      <a:pt x="60" y="36"/>
                    </a:cubicBezTo>
                    <a:cubicBezTo>
                      <a:pt x="57" y="40"/>
                      <a:pt x="54" y="43"/>
                      <a:pt x="50" y="43"/>
                    </a:cubicBezTo>
                  </a:path>
                </a:pathLst>
              </a:custGeom>
              <a:solidFill>
                <a:srgbClr val="5E5F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99">
                <a:extLst>
                  <a:ext uri="{FF2B5EF4-FFF2-40B4-BE49-F238E27FC236}">
                    <a16:creationId xmlns:a16="http://schemas.microsoft.com/office/drawing/2014/main" id="{E5C21C25-B54E-4F2F-9C72-1056030EC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08700" y="3275013"/>
                <a:ext cx="49213" cy="30163"/>
              </a:xfrm>
              <a:custGeom>
                <a:avLst/>
                <a:gdLst>
                  <a:gd name="T0" fmla="*/ 27 w 106"/>
                  <a:gd name="T1" fmla="*/ 67 h 67"/>
                  <a:gd name="T2" fmla="*/ 19 w 106"/>
                  <a:gd name="T3" fmla="*/ 66 h 67"/>
                  <a:gd name="T4" fmla="*/ 17 w 106"/>
                  <a:gd name="T5" fmla="*/ 66 h 67"/>
                  <a:gd name="T6" fmla="*/ 10 w 106"/>
                  <a:gd name="T7" fmla="*/ 65 h 67"/>
                  <a:gd name="T8" fmla="*/ 0 w 106"/>
                  <a:gd name="T9" fmla="*/ 62 h 67"/>
                  <a:gd name="T10" fmla="*/ 106 w 106"/>
                  <a:gd name="T11" fmla="*/ 0 h 67"/>
                  <a:gd name="T12" fmla="*/ 106 w 106"/>
                  <a:gd name="T13" fmla="*/ 0 h 67"/>
                  <a:gd name="T14" fmla="*/ 67 w 106"/>
                  <a:gd name="T15" fmla="*/ 56 h 67"/>
                  <a:gd name="T16" fmla="*/ 27 w 106"/>
                  <a:gd name="T17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67">
                    <a:moveTo>
                      <a:pt x="27" y="67"/>
                    </a:moveTo>
                    <a:cubicBezTo>
                      <a:pt x="24" y="67"/>
                      <a:pt x="21" y="66"/>
                      <a:pt x="19" y="66"/>
                    </a:cubicBezTo>
                    <a:lnTo>
                      <a:pt x="17" y="66"/>
                    </a:lnTo>
                    <a:cubicBezTo>
                      <a:pt x="14" y="66"/>
                      <a:pt x="12" y="65"/>
                      <a:pt x="10" y="65"/>
                    </a:cubicBezTo>
                    <a:cubicBezTo>
                      <a:pt x="6" y="64"/>
                      <a:pt x="3" y="63"/>
                      <a:pt x="0" y="62"/>
                    </a:cubicBezTo>
                    <a:cubicBezTo>
                      <a:pt x="33" y="38"/>
                      <a:pt x="69" y="17"/>
                      <a:pt x="106" y="0"/>
                    </a:cubicBezTo>
                    <a:lnTo>
                      <a:pt x="106" y="0"/>
                    </a:lnTo>
                    <a:cubicBezTo>
                      <a:pt x="102" y="23"/>
                      <a:pt x="89" y="43"/>
                      <a:pt x="67" y="56"/>
                    </a:cubicBezTo>
                    <a:cubicBezTo>
                      <a:pt x="54" y="63"/>
                      <a:pt x="41" y="67"/>
                      <a:pt x="27" y="67"/>
                    </a:cubicBezTo>
                  </a:path>
                </a:pathLst>
              </a:custGeom>
              <a:solidFill>
                <a:srgbClr val="4E4F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00">
                <a:extLst>
                  <a:ext uri="{FF2B5EF4-FFF2-40B4-BE49-F238E27FC236}">
                    <a16:creationId xmlns:a16="http://schemas.microsoft.com/office/drawing/2014/main" id="{88B33C9B-3B29-4CDE-96B7-09FDA0458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24575" y="3268663"/>
                <a:ext cx="65088" cy="36513"/>
              </a:xfrm>
              <a:custGeom>
                <a:avLst/>
                <a:gdLst>
                  <a:gd name="T0" fmla="*/ 63 w 143"/>
                  <a:gd name="T1" fmla="*/ 81 h 81"/>
                  <a:gd name="T2" fmla="*/ 55 w 143"/>
                  <a:gd name="T3" fmla="*/ 80 h 81"/>
                  <a:gd name="T4" fmla="*/ 53 w 143"/>
                  <a:gd name="T5" fmla="*/ 80 h 81"/>
                  <a:gd name="T6" fmla="*/ 46 w 143"/>
                  <a:gd name="T7" fmla="*/ 79 h 81"/>
                  <a:gd name="T8" fmla="*/ 35 w 143"/>
                  <a:gd name="T9" fmla="*/ 76 h 81"/>
                  <a:gd name="T10" fmla="*/ 20 w 143"/>
                  <a:gd name="T11" fmla="*/ 68 h 81"/>
                  <a:gd name="T12" fmla="*/ 13 w 143"/>
                  <a:gd name="T13" fmla="*/ 63 h 81"/>
                  <a:gd name="T14" fmla="*/ 6 w 143"/>
                  <a:gd name="T15" fmla="*/ 57 h 81"/>
                  <a:gd name="T16" fmla="*/ 6 w 143"/>
                  <a:gd name="T17" fmla="*/ 57 h 81"/>
                  <a:gd name="T18" fmla="*/ 0 w 143"/>
                  <a:gd name="T19" fmla="*/ 50 h 81"/>
                  <a:gd name="T20" fmla="*/ 0 w 143"/>
                  <a:gd name="T21" fmla="*/ 50 h 81"/>
                  <a:gd name="T22" fmla="*/ 6 w 143"/>
                  <a:gd name="T23" fmla="*/ 57 h 81"/>
                  <a:gd name="T24" fmla="*/ 6 w 143"/>
                  <a:gd name="T25" fmla="*/ 57 h 81"/>
                  <a:gd name="T26" fmla="*/ 13 w 143"/>
                  <a:gd name="T27" fmla="*/ 63 h 81"/>
                  <a:gd name="T28" fmla="*/ 20 w 143"/>
                  <a:gd name="T29" fmla="*/ 68 h 81"/>
                  <a:gd name="T30" fmla="*/ 35 w 143"/>
                  <a:gd name="T31" fmla="*/ 76 h 81"/>
                  <a:gd name="T32" fmla="*/ 36 w 143"/>
                  <a:gd name="T33" fmla="*/ 76 h 81"/>
                  <a:gd name="T34" fmla="*/ 46 w 143"/>
                  <a:gd name="T35" fmla="*/ 79 h 81"/>
                  <a:gd name="T36" fmla="*/ 53 w 143"/>
                  <a:gd name="T37" fmla="*/ 80 h 81"/>
                  <a:gd name="T38" fmla="*/ 55 w 143"/>
                  <a:gd name="T39" fmla="*/ 80 h 81"/>
                  <a:gd name="T40" fmla="*/ 63 w 143"/>
                  <a:gd name="T41" fmla="*/ 81 h 81"/>
                  <a:gd name="T42" fmla="*/ 103 w 143"/>
                  <a:gd name="T43" fmla="*/ 70 h 81"/>
                  <a:gd name="T44" fmla="*/ 142 w 143"/>
                  <a:gd name="T45" fmla="*/ 14 h 81"/>
                  <a:gd name="T46" fmla="*/ 142 w 143"/>
                  <a:gd name="T47" fmla="*/ 14 h 81"/>
                  <a:gd name="T48" fmla="*/ 142 w 143"/>
                  <a:gd name="T49" fmla="*/ 14 h 81"/>
                  <a:gd name="T50" fmla="*/ 143 w 143"/>
                  <a:gd name="T51" fmla="*/ 0 h 81"/>
                  <a:gd name="T52" fmla="*/ 142 w 143"/>
                  <a:gd name="T53" fmla="*/ 14 h 81"/>
                  <a:gd name="T54" fmla="*/ 142 w 143"/>
                  <a:gd name="T55" fmla="*/ 14 h 81"/>
                  <a:gd name="T56" fmla="*/ 103 w 143"/>
                  <a:gd name="T57" fmla="*/ 70 h 81"/>
                  <a:gd name="T58" fmla="*/ 63 w 143"/>
                  <a:gd name="T59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3" h="81">
                    <a:moveTo>
                      <a:pt x="63" y="81"/>
                    </a:moveTo>
                    <a:cubicBezTo>
                      <a:pt x="60" y="81"/>
                      <a:pt x="57" y="80"/>
                      <a:pt x="55" y="80"/>
                    </a:cubicBezTo>
                    <a:lnTo>
                      <a:pt x="53" y="80"/>
                    </a:lnTo>
                    <a:cubicBezTo>
                      <a:pt x="50" y="80"/>
                      <a:pt x="48" y="79"/>
                      <a:pt x="46" y="79"/>
                    </a:cubicBezTo>
                    <a:cubicBezTo>
                      <a:pt x="42" y="78"/>
                      <a:pt x="39" y="77"/>
                      <a:pt x="35" y="76"/>
                    </a:cubicBezTo>
                    <a:cubicBezTo>
                      <a:pt x="30" y="74"/>
                      <a:pt x="25" y="71"/>
                      <a:pt x="20" y="68"/>
                    </a:cubicBezTo>
                    <a:cubicBezTo>
                      <a:pt x="18" y="67"/>
                      <a:pt x="15" y="65"/>
                      <a:pt x="13" y="63"/>
                    </a:cubicBezTo>
                    <a:cubicBezTo>
                      <a:pt x="11" y="61"/>
                      <a:pt x="8" y="59"/>
                      <a:pt x="6" y="57"/>
                    </a:cubicBezTo>
                    <a:lnTo>
                      <a:pt x="6" y="57"/>
                    </a:lnTo>
                    <a:cubicBezTo>
                      <a:pt x="4" y="55"/>
                      <a:pt x="2" y="53"/>
                      <a:pt x="0" y="50"/>
                    </a:cubicBezTo>
                    <a:lnTo>
                      <a:pt x="0" y="50"/>
                    </a:lnTo>
                    <a:cubicBezTo>
                      <a:pt x="2" y="53"/>
                      <a:pt x="4" y="55"/>
                      <a:pt x="6" y="57"/>
                    </a:cubicBezTo>
                    <a:lnTo>
                      <a:pt x="6" y="57"/>
                    </a:lnTo>
                    <a:cubicBezTo>
                      <a:pt x="8" y="59"/>
                      <a:pt x="11" y="61"/>
                      <a:pt x="13" y="63"/>
                    </a:cubicBezTo>
                    <a:cubicBezTo>
                      <a:pt x="15" y="65"/>
                      <a:pt x="18" y="67"/>
                      <a:pt x="20" y="68"/>
                    </a:cubicBezTo>
                    <a:cubicBezTo>
                      <a:pt x="25" y="71"/>
                      <a:pt x="30" y="74"/>
                      <a:pt x="35" y="76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39" y="77"/>
                      <a:pt x="42" y="78"/>
                      <a:pt x="46" y="79"/>
                    </a:cubicBezTo>
                    <a:cubicBezTo>
                      <a:pt x="48" y="79"/>
                      <a:pt x="50" y="80"/>
                      <a:pt x="53" y="80"/>
                    </a:cubicBezTo>
                    <a:lnTo>
                      <a:pt x="55" y="80"/>
                    </a:lnTo>
                    <a:cubicBezTo>
                      <a:pt x="57" y="80"/>
                      <a:pt x="60" y="81"/>
                      <a:pt x="63" y="81"/>
                    </a:cubicBezTo>
                    <a:cubicBezTo>
                      <a:pt x="77" y="81"/>
                      <a:pt x="90" y="77"/>
                      <a:pt x="103" y="70"/>
                    </a:cubicBezTo>
                    <a:cubicBezTo>
                      <a:pt x="125" y="57"/>
                      <a:pt x="138" y="37"/>
                      <a:pt x="142" y="14"/>
                    </a:cubicBezTo>
                    <a:lnTo>
                      <a:pt x="142" y="14"/>
                    </a:lnTo>
                    <a:lnTo>
                      <a:pt x="142" y="14"/>
                    </a:lnTo>
                    <a:cubicBezTo>
                      <a:pt x="143" y="9"/>
                      <a:pt x="143" y="4"/>
                      <a:pt x="143" y="0"/>
                    </a:cubicBezTo>
                    <a:cubicBezTo>
                      <a:pt x="143" y="4"/>
                      <a:pt x="143" y="9"/>
                      <a:pt x="142" y="14"/>
                    </a:cubicBezTo>
                    <a:lnTo>
                      <a:pt x="142" y="14"/>
                    </a:lnTo>
                    <a:cubicBezTo>
                      <a:pt x="138" y="37"/>
                      <a:pt x="125" y="57"/>
                      <a:pt x="103" y="70"/>
                    </a:cubicBezTo>
                    <a:cubicBezTo>
                      <a:pt x="90" y="77"/>
                      <a:pt x="77" y="81"/>
                      <a:pt x="63" y="81"/>
                    </a:cubicBezTo>
                  </a:path>
                </a:pathLst>
              </a:custGeom>
              <a:solidFill>
                <a:srgbClr val="7B8B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01">
                <a:extLst>
                  <a:ext uri="{FF2B5EF4-FFF2-40B4-BE49-F238E27FC236}">
                    <a16:creationId xmlns:a16="http://schemas.microsoft.com/office/drawing/2014/main" id="{A09F12AF-A868-4D73-AA9A-CA12E0FB6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89650" y="3167063"/>
                <a:ext cx="12700" cy="6350"/>
              </a:xfrm>
              <a:custGeom>
                <a:avLst/>
                <a:gdLst>
                  <a:gd name="T0" fmla="*/ 0 w 31"/>
                  <a:gd name="T1" fmla="*/ 13 h 13"/>
                  <a:gd name="T2" fmla="*/ 0 w 31"/>
                  <a:gd name="T3" fmla="*/ 13 h 13"/>
                  <a:gd name="T4" fmla="*/ 0 w 31"/>
                  <a:gd name="T5" fmla="*/ 13 h 13"/>
                  <a:gd name="T6" fmla="*/ 31 w 31"/>
                  <a:gd name="T7" fmla="*/ 0 h 13"/>
                  <a:gd name="T8" fmla="*/ 0 w 31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3">
                    <a:moveTo>
                      <a:pt x="0" y="13"/>
                    </a:moveTo>
                    <a:lnTo>
                      <a:pt x="0" y="13"/>
                    </a:lnTo>
                    <a:cubicBezTo>
                      <a:pt x="0" y="13"/>
                      <a:pt x="0" y="13"/>
                      <a:pt x="0" y="13"/>
                    </a:cubicBezTo>
                    <a:cubicBezTo>
                      <a:pt x="10" y="8"/>
                      <a:pt x="21" y="4"/>
                      <a:pt x="31" y="0"/>
                    </a:cubicBezTo>
                    <a:cubicBezTo>
                      <a:pt x="21" y="4"/>
                      <a:pt x="10" y="8"/>
                      <a:pt x="0" y="13"/>
                    </a:cubicBezTo>
                    <a:close/>
                  </a:path>
                </a:pathLst>
              </a:custGeom>
              <a:solidFill>
                <a:srgbClr val="1E19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102">
                <a:extLst>
                  <a:ext uri="{FF2B5EF4-FFF2-40B4-BE49-F238E27FC236}">
                    <a16:creationId xmlns:a16="http://schemas.microsoft.com/office/drawing/2014/main" id="{40AC0521-3243-46AD-8A53-5991614F0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02350" y="3173413"/>
                <a:ext cx="12700" cy="4763"/>
              </a:xfrm>
              <a:custGeom>
                <a:avLst/>
                <a:gdLst>
                  <a:gd name="T0" fmla="*/ 0 w 28"/>
                  <a:gd name="T1" fmla="*/ 11 h 11"/>
                  <a:gd name="T2" fmla="*/ 28 w 28"/>
                  <a:gd name="T3" fmla="*/ 0 h 11"/>
                  <a:gd name="T4" fmla="*/ 28 w 28"/>
                  <a:gd name="T5" fmla="*/ 0 h 11"/>
                  <a:gd name="T6" fmla="*/ 28 w 28"/>
                  <a:gd name="T7" fmla="*/ 0 h 11"/>
                  <a:gd name="T8" fmla="*/ 28 w 28"/>
                  <a:gd name="T9" fmla="*/ 0 h 11"/>
                  <a:gd name="T10" fmla="*/ 0 w 28"/>
                  <a:gd name="T1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1">
                    <a:moveTo>
                      <a:pt x="0" y="11"/>
                    </a:moveTo>
                    <a:cubicBezTo>
                      <a:pt x="10" y="7"/>
                      <a:pt x="19" y="4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lnTo>
                      <a:pt x="28" y="0"/>
                    </a:lnTo>
                    <a:lnTo>
                      <a:pt x="28" y="0"/>
                    </a:lnTo>
                    <a:cubicBezTo>
                      <a:pt x="19" y="4"/>
                      <a:pt x="10" y="7"/>
                      <a:pt x="0" y="11"/>
                    </a:cubicBezTo>
                  </a:path>
                </a:pathLst>
              </a:custGeom>
              <a:solidFill>
                <a:srgbClr val="5E5F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103">
                <a:extLst>
                  <a:ext uri="{FF2B5EF4-FFF2-40B4-BE49-F238E27FC236}">
                    <a16:creationId xmlns:a16="http://schemas.microsoft.com/office/drawing/2014/main" id="{2A4D972A-864F-46DA-8B92-41CAB0DE6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30925" y="3167063"/>
                <a:ext cx="168275" cy="201613"/>
              </a:xfrm>
              <a:custGeom>
                <a:avLst/>
                <a:gdLst>
                  <a:gd name="T0" fmla="*/ 0 w 375"/>
                  <a:gd name="T1" fmla="*/ 441 h 441"/>
                  <a:gd name="T2" fmla="*/ 16 w 375"/>
                  <a:gd name="T3" fmla="*/ 272 h 441"/>
                  <a:gd name="T4" fmla="*/ 16 w 375"/>
                  <a:gd name="T5" fmla="*/ 272 h 441"/>
                  <a:gd name="T6" fmla="*/ 22 w 375"/>
                  <a:gd name="T7" fmla="*/ 279 h 441"/>
                  <a:gd name="T8" fmla="*/ 22 w 375"/>
                  <a:gd name="T9" fmla="*/ 279 h 441"/>
                  <a:gd name="T10" fmla="*/ 29 w 375"/>
                  <a:gd name="T11" fmla="*/ 285 h 441"/>
                  <a:gd name="T12" fmla="*/ 36 w 375"/>
                  <a:gd name="T13" fmla="*/ 290 h 441"/>
                  <a:gd name="T14" fmla="*/ 51 w 375"/>
                  <a:gd name="T15" fmla="*/ 298 h 441"/>
                  <a:gd name="T16" fmla="*/ 62 w 375"/>
                  <a:gd name="T17" fmla="*/ 301 h 441"/>
                  <a:gd name="T18" fmla="*/ 69 w 375"/>
                  <a:gd name="T19" fmla="*/ 302 h 441"/>
                  <a:gd name="T20" fmla="*/ 71 w 375"/>
                  <a:gd name="T21" fmla="*/ 302 h 441"/>
                  <a:gd name="T22" fmla="*/ 79 w 375"/>
                  <a:gd name="T23" fmla="*/ 303 h 441"/>
                  <a:gd name="T24" fmla="*/ 119 w 375"/>
                  <a:gd name="T25" fmla="*/ 292 h 441"/>
                  <a:gd name="T26" fmla="*/ 158 w 375"/>
                  <a:gd name="T27" fmla="*/ 236 h 441"/>
                  <a:gd name="T28" fmla="*/ 158 w 375"/>
                  <a:gd name="T29" fmla="*/ 236 h 441"/>
                  <a:gd name="T30" fmla="*/ 159 w 375"/>
                  <a:gd name="T31" fmla="*/ 222 h 441"/>
                  <a:gd name="T32" fmla="*/ 149 w 375"/>
                  <a:gd name="T33" fmla="*/ 182 h 441"/>
                  <a:gd name="T34" fmla="*/ 102 w 375"/>
                  <a:gd name="T35" fmla="*/ 145 h 441"/>
                  <a:gd name="T36" fmla="*/ 102 w 375"/>
                  <a:gd name="T37" fmla="*/ 145 h 441"/>
                  <a:gd name="T38" fmla="*/ 79 w 375"/>
                  <a:gd name="T39" fmla="*/ 141 h 441"/>
                  <a:gd name="T40" fmla="*/ 38 w 375"/>
                  <a:gd name="T41" fmla="*/ 152 h 441"/>
                  <a:gd name="T42" fmla="*/ 26 w 375"/>
                  <a:gd name="T43" fmla="*/ 161 h 441"/>
                  <a:gd name="T44" fmla="*/ 26 w 375"/>
                  <a:gd name="T45" fmla="*/ 161 h 441"/>
                  <a:gd name="T46" fmla="*/ 26 w 375"/>
                  <a:gd name="T47" fmla="*/ 161 h 441"/>
                  <a:gd name="T48" fmla="*/ 38 w 375"/>
                  <a:gd name="T49" fmla="*/ 24 h 441"/>
                  <a:gd name="T50" fmla="*/ 46 w 375"/>
                  <a:gd name="T51" fmla="*/ 32 h 441"/>
                  <a:gd name="T52" fmla="*/ 63 w 375"/>
                  <a:gd name="T53" fmla="*/ 24 h 441"/>
                  <a:gd name="T54" fmla="*/ 91 w 375"/>
                  <a:gd name="T55" fmla="*/ 13 h 441"/>
                  <a:gd name="T56" fmla="*/ 122 w 375"/>
                  <a:gd name="T57" fmla="*/ 0 h 441"/>
                  <a:gd name="T58" fmla="*/ 122 w 375"/>
                  <a:gd name="T59" fmla="*/ 0 h 441"/>
                  <a:gd name="T60" fmla="*/ 122 w 375"/>
                  <a:gd name="T61" fmla="*/ 0 h 441"/>
                  <a:gd name="T62" fmla="*/ 168 w 375"/>
                  <a:gd name="T63" fmla="*/ 46 h 441"/>
                  <a:gd name="T64" fmla="*/ 186 w 375"/>
                  <a:gd name="T65" fmla="*/ 64 h 441"/>
                  <a:gd name="T66" fmla="*/ 271 w 375"/>
                  <a:gd name="T67" fmla="*/ 150 h 441"/>
                  <a:gd name="T68" fmla="*/ 308 w 375"/>
                  <a:gd name="T69" fmla="*/ 186 h 441"/>
                  <a:gd name="T70" fmla="*/ 375 w 375"/>
                  <a:gd name="T71" fmla="*/ 253 h 441"/>
                  <a:gd name="T72" fmla="*/ 360 w 375"/>
                  <a:gd name="T73" fmla="*/ 255 h 441"/>
                  <a:gd name="T74" fmla="*/ 346 w 375"/>
                  <a:gd name="T75" fmla="*/ 257 h 441"/>
                  <a:gd name="T76" fmla="*/ 332 w 375"/>
                  <a:gd name="T77" fmla="*/ 259 h 441"/>
                  <a:gd name="T78" fmla="*/ 318 w 375"/>
                  <a:gd name="T79" fmla="*/ 262 h 441"/>
                  <a:gd name="T80" fmla="*/ 302 w 375"/>
                  <a:gd name="T81" fmla="*/ 265 h 441"/>
                  <a:gd name="T82" fmla="*/ 277 w 375"/>
                  <a:gd name="T83" fmla="*/ 272 h 441"/>
                  <a:gd name="T84" fmla="*/ 263 w 375"/>
                  <a:gd name="T85" fmla="*/ 276 h 441"/>
                  <a:gd name="T86" fmla="*/ 237 w 375"/>
                  <a:gd name="T87" fmla="*/ 285 h 441"/>
                  <a:gd name="T88" fmla="*/ 198 w 375"/>
                  <a:gd name="T89" fmla="*/ 300 h 441"/>
                  <a:gd name="T90" fmla="*/ 189 w 375"/>
                  <a:gd name="T91" fmla="*/ 304 h 441"/>
                  <a:gd name="T92" fmla="*/ 173 w 375"/>
                  <a:gd name="T93" fmla="*/ 312 h 441"/>
                  <a:gd name="T94" fmla="*/ 163 w 375"/>
                  <a:gd name="T95" fmla="*/ 317 h 441"/>
                  <a:gd name="T96" fmla="*/ 161 w 375"/>
                  <a:gd name="T97" fmla="*/ 318 h 441"/>
                  <a:gd name="T98" fmla="*/ 124 w 375"/>
                  <a:gd name="T99" fmla="*/ 339 h 441"/>
                  <a:gd name="T100" fmla="*/ 113 w 375"/>
                  <a:gd name="T101" fmla="*/ 346 h 441"/>
                  <a:gd name="T102" fmla="*/ 102 w 375"/>
                  <a:gd name="T103" fmla="*/ 354 h 441"/>
                  <a:gd name="T104" fmla="*/ 91 w 375"/>
                  <a:gd name="T105" fmla="*/ 362 h 441"/>
                  <a:gd name="T106" fmla="*/ 80 w 375"/>
                  <a:gd name="T107" fmla="*/ 370 h 441"/>
                  <a:gd name="T108" fmla="*/ 69 w 375"/>
                  <a:gd name="T109" fmla="*/ 378 h 441"/>
                  <a:gd name="T110" fmla="*/ 58 w 375"/>
                  <a:gd name="T111" fmla="*/ 386 h 441"/>
                  <a:gd name="T112" fmla="*/ 18 w 375"/>
                  <a:gd name="T113" fmla="*/ 423 h 441"/>
                  <a:gd name="T114" fmla="*/ 8 w 375"/>
                  <a:gd name="T115" fmla="*/ 432 h 441"/>
                  <a:gd name="T116" fmla="*/ 7 w 375"/>
                  <a:gd name="T117" fmla="*/ 433 h 441"/>
                  <a:gd name="T118" fmla="*/ 0 w 375"/>
                  <a:gd name="T119" fmla="*/ 441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75" h="441">
                    <a:moveTo>
                      <a:pt x="0" y="441"/>
                    </a:moveTo>
                    <a:lnTo>
                      <a:pt x="16" y="272"/>
                    </a:lnTo>
                    <a:lnTo>
                      <a:pt x="16" y="272"/>
                    </a:lnTo>
                    <a:cubicBezTo>
                      <a:pt x="18" y="275"/>
                      <a:pt x="20" y="277"/>
                      <a:pt x="22" y="279"/>
                    </a:cubicBezTo>
                    <a:lnTo>
                      <a:pt x="22" y="279"/>
                    </a:lnTo>
                    <a:cubicBezTo>
                      <a:pt x="24" y="281"/>
                      <a:pt x="27" y="283"/>
                      <a:pt x="29" y="285"/>
                    </a:cubicBezTo>
                    <a:cubicBezTo>
                      <a:pt x="31" y="287"/>
                      <a:pt x="34" y="289"/>
                      <a:pt x="36" y="290"/>
                    </a:cubicBezTo>
                    <a:cubicBezTo>
                      <a:pt x="41" y="293"/>
                      <a:pt x="46" y="296"/>
                      <a:pt x="51" y="298"/>
                    </a:cubicBezTo>
                    <a:cubicBezTo>
                      <a:pt x="55" y="299"/>
                      <a:pt x="58" y="300"/>
                      <a:pt x="62" y="301"/>
                    </a:cubicBezTo>
                    <a:cubicBezTo>
                      <a:pt x="64" y="301"/>
                      <a:pt x="66" y="302"/>
                      <a:pt x="69" y="302"/>
                    </a:cubicBezTo>
                    <a:lnTo>
                      <a:pt x="71" y="302"/>
                    </a:lnTo>
                    <a:cubicBezTo>
                      <a:pt x="73" y="302"/>
                      <a:pt x="76" y="303"/>
                      <a:pt x="79" y="303"/>
                    </a:cubicBezTo>
                    <a:cubicBezTo>
                      <a:pt x="93" y="303"/>
                      <a:pt x="106" y="299"/>
                      <a:pt x="119" y="292"/>
                    </a:cubicBezTo>
                    <a:cubicBezTo>
                      <a:pt x="141" y="279"/>
                      <a:pt x="154" y="259"/>
                      <a:pt x="158" y="236"/>
                    </a:cubicBezTo>
                    <a:lnTo>
                      <a:pt x="158" y="236"/>
                    </a:lnTo>
                    <a:cubicBezTo>
                      <a:pt x="159" y="231"/>
                      <a:pt x="159" y="226"/>
                      <a:pt x="159" y="222"/>
                    </a:cubicBezTo>
                    <a:cubicBezTo>
                      <a:pt x="159" y="208"/>
                      <a:pt x="156" y="194"/>
                      <a:pt x="149" y="182"/>
                    </a:cubicBezTo>
                    <a:cubicBezTo>
                      <a:pt x="138" y="163"/>
                      <a:pt x="121" y="150"/>
                      <a:pt x="102" y="145"/>
                    </a:cubicBezTo>
                    <a:lnTo>
                      <a:pt x="102" y="145"/>
                    </a:lnTo>
                    <a:cubicBezTo>
                      <a:pt x="94" y="142"/>
                      <a:pt x="87" y="141"/>
                      <a:pt x="79" y="141"/>
                    </a:cubicBezTo>
                    <a:cubicBezTo>
                      <a:pt x="65" y="141"/>
                      <a:pt x="51" y="145"/>
                      <a:pt x="38" y="152"/>
                    </a:cubicBezTo>
                    <a:cubicBezTo>
                      <a:pt x="34" y="155"/>
                      <a:pt x="30" y="157"/>
                      <a:pt x="26" y="161"/>
                    </a:cubicBezTo>
                    <a:lnTo>
                      <a:pt x="26" y="161"/>
                    </a:lnTo>
                    <a:lnTo>
                      <a:pt x="26" y="161"/>
                    </a:lnTo>
                    <a:lnTo>
                      <a:pt x="38" y="24"/>
                    </a:lnTo>
                    <a:cubicBezTo>
                      <a:pt x="41" y="26"/>
                      <a:pt x="43" y="29"/>
                      <a:pt x="46" y="32"/>
                    </a:cubicBezTo>
                    <a:cubicBezTo>
                      <a:pt x="52" y="29"/>
                      <a:pt x="58" y="27"/>
                      <a:pt x="63" y="24"/>
                    </a:cubicBezTo>
                    <a:cubicBezTo>
                      <a:pt x="73" y="20"/>
                      <a:pt x="82" y="17"/>
                      <a:pt x="91" y="13"/>
                    </a:cubicBezTo>
                    <a:cubicBezTo>
                      <a:pt x="101" y="8"/>
                      <a:pt x="112" y="4"/>
                      <a:pt x="122" y="0"/>
                    </a:cubicBezTo>
                    <a:lnTo>
                      <a:pt x="122" y="0"/>
                    </a:lnTo>
                    <a:lnTo>
                      <a:pt x="122" y="0"/>
                    </a:lnTo>
                    <a:lnTo>
                      <a:pt x="168" y="46"/>
                    </a:lnTo>
                    <a:lnTo>
                      <a:pt x="186" y="64"/>
                    </a:lnTo>
                    <a:lnTo>
                      <a:pt x="271" y="150"/>
                    </a:lnTo>
                    <a:lnTo>
                      <a:pt x="308" y="186"/>
                    </a:lnTo>
                    <a:lnTo>
                      <a:pt x="375" y="253"/>
                    </a:lnTo>
                    <a:cubicBezTo>
                      <a:pt x="370" y="253"/>
                      <a:pt x="365" y="254"/>
                      <a:pt x="360" y="255"/>
                    </a:cubicBezTo>
                    <a:cubicBezTo>
                      <a:pt x="355" y="255"/>
                      <a:pt x="351" y="256"/>
                      <a:pt x="346" y="257"/>
                    </a:cubicBezTo>
                    <a:cubicBezTo>
                      <a:pt x="341" y="257"/>
                      <a:pt x="337" y="258"/>
                      <a:pt x="332" y="259"/>
                    </a:cubicBezTo>
                    <a:cubicBezTo>
                      <a:pt x="327" y="260"/>
                      <a:pt x="323" y="261"/>
                      <a:pt x="318" y="262"/>
                    </a:cubicBezTo>
                    <a:cubicBezTo>
                      <a:pt x="313" y="263"/>
                      <a:pt x="307" y="264"/>
                      <a:pt x="302" y="265"/>
                    </a:cubicBezTo>
                    <a:cubicBezTo>
                      <a:pt x="294" y="267"/>
                      <a:pt x="285" y="270"/>
                      <a:pt x="277" y="272"/>
                    </a:cubicBezTo>
                    <a:cubicBezTo>
                      <a:pt x="272" y="273"/>
                      <a:pt x="268" y="275"/>
                      <a:pt x="263" y="276"/>
                    </a:cubicBezTo>
                    <a:cubicBezTo>
                      <a:pt x="254" y="279"/>
                      <a:pt x="246" y="282"/>
                      <a:pt x="237" y="285"/>
                    </a:cubicBezTo>
                    <a:cubicBezTo>
                      <a:pt x="224" y="290"/>
                      <a:pt x="211" y="295"/>
                      <a:pt x="198" y="300"/>
                    </a:cubicBezTo>
                    <a:cubicBezTo>
                      <a:pt x="195" y="302"/>
                      <a:pt x="192" y="303"/>
                      <a:pt x="189" y="304"/>
                    </a:cubicBezTo>
                    <a:cubicBezTo>
                      <a:pt x="184" y="307"/>
                      <a:pt x="178" y="310"/>
                      <a:pt x="173" y="312"/>
                    </a:cubicBezTo>
                    <a:cubicBezTo>
                      <a:pt x="170" y="314"/>
                      <a:pt x="166" y="315"/>
                      <a:pt x="163" y="317"/>
                    </a:cubicBezTo>
                    <a:lnTo>
                      <a:pt x="161" y="318"/>
                    </a:lnTo>
                    <a:cubicBezTo>
                      <a:pt x="148" y="325"/>
                      <a:pt x="136" y="332"/>
                      <a:pt x="124" y="339"/>
                    </a:cubicBezTo>
                    <a:cubicBezTo>
                      <a:pt x="121" y="342"/>
                      <a:pt x="117" y="344"/>
                      <a:pt x="113" y="346"/>
                    </a:cubicBezTo>
                    <a:cubicBezTo>
                      <a:pt x="110" y="349"/>
                      <a:pt x="106" y="351"/>
                      <a:pt x="102" y="354"/>
                    </a:cubicBezTo>
                    <a:cubicBezTo>
                      <a:pt x="98" y="356"/>
                      <a:pt x="95" y="359"/>
                      <a:pt x="91" y="362"/>
                    </a:cubicBezTo>
                    <a:cubicBezTo>
                      <a:pt x="87" y="364"/>
                      <a:pt x="83" y="367"/>
                      <a:pt x="80" y="370"/>
                    </a:cubicBezTo>
                    <a:cubicBezTo>
                      <a:pt x="76" y="372"/>
                      <a:pt x="73" y="375"/>
                      <a:pt x="69" y="378"/>
                    </a:cubicBezTo>
                    <a:cubicBezTo>
                      <a:pt x="65" y="381"/>
                      <a:pt x="62" y="383"/>
                      <a:pt x="58" y="386"/>
                    </a:cubicBezTo>
                    <a:cubicBezTo>
                      <a:pt x="44" y="398"/>
                      <a:pt x="31" y="410"/>
                      <a:pt x="18" y="423"/>
                    </a:cubicBezTo>
                    <a:cubicBezTo>
                      <a:pt x="15" y="426"/>
                      <a:pt x="11" y="429"/>
                      <a:pt x="8" y="432"/>
                    </a:cubicBezTo>
                    <a:lnTo>
                      <a:pt x="7" y="433"/>
                    </a:lnTo>
                    <a:cubicBezTo>
                      <a:pt x="5" y="436"/>
                      <a:pt x="3" y="438"/>
                      <a:pt x="0" y="441"/>
                    </a:cubicBezTo>
                  </a:path>
                </a:pathLst>
              </a:custGeom>
              <a:solidFill>
                <a:srgbClr val="969A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04">
                <a:extLst>
                  <a:ext uri="{FF2B5EF4-FFF2-40B4-BE49-F238E27FC236}">
                    <a16:creationId xmlns:a16="http://schemas.microsoft.com/office/drawing/2014/main" id="{3BE22A77-0A35-4A81-B714-1CF6017A6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32513" y="3354388"/>
                <a:ext cx="309563" cy="409575"/>
              </a:xfrm>
              <a:custGeom>
                <a:avLst/>
                <a:gdLst>
                  <a:gd name="T0" fmla="*/ 448 w 685"/>
                  <a:gd name="T1" fmla="*/ 897 h 897"/>
                  <a:gd name="T2" fmla="*/ 0 w 685"/>
                  <a:gd name="T3" fmla="*/ 449 h 897"/>
                  <a:gd name="T4" fmla="*/ 448 w 685"/>
                  <a:gd name="T5" fmla="*/ 0 h 897"/>
                  <a:gd name="T6" fmla="*/ 685 w 685"/>
                  <a:gd name="T7" fmla="*/ 67 h 897"/>
                  <a:gd name="T8" fmla="*/ 622 w 685"/>
                  <a:gd name="T9" fmla="*/ 769 h 897"/>
                  <a:gd name="T10" fmla="*/ 543 w 685"/>
                  <a:gd name="T11" fmla="*/ 887 h 897"/>
                  <a:gd name="T12" fmla="*/ 448 w 685"/>
                  <a:gd name="T13" fmla="*/ 897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5" h="897">
                    <a:moveTo>
                      <a:pt x="448" y="897"/>
                    </a:moveTo>
                    <a:cubicBezTo>
                      <a:pt x="200" y="897"/>
                      <a:pt x="0" y="696"/>
                      <a:pt x="0" y="449"/>
                    </a:cubicBezTo>
                    <a:cubicBezTo>
                      <a:pt x="0" y="201"/>
                      <a:pt x="200" y="0"/>
                      <a:pt x="448" y="0"/>
                    </a:cubicBezTo>
                    <a:cubicBezTo>
                      <a:pt x="535" y="0"/>
                      <a:pt x="617" y="25"/>
                      <a:pt x="685" y="67"/>
                    </a:cubicBezTo>
                    <a:lnTo>
                      <a:pt x="622" y="769"/>
                    </a:lnTo>
                    <a:cubicBezTo>
                      <a:pt x="617" y="821"/>
                      <a:pt x="586" y="864"/>
                      <a:pt x="543" y="887"/>
                    </a:cubicBezTo>
                    <a:cubicBezTo>
                      <a:pt x="512" y="894"/>
                      <a:pt x="481" y="897"/>
                      <a:pt x="448" y="897"/>
                    </a:cubicBezTo>
                  </a:path>
                </a:pathLst>
              </a:custGeom>
              <a:solidFill>
                <a:srgbClr val="2A27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Oval 105">
                <a:extLst>
                  <a:ext uri="{FF2B5EF4-FFF2-40B4-BE49-F238E27FC236}">
                    <a16:creationId xmlns:a16="http://schemas.microsoft.com/office/drawing/2014/main" id="{3CC9F629-A94C-4B04-82F3-7377356EF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967413" y="3187700"/>
                <a:ext cx="73025" cy="73025"/>
              </a:xfrm>
              <a:prstGeom prst="ellipse">
                <a:avLst/>
              </a:prstGeom>
              <a:solidFill>
                <a:srgbClr val="4E4F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Line 106">
                <a:extLst>
                  <a:ext uri="{FF2B5EF4-FFF2-40B4-BE49-F238E27FC236}">
                    <a16:creationId xmlns:a16="http://schemas.microsoft.com/office/drawing/2014/main" id="{AE741FC8-44A8-41DD-8263-31790B7A5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5011738" y="1643062"/>
                <a:ext cx="0" cy="53975"/>
              </a:xfrm>
              <a:prstGeom prst="line">
                <a:avLst/>
              </a:prstGeom>
              <a:noFill/>
              <a:ln w="44450" cap="rnd">
                <a:solidFill>
                  <a:srgbClr val="625E8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Oval 107">
                <a:extLst>
                  <a:ext uri="{FF2B5EF4-FFF2-40B4-BE49-F238E27FC236}">
                    <a16:creationId xmlns:a16="http://schemas.microsoft.com/office/drawing/2014/main" id="{2B17A03D-8762-4C80-BA4F-47EBD07BE6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730750" y="2657475"/>
                <a:ext cx="139700" cy="142875"/>
              </a:xfrm>
              <a:prstGeom prst="ellipse">
                <a:avLst/>
              </a:prstGeom>
              <a:solidFill>
                <a:srgbClr val="9EB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108">
                <a:extLst>
                  <a:ext uri="{FF2B5EF4-FFF2-40B4-BE49-F238E27FC236}">
                    <a16:creationId xmlns:a16="http://schemas.microsoft.com/office/drawing/2014/main" id="{22A74083-5FC8-41E1-B4F8-BDBA486680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741863" y="2646362"/>
                <a:ext cx="161925" cy="165100"/>
              </a:xfrm>
              <a:custGeom>
                <a:avLst/>
                <a:gdLst>
                  <a:gd name="T0" fmla="*/ 180 w 360"/>
                  <a:gd name="T1" fmla="*/ 0 h 360"/>
                  <a:gd name="T2" fmla="*/ 0 w 360"/>
                  <a:gd name="T3" fmla="*/ 180 h 360"/>
                  <a:gd name="T4" fmla="*/ 180 w 360"/>
                  <a:gd name="T5" fmla="*/ 360 h 360"/>
                  <a:gd name="T6" fmla="*/ 360 w 360"/>
                  <a:gd name="T7" fmla="*/ 180 h 360"/>
                  <a:gd name="T8" fmla="*/ 180 w 360"/>
                  <a:gd name="T9" fmla="*/ 0 h 360"/>
                  <a:gd name="T10" fmla="*/ 180 w 360"/>
                  <a:gd name="T11" fmla="*/ 50 h 360"/>
                  <a:gd name="T12" fmla="*/ 310 w 360"/>
                  <a:gd name="T13" fmla="*/ 180 h 360"/>
                  <a:gd name="T14" fmla="*/ 180 w 360"/>
                  <a:gd name="T15" fmla="*/ 310 h 360"/>
                  <a:gd name="T16" fmla="*/ 50 w 360"/>
                  <a:gd name="T17" fmla="*/ 180 h 360"/>
                  <a:gd name="T18" fmla="*/ 180 w 360"/>
                  <a:gd name="T19" fmla="*/ 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0" h="360">
                    <a:moveTo>
                      <a:pt x="180" y="0"/>
                    </a:moveTo>
                    <a:cubicBezTo>
                      <a:pt x="80" y="0"/>
                      <a:pt x="0" y="80"/>
                      <a:pt x="0" y="180"/>
                    </a:cubicBezTo>
                    <a:cubicBezTo>
                      <a:pt x="0" y="279"/>
                      <a:pt x="80" y="360"/>
                      <a:pt x="180" y="360"/>
                    </a:cubicBezTo>
                    <a:cubicBezTo>
                      <a:pt x="279" y="360"/>
                      <a:pt x="360" y="279"/>
                      <a:pt x="360" y="180"/>
                    </a:cubicBezTo>
                    <a:cubicBezTo>
                      <a:pt x="360" y="80"/>
                      <a:pt x="279" y="0"/>
                      <a:pt x="180" y="0"/>
                    </a:cubicBezTo>
                    <a:close/>
                    <a:moveTo>
                      <a:pt x="180" y="50"/>
                    </a:moveTo>
                    <a:cubicBezTo>
                      <a:pt x="251" y="50"/>
                      <a:pt x="310" y="108"/>
                      <a:pt x="310" y="180"/>
                    </a:cubicBezTo>
                    <a:cubicBezTo>
                      <a:pt x="310" y="251"/>
                      <a:pt x="251" y="310"/>
                      <a:pt x="180" y="310"/>
                    </a:cubicBezTo>
                    <a:cubicBezTo>
                      <a:pt x="108" y="310"/>
                      <a:pt x="50" y="251"/>
                      <a:pt x="50" y="180"/>
                    </a:cubicBezTo>
                    <a:cubicBezTo>
                      <a:pt x="50" y="108"/>
                      <a:pt x="108" y="50"/>
                      <a:pt x="180" y="50"/>
                    </a:cubicBezTo>
                    <a:close/>
                  </a:path>
                </a:pathLst>
              </a:custGeom>
              <a:solidFill>
                <a:srgbClr val="D4ED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109">
                <a:extLst>
                  <a:ext uri="{FF2B5EF4-FFF2-40B4-BE49-F238E27FC236}">
                    <a16:creationId xmlns:a16="http://schemas.microsoft.com/office/drawing/2014/main" id="{F98D6B8B-4958-4B98-B594-30C68FDAA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78525" y="2159000"/>
                <a:ext cx="327025" cy="331788"/>
              </a:xfrm>
              <a:custGeom>
                <a:avLst/>
                <a:gdLst>
                  <a:gd name="T0" fmla="*/ 726 w 726"/>
                  <a:gd name="T1" fmla="*/ 363 h 726"/>
                  <a:gd name="T2" fmla="*/ 386 w 726"/>
                  <a:gd name="T3" fmla="*/ 725 h 726"/>
                  <a:gd name="T4" fmla="*/ 363 w 726"/>
                  <a:gd name="T5" fmla="*/ 726 h 726"/>
                  <a:gd name="T6" fmla="*/ 126 w 726"/>
                  <a:gd name="T7" fmla="*/ 637 h 726"/>
                  <a:gd name="T8" fmla="*/ 0 w 726"/>
                  <a:gd name="T9" fmla="*/ 363 h 726"/>
                  <a:gd name="T10" fmla="*/ 363 w 726"/>
                  <a:gd name="T11" fmla="*/ 0 h 726"/>
                  <a:gd name="T12" fmla="*/ 726 w 726"/>
                  <a:gd name="T13" fmla="*/ 363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6" h="726">
                    <a:moveTo>
                      <a:pt x="726" y="363"/>
                    </a:moveTo>
                    <a:cubicBezTo>
                      <a:pt x="726" y="556"/>
                      <a:pt x="576" y="714"/>
                      <a:pt x="386" y="725"/>
                    </a:cubicBezTo>
                    <a:cubicBezTo>
                      <a:pt x="378" y="726"/>
                      <a:pt x="371" y="726"/>
                      <a:pt x="363" y="726"/>
                    </a:cubicBezTo>
                    <a:cubicBezTo>
                      <a:pt x="272" y="726"/>
                      <a:pt x="189" y="693"/>
                      <a:pt x="126" y="637"/>
                    </a:cubicBezTo>
                    <a:cubicBezTo>
                      <a:pt x="49" y="571"/>
                      <a:pt x="0" y="473"/>
                      <a:pt x="0" y="363"/>
                    </a:cubicBezTo>
                    <a:cubicBezTo>
                      <a:pt x="0" y="163"/>
                      <a:pt x="163" y="0"/>
                      <a:pt x="363" y="0"/>
                    </a:cubicBezTo>
                    <a:cubicBezTo>
                      <a:pt x="564" y="0"/>
                      <a:pt x="726" y="163"/>
                      <a:pt x="726" y="363"/>
                    </a:cubicBezTo>
                    <a:close/>
                  </a:path>
                </a:pathLst>
              </a:custGeom>
              <a:solidFill>
                <a:srgbClr val="9EB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110">
                <a:extLst>
                  <a:ext uri="{FF2B5EF4-FFF2-40B4-BE49-F238E27FC236}">
                    <a16:creationId xmlns:a16="http://schemas.microsoft.com/office/drawing/2014/main" id="{ECF66012-973C-44FA-A20A-E7D90C16D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91225" y="2147887"/>
                <a:ext cx="350838" cy="354013"/>
              </a:xfrm>
              <a:custGeom>
                <a:avLst/>
                <a:gdLst>
                  <a:gd name="T0" fmla="*/ 751 w 776"/>
                  <a:gd name="T1" fmla="*/ 388 h 776"/>
                  <a:gd name="T2" fmla="*/ 726 w 776"/>
                  <a:gd name="T3" fmla="*/ 388 h 776"/>
                  <a:gd name="T4" fmla="*/ 409 w 776"/>
                  <a:gd name="T5" fmla="*/ 725 h 776"/>
                  <a:gd name="T6" fmla="*/ 409 w 776"/>
                  <a:gd name="T7" fmla="*/ 725 h 776"/>
                  <a:gd name="T8" fmla="*/ 408 w 776"/>
                  <a:gd name="T9" fmla="*/ 725 h 776"/>
                  <a:gd name="T10" fmla="*/ 388 w 776"/>
                  <a:gd name="T11" fmla="*/ 726 h 776"/>
                  <a:gd name="T12" fmla="*/ 167 w 776"/>
                  <a:gd name="T13" fmla="*/ 643 h 776"/>
                  <a:gd name="T14" fmla="*/ 167 w 776"/>
                  <a:gd name="T15" fmla="*/ 643 h 776"/>
                  <a:gd name="T16" fmla="*/ 50 w 776"/>
                  <a:gd name="T17" fmla="*/ 388 h 776"/>
                  <a:gd name="T18" fmla="*/ 149 w 776"/>
                  <a:gd name="T19" fmla="*/ 149 h 776"/>
                  <a:gd name="T20" fmla="*/ 388 w 776"/>
                  <a:gd name="T21" fmla="*/ 50 h 776"/>
                  <a:gd name="T22" fmla="*/ 627 w 776"/>
                  <a:gd name="T23" fmla="*/ 149 h 776"/>
                  <a:gd name="T24" fmla="*/ 726 w 776"/>
                  <a:gd name="T25" fmla="*/ 388 h 776"/>
                  <a:gd name="T26" fmla="*/ 751 w 776"/>
                  <a:gd name="T27" fmla="*/ 388 h 776"/>
                  <a:gd name="T28" fmla="*/ 776 w 776"/>
                  <a:gd name="T29" fmla="*/ 388 h 776"/>
                  <a:gd name="T30" fmla="*/ 388 w 776"/>
                  <a:gd name="T31" fmla="*/ 0 h 776"/>
                  <a:gd name="T32" fmla="*/ 0 w 776"/>
                  <a:gd name="T33" fmla="*/ 388 h 776"/>
                  <a:gd name="T34" fmla="*/ 134 w 776"/>
                  <a:gd name="T35" fmla="*/ 681 h 776"/>
                  <a:gd name="T36" fmla="*/ 134 w 776"/>
                  <a:gd name="T37" fmla="*/ 681 h 776"/>
                  <a:gd name="T38" fmla="*/ 388 w 776"/>
                  <a:gd name="T39" fmla="*/ 776 h 776"/>
                  <a:gd name="T40" fmla="*/ 413 w 776"/>
                  <a:gd name="T41" fmla="*/ 775 h 776"/>
                  <a:gd name="T42" fmla="*/ 411 w 776"/>
                  <a:gd name="T43" fmla="*/ 750 h 776"/>
                  <a:gd name="T44" fmla="*/ 412 w 776"/>
                  <a:gd name="T45" fmla="*/ 775 h 776"/>
                  <a:gd name="T46" fmla="*/ 776 w 776"/>
                  <a:gd name="T47" fmla="*/ 388 h 776"/>
                  <a:gd name="T48" fmla="*/ 751 w 776"/>
                  <a:gd name="T49" fmla="*/ 388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76" h="776">
                    <a:moveTo>
                      <a:pt x="751" y="388"/>
                    </a:moveTo>
                    <a:lnTo>
                      <a:pt x="726" y="388"/>
                    </a:lnTo>
                    <a:cubicBezTo>
                      <a:pt x="726" y="568"/>
                      <a:pt x="586" y="715"/>
                      <a:pt x="409" y="725"/>
                    </a:cubicBezTo>
                    <a:lnTo>
                      <a:pt x="409" y="725"/>
                    </a:lnTo>
                    <a:lnTo>
                      <a:pt x="408" y="725"/>
                    </a:lnTo>
                    <a:cubicBezTo>
                      <a:pt x="402" y="726"/>
                      <a:pt x="395" y="726"/>
                      <a:pt x="388" y="726"/>
                    </a:cubicBezTo>
                    <a:cubicBezTo>
                      <a:pt x="304" y="726"/>
                      <a:pt x="227" y="695"/>
                      <a:pt x="167" y="643"/>
                    </a:cubicBezTo>
                    <a:lnTo>
                      <a:pt x="167" y="643"/>
                    </a:lnTo>
                    <a:cubicBezTo>
                      <a:pt x="96" y="582"/>
                      <a:pt x="50" y="490"/>
                      <a:pt x="50" y="388"/>
                    </a:cubicBezTo>
                    <a:cubicBezTo>
                      <a:pt x="50" y="295"/>
                      <a:pt x="88" y="211"/>
                      <a:pt x="149" y="149"/>
                    </a:cubicBezTo>
                    <a:cubicBezTo>
                      <a:pt x="211" y="88"/>
                      <a:pt x="295" y="50"/>
                      <a:pt x="388" y="50"/>
                    </a:cubicBezTo>
                    <a:cubicBezTo>
                      <a:pt x="482" y="50"/>
                      <a:pt x="566" y="88"/>
                      <a:pt x="627" y="149"/>
                    </a:cubicBezTo>
                    <a:cubicBezTo>
                      <a:pt x="688" y="211"/>
                      <a:pt x="726" y="295"/>
                      <a:pt x="726" y="388"/>
                    </a:cubicBezTo>
                    <a:lnTo>
                      <a:pt x="751" y="388"/>
                    </a:lnTo>
                    <a:lnTo>
                      <a:pt x="776" y="388"/>
                    </a:lnTo>
                    <a:cubicBezTo>
                      <a:pt x="776" y="174"/>
                      <a:pt x="602" y="0"/>
                      <a:pt x="388" y="0"/>
                    </a:cubicBezTo>
                    <a:cubicBezTo>
                      <a:pt x="174" y="0"/>
                      <a:pt x="0" y="174"/>
                      <a:pt x="0" y="388"/>
                    </a:cubicBezTo>
                    <a:cubicBezTo>
                      <a:pt x="0" y="505"/>
                      <a:pt x="52" y="610"/>
                      <a:pt x="134" y="681"/>
                    </a:cubicBezTo>
                    <a:lnTo>
                      <a:pt x="134" y="681"/>
                    </a:lnTo>
                    <a:cubicBezTo>
                      <a:pt x="202" y="740"/>
                      <a:pt x="291" y="776"/>
                      <a:pt x="388" y="776"/>
                    </a:cubicBezTo>
                    <a:cubicBezTo>
                      <a:pt x="396" y="776"/>
                      <a:pt x="404" y="776"/>
                      <a:pt x="413" y="775"/>
                    </a:cubicBezTo>
                    <a:lnTo>
                      <a:pt x="411" y="750"/>
                    </a:lnTo>
                    <a:lnTo>
                      <a:pt x="412" y="775"/>
                    </a:lnTo>
                    <a:cubicBezTo>
                      <a:pt x="615" y="763"/>
                      <a:pt x="776" y="594"/>
                      <a:pt x="776" y="388"/>
                    </a:cubicBezTo>
                    <a:lnTo>
                      <a:pt x="751" y="388"/>
                    </a:lnTo>
                  </a:path>
                </a:pathLst>
              </a:custGeom>
              <a:solidFill>
                <a:srgbClr val="D4ED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111">
                <a:extLst>
                  <a:ext uri="{FF2B5EF4-FFF2-40B4-BE49-F238E27FC236}">
                    <a16:creationId xmlns:a16="http://schemas.microsoft.com/office/drawing/2014/main" id="{84AB2739-8279-4B4B-956C-98C010B8E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811838" y="2560637"/>
                <a:ext cx="1588" cy="0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2 w 2"/>
                  <a:gd name="T5" fmla="*/ 0 h 3"/>
                  <a:gd name="T6" fmla="*/ 2 w 2"/>
                  <a:gd name="T7" fmla="*/ 3 h 3"/>
                  <a:gd name="T8" fmla="*/ 2 w 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0" y="3"/>
                      <a:pt x="0" y="2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1513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112">
                <a:extLst>
                  <a:ext uri="{FF2B5EF4-FFF2-40B4-BE49-F238E27FC236}">
                    <a16:creationId xmlns:a16="http://schemas.microsoft.com/office/drawing/2014/main" id="{339BC449-FD73-496C-8D89-36C30F06B0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810250" y="2547937"/>
                <a:ext cx="7938" cy="12700"/>
              </a:xfrm>
              <a:custGeom>
                <a:avLst/>
                <a:gdLst>
                  <a:gd name="T0" fmla="*/ 1 w 20"/>
                  <a:gd name="T1" fmla="*/ 25 h 25"/>
                  <a:gd name="T2" fmla="*/ 0 w 20"/>
                  <a:gd name="T3" fmla="*/ 25 h 25"/>
                  <a:gd name="T4" fmla="*/ 1 w 20"/>
                  <a:gd name="T5" fmla="*/ 23 h 25"/>
                  <a:gd name="T6" fmla="*/ 1 w 20"/>
                  <a:gd name="T7" fmla="*/ 25 h 25"/>
                  <a:gd name="T8" fmla="*/ 1 w 20"/>
                  <a:gd name="T9" fmla="*/ 23 h 25"/>
                  <a:gd name="T10" fmla="*/ 3 w 20"/>
                  <a:gd name="T11" fmla="*/ 0 h 25"/>
                  <a:gd name="T12" fmla="*/ 15 w 20"/>
                  <a:gd name="T13" fmla="*/ 0 h 25"/>
                  <a:gd name="T14" fmla="*/ 1 w 20"/>
                  <a:gd name="T15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25">
                    <a:moveTo>
                      <a:pt x="1" y="25"/>
                    </a:moveTo>
                    <a:cubicBezTo>
                      <a:pt x="1" y="25"/>
                      <a:pt x="1" y="25"/>
                      <a:pt x="0" y="25"/>
                    </a:cubicBezTo>
                    <a:cubicBezTo>
                      <a:pt x="1" y="24"/>
                      <a:pt x="1" y="24"/>
                      <a:pt x="1" y="23"/>
                    </a:cubicBezTo>
                    <a:lnTo>
                      <a:pt x="1" y="25"/>
                    </a:lnTo>
                    <a:close/>
                    <a:moveTo>
                      <a:pt x="1" y="23"/>
                    </a:moveTo>
                    <a:lnTo>
                      <a:pt x="3" y="0"/>
                    </a:lnTo>
                    <a:cubicBezTo>
                      <a:pt x="7" y="0"/>
                      <a:pt x="11" y="0"/>
                      <a:pt x="15" y="0"/>
                    </a:cubicBezTo>
                    <a:cubicBezTo>
                      <a:pt x="20" y="0"/>
                      <a:pt x="6" y="15"/>
                      <a:pt x="1" y="23"/>
                    </a:cubicBezTo>
                    <a:close/>
                  </a:path>
                </a:pathLst>
              </a:custGeom>
              <a:solidFill>
                <a:srgbClr val="5317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113">
                <a:extLst>
                  <a:ext uri="{FF2B5EF4-FFF2-40B4-BE49-F238E27FC236}">
                    <a16:creationId xmlns:a16="http://schemas.microsoft.com/office/drawing/2014/main" id="{556B9476-5801-46D7-ABE2-74D673753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27725" y="2520950"/>
                <a:ext cx="55563" cy="20638"/>
              </a:xfrm>
              <a:custGeom>
                <a:avLst/>
                <a:gdLst>
                  <a:gd name="T0" fmla="*/ 122 w 122"/>
                  <a:gd name="T1" fmla="*/ 47 h 47"/>
                  <a:gd name="T2" fmla="*/ 0 w 122"/>
                  <a:gd name="T3" fmla="*/ 2 h 47"/>
                  <a:gd name="T4" fmla="*/ 0 w 122"/>
                  <a:gd name="T5" fmla="*/ 0 h 47"/>
                  <a:gd name="T6" fmla="*/ 54 w 122"/>
                  <a:gd name="T7" fmla="*/ 26 h 47"/>
                  <a:gd name="T8" fmla="*/ 116 w 122"/>
                  <a:gd name="T9" fmla="*/ 45 h 47"/>
                  <a:gd name="T10" fmla="*/ 122 w 122"/>
                  <a:gd name="T1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2" h="47">
                    <a:moveTo>
                      <a:pt x="122" y="47"/>
                    </a:moveTo>
                    <a:cubicBezTo>
                      <a:pt x="72" y="37"/>
                      <a:pt x="27" y="22"/>
                      <a:pt x="0" y="2"/>
                    </a:cubicBezTo>
                    <a:lnTo>
                      <a:pt x="0" y="0"/>
                    </a:lnTo>
                    <a:cubicBezTo>
                      <a:pt x="17" y="10"/>
                      <a:pt x="36" y="19"/>
                      <a:pt x="54" y="26"/>
                    </a:cubicBezTo>
                    <a:cubicBezTo>
                      <a:pt x="68" y="31"/>
                      <a:pt x="88" y="37"/>
                      <a:pt x="116" y="45"/>
                    </a:cubicBezTo>
                    <a:cubicBezTo>
                      <a:pt x="118" y="46"/>
                      <a:pt x="120" y="46"/>
                      <a:pt x="122" y="47"/>
                    </a:cubicBezTo>
                    <a:close/>
                  </a:path>
                </a:pathLst>
              </a:custGeom>
              <a:solidFill>
                <a:srgbClr val="2A28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14">
                <a:extLst>
                  <a:ext uri="{FF2B5EF4-FFF2-40B4-BE49-F238E27FC236}">
                    <a16:creationId xmlns:a16="http://schemas.microsoft.com/office/drawing/2014/main" id="{5E0DFCF0-7BBE-44C2-A1B5-7EB4BF3A1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27725" y="2463800"/>
                <a:ext cx="122238" cy="84138"/>
              </a:xfrm>
              <a:custGeom>
                <a:avLst/>
                <a:gdLst>
                  <a:gd name="T0" fmla="*/ 262 w 271"/>
                  <a:gd name="T1" fmla="*/ 184 h 184"/>
                  <a:gd name="T2" fmla="*/ 122 w 271"/>
                  <a:gd name="T3" fmla="*/ 169 h 184"/>
                  <a:gd name="T4" fmla="*/ 116 w 271"/>
                  <a:gd name="T5" fmla="*/ 167 h 184"/>
                  <a:gd name="T6" fmla="*/ 54 w 271"/>
                  <a:gd name="T7" fmla="*/ 148 h 184"/>
                  <a:gd name="T8" fmla="*/ 0 w 271"/>
                  <a:gd name="T9" fmla="*/ 122 h 184"/>
                  <a:gd name="T10" fmla="*/ 11 w 271"/>
                  <a:gd name="T11" fmla="*/ 0 h 184"/>
                  <a:gd name="T12" fmla="*/ 249 w 271"/>
                  <a:gd name="T13" fmla="*/ 82 h 184"/>
                  <a:gd name="T14" fmla="*/ 271 w 271"/>
                  <a:gd name="T15" fmla="*/ 81 h 184"/>
                  <a:gd name="T16" fmla="*/ 262 w 271"/>
                  <a:gd name="T17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1" h="184">
                    <a:moveTo>
                      <a:pt x="262" y="184"/>
                    </a:moveTo>
                    <a:cubicBezTo>
                      <a:pt x="219" y="183"/>
                      <a:pt x="168" y="178"/>
                      <a:pt x="122" y="169"/>
                    </a:cubicBezTo>
                    <a:cubicBezTo>
                      <a:pt x="120" y="168"/>
                      <a:pt x="118" y="168"/>
                      <a:pt x="116" y="167"/>
                    </a:cubicBezTo>
                    <a:cubicBezTo>
                      <a:pt x="88" y="159"/>
                      <a:pt x="68" y="153"/>
                      <a:pt x="54" y="148"/>
                    </a:cubicBezTo>
                    <a:cubicBezTo>
                      <a:pt x="36" y="141"/>
                      <a:pt x="17" y="132"/>
                      <a:pt x="0" y="122"/>
                    </a:cubicBezTo>
                    <a:lnTo>
                      <a:pt x="11" y="0"/>
                    </a:lnTo>
                    <a:cubicBezTo>
                      <a:pt x="76" y="51"/>
                      <a:pt x="159" y="82"/>
                      <a:pt x="249" y="82"/>
                    </a:cubicBezTo>
                    <a:cubicBezTo>
                      <a:pt x="256" y="82"/>
                      <a:pt x="264" y="82"/>
                      <a:pt x="271" y="81"/>
                    </a:cubicBezTo>
                    <a:lnTo>
                      <a:pt x="262" y="184"/>
                    </a:lnTo>
                    <a:close/>
                  </a:path>
                </a:pathLst>
              </a:custGeom>
              <a:solidFill>
                <a:srgbClr val="5317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115">
                <a:extLst>
                  <a:ext uri="{FF2B5EF4-FFF2-40B4-BE49-F238E27FC236}">
                    <a16:creationId xmlns:a16="http://schemas.microsoft.com/office/drawing/2014/main" id="{5D5F6050-95C3-459C-853A-BF238ACB9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19788" y="2271712"/>
                <a:ext cx="131763" cy="207963"/>
              </a:xfrm>
              <a:custGeom>
                <a:avLst/>
                <a:gdLst>
                  <a:gd name="T0" fmla="*/ 233 w 292"/>
                  <a:gd name="T1" fmla="*/ 455 h 455"/>
                  <a:gd name="T2" fmla="*/ 12 w 292"/>
                  <a:gd name="T3" fmla="*/ 372 h 455"/>
                  <a:gd name="T4" fmla="*/ 12 w 292"/>
                  <a:gd name="T5" fmla="*/ 372 h 455"/>
                  <a:gd name="T6" fmla="*/ 0 w 292"/>
                  <a:gd name="T7" fmla="*/ 361 h 455"/>
                  <a:gd name="T8" fmla="*/ 20 w 292"/>
                  <a:gd name="T9" fmla="*/ 121 h 455"/>
                  <a:gd name="T10" fmla="*/ 153 w 292"/>
                  <a:gd name="T11" fmla="*/ 0 h 455"/>
                  <a:gd name="T12" fmla="*/ 165 w 292"/>
                  <a:gd name="T13" fmla="*/ 0 h 455"/>
                  <a:gd name="T14" fmla="*/ 286 w 292"/>
                  <a:gd name="T15" fmla="*/ 145 h 455"/>
                  <a:gd name="T16" fmla="*/ 259 w 292"/>
                  <a:gd name="T17" fmla="*/ 454 h 455"/>
                  <a:gd name="T18" fmla="*/ 254 w 292"/>
                  <a:gd name="T19" fmla="*/ 454 h 455"/>
                  <a:gd name="T20" fmla="*/ 254 w 292"/>
                  <a:gd name="T21" fmla="*/ 454 h 455"/>
                  <a:gd name="T22" fmla="*/ 253 w 292"/>
                  <a:gd name="T23" fmla="*/ 454 h 455"/>
                  <a:gd name="T24" fmla="*/ 233 w 292"/>
                  <a:gd name="T25" fmla="*/ 455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2" h="455">
                    <a:moveTo>
                      <a:pt x="233" y="455"/>
                    </a:moveTo>
                    <a:cubicBezTo>
                      <a:pt x="149" y="455"/>
                      <a:pt x="72" y="424"/>
                      <a:pt x="12" y="372"/>
                    </a:cubicBezTo>
                    <a:lnTo>
                      <a:pt x="12" y="372"/>
                    </a:lnTo>
                    <a:cubicBezTo>
                      <a:pt x="8" y="369"/>
                      <a:pt x="4" y="365"/>
                      <a:pt x="0" y="361"/>
                    </a:cubicBezTo>
                    <a:lnTo>
                      <a:pt x="20" y="121"/>
                    </a:lnTo>
                    <a:cubicBezTo>
                      <a:pt x="26" y="52"/>
                      <a:pt x="85" y="0"/>
                      <a:pt x="153" y="0"/>
                    </a:cubicBezTo>
                    <a:cubicBezTo>
                      <a:pt x="157" y="0"/>
                      <a:pt x="161" y="0"/>
                      <a:pt x="165" y="0"/>
                    </a:cubicBezTo>
                    <a:cubicBezTo>
                      <a:pt x="238" y="7"/>
                      <a:pt x="292" y="72"/>
                      <a:pt x="286" y="145"/>
                    </a:cubicBezTo>
                    <a:lnTo>
                      <a:pt x="259" y="454"/>
                    </a:lnTo>
                    <a:cubicBezTo>
                      <a:pt x="258" y="454"/>
                      <a:pt x="256" y="454"/>
                      <a:pt x="254" y="454"/>
                    </a:cubicBezTo>
                    <a:lnTo>
                      <a:pt x="254" y="454"/>
                    </a:lnTo>
                    <a:lnTo>
                      <a:pt x="253" y="454"/>
                    </a:lnTo>
                    <a:cubicBezTo>
                      <a:pt x="247" y="455"/>
                      <a:pt x="240" y="455"/>
                      <a:pt x="233" y="455"/>
                    </a:cubicBezTo>
                    <a:close/>
                  </a:path>
                </a:pathLst>
              </a:custGeom>
              <a:solidFill>
                <a:srgbClr val="343C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116">
                <a:extLst>
                  <a:ext uri="{FF2B5EF4-FFF2-40B4-BE49-F238E27FC236}">
                    <a16:creationId xmlns:a16="http://schemas.microsoft.com/office/drawing/2014/main" id="{5085B213-C5AD-4548-BB55-602B1A5F5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22963" y="2436812"/>
                <a:ext cx="119063" cy="65088"/>
              </a:xfrm>
              <a:custGeom>
                <a:avLst/>
                <a:gdLst>
                  <a:gd name="T0" fmla="*/ 238 w 264"/>
                  <a:gd name="T1" fmla="*/ 144 h 144"/>
                  <a:gd name="T2" fmla="*/ 0 w 264"/>
                  <a:gd name="T3" fmla="*/ 62 h 144"/>
                  <a:gd name="T4" fmla="*/ 5 w 264"/>
                  <a:gd name="T5" fmla="*/ 0 h 144"/>
                  <a:gd name="T6" fmla="*/ 17 w 264"/>
                  <a:gd name="T7" fmla="*/ 11 h 144"/>
                  <a:gd name="T8" fmla="*/ 17 w 264"/>
                  <a:gd name="T9" fmla="*/ 11 h 144"/>
                  <a:gd name="T10" fmla="*/ 238 w 264"/>
                  <a:gd name="T11" fmla="*/ 94 h 144"/>
                  <a:gd name="T12" fmla="*/ 258 w 264"/>
                  <a:gd name="T13" fmla="*/ 93 h 144"/>
                  <a:gd name="T14" fmla="*/ 259 w 264"/>
                  <a:gd name="T15" fmla="*/ 93 h 144"/>
                  <a:gd name="T16" fmla="*/ 259 w 264"/>
                  <a:gd name="T17" fmla="*/ 93 h 144"/>
                  <a:gd name="T18" fmla="*/ 264 w 264"/>
                  <a:gd name="T19" fmla="*/ 93 h 144"/>
                  <a:gd name="T20" fmla="*/ 260 w 264"/>
                  <a:gd name="T21" fmla="*/ 143 h 144"/>
                  <a:gd name="T22" fmla="*/ 238 w 264"/>
                  <a:gd name="T23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4" h="144">
                    <a:moveTo>
                      <a:pt x="238" y="144"/>
                    </a:moveTo>
                    <a:cubicBezTo>
                      <a:pt x="148" y="144"/>
                      <a:pt x="65" y="113"/>
                      <a:pt x="0" y="62"/>
                    </a:cubicBezTo>
                    <a:lnTo>
                      <a:pt x="5" y="0"/>
                    </a:lnTo>
                    <a:cubicBezTo>
                      <a:pt x="9" y="4"/>
                      <a:pt x="13" y="8"/>
                      <a:pt x="17" y="11"/>
                    </a:cubicBezTo>
                    <a:lnTo>
                      <a:pt x="17" y="11"/>
                    </a:lnTo>
                    <a:cubicBezTo>
                      <a:pt x="77" y="63"/>
                      <a:pt x="154" y="94"/>
                      <a:pt x="238" y="94"/>
                    </a:cubicBezTo>
                    <a:cubicBezTo>
                      <a:pt x="245" y="94"/>
                      <a:pt x="252" y="94"/>
                      <a:pt x="258" y="93"/>
                    </a:cubicBezTo>
                    <a:lnTo>
                      <a:pt x="259" y="93"/>
                    </a:lnTo>
                    <a:lnTo>
                      <a:pt x="259" y="93"/>
                    </a:lnTo>
                    <a:cubicBezTo>
                      <a:pt x="261" y="93"/>
                      <a:pt x="263" y="93"/>
                      <a:pt x="264" y="93"/>
                    </a:cubicBezTo>
                    <a:lnTo>
                      <a:pt x="260" y="143"/>
                    </a:lnTo>
                    <a:cubicBezTo>
                      <a:pt x="253" y="144"/>
                      <a:pt x="245" y="144"/>
                      <a:pt x="238" y="144"/>
                    </a:cubicBezTo>
                    <a:close/>
                  </a:path>
                </a:pathLst>
              </a:custGeom>
              <a:solidFill>
                <a:srgbClr val="464A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117">
                <a:extLst>
                  <a:ext uri="{FF2B5EF4-FFF2-40B4-BE49-F238E27FC236}">
                    <a16:creationId xmlns:a16="http://schemas.microsoft.com/office/drawing/2014/main" id="{C26D473E-5E1A-4994-B4B4-42A45A7B7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37250" y="2238375"/>
                <a:ext cx="187325" cy="800100"/>
              </a:xfrm>
              <a:custGeom>
                <a:avLst/>
                <a:gdLst>
                  <a:gd name="T0" fmla="*/ 127 w 412"/>
                  <a:gd name="T1" fmla="*/ 1748 h 1754"/>
                  <a:gd name="T2" fmla="*/ 127 w 412"/>
                  <a:gd name="T3" fmla="*/ 1748 h 1754"/>
                  <a:gd name="T4" fmla="*/ 272 w 412"/>
                  <a:gd name="T5" fmla="*/ 1627 h 1754"/>
                  <a:gd name="T6" fmla="*/ 405 w 412"/>
                  <a:gd name="T7" fmla="*/ 151 h 1754"/>
                  <a:gd name="T8" fmla="*/ 284 w 412"/>
                  <a:gd name="T9" fmla="*/ 7 h 1754"/>
                  <a:gd name="T10" fmla="*/ 284 w 412"/>
                  <a:gd name="T11" fmla="*/ 7 h 1754"/>
                  <a:gd name="T12" fmla="*/ 140 w 412"/>
                  <a:gd name="T13" fmla="*/ 127 h 1754"/>
                  <a:gd name="T14" fmla="*/ 6 w 412"/>
                  <a:gd name="T15" fmla="*/ 1603 h 1754"/>
                  <a:gd name="T16" fmla="*/ 127 w 412"/>
                  <a:gd name="T17" fmla="*/ 1748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2" h="1754">
                    <a:moveTo>
                      <a:pt x="127" y="1748"/>
                    </a:moveTo>
                    <a:lnTo>
                      <a:pt x="127" y="1748"/>
                    </a:lnTo>
                    <a:cubicBezTo>
                      <a:pt x="200" y="1754"/>
                      <a:pt x="265" y="1700"/>
                      <a:pt x="272" y="1627"/>
                    </a:cubicBezTo>
                    <a:lnTo>
                      <a:pt x="405" y="151"/>
                    </a:lnTo>
                    <a:cubicBezTo>
                      <a:pt x="412" y="78"/>
                      <a:pt x="357" y="13"/>
                      <a:pt x="284" y="7"/>
                    </a:cubicBezTo>
                    <a:lnTo>
                      <a:pt x="284" y="7"/>
                    </a:lnTo>
                    <a:cubicBezTo>
                      <a:pt x="211" y="0"/>
                      <a:pt x="146" y="54"/>
                      <a:pt x="140" y="127"/>
                    </a:cubicBezTo>
                    <a:lnTo>
                      <a:pt x="6" y="1603"/>
                    </a:lnTo>
                    <a:cubicBezTo>
                      <a:pt x="0" y="1676"/>
                      <a:pt x="54" y="1741"/>
                      <a:pt x="127" y="1748"/>
                    </a:cubicBezTo>
                    <a:close/>
                  </a:path>
                </a:pathLst>
              </a:custGeom>
              <a:solidFill>
                <a:srgbClr val="535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118">
                <a:extLst>
                  <a:ext uri="{FF2B5EF4-FFF2-40B4-BE49-F238E27FC236}">
                    <a16:creationId xmlns:a16="http://schemas.microsoft.com/office/drawing/2014/main" id="{B1F42206-8188-4EF9-83F2-47383E708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86475" y="2903537"/>
                <a:ext cx="369888" cy="790575"/>
              </a:xfrm>
              <a:custGeom>
                <a:avLst/>
                <a:gdLst>
                  <a:gd name="T0" fmla="*/ 143 w 820"/>
                  <a:gd name="T1" fmla="*/ 1689 h 1731"/>
                  <a:gd name="T2" fmla="*/ 525 w 820"/>
                  <a:gd name="T3" fmla="*/ 1724 h 1731"/>
                  <a:gd name="T4" fmla="*/ 688 w 820"/>
                  <a:gd name="T5" fmla="*/ 1588 h 1731"/>
                  <a:gd name="T6" fmla="*/ 813 w 820"/>
                  <a:gd name="T7" fmla="*/ 205 h 1731"/>
                  <a:gd name="T8" fmla="*/ 677 w 820"/>
                  <a:gd name="T9" fmla="*/ 42 h 1731"/>
                  <a:gd name="T10" fmla="*/ 295 w 820"/>
                  <a:gd name="T11" fmla="*/ 8 h 1731"/>
                  <a:gd name="T12" fmla="*/ 132 w 820"/>
                  <a:gd name="T13" fmla="*/ 143 h 1731"/>
                  <a:gd name="T14" fmla="*/ 7 w 820"/>
                  <a:gd name="T15" fmla="*/ 1526 h 1731"/>
                  <a:gd name="T16" fmla="*/ 143 w 820"/>
                  <a:gd name="T17" fmla="*/ 1689 h 1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0" h="1731">
                    <a:moveTo>
                      <a:pt x="143" y="1689"/>
                    </a:moveTo>
                    <a:lnTo>
                      <a:pt x="525" y="1724"/>
                    </a:lnTo>
                    <a:cubicBezTo>
                      <a:pt x="607" y="1731"/>
                      <a:pt x="680" y="1670"/>
                      <a:pt x="688" y="1588"/>
                    </a:cubicBezTo>
                    <a:lnTo>
                      <a:pt x="813" y="205"/>
                    </a:lnTo>
                    <a:cubicBezTo>
                      <a:pt x="820" y="123"/>
                      <a:pt x="759" y="49"/>
                      <a:pt x="677" y="42"/>
                    </a:cubicBezTo>
                    <a:lnTo>
                      <a:pt x="295" y="8"/>
                    </a:lnTo>
                    <a:cubicBezTo>
                      <a:pt x="213" y="0"/>
                      <a:pt x="140" y="61"/>
                      <a:pt x="132" y="143"/>
                    </a:cubicBezTo>
                    <a:lnTo>
                      <a:pt x="7" y="1526"/>
                    </a:lnTo>
                    <a:cubicBezTo>
                      <a:pt x="0" y="1609"/>
                      <a:pt x="61" y="1682"/>
                      <a:pt x="143" y="1689"/>
                    </a:cubicBezTo>
                  </a:path>
                </a:pathLst>
              </a:custGeom>
              <a:solidFill>
                <a:srgbClr val="96D5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119">
                <a:extLst>
                  <a:ext uri="{FF2B5EF4-FFF2-40B4-BE49-F238E27FC236}">
                    <a16:creationId xmlns:a16="http://schemas.microsoft.com/office/drawing/2014/main" id="{17501384-4EC4-4793-A8D7-7C8AB1FC1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86475" y="2946400"/>
                <a:ext cx="279400" cy="742950"/>
              </a:xfrm>
              <a:custGeom>
                <a:avLst/>
                <a:gdLst>
                  <a:gd name="T0" fmla="*/ 560 w 620"/>
                  <a:gd name="T1" fmla="*/ 1230 h 1628"/>
                  <a:gd name="T2" fmla="*/ 460 w 620"/>
                  <a:gd name="T3" fmla="*/ 1156 h 1628"/>
                  <a:gd name="T4" fmla="*/ 482 w 620"/>
                  <a:gd name="T5" fmla="*/ 915 h 1628"/>
                  <a:gd name="T6" fmla="*/ 497 w 620"/>
                  <a:gd name="T7" fmla="*/ 754 h 1628"/>
                  <a:gd name="T8" fmla="*/ 504 w 620"/>
                  <a:gd name="T9" fmla="*/ 677 h 1628"/>
                  <a:gd name="T10" fmla="*/ 545 w 620"/>
                  <a:gd name="T11" fmla="*/ 241 h 1628"/>
                  <a:gd name="T12" fmla="*/ 551 w 620"/>
                  <a:gd name="T13" fmla="*/ 171 h 1628"/>
                  <a:gd name="T14" fmla="*/ 564 w 620"/>
                  <a:gd name="T15" fmla="*/ 35 h 1628"/>
                  <a:gd name="T16" fmla="*/ 342 w 620"/>
                  <a:gd name="T17" fmla="*/ 13 h 1628"/>
                  <a:gd name="T18" fmla="*/ 263 w 620"/>
                  <a:gd name="T19" fmla="*/ 5 h 1628"/>
                  <a:gd name="T20" fmla="*/ 263 w 620"/>
                  <a:gd name="T21" fmla="*/ 5 h 1628"/>
                  <a:gd name="T22" fmla="*/ 229 w 620"/>
                  <a:gd name="T23" fmla="*/ 3 h 1628"/>
                  <a:gd name="T24" fmla="*/ 218 w 620"/>
                  <a:gd name="T25" fmla="*/ 2 h 1628"/>
                  <a:gd name="T26" fmla="*/ 145 w 620"/>
                  <a:gd name="T27" fmla="*/ 26 h 1628"/>
                  <a:gd name="T28" fmla="*/ 134 w 620"/>
                  <a:gd name="T29" fmla="*/ 37 h 1628"/>
                  <a:gd name="T30" fmla="*/ 132 w 620"/>
                  <a:gd name="T31" fmla="*/ 53 h 1628"/>
                  <a:gd name="T32" fmla="*/ 125 w 620"/>
                  <a:gd name="T33" fmla="*/ 131 h 1628"/>
                  <a:gd name="T34" fmla="*/ 115 w 620"/>
                  <a:gd name="T35" fmla="*/ 247 h 1628"/>
                  <a:gd name="T36" fmla="*/ 89 w 620"/>
                  <a:gd name="T37" fmla="*/ 535 h 1628"/>
                  <a:gd name="T38" fmla="*/ 87 w 620"/>
                  <a:gd name="T39" fmla="*/ 550 h 1628"/>
                  <a:gd name="T40" fmla="*/ 75 w 620"/>
                  <a:gd name="T41" fmla="*/ 687 h 1628"/>
                  <a:gd name="T42" fmla="*/ 72 w 620"/>
                  <a:gd name="T43" fmla="*/ 716 h 1628"/>
                  <a:gd name="T44" fmla="*/ 64 w 620"/>
                  <a:gd name="T45" fmla="*/ 803 h 1628"/>
                  <a:gd name="T46" fmla="*/ 45 w 620"/>
                  <a:gd name="T47" fmla="*/ 1011 h 1628"/>
                  <a:gd name="T48" fmla="*/ 7 w 620"/>
                  <a:gd name="T49" fmla="*/ 1436 h 1628"/>
                  <a:gd name="T50" fmla="*/ 143 w 620"/>
                  <a:gd name="T51" fmla="*/ 1598 h 1628"/>
                  <a:gd name="T52" fmla="*/ 469 w 620"/>
                  <a:gd name="T53" fmla="*/ 1628 h 1628"/>
                  <a:gd name="T54" fmla="*/ 528 w 620"/>
                  <a:gd name="T55" fmla="*/ 1586 h 1628"/>
                  <a:gd name="T56" fmla="*/ 605 w 620"/>
                  <a:gd name="T57" fmla="*/ 1431 h 1628"/>
                  <a:gd name="T58" fmla="*/ 560 w 620"/>
                  <a:gd name="T59" fmla="*/ 1230 h 1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20" h="1628">
                    <a:moveTo>
                      <a:pt x="560" y="1230"/>
                    </a:moveTo>
                    <a:cubicBezTo>
                      <a:pt x="517" y="1174"/>
                      <a:pt x="460" y="1156"/>
                      <a:pt x="460" y="1156"/>
                    </a:cubicBezTo>
                    <a:lnTo>
                      <a:pt x="482" y="915"/>
                    </a:lnTo>
                    <a:lnTo>
                      <a:pt x="497" y="754"/>
                    </a:lnTo>
                    <a:lnTo>
                      <a:pt x="504" y="677"/>
                    </a:lnTo>
                    <a:lnTo>
                      <a:pt x="545" y="241"/>
                    </a:lnTo>
                    <a:lnTo>
                      <a:pt x="551" y="171"/>
                    </a:lnTo>
                    <a:lnTo>
                      <a:pt x="564" y="35"/>
                    </a:lnTo>
                    <a:cubicBezTo>
                      <a:pt x="564" y="35"/>
                      <a:pt x="444" y="23"/>
                      <a:pt x="342" y="13"/>
                    </a:cubicBezTo>
                    <a:cubicBezTo>
                      <a:pt x="313" y="10"/>
                      <a:pt x="286" y="8"/>
                      <a:pt x="263" y="5"/>
                    </a:cubicBezTo>
                    <a:lnTo>
                      <a:pt x="263" y="5"/>
                    </a:lnTo>
                    <a:cubicBezTo>
                      <a:pt x="250" y="4"/>
                      <a:pt x="239" y="3"/>
                      <a:pt x="229" y="3"/>
                    </a:cubicBezTo>
                    <a:cubicBezTo>
                      <a:pt x="225" y="2"/>
                      <a:pt x="221" y="2"/>
                      <a:pt x="218" y="2"/>
                    </a:cubicBezTo>
                    <a:cubicBezTo>
                      <a:pt x="187" y="0"/>
                      <a:pt x="163" y="10"/>
                      <a:pt x="145" y="26"/>
                    </a:cubicBezTo>
                    <a:cubicBezTo>
                      <a:pt x="141" y="29"/>
                      <a:pt x="138" y="33"/>
                      <a:pt x="134" y="37"/>
                    </a:cubicBezTo>
                    <a:cubicBezTo>
                      <a:pt x="133" y="42"/>
                      <a:pt x="133" y="47"/>
                      <a:pt x="132" y="53"/>
                    </a:cubicBezTo>
                    <a:lnTo>
                      <a:pt x="125" y="131"/>
                    </a:lnTo>
                    <a:lnTo>
                      <a:pt x="115" y="247"/>
                    </a:lnTo>
                    <a:lnTo>
                      <a:pt x="89" y="535"/>
                    </a:lnTo>
                    <a:lnTo>
                      <a:pt x="87" y="550"/>
                    </a:lnTo>
                    <a:lnTo>
                      <a:pt x="75" y="687"/>
                    </a:lnTo>
                    <a:lnTo>
                      <a:pt x="72" y="716"/>
                    </a:lnTo>
                    <a:lnTo>
                      <a:pt x="64" y="803"/>
                    </a:lnTo>
                    <a:lnTo>
                      <a:pt x="45" y="1011"/>
                    </a:lnTo>
                    <a:lnTo>
                      <a:pt x="7" y="1436"/>
                    </a:lnTo>
                    <a:cubicBezTo>
                      <a:pt x="0" y="1518"/>
                      <a:pt x="61" y="1591"/>
                      <a:pt x="143" y="1598"/>
                    </a:cubicBezTo>
                    <a:lnTo>
                      <a:pt x="469" y="1628"/>
                    </a:lnTo>
                    <a:cubicBezTo>
                      <a:pt x="489" y="1617"/>
                      <a:pt x="510" y="1604"/>
                      <a:pt x="528" y="1586"/>
                    </a:cubicBezTo>
                    <a:cubicBezTo>
                      <a:pt x="565" y="1550"/>
                      <a:pt x="595" y="1499"/>
                      <a:pt x="605" y="1431"/>
                    </a:cubicBezTo>
                    <a:cubicBezTo>
                      <a:pt x="620" y="1336"/>
                      <a:pt x="594" y="1272"/>
                      <a:pt x="560" y="1230"/>
                    </a:cubicBezTo>
                  </a:path>
                </a:pathLst>
              </a:custGeom>
              <a:solidFill>
                <a:srgbClr val="74AC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120">
                <a:extLst>
                  <a:ext uri="{FF2B5EF4-FFF2-40B4-BE49-F238E27FC236}">
                    <a16:creationId xmlns:a16="http://schemas.microsoft.com/office/drawing/2014/main" id="{E87C84D4-12BC-4692-9497-5559EC347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816600" y="2952750"/>
                <a:ext cx="68263" cy="247650"/>
              </a:xfrm>
              <a:custGeom>
                <a:avLst/>
                <a:gdLst>
                  <a:gd name="T0" fmla="*/ 45 w 151"/>
                  <a:gd name="T1" fmla="*/ 64 h 545"/>
                  <a:gd name="T2" fmla="*/ 6 w 151"/>
                  <a:gd name="T3" fmla="*/ 481 h 545"/>
                  <a:gd name="T4" fmla="*/ 106 w 151"/>
                  <a:gd name="T5" fmla="*/ 481 h 545"/>
                  <a:gd name="T6" fmla="*/ 145 w 151"/>
                  <a:gd name="T7" fmla="*/ 64 h 545"/>
                  <a:gd name="T8" fmla="*/ 45 w 151"/>
                  <a:gd name="T9" fmla="*/ 64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545">
                    <a:moveTo>
                      <a:pt x="45" y="64"/>
                    </a:moveTo>
                    <a:cubicBezTo>
                      <a:pt x="32" y="203"/>
                      <a:pt x="19" y="342"/>
                      <a:pt x="6" y="481"/>
                    </a:cubicBezTo>
                    <a:cubicBezTo>
                      <a:pt x="0" y="545"/>
                      <a:pt x="100" y="544"/>
                      <a:pt x="106" y="481"/>
                    </a:cubicBezTo>
                    <a:cubicBezTo>
                      <a:pt x="119" y="342"/>
                      <a:pt x="132" y="203"/>
                      <a:pt x="145" y="64"/>
                    </a:cubicBezTo>
                    <a:cubicBezTo>
                      <a:pt x="151" y="0"/>
                      <a:pt x="51" y="0"/>
                      <a:pt x="45" y="64"/>
                    </a:cubicBezTo>
                    <a:close/>
                  </a:path>
                </a:pathLst>
              </a:custGeom>
              <a:solidFill>
                <a:srgbClr val="EFF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121">
                <a:extLst>
                  <a:ext uri="{FF2B5EF4-FFF2-40B4-BE49-F238E27FC236}">
                    <a16:creationId xmlns:a16="http://schemas.microsoft.com/office/drawing/2014/main" id="{CF3B7CB8-A838-405F-8AF1-44A91CCE1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849938" y="2278062"/>
                <a:ext cx="69850" cy="73025"/>
              </a:xfrm>
              <a:custGeom>
                <a:avLst/>
                <a:gdLst>
                  <a:gd name="T0" fmla="*/ 4 w 157"/>
                  <a:gd name="T1" fmla="*/ 73 h 160"/>
                  <a:gd name="T2" fmla="*/ 72 w 157"/>
                  <a:gd name="T3" fmla="*/ 156 h 160"/>
                  <a:gd name="T4" fmla="*/ 154 w 157"/>
                  <a:gd name="T5" fmla="*/ 87 h 160"/>
                  <a:gd name="T6" fmla="*/ 86 w 157"/>
                  <a:gd name="T7" fmla="*/ 3 h 160"/>
                  <a:gd name="T8" fmla="*/ 4 w 157"/>
                  <a:gd name="T9" fmla="*/ 73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60">
                    <a:moveTo>
                      <a:pt x="4" y="73"/>
                    </a:moveTo>
                    <a:cubicBezTo>
                      <a:pt x="0" y="115"/>
                      <a:pt x="31" y="153"/>
                      <a:pt x="72" y="156"/>
                    </a:cubicBezTo>
                    <a:cubicBezTo>
                      <a:pt x="113" y="160"/>
                      <a:pt x="150" y="129"/>
                      <a:pt x="154" y="87"/>
                    </a:cubicBezTo>
                    <a:cubicBezTo>
                      <a:pt x="157" y="44"/>
                      <a:pt x="127" y="7"/>
                      <a:pt x="86" y="3"/>
                    </a:cubicBezTo>
                    <a:cubicBezTo>
                      <a:pt x="44" y="0"/>
                      <a:pt x="8" y="31"/>
                      <a:pt x="4" y="73"/>
                    </a:cubicBezTo>
                  </a:path>
                </a:pathLst>
              </a:custGeom>
              <a:solidFill>
                <a:srgbClr val="B0E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22">
                <a:extLst>
                  <a:ext uri="{FF2B5EF4-FFF2-40B4-BE49-F238E27FC236}">
                    <a16:creationId xmlns:a16="http://schemas.microsoft.com/office/drawing/2014/main" id="{B289ADDF-56F7-4C2D-A8C6-CB619720A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88050" y="3521075"/>
                <a:ext cx="119063" cy="122238"/>
              </a:xfrm>
              <a:custGeom>
                <a:avLst/>
                <a:gdLst>
                  <a:gd name="T0" fmla="*/ 255 w 262"/>
                  <a:gd name="T1" fmla="*/ 145 h 267"/>
                  <a:gd name="T2" fmla="*/ 142 w 262"/>
                  <a:gd name="T3" fmla="*/ 6 h 267"/>
                  <a:gd name="T4" fmla="*/ 6 w 262"/>
                  <a:gd name="T5" fmla="*/ 122 h 267"/>
                  <a:gd name="T6" fmla="*/ 119 w 262"/>
                  <a:gd name="T7" fmla="*/ 261 h 267"/>
                  <a:gd name="T8" fmla="*/ 255 w 262"/>
                  <a:gd name="T9" fmla="*/ 145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267">
                    <a:moveTo>
                      <a:pt x="255" y="145"/>
                    </a:moveTo>
                    <a:cubicBezTo>
                      <a:pt x="262" y="74"/>
                      <a:pt x="211" y="12"/>
                      <a:pt x="142" y="6"/>
                    </a:cubicBezTo>
                    <a:cubicBezTo>
                      <a:pt x="74" y="0"/>
                      <a:pt x="13" y="52"/>
                      <a:pt x="6" y="122"/>
                    </a:cubicBezTo>
                    <a:cubicBezTo>
                      <a:pt x="0" y="192"/>
                      <a:pt x="51" y="255"/>
                      <a:pt x="119" y="261"/>
                    </a:cubicBezTo>
                    <a:cubicBezTo>
                      <a:pt x="188" y="267"/>
                      <a:pt x="249" y="215"/>
                      <a:pt x="255" y="145"/>
                    </a:cubicBezTo>
                    <a:close/>
                  </a:path>
                </a:pathLst>
              </a:custGeom>
              <a:solidFill>
                <a:srgbClr val="3C3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23">
                <a:extLst>
                  <a:ext uri="{FF2B5EF4-FFF2-40B4-BE49-F238E27FC236}">
                    <a16:creationId xmlns:a16="http://schemas.microsoft.com/office/drawing/2014/main" id="{21A7DC19-7294-4A38-810E-F27CADA79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56200" y="3197225"/>
                <a:ext cx="184150" cy="185738"/>
              </a:xfrm>
              <a:custGeom>
                <a:avLst/>
                <a:gdLst>
                  <a:gd name="T0" fmla="*/ 397 w 408"/>
                  <a:gd name="T1" fmla="*/ 185 h 408"/>
                  <a:gd name="T2" fmla="*/ 185 w 408"/>
                  <a:gd name="T3" fmla="*/ 11 h 408"/>
                  <a:gd name="T4" fmla="*/ 11 w 408"/>
                  <a:gd name="T5" fmla="*/ 223 h 408"/>
                  <a:gd name="T6" fmla="*/ 223 w 408"/>
                  <a:gd name="T7" fmla="*/ 397 h 408"/>
                  <a:gd name="T8" fmla="*/ 397 w 408"/>
                  <a:gd name="T9" fmla="*/ 185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8">
                    <a:moveTo>
                      <a:pt x="397" y="185"/>
                    </a:moveTo>
                    <a:cubicBezTo>
                      <a:pt x="387" y="78"/>
                      <a:pt x="292" y="0"/>
                      <a:pt x="185" y="11"/>
                    </a:cubicBezTo>
                    <a:cubicBezTo>
                      <a:pt x="78" y="21"/>
                      <a:pt x="0" y="117"/>
                      <a:pt x="11" y="223"/>
                    </a:cubicBezTo>
                    <a:cubicBezTo>
                      <a:pt x="22" y="330"/>
                      <a:pt x="117" y="408"/>
                      <a:pt x="223" y="397"/>
                    </a:cubicBezTo>
                    <a:cubicBezTo>
                      <a:pt x="330" y="387"/>
                      <a:pt x="408" y="291"/>
                      <a:pt x="397" y="185"/>
                    </a:cubicBezTo>
                    <a:close/>
                  </a:path>
                </a:pathLst>
              </a:custGeom>
              <a:solidFill>
                <a:srgbClr val="E0E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24">
                <a:extLst>
                  <a:ext uri="{FF2B5EF4-FFF2-40B4-BE49-F238E27FC236}">
                    <a16:creationId xmlns:a16="http://schemas.microsoft.com/office/drawing/2014/main" id="{C162D252-0EFF-4A85-ACD0-082CA50FA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34000" y="3711575"/>
                <a:ext cx="95250" cy="95250"/>
              </a:xfrm>
              <a:custGeom>
                <a:avLst/>
                <a:gdLst>
                  <a:gd name="T0" fmla="*/ 105 w 209"/>
                  <a:gd name="T1" fmla="*/ 0 h 209"/>
                  <a:gd name="T2" fmla="*/ 61 w 209"/>
                  <a:gd name="T3" fmla="*/ 10 h 209"/>
                  <a:gd name="T4" fmla="*/ 0 w 209"/>
                  <a:gd name="T5" fmla="*/ 104 h 209"/>
                  <a:gd name="T6" fmla="*/ 35 w 209"/>
                  <a:gd name="T7" fmla="*/ 182 h 209"/>
                  <a:gd name="T8" fmla="*/ 105 w 209"/>
                  <a:gd name="T9" fmla="*/ 209 h 209"/>
                  <a:gd name="T10" fmla="*/ 209 w 209"/>
                  <a:gd name="T11" fmla="*/ 104 h 209"/>
                  <a:gd name="T12" fmla="*/ 105 w 209"/>
                  <a:gd name="T13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209">
                    <a:moveTo>
                      <a:pt x="105" y="0"/>
                    </a:moveTo>
                    <a:cubicBezTo>
                      <a:pt x="89" y="0"/>
                      <a:pt x="74" y="4"/>
                      <a:pt x="61" y="10"/>
                    </a:cubicBezTo>
                    <a:cubicBezTo>
                      <a:pt x="25" y="27"/>
                      <a:pt x="0" y="63"/>
                      <a:pt x="0" y="104"/>
                    </a:cubicBezTo>
                    <a:cubicBezTo>
                      <a:pt x="0" y="135"/>
                      <a:pt x="14" y="163"/>
                      <a:pt x="35" y="182"/>
                    </a:cubicBezTo>
                    <a:cubicBezTo>
                      <a:pt x="54" y="199"/>
                      <a:pt x="78" y="209"/>
                      <a:pt x="105" y="209"/>
                    </a:cubicBezTo>
                    <a:cubicBezTo>
                      <a:pt x="162" y="209"/>
                      <a:pt x="209" y="162"/>
                      <a:pt x="209" y="104"/>
                    </a:cubicBezTo>
                    <a:cubicBezTo>
                      <a:pt x="209" y="47"/>
                      <a:pt x="162" y="0"/>
                      <a:pt x="105" y="0"/>
                    </a:cubicBezTo>
                  </a:path>
                </a:pathLst>
              </a:custGeom>
              <a:solidFill>
                <a:srgbClr val="E0E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25">
                <a:extLst>
                  <a:ext uri="{FF2B5EF4-FFF2-40B4-BE49-F238E27FC236}">
                    <a16:creationId xmlns:a16="http://schemas.microsoft.com/office/drawing/2014/main" id="{6EEC6A88-E904-46B1-B67A-B7717D36C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16663" y="4692650"/>
                <a:ext cx="1525588" cy="757238"/>
              </a:xfrm>
              <a:custGeom>
                <a:avLst/>
                <a:gdLst>
                  <a:gd name="T0" fmla="*/ 0 w 3377"/>
                  <a:gd name="T1" fmla="*/ 0 h 1659"/>
                  <a:gd name="T2" fmla="*/ 3288 w 3377"/>
                  <a:gd name="T3" fmla="*/ 959 h 1659"/>
                  <a:gd name="T4" fmla="*/ 3377 w 3377"/>
                  <a:gd name="T5" fmla="*/ 1659 h 1659"/>
                  <a:gd name="T6" fmla="*/ 0 w 3377"/>
                  <a:gd name="T7" fmla="*/ 0 h 1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77" h="1659">
                    <a:moveTo>
                      <a:pt x="0" y="0"/>
                    </a:moveTo>
                    <a:lnTo>
                      <a:pt x="3288" y="959"/>
                    </a:lnTo>
                    <a:lnTo>
                      <a:pt x="3377" y="16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126">
                <a:extLst>
                  <a:ext uri="{FF2B5EF4-FFF2-40B4-BE49-F238E27FC236}">
                    <a16:creationId xmlns:a16="http://schemas.microsoft.com/office/drawing/2014/main" id="{8B8430D7-A06A-4D2C-A575-3FEFDC949E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64100" y="5540375"/>
                <a:ext cx="536575" cy="842963"/>
              </a:xfrm>
              <a:custGeom>
                <a:avLst/>
                <a:gdLst>
                  <a:gd name="T0" fmla="*/ 1189 w 1189"/>
                  <a:gd name="T1" fmla="*/ 1846 h 1846"/>
                  <a:gd name="T2" fmla="*/ 400 w 1189"/>
                  <a:gd name="T3" fmla="*/ 25 h 1846"/>
                  <a:gd name="T4" fmla="*/ 547 w 1189"/>
                  <a:gd name="T5" fmla="*/ 1417 h 1846"/>
                  <a:gd name="T6" fmla="*/ 1189 w 1189"/>
                  <a:gd name="T7" fmla="*/ 1846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9" h="1846">
                    <a:moveTo>
                      <a:pt x="1189" y="1846"/>
                    </a:moveTo>
                    <a:cubicBezTo>
                      <a:pt x="1089" y="1371"/>
                      <a:pt x="800" y="50"/>
                      <a:pt x="400" y="25"/>
                    </a:cubicBezTo>
                    <a:cubicBezTo>
                      <a:pt x="0" y="0"/>
                      <a:pt x="547" y="1417"/>
                      <a:pt x="547" y="1417"/>
                    </a:cubicBezTo>
                    <a:lnTo>
                      <a:pt x="1189" y="1846"/>
                    </a:lnTo>
                  </a:path>
                </a:pathLst>
              </a:custGeom>
              <a:solidFill>
                <a:srgbClr val="EF43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127">
                <a:extLst>
                  <a:ext uri="{FF2B5EF4-FFF2-40B4-BE49-F238E27FC236}">
                    <a16:creationId xmlns:a16="http://schemas.microsoft.com/office/drawing/2014/main" id="{59780F78-3321-4ED1-AFCB-53915B543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16675" y="4681538"/>
                <a:ext cx="1900238" cy="1393825"/>
              </a:xfrm>
              <a:custGeom>
                <a:avLst/>
                <a:gdLst>
                  <a:gd name="T0" fmla="*/ 3783 w 4205"/>
                  <a:gd name="T1" fmla="*/ 1478 h 3054"/>
                  <a:gd name="T2" fmla="*/ 83 w 4205"/>
                  <a:gd name="T3" fmla="*/ 0 h 3054"/>
                  <a:gd name="T4" fmla="*/ 0 w 4205"/>
                  <a:gd name="T5" fmla="*/ 847 h 3054"/>
                  <a:gd name="T6" fmla="*/ 4055 w 4205"/>
                  <a:gd name="T7" fmla="*/ 2975 h 3054"/>
                  <a:gd name="T8" fmla="*/ 3783 w 4205"/>
                  <a:gd name="T9" fmla="*/ 1478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05" h="3054">
                    <a:moveTo>
                      <a:pt x="3783" y="1478"/>
                    </a:moveTo>
                    <a:cubicBezTo>
                      <a:pt x="3506" y="1257"/>
                      <a:pt x="543" y="32"/>
                      <a:pt x="83" y="0"/>
                    </a:cubicBezTo>
                    <a:cubicBezTo>
                      <a:pt x="83" y="0"/>
                      <a:pt x="0" y="720"/>
                      <a:pt x="0" y="847"/>
                    </a:cubicBezTo>
                    <a:cubicBezTo>
                      <a:pt x="0" y="974"/>
                      <a:pt x="2611" y="2213"/>
                      <a:pt x="4055" y="2975"/>
                    </a:cubicBezTo>
                    <a:cubicBezTo>
                      <a:pt x="4205" y="3054"/>
                      <a:pt x="3863" y="1542"/>
                      <a:pt x="3783" y="1478"/>
                    </a:cubicBezTo>
                  </a:path>
                </a:pathLst>
              </a:custGeom>
              <a:solidFill>
                <a:srgbClr val="F3FA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28">
                <a:extLst>
                  <a:ext uri="{FF2B5EF4-FFF2-40B4-BE49-F238E27FC236}">
                    <a16:creationId xmlns:a16="http://schemas.microsoft.com/office/drawing/2014/main" id="{907A5D79-4DC4-42AE-8A29-B21B87505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018338" y="5259388"/>
                <a:ext cx="2236788" cy="1214438"/>
              </a:xfrm>
              <a:custGeom>
                <a:avLst/>
                <a:gdLst>
                  <a:gd name="T0" fmla="*/ 4948 w 4948"/>
                  <a:gd name="T1" fmla="*/ 2660 h 2660"/>
                  <a:gd name="T2" fmla="*/ 0 w 4948"/>
                  <a:gd name="T3" fmla="*/ 2660 h 2660"/>
                  <a:gd name="T4" fmla="*/ 838 w 4948"/>
                  <a:gd name="T5" fmla="*/ 166 h 2660"/>
                  <a:gd name="T6" fmla="*/ 915 w 4948"/>
                  <a:gd name="T7" fmla="*/ 7 h 2660"/>
                  <a:gd name="T8" fmla="*/ 1163 w 4948"/>
                  <a:gd name="T9" fmla="*/ 66 h 2660"/>
                  <a:gd name="T10" fmla="*/ 4948 w 4948"/>
                  <a:gd name="T11" fmla="*/ 2660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48" h="2660">
                    <a:moveTo>
                      <a:pt x="4948" y="2660"/>
                    </a:moveTo>
                    <a:lnTo>
                      <a:pt x="0" y="2660"/>
                    </a:lnTo>
                    <a:cubicBezTo>
                      <a:pt x="163" y="2040"/>
                      <a:pt x="596" y="713"/>
                      <a:pt x="838" y="166"/>
                    </a:cubicBezTo>
                    <a:cubicBezTo>
                      <a:pt x="867" y="101"/>
                      <a:pt x="892" y="48"/>
                      <a:pt x="915" y="7"/>
                    </a:cubicBezTo>
                    <a:cubicBezTo>
                      <a:pt x="970" y="0"/>
                      <a:pt x="1054" y="21"/>
                      <a:pt x="1163" y="66"/>
                    </a:cubicBezTo>
                    <a:cubicBezTo>
                      <a:pt x="1963" y="393"/>
                      <a:pt x="4055" y="1972"/>
                      <a:pt x="4948" y="2660"/>
                    </a:cubicBezTo>
                    <a:close/>
                  </a:path>
                </a:pathLst>
              </a:custGeom>
              <a:solidFill>
                <a:srgbClr val="453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129">
                <a:extLst>
                  <a:ext uri="{FF2B5EF4-FFF2-40B4-BE49-F238E27FC236}">
                    <a16:creationId xmlns:a16="http://schemas.microsoft.com/office/drawing/2014/main" id="{56B00B8B-E4EA-420E-881F-4DAD98EA7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38925" y="5289550"/>
                <a:ext cx="1857375" cy="1184275"/>
              </a:xfrm>
              <a:custGeom>
                <a:avLst/>
                <a:gdLst>
                  <a:gd name="T0" fmla="*/ 4110 w 4110"/>
                  <a:gd name="T1" fmla="*/ 2594 h 2594"/>
                  <a:gd name="T2" fmla="*/ 3219 w 4110"/>
                  <a:gd name="T3" fmla="*/ 2594 h 2594"/>
                  <a:gd name="T4" fmla="*/ 0 w 4110"/>
                  <a:gd name="T5" fmla="*/ 100 h 2594"/>
                  <a:gd name="T6" fmla="*/ 325 w 4110"/>
                  <a:gd name="T7" fmla="*/ 0 h 2594"/>
                  <a:gd name="T8" fmla="*/ 4110 w 4110"/>
                  <a:gd name="T9" fmla="*/ 2594 h 2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10" h="2594">
                    <a:moveTo>
                      <a:pt x="4110" y="2594"/>
                    </a:moveTo>
                    <a:lnTo>
                      <a:pt x="3219" y="2594"/>
                    </a:lnTo>
                    <a:cubicBezTo>
                      <a:pt x="2188" y="1175"/>
                      <a:pt x="0" y="100"/>
                      <a:pt x="0" y="100"/>
                    </a:cubicBezTo>
                    <a:cubicBezTo>
                      <a:pt x="0" y="100"/>
                      <a:pt x="140" y="48"/>
                      <a:pt x="325" y="0"/>
                    </a:cubicBezTo>
                    <a:cubicBezTo>
                      <a:pt x="1125" y="327"/>
                      <a:pt x="3217" y="1906"/>
                      <a:pt x="4110" y="2594"/>
                    </a:cubicBezTo>
                    <a:close/>
                  </a:path>
                </a:pathLst>
              </a:custGeom>
              <a:solidFill>
                <a:srgbClr val="382C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130">
                <a:extLst>
                  <a:ext uri="{FF2B5EF4-FFF2-40B4-BE49-F238E27FC236}">
                    <a16:creationId xmlns:a16="http://schemas.microsoft.com/office/drawing/2014/main" id="{9524E434-27FC-41C7-8E45-0567676C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72263" y="4932363"/>
                <a:ext cx="2524125" cy="1541463"/>
              </a:xfrm>
              <a:custGeom>
                <a:avLst/>
                <a:gdLst>
                  <a:gd name="T0" fmla="*/ 5587 w 5587"/>
                  <a:gd name="T1" fmla="*/ 3378 h 3378"/>
                  <a:gd name="T2" fmla="*/ 3974 w 5587"/>
                  <a:gd name="T3" fmla="*/ 3378 h 3378"/>
                  <a:gd name="T4" fmla="*/ 73 w 5587"/>
                  <a:gd name="T5" fmla="*/ 884 h 3378"/>
                  <a:gd name="T6" fmla="*/ 0 w 5587"/>
                  <a:gd name="T7" fmla="*/ 850 h 3378"/>
                  <a:gd name="T8" fmla="*/ 275 w 5587"/>
                  <a:gd name="T9" fmla="*/ 0 h 3378"/>
                  <a:gd name="T10" fmla="*/ 351 w 5587"/>
                  <a:gd name="T11" fmla="*/ 22 h 3378"/>
                  <a:gd name="T12" fmla="*/ 735 w 5587"/>
                  <a:gd name="T13" fmla="*/ 142 h 3378"/>
                  <a:gd name="T14" fmla="*/ 1833 w 5587"/>
                  <a:gd name="T15" fmla="*/ 578 h 3378"/>
                  <a:gd name="T16" fmla="*/ 4351 w 5587"/>
                  <a:gd name="T17" fmla="*/ 2149 h 3378"/>
                  <a:gd name="T18" fmla="*/ 4651 w 5587"/>
                  <a:gd name="T19" fmla="*/ 2409 h 3378"/>
                  <a:gd name="T20" fmla="*/ 5118 w 5587"/>
                  <a:gd name="T21" fmla="*/ 2858 h 3378"/>
                  <a:gd name="T22" fmla="*/ 5587 w 5587"/>
                  <a:gd name="T23" fmla="*/ 3378 h 3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87" h="3378">
                    <a:moveTo>
                      <a:pt x="5587" y="3378"/>
                    </a:moveTo>
                    <a:lnTo>
                      <a:pt x="3974" y="3378"/>
                    </a:lnTo>
                    <a:cubicBezTo>
                      <a:pt x="3474" y="2887"/>
                      <a:pt x="2295" y="1900"/>
                      <a:pt x="73" y="884"/>
                    </a:cubicBezTo>
                    <a:cubicBezTo>
                      <a:pt x="49" y="872"/>
                      <a:pt x="24" y="861"/>
                      <a:pt x="0" y="850"/>
                    </a:cubicBezTo>
                    <a:cubicBezTo>
                      <a:pt x="0" y="850"/>
                      <a:pt x="164" y="154"/>
                      <a:pt x="275" y="0"/>
                    </a:cubicBezTo>
                    <a:cubicBezTo>
                      <a:pt x="300" y="7"/>
                      <a:pt x="325" y="14"/>
                      <a:pt x="351" y="22"/>
                    </a:cubicBezTo>
                    <a:cubicBezTo>
                      <a:pt x="470" y="56"/>
                      <a:pt x="598" y="96"/>
                      <a:pt x="735" y="142"/>
                    </a:cubicBezTo>
                    <a:cubicBezTo>
                      <a:pt x="1061" y="251"/>
                      <a:pt x="1434" y="395"/>
                      <a:pt x="1833" y="578"/>
                    </a:cubicBezTo>
                    <a:cubicBezTo>
                      <a:pt x="2619" y="937"/>
                      <a:pt x="3508" y="1448"/>
                      <a:pt x="4351" y="2149"/>
                    </a:cubicBezTo>
                    <a:cubicBezTo>
                      <a:pt x="4452" y="2233"/>
                      <a:pt x="4552" y="2319"/>
                      <a:pt x="4651" y="2409"/>
                    </a:cubicBezTo>
                    <a:cubicBezTo>
                      <a:pt x="4810" y="2552"/>
                      <a:pt x="4966" y="2701"/>
                      <a:pt x="5118" y="2858"/>
                    </a:cubicBezTo>
                    <a:cubicBezTo>
                      <a:pt x="5279" y="3023"/>
                      <a:pt x="5435" y="3196"/>
                      <a:pt x="5587" y="3378"/>
                    </a:cubicBezTo>
                    <a:close/>
                  </a:path>
                </a:pathLst>
              </a:custGeom>
              <a:solidFill>
                <a:srgbClr val="615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616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B8E913-212C-40FA-8EEF-DCEC412081A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756EAC3-2211-4AFB-A684-51AAF6AF2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247" y="186438"/>
            <a:ext cx="10515600" cy="1325563"/>
          </a:xfrm>
        </p:spPr>
        <p:txBody>
          <a:bodyPr/>
          <a:lstStyle/>
          <a:p>
            <a:r>
              <a:rPr lang="es-419" dirty="0"/>
              <a:t>Arquitectura y Diseño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66A4BD-D779-48A6-AD74-640E5E857301}"/>
              </a:ext>
            </a:extLst>
          </p:cNvPr>
          <p:cNvGrpSpPr/>
          <p:nvPr/>
        </p:nvGrpSpPr>
        <p:grpSpPr>
          <a:xfrm>
            <a:off x="1736663" y="1529711"/>
            <a:ext cx="4374156" cy="3827435"/>
            <a:chOff x="7137647" y="1639682"/>
            <a:chExt cx="4374156" cy="3827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B04814E-6ED5-4C2B-ADED-1D57B1E362E8}"/>
                </a:ext>
              </a:extLst>
            </p:cNvPr>
            <p:cNvGrpSpPr/>
            <p:nvPr/>
          </p:nvGrpSpPr>
          <p:grpSpPr>
            <a:xfrm>
              <a:off x="7137647" y="1743961"/>
              <a:ext cx="3956483" cy="3690840"/>
              <a:chOff x="3211512" y="1166907"/>
              <a:chExt cx="5626101" cy="4554443"/>
            </a:xfrm>
            <a:effectLst>
              <a:outerShdw blurRad="190500" algn="ctr" rotWithShape="0">
                <a:prstClr val="black">
                  <a:alpha val="60000"/>
                </a:prstClr>
              </a:outerShdw>
            </a:effectLst>
          </p:grpSpPr>
          <p:sp>
            <p:nvSpPr>
              <p:cNvPr id="7" name="Rectangle 5">
                <a:extLst>
                  <a:ext uri="{FF2B5EF4-FFF2-40B4-BE49-F238E27FC236}">
                    <a16:creationId xmlns:a16="http://schemas.microsoft.com/office/drawing/2014/main" id="{2CBBF671-6351-45FA-AFBA-07FFD4C27D8E}"/>
                  </a:ext>
                </a:extLst>
              </p:cNvPr>
              <p:cNvSpPr/>
              <p:nvPr/>
            </p:nvSpPr>
            <p:spPr>
              <a:xfrm>
                <a:off x="4497424" y="1902617"/>
                <a:ext cx="4340186" cy="2309018"/>
              </a:xfrm>
              <a:custGeom>
                <a:avLst/>
                <a:gdLst>
                  <a:gd name="connsiteX0" fmla="*/ 0 w 2819400"/>
                  <a:gd name="connsiteY0" fmla="*/ 0 h 780097"/>
                  <a:gd name="connsiteX1" fmla="*/ 2819400 w 2819400"/>
                  <a:gd name="connsiteY1" fmla="*/ 0 h 780097"/>
                  <a:gd name="connsiteX2" fmla="*/ 2819400 w 2819400"/>
                  <a:gd name="connsiteY2" fmla="*/ 780097 h 780097"/>
                  <a:gd name="connsiteX3" fmla="*/ 0 w 2819400"/>
                  <a:gd name="connsiteY3" fmla="*/ 780097 h 780097"/>
                  <a:gd name="connsiteX4" fmla="*/ 0 w 2819400"/>
                  <a:gd name="connsiteY4" fmla="*/ 0 h 780097"/>
                  <a:gd name="connsiteX0" fmla="*/ 633413 w 3452813"/>
                  <a:gd name="connsiteY0" fmla="*/ 0 h 780097"/>
                  <a:gd name="connsiteX1" fmla="*/ 3452813 w 3452813"/>
                  <a:gd name="connsiteY1" fmla="*/ 0 h 780097"/>
                  <a:gd name="connsiteX2" fmla="*/ 3452813 w 3452813"/>
                  <a:gd name="connsiteY2" fmla="*/ 780097 h 780097"/>
                  <a:gd name="connsiteX3" fmla="*/ 633413 w 3452813"/>
                  <a:gd name="connsiteY3" fmla="*/ 780097 h 780097"/>
                  <a:gd name="connsiteX4" fmla="*/ 0 w 3452813"/>
                  <a:gd name="connsiteY4" fmla="*/ 558800 h 780097"/>
                  <a:gd name="connsiteX5" fmla="*/ 633413 w 3452813"/>
                  <a:gd name="connsiteY5" fmla="*/ 0 h 780097"/>
                  <a:gd name="connsiteX0" fmla="*/ 964017 w 3783417"/>
                  <a:gd name="connsiteY0" fmla="*/ 0 h 1031803"/>
                  <a:gd name="connsiteX1" fmla="*/ 3783417 w 3783417"/>
                  <a:gd name="connsiteY1" fmla="*/ 0 h 1031803"/>
                  <a:gd name="connsiteX2" fmla="*/ 3783417 w 3783417"/>
                  <a:gd name="connsiteY2" fmla="*/ 780097 h 1031803"/>
                  <a:gd name="connsiteX3" fmla="*/ 964017 w 3783417"/>
                  <a:gd name="connsiteY3" fmla="*/ 780097 h 1031803"/>
                  <a:gd name="connsiteX4" fmla="*/ 19455 w 3783417"/>
                  <a:gd name="connsiteY4" fmla="*/ 1028700 h 1031803"/>
                  <a:gd name="connsiteX5" fmla="*/ 330604 w 3783417"/>
                  <a:gd name="connsiteY5" fmla="*/ 558800 h 1031803"/>
                  <a:gd name="connsiteX6" fmla="*/ 964017 w 3783417"/>
                  <a:gd name="connsiteY6" fmla="*/ 0 h 1031803"/>
                  <a:gd name="connsiteX0" fmla="*/ 964017 w 3783417"/>
                  <a:gd name="connsiteY0" fmla="*/ 0 h 1028700"/>
                  <a:gd name="connsiteX1" fmla="*/ 3783417 w 3783417"/>
                  <a:gd name="connsiteY1" fmla="*/ 0 h 1028700"/>
                  <a:gd name="connsiteX2" fmla="*/ 3783417 w 3783417"/>
                  <a:gd name="connsiteY2" fmla="*/ 780097 h 1028700"/>
                  <a:gd name="connsiteX3" fmla="*/ 964017 w 3783417"/>
                  <a:gd name="connsiteY3" fmla="*/ 780097 h 1028700"/>
                  <a:gd name="connsiteX4" fmla="*/ 19455 w 3783417"/>
                  <a:gd name="connsiteY4" fmla="*/ 1028700 h 1028700"/>
                  <a:gd name="connsiteX5" fmla="*/ 330604 w 3783417"/>
                  <a:gd name="connsiteY5" fmla="*/ 558800 h 1028700"/>
                  <a:gd name="connsiteX6" fmla="*/ 964017 w 3783417"/>
                  <a:gd name="connsiteY6" fmla="*/ 0 h 1028700"/>
                  <a:gd name="connsiteX0" fmla="*/ 638275 w 3457675"/>
                  <a:gd name="connsiteY0" fmla="*/ 0 h 2330450"/>
                  <a:gd name="connsiteX1" fmla="*/ 3457675 w 3457675"/>
                  <a:gd name="connsiteY1" fmla="*/ 0 h 2330450"/>
                  <a:gd name="connsiteX2" fmla="*/ 3457675 w 3457675"/>
                  <a:gd name="connsiteY2" fmla="*/ 780097 h 2330450"/>
                  <a:gd name="connsiteX3" fmla="*/ 638275 w 3457675"/>
                  <a:gd name="connsiteY3" fmla="*/ 780097 h 2330450"/>
                  <a:gd name="connsiteX4" fmla="*/ 582713 w 3457675"/>
                  <a:gd name="connsiteY4" fmla="*/ 2330450 h 2330450"/>
                  <a:gd name="connsiteX5" fmla="*/ 4862 w 3457675"/>
                  <a:gd name="connsiteY5" fmla="*/ 558800 h 2330450"/>
                  <a:gd name="connsiteX6" fmla="*/ 638275 w 3457675"/>
                  <a:gd name="connsiteY6" fmla="*/ 0 h 2330450"/>
                  <a:gd name="connsiteX0" fmla="*/ 1302418 w 4121818"/>
                  <a:gd name="connsiteY0" fmla="*/ 0 h 2330450"/>
                  <a:gd name="connsiteX1" fmla="*/ 4121818 w 4121818"/>
                  <a:gd name="connsiteY1" fmla="*/ 0 h 2330450"/>
                  <a:gd name="connsiteX2" fmla="*/ 4121818 w 4121818"/>
                  <a:gd name="connsiteY2" fmla="*/ 780097 h 2330450"/>
                  <a:gd name="connsiteX3" fmla="*/ 1302418 w 4121818"/>
                  <a:gd name="connsiteY3" fmla="*/ 780097 h 2330450"/>
                  <a:gd name="connsiteX4" fmla="*/ 1246856 w 4121818"/>
                  <a:gd name="connsiteY4" fmla="*/ 2330450 h 2330450"/>
                  <a:gd name="connsiteX5" fmla="*/ 2255 w 4121818"/>
                  <a:gd name="connsiteY5" fmla="*/ 2228850 h 2330450"/>
                  <a:gd name="connsiteX6" fmla="*/ 1302418 w 4121818"/>
                  <a:gd name="connsiteY6" fmla="*/ 0 h 2330450"/>
                  <a:gd name="connsiteX0" fmla="*/ 1300163 w 4119563"/>
                  <a:gd name="connsiteY0" fmla="*/ 0 h 2330450"/>
                  <a:gd name="connsiteX1" fmla="*/ 4119563 w 4119563"/>
                  <a:gd name="connsiteY1" fmla="*/ 0 h 2330450"/>
                  <a:gd name="connsiteX2" fmla="*/ 4119563 w 4119563"/>
                  <a:gd name="connsiteY2" fmla="*/ 780097 h 2330450"/>
                  <a:gd name="connsiteX3" fmla="*/ 1300163 w 4119563"/>
                  <a:gd name="connsiteY3" fmla="*/ 780097 h 2330450"/>
                  <a:gd name="connsiteX4" fmla="*/ 1244601 w 4119563"/>
                  <a:gd name="connsiteY4" fmla="*/ 2330450 h 2330450"/>
                  <a:gd name="connsiteX5" fmla="*/ 0 w 4119563"/>
                  <a:gd name="connsiteY5" fmla="*/ 2228850 h 2330450"/>
                  <a:gd name="connsiteX6" fmla="*/ 1300163 w 4119563"/>
                  <a:gd name="connsiteY6" fmla="*/ 0 h 2330450"/>
                  <a:gd name="connsiteX0" fmla="*/ 1312070 w 4131470"/>
                  <a:gd name="connsiteY0" fmla="*/ 0 h 2330450"/>
                  <a:gd name="connsiteX1" fmla="*/ 4131470 w 4131470"/>
                  <a:gd name="connsiteY1" fmla="*/ 0 h 2330450"/>
                  <a:gd name="connsiteX2" fmla="*/ 4131470 w 4131470"/>
                  <a:gd name="connsiteY2" fmla="*/ 780097 h 2330450"/>
                  <a:gd name="connsiteX3" fmla="*/ 1312070 w 4131470"/>
                  <a:gd name="connsiteY3" fmla="*/ 780097 h 2330450"/>
                  <a:gd name="connsiteX4" fmla="*/ 1256508 w 4131470"/>
                  <a:gd name="connsiteY4" fmla="*/ 2330450 h 2330450"/>
                  <a:gd name="connsiteX5" fmla="*/ 0 w 4131470"/>
                  <a:gd name="connsiteY5" fmla="*/ 2300288 h 2330450"/>
                  <a:gd name="connsiteX6" fmla="*/ 1312070 w 4131470"/>
                  <a:gd name="connsiteY6" fmla="*/ 0 h 2330450"/>
                  <a:gd name="connsiteX0" fmla="*/ 1090614 w 3910014"/>
                  <a:gd name="connsiteY0" fmla="*/ 0 h 2330450"/>
                  <a:gd name="connsiteX1" fmla="*/ 3910014 w 3910014"/>
                  <a:gd name="connsiteY1" fmla="*/ 0 h 2330450"/>
                  <a:gd name="connsiteX2" fmla="*/ 3910014 w 3910014"/>
                  <a:gd name="connsiteY2" fmla="*/ 780097 h 2330450"/>
                  <a:gd name="connsiteX3" fmla="*/ 1090614 w 3910014"/>
                  <a:gd name="connsiteY3" fmla="*/ 780097 h 2330450"/>
                  <a:gd name="connsiteX4" fmla="*/ 1035052 w 3910014"/>
                  <a:gd name="connsiteY4" fmla="*/ 2330450 h 2330450"/>
                  <a:gd name="connsiteX5" fmla="*/ 0 w 3910014"/>
                  <a:gd name="connsiteY5" fmla="*/ 2300288 h 2330450"/>
                  <a:gd name="connsiteX6" fmla="*/ 1090614 w 3910014"/>
                  <a:gd name="connsiteY6" fmla="*/ 0 h 2330450"/>
                  <a:gd name="connsiteX0" fmla="*/ 1307308 w 4126708"/>
                  <a:gd name="connsiteY0" fmla="*/ 0 h 2330450"/>
                  <a:gd name="connsiteX1" fmla="*/ 4126708 w 4126708"/>
                  <a:gd name="connsiteY1" fmla="*/ 0 h 2330450"/>
                  <a:gd name="connsiteX2" fmla="*/ 4126708 w 4126708"/>
                  <a:gd name="connsiteY2" fmla="*/ 780097 h 2330450"/>
                  <a:gd name="connsiteX3" fmla="*/ 1307308 w 4126708"/>
                  <a:gd name="connsiteY3" fmla="*/ 780097 h 2330450"/>
                  <a:gd name="connsiteX4" fmla="*/ 1251746 w 4126708"/>
                  <a:gd name="connsiteY4" fmla="*/ 2330450 h 2330450"/>
                  <a:gd name="connsiteX5" fmla="*/ 0 w 4126708"/>
                  <a:gd name="connsiteY5" fmla="*/ 2307432 h 2330450"/>
                  <a:gd name="connsiteX6" fmla="*/ 1307308 w 4126708"/>
                  <a:gd name="connsiteY6" fmla="*/ 0 h 2330450"/>
                  <a:gd name="connsiteX0" fmla="*/ 1307308 w 4126708"/>
                  <a:gd name="connsiteY0" fmla="*/ 0 h 2328069"/>
                  <a:gd name="connsiteX1" fmla="*/ 4126708 w 4126708"/>
                  <a:gd name="connsiteY1" fmla="*/ 0 h 2328069"/>
                  <a:gd name="connsiteX2" fmla="*/ 4126708 w 4126708"/>
                  <a:gd name="connsiteY2" fmla="*/ 780097 h 2328069"/>
                  <a:gd name="connsiteX3" fmla="*/ 1307308 w 4126708"/>
                  <a:gd name="connsiteY3" fmla="*/ 780097 h 2328069"/>
                  <a:gd name="connsiteX4" fmla="*/ 1251746 w 4126708"/>
                  <a:gd name="connsiteY4" fmla="*/ 2328069 h 2328069"/>
                  <a:gd name="connsiteX5" fmla="*/ 0 w 4126708"/>
                  <a:gd name="connsiteY5" fmla="*/ 2307432 h 2328069"/>
                  <a:gd name="connsiteX6" fmla="*/ 1307308 w 4126708"/>
                  <a:gd name="connsiteY6" fmla="*/ 0 h 2328069"/>
                  <a:gd name="connsiteX0" fmla="*/ 1307308 w 4126708"/>
                  <a:gd name="connsiteY0" fmla="*/ 0 h 2328069"/>
                  <a:gd name="connsiteX1" fmla="*/ 4126708 w 4126708"/>
                  <a:gd name="connsiteY1" fmla="*/ 0 h 2328069"/>
                  <a:gd name="connsiteX2" fmla="*/ 4126708 w 4126708"/>
                  <a:gd name="connsiteY2" fmla="*/ 780097 h 2328069"/>
                  <a:gd name="connsiteX3" fmla="*/ 1307308 w 4126708"/>
                  <a:gd name="connsiteY3" fmla="*/ 780097 h 2328069"/>
                  <a:gd name="connsiteX4" fmla="*/ 1251746 w 4126708"/>
                  <a:gd name="connsiteY4" fmla="*/ 2328069 h 2328069"/>
                  <a:gd name="connsiteX5" fmla="*/ 0 w 4126708"/>
                  <a:gd name="connsiteY5" fmla="*/ 2307432 h 2328069"/>
                  <a:gd name="connsiteX6" fmla="*/ 1307308 w 4126708"/>
                  <a:gd name="connsiteY6" fmla="*/ 0 h 2328069"/>
                  <a:gd name="connsiteX0" fmla="*/ 1307308 w 4126708"/>
                  <a:gd name="connsiteY0" fmla="*/ 0 h 2328069"/>
                  <a:gd name="connsiteX1" fmla="*/ 4126708 w 4126708"/>
                  <a:gd name="connsiteY1" fmla="*/ 0 h 2328069"/>
                  <a:gd name="connsiteX2" fmla="*/ 4126708 w 4126708"/>
                  <a:gd name="connsiteY2" fmla="*/ 780097 h 2328069"/>
                  <a:gd name="connsiteX3" fmla="*/ 1307308 w 4126708"/>
                  <a:gd name="connsiteY3" fmla="*/ 780097 h 2328069"/>
                  <a:gd name="connsiteX4" fmla="*/ 1251746 w 4126708"/>
                  <a:gd name="connsiteY4" fmla="*/ 2328069 h 2328069"/>
                  <a:gd name="connsiteX5" fmla="*/ 0 w 4126708"/>
                  <a:gd name="connsiteY5" fmla="*/ 2307432 h 2328069"/>
                  <a:gd name="connsiteX6" fmla="*/ 1307308 w 4126708"/>
                  <a:gd name="connsiteY6" fmla="*/ 0 h 2328069"/>
                  <a:gd name="connsiteX0" fmla="*/ 1307308 w 4126708"/>
                  <a:gd name="connsiteY0" fmla="*/ 0 h 2320925"/>
                  <a:gd name="connsiteX1" fmla="*/ 4126708 w 4126708"/>
                  <a:gd name="connsiteY1" fmla="*/ 0 h 2320925"/>
                  <a:gd name="connsiteX2" fmla="*/ 4126708 w 4126708"/>
                  <a:gd name="connsiteY2" fmla="*/ 780097 h 2320925"/>
                  <a:gd name="connsiteX3" fmla="*/ 1307308 w 4126708"/>
                  <a:gd name="connsiteY3" fmla="*/ 780097 h 2320925"/>
                  <a:gd name="connsiteX4" fmla="*/ 1251746 w 4126708"/>
                  <a:gd name="connsiteY4" fmla="*/ 2320925 h 2320925"/>
                  <a:gd name="connsiteX5" fmla="*/ 0 w 4126708"/>
                  <a:gd name="connsiteY5" fmla="*/ 2307432 h 2320925"/>
                  <a:gd name="connsiteX6" fmla="*/ 1307308 w 4126708"/>
                  <a:gd name="connsiteY6" fmla="*/ 0 h 2320925"/>
                  <a:gd name="connsiteX0" fmla="*/ 1307308 w 4126708"/>
                  <a:gd name="connsiteY0" fmla="*/ 0 h 2313781"/>
                  <a:gd name="connsiteX1" fmla="*/ 4126708 w 4126708"/>
                  <a:gd name="connsiteY1" fmla="*/ 0 h 2313781"/>
                  <a:gd name="connsiteX2" fmla="*/ 4126708 w 4126708"/>
                  <a:gd name="connsiteY2" fmla="*/ 780097 h 2313781"/>
                  <a:gd name="connsiteX3" fmla="*/ 1307308 w 4126708"/>
                  <a:gd name="connsiteY3" fmla="*/ 780097 h 2313781"/>
                  <a:gd name="connsiteX4" fmla="*/ 1244602 w 4126708"/>
                  <a:gd name="connsiteY4" fmla="*/ 2313781 h 2313781"/>
                  <a:gd name="connsiteX5" fmla="*/ 0 w 4126708"/>
                  <a:gd name="connsiteY5" fmla="*/ 2307432 h 2313781"/>
                  <a:gd name="connsiteX6" fmla="*/ 1307308 w 4126708"/>
                  <a:gd name="connsiteY6" fmla="*/ 0 h 2313781"/>
                  <a:gd name="connsiteX0" fmla="*/ 1307308 w 4126708"/>
                  <a:gd name="connsiteY0" fmla="*/ 0 h 2311400"/>
                  <a:gd name="connsiteX1" fmla="*/ 4126708 w 4126708"/>
                  <a:gd name="connsiteY1" fmla="*/ 0 h 2311400"/>
                  <a:gd name="connsiteX2" fmla="*/ 4126708 w 4126708"/>
                  <a:gd name="connsiteY2" fmla="*/ 780097 h 2311400"/>
                  <a:gd name="connsiteX3" fmla="*/ 1307308 w 4126708"/>
                  <a:gd name="connsiteY3" fmla="*/ 780097 h 2311400"/>
                  <a:gd name="connsiteX4" fmla="*/ 1244602 w 4126708"/>
                  <a:gd name="connsiteY4" fmla="*/ 2311400 h 2311400"/>
                  <a:gd name="connsiteX5" fmla="*/ 0 w 4126708"/>
                  <a:gd name="connsiteY5" fmla="*/ 2307432 h 2311400"/>
                  <a:gd name="connsiteX6" fmla="*/ 1307308 w 4126708"/>
                  <a:gd name="connsiteY6" fmla="*/ 0 h 2311400"/>
                  <a:gd name="connsiteX0" fmla="*/ 1307308 w 4126708"/>
                  <a:gd name="connsiteY0" fmla="*/ 0 h 2311400"/>
                  <a:gd name="connsiteX1" fmla="*/ 4126708 w 4126708"/>
                  <a:gd name="connsiteY1" fmla="*/ 0 h 2311400"/>
                  <a:gd name="connsiteX2" fmla="*/ 4126708 w 4126708"/>
                  <a:gd name="connsiteY2" fmla="*/ 780097 h 2311400"/>
                  <a:gd name="connsiteX3" fmla="*/ 1307308 w 4126708"/>
                  <a:gd name="connsiteY3" fmla="*/ 780097 h 2311400"/>
                  <a:gd name="connsiteX4" fmla="*/ 1244602 w 4126708"/>
                  <a:gd name="connsiteY4" fmla="*/ 2311400 h 2311400"/>
                  <a:gd name="connsiteX5" fmla="*/ 0 w 4126708"/>
                  <a:gd name="connsiteY5" fmla="*/ 2307432 h 2311400"/>
                  <a:gd name="connsiteX6" fmla="*/ 1307308 w 4126708"/>
                  <a:gd name="connsiteY6" fmla="*/ 0 h 2311400"/>
                  <a:gd name="connsiteX0" fmla="*/ 1307308 w 4126708"/>
                  <a:gd name="connsiteY0" fmla="*/ 0 h 2309018"/>
                  <a:gd name="connsiteX1" fmla="*/ 4126708 w 4126708"/>
                  <a:gd name="connsiteY1" fmla="*/ 0 h 2309018"/>
                  <a:gd name="connsiteX2" fmla="*/ 4126708 w 4126708"/>
                  <a:gd name="connsiteY2" fmla="*/ 780097 h 2309018"/>
                  <a:gd name="connsiteX3" fmla="*/ 1307308 w 4126708"/>
                  <a:gd name="connsiteY3" fmla="*/ 780097 h 2309018"/>
                  <a:gd name="connsiteX4" fmla="*/ 1239839 w 4126708"/>
                  <a:gd name="connsiteY4" fmla="*/ 2309018 h 2309018"/>
                  <a:gd name="connsiteX5" fmla="*/ 0 w 4126708"/>
                  <a:gd name="connsiteY5" fmla="*/ 2307432 h 2309018"/>
                  <a:gd name="connsiteX6" fmla="*/ 1307308 w 4126708"/>
                  <a:gd name="connsiteY6" fmla="*/ 0 h 2309018"/>
                  <a:gd name="connsiteX0" fmla="*/ 1317522 w 4136922"/>
                  <a:gd name="connsiteY0" fmla="*/ 0 h 2309018"/>
                  <a:gd name="connsiteX1" fmla="*/ 4136922 w 4136922"/>
                  <a:gd name="connsiteY1" fmla="*/ 0 h 2309018"/>
                  <a:gd name="connsiteX2" fmla="*/ 4136922 w 4136922"/>
                  <a:gd name="connsiteY2" fmla="*/ 780097 h 2309018"/>
                  <a:gd name="connsiteX3" fmla="*/ 1317522 w 4136922"/>
                  <a:gd name="connsiteY3" fmla="*/ 780097 h 2309018"/>
                  <a:gd name="connsiteX4" fmla="*/ 1250053 w 4136922"/>
                  <a:gd name="connsiteY4" fmla="*/ 2309018 h 2309018"/>
                  <a:gd name="connsiteX5" fmla="*/ 10214 w 4136922"/>
                  <a:gd name="connsiteY5" fmla="*/ 2307432 h 2309018"/>
                  <a:gd name="connsiteX6" fmla="*/ 1317522 w 4136922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8104 w 4147504"/>
                  <a:gd name="connsiteY0" fmla="*/ 0 h 2309018"/>
                  <a:gd name="connsiteX1" fmla="*/ 4147504 w 4147504"/>
                  <a:gd name="connsiteY1" fmla="*/ 0 h 2309018"/>
                  <a:gd name="connsiteX2" fmla="*/ 4147504 w 4147504"/>
                  <a:gd name="connsiteY2" fmla="*/ 780097 h 2309018"/>
                  <a:gd name="connsiteX3" fmla="*/ 1328104 w 4147504"/>
                  <a:gd name="connsiteY3" fmla="*/ 780097 h 2309018"/>
                  <a:gd name="connsiteX4" fmla="*/ 1260635 w 4147504"/>
                  <a:gd name="connsiteY4" fmla="*/ 2309018 h 2309018"/>
                  <a:gd name="connsiteX5" fmla="*/ 20796 w 4147504"/>
                  <a:gd name="connsiteY5" fmla="*/ 2307432 h 2309018"/>
                  <a:gd name="connsiteX6" fmla="*/ 1328104 w 4147504"/>
                  <a:gd name="connsiteY6" fmla="*/ 0 h 2309018"/>
                  <a:gd name="connsiteX0" fmla="*/ 1518538 w 4337938"/>
                  <a:gd name="connsiteY0" fmla="*/ 0 h 2309018"/>
                  <a:gd name="connsiteX1" fmla="*/ 4337938 w 4337938"/>
                  <a:gd name="connsiteY1" fmla="*/ 0 h 2309018"/>
                  <a:gd name="connsiteX2" fmla="*/ 4337938 w 4337938"/>
                  <a:gd name="connsiteY2" fmla="*/ 780097 h 2309018"/>
                  <a:gd name="connsiteX3" fmla="*/ 1518538 w 4337938"/>
                  <a:gd name="connsiteY3" fmla="*/ 780097 h 2309018"/>
                  <a:gd name="connsiteX4" fmla="*/ 1451069 w 4337938"/>
                  <a:gd name="connsiteY4" fmla="*/ 2309018 h 2309018"/>
                  <a:gd name="connsiteX5" fmla="*/ 211230 w 4337938"/>
                  <a:gd name="connsiteY5" fmla="*/ 2307432 h 2309018"/>
                  <a:gd name="connsiteX6" fmla="*/ 1518538 w 4337938"/>
                  <a:gd name="connsiteY6" fmla="*/ 0 h 2309018"/>
                  <a:gd name="connsiteX0" fmla="*/ 1528284 w 4347684"/>
                  <a:gd name="connsiteY0" fmla="*/ 0 h 2309018"/>
                  <a:gd name="connsiteX1" fmla="*/ 4347684 w 4347684"/>
                  <a:gd name="connsiteY1" fmla="*/ 0 h 2309018"/>
                  <a:gd name="connsiteX2" fmla="*/ 4347684 w 4347684"/>
                  <a:gd name="connsiteY2" fmla="*/ 780097 h 2309018"/>
                  <a:gd name="connsiteX3" fmla="*/ 1528284 w 4347684"/>
                  <a:gd name="connsiteY3" fmla="*/ 780097 h 2309018"/>
                  <a:gd name="connsiteX4" fmla="*/ 1460815 w 4347684"/>
                  <a:gd name="connsiteY4" fmla="*/ 2309018 h 2309018"/>
                  <a:gd name="connsiteX5" fmla="*/ 220976 w 4347684"/>
                  <a:gd name="connsiteY5" fmla="*/ 2307432 h 2309018"/>
                  <a:gd name="connsiteX6" fmla="*/ 1528284 w 4347684"/>
                  <a:gd name="connsiteY6" fmla="*/ 0 h 2309018"/>
                  <a:gd name="connsiteX0" fmla="*/ 1526332 w 4345732"/>
                  <a:gd name="connsiteY0" fmla="*/ 0 h 2309018"/>
                  <a:gd name="connsiteX1" fmla="*/ 4345732 w 4345732"/>
                  <a:gd name="connsiteY1" fmla="*/ 0 h 2309018"/>
                  <a:gd name="connsiteX2" fmla="*/ 4345732 w 4345732"/>
                  <a:gd name="connsiteY2" fmla="*/ 780097 h 2309018"/>
                  <a:gd name="connsiteX3" fmla="*/ 1526332 w 4345732"/>
                  <a:gd name="connsiteY3" fmla="*/ 780097 h 2309018"/>
                  <a:gd name="connsiteX4" fmla="*/ 1458863 w 4345732"/>
                  <a:gd name="connsiteY4" fmla="*/ 2309018 h 2309018"/>
                  <a:gd name="connsiteX5" fmla="*/ 219024 w 4345732"/>
                  <a:gd name="connsiteY5" fmla="*/ 2307432 h 2309018"/>
                  <a:gd name="connsiteX6" fmla="*/ 1526332 w 4345732"/>
                  <a:gd name="connsiteY6" fmla="*/ 0 h 2309018"/>
                  <a:gd name="connsiteX0" fmla="*/ 1516595 w 4335995"/>
                  <a:gd name="connsiteY0" fmla="*/ 0 h 2309018"/>
                  <a:gd name="connsiteX1" fmla="*/ 4335995 w 4335995"/>
                  <a:gd name="connsiteY1" fmla="*/ 0 h 2309018"/>
                  <a:gd name="connsiteX2" fmla="*/ 4335995 w 4335995"/>
                  <a:gd name="connsiteY2" fmla="*/ 780097 h 2309018"/>
                  <a:gd name="connsiteX3" fmla="*/ 1516595 w 4335995"/>
                  <a:gd name="connsiteY3" fmla="*/ 780097 h 2309018"/>
                  <a:gd name="connsiteX4" fmla="*/ 1449126 w 4335995"/>
                  <a:gd name="connsiteY4" fmla="*/ 2309018 h 2309018"/>
                  <a:gd name="connsiteX5" fmla="*/ 209287 w 4335995"/>
                  <a:gd name="connsiteY5" fmla="*/ 2307432 h 2309018"/>
                  <a:gd name="connsiteX6" fmla="*/ 1516595 w 4335995"/>
                  <a:gd name="connsiteY6" fmla="*/ 0 h 2309018"/>
                  <a:gd name="connsiteX0" fmla="*/ 1528284 w 4347684"/>
                  <a:gd name="connsiteY0" fmla="*/ 0 h 2309018"/>
                  <a:gd name="connsiteX1" fmla="*/ 4347684 w 4347684"/>
                  <a:gd name="connsiteY1" fmla="*/ 0 h 2309018"/>
                  <a:gd name="connsiteX2" fmla="*/ 4347684 w 4347684"/>
                  <a:gd name="connsiteY2" fmla="*/ 780097 h 2309018"/>
                  <a:gd name="connsiteX3" fmla="*/ 1528284 w 4347684"/>
                  <a:gd name="connsiteY3" fmla="*/ 780097 h 2309018"/>
                  <a:gd name="connsiteX4" fmla="*/ 1460815 w 4347684"/>
                  <a:gd name="connsiteY4" fmla="*/ 2309018 h 2309018"/>
                  <a:gd name="connsiteX5" fmla="*/ 220976 w 4347684"/>
                  <a:gd name="connsiteY5" fmla="*/ 2307432 h 2309018"/>
                  <a:gd name="connsiteX6" fmla="*/ 1528284 w 4347684"/>
                  <a:gd name="connsiteY6" fmla="*/ 0 h 2309018"/>
                  <a:gd name="connsiteX0" fmla="*/ 1532401 w 4351801"/>
                  <a:gd name="connsiteY0" fmla="*/ 0 h 2309018"/>
                  <a:gd name="connsiteX1" fmla="*/ 4351801 w 4351801"/>
                  <a:gd name="connsiteY1" fmla="*/ 0 h 2309018"/>
                  <a:gd name="connsiteX2" fmla="*/ 4351801 w 4351801"/>
                  <a:gd name="connsiteY2" fmla="*/ 780097 h 2309018"/>
                  <a:gd name="connsiteX3" fmla="*/ 1532401 w 4351801"/>
                  <a:gd name="connsiteY3" fmla="*/ 780097 h 2309018"/>
                  <a:gd name="connsiteX4" fmla="*/ 1464932 w 4351801"/>
                  <a:gd name="connsiteY4" fmla="*/ 2309018 h 2309018"/>
                  <a:gd name="connsiteX5" fmla="*/ 220331 w 4351801"/>
                  <a:gd name="connsiteY5" fmla="*/ 2307432 h 2309018"/>
                  <a:gd name="connsiteX6" fmla="*/ 1532401 w 4351801"/>
                  <a:gd name="connsiteY6" fmla="*/ 0 h 2309018"/>
                  <a:gd name="connsiteX0" fmla="*/ 1528504 w 4347904"/>
                  <a:gd name="connsiteY0" fmla="*/ 0 h 2309018"/>
                  <a:gd name="connsiteX1" fmla="*/ 4347904 w 4347904"/>
                  <a:gd name="connsiteY1" fmla="*/ 0 h 2309018"/>
                  <a:gd name="connsiteX2" fmla="*/ 4347904 w 4347904"/>
                  <a:gd name="connsiteY2" fmla="*/ 780097 h 2309018"/>
                  <a:gd name="connsiteX3" fmla="*/ 1528504 w 4347904"/>
                  <a:gd name="connsiteY3" fmla="*/ 780097 h 2309018"/>
                  <a:gd name="connsiteX4" fmla="*/ 1461035 w 4347904"/>
                  <a:gd name="connsiteY4" fmla="*/ 2309018 h 2309018"/>
                  <a:gd name="connsiteX5" fmla="*/ 216434 w 4347904"/>
                  <a:gd name="connsiteY5" fmla="*/ 2307432 h 2309018"/>
                  <a:gd name="connsiteX6" fmla="*/ 1528504 w 4347904"/>
                  <a:gd name="connsiteY6" fmla="*/ 0 h 2309018"/>
                  <a:gd name="connsiteX0" fmla="*/ 1522668 w 4342068"/>
                  <a:gd name="connsiteY0" fmla="*/ 0 h 2309018"/>
                  <a:gd name="connsiteX1" fmla="*/ 4342068 w 4342068"/>
                  <a:gd name="connsiteY1" fmla="*/ 0 h 2309018"/>
                  <a:gd name="connsiteX2" fmla="*/ 4342068 w 4342068"/>
                  <a:gd name="connsiteY2" fmla="*/ 780097 h 2309018"/>
                  <a:gd name="connsiteX3" fmla="*/ 1522668 w 4342068"/>
                  <a:gd name="connsiteY3" fmla="*/ 780097 h 2309018"/>
                  <a:gd name="connsiteX4" fmla="*/ 1455199 w 4342068"/>
                  <a:gd name="connsiteY4" fmla="*/ 2309018 h 2309018"/>
                  <a:gd name="connsiteX5" fmla="*/ 210598 w 4342068"/>
                  <a:gd name="connsiteY5" fmla="*/ 2307432 h 2309018"/>
                  <a:gd name="connsiteX6" fmla="*/ 1522668 w 4342068"/>
                  <a:gd name="connsiteY6" fmla="*/ 0 h 2309018"/>
                  <a:gd name="connsiteX0" fmla="*/ 1509562 w 4328962"/>
                  <a:gd name="connsiteY0" fmla="*/ 0 h 2309018"/>
                  <a:gd name="connsiteX1" fmla="*/ 4328962 w 4328962"/>
                  <a:gd name="connsiteY1" fmla="*/ 0 h 2309018"/>
                  <a:gd name="connsiteX2" fmla="*/ 4328962 w 4328962"/>
                  <a:gd name="connsiteY2" fmla="*/ 780097 h 2309018"/>
                  <a:gd name="connsiteX3" fmla="*/ 1509562 w 4328962"/>
                  <a:gd name="connsiteY3" fmla="*/ 780097 h 2309018"/>
                  <a:gd name="connsiteX4" fmla="*/ 1442093 w 4328962"/>
                  <a:gd name="connsiteY4" fmla="*/ 2309018 h 2309018"/>
                  <a:gd name="connsiteX5" fmla="*/ 197492 w 4328962"/>
                  <a:gd name="connsiteY5" fmla="*/ 2307432 h 2309018"/>
                  <a:gd name="connsiteX6" fmla="*/ 1509562 w 4328962"/>
                  <a:gd name="connsiteY6" fmla="*/ 0 h 2309018"/>
                  <a:gd name="connsiteX0" fmla="*/ 1494970 w 4314370"/>
                  <a:gd name="connsiteY0" fmla="*/ 0 h 2309018"/>
                  <a:gd name="connsiteX1" fmla="*/ 4314370 w 4314370"/>
                  <a:gd name="connsiteY1" fmla="*/ 0 h 2309018"/>
                  <a:gd name="connsiteX2" fmla="*/ 4314370 w 4314370"/>
                  <a:gd name="connsiteY2" fmla="*/ 780097 h 2309018"/>
                  <a:gd name="connsiteX3" fmla="*/ 1494970 w 4314370"/>
                  <a:gd name="connsiteY3" fmla="*/ 780097 h 2309018"/>
                  <a:gd name="connsiteX4" fmla="*/ 1427501 w 4314370"/>
                  <a:gd name="connsiteY4" fmla="*/ 2309018 h 2309018"/>
                  <a:gd name="connsiteX5" fmla="*/ 182900 w 4314370"/>
                  <a:gd name="connsiteY5" fmla="*/ 2307432 h 2309018"/>
                  <a:gd name="connsiteX6" fmla="*/ 1494970 w 4314370"/>
                  <a:gd name="connsiteY6" fmla="*/ 0 h 2309018"/>
                  <a:gd name="connsiteX0" fmla="*/ 1518927 w 4338327"/>
                  <a:gd name="connsiteY0" fmla="*/ 0 h 2309018"/>
                  <a:gd name="connsiteX1" fmla="*/ 4338327 w 4338327"/>
                  <a:gd name="connsiteY1" fmla="*/ 0 h 2309018"/>
                  <a:gd name="connsiteX2" fmla="*/ 4338327 w 4338327"/>
                  <a:gd name="connsiteY2" fmla="*/ 780097 h 2309018"/>
                  <a:gd name="connsiteX3" fmla="*/ 1518927 w 4338327"/>
                  <a:gd name="connsiteY3" fmla="*/ 780097 h 2309018"/>
                  <a:gd name="connsiteX4" fmla="*/ 1451458 w 4338327"/>
                  <a:gd name="connsiteY4" fmla="*/ 2309018 h 2309018"/>
                  <a:gd name="connsiteX5" fmla="*/ 206857 w 4338327"/>
                  <a:gd name="connsiteY5" fmla="*/ 2307432 h 2309018"/>
                  <a:gd name="connsiteX6" fmla="*/ 1518927 w 4338327"/>
                  <a:gd name="connsiteY6" fmla="*/ 0 h 2309018"/>
                  <a:gd name="connsiteX0" fmla="*/ 1520786 w 4340186"/>
                  <a:gd name="connsiteY0" fmla="*/ 0 h 2309018"/>
                  <a:gd name="connsiteX1" fmla="*/ 4340186 w 4340186"/>
                  <a:gd name="connsiteY1" fmla="*/ 0 h 2309018"/>
                  <a:gd name="connsiteX2" fmla="*/ 4340186 w 4340186"/>
                  <a:gd name="connsiteY2" fmla="*/ 780097 h 2309018"/>
                  <a:gd name="connsiteX3" fmla="*/ 1520786 w 4340186"/>
                  <a:gd name="connsiteY3" fmla="*/ 780097 h 2309018"/>
                  <a:gd name="connsiteX4" fmla="*/ 1453317 w 4340186"/>
                  <a:gd name="connsiteY4" fmla="*/ 2309018 h 2309018"/>
                  <a:gd name="connsiteX5" fmla="*/ 208716 w 4340186"/>
                  <a:gd name="connsiteY5" fmla="*/ 2307432 h 2309018"/>
                  <a:gd name="connsiteX6" fmla="*/ 1520786 w 4340186"/>
                  <a:gd name="connsiteY6" fmla="*/ 0 h 2309018"/>
                  <a:gd name="connsiteX0" fmla="*/ 1520786 w 4340186"/>
                  <a:gd name="connsiteY0" fmla="*/ 0 h 2309018"/>
                  <a:gd name="connsiteX1" fmla="*/ 4340186 w 4340186"/>
                  <a:gd name="connsiteY1" fmla="*/ 0 h 2309018"/>
                  <a:gd name="connsiteX2" fmla="*/ 4340186 w 4340186"/>
                  <a:gd name="connsiteY2" fmla="*/ 780097 h 2309018"/>
                  <a:gd name="connsiteX3" fmla="*/ 1520786 w 4340186"/>
                  <a:gd name="connsiteY3" fmla="*/ 780097 h 2309018"/>
                  <a:gd name="connsiteX4" fmla="*/ 1453317 w 4340186"/>
                  <a:gd name="connsiteY4" fmla="*/ 2309018 h 2309018"/>
                  <a:gd name="connsiteX5" fmla="*/ 208716 w 4340186"/>
                  <a:gd name="connsiteY5" fmla="*/ 2307432 h 2309018"/>
                  <a:gd name="connsiteX6" fmla="*/ 1520786 w 4340186"/>
                  <a:gd name="connsiteY6" fmla="*/ 0 h 2309018"/>
                  <a:gd name="connsiteX0" fmla="*/ 1520786 w 4340186"/>
                  <a:gd name="connsiteY0" fmla="*/ 0 h 2309018"/>
                  <a:gd name="connsiteX1" fmla="*/ 4340186 w 4340186"/>
                  <a:gd name="connsiteY1" fmla="*/ 0 h 2309018"/>
                  <a:gd name="connsiteX2" fmla="*/ 4340186 w 4340186"/>
                  <a:gd name="connsiteY2" fmla="*/ 780097 h 2309018"/>
                  <a:gd name="connsiteX3" fmla="*/ 1520786 w 4340186"/>
                  <a:gd name="connsiteY3" fmla="*/ 780097 h 2309018"/>
                  <a:gd name="connsiteX4" fmla="*/ 1453317 w 4340186"/>
                  <a:gd name="connsiteY4" fmla="*/ 2309018 h 2309018"/>
                  <a:gd name="connsiteX5" fmla="*/ 208716 w 4340186"/>
                  <a:gd name="connsiteY5" fmla="*/ 2307432 h 2309018"/>
                  <a:gd name="connsiteX6" fmla="*/ 1520786 w 4340186"/>
                  <a:gd name="connsiteY6" fmla="*/ 0 h 2309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40186" h="2309018">
                    <a:moveTo>
                      <a:pt x="1520786" y="0"/>
                    </a:moveTo>
                    <a:lnTo>
                      <a:pt x="4340186" y="0"/>
                    </a:lnTo>
                    <a:lnTo>
                      <a:pt x="4340186" y="780097"/>
                    </a:lnTo>
                    <a:lnTo>
                      <a:pt x="1520786" y="780097"/>
                    </a:lnTo>
                    <a:cubicBezTo>
                      <a:pt x="718305" y="794543"/>
                      <a:pt x="355561" y="2047450"/>
                      <a:pt x="1453317" y="2309018"/>
                    </a:cubicBezTo>
                    <a:lnTo>
                      <a:pt x="208716" y="2307432"/>
                    </a:lnTo>
                    <a:cubicBezTo>
                      <a:pt x="-498515" y="871539"/>
                      <a:pt x="756405" y="16668"/>
                      <a:pt x="15207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4BB3B5"/>
                  </a:gs>
                  <a:gs pos="100000">
                    <a:srgbClr val="39575D"/>
                  </a:gs>
                  <a:gs pos="90000">
                    <a:srgbClr val="258497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2">
                <a:extLst>
                  <a:ext uri="{FF2B5EF4-FFF2-40B4-BE49-F238E27FC236}">
                    <a16:creationId xmlns:a16="http://schemas.microsoft.com/office/drawing/2014/main" id="{FB405257-246C-4717-965F-BF160788BD75}"/>
                  </a:ext>
                </a:extLst>
              </p:cNvPr>
              <p:cNvSpPr/>
              <p:nvPr/>
            </p:nvSpPr>
            <p:spPr>
              <a:xfrm>
                <a:off x="3754886" y="1166907"/>
                <a:ext cx="5082727" cy="3044732"/>
              </a:xfrm>
              <a:custGeom>
                <a:avLst/>
                <a:gdLst>
                  <a:gd name="connsiteX0" fmla="*/ 0 w 2787650"/>
                  <a:gd name="connsiteY0" fmla="*/ 0 h 739589"/>
                  <a:gd name="connsiteX1" fmla="*/ 2787650 w 2787650"/>
                  <a:gd name="connsiteY1" fmla="*/ 0 h 739589"/>
                  <a:gd name="connsiteX2" fmla="*/ 2787650 w 2787650"/>
                  <a:gd name="connsiteY2" fmla="*/ 739589 h 739589"/>
                  <a:gd name="connsiteX3" fmla="*/ 0 w 2787650"/>
                  <a:gd name="connsiteY3" fmla="*/ 739589 h 739589"/>
                  <a:gd name="connsiteX4" fmla="*/ 0 w 2787650"/>
                  <a:gd name="connsiteY4" fmla="*/ 0 h 739589"/>
                  <a:gd name="connsiteX0" fmla="*/ 950912 w 3738562"/>
                  <a:gd name="connsiteY0" fmla="*/ 0 h 739589"/>
                  <a:gd name="connsiteX1" fmla="*/ 3738562 w 3738562"/>
                  <a:gd name="connsiteY1" fmla="*/ 0 h 739589"/>
                  <a:gd name="connsiteX2" fmla="*/ 3738562 w 3738562"/>
                  <a:gd name="connsiteY2" fmla="*/ 739589 h 739589"/>
                  <a:gd name="connsiteX3" fmla="*/ 950912 w 3738562"/>
                  <a:gd name="connsiteY3" fmla="*/ 739589 h 739589"/>
                  <a:gd name="connsiteX4" fmla="*/ 0 w 3738562"/>
                  <a:gd name="connsiteY4" fmla="*/ 376144 h 739589"/>
                  <a:gd name="connsiteX5" fmla="*/ 950912 w 3738562"/>
                  <a:gd name="connsiteY5" fmla="*/ 0 h 739589"/>
                  <a:gd name="connsiteX0" fmla="*/ 1951525 w 4739175"/>
                  <a:gd name="connsiteY0" fmla="*/ 0 h 2600022"/>
                  <a:gd name="connsiteX1" fmla="*/ 4739175 w 4739175"/>
                  <a:gd name="connsiteY1" fmla="*/ 0 h 2600022"/>
                  <a:gd name="connsiteX2" fmla="*/ 4739175 w 4739175"/>
                  <a:gd name="connsiteY2" fmla="*/ 739589 h 2600022"/>
                  <a:gd name="connsiteX3" fmla="*/ 1951525 w 4739175"/>
                  <a:gd name="connsiteY3" fmla="*/ 739589 h 2600022"/>
                  <a:gd name="connsiteX4" fmla="*/ 16363 w 4739175"/>
                  <a:gd name="connsiteY4" fmla="*/ 2598644 h 2600022"/>
                  <a:gd name="connsiteX5" fmla="*/ 1000613 w 4739175"/>
                  <a:gd name="connsiteY5" fmla="*/ 376144 h 2600022"/>
                  <a:gd name="connsiteX6" fmla="*/ 1951525 w 4739175"/>
                  <a:gd name="connsiteY6" fmla="*/ 0 h 2600022"/>
                  <a:gd name="connsiteX0" fmla="*/ 1951525 w 4739175"/>
                  <a:gd name="connsiteY0" fmla="*/ 0 h 2598644"/>
                  <a:gd name="connsiteX1" fmla="*/ 4739175 w 4739175"/>
                  <a:gd name="connsiteY1" fmla="*/ 0 h 2598644"/>
                  <a:gd name="connsiteX2" fmla="*/ 4739175 w 4739175"/>
                  <a:gd name="connsiteY2" fmla="*/ 739589 h 2598644"/>
                  <a:gd name="connsiteX3" fmla="*/ 1951525 w 4739175"/>
                  <a:gd name="connsiteY3" fmla="*/ 739589 h 2598644"/>
                  <a:gd name="connsiteX4" fmla="*/ 16363 w 4739175"/>
                  <a:gd name="connsiteY4" fmla="*/ 2598644 h 2598644"/>
                  <a:gd name="connsiteX5" fmla="*/ 1000613 w 4739175"/>
                  <a:gd name="connsiteY5" fmla="*/ 376144 h 2598644"/>
                  <a:gd name="connsiteX6" fmla="*/ 1951525 w 4739175"/>
                  <a:gd name="connsiteY6" fmla="*/ 0 h 2598644"/>
                  <a:gd name="connsiteX0" fmla="*/ 2199403 w 4987053"/>
                  <a:gd name="connsiteY0" fmla="*/ 0 h 3058162"/>
                  <a:gd name="connsiteX1" fmla="*/ 4987053 w 4987053"/>
                  <a:gd name="connsiteY1" fmla="*/ 0 h 3058162"/>
                  <a:gd name="connsiteX2" fmla="*/ 4987053 w 4987053"/>
                  <a:gd name="connsiteY2" fmla="*/ 739589 h 3058162"/>
                  <a:gd name="connsiteX3" fmla="*/ 2199403 w 4987053"/>
                  <a:gd name="connsiteY3" fmla="*/ 739589 h 3058162"/>
                  <a:gd name="connsiteX4" fmla="*/ 264241 w 4987053"/>
                  <a:gd name="connsiteY4" fmla="*/ 2598644 h 3058162"/>
                  <a:gd name="connsiteX5" fmla="*/ 29291 w 4987053"/>
                  <a:gd name="connsiteY5" fmla="*/ 3049494 h 3058162"/>
                  <a:gd name="connsiteX6" fmla="*/ 2199403 w 4987053"/>
                  <a:gd name="connsiteY6" fmla="*/ 0 h 3058162"/>
                  <a:gd name="connsiteX0" fmla="*/ 2178914 w 4966564"/>
                  <a:gd name="connsiteY0" fmla="*/ 0 h 3077733"/>
                  <a:gd name="connsiteX1" fmla="*/ 4966564 w 4966564"/>
                  <a:gd name="connsiteY1" fmla="*/ 0 h 3077733"/>
                  <a:gd name="connsiteX2" fmla="*/ 4966564 w 4966564"/>
                  <a:gd name="connsiteY2" fmla="*/ 739589 h 3077733"/>
                  <a:gd name="connsiteX3" fmla="*/ 2178914 w 4966564"/>
                  <a:gd name="connsiteY3" fmla="*/ 739589 h 3077733"/>
                  <a:gd name="connsiteX4" fmla="*/ 853352 w 4966564"/>
                  <a:gd name="connsiteY4" fmla="*/ 3049494 h 3077733"/>
                  <a:gd name="connsiteX5" fmla="*/ 8802 w 4966564"/>
                  <a:gd name="connsiteY5" fmla="*/ 3049494 h 3077733"/>
                  <a:gd name="connsiteX6" fmla="*/ 2178914 w 4966564"/>
                  <a:gd name="connsiteY6" fmla="*/ 0 h 3077733"/>
                  <a:gd name="connsiteX0" fmla="*/ 2185984 w 4973634"/>
                  <a:gd name="connsiteY0" fmla="*/ 0 h 3050289"/>
                  <a:gd name="connsiteX1" fmla="*/ 4973634 w 4973634"/>
                  <a:gd name="connsiteY1" fmla="*/ 0 h 3050289"/>
                  <a:gd name="connsiteX2" fmla="*/ 4973634 w 4973634"/>
                  <a:gd name="connsiteY2" fmla="*/ 739589 h 3050289"/>
                  <a:gd name="connsiteX3" fmla="*/ 2185984 w 4973634"/>
                  <a:gd name="connsiteY3" fmla="*/ 739589 h 3050289"/>
                  <a:gd name="connsiteX4" fmla="*/ 860422 w 4973634"/>
                  <a:gd name="connsiteY4" fmla="*/ 3049494 h 3050289"/>
                  <a:gd name="connsiteX5" fmla="*/ 8729 w 4973634"/>
                  <a:gd name="connsiteY5" fmla="*/ 3016156 h 3050289"/>
                  <a:gd name="connsiteX6" fmla="*/ 2185984 w 4973634"/>
                  <a:gd name="connsiteY6" fmla="*/ 0 h 3050289"/>
                  <a:gd name="connsiteX0" fmla="*/ 1784151 w 4571801"/>
                  <a:gd name="connsiteY0" fmla="*/ 0 h 3049494"/>
                  <a:gd name="connsiteX1" fmla="*/ 4571801 w 4571801"/>
                  <a:gd name="connsiteY1" fmla="*/ 0 h 3049494"/>
                  <a:gd name="connsiteX2" fmla="*/ 4571801 w 4571801"/>
                  <a:gd name="connsiteY2" fmla="*/ 739589 h 3049494"/>
                  <a:gd name="connsiteX3" fmla="*/ 1784151 w 4571801"/>
                  <a:gd name="connsiteY3" fmla="*/ 739589 h 3049494"/>
                  <a:gd name="connsiteX4" fmla="*/ 458589 w 4571801"/>
                  <a:gd name="connsiteY4" fmla="*/ 3049494 h 3049494"/>
                  <a:gd name="connsiteX5" fmla="*/ 16471 w 4571801"/>
                  <a:gd name="connsiteY5" fmla="*/ 2918525 h 3049494"/>
                  <a:gd name="connsiteX6" fmla="*/ 1784151 w 4571801"/>
                  <a:gd name="connsiteY6" fmla="*/ 0 h 3049494"/>
                  <a:gd name="connsiteX0" fmla="*/ 1767680 w 4555330"/>
                  <a:gd name="connsiteY0" fmla="*/ 0 h 3049494"/>
                  <a:gd name="connsiteX1" fmla="*/ 4555330 w 4555330"/>
                  <a:gd name="connsiteY1" fmla="*/ 0 h 3049494"/>
                  <a:gd name="connsiteX2" fmla="*/ 4555330 w 4555330"/>
                  <a:gd name="connsiteY2" fmla="*/ 739589 h 3049494"/>
                  <a:gd name="connsiteX3" fmla="*/ 1767680 w 4555330"/>
                  <a:gd name="connsiteY3" fmla="*/ 739589 h 3049494"/>
                  <a:gd name="connsiteX4" fmla="*/ 442118 w 4555330"/>
                  <a:gd name="connsiteY4" fmla="*/ 3049494 h 3049494"/>
                  <a:gd name="connsiteX5" fmla="*/ 0 w 4555330"/>
                  <a:gd name="connsiteY5" fmla="*/ 2918525 h 3049494"/>
                  <a:gd name="connsiteX6" fmla="*/ 1767680 w 4555330"/>
                  <a:gd name="connsiteY6" fmla="*/ 0 h 3049494"/>
                  <a:gd name="connsiteX0" fmla="*/ 2179636 w 4967286"/>
                  <a:gd name="connsiteY0" fmla="*/ 0 h 3049494"/>
                  <a:gd name="connsiteX1" fmla="*/ 4967286 w 4967286"/>
                  <a:gd name="connsiteY1" fmla="*/ 0 h 3049494"/>
                  <a:gd name="connsiteX2" fmla="*/ 4967286 w 4967286"/>
                  <a:gd name="connsiteY2" fmla="*/ 739589 h 3049494"/>
                  <a:gd name="connsiteX3" fmla="*/ 2179636 w 4967286"/>
                  <a:gd name="connsiteY3" fmla="*/ 739589 h 3049494"/>
                  <a:gd name="connsiteX4" fmla="*/ 854074 w 4967286"/>
                  <a:gd name="connsiteY4" fmla="*/ 3049494 h 3049494"/>
                  <a:gd name="connsiteX5" fmla="*/ 0 w 4967286"/>
                  <a:gd name="connsiteY5" fmla="*/ 3018538 h 3049494"/>
                  <a:gd name="connsiteX6" fmla="*/ 2179636 w 4967286"/>
                  <a:gd name="connsiteY6" fmla="*/ 0 h 3049494"/>
                  <a:gd name="connsiteX0" fmla="*/ 2170111 w 4957761"/>
                  <a:gd name="connsiteY0" fmla="*/ 0 h 3049494"/>
                  <a:gd name="connsiteX1" fmla="*/ 4957761 w 4957761"/>
                  <a:gd name="connsiteY1" fmla="*/ 0 h 3049494"/>
                  <a:gd name="connsiteX2" fmla="*/ 4957761 w 4957761"/>
                  <a:gd name="connsiteY2" fmla="*/ 739589 h 3049494"/>
                  <a:gd name="connsiteX3" fmla="*/ 2170111 w 4957761"/>
                  <a:gd name="connsiteY3" fmla="*/ 739589 h 3049494"/>
                  <a:gd name="connsiteX4" fmla="*/ 844549 w 4957761"/>
                  <a:gd name="connsiteY4" fmla="*/ 3049494 h 3049494"/>
                  <a:gd name="connsiteX5" fmla="*/ 0 w 4957761"/>
                  <a:gd name="connsiteY5" fmla="*/ 3037588 h 3049494"/>
                  <a:gd name="connsiteX6" fmla="*/ 2170111 w 4957761"/>
                  <a:gd name="connsiteY6" fmla="*/ 0 h 3049494"/>
                  <a:gd name="connsiteX0" fmla="*/ 2170111 w 4957761"/>
                  <a:gd name="connsiteY0" fmla="*/ 0 h 3049494"/>
                  <a:gd name="connsiteX1" fmla="*/ 4957761 w 4957761"/>
                  <a:gd name="connsiteY1" fmla="*/ 0 h 3049494"/>
                  <a:gd name="connsiteX2" fmla="*/ 4957761 w 4957761"/>
                  <a:gd name="connsiteY2" fmla="*/ 739589 h 3049494"/>
                  <a:gd name="connsiteX3" fmla="*/ 2170111 w 4957761"/>
                  <a:gd name="connsiteY3" fmla="*/ 739589 h 3049494"/>
                  <a:gd name="connsiteX4" fmla="*/ 830262 w 4957761"/>
                  <a:gd name="connsiteY4" fmla="*/ 3049494 h 3049494"/>
                  <a:gd name="connsiteX5" fmla="*/ 0 w 4957761"/>
                  <a:gd name="connsiteY5" fmla="*/ 3037588 h 3049494"/>
                  <a:gd name="connsiteX6" fmla="*/ 2170111 w 4957761"/>
                  <a:gd name="connsiteY6" fmla="*/ 0 h 3049494"/>
                  <a:gd name="connsiteX0" fmla="*/ 2170111 w 4957761"/>
                  <a:gd name="connsiteY0" fmla="*/ 0 h 3049494"/>
                  <a:gd name="connsiteX1" fmla="*/ 4957761 w 4957761"/>
                  <a:gd name="connsiteY1" fmla="*/ 0 h 3049494"/>
                  <a:gd name="connsiteX2" fmla="*/ 4957761 w 4957761"/>
                  <a:gd name="connsiteY2" fmla="*/ 739589 h 3049494"/>
                  <a:gd name="connsiteX3" fmla="*/ 2170111 w 4957761"/>
                  <a:gd name="connsiteY3" fmla="*/ 739589 h 3049494"/>
                  <a:gd name="connsiteX4" fmla="*/ 835024 w 4957761"/>
                  <a:gd name="connsiteY4" fmla="*/ 3049494 h 3049494"/>
                  <a:gd name="connsiteX5" fmla="*/ 0 w 4957761"/>
                  <a:gd name="connsiteY5" fmla="*/ 3037588 h 3049494"/>
                  <a:gd name="connsiteX6" fmla="*/ 2170111 w 4957761"/>
                  <a:gd name="connsiteY6" fmla="*/ 0 h 3049494"/>
                  <a:gd name="connsiteX0" fmla="*/ 2170111 w 4957761"/>
                  <a:gd name="connsiteY0" fmla="*/ 0 h 3049513"/>
                  <a:gd name="connsiteX1" fmla="*/ 4957761 w 4957761"/>
                  <a:gd name="connsiteY1" fmla="*/ 0 h 3049513"/>
                  <a:gd name="connsiteX2" fmla="*/ 4957761 w 4957761"/>
                  <a:gd name="connsiteY2" fmla="*/ 739589 h 3049513"/>
                  <a:gd name="connsiteX3" fmla="*/ 2170111 w 4957761"/>
                  <a:gd name="connsiteY3" fmla="*/ 739589 h 3049513"/>
                  <a:gd name="connsiteX4" fmla="*/ 835024 w 4957761"/>
                  <a:gd name="connsiteY4" fmla="*/ 3049494 h 3049513"/>
                  <a:gd name="connsiteX5" fmla="*/ 0 w 4957761"/>
                  <a:gd name="connsiteY5" fmla="*/ 3037588 h 3049513"/>
                  <a:gd name="connsiteX6" fmla="*/ 2170111 w 4957761"/>
                  <a:gd name="connsiteY6" fmla="*/ 0 h 3049513"/>
                  <a:gd name="connsiteX0" fmla="*/ 2170111 w 4957761"/>
                  <a:gd name="connsiteY0" fmla="*/ 0 h 3049494"/>
                  <a:gd name="connsiteX1" fmla="*/ 4957761 w 4957761"/>
                  <a:gd name="connsiteY1" fmla="*/ 0 h 3049494"/>
                  <a:gd name="connsiteX2" fmla="*/ 4957761 w 4957761"/>
                  <a:gd name="connsiteY2" fmla="*/ 739589 h 3049494"/>
                  <a:gd name="connsiteX3" fmla="*/ 2170111 w 4957761"/>
                  <a:gd name="connsiteY3" fmla="*/ 739589 h 3049494"/>
                  <a:gd name="connsiteX4" fmla="*/ 835024 w 4957761"/>
                  <a:gd name="connsiteY4" fmla="*/ 3049494 h 3049494"/>
                  <a:gd name="connsiteX5" fmla="*/ 0 w 4957761"/>
                  <a:gd name="connsiteY5" fmla="*/ 3037588 h 3049494"/>
                  <a:gd name="connsiteX6" fmla="*/ 2170111 w 4957761"/>
                  <a:gd name="connsiteY6" fmla="*/ 0 h 3049494"/>
                  <a:gd name="connsiteX0" fmla="*/ 2170111 w 4957761"/>
                  <a:gd name="connsiteY0" fmla="*/ 0 h 3049494"/>
                  <a:gd name="connsiteX1" fmla="*/ 4957761 w 4957761"/>
                  <a:gd name="connsiteY1" fmla="*/ 0 h 3049494"/>
                  <a:gd name="connsiteX2" fmla="*/ 4957761 w 4957761"/>
                  <a:gd name="connsiteY2" fmla="*/ 739589 h 3049494"/>
                  <a:gd name="connsiteX3" fmla="*/ 2170111 w 4957761"/>
                  <a:gd name="connsiteY3" fmla="*/ 739589 h 3049494"/>
                  <a:gd name="connsiteX4" fmla="*/ 835024 w 4957761"/>
                  <a:gd name="connsiteY4" fmla="*/ 3049494 h 3049494"/>
                  <a:gd name="connsiteX5" fmla="*/ 0 w 4957761"/>
                  <a:gd name="connsiteY5" fmla="*/ 3042351 h 3049494"/>
                  <a:gd name="connsiteX6" fmla="*/ 2170111 w 4957761"/>
                  <a:gd name="connsiteY6" fmla="*/ 0 h 3049494"/>
                  <a:gd name="connsiteX0" fmla="*/ 2174873 w 4962523"/>
                  <a:gd name="connsiteY0" fmla="*/ 0 h 3049494"/>
                  <a:gd name="connsiteX1" fmla="*/ 4962523 w 4962523"/>
                  <a:gd name="connsiteY1" fmla="*/ 0 h 3049494"/>
                  <a:gd name="connsiteX2" fmla="*/ 4962523 w 4962523"/>
                  <a:gd name="connsiteY2" fmla="*/ 739589 h 3049494"/>
                  <a:gd name="connsiteX3" fmla="*/ 2174873 w 4962523"/>
                  <a:gd name="connsiteY3" fmla="*/ 739589 h 3049494"/>
                  <a:gd name="connsiteX4" fmla="*/ 839786 w 4962523"/>
                  <a:gd name="connsiteY4" fmla="*/ 3049494 h 3049494"/>
                  <a:gd name="connsiteX5" fmla="*/ 0 w 4962523"/>
                  <a:gd name="connsiteY5" fmla="*/ 3044732 h 3049494"/>
                  <a:gd name="connsiteX6" fmla="*/ 2174873 w 4962523"/>
                  <a:gd name="connsiteY6" fmla="*/ 0 h 3049494"/>
                  <a:gd name="connsiteX0" fmla="*/ 2174873 w 4962523"/>
                  <a:gd name="connsiteY0" fmla="*/ 0 h 3044732"/>
                  <a:gd name="connsiteX1" fmla="*/ 4962523 w 4962523"/>
                  <a:gd name="connsiteY1" fmla="*/ 0 h 3044732"/>
                  <a:gd name="connsiteX2" fmla="*/ 4962523 w 4962523"/>
                  <a:gd name="connsiteY2" fmla="*/ 739589 h 3044732"/>
                  <a:gd name="connsiteX3" fmla="*/ 2174873 w 4962523"/>
                  <a:gd name="connsiteY3" fmla="*/ 739589 h 3044732"/>
                  <a:gd name="connsiteX4" fmla="*/ 832642 w 4962523"/>
                  <a:gd name="connsiteY4" fmla="*/ 3044731 h 3044732"/>
                  <a:gd name="connsiteX5" fmla="*/ 0 w 4962523"/>
                  <a:gd name="connsiteY5" fmla="*/ 3044732 h 3044732"/>
                  <a:gd name="connsiteX6" fmla="*/ 2174873 w 4962523"/>
                  <a:gd name="connsiteY6" fmla="*/ 0 h 3044732"/>
                  <a:gd name="connsiteX0" fmla="*/ 2311344 w 5098994"/>
                  <a:gd name="connsiteY0" fmla="*/ 0 h 3044732"/>
                  <a:gd name="connsiteX1" fmla="*/ 5098994 w 5098994"/>
                  <a:gd name="connsiteY1" fmla="*/ 0 h 3044732"/>
                  <a:gd name="connsiteX2" fmla="*/ 5098994 w 5098994"/>
                  <a:gd name="connsiteY2" fmla="*/ 739589 h 3044732"/>
                  <a:gd name="connsiteX3" fmla="*/ 2311344 w 5098994"/>
                  <a:gd name="connsiteY3" fmla="*/ 739589 h 3044732"/>
                  <a:gd name="connsiteX4" fmla="*/ 969113 w 5098994"/>
                  <a:gd name="connsiteY4" fmla="*/ 3044731 h 3044732"/>
                  <a:gd name="connsiteX5" fmla="*/ 136471 w 5098994"/>
                  <a:gd name="connsiteY5" fmla="*/ 3044732 h 3044732"/>
                  <a:gd name="connsiteX6" fmla="*/ 2311344 w 5098994"/>
                  <a:gd name="connsiteY6" fmla="*/ 0 h 3044732"/>
                  <a:gd name="connsiteX0" fmla="*/ 2335834 w 5123484"/>
                  <a:gd name="connsiteY0" fmla="*/ 0 h 3044732"/>
                  <a:gd name="connsiteX1" fmla="*/ 5123484 w 5123484"/>
                  <a:gd name="connsiteY1" fmla="*/ 0 h 3044732"/>
                  <a:gd name="connsiteX2" fmla="*/ 5123484 w 5123484"/>
                  <a:gd name="connsiteY2" fmla="*/ 739589 h 3044732"/>
                  <a:gd name="connsiteX3" fmla="*/ 2335834 w 5123484"/>
                  <a:gd name="connsiteY3" fmla="*/ 739589 h 3044732"/>
                  <a:gd name="connsiteX4" fmla="*/ 993603 w 5123484"/>
                  <a:gd name="connsiteY4" fmla="*/ 3044731 h 3044732"/>
                  <a:gd name="connsiteX5" fmla="*/ 160961 w 5123484"/>
                  <a:gd name="connsiteY5" fmla="*/ 3044732 h 3044732"/>
                  <a:gd name="connsiteX6" fmla="*/ 2335834 w 5123484"/>
                  <a:gd name="connsiteY6" fmla="*/ 0 h 3044732"/>
                  <a:gd name="connsiteX0" fmla="*/ 2332611 w 5120261"/>
                  <a:gd name="connsiteY0" fmla="*/ 0 h 3044732"/>
                  <a:gd name="connsiteX1" fmla="*/ 5120261 w 5120261"/>
                  <a:gd name="connsiteY1" fmla="*/ 0 h 3044732"/>
                  <a:gd name="connsiteX2" fmla="*/ 5120261 w 5120261"/>
                  <a:gd name="connsiteY2" fmla="*/ 739589 h 3044732"/>
                  <a:gd name="connsiteX3" fmla="*/ 2332611 w 5120261"/>
                  <a:gd name="connsiteY3" fmla="*/ 739589 h 3044732"/>
                  <a:gd name="connsiteX4" fmla="*/ 990380 w 5120261"/>
                  <a:gd name="connsiteY4" fmla="*/ 3044731 h 3044732"/>
                  <a:gd name="connsiteX5" fmla="*/ 157738 w 5120261"/>
                  <a:gd name="connsiteY5" fmla="*/ 3044732 h 3044732"/>
                  <a:gd name="connsiteX6" fmla="*/ 2332611 w 5120261"/>
                  <a:gd name="connsiteY6" fmla="*/ 0 h 3044732"/>
                  <a:gd name="connsiteX0" fmla="*/ 2289054 w 5076704"/>
                  <a:gd name="connsiteY0" fmla="*/ 0 h 3044732"/>
                  <a:gd name="connsiteX1" fmla="*/ 5076704 w 5076704"/>
                  <a:gd name="connsiteY1" fmla="*/ 0 h 3044732"/>
                  <a:gd name="connsiteX2" fmla="*/ 5076704 w 5076704"/>
                  <a:gd name="connsiteY2" fmla="*/ 739589 h 3044732"/>
                  <a:gd name="connsiteX3" fmla="*/ 2289054 w 5076704"/>
                  <a:gd name="connsiteY3" fmla="*/ 739589 h 3044732"/>
                  <a:gd name="connsiteX4" fmla="*/ 946823 w 5076704"/>
                  <a:gd name="connsiteY4" fmla="*/ 3044731 h 3044732"/>
                  <a:gd name="connsiteX5" fmla="*/ 114181 w 5076704"/>
                  <a:gd name="connsiteY5" fmla="*/ 3044732 h 3044732"/>
                  <a:gd name="connsiteX6" fmla="*/ 2289054 w 5076704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2727" h="3044732">
                    <a:moveTo>
                      <a:pt x="2295077" y="0"/>
                    </a:moveTo>
                    <a:lnTo>
                      <a:pt x="5082727" y="0"/>
                    </a:lnTo>
                    <a:lnTo>
                      <a:pt x="5082727" y="739589"/>
                    </a:lnTo>
                    <a:lnTo>
                      <a:pt x="2295077" y="739589"/>
                    </a:lnTo>
                    <a:cubicBezTo>
                      <a:pt x="1368242" y="760507"/>
                      <a:pt x="282656" y="1714655"/>
                      <a:pt x="952846" y="3044731"/>
                    </a:cubicBezTo>
                    <a:lnTo>
                      <a:pt x="120204" y="3044732"/>
                    </a:lnTo>
                    <a:cubicBezTo>
                      <a:pt x="-450238" y="1001121"/>
                      <a:pt x="1131969" y="14786"/>
                      <a:pt x="229507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D9259"/>
                  </a:gs>
                  <a:gs pos="90000">
                    <a:srgbClr val="D25A18"/>
                  </a:gs>
                  <a:gs pos="100000">
                    <a:srgbClr val="7A513A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01600" dist="38100" sx="98000" sy="98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395E707A-6B14-45F1-A4B1-E7344FBDAC77}"/>
                  </a:ext>
                </a:extLst>
              </p:cNvPr>
              <p:cNvSpPr/>
              <p:nvPr/>
            </p:nvSpPr>
            <p:spPr>
              <a:xfrm flipH="1" flipV="1">
                <a:off x="3211515" y="2675825"/>
                <a:ext cx="4352375" cy="2312195"/>
              </a:xfrm>
              <a:custGeom>
                <a:avLst/>
                <a:gdLst>
                  <a:gd name="connsiteX0" fmla="*/ 0 w 2819400"/>
                  <a:gd name="connsiteY0" fmla="*/ 0 h 780097"/>
                  <a:gd name="connsiteX1" fmla="*/ 2819400 w 2819400"/>
                  <a:gd name="connsiteY1" fmla="*/ 0 h 780097"/>
                  <a:gd name="connsiteX2" fmla="*/ 2819400 w 2819400"/>
                  <a:gd name="connsiteY2" fmla="*/ 780097 h 780097"/>
                  <a:gd name="connsiteX3" fmla="*/ 0 w 2819400"/>
                  <a:gd name="connsiteY3" fmla="*/ 780097 h 780097"/>
                  <a:gd name="connsiteX4" fmla="*/ 0 w 2819400"/>
                  <a:gd name="connsiteY4" fmla="*/ 0 h 780097"/>
                  <a:gd name="connsiteX0" fmla="*/ 633413 w 3452813"/>
                  <a:gd name="connsiteY0" fmla="*/ 0 h 780097"/>
                  <a:gd name="connsiteX1" fmla="*/ 3452813 w 3452813"/>
                  <a:gd name="connsiteY1" fmla="*/ 0 h 780097"/>
                  <a:gd name="connsiteX2" fmla="*/ 3452813 w 3452813"/>
                  <a:gd name="connsiteY2" fmla="*/ 780097 h 780097"/>
                  <a:gd name="connsiteX3" fmla="*/ 633413 w 3452813"/>
                  <a:gd name="connsiteY3" fmla="*/ 780097 h 780097"/>
                  <a:gd name="connsiteX4" fmla="*/ 0 w 3452813"/>
                  <a:gd name="connsiteY4" fmla="*/ 558800 h 780097"/>
                  <a:gd name="connsiteX5" fmla="*/ 633413 w 3452813"/>
                  <a:gd name="connsiteY5" fmla="*/ 0 h 780097"/>
                  <a:gd name="connsiteX0" fmla="*/ 964017 w 3783417"/>
                  <a:gd name="connsiteY0" fmla="*/ 0 h 1031803"/>
                  <a:gd name="connsiteX1" fmla="*/ 3783417 w 3783417"/>
                  <a:gd name="connsiteY1" fmla="*/ 0 h 1031803"/>
                  <a:gd name="connsiteX2" fmla="*/ 3783417 w 3783417"/>
                  <a:gd name="connsiteY2" fmla="*/ 780097 h 1031803"/>
                  <a:gd name="connsiteX3" fmla="*/ 964017 w 3783417"/>
                  <a:gd name="connsiteY3" fmla="*/ 780097 h 1031803"/>
                  <a:gd name="connsiteX4" fmla="*/ 19455 w 3783417"/>
                  <a:gd name="connsiteY4" fmla="*/ 1028700 h 1031803"/>
                  <a:gd name="connsiteX5" fmla="*/ 330604 w 3783417"/>
                  <a:gd name="connsiteY5" fmla="*/ 558800 h 1031803"/>
                  <a:gd name="connsiteX6" fmla="*/ 964017 w 3783417"/>
                  <a:gd name="connsiteY6" fmla="*/ 0 h 1031803"/>
                  <a:gd name="connsiteX0" fmla="*/ 964017 w 3783417"/>
                  <a:gd name="connsiteY0" fmla="*/ 0 h 1028700"/>
                  <a:gd name="connsiteX1" fmla="*/ 3783417 w 3783417"/>
                  <a:gd name="connsiteY1" fmla="*/ 0 h 1028700"/>
                  <a:gd name="connsiteX2" fmla="*/ 3783417 w 3783417"/>
                  <a:gd name="connsiteY2" fmla="*/ 780097 h 1028700"/>
                  <a:gd name="connsiteX3" fmla="*/ 964017 w 3783417"/>
                  <a:gd name="connsiteY3" fmla="*/ 780097 h 1028700"/>
                  <a:gd name="connsiteX4" fmla="*/ 19455 w 3783417"/>
                  <a:gd name="connsiteY4" fmla="*/ 1028700 h 1028700"/>
                  <a:gd name="connsiteX5" fmla="*/ 330604 w 3783417"/>
                  <a:gd name="connsiteY5" fmla="*/ 558800 h 1028700"/>
                  <a:gd name="connsiteX6" fmla="*/ 964017 w 3783417"/>
                  <a:gd name="connsiteY6" fmla="*/ 0 h 1028700"/>
                  <a:gd name="connsiteX0" fmla="*/ 638275 w 3457675"/>
                  <a:gd name="connsiteY0" fmla="*/ 0 h 2330450"/>
                  <a:gd name="connsiteX1" fmla="*/ 3457675 w 3457675"/>
                  <a:gd name="connsiteY1" fmla="*/ 0 h 2330450"/>
                  <a:gd name="connsiteX2" fmla="*/ 3457675 w 3457675"/>
                  <a:gd name="connsiteY2" fmla="*/ 780097 h 2330450"/>
                  <a:gd name="connsiteX3" fmla="*/ 638275 w 3457675"/>
                  <a:gd name="connsiteY3" fmla="*/ 780097 h 2330450"/>
                  <a:gd name="connsiteX4" fmla="*/ 582713 w 3457675"/>
                  <a:gd name="connsiteY4" fmla="*/ 2330450 h 2330450"/>
                  <a:gd name="connsiteX5" fmla="*/ 4862 w 3457675"/>
                  <a:gd name="connsiteY5" fmla="*/ 558800 h 2330450"/>
                  <a:gd name="connsiteX6" fmla="*/ 638275 w 3457675"/>
                  <a:gd name="connsiteY6" fmla="*/ 0 h 2330450"/>
                  <a:gd name="connsiteX0" fmla="*/ 1302418 w 4121818"/>
                  <a:gd name="connsiteY0" fmla="*/ 0 h 2330450"/>
                  <a:gd name="connsiteX1" fmla="*/ 4121818 w 4121818"/>
                  <a:gd name="connsiteY1" fmla="*/ 0 h 2330450"/>
                  <a:gd name="connsiteX2" fmla="*/ 4121818 w 4121818"/>
                  <a:gd name="connsiteY2" fmla="*/ 780097 h 2330450"/>
                  <a:gd name="connsiteX3" fmla="*/ 1302418 w 4121818"/>
                  <a:gd name="connsiteY3" fmla="*/ 780097 h 2330450"/>
                  <a:gd name="connsiteX4" fmla="*/ 1246856 w 4121818"/>
                  <a:gd name="connsiteY4" fmla="*/ 2330450 h 2330450"/>
                  <a:gd name="connsiteX5" fmla="*/ 2255 w 4121818"/>
                  <a:gd name="connsiteY5" fmla="*/ 2228850 h 2330450"/>
                  <a:gd name="connsiteX6" fmla="*/ 1302418 w 4121818"/>
                  <a:gd name="connsiteY6" fmla="*/ 0 h 2330450"/>
                  <a:gd name="connsiteX0" fmla="*/ 1300163 w 4119563"/>
                  <a:gd name="connsiteY0" fmla="*/ 0 h 2330450"/>
                  <a:gd name="connsiteX1" fmla="*/ 4119563 w 4119563"/>
                  <a:gd name="connsiteY1" fmla="*/ 0 h 2330450"/>
                  <a:gd name="connsiteX2" fmla="*/ 4119563 w 4119563"/>
                  <a:gd name="connsiteY2" fmla="*/ 780097 h 2330450"/>
                  <a:gd name="connsiteX3" fmla="*/ 1300163 w 4119563"/>
                  <a:gd name="connsiteY3" fmla="*/ 780097 h 2330450"/>
                  <a:gd name="connsiteX4" fmla="*/ 1244601 w 4119563"/>
                  <a:gd name="connsiteY4" fmla="*/ 2330450 h 2330450"/>
                  <a:gd name="connsiteX5" fmla="*/ 0 w 4119563"/>
                  <a:gd name="connsiteY5" fmla="*/ 2228850 h 2330450"/>
                  <a:gd name="connsiteX6" fmla="*/ 1300163 w 4119563"/>
                  <a:gd name="connsiteY6" fmla="*/ 0 h 2330450"/>
                  <a:gd name="connsiteX0" fmla="*/ 1312070 w 4131470"/>
                  <a:gd name="connsiteY0" fmla="*/ 0 h 2330450"/>
                  <a:gd name="connsiteX1" fmla="*/ 4131470 w 4131470"/>
                  <a:gd name="connsiteY1" fmla="*/ 0 h 2330450"/>
                  <a:gd name="connsiteX2" fmla="*/ 4131470 w 4131470"/>
                  <a:gd name="connsiteY2" fmla="*/ 780097 h 2330450"/>
                  <a:gd name="connsiteX3" fmla="*/ 1312070 w 4131470"/>
                  <a:gd name="connsiteY3" fmla="*/ 780097 h 2330450"/>
                  <a:gd name="connsiteX4" fmla="*/ 1256508 w 4131470"/>
                  <a:gd name="connsiteY4" fmla="*/ 2330450 h 2330450"/>
                  <a:gd name="connsiteX5" fmla="*/ 0 w 4131470"/>
                  <a:gd name="connsiteY5" fmla="*/ 2300288 h 2330450"/>
                  <a:gd name="connsiteX6" fmla="*/ 1312070 w 4131470"/>
                  <a:gd name="connsiteY6" fmla="*/ 0 h 2330450"/>
                  <a:gd name="connsiteX0" fmla="*/ 1090614 w 3910014"/>
                  <a:gd name="connsiteY0" fmla="*/ 0 h 2330450"/>
                  <a:gd name="connsiteX1" fmla="*/ 3910014 w 3910014"/>
                  <a:gd name="connsiteY1" fmla="*/ 0 h 2330450"/>
                  <a:gd name="connsiteX2" fmla="*/ 3910014 w 3910014"/>
                  <a:gd name="connsiteY2" fmla="*/ 780097 h 2330450"/>
                  <a:gd name="connsiteX3" fmla="*/ 1090614 w 3910014"/>
                  <a:gd name="connsiteY3" fmla="*/ 780097 h 2330450"/>
                  <a:gd name="connsiteX4" fmla="*/ 1035052 w 3910014"/>
                  <a:gd name="connsiteY4" fmla="*/ 2330450 h 2330450"/>
                  <a:gd name="connsiteX5" fmla="*/ 0 w 3910014"/>
                  <a:gd name="connsiteY5" fmla="*/ 2300288 h 2330450"/>
                  <a:gd name="connsiteX6" fmla="*/ 1090614 w 3910014"/>
                  <a:gd name="connsiteY6" fmla="*/ 0 h 2330450"/>
                  <a:gd name="connsiteX0" fmla="*/ 1307308 w 4126708"/>
                  <a:gd name="connsiteY0" fmla="*/ 0 h 2330450"/>
                  <a:gd name="connsiteX1" fmla="*/ 4126708 w 4126708"/>
                  <a:gd name="connsiteY1" fmla="*/ 0 h 2330450"/>
                  <a:gd name="connsiteX2" fmla="*/ 4126708 w 4126708"/>
                  <a:gd name="connsiteY2" fmla="*/ 780097 h 2330450"/>
                  <a:gd name="connsiteX3" fmla="*/ 1307308 w 4126708"/>
                  <a:gd name="connsiteY3" fmla="*/ 780097 h 2330450"/>
                  <a:gd name="connsiteX4" fmla="*/ 1251746 w 4126708"/>
                  <a:gd name="connsiteY4" fmla="*/ 2330450 h 2330450"/>
                  <a:gd name="connsiteX5" fmla="*/ 0 w 4126708"/>
                  <a:gd name="connsiteY5" fmla="*/ 2307432 h 2330450"/>
                  <a:gd name="connsiteX6" fmla="*/ 1307308 w 4126708"/>
                  <a:gd name="connsiteY6" fmla="*/ 0 h 2330450"/>
                  <a:gd name="connsiteX0" fmla="*/ 1307308 w 4126708"/>
                  <a:gd name="connsiteY0" fmla="*/ 0 h 2328069"/>
                  <a:gd name="connsiteX1" fmla="*/ 4126708 w 4126708"/>
                  <a:gd name="connsiteY1" fmla="*/ 0 h 2328069"/>
                  <a:gd name="connsiteX2" fmla="*/ 4126708 w 4126708"/>
                  <a:gd name="connsiteY2" fmla="*/ 780097 h 2328069"/>
                  <a:gd name="connsiteX3" fmla="*/ 1307308 w 4126708"/>
                  <a:gd name="connsiteY3" fmla="*/ 780097 h 2328069"/>
                  <a:gd name="connsiteX4" fmla="*/ 1251746 w 4126708"/>
                  <a:gd name="connsiteY4" fmla="*/ 2328069 h 2328069"/>
                  <a:gd name="connsiteX5" fmla="*/ 0 w 4126708"/>
                  <a:gd name="connsiteY5" fmla="*/ 2307432 h 2328069"/>
                  <a:gd name="connsiteX6" fmla="*/ 1307308 w 4126708"/>
                  <a:gd name="connsiteY6" fmla="*/ 0 h 2328069"/>
                  <a:gd name="connsiteX0" fmla="*/ 1307308 w 4126708"/>
                  <a:gd name="connsiteY0" fmla="*/ 0 h 2328069"/>
                  <a:gd name="connsiteX1" fmla="*/ 4126708 w 4126708"/>
                  <a:gd name="connsiteY1" fmla="*/ 0 h 2328069"/>
                  <a:gd name="connsiteX2" fmla="*/ 4126708 w 4126708"/>
                  <a:gd name="connsiteY2" fmla="*/ 780097 h 2328069"/>
                  <a:gd name="connsiteX3" fmla="*/ 1307308 w 4126708"/>
                  <a:gd name="connsiteY3" fmla="*/ 780097 h 2328069"/>
                  <a:gd name="connsiteX4" fmla="*/ 1251746 w 4126708"/>
                  <a:gd name="connsiteY4" fmla="*/ 2328069 h 2328069"/>
                  <a:gd name="connsiteX5" fmla="*/ 0 w 4126708"/>
                  <a:gd name="connsiteY5" fmla="*/ 2307432 h 2328069"/>
                  <a:gd name="connsiteX6" fmla="*/ 1307308 w 4126708"/>
                  <a:gd name="connsiteY6" fmla="*/ 0 h 2328069"/>
                  <a:gd name="connsiteX0" fmla="*/ 1307308 w 4126708"/>
                  <a:gd name="connsiteY0" fmla="*/ 0 h 2328069"/>
                  <a:gd name="connsiteX1" fmla="*/ 4126708 w 4126708"/>
                  <a:gd name="connsiteY1" fmla="*/ 0 h 2328069"/>
                  <a:gd name="connsiteX2" fmla="*/ 4126708 w 4126708"/>
                  <a:gd name="connsiteY2" fmla="*/ 780097 h 2328069"/>
                  <a:gd name="connsiteX3" fmla="*/ 1307308 w 4126708"/>
                  <a:gd name="connsiteY3" fmla="*/ 780097 h 2328069"/>
                  <a:gd name="connsiteX4" fmla="*/ 1251746 w 4126708"/>
                  <a:gd name="connsiteY4" fmla="*/ 2328069 h 2328069"/>
                  <a:gd name="connsiteX5" fmla="*/ 0 w 4126708"/>
                  <a:gd name="connsiteY5" fmla="*/ 2307432 h 2328069"/>
                  <a:gd name="connsiteX6" fmla="*/ 1307308 w 4126708"/>
                  <a:gd name="connsiteY6" fmla="*/ 0 h 2328069"/>
                  <a:gd name="connsiteX0" fmla="*/ 1307308 w 4126708"/>
                  <a:gd name="connsiteY0" fmla="*/ 0 h 2320925"/>
                  <a:gd name="connsiteX1" fmla="*/ 4126708 w 4126708"/>
                  <a:gd name="connsiteY1" fmla="*/ 0 h 2320925"/>
                  <a:gd name="connsiteX2" fmla="*/ 4126708 w 4126708"/>
                  <a:gd name="connsiteY2" fmla="*/ 780097 h 2320925"/>
                  <a:gd name="connsiteX3" fmla="*/ 1307308 w 4126708"/>
                  <a:gd name="connsiteY3" fmla="*/ 780097 h 2320925"/>
                  <a:gd name="connsiteX4" fmla="*/ 1251746 w 4126708"/>
                  <a:gd name="connsiteY4" fmla="*/ 2320925 h 2320925"/>
                  <a:gd name="connsiteX5" fmla="*/ 0 w 4126708"/>
                  <a:gd name="connsiteY5" fmla="*/ 2307432 h 2320925"/>
                  <a:gd name="connsiteX6" fmla="*/ 1307308 w 4126708"/>
                  <a:gd name="connsiteY6" fmla="*/ 0 h 2320925"/>
                  <a:gd name="connsiteX0" fmla="*/ 1307308 w 4126708"/>
                  <a:gd name="connsiteY0" fmla="*/ 0 h 2313781"/>
                  <a:gd name="connsiteX1" fmla="*/ 4126708 w 4126708"/>
                  <a:gd name="connsiteY1" fmla="*/ 0 h 2313781"/>
                  <a:gd name="connsiteX2" fmla="*/ 4126708 w 4126708"/>
                  <a:gd name="connsiteY2" fmla="*/ 780097 h 2313781"/>
                  <a:gd name="connsiteX3" fmla="*/ 1307308 w 4126708"/>
                  <a:gd name="connsiteY3" fmla="*/ 780097 h 2313781"/>
                  <a:gd name="connsiteX4" fmla="*/ 1244602 w 4126708"/>
                  <a:gd name="connsiteY4" fmla="*/ 2313781 h 2313781"/>
                  <a:gd name="connsiteX5" fmla="*/ 0 w 4126708"/>
                  <a:gd name="connsiteY5" fmla="*/ 2307432 h 2313781"/>
                  <a:gd name="connsiteX6" fmla="*/ 1307308 w 4126708"/>
                  <a:gd name="connsiteY6" fmla="*/ 0 h 2313781"/>
                  <a:gd name="connsiteX0" fmla="*/ 1307308 w 4126708"/>
                  <a:gd name="connsiteY0" fmla="*/ 0 h 2311400"/>
                  <a:gd name="connsiteX1" fmla="*/ 4126708 w 4126708"/>
                  <a:gd name="connsiteY1" fmla="*/ 0 h 2311400"/>
                  <a:gd name="connsiteX2" fmla="*/ 4126708 w 4126708"/>
                  <a:gd name="connsiteY2" fmla="*/ 780097 h 2311400"/>
                  <a:gd name="connsiteX3" fmla="*/ 1307308 w 4126708"/>
                  <a:gd name="connsiteY3" fmla="*/ 780097 h 2311400"/>
                  <a:gd name="connsiteX4" fmla="*/ 1244602 w 4126708"/>
                  <a:gd name="connsiteY4" fmla="*/ 2311400 h 2311400"/>
                  <a:gd name="connsiteX5" fmla="*/ 0 w 4126708"/>
                  <a:gd name="connsiteY5" fmla="*/ 2307432 h 2311400"/>
                  <a:gd name="connsiteX6" fmla="*/ 1307308 w 4126708"/>
                  <a:gd name="connsiteY6" fmla="*/ 0 h 2311400"/>
                  <a:gd name="connsiteX0" fmla="*/ 1307308 w 4126708"/>
                  <a:gd name="connsiteY0" fmla="*/ 0 h 2311400"/>
                  <a:gd name="connsiteX1" fmla="*/ 4126708 w 4126708"/>
                  <a:gd name="connsiteY1" fmla="*/ 0 h 2311400"/>
                  <a:gd name="connsiteX2" fmla="*/ 4126708 w 4126708"/>
                  <a:gd name="connsiteY2" fmla="*/ 780097 h 2311400"/>
                  <a:gd name="connsiteX3" fmla="*/ 1307308 w 4126708"/>
                  <a:gd name="connsiteY3" fmla="*/ 780097 h 2311400"/>
                  <a:gd name="connsiteX4" fmla="*/ 1244602 w 4126708"/>
                  <a:gd name="connsiteY4" fmla="*/ 2311400 h 2311400"/>
                  <a:gd name="connsiteX5" fmla="*/ 0 w 4126708"/>
                  <a:gd name="connsiteY5" fmla="*/ 2307432 h 2311400"/>
                  <a:gd name="connsiteX6" fmla="*/ 1307308 w 4126708"/>
                  <a:gd name="connsiteY6" fmla="*/ 0 h 2311400"/>
                  <a:gd name="connsiteX0" fmla="*/ 1307308 w 4126708"/>
                  <a:gd name="connsiteY0" fmla="*/ 0 h 2309018"/>
                  <a:gd name="connsiteX1" fmla="*/ 4126708 w 4126708"/>
                  <a:gd name="connsiteY1" fmla="*/ 0 h 2309018"/>
                  <a:gd name="connsiteX2" fmla="*/ 4126708 w 4126708"/>
                  <a:gd name="connsiteY2" fmla="*/ 780097 h 2309018"/>
                  <a:gd name="connsiteX3" fmla="*/ 1307308 w 4126708"/>
                  <a:gd name="connsiteY3" fmla="*/ 780097 h 2309018"/>
                  <a:gd name="connsiteX4" fmla="*/ 1239839 w 4126708"/>
                  <a:gd name="connsiteY4" fmla="*/ 2309018 h 2309018"/>
                  <a:gd name="connsiteX5" fmla="*/ 0 w 4126708"/>
                  <a:gd name="connsiteY5" fmla="*/ 2307432 h 2309018"/>
                  <a:gd name="connsiteX6" fmla="*/ 1307308 w 4126708"/>
                  <a:gd name="connsiteY6" fmla="*/ 0 h 2309018"/>
                  <a:gd name="connsiteX0" fmla="*/ 1317522 w 4136922"/>
                  <a:gd name="connsiteY0" fmla="*/ 0 h 2309018"/>
                  <a:gd name="connsiteX1" fmla="*/ 4136922 w 4136922"/>
                  <a:gd name="connsiteY1" fmla="*/ 0 h 2309018"/>
                  <a:gd name="connsiteX2" fmla="*/ 4136922 w 4136922"/>
                  <a:gd name="connsiteY2" fmla="*/ 780097 h 2309018"/>
                  <a:gd name="connsiteX3" fmla="*/ 1317522 w 4136922"/>
                  <a:gd name="connsiteY3" fmla="*/ 780097 h 2309018"/>
                  <a:gd name="connsiteX4" fmla="*/ 1250053 w 4136922"/>
                  <a:gd name="connsiteY4" fmla="*/ 2309018 h 2309018"/>
                  <a:gd name="connsiteX5" fmla="*/ 10214 w 4136922"/>
                  <a:gd name="connsiteY5" fmla="*/ 2307432 h 2309018"/>
                  <a:gd name="connsiteX6" fmla="*/ 1317522 w 4136922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5101 w 4144501"/>
                  <a:gd name="connsiteY0" fmla="*/ 0 h 2309018"/>
                  <a:gd name="connsiteX1" fmla="*/ 4144501 w 4144501"/>
                  <a:gd name="connsiteY1" fmla="*/ 0 h 2309018"/>
                  <a:gd name="connsiteX2" fmla="*/ 4144501 w 4144501"/>
                  <a:gd name="connsiteY2" fmla="*/ 780097 h 2309018"/>
                  <a:gd name="connsiteX3" fmla="*/ 1325101 w 4144501"/>
                  <a:gd name="connsiteY3" fmla="*/ 780097 h 2309018"/>
                  <a:gd name="connsiteX4" fmla="*/ 1257632 w 4144501"/>
                  <a:gd name="connsiteY4" fmla="*/ 2309018 h 2309018"/>
                  <a:gd name="connsiteX5" fmla="*/ 17793 w 4144501"/>
                  <a:gd name="connsiteY5" fmla="*/ 2307432 h 2309018"/>
                  <a:gd name="connsiteX6" fmla="*/ 1325101 w 4144501"/>
                  <a:gd name="connsiteY6" fmla="*/ 0 h 2309018"/>
                  <a:gd name="connsiteX0" fmla="*/ 1328104 w 4147504"/>
                  <a:gd name="connsiteY0" fmla="*/ 0 h 2309018"/>
                  <a:gd name="connsiteX1" fmla="*/ 4147504 w 4147504"/>
                  <a:gd name="connsiteY1" fmla="*/ 0 h 2309018"/>
                  <a:gd name="connsiteX2" fmla="*/ 4147504 w 4147504"/>
                  <a:gd name="connsiteY2" fmla="*/ 780097 h 2309018"/>
                  <a:gd name="connsiteX3" fmla="*/ 1328104 w 4147504"/>
                  <a:gd name="connsiteY3" fmla="*/ 780097 h 2309018"/>
                  <a:gd name="connsiteX4" fmla="*/ 1260635 w 4147504"/>
                  <a:gd name="connsiteY4" fmla="*/ 2309018 h 2309018"/>
                  <a:gd name="connsiteX5" fmla="*/ 20796 w 4147504"/>
                  <a:gd name="connsiteY5" fmla="*/ 2307432 h 2309018"/>
                  <a:gd name="connsiteX6" fmla="*/ 1328104 w 4147504"/>
                  <a:gd name="connsiteY6" fmla="*/ 0 h 2309018"/>
                  <a:gd name="connsiteX0" fmla="*/ 1518538 w 4337938"/>
                  <a:gd name="connsiteY0" fmla="*/ 0 h 2309018"/>
                  <a:gd name="connsiteX1" fmla="*/ 4337938 w 4337938"/>
                  <a:gd name="connsiteY1" fmla="*/ 0 h 2309018"/>
                  <a:gd name="connsiteX2" fmla="*/ 4337938 w 4337938"/>
                  <a:gd name="connsiteY2" fmla="*/ 780097 h 2309018"/>
                  <a:gd name="connsiteX3" fmla="*/ 1518538 w 4337938"/>
                  <a:gd name="connsiteY3" fmla="*/ 780097 h 2309018"/>
                  <a:gd name="connsiteX4" fmla="*/ 1451069 w 4337938"/>
                  <a:gd name="connsiteY4" fmla="*/ 2309018 h 2309018"/>
                  <a:gd name="connsiteX5" fmla="*/ 211230 w 4337938"/>
                  <a:gd name="connsiteY5" fmla="*/ 2307432 h 2309018"/>
                  <a:gd name="connsiteX6" fmla="*/ 1518538 w 4337938"/>
                  <a:gd name="connsiteY6" fmla="*/ 0 h 2309018"/>
                  <a:gd name="connsiteX0" fmla="*/ 1528284 w 4347684"/>
                  <a:gd name="connsiteY0" fmla="*/ 0 h 2309018"/>
                  <a:gd name="connsiteX1" fmla="*/ 4347684 w 4347684"/>
                  <a:gd name="connsiteY1" fmla="*/ 0 h 2309018"/>
                  <a:gd name="connsiteX2" fmla="*/ 4347684 w 4347684"/>
                  <a:gd name="connsiteY2" fmla="*/ 780097 h 2309018"/>
                  <a:gd name="connsiteX3" fmla="*/ 1528284 w 4347684"/>
                  <a:gd name="connsiteY3" fmla="*/ 780097 h 2309018"/>
                  <a:gd name="connsiteX4" fmla="*/ 1460815 w 4347684"/>
                  <a:gd name="connsiteY4" fmla="*/ 2309018 h 2309018"/>
                  <a:gd name="connsiteX5" fmla="*/ 220976 w 4347684"/>
                  <a:gd name="connsiteY5" fmla="*/ 2307432 h 2309018"/>
                  <a:gd name="connsiteX6" fmla="*/ 1528284 w 4347684"/>
                  <a:gd name="connsiteY6" fmla="*/ 0 h 2309018"/>
                  <a:gd name="connsiteX0" fmla="*/ 1526332 w 4345732"/>
                  <a:gd name="connsiteY0" fmla="*/ 0 h 2309018"/>
                  <a:gd name="connsiteX1" fmla="*/ 4345732 w 4345732"/>
                  <a:gd name="connsiteY1" fmla="*/ 0 h 2309018"/>
                  <a:gd name="connsiteX2" fmla="*/ 4345732 w 4345732"/>
                  <a:gd name="connsiteY2" fmla="*/ 780097 h 2309018"/>
                  <a:gd name="connsiteX3" fmla="*/ 1526332 w 4345732"/>
                  <a:gd name="connsiteY3" fmla="*/ 780097 h 2309018"/>
                  <a:gd name="connsiteX4" fmla="*/ 1458863 w 4345732"/>
                  <a:gd name="connsiteY4" fmla="*/ 2309018 h 2309018"/>
                  <a:gd name="connsiteX5" fmla="*/ 219024 w 4345732"/>
                  <a:gd name="connsiteY5" fmla="*/ 2307432 h 2309018"/>
                  <a:gd name="connsiteX6" fmla="*/ 1526332 w 4345732"/>
                  <a:gd name="connsiteY6" fmla="*/ 0 h 2309018"/>
                  <a:gd name="connsiteX0" fmla="*/ 1516595 w 4335995"/>
                  <a:gd name="connsiteY0" fmla="*/ 0 h 2309018"/>
                  <a:gd name="connsiteX1" fmla="*/ 4335995 w 4335995"/>
                  <a:gd name="connsiteY1" fmla="*/ 0 h 2309018"/>
                  <a:gd name="connsiteX2" fmla="*/ 4335995 w 4335995"/>
                  <a:gd name="connsiteY2" fmla="*/ 780097 h 2309018"/>
                  <a:gd name="connsiteX3" fmla="*/ 1516595 w 4335995"/>
                  <a:gd name="connsiteY3" fmla="*/ 780097 h 2309018"/>
                  <a:gd name="connsiteX4" fmla="*/ 1449126 w 4335995"/>
                  <a:gd name="connsiteY4" fmla="*/ 2309018 h 2309018"/>
                  <a:gd name="connsiteX5" fmla="*/ 209287 w 4335995"/>
                  <a:gd name="connsiteY5" fmla="*/ 2307432 h 2309018"/>
                  <a:gd name="connsiteX6" fmla="*/ 1516595 w 4335995"/>
                  <a:gd name="connsiteY6" fmla="*/ 0 h 2309018"/>
                  <a:gd name="connsiteX0" fmla="*/ 1528284 w 4347684"/>
                  <a:gd name="connsiteY0" fmla="*/ 0 h 2309018"/>
                  <a:gd name="connsiteX1" fmla="*/ 4347684 w 4347684"/>
                  <a:gd name="connsiteY1" fmla="*/ 0 h 2309018"/>
                  <a:gd name="connsiteX2" fmla="*/ 4347684 w 4347684"/>
                  <a:gd name="connsiteY2" fmla="*/ 780097 h 2309018"/>
                  <a:gd name="connsiteX3" fmla="*/ 1528284 w 4347684"/>
                  <a:gd name="connsiteY3" fmla="*/ 780097 h 2309018"/>
                  <a:gd name="connsiteX4" fmla="*/ 1460815 w 4347684"/>
                  <a:gd name="connsiteY4" fmla="*/ 2309018 h 2309018"/>
                  <a:gd name="connsiteX5" fmla="*/ 220976 w 4347684"/>
                  <a:gd name="connsiteY5" fmla="*/ 2307432 h 2309018"/>
                  <a:gd name="connsiteX6" fmla="*/ 1528284 w 4347684"/>
                  <a:gd name="connsiteY6" fmla="*/ 0 h 2309018"/>
                  <a:gd name="connsiteX0" fmla="*/ 1532401 w 4351801"/>
                  <a:gd name="connsiteY0" fmla="*/ 0 h 2309018"/>
                  <a:gd name="connsiteX1" fmla="*/ 4351801 w 4351801"/>
                  <a:gd name="connsiteY1" fmla="*/ 0 h 2309018"/>
                  <a:gd name="connsiteX2" fmla="*/ 4351801 w 4351801"/>
                  <a:gd name="connsiteY2" fmla="*/ 780097 h 2309018"/>
                  <a:gd name="connsiteX3" fmla="*/ 1532401 w 4351801"/>
                  <a:gd name="connsiteY3" fmla="*/ 780097 h 2309018"/>
                  <a:gd name="connsiteX4" fmla="*/ 1464932 w 4351801"/>
                  <a:gd name="connsiteY4" fmla="*/ 2309018 h 2309018"/>
                  <a:gd name="connsiteX5" fmla="*/ 220331 w 4351801"/>
                  <a:gd name="connsiteY5" fmla="*/ 2307432 h 2309018"/>
                  <a:gd name="connsiteX6" fmla="*/ 1532401 w 4351801"/>
                  <a:gd name="connsiteY6" fmla="*/ 0 h 2309018"/>
                  <a:gd name="connsiteX0" fmla="*/ 1528504 w 4347904"/>
                  <a:gd name="connsiteY0" fmla="*/ 0 h 2309018"/>
                  <a:gd name="connsiteX1" fmla="*/ 4347904 w 4347904"/>
                  <a:gd name="connsiteY1" fmla="*/ 0 h 2309018"/>
                  <a:gd name="connsiteX2" fmla="*/ 4347904 w 4347904"/>
                  <a:gd name="connsiteY2" fmla="*/ 780097 h 2309018"/>
                  <a:gd name="connsiteX3" fmla="*/ 1528504 w 4347904"/>
                  <a:gd name="connsiteY3" fmla="*/ 780097 h 2309018"/>
                  <a:gd name="connsiteX4" fmla="*/ 1461035 w 4347904"/>
                  <a:gd name="connsiteY4" fmla="*/ 2309018 h 2309018"/>
                  <a:gd name="connsiteX5" fmla="*/ 216434 w 4347904"/>
                  <a:gd name="connsiteY5" fmla="*/ 2307432 h 2309018"/>
                  <a:gd name="connsiteX6" fmla="*/ 1528504 w 4347904"/>
                  <a:gd name="connsiteY6" fmla="*/ 0 h 2309018"/>
                  <a:gd name="connsiteX0" fmla="*/ 1522668 w 4342068"/>
                  <a:gd name="connsiteY0" fmla="*/ 0 h 2309018"/>
                  <a:gd name="connsiteX1" fmla="*/ 4342068 w 4342068"/>
                  <a:gd name="connsiteY1" fmla="*/ 0 h 2309018"/>
                  <a:gd name="connsiteX2" fmla="*/ 4342068 w 4342068"/>
                  <a:gd name="connsiteY2" fmla="*/ 780097 h 2309018"/>
                  <a:gd name="connsiteX3" fmla="*/ 1522668 w 4342068"/>
                  <a:gd name="connsiteY3" fmla="*/ 780097 h 2309018"/>
                  <a:gd name="connsiteX4" fmla="*/ 1455199 w 4342068"/>
                  <a:gd name="connsiteY4" fmla="*/ 2309018 h 2309018"/>
                  <a:gd name="connsiteX5" fmla="*/ 210598 w 4342068"/>
                  <a:gd name="connsiteY5" fmla="*/ 2307432 h 2309018"/>
                  <a:gd name="connsiteX6" fmla="*/ 1522668 w 4342068"/>
                  <a:gd name="connsiteY6" fmla="*/ 0 h 2309018"/>
                  <a:gd name="connsiteX0" fmla="*/ 1509562 w 4328962"/>
                  <a:gd name="connsiteY0" fmla="*/ 0 h 2309018"/>
                  <a:gd name="connsiteX1" fmla="*/ 4328962 w 4328962"/>
                  <a:gd name="connsiteY1" fmla="*/ 0 h 2309018"/>
                  <a:gd name="connsiteX2" fmla="*/ 4328962 w 4328962"/>
                  <a:gd name="connsiteY2" fmla="*/ 780097 h 2309018"/>
                  <a:gd name="connsiteX3" fmla="*/ 1509562 w 4328962"/>
                  <a:gd name="connsiteY3" fmla="*/ 780097 h 2309018"/>
                  <a:gd name="connsiteX4" fmla="*/ 1442093 w 4328962"/>
                  <a:gd name="connsiteY4" fmla="*/ 2309018 h 2309018"/>
                  <a:gd name="connsiteX5" fmla="*/ 197492 w 4328962"/>
                  <a:gd name="connsiteY5" fmla="*/ 2307432 h 2309018"/>
                  <a:gd name="connsiteX6" fmla="*/ 1509562 w 4328962"/>
                  <a:gd name="connsiteY6" fmla="*/ 0 h 2309018"/>
                  <a:gd name="connsiteX0" fmla="*/ 1494970 w 4314370"/>
                  <a:gd name="connsiteY0" fmla="*/ 0 h 2309018"/>
                  <a:gd name="connsiteX1" fmla="*/ 4314370 w 4314370"/>
                  <a:gd name="connsiteY1" fmla="*/ 0 h 2309018"/>
                  <a:gd name="connsiteX2" fmla="*/ 4314370 w 4314370"/>
                  <a:gd name="connsiteY2" fmla="*/ 780097 h 2309018"/>
                  <a:gd name="connsiteX3" fmla="*/ 1494970 w 4314370"/>
                  <a:gd name="connsiteY3" fmla="*/ 780097 h 2309018"/>
                  <a:gd name="connsiteX4" fmla="*/ 1427501 w 4314370"/>
                  <a:gd name="connsiteY4" fmla="*/ 2309018 h 2309018"/>
                  <a:gd name="connsiteX5" fmla="*/ 182900 w 4314370"/>
                  <a:gd name="connsiteY5" fmla="*/ 2307432 h 2309018"/>
                  <a:gd name="connsiteX6" fmla="*/ 1494970 w 4314370"/>
                  <a:gd name="connsiteY6" fmla="*/ 0 h 2309018"/>
                  <a:gd name="connsiteX0" fmla="*/ 1518927 w 4338327"/>
                  <a:gd name="connsiteY0" fmla="*/ 0 h 2309018"/>
                  <a:gd name="connsiteX1" fmla="*/ 4338327 w 4338327"/>
                  <a:gd name="connsiteY1" fmla="*/ 0 h 2309018"/>
                  <a:gd name="connsiteX2" fmla="*/ 4338327 w 4338327"/>
                  <a:gd name="connsiteY2" fmla="*/ 780097 h 2309018"/>
                  <a:gd name="connsiteX3" fmla="*/ 1518927 w 4338327"/>
                  <a:gd name="connsiteY3" fmla="*/ 780097 h 2309018"/>
                  <a:gd name="connsiteX4" fmla="*/ 1451458 w 4338327"/>
                  <a:gd name="connsiteY4" fmla="*/ 2309018 h 2309018"/>
                  <a:gd name="connsiteX5" fmla="*/ 206857 w 4338327"/>
                  <a:gd name="connsiteY5" fmla="*/ 2307432 h 2309018"/>
                  <a:gd name="connsiteX6" fmla="*/ 1518927 w 4338327"/>
                  <a:gd name="connsiteY6" fmla="*/ 0 h 2309018"/>
                  <a:gd name="connsiteX0" fmla="*/ 1520786 w 4340186"/>
                  <a:gd name="connsiteY0" fmla="*/ 0 h 2309018"/>
                  <a:gd name="connsiteX1" fmla="*/ 4340186 w 4340186"/>
                  <a:gd name="connsiteY1" fmla="*/ 0 h 2309018"/>
                  <a:gd name="connsiteX2" fmla="*/ 4340186 w 4340186"/>
                  <a:gd name="connsiteY2" fmla="*/ 780097 h 2309018"/>
                  <a:gd name="connsiteX3" fmla="*/ 1520786 w 4340186"/>
                  <a:gd name="connsiteY3" fmla="*/ 780097 h 2309018"/>
                  <a:gd name="connsiteX4" fmla="*/ 1453317 w 4340186"/>
                  <a:gd name="connsiteY4" fmla="*/ 2309018 h 2309018"/>
                  <a:gd name="connsiteX5" fmla="*/ 208716 w 4340186"/>
                  <a:gd name="connsiteY5" fmla="*/ 2307432 h 2309018"/>
                  <a:gd name="connsiteX6" fmla="*/ 1520786 w 4340186"/>
                  <a:gd name="connsiteY6" fmla="*/ 0 h 2309018"/>
                  <a:gd name="connsiteX0" fmla="*/ 1524510 w 4343910"/>
                  <a:gd name="connsiteY0" fmla="*/ 0 h 2309018"/>
                  <a:gd name="connsiteX1" fmla="*/ 4343910 w 4343910"/>
                  <a:gd name="connsiteY1" fmla="*/ 0 h 2309018"/>
                  <a:gd name="connsiteX2" fmla="*/ 4343910 w 4343910"/>
                  <a:gd name="connsiteY2" fmla="*/ 780097 h 2309018"/>
                  <a:gd name="connsiteX3" fmla="*/ 1524510 w 4343910"/>
                  <a:gd name="connsiteY3" fmla="*/ 780097 h 2309018"/>
                  <a:gd name="connsiteX4" fmla="*/ 1457041 w 4343910"/>
                  <a:gd name="connsiteY4" fmla="*/ 2309018 h 2309018"/>
                  <a:gd name="connsiteX5" fmla="*/ 212440 w 4343910"/>
                  <a:gd name="connsiteY5" fmla="*/ 2307432 h 2309018"/>
                  <a:gd name="connsiteX6" fmla="*/ 1524510 w 4343910"/>
                  <a:gd name="connsiteY6" fmla="*/ 0 h 2309018"/>
                  <a:gd name="connsiteX0" fmla="*/ 1532975 w 4352375"/>
                  <a:gd name="connsiteY0" fmla="*/ 0 h 2309018"/>
                  <a:gd name="connsiteX1" fmla="*/ 4352375 w 4352375"/>
                  <a:gd name="connsiteY1" fmla="*/ 0 h 2309018"/>
                  <a:gd name="connsiteX2" fmla="*/ 4352375 w 4352375"/>
                  <a:gd name="connsiteY2" fmla="*/ 780097 h 2309018"/>
                  <a:gd name="connsiteX3" fmla="*/ 1532975 w 4352375"/>
                  <a:gd name="connsiteY3" fmla="*/ 780097 h 2309018"/>
                  <a:gd name="connsiteX4" fmla="*/ 1465506 w 4352375"/>
                  <a:gd name="connsiteY4" fmla="*/ 2309018 h 2309018"/>
                  <a:gd name="connsiteX5" fmla="*/ 211380 w 4352375"/>
                  <a:gd name="connsiteY5" fmla="*/ 2307432 h 2309018"/>
                  <a:gd name="connsiteX6" fmla="*/ 1532975 w 4352375"/>
                  <a:gd name="connsiteY6" fmla="*/ 0 h 2309018"/>
                  <a:gd name="connsiteX0" fmla="*/ 1532975 w 4352375"/>
                  <a:gd name="connsiteY0" fmla="*/ 0 h 2312195"/>
                  <a:gd name="connsiteX1" fmla="*/ 4352375 w 4352375"/>
                  <a:gd name="connsiteY1" fmla="*/ 0 h 2312195"/>
                  <a:gd name="connsiteX2" fmla="*/ 4352375 w 4352375"/>
                  <a:gd name="connsiteY2" fmla="*/ 780097 h 2312195"/>
                  <a:gd name="connsiteX3" fmla="*/ 1532975 w 4352375"/>
                  <a:gd name="connsiteY3" fmla="*/ 780097 h 2312195"/>
                  <a:gd name="connsiteX4" fmla="*/ 1465506 w 4352375"/>
                  <a:gd name="connsiteY4" fmla="*/ 2309018 h 2312195"/>
                  <a:gd name="connsiteX5" fmla="*/ 211380 w 4352375"/>
                  <a:gd name="connsiteY5" fmla="*/ 2312195 h 2312195"/>
                  <a:gd name="connsiteX6" fmla="*/ 1532975 w 4352375"/>
                  <a:gd name="connsiteY6" fmla="*/ 0 h 2312195"/>
                  <a:gd name="connsiteX0" fmla="*/ 1532975 w 4352375"/>
                  <a:gd name="connsiteY0" fmla="*/ 0 h 2312195"/>
                  <a:gd name="connsiteX1" fmla="*/ 4352375 w 4352375"/>
                  <a:gd name="connsiteY1" fmla="*/ 0 h 2312195"/>
                  <a:gd name="connsiteX2" fmla="*/ 4352375 w 4352375"/>
                  <a:gd name="connsiteY2" fmla="*/ 780097 h 2312195"/>
                  <a:gd name="connsiteX3" fmla="*/ 1532975 w 4352375"/>
                  <a:gd name="connsiteY3" fmla="*/ 780097 h 2312195"/>
                  <a:gd name="connsiteX4" fmla="*/ 1465506 w 4352375"/>
                  <a:gd name="connsiteY4" fmla="*/ 2309018 h 2312195"/>
                  <a:gd name="connsiteX5" fmla="*/ 211380 w 4352375"/>
                  <a:gd name="connsiteY5" fmla="*/ 2312195 h 2312195"/>
                  <a:gd name="connsiteX6" fmla="*/ 1532975 w 4352375"/>
                  <a:gd name="connsiteY6" fmla="*/ 0 h 2312195"/>
                  <a:gd name="connsiteX0" fmla="*/ 1532975 w 4352375"/>
                  <a:gd name="connsiteY0" fmla="*/ 0 h 2312195"/>
                  <a:gd name="connsiteX1" fmla="*/ 4352375 w 4352375"/>
                  <a:gd name="connsiteY1" fmla="*/ 0 h 2312195"/>
                  <a:gd name="connsiteX2" fmla="*/ 4352375 w 4352375"/>
                  <a:gd name="connsiteY2" fmla="*/ 780097 h 2312195"/>
                  <a:gd name="connsiteX3" fmla="*/ 1532975 w 4352375"/>
                  <a:gd name="connsiteY3" fmla="*/ 780097 h 2312195"/>
                  <a:gd name="connsiteX4" fmla="*/ 1465506 w 4352375"/>
                  <a:gd name="connsiteY4" fmla="*/ 2309018 h 2312195"/>
                  <a:gd name="connsiteX5" fmla="*/ 211380 w 4352375"/>
                  <a:gd name="connsiteY5" fmla="*/ 2312195 h 2312195"/>
                  <a:gd name="connsiteX6" fmla="*/ 1532975 w 4352375"/>
                  <a:gd name="connsiteY6" fmla="*/ 0 h 2312195"/>
                  <a:gd name="connsiteX0" fmla="*/ 1532975 w 4352375"/>
                  <a:gd name="connsiteY0" fmla="*/ 0 h 2312195"/>
                  <a:gd name="connsiteX1" fmla="*/ 4352375 w 4352375"/>
                  <a:gd name="connsiteY1" fmla="*/ 0 h 2312195"/>
                  <a:gd name="connsiteX2" fmla="*/ 4352375 w 4352375"/>
                  <a:gd name="connsiteY2" fmla="*/ 780097 h 2312195"/>
                  <a:gd name="connsiteX3" fmla="*/ 1532975 w 4352375"/>
                  <a:gd name="connsiteY3" fmla="*/ 780097 h 2312195"/>
                  <a:gd name="connsiteX4" fmla="*/ 1465506 w 4352375"/>
                  <a:gd name="connsiteY4" fmla="*/ 2309018 h 2312195"/>
                  <a:gd name="connsiteX5" fmla="*/ 211380 w 4352375"/>
                  <a:gd name="connsiteY5" fmla="*/ 2312195 h 2312195"/>
                  <a:gd name="connsiteX6" fmla="*/ 1532975 w 4352375"/>
                  <a:gd name="connsiteY6" fmla="*/ 0 h 2312195"/>
                  <a:gd name="connsiteX0" fmla="*/ 1532975 w 4352375"/>
                  <a:gd name="connsiteY0" fmla="*/ 0 h 2312195"/>
                  <a:gd name="connsiteX1" fmla="*/ 4352375 w 4352375"/>
                  <a:gd name="connsiteY1" fmla="*/ 0 h 2312195"/>
                  <a:gd name="connsiteX2" fmla="*/ 4352375 w 4352375"/>
                  <a:gd name="connsiteY2" fmla="*/ 780097 h 2312195"/>
                  <a:gd name="connsiteX3" fmla="*/ 1532975 w 4352375"/>
                  <a:gd name="connsiteY3" fmla="*/ 780097 h 2312195"/>
                  <a:gd name="connsiteX4" fmla="*/ 1465506 w 4352375"/>
                  <a:gd name="connsiteY4" fmla="*/ 2309018 h 2312195"/>
                  <a:gd name="connsiteX5" fmla="*/ 211380 w 4352375"/>
                  <a:gd name="connsiteY5" fmla="*/ 2312195 h 2312195"/>
                  <a:gd name="connsiteX6" fmla="*/ 1532975 w 4352375"/>
                  <a:gd name="connsiteY6" fmla="*/ 0 h 23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52375" h="2312195">
                    <a:moveTo>
                      <a:pt x="1532975" y="0"/>
                    </a:moveTo>
                    <a:lnTo>
                      <a:pt x="4352375" y="0"/>
                    </a:lnTo>
                    <a:lnTo>
                      <a:pt x="4352375" y="780097"/>
                    </a:lnTo>
                    <a:lnTo>
                      <a:pt x="1532975" y="780097"/>
                    </a:lnTo>
                    <a:cubicBezTo>
                      <a:pt x="687631" y="794543"/>
                      <a:pt x="386801" y="2071262"/>
                      <a:pt x="1465506" y="2309018"/>
                    </a:cubicBezTo>
                    <a:lnTo>
                      <a:pt x="211380" y="2312195"/>
                    </a:lnTo>
                    <a:cubicBezTo>
                      <a:pt x="-505376" y="871540"/>
                      <a:pt x="768594" y="16668"/>
                      <a:pt x="1532975" y="0"/>
                    </a:cubicBezTo>
                    <a:close/>
                  </a:path>
                </a:pathLst>
              </a:custGeom>
              <a:gradFill>
                <a:gsLst>
                  <a:gs pos="90000">
                    <a:srgbClr val="58423C"/>
                  </a:gs>
                  <a:gs pos="0">
                    <a:srgbClr val="765955"/>
                  </a:gs>
                  <a:gs pos="100000">
                    <a:srgbClr val="392B27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84CA4958-7846-4432-9AD9-5F78AFFD513C}"/>
                  </a:ext>
                </a:extLst>
              </p:cNvPr>
              <p:cNvSpPr/>
              <p:nvPr/>
            </p:nvSpPr>
            <p:spPr>
              <a:xfrm flipH="1" flipV="1">
                <a:off x="3211512" y="2676618"/>
                <a:ext cx="5082727" cy="3044732"/>
              </a:xfrm>
              <a:custGeom>
                <a:avLst/>
                <a:gdLst>
                  <a:gd name="connsiteX0" fmla="*/ 0 w 2787650"/>
                  <a:gd name="connsiteY0" fmla="*/ 0 h 739589"/>
                  <a:gd name="connsiteX1" fmla="*/ 2787650 w 2787650"/>
                  <a:gd name="connsiteY1" fmla="*/ 0 h 739589"/>
                  <a:gd name="connsiteX2" fmla="*/ 2787650 w 2787650"/>
                  <a:gd name="connsiteY2" fmla="*/ 739589 h 739589"/>
                  <a:gd name="connsiteX3" fmla="*/ 0 w 2787650"/>
                  <a:gd name="connsiteY3" fmla="*/ 739589 h 739589"/>
                  <a:gd name="connsiteX4" fmla="*/ 0 w 2787650"/>
                  <a:gd name="connsiteY4" fmla="*/ 0 h 739589"/>
                  <a:gd name="connsiteX0" fmla="*/ 950912 w 3738562"/>
                  <a:gd name="connsiteY0" fmla="*/ 0 h 739589"/>
                  <a:gd name="connsiteX1" fmla="*/ 3738562 w 3738562"/>
                  <a:gd name="connsiteY1" fmla="*/ 0 h 739589"/>
                  <a:gd name="connsiteX2" fmla="*/ 3738562 w 3738562"/>
                  <a:gd name="connsiteY2" fmla="*/ 739589 h 739589"/>
                  <a:gd name="connsiteX3" fmla="*/ 950912 w 3738562"/>
                  <a:gd name="connsiteY3" fmla="*/ 739589 h 739589"/>
                  <a:gd name="connsiteX4" fmla="*/ 0 w 3738562"/>
                  <a:gd name="connsiteY4" fmla="*/ 376144 h 739589"/>
                  <a:gd name="connsiteX5" fmla="*/ 950912 w 3738562"/>
                  <a:gd name="connsiteY5" fmla="*/ 0 h 739589"/>
                  <a:gd name="connsiteX0" fmla="*/ 1951525 w 4739175"/>
                  <a:gd name="connsiteY0" fmla="*/ 0 h 2600022"/>
                  <a:gd name="connsiteX1" fmla="*/ 4739175 w 4739175"/>
                  <a:gd name="connsiteY1" fmla="*/ 0 h 2600022"/>
                  <a:gd name="connsiteX2" fmla="*/ 4739175 w 4739175"/>
                  <a:gd name="connsiteY2" fmla="*/ 739589 h 2600022"/>
                  <a:gd name="connsiteX3" fmla="*/ 1951525 w 4739175"/>
                  <a:gd name="connsiteY3" fmla="*/ 739589 h 2600022"/>
                  <a:gd name="connsiteX4" fmla="*/ 16363 w 4739175"/>
                  <a:gd name="connsiteY4" fmla="*/ 2598644 h 2600022"/>
                  <a:gd name="connsiteX5" fmla="*/ 1000613 w 4739175"/>
                  <a:gd name="connsiteY5" fmla="*/ 376144 h 2600022"/>
                  <a:gd name="connsiteX6" fmla="*/ 1951525 w 4739175"/>
                  <a:gd name="connsiteY6" fmla="*/ 0 h 2600022"/>
                  <a:gd name="connsiteX0" fmla="*/ 1951525 w 4739175"/>
                  <a:gd name="connsiteY0" fmla="*/ 0 h 2598644"/>
                  <a:gd name="connsiteX1" fmla="*/ 4739175 w 4739175"/>
                  <a:gd name="connsiteY1" fmla="*/ 0 h 2598644"/>
                  <a:gd name="connsiteX2" fmla="*/ 4739175 w 4739175"/>
                  <a:gd name="connsiteY2" fmla="*/ 739589 h 2598644"/>
                  <a:gd name="connsiteX3" fmla="*/ 1951525 w 4739175"/>
                  <a:gd name="connsiteY3" fmla="*/ 739589 h 2598644"/>
                  <a:gd name="connsiteX4" fmla="*/ 16363 w 4739175"/>
                  <a:gd name="connsiteY4" fmla="*/ 2598644 h 2598644"/>
                  <a:gd name="connsiteX5" fmla="*/ 1000613 w 4739175"/>
                  <a:gd name="connsiteY5" fmla="*/ 376144 h 2598644"/>
                  <a:gd name="connsiteX6" fmla="*/ 1951525 w 4739175"/>
                  <a:gd name="connsiteY6" fmla="*/ 0 h 2598644"/>
                  <a:gd name="connsiteX0" fmla="*/ 2199403 w 4987053"/>
                  <a:gd name="connsiteY0" fmla="*/ 0 h 3058162"/>
                  <a:gd name="connsiteX1" fmla="*/ 4987053 w 4987053"/>
                  <a:gd name="connsiteY1" fmla="*/ 0 h 3058162"/>
                  <a:gd name="connsiteX2" fmla="*/ 4987053 w 4987053"/>
                  <a:gd name="connsiteY2" fmla="*/ 739589 h 3058162"/>
                  <a:gd name="connsiteX3" fmla="*/ 2199403 w 4987053"/>
                  <a:gd name="connsiteY3" fmla="*/ 739589 h 3058162"/>
                  <a:gd name="connsiteX4" fmla="*/ 264241 w 4987053"/>
                  <a:gd name="connsiteY4" fmla="*/ 2598644 h 3058162"/>
                  <a:gd name="connsiteX5" fmla="*/ 29291 w 4987053"/>
                  <a:gd name="connsiteY5" fmla="*/ 3049494 h 3058162"/>
                  <a:gd name="connsiteX6" fmla="*/ 2199403 w 4987053"/>
                  <a:gd name="connsiteY6" fmla="*/ 0 h 3058162"/>
                  <a:gd name="connsiteX0" fmla="*/ 2178914 w 4966564"/>
                  <a:gd name="connsiteY0" fmla="*/ 0 h 3077733"/>
                  <a:gd name="connsiteX1" fmla="*/ 4966564 w 4966564"/>
                  <a:gd name="connsiteY1" fmla="*/ 0 h 3077733"/>
                  <a:gd name="connsiteX2" fmla="*/ 4966564 w 4966564"/>
                  <a:gd name="connsiteY2" fmla="*/ 739589 h 3077733"/>
                  <a:gd name="connsiteX3" fmla="*/ 2178914 w 4966564"/>
                  <a:gd name="connsiteY3" fmla="*/ 739589 h 3077733"/>
                  <a:gd name="connsiteX4" fmla="*/ 853352 w 4966564"/>
                  <a:gd name="connsiteY4" fmla="*/ 3049494 h 3077733"/>
                  <a:gd name="connsiteX5" fmla="*/ 8802 w 4966564"/>
                  <a:gd name="connsiteY5" fmla="*/ 3049494 h 3077733"/>
                  <a:gd name="connsiteX6" fmla="*/ 2178914 w 4966564"/>
                  <a:gd name="connsiteY6" fmla="*/ 0 h 3077733"/>
                  <a:gd name="connsiteX0" fmla="*/ 2185984 w 4973634"/>
                  <a:gd name="connsiteY0" fmla="*/ 0 h 3050289"/>
                  <a:gd name="connsiteX1" fmla="*/ 4973634 w 4973634"/>
                  <a:gd name="connsiteY1" fmla="*/ 0 h 3050289"/>
                  <a:gd name="connsiteX2" fmla="*/ 4973634 w 4973634"/>
                  <a:gd name="connsiteY2" fmla="*/ 739589 h 3050289"/>
                  <a:gd name="connsiteX3" fmla="*/ 2185984 w 4973634"/>
                  <a:gd name="connsiteY3" fmla="*/ 739589 h 3050289"/>
                  <a:gd name="connsiteX4" fmla="*/ 860422 w 4973634"/>
                  <a:gd name="connsiteY4" fmla="*/ 3049494 h 3050289"/>
                  <a:gd name="connsiteX5" fmla="*/ 8729 w 4973634"/>
                  <a:gd name="connsiteY5" fmla="*/ 3016156 h 3050289"/>
                  <a:gd name="connsiteX6" fmla="*/ 2185984 w 4973634"/>
                  <a:gd name="connsiteY6" fmla="*/ 0 h 3050289"/>
                  <a:gd name="connsiteX0" fmla="*/ 1784151 w 4571801"/>
                  <a:gd name="connsiteY0" fmla="*/ 0 h 3049494"/>
                  <a:gd name="connsiteX1" fmla="*/ 4571801 w 4571801"/>
                  <a:gd name="connsiteY1" fmla="*/ 0 h 3049494"/>
                  <a:gd name="connsiteX2" fmla="*/ 4571801 w 4571801"/>
                  <a:gd name="connsiteY2" fmla="*/ 739589 h 3049494"/>
                  <a:gd name="connsiteX3" fmla="*/ 1784151 w 4571801"/>
                  <a:gd name="connsiteY3" fmla="*/ 739589 h 3049494"/>
                  <a:gd name="connsiteX4" fmla="*/ 458589 w 4571801"/>
                  <a:gd name="connsiteY4" fmla="*/ 3049494 h 3049494"/>
                  <a:gd name="connsiteX5" fmla="*/ 16471 w 4571801"/>
                  <a:gd name="connsiteY5" fmla="*/ 2918525 h 3049494"/>
                  <a:gd name="connsiteX6" fmla="*/ 1784151 w 4571801"/>
                  <a:gd name="connsiteY6" fmla="*/ 0 h 3049494"/>
                  <a:gd name="connsiteX0" fmla="*/ 1767680 w 4555330"/>
                  <a:gd name="connsiteY0" fmla="*/ 0 h 3049494"/>
                  <a:gd name="connsiteX1" fmla="*/ 4555330 w 4555330"/>
                  <a:gd name="connsiteY1" fmla="*/ 0 h 3049494"/>
                  <a:gd name="connsiteX2" fmla="*/ 4555330 w 4555330"/>
                  <a:gd name="connsiteY2" fmla="*/ 739589 h 3049494"/>
                  <a:gd name="connsiteX3" fmla="*/ 1767680 w 4555330"/>
                  <a:gd name="connsiteY3" fmla="*/ 739589 h 3049494"/>
                  <a:gd name="connsiteX4" fmla="*/ 442118 w 4555330"/>
                  <a:gd name="connsiteY4" fmla="*/ 3049494 h 3049494"/>
                  <a:gd name="connsiteX5" fmla="*/ 0 w 4555330"/>
                  <a:gd name="connsiteY5" fmla="*/ 2918525 h 3049494"/>
                  <a:gd name="connsiteX6" fmla="*/ 1767680 w 4555330"/>
                  <a:gd name="connsiteY6" fmla="*/ 0 h 3049494"/>
                  <a:gd name="connsiteX0" fmla="*/ 2179636 w 4967286"/>
                  <a:gd name="connsiteY0" fmla="*/ 0 h 3049494"/>
                  <a:gd name="connsiteX1" fmla="*/ 4967286 w 4967286"/>
                  <a:gd name="connsiteY1" fmla="*/ 0 h 3049494"/>
                  <a:gd name="connsiteX2" fmla="*/ 4967286 w 4967286"/>
                  <a:gd name="connsiteY2" fmla="*/ 739589 h 3049494"/>
                  <a:gd name="connsiteX3" fmla="*/ 2179636 w 4967286"/>
                  <a:gd name="connsiteY3" fmla="*/ 739589 h 3049494"/>
                  <a:gd name="connsiteX4" fmla="*/ 854074 w 4967286"/>
                  <a:gd name="connsiteY4" fmla="*/ 3049494 h 3049494"/>
                  <a:gd name="connsiteX5" fmla="*/ 0 w 4967286"/>
                  <a:gd name="connsiteY5" fmla="*/ 3018538 h 3049494"/>
                  <a:gd name="connsiteX6" fmla="*/ 2179636 w 4967286"/>
                  <a:gd name="connsiteY6" fmla="*/ 0 h 3049494"/>
                  <a:gd name="connsiteX0" fmla="*/ 2170111 w 4957761"/>
                  <a:gd name="connsiteY0" fmla="*/ 0 h 3049494"/>
                  <a:gd name="connsiteX1" fmla="*/ 4957761 w 4957761"/>
                  <a:gd name="connsiteY1" fmla="*/ 0 h 3049494"/>
                  <a:gd name="connsiteX2" fmla="*/ 4957761 w 4957761"/>
                  <a:gd name="connsiteY2" fmla="*/ 739589 h 3049494"/>
                  <a:gd name="connsiteX3" fmla="*/ 2170111 w 4957761"/>
                  <a:gd name="connsiteY3" fmla="*/ 739589 h 3049494"/>
                  <a:gd name="connsiteX4" fmla="*/ 844549 w 4957761"/>
                  <a:gd name="connsiteY4" fmla="*/ 3049494 h 3049494"/>
                  <a:gd name="connsiteX5" fmla="*/ 0 w 4957761"/>
                  <a:gd name="connsiteY5" fmla="*/ 3037588 h 3049494"/>
                  <a:gd name="connsiteX6" fmla="*/ 2170111 w 4957761"/>
                  <a:gd name="connsiteY6" fmla="*/ 0 h 3049494"/>
                  <a:gd name="connsiteX0" fmla="*/ 2170111 w 4957761"/>
                  <a:gd name="connsiteY0" fmla="*/ 0 h 3049494"/>
                  <a:gd name="connsiteX1" fmla="*/ 4957761 w 4957761"/>
                  <a:gd name="connsiteY1" fmla="*/ 0 h 3049494"/>
                  <a:gd name="connsiteX2" fmla="*/ 4957761 w 4957761"/>
                  <a:gd name="connsiteY2" fmla="*/ 739589 h 3049494"/>
                  <a:gd name="connsiteX3" fmla="*/ 2170111 w 4957761"/>
                  <a:gd name="connsiteY3" fmla="*/ 739589 h 3049494"/>
                  <a:gd name="connsiteX4" fmla="*/ 830262 w 4957761"/>
                  <a:gd name="connsiteY4" fmla="*/ 3049494 h 3049494"/>
                  <a:gd name="connsiteX5" fmla="*/ 0 w 4957761"/>
                  <a:gd name="connsiteY5" fmla="*/ 3037588 h 3049494"/>
                  <a:gd name="connsiteX6" fmla="*/ 2170111 w 4957761"/>
                  <a:gd name="connsiteY6" fmla="*/ 0 h 3049494"/>
                  <a:gd name="connsiteX0" fmla="*/ 2170111 w 4957761"/>
                  <a:gd name="connsiteY0" fmla="*/ 0 h 3049494"/>
                  <a:gd name="connsiteX1" fmla="*/ 4957761 w 4957761"/>
                  <a:gd name="connsiteY1" fmla="*/ 0 h 3049494"/>
                  <a:gd name="connsiteX2" fmla="*/ 4957761 w 4957761"/>
                  <a:gd name="connsiteY2" fmla="*/ 739589 h 3049494"/>
                  <a:gd name="connsiteX3" fmla="*/ 2170111 w 4957761"/>
                  <a:gd name="connsiteY3" fmla="*/ 739589 h 3049494"/>
                  <a:gd name="connsiteX4" fmla="*/ 835024 w 4957761"/>
                  <a:gd name="connsiteY4" fmla="*/ 3049494 h 3049494"/>
                  <a:gd name="connsiteX5" fmla="*/ 0 w 4957761"/>
                  <a:gd name="connsiteY5" fmla="*/ 3037588 h 3049494"/>
                  <a:gd name="connsiteX6" fmla="*/ 2170111 w 4957761"/>
                  <a:gd name="connsiteY6" fmla="*/ 0 h 3049494"/>
                  <a:gd name="connsiteX0" fmla="*/ 2170111 w 4957761"/>
                  <a:gd name="connsiteY0" fmla="*/ 0 h 3049513"/>
                  <a:gd name="connsiteX1" fmla="*/ 4957761 w 4957761"/>
                  <a:gd name="connsiteY1" fmla="*/ 0 h 3049513"/>
                  <a:gd name="connsiteX2" fmla="*/ 4957761 w 4957761"/>
                  <a:gd name="connsiteY2" fmla="*/ 739589 h 3049513"/>
                  <a:gd name="connsiteX3" fmla="*/ 2170111 w 4957761"/>
                  <a:gd name="connsiteY3" fmla="*/ 739589 h 3049513"/>
                  <a:gd name="connsiteX4" fmla="*/ 835024 w 4957761"/>
                  <a:gd name="connsiteY4" fmla="*/ 3049494 h 3049513"/>
                  <a:gd name="connsiteX5" fmla="*/ 0 w 4957761"/>
                  <a:gd name="connsiteY5" fmla="*/ 3037588 h 3049513"/>
                  <a:gd name="connsiteX6" fmla="*/ 2170111 w 4957761"/>
                  <a:gd name="connsiteY6" fmla="*/ 0 h 3049513"/>
                  <a:gd name="connsiteX0" fmla="*/ 2170111 w 4957761"/>
                  <a:gd name="connsiteY0" fmla="*/ 0 h 3049494"/>
                  <a:gd name="connsiteX1" fmla="*/ 4957761 w 4957761"/>
                  <a:gd name="connsiteY1" fmla="*/ 0 h 3049494"/>
                  <a:gd name="connsiteX2" fmla="*/ 4957761 w 4957761"/>
                  <a:gd name="connsiteY2" fmla="*/ 739589 h 3049494"/>
                  <a:gd name="connsiteX3" fmla="*/ 2170111 w 4957761"/>
                  <a:gd name="connsiteY3" fmla="*/ 739589 h 3049494"/>
                  <a:gd name="connsiteX4" fmla="*/ 835024 w 4957761"/>
                  <a:gd name="connsiteY4" fmla="*/ 3049494 h 3049494"/>
                  <a:gd name="connsiteX5" fmla="*/ 0 w 4957761"/>
                  <a:gd name="connsiteY5" fmla="*/ 3037588 h 3049494"/>
                  <a:gd name="connsiteX6" fmla="*/ 2170111 w 4957761"/>
                  <a:gd name="connsiteY6" fmla="*/ 0 h 3049494"/>
                  <a:gd name="connsiteX0" fmla="*/ 2170111 w 4957761"/>
                  <a:gd name="connsiteY0" fmla="*/ 0 h 3049494"/>
                  <a:gd name="connsiteX1" fmla="*/ 4957761 w 4957761"/>
                  <a:gd name="connsiteY1" fmla="*/ 0 h 3049494"/>
                  <a:gd name="connsiteX2" fmla="*/ 4957761 w 4957761"/>
                  <a:gd name="connsiteY2" fmla="*/ 739589 h 3049494"/>
                  <a:gd name="connsiteX3" fmla="*/ 2170111 w 4957761"/>
                  <a:gd name="connsiteY3" fmla="*/ 739589 h 3049494"/>
                  <a:gd name="connsiteX4" fmla="*/ 835024 w 4957761"/>
                  <a:gd name="connsiteY4" fmla="*/ 3049494 h 3049494"/>
                  <a:gd name="connsiteX5" fmla="*/ 0 w 4957761"/>
                  <a:gd name="connsiteY5" fmla="*/ 3042351 h 3049494"/>
                  <a:gd name="connsiteX6" fmla="*/ 2170111 w 4957761"/>
                  <a:gd name="connsiteY6" fmla="*/ 0 h 3049494"/>
                  <a:gd name="connsiteX0" fmla="*/ 2174873 w 4962523"/>
                  <a:gd name="connsiteY0" fmla="*/ 0 h 3049494"/>
                  <a:gd name="connsiteX1" fmla="*/ 4962523 w 4962523"/>
                  <a:gd name="connsiteY1" fmla="*/ 0 h 3049494"/>
                  <a:gd name="connsiteX2" fmla="*/ 4962523 w 4962523"/>
                  <a:gd name="connsiteY2" fmla="*/ 739589 h 3049494"/>
                  <a:gd name="connsiteX3" fmla="*/ 2174873 w 4962523"/>
                  <a:gd name="connsiteY3" fmla="*/ 739589 h 3049494"/>
                  <a:gd name="connsiteX4" fmla="*/ 839786 w 4962523"/>
                  <a:gd name="connsiteY4" fmla="*/ 3049494 h 3049494"/>
                  <a:gd name="connsiteX5" fmla="*/ 0 w 4962523"/>
                  <a:gd name="connsiteY5" fmla="*/ 3044732 h 3049494"/>
                  <a:gd name="connsiteX6" fmla="*/ 2174873 w 4962523"/>
                  <a:gd name="connsiteY6" fmla="*/ 0 h 3049494"/>
                  <a:gd name="connsiteX0" fmla="*/ 2174873 w 4962523"/>
                  <a:gd name="connsiteY0" fmla="*/ 0 h 3044732"/>
                  <a:gd name="connsiteX1" fmla="*/ 4962523 w 4962523"/>
                  <a:gd name="connsiteY1" fmla="*/ 0 h 3044732"/>
                  <a:gd name="connsiteX2" fmla="*/ 4962523 w 4962523"/>
                  <a:gd name="connsiteY2" fmla="*/ 739589 h 3044732"/>
                  <a:gd name="connsiteX3" fmla="*/ 2174873 w 4962523"/>
                  <a:gd name="connsiteY3" fmla="*/ 739589 h 3044732"/>
                  <a:gd name="connsiteX4" fmla="*/ 832642 w 4962523"/>
                  <a:gd name="connsiteY4" fmla="*/ 3044731 h 3044732"/>
                  <a:gd name="connsiteX5" fmla="*/ 0 w 4962523"/>
                  <a:gd name="connsiteY5" fmla="*/ 3044732 h 3044732"/>
                  <a:gd name="connsiteX6" fmla="*/ 2174873 w 4962523"/>
                  <a:gd name="connsiteY6" fmla="*/ 0 h 3044732"/>
                  <a:gd name="connsiteX0" fmla="*/ 2311344 w 5098994"/>
                  <a:gd name="connsiteY0" fmla="*/ 0 h 3044732"/>
                  <a:gd name="connsiteX1" fmla="*/ 5098994 w 5098994"/>
                  <a:gd name="connsiteY1" fmla="*/ 0 h 3044732"/>
                  <a:gd name="connsiteX2" fmla="*/ 5098994 w 5098994"/>
                  <a:gd name="connsiteY2" fmla="*/ 739589 h 3044732"/>
                  <a:gd name="connsiteX3" fmla="*/ 2311344 w 5098994"/>
                  <a:gd name="connsiteY3" fmla="*/ 739589 h 3044732"/>
                  <a:gd name="connsiteX4" fmla="*/ 969113 w 5098994"/>
                  <a:gd name="connsiteY4" fmla="*/ 3044731 h 3044732"/>
                  <a:gd name="connsiteX5" fmla="*/ 136471 w 5098994"/>
                  <a:gd name="connsiteY5" fmla="*/ 3044732 h 3044732"/>
                  <a:gd name="connsiteX6" fmla="*/ 2311344 w 5098994"/>
                  <a:gd name="connsiteY6" fmla="*/ 0 h 3044732"/>
                  <a:gd name="connsiteX0" fmla="*/ 2335834 w 5123484"/>
                  <a:gd name="connsiteY0" fmla="*/ 0 h 3044732"/>
                  <a:gd name="connsiteX1" fmla="*/ 5123484 w 5123484"/>
                  <a:gd name="connsiteY1" fmla="*/ 0 h 3044732"/>
                  <a:gd name="connsiteX2" fmla="*/ 5123484 w 5123484"/>
                  <a:gd name="connsiteY2" fmla="*/ 739589 h 3044732"/>
                  <a:gd name="connsiteX3" fmla="*/ 2335834 w 5123484"/>
                  <a:gd name="connsiteY3" fmla="*/ 739589 h 3044732"/>
                  <a:gd name="connsiteX4" fmla="*/ 993603 w 5123484"/>
                  <a:gd name="connsiteY4" fmla="*/ 3044731 h 3044732"/>
                  <a:gd name="connsiteX5" fmla="*/ 160961 w 5123484"/>
                  <a:gd name="connsiteY5" fmla="*/ 3044732 h 3044732"/>
                  <a:gd name="connsiteX6" fmla="*/ 2335834 w 5123484"/>
                  <a:gd name="connsiteY6" fmla="*/ 0 h 3044732"/>
                  <a:gd name="connsiteX0" fmla="*/ 2332611 w 5120261"/>
                  <a:gd name="connsiteY0" fmla="*/ 0 h 3044732"/>
                  <a:gd name="connsiteX1" fmla="*/ 5120261 w 5120261"/>
                  <a:gd name="connsiteY1" fmla="*/ 0 h 3044732"/>
                  <a:gd name="connsiteX2" fmla="*/ 5120261 w 5120261"/>
                  <a:gd name="connsiteY2" fmla="*/ 739589 h 3044732"/>
                  <a:gd name="connsiteX3" fmla="*/ 2332611 w 5120261"/>
                  <a:gd name="connsiteY3" fmla="*/ 739589 h 3044732"/>
                  <a:gd name="connsiteX4" fmla="*/ 990380 w 5120261"/>
                  <a:gd name="connsiteY4" fmla="*/ 3044731 h 3044732"/>
                  <a:gd name="connsiteX5" fmla="*/ 157738 w 5120261"/>
                  <a:gd name="connsiteY5" fmla="*/ 3044732 h 3044732"/>
                  <a:gd name="connsiteX6" fmla="*/ 2332611 w 5120261"/>
                  <a:gd name="connsiteY6" fmla="*/ 0 h 3044732"/>
                  <a:gd name="connsiteX0" fmla="*/ 2289054 w 5076704"/>
                  <a:gd name="connsiteY0" fmla="*/ 0 h 3044732"/>
                  <a:gd name="connsiteX1" fmla="*/ 5076704 w 5076704"/>
                  <a:gd name="connsiteY1" fmla="*/ 0 h 3044732"/>
                  <a:gd name="connsiteX2" fmla="*/ 5076704 w 5076704"/>
                  <a:gd name="connsiteY2" fmla="*/ 739589 h 3044732"/>
                  <a:gd name="connsiteX3" fmla="*/ 2289054 w 5076704"/>
                  <a:gd name="connsiteY3" fmla="*/ 739589 h 3044732"/>
                  <a:gd name="connsiteX4" fmla="*/ 946823 w 5076704"/>
                  <a:gd name="connsiteY4" fmla="*/ 3044731 h 3044732"/>
                  <a:gd name="connsiteX5" fmla="*/ 114181 w 5076704"/>
                  <a:gd name="connsiteY5" fmla="*/ 3044732 h 3044732"/>
                  <a:gd name="connsiteX6" fmla="*/ 2289054 w 5076704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  <a:gd name="connsiteX0" fmla="*/ 2295077 w 5082727"/>
                  <a:gd name="connsiteY0" fmla="*/ 0 h 3044732"/>
                  <a:gd name="connsiteX1" fmla="*/ 5082727 w 5082727"/>
                  <a:gd name="connsiteY1" fmla="*/ 0 h 3044732"/>
                  <a:gd name="connsiteX2" fmla="*/ 5082727 w 5082727"/>
                  <a:gd name="connsiteY2" fmla="*/ 739589 h 3044732"/>
                  <a:gd name="connsiteX3" fmla="*/ 2295077 w 5082727"/>
                  <a:gd name="connsiteY3" fmla="*/ 739589 h 3044732"/>
                  <a:gd name="connsiteX4" fmla="*/ 952846 w 5082727"/>
                  <a:gd name="connsiteY4" fmla="*/ 3044731 h 3044732"/>
                  <a:gd name="connsiteX5" fmla="*/ 120204 w 5082727"/>
                  <a:gd name="connsiteY5" fmla="*/ 3044732 h 3044732"/>
                  <a:gd name="connsiteX6" fmla="*/ 2295077 w 5082727"/>
                  <a:gd name="connsiteY6" fmla="*/ 0 h 3044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2727" h="3044732">
                    <a:moveTo>
                      <a:pt x="2295077" y="0"/>
                    </a:moveTo>
                    <a:lnTo>
                      <a:pt x="5082727" y="0"/>
                    </a:lnTo>
                    <a:lnTo>
                      <a:pt x="5082727" y="739589"/>
                    </a:lnTo>
                    <a:lnTo>
                      <a:pt x="2295077" y="739589"/>
                    </a:lnTo>
                    <a:cubicBezTo>
                      <a:pt x="1368242" y="760507"/>
                      <a:pt x="282656" y="1714655"/>
                      <a:pt x="952846" y="3044731"/>
                    </a:cubicBezTo>
                    <a:lnTo>
                      <a:pt x="120204" y="3044732"/>
                    </a:lnTo>
                    <a:cubicBezTo>
                      <a:pt x="-450238" y="1001121"/>
                      <a:pt x="1131969" y="14786"/>
                      <a:pt x="229507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ECFA5"/>
                  </a:gs>
                  <a:gs pos="100000">
                    <a:srgbClr val="355D42"/>
                  </a:gs>
                  <a:gs pos="90000">
                    <a:srgbClr val="57986D"/>
                  </a:gs>
                </a:gsLst>
                <a:lin ang="5400000" scaled="1"/>
              </a:gradFill>
              <a:ln>
                <a:noFill/>
              </a:ln>
              <a:effectLst>
                <a:outerShdw blurRad="101600" dist="38100" dir="10800000" sx="98000" sy="98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FDBDFE-B16B-4C93-8D47-12E19ECFA13E}"/>
                </a:ext>
              </a:extLst>
            </p:cNvPr>
            <p:cNvSpPr/>
            <p:nvPr/>
          </p:nvSpPr>
          <p:spPr>
            <a:xfrm>
              <a:off x="8591516" y="3162160"/>
              <a:ext cx="1143000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4400">
                <a:defRPr/>
              </a:pPr>
              <a:r>
                <a:rPr lang="en-US" sz="1600" kern="0" dirty="0" err="1">
                  <a:solidFill>
                    <a:srgbClr val="D86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Usuario</a:t>
              </a:r>
              <a:endParaRPr lang="en-US" kern="0" dirty="0">
                <a:solidFill>
                  <a:srgbClr val="5A9B7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13EA07-05EE-43B6-BD70-FEA2EA85ECE1}"/>
                </a:ext>
              </a:extLst>
            </p:cNvPr>
            <p:cNvSpPr txBox="1"/>
            <p:nvPr/>
          </p:nvSpPr>
          <p:spPr>
            <a:xfrm>
              <a:off x="9223899" y="1639682"/>
              <a:ext cx="2287904" cy="90796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Gestionar</a:t>
              </a:r>
              <a:r>
                <a:rPr lang="en-US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Paciente</a:t>
              </a:r>
              <a:endParaRPr lang="en-US" sz="105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354027-134A-4E96-8560-FF3FC74C9108}"/>
                </a:ext>
              </a:extLst>
            </p:cNvPr>
            <p:cNvSpPr txBox="1"/>
            <p:nvPr/>
          </p:nvSpPr>
          <p:spPr>
            <a:xfrm>
              <a:off x="9223898" y="2531266"/>
              <a:ext cx="2074415" cy="46679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s-EC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Gestionar Música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74BAA1-5B6E-474C-B38F-BC94D5B3E06B}"/>
                </a:ext>
              </a:extLst>
            </p:cNvPr>
            <p:cNvSpPr txBox="1"/>
            <p:nvPr/>
          </p:nvSpPr>
          <p:spPr>
            <a:xfrm>
              <a:off x="7566643" y="4693909"/>
              <a:ext cx="2049747" cy="773208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Monitorear</a:t>
              </a:r>
              <a:r>
                <a:rPr lang="en-US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Paciente</a:t>
              </a:r>
              <a:endParaRPr lang="en-US" sz="105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BCBB48-3C95-48EA-9ECA-909F8F868887}"/>
                </a:ext>
              </a:extLst>
            </p:cNvPr>
            <p:cNvSpPr txBox="1"/>
            <p:nvPr/>
          </p:nvSpPr>
          <p:spPr>
            <a:xfrm>
              <a:off x="7514198" y="4078948"/>
              <a:ext cx="1798478" cy="7618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Generar</a:t>
              </a:r>
              <a:r>
                <a:rPr lang="en-US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Reporte</a:t>
              </a:r>
              <a:endParaRPr lang="en-US" sz="105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CB6A51-4735-4F63-8211-2AE618977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9283" y="3474307"/>
              <a:ext cx="526443" cy="53536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DF7A5EA-DC15-4A9D-96C2-3FC2D4FB9E92}"/>
              </a:ext>
            </a:extLst>
          </p:cNvPr>
          <p:cNvGrpSpPr/>
          <p:nvPr/>
        </p:nvGrpSpPr>
        <p:grpSpPr>
          <a:xfrm>
            <a:off x="4983839" y="749345"/>
            <a:ext cx="6992944" cy="5732478"/>
            <a:chOff x="3973801" y="1014467"/>
            <a:chExt cx="6992944" cy="5732478"/>
          </a:xfrm>
        </p:grpSpPr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66C433A2-3964-483A-AB00-33C97BDD066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76690" y="4526436"/>
              <a:ext cx="1520825" cy="531496"/>
            </a:xfrm>
            <a:custGeom>
              <a:avLst/>
              <a:gdLst>
                <a:gd name="T0" fmla="*/ 665 w 668"/>
                <a:gd name="T1" fmla="*/ 143 h 298"/>
                <a:gd name="T2" fmla="*/ 555 w 668"/>
                <a:gd name="T3" fmla="*/ 7 h 298"/>
                <a:gd name="T4" fmla="*/ 538 w 668"/>
                <a:gd name="T5" fmla="*/ 13 h 298"/>
                <a:gd name="T6" fmla="*/ 538 w 668"/>
                <a:gd name="T7" fmla="*/ 56 h 298"/>
                <a:gd name="T8" fmla="*/ 0 w 668"/>
                <a:gd name="T9" fmla="*/ 56 h 298"/>
                <a:gd name="T10" fmla="*/ 0 w 668"/>
                <a:gd name="T11" fmla="*/ 242 h 298"/>
                <a:gd name="T12" fmla="*/ 538 w 668"/>
                <a:gd name="T13" fmla="*/ 242 h 298"/>
                <a:gd name="T14" fmla="*/ 538 w 668"/>
                <a:gd name="T15" fmla="*/ 285 h 298"/>
                <a:gd name="T16" fmla="*/ 555 w 668"/>
                <a:gd name="T17" fmla="*/ 291 h 298"/>
                <a:gd name="T18" fmla="*/ 665 w 668"/>
                <a:gd name="T19" fmla="*/ 155 h 298"/>
                <a:gd name="T20" fmla="*/ 665 w 668"/>
                <a:gd name="T21" fmla="*/ 14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8" h="298">
                  <a:moveTo>
                    <a:pt x="665" y="143"/>
                  </a:moveTo>
                  <a:cubicBezTo>
                    <a:pt x="555" y="7"/>
                    <a:pt x="555" y="7"/>
                    <a:pt x="555" y="7"/>
                  </a:cubicBezTo>
                  <a:cubicBezTo>
                    <a:pt x="549" y="0"/>
                    <a:pt x="538" y="4"/>
                    <a:pt x="538" y="13"/>
                  </a:cubicBezTo>
                  <a:cubicBezTo>
                    <a:pt x="538" y="56"/>
                    <a:pt x="538" y="56"/>
                    <a:pt x="538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538" y="242"/>
                    <a:pt x="538" y="242"/>
                    <a:pt x="538" y="242"/>
                  </a:cubicBezTo>
                  <a:cubicBezTo>
                    <a:pt x="538" y="285"/>
                    <a:pt x="538" y="285"/>
                    <a:pt x="538" y="285"/>
                  </a:cubicBezTo>
                  <a:cubicBezTo>
                    <a:pt x="538" y="294"/>
                    <a:pt x="549" y="298"/>
                    <a:pt x="555" y="291"/>
                  </a:cubicBezTo>
                  <a:cubicBezTo>
                    <a:pt x="665" y="155"/>
                    <a:pt x="665" y="155"/>
                    <a:pt x="665" y="155"/>
                  </a:cubicBezTo>
                  <a:cubicBezTo>
                    <a:pt x="668" y="151"/>
                    <a:pt x="668" y="146"/>
                    <a:pt x="665" y="143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70" name="Arrow: Bent 69">
              <a:extLst>
                <a:ext uri="{FF2B5EF4-FFF2-40B4-BE49-F238E27FC236}">
                  <a16:creationId xmlns:a16="http://schemas.microsoft.com/office/drawing/2014/main" id="{1FEB3610-2045-4FB0-BA3C-3210F249D799}"/>
                </a:ext>
              </a:extLst>
            </p:cNvPr>
            <p:cNvSpPr/>
            <p:nvPr/>
          </p:nvSpPr>
          <p:spPr>
            <a:xfrm rot="10800000">
              <a:off x="9206722" y="3786592"/>
              <a:ext cx="1308474" cy="1266786"/>
            </a:xfrm>
            <a:prstGeom prst="bentArrow">
              <a:avLst>
                <a:gd name="adj1" fmla="val 25000"/>
                <a:gd name="adj2" fmla="val 21163"/>
                <a:gd name="adj3" fmla="val 21540"/>
                <a:gd name="adj4" fmla="val 1081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A03818A8-FECF-46D2-B4A7-6411CCF33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5920" y="1295071"/>
              <a:ext cx="1520825" cy="680024"/>
            </a:xfrm>
            <a:custGeom>
              <a:avLst/>
              <a:gdLst>
                <a:gd name="T0" fmla="*/ 665 w 668"/>
                <a:gd name="T1" fmla="*/ 143 h 298"/>
                <a:gd name="T2" fmla="*/ 555 w 668"/>
                <a:gd name="T3" fmla="*/ 7 h 298"/>
                <a:gd name="T4" fmla="*/ 538 w 668"/>
                <a:gd name="T5" fmla="*/ 13 h 298"/>
                <a:gd name="T6" fmla="*/ 538 w 668"/>
                <a:gd name="T7" fmla="*/ 56 h 298"/>
                <a:gd name="T8" fmla="*/ 0 w 668"/>
                <a:gd name="T9" fmla="*/ 56 h 298"/>
                <a:gd name="T10" fmla="*/ 0 w 668"/>
                <a:gd name="T11" fmla="*/ 242 h 298"/>
                <a:gd name="T12" fmla="*/ 538 w 668"/>
                <a:gd name="T13" fmla="*/ 242 h 298"/>
                <a:gd name="T14" fmla="*/ 538 w 668"/>
                <a:gd name="T15" fmla="*/ 285 h 298"/>
                <a:gd name="T16" fmla="*/ 555 w 668"/>
                <a:gd name="T17" fmla="*/ 291 h 298"/>
                <a:gd name="T18" fmla="*/ 665 w 668"/>
                <a:gd name="T19" fmla="*/ 155 h 298"/>
                <a:gd name="T20" fmla="*/ 665 w 668"/>
                <a:gd name="T21" fmla="*/ 14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8" h="298">
                  <a:moveTo>
                    <a:pt x="665" y="143"/>
                  </a:moveTo>
                  <a:cubicBezTo>
                    <a:pt x="555" y="7"/>
                    <a:pt x="555" y="7"/>
                    <a:pt x="555" y="7"/>
                  </a:cubicBezTo>
                  <a:cubicBezTo>
                    <a:pt x="549" y="0"/>
                    <a:pt x="538" y="4"/>
                    <a:pt x="538" y="13"/>
                  </a:cubicBezTo>
                  <a:cubicBezTo>
                    <a:pt x="538" y="56"/>
                    <a:pt x="538" y="56"/>
                    <a:pt x="538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538" y="242"/>
                    <a:pt x="538" y="242"/>
                    <a:pt x="538" y="242"/>
                  </a:cubicBezTo>
                  <a:cubicBezTo>
                    <a:pt x="538" y="285"/>
                    <a:pt x="538" y="285"/>
                    <a:pt x="538" y="285"/>
                  </a:cubicBezTo>
                  <a:cubicBezTo>
                    <a:pt x="538" y="294"/>
                    <a:pt x="549" y="298"/>
                    <a:pt x="555" y="291"/>
                  </a:cubicBezTo>
                  <a:cubicBezTo>
                    <a:pt x="665" y="155"/>
                    <a:pt x="665" y="155"/>
                    <a:pt x="665" y="155"/>
                  </a:cubicBezTo>
                  <a:cubicBezTo>
                    <a:pt x="668" y="151"/>
                    <a:pt x="668" y="146"/>
                    <a:pt x="665" y="143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D11D1DB-8E43-4290-9C94-4F8D0C48E703}"/>
                </a:ext>
              </a:extLst>
            </p:cNvPr>
            <p:cNvSpPr txBox="1"/>
            <p:nvPr/>
          </p:nvSpPr>
          <p:spPr>
            <a:xfrm>
              <a:off x="10083048" y="1491566"/>
              <a:ext cx="840295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Eficiencia</a:t>
              </a:r>
            </a:p>
          </p:txBody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EA294ECE-209E-4163-A1FB-65CE5FA50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2973" y="3348558"/>
              <a:ext cx="1703001" cy="680024"/>
            </a:xfrm>
            <a:custGeom>
              <a:avLst/>
              <a:gdLst>
                <a:gd name="T0" fmla="*/ 668 w 671"/>
                <a:gd name="T1" fmla="*/ 143 h 298"/>
                <a:gd name="T2" fmla="*/ 558 w 671"/>
                <a:gd name="T3" fmla="*/ 7 h 298"/>
                <a:gd name="T4" fmla="*/ 542 w 671"/>
                <a:gd name="T5" fmla="*/ 13 h 298"/>
                <a:gd name="T6" fmla="*/ 542 w 671"/>
                <a:gd name="T7" fmla="*/ 56 h 298"/>
                <a:gd name="T8" fmla="*/ 0 w 671"/>
                <a:gd name="T9" fmla="*/ 56 h 298"/>
                <a:gd name="T10" fmla="*/ 0 w 671"/>
                <a:gd name="T11" fmla="*/ 242 h 298"/>
                <a:gd name="T12" fmla="*/ 542 w 671"/>
                <a:gd name="T13" fmla="*/ 242 h 298"/>
                <a:gd name="T14" fmla="*/ 542 w 671"/>
                <a:gd name="T15" fmla="*/ 285 h 298"/>
                <a:gd name="T16" fmla="*/ 558 w 671"/>
                <a:gd name="T17" fmla="*/ 291 h 298"/>
                <a:gd name="T18" fmla="*/ 668 w 671"/>
                <a:gd name="T19" fmla="*/ 155 h 298"/>
                <a:gd name="T20" fmla="*/ 668 w 671"/>
                <a:gd name="T21" fmla="*/ 14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1" h="298">
                  <a:moveTo>
                    <a:pt x="668" y="143"/>
                  </a:moveTo>
                  <a:cubicBezTo>
                    <a:pt x="558" y="7"/>
                    <a:pt x="558" y="7"/>
                    <a:pt x="558" y="7"/>
                  </a:cubicBezTo>
                  <a:cubicBezTo>
                    <a:pt x="553" y="0"/>
                    <a:pt x="542" y="4"/>
                    <a:pt x="542" y="13"/>
                  </a:cubicBezTo>
                  <a:cubicBezTo>
                    <a:pt x="542" y="56"/>
                    <a:pt x="542" y="56"/>
                    <a:pt x="542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542" y="242"/>
                    <a:pt x="542" y="242"/>
                    <a:pt x="542" y="242"/>
                  </a:cubicBezTo>
                  <a:cubicBezTo>
                    <a:pt x="542" y="285"/>
                    <a:pt x="542" y="285"/>
                    <a:pt x="542" y="285"/>
                  </a:cubicBezTo>
                  <a:cubicBezTo>
                    <a:pt x="542" y="294"/>
                    <a:pt x="553" y="298"/>
                    <a:pt x="558" y="291"/>
                  </a:cubicBezTo>
                  <a:cubicBezTo>
                    <a:pt x="668" y="155"/>
                    <a:pt x="668" y="155"/>
                    <a:pt x="668" y="155"/>
                  </a:cubicBezTo>
                  <a:cubicBezTo>
                    <a:pt x="671" y="151"/>
                    <a:pt x="671" y="146"/>
                    <a:pt x="668" y="143"/>
                  </a:cubicBezTo>
                  <a:close/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A2D0B26-9BAC-4E94-B881-0BD8B790A59B}"/>
                </a:ext>
              </a:extLst>
            </p:cNvPr>
            <p:cNvSpPr txBox="1"/>
            <p:nvPr/>
          </p:nvSpPr>
          <p:spPr>
            <a:xfrm>
              <a:off x="10007342" y="3528226"/>
              <a:ext cx="873957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Node Red</a:t>
              </a:r>
              <a:endParaRPr lang="en-IN" sz="12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5E9E696C-9835-42B1-B438-34ADBC834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8187" y="3344443"/>
              <a:ext cx="1527970" cy="680024"/>
            </a:xfrm>
            <a:custGeom>
              <a:avLst/>
              <a:gdLst>
                <a:gd name="T0" fmla="*/ 668 w 671"/>
                <a:gd name="T1" fmla="*/ 143 h 298"/>
                <a:gd name="T2" fmla="*/ 558 w 671"/>
                <a:gd name="T3" fmla="*/ 7 h 298"/>
                <a:gd name="T4" fmla="*/ 542 w 671"/>
                <a:gd name="T5" fmla="*/ 13 h 298"/>
                <a:gd name="T6" fmla="*/ 542 w 671"/>
                <a:gd name="T7" fmla="*/ 56 h 298"/>
                <a:gd name="T8" fmla="*/ 0 w 671"/>
                <a:gd name="T9" fmla="*/ 56 h 298"/>
                <a:gd name="T10" fmla="*/ 0 w 671"/>
                <a:gd name="T11" fmla="*/ 242 h 298"/>
                <a:gd name="T12" fmla="*/ 542 w 671"/>
                <a:gd name="T13" fmla="*/ 242 h 298"/>
                <a:gd name="T14" fmla="*/ 542 w 671"/>
                <a:gd name="T15" fmla="*/ 285 h 298"/>
                <a:gd name="T16" fmla="*/ 558 w 671"/>
                <a:gd name="T17" fmla="*/ 291 h 298"/>
                <a:gd name="T18" fmla="*/ 668 w 671"/>
                <a:gd name="T19" fmla="*/ 155 h 298"/>
                <a:gd name="T20" fmla="*/ 668 w 671"/>
                <a:gd name="T21" fmla="*/ 14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1" h="298">
                  <a:moveTo>
                    <a:pt x="668" y="143"/>
                  </a:moveTo>
                  <a:cubicBezTo>
                    <a:pt x="558" y="7"/>
                    <a:pt x="558" y="7"/>
                    <a:pt x="558" y="7"/>
                  </a:cubicBezTo>
                  <a:cubicBezTo>
                    <a:pt x="553" y="0"/>
                    <a:pt x="542" y="4"/>
                    <a:pt x="542" y="13"/>
                  </a:cubicBezTo>
                  <a:cubicBezTo>
                    <a:pt x="542" y="56"/>
                    <a:pt x="542" y="56"/>
                    <a:pt x="542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542" y="242"/>
                    <a:pt x="542" y="242"/>
                    <a:pt x="542" y="242"/>
                  </a:cubicBezTo>
                  <a:cubicBezTo>
                    <a:pt x="542" y="285"/>
                    <a:pt x="542" y="285"/>
                    <a:pt x="542" y="285"/>
                  </a:cubicBezTo>
                  <a:cubicBezTo>
                    <a:pt x="542" y="294"/>
                    <a:pt x="553" y="298"/>
                    <a:pt x="558" y="291"/>
                  </a:cubicBezTo>
                  <a:cubicBezTo>
                    <a:pt x="668" y="155"/>
                    <a:pt x="668" y="155"/>
                    <a:pt x="668" y="155"/>
                  </a:cubicBezTo>
                  <a:cubicBezTo>
                    <a:pt x="671" y="151"/>
                    <a:pt x="671" y="146"/>
                    <a:pt x="668" y="143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F525E35-634E-48CA-9236-CDA53EF02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3293" y="3344443"/>
              <a:ext cx="1520825" cy="680024"/>
            </a:xfrm>
            <a:custGeom>
              <a:avLst/>
              <a:gdLst>
                <a:gd name="T0" fmla="*/ 665 w 668"/>
                <a:gd name="T1" fmla="*/ 143 h 298"/>
                <a:gd name="T2" fmla="*/ 555 w 668"/>
                <a:gd name="T3" fmla="*/ 7 h 298"/>
                <a:gd name="T4" fmla="*/ 538 w 668"/>
                <a:gd name="T5" fmla="*/ 13 h 298"/>
                <a:gd name="T6" fmla="*/ 538 w 668"/>
                <a:gd name="T7" fmla="*/ 56 h 298"/>
                <a:gd name="T8" fmla="*/ 0 w 668"/>
                <a:gd name="T9" fmla="*/ 56 h 298"/>
                <a:gd name="T10" fmla="*/ 0 w 668"/>
                <a:gd name="T11" fmla="*/ 242 h 298"/>
                <a:gd name="T12" fmla="*/ 538 w 668"/>
                <a:gd name="T13" fmla="*/ 242 h 298"/>
                <a:gd name="T14" fmla="*/ 538 w 668"/>
                <a:gd name="T15" fmla="*/ 285 h 298"/>
                <a:gd name="T16" fmla="*/ 555 w 668"/>
                <a:gd name="T17" fmla="*/ 291 h 298"/>
                <a:gd name="T18" fmla="*/ 665 w 668"/>
                <a:gd name="T19" fmla="*/ 155 h 298"/>
                <a:gd name="T20" fmla="*/ 665 w 668"/>
                <a:gd name="T21" fmla="*/ 14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8" h="298">
                  <a:moveTo>
                    <a:pt x="665" y="143"/>
                  </a:moveTo>
                  <a:cubicBezTo>
                    <a:pt x="555" y="7"/>
                    <a:pt x="555" y="7"/>
                    <a:pt x="555" y="7"/>
                  </a:cubicBezTo>
                  <a:cubicBezTo>
                    <a:pt x="549" y="0"/>
                    <a:pt x="538" y="4"/>
                    <a:pt x="538" y="13"/>
                  </a:cubicBezTo>
                  <a:cubicBezTo>
                    <a:pt x="538" y="56"/>
                    <a:pt x="538" y="56"/>
                    <a:pt x="538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538" y="242"/>
                    <a:pt x="538" y="242"/>
                    <a:pt x="538" y="242"/>
                  </a:cubicBezTo>
                  <a:cubicBezTo>
                    <a:pt x="538" y="285"/>
                    <a:pt x="538" y="285"/>
                    <a:pt x="538" y="285"/>
                  </a:cubicBezTo>
                  <a:cubicBezTo>
                    <a:pt x="538" y="294"/>
                    <a:pt x="549" y="298"/>
                    <a:pt x="555" y="291"/>
                  </a:cubicBezTo>
                  <a:cubicBezTo>
                    <a:pt x="665" y="155"/>
                    <a:pt x="665" y="155"/>
                    <a:pt x="665" y="155"/>
                  </a:cubicBezTo>
                  <a:cubicBezTo>
                    <a:pt x="668" y="151"/>
                    <a:pt x="668" y="146"/>
                    <a:pt x="665" y="143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8546C3CC-1D9F-4F8F-9217-F2341CA9D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605" y="3344443"/>
              <a:ext cx="1531543" cy="680024"/>
            </a:xfrm>
            <a:custGeom>
              <a:avLst/>
              <a:gdLst>
                <a:gd name="T0" fmla="*/ 670 w 673"/>
                <a:gd name="T1" fmla="*/ 143 h 298"/>
                <a:gd name="T2" fmla="*/ 560 w 673"/>
                <a:gd name="T3" fmla="*/ 7 h 298"/>
                <a:gd name="T4" fmla="*/ 543 w 673"/>
                <a:gd name="T5" fmla="*/ 13 h 298"/>
                <a:gd name="T6" fmla="*/ 543 w 673"/>
                <a:gd name="T7" fmla="*/ 56 h 298"/>
                <a:gd name="T8" fmla="*/ 0 w 673"/>
                <a:gd name="T9" fmla="*/ 56 h 298"/>
                <a:gd name="T10" fmla="*/ 0 w 673"/>
                <a:gd name="T11" fmla="*/ 242 h 298"/>
                <a:gd name="T12" fmla="*/ 543 w 673"/>
                <a:gd name="T13" fmla="*/ 242 h 298"/>
                <a:gd name="T14" fmla="*/ 543 w 673"/>
                <a:gd name="T15" fmla="*/ 285 h 298"/>
                <a:gd name="T16" fmla="*/ 560 w 673"/>
                <a:gd name="T17" fmla="*/ 291 h 298"/>
                <a:gd name="T18" fmla="*/ 670 w 673"/>
                <a:gd name="T19" fmla="*/ 155 h 298"/>
                <a:gd name="T20" fmla="*/ 670 w 673"/>
                <a:gd name="T21" fmla="*/ 14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3" h="298">
                  <a:moveTo>
                    <a:pt x="670" y="143"/>
                  </a:moveTo>
                  <a:cubicBezTo>
                    <a:pt x="560" y="7"/>
                    <a:pt x="560" y="7"/>
                    <a:pt x="560" y="7"/>
                  </a:cubicBezTo>
                  <a:cubicBezTo>
                    <a:pt x="554" y="0"/>
                    <a:pt x="543" y="4"/>
                    <a:pt x="543" y="13"/>
                  </a:cubicBezTo>
                  <a:cubicBezTo>
                    <a:pt x="543" y="56"/>
                    <a:pt x="543" y="56"/>
                    <a:pt x="543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543" y="242"/>
                    <a:pt x="543" y="242"/>
                    <a:pt x="543" y="242"/>
                  </a:cubicBezTo>
                  <a:cubicBezTo>
                    <a:pt x="543" y="285"/>
                    <a:pt x="543" y="285"/>
                    <a:pt x="543" y="285"/>
                  </a:cubicBezTo>
                  <a:cubicBezTo>
                    <a:pt x="543" y="294"/>
                    <a:pt x="554" y="298"/>
                    <a:pt x="560" y="291"/>
                  </a:cubicBezTo>
                  <a:cubicBezTo>
                    <a:pt x="670" y="155"/>
                    <a:pt x="670" y="155"/>
                    <a:pt x="670" y="155"/>
                  </a:cubicBezTo>
                  <a:cubicBezTo>
                    <a:pt x="673" y="151"/>
                    <a:pt x="673" y="146"/>
                    <a:pt x="670" y="14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2BA3C40-3335-43CB-B03C-F7003E7E5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5266" y="3344443"/>
              <a:ext cx="1531543" cy="680024"/>
            </a:xfrm>
            <a:custGeom>
              <a:avLst/>
              <a:gdLst>
                <a:gd name="T0" fmla="*/ 670 w 673"/>
                <a:gd name="T1" fmla="*/ 143 h 298"/>
                <a:gd name="T2" fmla="*/ 560 w 673"/>
                <a:gd name="T3" fmla="*/ 7 h 298"/>
                <a:gd name="T4" fmla="*/ 543 w 673"/>
                <a:gd name="T5" fmla="*/ 13 h 298"/>
                <a:gd name="T6" fmla="*/ 543 w 673"/>
                <a:gd name="T7" fmla="*/ 56 h 298"/>
                <a:gd name="T8" fmla="*/ 165 w 673"/>
                <a:gd name="T9" fmla="*/ 56 h 298"/>
                <a:gd name="T10" fmla="*/ 0 w 673"/>
                <a:gd name="T11" fmla="*/ 90 h 298"/>
                <a:gd name="T12" fmla="*/ 81 w 673"/>
                <a:gd name="T13" fmla="*/ 258 h 298"/>
                <a:gd name="T14" fmla="*/ 165 w 673"/>
                <a:gd name="T15" fmla="*/ 242 h 298"/>
                <a:gd name="T16" fmla="*/ 543 w 673"/>
                <a:gd name="T17" fmla="*/ 242 h 298"/>
                <a:gd name="T18" fmla="*/ 543 w 673"/>
                <a:gd name="T19" fmla="*/ 285 h 298"/>
                <a:gd name="T20" fmla="*/ 560 w 673"/>
                <a:gd name="T21" fmla="*/ 291 h 298"/>
                <a:gd name="T22" fmla="*/ 670 w 673"/>
                <a:gd name="T23" fmla="*/ 155 h 298"/>
                <a:gd name="T24" fmla="*/ 670 w 673"/>
                <a:gd name="T25" fmla="*/ 14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3" h="298">
                  <a:moveTo>
                    <a:pt x="670" y="143"/>
                  </a:moveTo>
                  <a:cubicBezTo>
                    <a:pt x="560" y="7"/>
                    <a:pt x="560" y="7"/>
                    <a:pt x="560" y="7"/>
                  </a:cubicBezTo>
                  <a:cubicBezTo>
                    <a:pt x="554" y="0"/>
                    <a:pt x="543" y="4"/>
                    <a:pt x="543" y="13"/>
                  </a:cubicBezTo>
                  <a:cubicBezTo>
                    <a:pt x="543" y="56"/>
                    <a:pt x="543" y="56"/>
                    <a:pt x="543" y="56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06" y="56"/>
                    <a:pt x="50" y="68"/>
                    <a:pt x="0" y="90"/>
                  </a:cubicBezTo>
                  <a:cubicBezTo>
                    <a:pt x="81" y="258"/>
                    <a:pt x="81" y="258"/>
                    <a:pt x="81" y="258"/>
                  </a:cubicBezTo>
                  <a:cubicBezTo>
                    <a:pt x="107" y="248"/>
                    <a:pt x="136" y="242"/>
                    <a:pt x="165" y="242"/>
                  </a:cubicBezTo>
                  <a:cubicBezTo>
                    <a:pt x="543" y="242"/>
                    <a:pt x="543" y="242"/>
                    <a:pt x="543" y="242"/>
                  </a:cubicBezTo>
                  <a:cubicBezTo>
                    <a:pt x="543" y="285"/>
                    <a:pt x="543" y="285"/>
                    <a:pt x="543" y="285"/>
                  </a:cubicBezTo>
                  <a:cubicBezTo>
                    <a:pt x="543" y="294"/>
                    <a:pt x="554" y="298"/>
                    <a:pt x="560" y="291"/>
                  </a:cubicBezTo>
                  <a:cubicBezTo>
                    <a:pt x="670" y="155"/>
                    <a:pt x="670" y="155"/>
                    <a:pt x="670" y="155"/>
                  </a:cubicBezTo>
                  <a:cubicBezTo>
                    <a:pt x="673" y="151"/>
                    <a:pt x="673" y="146"/>
                    <a:pt x="670" y="143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A69AF326-00D3-46B8-87E4-67D8A6251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1442" y="3429000"/>
              <a:ext cx="1962661" cy="3317945"/>
            </a:xfrm>
            <a:custGeom>
              <a:avLst/>
              <a:gdLst>
                <a:gd name="T0" fmla="*/ 526 w 862"/>
                <a:gd name="T1" fmla="*/ 752 h 1456"/>
                <a:gd name="T2" fmla="*/ 322 w 862"/>
                <a:gd name="T3" fmla="*/ 706 h 1456"/>
                <a:gd name="T4" fmla="*/ 189 w 862"/>
                <a:gd name="T5" fmla="*/ 474 h 1456"/>
                <a:gd name="T6" fmla="*/ 189 w 862"/>
                <a:gd name="T7" fmla="*/ 474 h 1456"/>
                <a:gd name="T8" fmla="*/ 354 w 862"/>
                <a:gd name="T9" fmla="*/ 226 h 1456"/>
                <a:gd name="T10" fmla="*/ 362 w 862"/>
                <a:gd name="T11" fmla="*/ 244 h 1456"/>
                <a:gd name="T12" fmla="*/ 371 w 862"/>
                <a:gd name="T13" fmla="*/ 263 h 1456"/>
                <a:gd name="T14" fmla="*/ 389 w 862"/>
                <a:gd name="T15" fmla="*/ 261 h 1456"/>
                <a:gd name="T16" fmla="*/ 431 w 862"/>
                <a:gd name="T17" fmla="*/ 91 h 1456"/>
                <a:gd name="T18" fmla="*/ 426 w 862"/>
                <a:gd name="T19" fmla="*/ 81 h 1456"/>
                <a:gd name="T20" fmla="*/ 269 w 862"/>
                <a:gd name="T21" fmla="*/ 3 h 1456"/>
                <a:gd name="T22" fmla="*/ 257 w 862"/>
                <a:gd name="T23" fmla="*/ 16 h 1456"/>
                <a:gd name="T24" fmla="*/ 275 w 862"/>
                <a:gd name="T25" fmla="*/ 55 h 1456"/>
                <a:gd name="T26" fmla="*/ 276 w 862"/>
                <a:gd name="T27" fmla="*/ 58 h 1456"/>
                <a:gd name="T28" fmla="*/ 238 w 862"/>
                <a:gd name="T29" fmla="*/ 79 h 1456"/>
                <a:gd name="T30" fmla="*/ 238 w 862"/>
                <a:gd name="T31" fmla="*/ 79 h 1456"/>
                <a:gd name="T32" fmla="*/ 8 w 862"/>
                <a:gd name="T33" fmla="*/ 428 h 1456"/>
                <a:gd name="T34" fmla="*/ 43 w 862"/>
                <a:gd name="T35" fmla="*/ 633 h 1456"/>
                <a:gd name="T36" fmla="*/ 57 w 862"/>
                <a:gd name="T37" fmla="*/ 718 h 1456"/>
                <a:gd name="T38" fmla="*/ 1 w 862"/>
                <a:gd name="T39" fmla="*/ 840 h 1456"/>
                <a:gd name="T40" fmla="*/ 59 w 862"/>
                <a:gd name="T41" fmla="*/ 879 h 1456"/>
                <a:gd name="T42" fmla="*/ 69 w 862"/>
                <a:gd name="T43" fmla="*/ 914 h 1456"/>
                <a:gd name="T44" fmla="*/ 69 w 862"/>
                <a:gd name="T45" fmla="*/ 961 h 1456"/>
                <a:gd name="T46" fmla="*/ 96 w 862"/>
                <a:gd name="T47" fmla="*/ 984 h 1456"/>
                <a:gd name="T48" fmla="*/ 94 w 862"/>
                <a:gd name="T49" fmla="*/ 998 h 1456"/>
                <a:gd name="T50" fmla="*/ 104 w 862"/>
                <a:gd name="T51" fmla="*/ 1046 h 1456"/>
                <a:gd name="T52" fmla="*/ 118 w 862"/>
                <a:gd name="T53" fmla="*/ 1104 h 1456"/>
                <a:gd name="T54" fmla="*/ 130 w 862"/>
                <a:gd name="T55" fmla="*/ 1178 h 1456"/>
                <a:gd name="T56" fmla="*/ 264 w 862"/>
                <a:gd name="T57" fmla="*/ 1196 h 1456"/>
                <a:gd name="T58" fmla="*/ 411 w 862"/>
                <a:gd name="T59" fmla="*/ 1225 h 1456"/>
                <a:gd name="T60" fmla="*/ 517 w 862"/>
                <a:gd name="T61" fmla="*/ 1456 h 1456"/>
                <a:gd name="T62" fmla="*/ 655 w 862"/>
                <a:gd name="T63" fmla="*/ 1268 h 1456"/>
                <a:gd name="T64" fmla="*/ 853 w 862"/>
                <a:gd name="T65" fmla="*/ 1122 h 1456"/>
                <a:gd name="T66" fmla="*/ 862 w 862"/>
                <a:gd name="T67" fmla="*/ 1106 h 1456"/>
                <a:gd name="T68" fmla="*/ 862 w 862"/>
                <a:gd name="T69" fmla="*/ 1104 h 1456"/>
                <a:gd name="T70" fmla="*/ 856 w 862"/>
                <a:gd name="T71" fmla="*/ 1016 h 1456"/>
                <a:gd name="T72" fmla="*/ 526 w 862"/>
                <a:gd name="T73" fmla="*/ 752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2" h="1456">
                  <a:moveTo>
                    <a:pt x="526" y="752"/>
                  </a:moveTo>
                  <a:cubicBezTo>
                    <a:pt x="414" y="748"/>
                    <a:pt x="354" y="727"/>
                    <a:pt x="322" y="706"/>
                  </a:cubicBezTo>
                  <a:cubicBezTo>
                    <a:pt x="243" y="659"/>
                    <a:pt x="189" y="572"/>
                    <a:pt x="189" y="474"/>
                  </a:cubicBezTo>
                  <a:cubicBezTo>
                    <a:pt x="189" y="474"/>
                    <a:pt x="189" y="474"/>
                    <a:pt x="189" y="474"/>
                  </a:cubicBezTo>
                  <a:cubicBezTo>
                    <a:pt x="189" y="363"/>
                    <a:pt x="257" y="267"/>
                    <a:pt x="354" y="226"/>
                  </a:cubicBezTo>
                  <a:cubicBezTo>
                    <a:pt x="362" y="244"/>
                    <a:pt x="362" y="244"/>
                    <a:pt x="362" y="244"/>
                  </a:cubicBezTo>
                  <a:cubicBezTo>
                    <a:pt x="371" y="263"/>
                    <a:pt x="371" y="263"/>
                    <a:pt x="371" y="263"/>
                  </a:cubicBezTo>
                  <a:cubicBezTo>
                    <a:pt x="375" y="271"/>
                    <a:pt x="386" y="270"/>
                    <a:pt x="389" y="261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32" y="87"/>
                    <a:pt x="430" y="83"/>
                    <a:pt x="426" y="81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2" y="0"/>
                    <a:pt x="253" y="8"/>
                    <a:pt x="257" y="16"/>
                  </a:cubicBezTo>
                  <a:cubicBezTo>
                    <a:pt x="275" y="55"/>
                    <a:pt x="275" y="55"/>
                    <a:pt x="275" y="55"/>
                  </a:cubicBezTo>
                  <a:cubicBezTo>
                    <a:pt x="276" y="58"/>
                    <a:pt x="276" y="58"/>
                    <a:pt x="276" y="58"/>
                  </a:cubicBezTo>
                  <a:cubicBezTo>
                    <a:pt x="263" y="64"/>
                    <a:pt x="250" y="71"/>
                    <a:pt x="238" y="79"/>
                  </a:cubicBezTo>
                  <a:cubicBezTo>
                    <a:pt x="238" y="79"/>
                    <a:pt x="238" y="79"/>
                    <a:pt x="238" y="79"/>
                  </a:cubicBezTo>
                  <a:cubicBezTo>
                    <a:pt x="110" y="151"/>
                    <a:pt x="18" y="272"/>
                    <a:pt x="8" y="428"/>
                  </a:cubicBezTo>
                  <a:cubicBezTo>
                    <a:pt x="1" y="519"/>
                    <a:pt x="20" y="565"/>
                    <a:pt x="43" y="633"/>
                  </a:cubicBezTo>
                  <a:cubicBezTo>
                    <a:pt x="62" y="687"/>
                    <a:pt x="57" y="718"/>
                    <a:pt x="57" y="718"/>
                  </a:cubicBezTo>
                  <a:cubicBezTo>
                    <a:pt x="36" y="756"/>
                    <a:pt x="0" y="825"/>
                    <a:pt x="1" y="840"/>
                  </a:cubicBezTo>
                  <a:cubicBezTo>
                    <a:pt x="1" y="840"/>
                    <a:pt x="0" y="878"/>
                    <a:pt x="59" y="879"/>
                  </a:cubicBezTo>
                  <a:cubicBezTo>
                    <a:pt x="59" y="879"/>
                    <a:pt x="74" y="881"/>
                    <a:pt x="69" y="914"/>
                  </a:cubicBezTo>
                  <a:cubicBezTo>
                    <a:pt x="69" y="961"/>
                    <a:pt x="69" y="961"/>
                    <a:pt x="69" y="961"/>
                  </a:cubicBezTo>
                  <a:cubicBezTo>
                    <a:pt x="69" y="961"/>
                    <a:pt x="71" y="975"/>
                    <a:pt x="96" y="984"/>
                  </a:cubicBezTo>
                  <a:cubicBezTo>
                    <a:pt x="96" y="984"/>
                    <a:pt x="101" y="989"/>
                    <a:pt x="94" y="998"/>
                  </a:cubicBezTo>
                  <a:cubicBezTo>
                    <a:pt x="94" y="998"/>
                    <a:pt x="80" y="1013"/>
                    <a:pt x="104" y="1046"/>
                  </a:cubicBezTo>
                  <a:cubicBezTo>
                    <a:pt x="113" y="1058"/>
                    <a:pt x="126" y="1073"/>
                    <a:pt x="118" y="1104"/>
                  </a:cubicBezTo>
                  <a:cubicBezTo>
                    <a:pt x="118" y="1104"/>
                    <a:pt x="107" y="1163"/>
                    <a:pt x="130" y="1178"/>
                  </a:cubicBezTo>
                  <a:cubicBezTo>
                    <a:pt x="130" y="1178"/>
                    <a:pt x="157" y="1209"/>
                    <a:pt x="264" y="1196"/>
                  </a:cubicBezTo>
                  <a:cubicBezTo>
                    <a:pt x="301" y="1191"/>
                    <a:pt x="370" y="1173"/>
                    <a:pt x="411" y="1225"/>
                  </a:cubicBezTo>
                  <a:cubicBezTo>
                    <a:pt x="411" y="1225"/>
                    <a:pt x="509" y="1412"/>
                    <a:pt x="517" y="1456"/>
                  </a:cubicBezTo>
                  <a:cubicBezTo>
                    <a:pt x="517" y="1456"/>
                    <a:pt x="571" y="1359"/>
                    <a:pt x="655" y="1268"/>
                  </a:cubicBezTo>
                  <a:cubicBezTo>
                    <a:pt x="710" y="1208"/>
                    <a:pt x="778" y="1149"/>
                    <a:pt x="853" y="1122"/>
                  </a:cubicBezTo>
                  <a:cubicBezTo>
                    <a:pt x="856" y="1117"/>
                    <a:pt x="859" y="1111"/>
                    <a:pt x="862" y="1106"/>
                  </a:cubicBezTo>
                  <a:cubicBezTo>
                    <a:pt x="862" y="1105"/>
                    <a:pt x="862" y="1105"/>
                    <a:pt x="862" y="1104"/>
                  </a:cubicBezTo>
                  <a:cubicBezTo>
                    <a:pt x="862" y="1078"/>
                    <a:pt x="861" y="1048"/>
                    <a:pt x="856" y="1016"/>
                  </a:cubicBezTo>
                  <a:cubicBezTo>
                    <a:pt x="829" y="876"/>
                    <a:pt x="727" y="760"/>
                    <a:pt x="526" y="752"/>
                  </a:cubicBezTo>
                  <a:close/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82FE9E9-248A-4D58-B43A-25F96E744529}"/>
                </a:ext>
              </a:extLst>
            </p:cNvPr>
            <p:cNvSpPr txBox="1"/>
            <p:nvPr/>
          </p:nvSpPr>
          <p:spPr>
            <a:xfrm>
              <a:off x="9108960" y="3449534"/>
              <a:ext cx="99257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Calidad del </a:t>
              </a:r>
            </a:p>
            <a:p>
              <a:pPr algn="ctr"/>
              <a:r>
                <a:rPr lang="en-GB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Contacto</a:t>
              </a:r>
              <a:endParaRPr lang="en-IN" sz="12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F5ED1B6-95F4-46B5-A2FB-F75103A6879E}"/>
                </a:ext>
              </a:extLst>
            </p:cNvPr>
            <p:cNvSpPr txBox="1"/>
            <p:nvPr/>
          </p:nvSpPr>
          <p:spPr>
            <a:xfrm>
              <a:off x="7983290" y="3449534"/>
              <a:ext cx="113845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Conexión por </a:t>
              </a:r>
            </a:p>
            <a:p>
              <a:pPr algn="ctr"/>
              <a:r>
                <a:rPr lang="es-EC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Bluetooth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CC5657-BACA-43D3-8562-CFC0E7776DA9}"/>
                </a:ext>
              </a:extLst>
            </p:cNvPr>
            <p:cNvSpPr txBox="1"/>
            <p:nvPr/>
          </p:nvSpPr>
          <p:spPr>
            <a:xfrm>
              <a:off x="7458046" y="3541867"/>
              <a:ext cx="510076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EEG</a:t>
              </a:r>
              <a:endParaRPr lang="en-IN" sz="12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5E2D364-A909-4D3B-BF86-D31DFF0E9699}"/>
                </a:ext>
              </a:extLst>
            </p:cNvPr>
            <p:cNvSpPr txBox="1"/>
            <p:nvPr/>
          </p:nvSpPr>
          <p:spPr>
            <a:xfrm>
              <a:off x="6273856" y="3449534"/>
              <a:ext cx="112242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Monitoreo</a:t>
              </a: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de </a:t>
              </a:r>
            </a:p>
            <a:p>
              <a:pPr algn="ctr"/>
              <a:r>
                <a:rPr lang="en-GB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Ondas</a:t>
              </a:r>
              <a:endParaRPr lang="en-IN" sz="12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01C4DB-D94F-486C-ACAB-33C469108F34}"/>
                </a:ext>
              </a:extLst>
            </p:cNvPr>
            <p:cNvSpPr txBox="1"/>
            <p:nvPr/>
          </p:nvSpPr>
          <p:spPr>
            <a:xfrm rot="17929624">
              <a:off x="5466188" y="3899447"/>
              <a:ext cx="1178146" cy="842892"/>
            </a:xfrm>
            <a:prstGeom prst="rect">
              <a:avLst/>
            </a:prstGeom>
            <a:noFill/>
          </p:spPr>
          <p:txBody>
            <a:bodyPr wrap="square" rtlCol="0" anchor="ctr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s-EC" sz="105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Encuesta estresores</a:t>
              </a:r>
            </a:p>
            <a:p>
              <a:pPr algn="ctr"/>
              <a:r>
                <a:rPr lang="es-EC" sz="105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académico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D444E1B-EAA8-4254-BBDE-1C6B008191FA}"/>
                </a:ext>
              </a:extLst>
            </p:cNvPr>
            <p:cNvGrpSpPr/>
            <p:nvPr/>
          </p:nvGrpSpPr>
          <p:grpSpPr>
            <a:xfrm>
              <a:off x="3973801" y="5878359"/>
              <a:ext cx="1290031" cy="864321"/>
              <a:chOff x="688927" y="5229200"/>
              <a:chExt cx="1719594" cy="1152128"/>
            </a:xfrm>
          </p:grpSpPr>
          <p:sp>
            <p:nvSpPr>
              <p:cNvPr id="37" name="Speech Bubble: Oval 36">
                <a:extLst>
                  <a:ext uri="{FF2B5EF4-FFF2-40B4-BE49-F238E27FC236}">
                    <a16:creationId xmlns:a16="http://schemas.microsoft.com/office/drawing/2014/main" id="{9E5EF980-8BC3-4351-B7B8-25C9E8132A8E}"/>
                  </a:ext>
                </a:extLst>
              </p:cNvPr>
              <p:cNvSpPr/>
              <p:nvPr/>
            </p:nvSpPr>
            <p:spPr>
              <a:xfrm>
                <a:off x="688927" y="5229200"/>
                <a:ext cx="1719594" cy="1152128"/>
              </a:xfrm>
              <a:prstGeom prst="wedgeEllipseCallout">
                <a:avLst>
                  <a:gd name="adj1" fmla="val 39939"/>
                  <a:gd name="adj2" fmla="val -64486"/>
                </a:avLst>
              </a:prstGeom>
              <a:solidFill>
                <a:schemeClr val="bg1">
                  <a:lumMod val="95000"/>
                </a:schemeClr>
              </a:solidFill>
              <a:ln w="762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80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E0B169-05C6-4940-BB90-39DAE41ACB0B}"/>
                  </a:ext>
                </a:extLst>
              </p:cNvPr>
              <p:cNvSpPr txBox="1"/>
              <p:nvPr/>
            </p:nvSpPr>
            <p:spPr>
              <a:xfrm>
                <a:off x="908637" y="5526069"/>
                <a:ext cx="1186342" cy="554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101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Inicio</a:t>
                </a:r>
                <a:endParaRPr lang="en-IN" sz="2101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8E191D13-5017-4382-9BB9-62E5E8C63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8328" y="4018605"/>
              <a:ext cx="1008722" cy="1007531"/>
            </a:xfrm>
            <a:custGeom>
              <a:avLst/>
              <a:gdLst>
                <a:gd name="T0" fmla="*/ 432 w 443"/>
                <a:gd name="T1" fmla="*/ 185 h 442"/>
                <a:gd name="T2" fmla="*/ 360 w 443"/>
                <a:gd name="T3" fmla="*/ 141 h 442"/>
                <a:gd name="T4" fmla="*/ 398 w 443"/>
                <a:gd name="T5" fmla="*/ 89 h 442"/>
                <a:gd name="T6" fmla="*/ 360 w 443"/>
                <a:gd name="T7" fmla="*/ 47 h 442"/>
                <a:gd name="T8" fmla="*/ 345 w 443"/>
                <a:gd name="T9" fmla="*/ 47 h 442"/>
                <a:gd name="T10" fmla="*/ 263 w 443"/>
                <a:gd name="T11" fmla="*/ 66 h 442"/>
                <a:gd name="T12" fmla="*/ 253 w 443"/>
                <a:gd name="T13" fmla="*/ 3 h 442"/>
                <a:gd name="T14" fmla="*/ 197 w 443"/>
                <a:gd name="T15" fmla="*/ 0 h 442"/>
                <a:gd name="T16" fmla="*/ 186 w 443"/>
                <a:gd name="T17" fmla="*/ 10 h 442"/>
                <a:gd name="T18" fmla="*/ 142 w 443"/>
                <a:gd name="T19" fmla="*/ 82 h 442"/>
                <a:gd name="T20" fmla="*/ 91 w 443"/>
                <a:gd name="T21" fmla="*/ 44 h 442"/>
                <a:gd name="T22" fmla="*/ 48 w 443"/>
                <a:gd name="T23" fmla="*/ 82 h 442"/>
                <a:gd name="T24" fmla="*/ 48 w 443"/>
                <a:gd name="T25" fmla="*/ 97 h 442"/>
                <a:gd name="T26" fmla="*/ 67 w 443"/>
                <a:gd name="T27" fmla="*/ 179 h 442"/>
                <a:gd name="T28" fmla="*/ 3 w 443"/>
                <a:gd name="T29" fmla="*/ 189 h 442"/>
                <a:gd name="T30" fmla="*/ 0 w 443"/>
                <a:gd name="T31" fmla="*/ 245 h 442"/>
                <a:gd name="T32" fmla="*/ 11 w 443"/>
                <a:gd name="T33" fmla="*/ 256 h 442"/>
                <a:gd name="T34" fmla="*/ 83 w 443"/>
                <a:gd name="T35" fmla="*/ 300 h 442"/>
                <a:gd name="T36" fmla="*/ 45 w 443"/>
                <a:gd name="T37" fmla="*/ 352 h 442"/>
                <a:gd name="T38" fmla="*/ 82 w 443"/>
                <a:gd name="T39" fmla="*/ 394 h 442"/>
                <a:gd name="T40" fmla="*/ 98 w 443"/>
                <a:gd name="T41" fmla="*/ 395 h 442"/>
                <a:gd name="T42" fmla="*/ 180 w 443"/>
                <a:gd name="T43" fmla="*/ 375 h 442"/>
                <a:gd name="T44" fmla="*/ 189 w 443"/>
                <a:gd name="T45" fmla="*/ 439 h 442"/>
                <a:gd name="T46" fmla="*/ 246 w 443"/>
                <a:gd name="T47" fmla="*/ 442 h 442"/>
                <a:gd name="T48" fmla="*/ 257 w 443"/>
                <a:gd name="T49" fmla="*/ 431 h 442"/>
                <a:gd name="T50" fmla="*/ 301 w 443"/>
                <a:gd name="T51" fmla="*/ 359 h 442"/>
                <a:gd name="T52" fmla="*/ 352 w 443"/>
                <a:gd name="T53" fmla="*/ 397 h 442"/>
                <a:gd name="T54" fmla="*/ 395 w 443"/>
                <a:gd name="T55" fmla="*/ 360 h 442"/>
                <a:gd name="T56" fmla="*/ 395 w 443"/>
                <a:gd name="T57" fmla="*/ 344 h 442"/>
                <a:gd name="T58" fmla="*/ 376 w 443"/>
                <a:gd name="T59" fmla="*/ 262 h 442"/>
                <a:gd name="T60" fmla="*/ 440 w 443"/>
                <a:gd name="T61" fmla="*/ 253 h 442"/>
                <a:gd name="T62" fmla="*/ 443 w 443"/>
                <a:gd name="T63" fmla="*/ 197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3" h="442">
                  <a:moveTo>
                    <a:pt x="440" y="189"/>
                  </a:moveTo>
                  <a:cubicBezTo>
                    <a:pt x="438" y="186"/>
                    <a:pt x="435" y="185"/>
                    <a:pt x="432" y="185"/>
                  </a:cubicBezTo>
                  <a:cubicBezTo>
                    <a:pt x="376" y="179"/>
                    <a:pt x="376" y="179"/>
                    <a:pt x="376" y="179"/>
                  </a:cubicBezTo>
                  <a:cubicBezTo>
                    <a:pt x="372" y="166"/>
                    <a:pt x="367" y="153"/>
                    <a:pt x="360" y="141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7" y="95"/>
                    <a:pt x="398" y="92"/>
                    <a:pt x="398" y="89"/>
                  </a:cubicBezTo>
                  <a:cubicBezTo>
                    <a:pt x="398" y="86"/>
                    <a:pt x="397" y="84"/>
                    <a:pt x="395" y="82"/>
                  </a:cubicBezTo>
                  <a:cubicBezTo>
                    <a:pt x="360" y="47"/>
                    <a:pt x="360" y="47"/>
                    <a:pt x="360" y="47"/>
                  </a:cubicBezTo>
                  <a:cubicBezTo>
                    <a:pt x="358" y="45"/>
                    <a:pt x="356" y="44"/>
                    <a:pt x="352" y="44"/>
                  </a:cubicBezTo>
                  <a:cubicBezTo>
                    <a:pt x="349" y="44"/>
                    <a:pt x="347" y="45"/>
                    <a:pt x="345" y="47"/>
                  </a:cubicBezTo>
                  <a:cubicBezTo>
                    <a:pt x="301" y="82"/>
                    <a:pt x="301" y="82"/>
                    <a:pt x="301" y="82"/>
                  </a:cubicBezTo>
                  <a:cubicBezTo>
                    <a:pt x="289" y="75"/>
                    <a:pt x="276" y="70"/>
                    <a:pt x="263" y="66"/>
                  </a:cubicBezTo>
                  <a:cubicBezTo>
                    <a:pt x="257" y="10"/>
                    <a:pt x="257" y="10"/>
                    <a:pt x="257" y="10"/>
                  </a:cubicBezTo>
                  <a:cubicBezTo>
                    <a:pt x="257" y="7"/>
                    <a:pt x="256" y="5"/>
                    <a:pt x="253" y="3"/>
                  </a:cubicBezTo>
                  <a:cubicBezTo>
                    <a:pt x="251" y="1"/>
                    <a:pt x="249" y="0"/>
                    <a:pt x="246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4" y="0"/>
                    <a:pt x="192" y="1"/>
                    <a:pt x="189" y="3"/>
                  </a:cubicBezTo>
                  <a:cubicBezTo>
                    <a:pt x="187" y="5"/>
                    <a:pt x="186" y="7"/>
                    <a:pt x="186" y="10"/>
                  </a:cubicBezTo>
                  <a:cubicBezTo>
                    <a:pt x="180" y="66"/>
                    <a:pt x="180" y="66"/>
                    <a:pt x="180" y="66"/>
                  </a:cubicBezTo>
                  <a:cubicBezTo>
                    <a:pt x="167" y="70"/>
                    <a:pt x="154" y="75"/>
                    <a:pt x="142" y="82"/>
                  </a:cubicBezTo>
                  <a:cubicBezTo>
                    <a:pt x="98" y="47"/>
                    <a:pt x="98" y="47"/>
                    <a:pt x="98" y="47"/>
                  </a:cubicBezTo>
                  <a:cubicBezTo>
                    <a:pt x="96" y="45"/>
                    <a:pt x="93" y="44"/>
                    <a:pt x="91" y="44"/>
                  </a:cubicBezTo>
                  <a:cubicBezTo>
                    <a:pt x="87" y="44"/>
                    <a:pt x="84" y="45"/>
                    <a:pt x="82" y="47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46" y="84"/>
                    <a:pt x="45" y="86"/>
                    <a:pt x="45" y="89"/>
                  </a:cubicBezTo>
                  <a:cubicBezTo>
                    <a:pt x="44" y="92"/>
                    <a:pt x="45" y="95"/>
                    <a:pt x="48" y="97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76" y="153"/>
                    <a:pt x="71" y="166"/>
                    <a:pt x="67" y="179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8" y="185"/>
                    <a:pt x="5" y="186"/>
                    <a:pt x="3" y="189"/>
                  </a:cubicBezTo>
                  <a:cubicBezTo>
                    <a:pt x="1" y="191"/>
                    <a:pt x="0" y="193"/>
                    <a:pt x="0" y="197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48"/>
                    <a:pt x="1" y="250"/>
                    <a:pt x="3" y="253"/>
                  </a:cubicBezTo>
                  <a:cubicBezTo>
                    <a:pt x="5" y="255"/>
                    <a:pt x="8" y="256"/>
                    <a:pt x="11" y="256"/>
                  </a:cubicBezTo>
                  <a:cubicBezTo>
                    <a:pt x="67" y="262"/>
                    <a:pt x="67" y="262"/>
                    <a:pt x="67" y="262"/>
                  </a:cubicBezTo>
                  <a:cubicBezTo>
                    <a:pt x="71" y="275"/>
                    <a:pt x="76" y="288"/>
                    <a:pt x="83" y="300"/>
                  </a:cubicBezTo>
                  <a:cubicBezTo>
                    <a:pt x="48" y="344"/>
                    <a:pt x="48" y="344"/>
                    <a:pt x="48" y="344"/>
                  </a:cubicBezTo>
                  <a:cubicBezTo>
                    <a:pt x="45" y="346"/>
                    <a:pt x="44" y="349"/>
                    <a:pt x="45" y="352"/>
                  </a:cubicBezTo>
                  <a:cubicBezTo>
                    <a:pt x="45" y="355"/>
                    <a:pt x="46" y="358"/>
                    <a:pt x="48" y="360"/>
                  </a:cubicBezTo>
                  <a:cubicBezTo>
                    <a:pt x="82" y="394"/>
                    <a:pt x="82" y="394"/>
                    <a:pt x="82" y="394"/>
                  </a:cubicBezTo>
                  <a:cubicBezTo>
                    <a:pt x="84" y="396"/>
                    <a:pt x="87" y="397"/>
                    <a:pt x="91" y="397"/>
                  </a:cubicBezTo>
                  <a:cubicBezTo>
                    <a:pt x="93" y="397"/>
                    <a:pt x="96" y="396"/>
                    <a:pt x="98" y="395"/>
                  </a:cubicBezTo>
                  <a:cubicBezTo>
                    <a:pt x="142" y="359"/>
                    <a:pt x="142" y="359"/>
                    <a:pt x="142" y="359"/>
                  </a:cubicBezTo>
                  <a:cubicBezTo>
                    <a:pt x="154" y="366"/>
                    <a:pt x="167" y="371"/>
                    <a:pt x="180" y="375"/>
                  </a:cubicBezTo>
                  <a:cubicBezTo>
                    <a:pt x="186" y="431"/>
                    <a:pt x="186" y="431"/>
                    <a:pt x="186" y="431"/>
                  </a:cubicBezTo>
                  <a:cubicBezTo>
                    <a:pt x="186" y="434"/>
                    <a:pt x="187" y="437"/>
                    <a:pt x="189" y="439"/>
                  </a:cubicBezTo>
                  <a:cubicBezTo>
                    <a:pt x="192" y="441"/>
                    <a:pt x="194" y="442"/>
                    <a:pt x="197" y="442"/>
                  </a:cubicBezTo>
                  <a:cubicBezTo>
                    <a:pt x="246" y="442"/>
                    <a:pt x="246" y="442"/>
                    <a:pt x="246" y="442"/>
                  </a:cubicBezTo>
                  <a:cubicBezTo>
                    <a:pt x="249" y="442"/>
                    <a:pt x="251" y="441"/>
                    <a:pt x="253" y="439"/>
                  </a:cubicBezTo>
                  <a:cubicBezTo>
                    <a:pt x="256" y="437"/>
                    <a:pt x="257" y="434"/>
                    <a:pt x="257" y="431"/>
                  </a:cubicBezTo>
                  <a:cubicBezTo>
                    <a:pt x="263" y="375"/>
                    <a:pt x="263" y="375"/>
                    <a:pt x="263" y="375"/>
                  </a:cubicBezTo>
                  <a:cubicBezTo>
                    <a:pt x="276" y="371"/>
                    <a:pt x="289" y="366"/>
                    <a:pt x="301" y="359"/>
                  </a:cubicBezTo>
                  <a:cubicBezTo>
                    <a:pt x="345" y="395"/>
                    <a:pt x="345" y="395"/>
                    <a:pt x="345" y="395"/>
                  </a:cubicBezTo>
                  <a:cubicBezTo>
                    <a:pt x="347" y="396"/>
                    <a:pt x="349" y="397"/>
                    <a:pt x="352" y="397"/>
                  </a:cubicBezTo>
                  <a:cubicBezTo>
                    <a:pt x="356" y="397"/>
                    <a:pt x="358" y="396"/>
                    <a:pt x="360" y="394"/>
                  </a:cubicBezTo>
                  <a:cubicBezTo>
                    <a:pt x="395" y="360"/>
                    <a:pt x="395" y="360"/>
                    <a:pt x="395" y="360"/>
                  </a:cubicBezTo>
                  <a:cubicBezTo>
                    <a:pt x="397" y="358"/>
                    <a:pt x="398" y="355"/>
                    <a:pt x="398" y="352"/>
                  </a:cubicBezTo>
                  <a:cubicBezTo>
                    <a:pt x="398" y="349"/>
                    <a:pt x="397" y="346"/>
                    <a:pt x="395" y="344"/>
                  </a:cubicBezTo>
                  <a:cubicBezTo>
                    <a:pt x="360" y="300"/>
                    <a:pt x="360" y="300"/>
                    <a:pt x="360" y="300"/>
                  </a:cubicBezTo>
                  <a:cubicBezTo>
                    <a:pt x="367" y="288"/>
                    <a:pt x="372" y="275"/>
                    <a:pt x="376" y="262"/>
                  </a:cubicBezTo>
                  <a:cubicBezTo>
                    <a:pt x="432" y="256"/>
                    <a:pt x="432" y="256"/>
                    <a:pt x="432" y="256"/>
                  </a:cubicBezTo>
                  <a:cubicBezTo>
                    <a:pt x="435" y="256"/>
                    <a:pt x="438" y="255"/>
                    <a:pt x="440" y="253"/>
                  </a:cubicBezTo>
                  <a:cubicBezTo>
                    <a:pt x="442" y="250"/>
                    <a:pt x="443" y="248"/>
                    <a:pt x="443" y="245"/>
                  </a:cubicBezTo>
                  <a:cubicBezTo>
                    <a:pt x="443" y="197"/>
                    <a:pt x="443" y="197"/>
                    <a:pt x="443" y="197"/>
                  </a:cubicBezTo>
                  <a:cubicBezTo>
                    <a:pt x="443" y="193"/>
                    <a:pt x="442" y="191"/>
                    <a:pt x="440" y="18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Presencia del </a:t>
              </a:r>
            </a:p>
            <a:p>
              <a:pPr algn="ctr"/>
              <a:r>
                <a:rPr lang="es-EC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Estrés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384CD96-01E9-4BE2-BA7D-12E2C912F59D}"/>
                </a:ext>
              </a:extLst>
            </p:cNvPr>
            <p:cNvSpPr txBox="1"/>
            <p:nvPr/>
          </p:nvSpPr>
          <p:spPr>
            <a:xfrm>
              <a:off x="5728745" y="5495310"/>
              <a:ext cx="1264130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kern="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Estudiante</a:t>
              </a:r>
              <a:endParaRPr lang="en-US" sz="105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4E09599-1985-45BE-B0A2-99EC8A120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8429" y="2767819"/>
              <a:ext cx="571500" cy="63817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1D0B2BF-2F08-405A-B841-2DDEC15E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6611" y="3140681"/>
              <a:ext cx="495300" cy="466725"/>
            </a:xfrm>
            <a:prstGeom prst="rect">
              <a:avLst/>
            </a:prstGeom>
          </p:spPr>
        </p:pic>
        <p:pic>
          <p:nvPicPr>
            <p:cNvPr id="49" name="Imagen 1">
              <a:extLst>
                <a:ext uri="{FF2B5EF4-FFF2-40B4-BE49-F238E27FC236}">
                  <a16:creationId xmlns:a16="http://schemas.microsoft.com/office/drawing/2014/main" id="{640049EE-00F3-4F79-9CD4-5C5B3428F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047" y="2945634"/>
              <a:ext cx="615168" cy="39063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F37A53E-6D23-406D-A2ED-431025E76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8324" y="2960199"/>
              <a:ext cx="424233" cy="46166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5AECA75-D71A-49BB-82B7-51DA17DAC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46884" y="3096951"/>
              <a:ext cx="714375" cy="200025"/>
            </a:xfrm>
            <a:prstGeom prst="rect">
              <a:avLst/>
            </a:prstGeom>
          </p:spPr>
        </p:pic>
        <p:sp>
          <p:nvSpPr>
            <p:cNvPr id="53" name="Arrow: Bent 52">
              <a:extLst>
                <a:ext uri="{FF2B5EF4-FFF2-40B4-BE49-F238E27FC236}">
                  <a16:creationId xmlns:a16="http://schemas.microsoft.com/office/drawing/2014/main" id="{923A7943-72D5-4C56-82D8-4E330E63B70B}"/>
                </a:ext>
              </a:extLst>
            </p:cNvPr>
            <p:cNvSpPr/>
            <p:nvPr/>
          </p:nvSpPr>
          <p:spPr>
            <a:xfrm>
              <a:off x="6535746" y="2091536"/>
              <a:ext cx="1432375" cy="679489"/>
            </a:xfrm>
            <a:prstGeom prst="bentArrow">
              <a:avLst>
                <a:gd name="adj1" fmla="val 53743"/>
                <a:gd name="adj2" fmla="val 50000"/>
                <a:gd name="adj3" fmla="val 41985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F00BE82-4BAB-417D-8337-EC22437DFA21}"/>
                </a:ext>
              </a:extLst>
            </p:cNvPr>
            <p:cNvSpPr txBox="1"/>
            <p:nvPr/>
          </p:nvSpPr>
          <p:spPr>
            <a:xfrm>
              <a:off x="6629811" y="2192886"/>
              <a:ext cx="1244251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Front End/Back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end</a:t>
              </a:r>
              <a:endParaRPr lang="en-IN" sz="12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C727A81-1EC4-4A0C-A0E8-59ECD2B49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62186" y="2145675"/>
              <a:ext cx="885560" cy="533349"/>
            </a:xfrm>
            <a:prstGeom prst="rect">
              <a:avLst/>
            </a:prstGeom>
          </p:spPr>
        </p:pic>
        <p:sp>
          <p:nvSpPr>
            <p:cNvPr id="58" name="Arrow: Bent 57">
              <a:extLst>
                <a:ext uri="{FF2B5EF4-FFF2-40B4-BE49-F238E27FC236}">
                  <a16:creationId xmlns:a16="http://schemas.microsoft.com/office/drawing/2014/main" id="{75450B64-9F7F-4515-ACB0-9DA1E0DB34B4}"/>
                </a:ext>
              </a:extLst>
            </p:cNvPr>
            <p:cNvSpPr/>
            <p:nvPr/>
          </p:nvSpPr>
          <p:spPr>
            <a:xfrm flipH="1">
              <a:off x="8886416" y="2091385"/>
              <a:ext cx="1432375" cy="679489"/>
            </a:xfrm>
            <a:prstGeom prst="bentArrow">
              <a:avLst>
                <a:gd name="adj1" fmla="val 53743"/>
                <a:gd name="adj2" fmla="val 50000"/>
                <a:gd name="adj3" fmla="val 41985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CEF8E03-17F9-42D1-857F-511E39937760}"/>
                </a:ext>
              </a:extLst>
            </p:cNvPr>
            <p:cNvSpPr txBox="1"/>
            <p:nvPr/>
          </p:nvSpPr>
          <p:spPr>
            <a:xfrm>
              <a:off x="8992540" y="2188091"/>
              <a:ext cx="1244251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Front End/Back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end</a:t>
              </a:r>
              <a:endParaRPr lang="en-IN" sz="12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5C1BC4A-7C43-45F5-A6C8-5CBB64554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15169" y="3038728"/>
              <a:ext cx="476250" cy="419100"/>
            </a:xfrm>
            <a:prstGeom prst="rect">
              <a:avLst/>
            </a:prstGeom>
          </p:spPr>
        </p:pic>
        <p:sp>
          <p:nvSpPr>
            <p:cNvPr id="61" name="Arrow: Bent 60">
              <a:extLst>
                <a:ext uri="{FF2B5EF4-FFF2-40B4-BE49-F238E27FC236}">
                  <a16:creationId xmlns:a16="http://schemas.microsoft.com/office/drawing/2014/main" id="{B7579AE4-34C9-4033-9CC1-B4E40D7612D2}"/>
                </a:ext>
              </a:extLst>
            </p:cNvPr>
            <p:cNvSpPr/>
            <p:nvPr/>
          </p:nvSpPr>
          <p:spPr>
            <a:xfrm>
              <a:off x="8248324" y="1219537"/>
              <a:ext cx="1813936" cy="880337"/>
            </a:xfrm>
            <a:prstGeom prst="bentArrow">
              <a:avLst>
                <a:gd name="adj1" fmla="val 48558"/>
                <a:gd name="adj2" fmla="val 46787"/>
                <a:gd name="adj3" fmla="val 27122"/>
                <a:gd name="adj4" fmla="val 43750"/>
              </a:avLst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0F337E5-E12C-4856-B497-BFD8024F06E6}"/>
                </a:ext>
              </a:extLst>
            </p:cNvPr>
            <p:cNvSpPr txBox="1"/>
            <p:nvPr/>
          </p:nvSpPr>
          <p:spPr>
            <a:xfrm>
              <a:off x="8658197" y="1472693"/>
              <a:ext cx="1138453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Musicoterapia</a:t>
              </a:r>
              <a:endParaRPr lang="en-IN" sz="12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5393E42-0B85-49F8-A02B-486552DC8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10252" y="1014467"/>
              <a:ext cx="428625" cy="40005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9F7B0DE-F279-458F-BDE6-FFFB95452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60332" y="1084773"/>
              <a:ext cx="381000" cy="37147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4E82852-D261-4192-8AB8-496B27275DF0}"/>
                </a:ext>
              </a:extLst>
            </p:cNvPr>
            <p:cNvSpPr txBox="1"/>
            <p:nvPr/>
          </p:nvSpPr>
          <p:spPr>
            <a:xfrm>
              <a:off x="9505730" y="4649406"/>
              <a:ext cx="841897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Back End</a:t>
              </a:r>
              <a:endParaRPr lang="en-IN" sz="12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B2BFA79-E21B-44AE-965D-BBCBF78B1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60921" y="4357719"/>
              <a:ext cx="600075" cy="257175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ADC039-C132-49B3-8450-CA6498FC3958}"/>
                </a:ext>
              </a:extLst>
            </p:cNvPr>
            <p:cNvSpPr txBox="1"/>
            <p:nvPr/>
          </p:nvSpPr>
          <p:spPr>
            <a:xfrm>
              <a:off x="8078679" y="4648229"/>
              <a:ext cx="1205753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Base de Datos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6C552F8-70D4-4AA0-841A-C00FAAF7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78118" y="4198790"/>
              <a:ext cx="381000" cy="428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0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E0BBDD-4C7F-46D0-8FE8-3164207E02CE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896" y="1577237"/>
            <a:ext cx="4421080" cy="234669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323" y="1571349"/>
            <a:ext cx="1377454" cy="235258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1855" t="8800" r="1730"/>
          <a:stretch/>
        </p:blipFill>
        <p:spPr>
          <a:xfrm>
            <a:off x="7492752" y="1669003"/>
            <a:ext cx="4616389" cy="10120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1689" t="10714" r="1673"/>
          <a:stretch/>
        </p:blipFill>
        <p:spPr>
          <a:xfrm>
            <a:off x="7492752" y="2814222"/>
            <a:ext cx="4616389" cy="110970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354" y="3935902"/>
            <a:ext cx="6536924" cy="2928181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DDE3421-0DC2-456A-97EA-9FC63D05E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247" y="239704"/>
            <a:ext cx="10515600" cy="1325563"/>
          </a:xfrm>
        </p:spPr>
        <p:txBody>
          <a:bodyPr/>
          <a:lstStyle/>
          <a:p>
            <a:r>
              <a:rPr lang="es-419" dirty="0"/>
              <a:t>Implementación - Prototipo YDSYS BCI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6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E0BBDD-4C7F-46D0-8FE8-3164207E02CE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109" y="1282004"/>
            <a:ext cx="4918765" cy="3348422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109" y="4630543"/>
            <a:ext cx="4947818" cy="222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874" y="1282004"/>
            <a:ext cx="5653126" cy="5575996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6F10C16F-8A06-485E-ABA4-26588025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247" y="239704"/>
            <a:ext cx="10515600" cy="1325563"/>
          </a:xfrm>
        </p:spPr>
        <p:txBody>
          <a:bodyPr/>
          <a:lstStyle/>
          <a:p>
            <a:r>
              <a:rPr lang="es-419" dirty="0"/>
              <a:t>Implementación - Prototipo YDSYS BCI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7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344B6A3-6196-410E-86B9-7028F51FC430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3285391" y="869355"/>
                <a:ext cx="8469923" cy="4961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0" marR="0" indent="449580" algn="just">
                  <a:lnSpc>
                    <a:spcPct val="148000"/>
                  </a:lnSpc>
                  <a:spcBef>
                    <a:spcPts val="0"/>
                  </a:spcBef>
                  <a:spcAft>
                    <a:spcPts val="1005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_trad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𝑁</m:t>
                          </m:r>
                          <m:r>
                            <a:rPr lang="es-ES_trad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41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s-41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_trad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_trad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𝑝</m:t>
                          </m:r>
                          <m:r>
                            <a:rPr lang="es-ES_trad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_trad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𝑞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419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s-419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41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419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s-419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  <m:r>
                            <a:rPr lang="es-41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41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s-41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_trad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_trad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𝑝</m:t>
                          </m:r>
                          <m:r>
                            <a:rPr lang="es-ES_trad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_trad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6350" marR="0" indent="449580" algn="just">
                  <a:lnSpc>
                    <a:spcPct val="148000"/>
                  </a:lnSpc>
                  <a:spcBef>
                    <a:spcPts val="0"/>
                  </a:spcBef>
                  <a:spcAft>
                    <a:spcPts val="1005"/>
                  </a:spcAft>
                </a:pPr>
                <a:r>
                  <a:rPr lang="es-ES_tradnl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N: Tamaño de la población (274 estudiantes)</a:t>
                </a:r>
                <a:endParaRPr 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6350" marR="0" indent="449580" algn="just">
                  <a:lnSpc>
                    <a:spcPct val="148000"/>
                  </a:lnSpc>
                  <a:spcBef>
                    <a:spcPts val="0"/>
                  </a:spcBef>
                  <a:spcAft>
                    <a:spcPts val="1005"/>
                  </a:spcAft>
                </a:pPr>
                <a:r>
                  <a:rPr lang="es-ES_tradnl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p: Individuos de la población que califican por encima o igual al umbral (0.5)</a:t>
                </a:r>
                <a:endParaRPr 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6350" marR="0" indent="449580" algn="just">
                  <a:lnSpc>
                    <a:spcPct val="148000"/>
                  </a:lnSpc>
                  <a:spcBef>
                    <a:spcPts val="0"/>
                  </a:spcBef>
                  <a:spcAft>
                    <a:spcPts val="1005"/>
                  </a:spcAft>
                </a:pPr>
                <a:r>
                  <a:rPr lang="es-ES_tradnl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q: Individuos de la población que no califican por encima o igual al umbral (1-p)</a:t>
                </a:r>
                <a:endParaRPr 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6350" marR="0" indent="449580" algn="just">
                  <a:lnSpc>
                    <a:spcPct val="148000"/>
                  </a:lnSpc>
                  <a:spcBef>
                    <a:spcPts val="0"/>
                  </a:spcBef>
                  <a:spcAft>
                    <a:spcPts val="1005"/>
                  </a:spcAft>
                </a:pPr>
                <a:r>
                  <a:rPr lang="es-ES_tradnl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k: Constante dependiente del nivel de confianza (1,44 = 85%)</a:t>
                </a:r>
                <a:endParaRPr 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6350" marR="0" indent="449580" algn="just">
                  <a:lnSpc>
                    <a:spcPct val="148000"/>
                  </a:lnSpc>
                  <a:spcBef>
                    <a:spcPts val="0"/>
                  </a:spcBef>
                  <a:spcAft>
                    <a:spcPts val="1005"/>
                  </a:spcAft>
                </a:pPr>
                <a:r>
                  <a:rPr lang="es-ES_tradnl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e: Error </a:t>
                </a:r>
                <a:r>
                  <a:rPr lang="es-ES_tradnl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muestral</a:t>
                </a:r>
                <a:r>
                  <a:rPr lang="es-ES_tradnl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(10%)</a:t>
                </a:r>
                <a:endParaRPr 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6350" marR="0" indent="449580" algn="just">
                  <a:lnSpc>
                    <a:spcPct val="148000"/>
                  </a:lnSpc>
                  <a:spcBef>
                    <a:spcPts val="0"/>
                  </a:spcBef>
                  <a:spcAft>
                    <a:spcPts val="1005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_trad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274∗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41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1.44</m:t>
                              </m:r>
                            </m:e>
                            <m:sup>
                              <m:r>
                                <a:rPr lang="es-41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_trad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∗0.5∗0.5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419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0.10</m:t>
                                  </m:r>
                                </m:e>
                                <m:sup>
                                  <m:r>
                                    <a:rPr lang="es-419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41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419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274−1</m:t>
                                  </m:r>
                                </m:e>
                              </m:d>
                            </m:e>
                          </m:d>
                          <m:r>
                            <a:rPr lang="es-41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41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1.44</m:t>
                              </m:r>
                            </m:e>
                            <m:sup>
                              <m:r>
                                <a:rPr lang="es-41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_tradnl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∗0.5∗0.5</m:t>
                          </m:r>
                        </m:den>
                      </m:f>
                      <m:r>
                        <a:rPr lang="es-41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=44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391" y="869355"/>
                <a:ext cx="8469923" cy="4961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2">
            <a:extLst>
              <a:ext uri="{FF2B5EF4-FFF2-40B4-BE49-F238E27FC236}">
                <a16:creationId xmlns:a16="http://schemas.microsoft.com/office/drawing/2014/main" id="{767B9ED2-2A41-497B-81E0-910396EC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247" y="239704"/>
            <a:ext cx="10515600" cy="1325563"/>
          </a:xfrm>
        </p:spPr>
        <p:txBody>
          <a:bodyPr/>
          <a:lstStyle/>
          <a:p>
            <a:r>
              <a:rPr lang="es-419" dirty="0"/>
              <a:t>Pruebas y Resultados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9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344B6A3-6196-410E-86B9-7028F51FC430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InShot_20200121_0630418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2669" y="0"/>
            <a:ext cx="10579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2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344B6A3-6196-410E-86B9-7028F51FC430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43" y="0"/>
            <a:ext cx="5329139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2" y="0"/>
            <a:ext cx="5237018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A921F25-8823-4B80-9AFE-A33DD4A7C7A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43" y="2209800"/>
            <a:ext cx="5329139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7A00AFC-1B52-42C5-9ADB-D96121EAC29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2" y="2209801"/>
            <a:ext cx="5237018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6">
            <a:extLst>
              <a:ext uri="{FF2B5EF4-FFF2-40B4-BE49-F238E27FC236}">
                <a16:creationId xmlns:a16="http://schemas.microsoft.com/office/drawing/2014/main" id="{C030ABA3-10F4-4371-906E-4EE66015AEC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625843" y="4279900"/>
            <a:ext cx="5329139" cy="2578100"/>
          </a:xfrm>
          <a:prstGeom prst="rect">
            <a:avLst/>
          </a:prstGeom>
        </p:spPr>
      </p:pic>
      <p:pic>
        <p:nvPicPr>
          <p:cNvPr id="11" name="Imagen 7">
            <a:extLst>
              <a:ext uri="{FF2B5EF4-FFF2-40B4-BE49-F238E27FC236}">
                <a16:creationId xmlns:a16="http://schemas.microsoft.com/office/drawing/2014/main" id="{4B3CF751-BDB4-4BAE-AF3C-244982D020A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2" y="4279899"/>
            <a:ext cx="5237018" cy="13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9">
            <a:extLst>
              <a:ext uri="{FF2B5EF4-FFF2-40B4-BE49-F238E27FC236}">
                <a16:creationId xmlns:a16="http://schemas.microsoft.com/office/drawing/2014/main" id="{44DEBD12-F21E-44B2-BA7E-CC59E5CF831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1" y="5588000"/>
            <a:ext cx="5237017" cy="1279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92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344B6A3-6196-410E-86B9-7028F51FC430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F1BDC0-D56E-40D1-94FE-F70C092FFCE1}"/>
              </a:ext>
            </a:extLst>
          </p:cNvPr>
          <p:cNvGrpSpPr/>
          <p:nvPr/>
        </p:nvGrpSpPr>
        <p:grpSpPr>
          <a:xfrm>
            <a:off x="1682730" y="1305017"/>
            <a:ext cx="10427623" cy="5552983"/>
            <a:chOff x="866084" y="1536664"/>
            <a:chExt cx="10094423" cy="4417806"/>
          </a:xfrm>
        </p:grpSpPr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B451E25-0B29-48D8-A70B-7216B22FCF25}"/>
                </a:ext>
              </a:extLst>
            </p:cNvPr>
            <p:cNvSpPr/>
            <p:nvPr/>
          </p:nvSpPr>
          <p:spPr>
            <a:xfrm>
              <a:off x="5941225" y="1740126"/>
              <a:ext cx="4759063" cy="1200781"/>
            </a:xfrm>
            <a:custGeom>
              <a:avLst/>
              <a:gdLst>
                <a:gd name="connsiteX0" fmla="*/ 4670854 w 4670854"/>
                <a:gd name="connsiteY0" fmla="*/ 1240974 h 1240974"/>
                <a:gd name="connsiteX1" fmla="*/ 3509319 w 4670854"/>
                <a:gd name="connsiteY1" fmla="*/ 42369 h 1240974"/>
                <a:gd name="connsiteX2" fmla="*/ 1285102 w 4670854"/>
                <a:gd name="connsiteY2" fmla="*/ 264790 h 1240974"/>
                <a:gd name="connsiteX3" fmla="*/ 0 w 4670854"/>
                <a:gd name="connsiteY3" fmla="*/ 215363 h 1240974"/>
                <a:gd name="connsiteX0" fmla="*/ 4757351 w 4757351"/>
                <a:gd name="connsiteY0" fmla="*/ 1241320 h 1241320"/>
                <a:gd name="connsiteX1" fmla="*/ 3595816 w 4757351"/>
                <a:gd name="connsiteY1" fmla="*/ 42715 h 1241320"/>
                <a:gd name="connsiteX2" fmla="*/ 1371599 w 4757351"/>
                <a:gd name="connsiteY2" fmla="*/ 265136 h 1241320"/>
                <a:gd name="connsiteX3" fmla="*/ 0 w 4757351"/>
                <a:gd name="connsiteY3" fmla="*/ 240423 h 1241320"/>
                <a:gd name="connsiteX0" fmla="*/ 4757351 w 4757351"/>
                <a:gd name="connsiteY0" fmla="*/ 1237712 h 1237712"/>
                <a:gd name="connsiteX1" fmla="*/ 3595816 w 4757351"/>
                <a:gd name="connsiteY1" fmla="*/ 39107 h 1237712"/>
                <a:gd name="connsiteX2" fmla="*/ 1297459 w 4757351"/>
                <a:gd name="connsiteY2" fmla="*/ 286242 h 1237712"/>
                <a:gd name="connsiteX3" fmla="*/ 0 w 4757351"/>
                <a:gd name="connsiteY3" fmla="*/ 236815 h 1237712"/>
                <a:gd name="connsiteX0" fmla="*/ 4757351 w 4757351"/>
                <a:gd name="connsiteY0" fmla="*/ 1249247 h 1249247"/>
                <a:gd name="connsiteX1" fmla="*/ 3361037 w 4757351"/>
                <a:gd name="connsiteY1" fmla="*/ 38285 h 1249247"/>
                <a:gd name="connsiteX2" fmla="*/ 1297459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49247 h 1249247"/>
                <a:gd name="connsiteX1" fmla="*/ 3361037 w 4757351"/>
                <a:gd name="connsiteY1" fmla="*/ 38285 h 1249247"/>
                <a:gd name="connsiteX2" fmla="*/ 1297459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49247 h 1249247"/>
                <a:gd name="connsiteX1" fmla="*/ 3361037 w 4757351"/>
                <a:gd name="connsiteY1" fmla="*/ 38285 h 1249247"/>
                <a:gd name="connsiteX2" fmla="*/ 1297459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95711 h 1295711"/>
                <a:gd name="connsiteX1" fmla="*/ 3138615 w 4757351"/>
                <a:gd name="connsiteY1" fmla="*/ 35322 h 1295711"/>
                <a:gd name="connsiteX2" fmla="*/ 1297459 w 4757351"/>
                <a:gd name="connsiteY2" fmla="*/ 344241 h 1295711"/>
                <a:gd name="connsiteX3" fmla="*/ 0 w 4757351"/>
                <a:gd name="connsiteY3" fmla="*/ 294814 h 1295711"/>
                <a:gd name="connsiteX0" fmla="*/ 4757351 w 4757351"/>
                <a:gd name="connsiteY0" fmla="*/ 1249248 h 1249248"/>
                <a:gd name="connsiteX1" fmla="*/ 3039761 w 4757351"/>
                <a:gd name="connsiteY1" fmla="*/ 38286 h 1249248"/>
                <a:gd name="connsiteX2" fmla="*/ 1297459 w 4757351"/>
                <a:gd name="connsiteY2" fmla="*/ 297778 h 1249248"/>
                <a:gd name="connsiteX3" fmla="*/ 0 w 4757351"/>
                <a:gd name="connsiteY3" fmla="*/ 248351 h 1249248"/>
                <a:gd name="connsiteX0" fmla="*/ 4757351 w 4757351"/>
                <a:gd name="connsiteY0" fmla="*/ 1241698 h 1241698"/>
                <a:gd name="connsiteX1" fmla="*/ 3039761 w 4757351"/>
                <a:gd name="connsiteY1" fmla="*/ 30736 h 1241698"/>
                <a:gd name="connsiteX2" fmla="*/ 1124464 w 4757351"/>
                <a:gd name="connsiteY2" fmla="*/ 352012 h 1241698"/>
                <a:gd name="connsiteX3" fmla="*/ 0 w 4757351"/>
                <a:gd name="connsiteY3" fmla="*/ 240801 h 1241698"/>
                <a:gd name="connsiteX0" fmla="*/ 4757351 w 4757351"/>
                <a:gd name="connsiteY0" fmla="*/ 1249247 h 1249247"/>
                <a:gd name="connsiteX1" fmla="*/ 3039761 w 4757351"/>
                <a:gd name="connsiteY1" fmla="*/ 38285 h 1249247"/>
                <a:gd name="connsiteX2" fmla="*/ 1149178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49247 h 1249247"/>
                <a:gd name="connsiteX1" fmla="*/ 3237469 w 4757351"/>
                <a:gd name="connsiteY1" fmla="*/ 38285 h 1249247"/>
                <a:gd name="connsiteX2" fmla="*/ 1149178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49247 h 1249247"/>
                <a:gd name="connsiteX1" fmla="*/ 3237469 w 4757351"/>
                <a:gd name="connsiteY1" fmla="*/ 38285 h 1249247"/>
                <a:gd name="connsiteX2" fmla="*/ 1149178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49247 h 1249247"/>
                <a:gd name="connsiteX1" fmla="*/ 3237469 w 4757351"/>
                <a:gd name="connsiteY1" fmla="*/ 38285 h 1249247"/>
                <a:gd name="connsiteX2" fmla="*/ 1149178 w 4757351"/>
                <a:gd name="connsiteY2" fmla="*/ 297777 h 1249247"/>
                <a:gd name="connsiteX3" fmla="*/ 0 w 4757351"/>
                <a:gd name="connsiteY3" fmla="*/ 248350 h 1249247"/>
                <a:gd name="connsiteX0" fmla="*/ 4757351 w 4757351"/>
                <a:gd name="connsiteY0" fmla="*/ 1214751 h 1214751"/>
                <a:gd name="connsiteX1" fmla="*/ 3163328 w 4757351"/>
                <a:gd name="connsiteY1" fmla="*/ 40859 h 1214751"/>
                <a:gd name="connsiteX2" fmla="*/ 1149178 w 4757351"/>
                <a:gd name="connsiteY2" fmla="*/ 263281 h 1214751"/>
                <a:gd name="connsiteX3" fmla="*/ 0 w 4757351"/>
                <a:gd name="connsiteY3" fmla="*/ 213854 h 1214751"/>
                <a:gd name="connsiteX0" fmla="*/ 4757351 w 4757351"/>
                <a:gd name="connsiteY0" fmla="*/ 1220410 h 1220410"/>
                <a:gd name="connsiteX1" fmla="*/ 3163328 w 4757351"/>
                <a:gd name="connsiteY1" fmla="*/ 46518 h 1220410"/>
                <a:gd name="connsiteX2" fmla="*/ 1149178 w 4757351"/>
                <a:gd name="connsiteY2" fmla="*/ 268940 h 1220410"/>
                <a:gd name="connsiteX3" fmla="*/ 0 w 4757351"/>
                <a:gd name="connsiteY3" fmla="*/ 219513 h 1220410"/>
                <a:gd name="connsiteX0" fmla="*/ 4757351 w 4757351"/>
                <a:gd name="connsiteY0" fmla="*/ 1219173 h 1219173"/>
                <a:gd name="connsiteX1" fmla="*/ 3163328 w 4757351"/>
                <a:gd name="connsiteY1" fmla="*/ 45281 h 1219173"/>
                <a:gd name="connsiteX2" fmla="*/ 1149178 w 4757351"/>
                <a:gd name="connsiteY2" fmla="*/ 267703 h 1219173"/>
                <a:gd name="connsiteX3" fmla="*/ 0 w 4757351"/>
                <a:gd name="connsiteY3" fmla="*/ 218276 h 1219173"/>
                <a:gd name="connsiteX0" fmla="*/ 4759063 w 4759063"/>
                <a:gd name="connsiteY0" fmla="*/ 1219173 h 1219173"/>
                <a:gd name="connsiteX1" fmla="*/ 3165040 w 4759063"/>
                <a:gd name="connsiteY1" fmla="*/ 45281 h 1219173"/>
                <a:gd name="connsiteX2" fmla="*/ 1150890 w 4759063"/>
                <a:gd name="connsiteY2" fmla="*/ 267703 h 1219173"/>
                <a:gd name="connsiteX3" fmla="*/ 1712 w 4759063"/>
                <a:gd name="connsiteY3" fmla="*/ 218276 h 1219173"/>
                <a:gd name="connsiteX0" fmla="*/ 4759063 w 4759063"/>
                <a:gd name="connsiteY0" fmla="*/ 1200781 h 1200781"/>
                <a:gd name="connsiteX1" fmla="*/ 3165040 w 4759063"/>
                <a:gd name="connsiteY1" fmla="*/ 26889 h 1200781"/>
                <a:gd name="connsiteX2" fmla="*/ 1150890 w 4759063"/>
                <a:gd name="connsiteY2" fmla="*/ 249311 h 1200781"/>
                <a:gd name="connsiteX3" fmla="*/ 1712 w 4759063"/>
                <a:gd name="connsiteY3" fmla="*/ 199884 h 120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9063" h="1200781">
                  <a:moveTo>
                    <a:pt x="4759063" y="1200781"/>
                  </a:moveTo>
                  <a:cubicBezTo>
                    <a:pt x="4460441" y="682827"/>
                    <a:pt x="3927039" y="136040"/>
                    <a:pt x="3165040" y="26889"/>
                  </a:cubicBezTo>
                  <a:cubicBezTo>
                    <a:pt x="2403041" y="-82262"/>
                    <a:pt x="1888176" y="171051"/>
                    <a:pt x="1150890" y="249311"/>
                  </a:cubicBezTo>
                  <a:cubicBezTo>
                    <a:pt x="413604" y="327571"/>
                    <a:pt x="-31239" y="189586"/>
                    <a:pt x="1712" y="199884"/>
                  </a:cubicBezTo>
                </a:path>
              </a:pathLst>
            </a:cu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sz="20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5161D9-4CB9-4847-AAB1-86CDC2828D0A}"/>
                </a:ext>
              </a:extLst>
            </p:cNvPr>
            <p:cNvSpPr/>
            <p:nvPr/>
          </p:nvSpPr>
          <p:spPr>
            <a:xfrm>
              <a:off x="1001000" y="1536664"/>
              <a:ext cx="5880990" cy="8019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/>
            </a:p>
          </p:txBody>
        </p:sp>
        <p:sp>
          <p:nvSpPr>
            <p:cNvPr id="23" name="TextBox 121">
              <a:extLst>
                <a:ext uri="{FF2B5EF4-FFF2-40B4-BE49-F238E27FC236}">
                  <a16:creationId xmlns:a16="http://schemas.microsoft.com/office/drawing/2014/main" id="{F4C0CE05-080B-4733-BA57-4A3A7CD4CADD}"/>
                </a:ext>
              </a:extLst>
            </p:cNvPr>
            <p:cNvSpPr txBox="1"/>
            <p:nvPr/>
          </p:nvSpPr>
          <p:spPr>
            <a:xfrm>
              <a:off x="1768384" y="1586912"/>
              <a:ext cx="5113605" cy="6611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s-ES" sz="1200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 realizó una revisión preliminar de literatura que permitió conocer, analizar e identificar los diferentes estudios que han empleado el uso de musicoterapia, dispositivos EEG y </a:t>
              </a:r>
              <a:r>
                <a:rPr lang="es-ES" sz="1200" kern="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IoT</a:t>
              </a:r>
              <a:r>
                <a:rPr lang="es-ES" sz="1200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con el fin de reducir el nivel de estrés de una persona.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CA9F0F-8681-43B1-8704-FCA4CDEED141}"/>
                </a:ext>
              </a:extLst>
            </p:cNvPr>
            <p:cNvSpPr/>
            <p:nvPr/>
          </p:nvSpPr>
          <p:spPr>
            <a:xfrm>
              <a:off x="2021342" y="2439341"/>
              <a:ext cx="4849687" cy="8019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022A1C-DD06-48DF-A977-B87EA44D0C41}"/>
                </a:ext>
              </a:extLst>
            </p:cNvPr>
            <p:cNvSpPr/>
            <p:nvPr/>
          </p:nvSpPr>
          <p:spPr>
            <a:xfrm>
              <a:off x="3087234" y="3342018"/>
              <a:ext cx="3778694" cy="801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B8BAE3-304D-481B-9128-64BB8E029DED}"/>
                </a:ext>
              </a:extLst>
            </p:cNvPr>
            <p:cNvSpPr/>
            <p:nvPr/>
          </p:nvSpPr>
          <p:spPr>
            <a:xfrm>
              <a:off x="1419756" y="4244695"/>
              <a:ext cx="5446171" cy="80190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/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C4A6E226-64D9-4DC1-9768-8C2B80B7E0ED}"/>
                </a:ext>
              </a:extLst>
            </p:cNvPr>
            <p:cNvSpPr/>
            <p:nvPr/>
          </p:nvSpPr>
          <p:spPr>
            <a:xfrm rot="5400000">
              <a:off x="6706914" y="1700877"/>
              <a:ext cx="4294898" cy="4212288"/>
            </a:xfrm>
            <a:prstGeom prst="blockArc">
              <a:avLst>
                <a:gd name="adj1" fmla="val 14607650"/>
                <a:gd name="adj2" fmla="val 2233101"/>
                <a:gd name="adj3" fmla="val 469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E9436216-D81B-4960-90EC-246B57FDA470}"/>
                </a:ext>
              </a:extLst>
            </p:cNvPr>
            <p:cNvSpPr/>
            <p:nvPr/>
          </p:nvSpPr>
          <p:spPr>
            <a:xfrm rot="5400000">
              <a:off x="7015991" y="2004004"/>
              <a:ext cx="3676754" cy="3606034"/>
            </a:xfrm>
            <a:prstGeom prst="blockArc">
              <a:avLst>
                <a:gd name="adj1" fmla="val 12866219"/>
                <a:gd name="adj2" fmla="val 2208223"/>
                <a:gd name="adj3" fmla="val 549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70770AFA-8E5A-4F0B-92EE-67B0DAEEB22D}"/>
                </a:ext>
              </a:extLst>
            </p:cNvPr>
            <p:cNvSpPr/>
            <p:nvPr/>
          </p:nvSpPr>
          <p:spPr>
            <a:xfrm rot="5400000">
              <a:off x="7314155" y="2290064"/>
              <a:ext cx="3058246" cy="2999422"/>
            </a:xfrm>
            <a:prstGeom prst="blockArc">
              <a:avLst>
                <a:gd name="adj1" fmla="val 10838337"/>
                <a:gd name="adj2" fmla="val 2182271"/>
                <a:gd name="adj3" fmla="val 661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chemeClr val="tx1"/>
                </a:solidFill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98CD8BED-8F4D-4F2D-A034-CE56216628AE}"/>
                </a:ext>
              </a:extLst>
            </p:cNvPr>
            <p:cNvSpPr/>
            <p:nvPr/>
          </p:nvSpPr>
          <p:spPr>
            <a:xfrm rot="5400000">
              <a:off x="7638264" y="2613757"/>
              <a:ext cx="2404259" cy="2358014"/>
            </a:xfrm>
            <a:prstGeom prst="blockArc">
              <a:avLst>
                <a:gd name="adj1" fmla="val 8967793"/>
                <a:gd name="adj2" fmla="val 2161550"/>
                <a:gd name="adj3" fmla="val 827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solidFill>
                  <a:schemeClr val="tx1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58D236E-5404-4723-ADC9-65F4E31E79A8}"/>
                </a:ext>
              </a:extLst>
            </p:cNvPr>
            <p:cNvGrpSpPr/>
            <p:nvPr/>
          </p:nvGrpSpPr>
          <p:grpSpPr>
            <a:xfrm>
              <a:off x="8525672" y="3432220"/>
              <a:ext cx="634456" cy="708190"/>
              <a:chOff x="4329338" y="2560036"/>
              <a:chExt cx="1813423" cy="2024171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601E5C82-900D-4991-9B98-06F5E1B1185C}"/>
                  </a:ext>
                </a:extLst>
              </p:cNvPr>
              <p:cNvGrpSpPr/>
              <p:nvPr/>
            </p:nvGrpSpPr>
            <p:grpSpPr>
              <a:xfrm>
                <a:off x="4354177" y="3978054"/>
                <a:ext cx="421715" cy="243929"/>
                <a:chOff x="6771584" y="4210284"/>
                <a:chExt cx="646456" cy="373923"/>
              </a:xfrm>
            </p:grpSpPr>
            <p:sp>
              <p:nvSpPr>
                <p:cNvPr id="80" name="Freeform 43">
                  <a:extLst>
                    <a:ext uri="{FF2B5EF4-FFF2-40B4-BE49-F238E27FC236}">
                      <a16:creationId xmlns:a16="http://schemas.microsoft.com/office/drawing/2014/main" id="{22B68DE8-DC25-40E2-91A9-F3C574A22F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1358" y="4210284"/>
                  <a:ext cx="276682" cy="373923"/>
                </a:xfrm>
                <a:custGeom>
                  <a:avLst/>
                  <a:gdLst>
                    <a:gd name="T0" fmla="*/ 918 w 1067"/>
                    <a:gd name="T1" fmla="*/ 0 h 1442"/>
                    <a:gd name="T2" fmla="*/ 982 w 1067"/>
                    <a:gd name="T3" fmla="*/ 81 h 1442"/>
                    <a:gd name="T4" fmla="*/ 1030 w 1067"/>
                    <a:gd name="T5" fmla="*/ 171 h 1442"/>
                    <a:gd name="T6" fmla="*/ 1057 w 1067"/>
                    <a:gd name="T7" fmla="*/ 267 h 1442"/>
                    <a:gd name="T8" fmla="*/ 1067 w 1067"/>
                    <a:gd name="T9" fmla="*/ 374 h 1442"/>
                    <a:gd name="T10" fmla="*/ 1067 w 1067"/>
                    <a:gd name="T11" fmla="*/ 1084 h 1442"/>
                    <a:gd name="T12" fmla="*/ 1057 w 1067"/>
                    <a:gd name="T13" fmla="*/ 1180 h 1442"/>
                    <a:gd name="T14" fmla="*/ 1019 w 1067"/>
                    <a:gd name="T15" fmla="*/ 1266 h 1442"/>
                    <a:gd name="T16" fmla="*/ 966 w 1067"/>
                    <a:gd name="T17" fmla="*/ 1335 h 1442"/>
                    <a:gd name="T18" fmla="*/ 891 w 1067"/>
                    <a:gd name="T19" fmla="*/ 1394 h 1442"/>
                    <a:gd name="T20" fmla="*/ 806 w 1067"/>
                    <a:gd name="T21" fmla="*/ 1431 h 1442"/>
                    <a:gd name="T22" fmla="*/ 710 w 1067"/>
                    <a:gd name="T23" fmla="*/ 1442 h 1442"/>
                    <a:gd name="T24" fmla="*/ 0 w 1067"/>
                    <a:gd name="T25" fmla="*/ 1442 h 1442"/>
                    <a:gd name="T26" fmla="*/ 0 w 1067"/>
                    <a:gd name="T27" fmla="*/ 988 h 1442"/>
                    <a:gd name="T28" fmla="*/ 10 w 1067"/>
                    <a:gd name="T29" fmla="*/ 865 h 1442"/>
                    <a:gd name="T30" fmla="*/ 53 w 1067"/>
                    <a:gd name="T31" fmla="*/ 753 h 1442"/>
                    <a:gd name="T32" fmla="*/ 117 w 1067"/>
                    <a:gd name="T33" fmla="*/ 652 h 1442"/>
                    <a:gd name="T34" fmla="*/ 197 w 1067"/>
                    <a:gd name="T35" fmla="*/ 566 h 1442"/>
                    <a:gd name="T36" fmla="*/ 918 w 1067"/>
                    <a:gd name="T37" fmla="*/ 0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67" h="1442">
                      <a:moveTo>
                        <a:pt x="918" y="0"/>
                      </a:moveTo>
                      <a:lnTo>
                        <a:pt x="982" y="81"/>
                      </a:lnTo>
                      <a:lnTo>
                        <a:pt x="1030" y="171"/>
                      </a:lnTo>
                      <a:lnTo>
                        <a:pt x="1057" y="267"/>
                      </a:lnTo>
                      <a:lnTo>
                        <a:pt x="1067" y="374"/>
                      </a:lnTo>
                      <a:lnTo>
                        <a:pt x="1067" y="1084"/>
                      </a:lnTo>
                      <a:lnTo>
                        <a:pt x="1057" y="1180"/>
                      </a:lnTo>
                      <a:lnTo>
                        <a:pt x="1019" y="1266"/>
                      </a:lnTo>
                      <a:lnTo>
                        <a:pt x="966" y="1335"/>
                      </a:lnTo>
                      <a:lnTo>
                        <a:pt x="891" y="1394"/>
                      </a:lnTo>
                      <a:lnTo>
                        <a:pt x="806" y="1431"/>
                      </a:lnTo>
                      <a:lnTo>
                        <a:pt x="710" y="1442"/>
                      </a:lnTo>
                      <a:lnTo>
                        <a:pt x="0" y="1442"/>
                      </a:lnTo>
                      <a:lnTo>
                        <a:pt x="0" y="988"/>
                      </a:lnTo>
                      <a:lnTo>
                        <a:pt x="10" y="865"/>
                      </a:lnTo>
                      <a:lnTo>
                        <a:pt x="53" y="753"/>
                      </a:lnTo>
                      <a:lnTo>
                        <a:pt x="117" y="652"/>
                      </a:lnTo>
                      <a:lnTo>
                        <a:pt x="197" y="566"/>
                      </a:lnTo>
                      <a:lnTo>
                        <a:pt x="91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85" name="Freeform 49">
                  <a:extLst>
                    <a:ext uri="{FF2B5EF4-FFF2-40B4-BE49-F238E27FC236}">
                      <a16:creationId xmlns:a16="http://schemas.microsoft.com/office/drawing/2014/main" id="{3D46295D-8729-4591-ABE7-F78027A87B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1584" y="4491374"/>
                  <a:ext cx="276941" cy="92832"/>
                </a:xfrm>
                <a:custGeom>
                  <a:avLst/>
                  <a:gdLst>
                    <a:gd name="T0" fmla="*/ 299 w 1068"/>
                    <a:gd name="T1" fmla="*/ 0 h 358"/>
                    <a:gd name="T2" fmla="*/ 764 w 1068"/>
                    <a:gd name="T3" fmla="*/ 0 h 358"/>
                    <a:gd name="T4" fmla="*/ 860 w 1068"/>
                    <a:gd name="T5" fmla="*/ 16 h 358"/>
                    <a:gd name="T6" fmla="*/ 945 w 1068"/>
                    <a:gd name="T7" fmla="*/ 59 h 358"/>
                    <a:gd name="T8" fmla="*/ 1009 w 1068"/>
                    <a:gd name="T9" fmla="*/ 123 h 358"/>
                    <a:gd name="T10" fmla="*/ 1052 w 1068"/>
                    <a:gd name="T11" fmla="*/ 209 h 358"/>
                    <a:gd name="T12" fmla="*/ 1068 w 1068"/>
                    <a:gd name="T13" fmla="*/ 305 h 358"/>
                    <a:gd name="T14" fmla="*/ 1068 w 1068"/>
                    <a:gd name="T15" fmla="*/ 358 h 358"/>
                    <a:gd name="T16" fmla="*/ 0 w 1068"/>
                    <a:gd name="T17" fmla="*/ 358 h 358"/>
                    <a:gd name="T18" fmla="*/ 0 w 1068"/>
                    <a:gd name="T19" fmla="*/ 305 h 358"/>
                    <a:gd name="T20" fmla="*/ 16 w 1068"/>
                    <a:gd name="T21" fmla="*/ 209 h 358"/>
                    <a:gd name="T22" fmla="*/ 59 w 1068"/>
                    <a:gd name="T23" fmla="*/ 123 h 358"/>
                    <a:gd name="T24" fmla="*/ 123 w 1068"/>
                    <a:gd name="T25" fmla="*/ 59 h 358"/>
                    <a:gd name="T26" fmla="*/ 203 w 1068"/>
                    <a:gd name="T27" fmla="*/ 16 h 358"/>
                    <a:gd name="T28" fmla="*/ 299 w 1068"/>
                    <a:gd name="T29" fmla="*/ 0 h 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68" h="358">
                      <a:moveTo>
                        <a:pt x="299" y="0"/>
                      </a:moveTo>
                      <a:lnTo>
                        <a:pt x="764" y="0"/>
                      </a:lnTo>
                      <a:lnTo>
                        <a:pt x="860" y="16"/>
                      </a:lnTo>
                      <a:lnTo>
                        <a:pt x="945" y="59"/>
                      </a:lnTo>
                      <a:lnTo>
                        <a:pt x="1009" y="123"/>
                      </a:lnTo>
                      <a:lnTo>
                        <a:pt x="1052" y="209"/>
                      </a:lnTo>
                      <a:lnTo>
                        <a:pt x="1068" y="305"/>
                      </a:lnTo>
                      <a:lnTo>
                        <a:pt x="1068" y="358"/>
                      </a:lnTo>
                      <a:lnTo>
                        <a:pt x="0" y="358"/>
                      </a:lnTo>
                      <a:lnTo>
                        <a:pt x="0" y="305"/>
                      </a:lnTo>
                      <a:lnTo>
                        <a:pt x="16" y="209"/>
                      </a:lnTo>
                      <a:lnTo>
                        <a:pt x="59" y="123"/>
                      </a:lnTo>
                      <a:lnTo>
                        <a:pt x="123" y="59"/>
                      </a:lnTo>
                      <a:lnTo>
                        <a:pt x="203" y="16"/>
                      </a:lnTo>
                      <a:lnTo>
                        <a:pt x="299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CE583E5-9156-4B7A-9C3F-B468D27F1F7C}"/>
                  </a:ext>
                </a:extLst>
              </p:cNvPr>
              <p:cNvGrpSpPr/>
              <p:nvPr/>
            </p:nvGrpSpPr>
            <p:grpSpPr>
              <a:xfrm>
                <a:off x="4329338" y="2560036"/>
                <a:ext cx="1813423" cy="2024171"/>
                <a:chOff x="3646140" y="2479660"/>
                <a:chExt cx="1885431" cy="2104547"/>
              </a:xfrm>
            </p:grpSpPr>
            <p:sp>
              <p:nvSpPr>
                <p:cNvPr id="40" name="Freeform 18">
                  <a:extLst>
                    <a:ext uri="{FF2B5EF4-FFF2-40B4-BE49-F238E27FC236}">
                      <a16:creationId xmlns:a16="http://schemas.microsoft.com/office/drawing/2014/main" id="{1C7200EF-8AE0-4FCB-8A7F-CBB83B81AC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2257" y="3713449"/>
                  <a:ext cx="653198" cy="544029"/>
                </a:xfrm>
                <a:custGeom>
                  <a:avLst/>
                  <a:gdLst>
                    <a:gd name="T0" fmla="*/ 0 w 2519"/>
                    <a:gd name="T1" fmla="*/ 0 h 2098"/>
                    <a:gd name="T2" fmla="*/ 2519 w 2519"/>
                    <a:gd name="T3" fmla="*/ 0 h 2098"/>
                    <a:gd name="T4" fmla="*/ 2519 w 2519"/>
                    <a:gd name="T5" fmla="*/ 977 h 2098"/>
                    <a:gd name="T6" fmla="*/ 1259 w 2519"/>
                    <a:gd name="T7" fmla="*/ 2098 h 2098"/>
                    <a:gd name="T8" fmla="*/ 0 w 2519"/>
                    <a:gd name="T9" fmla="*/ 977 h 2098"/>
                    <a:gd name="T10" fmla="*/ 0 w 2519"/>
                    <a:gd name="T11" fmla="*/ 0 h 20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19" h="2098">
                      <a:moveTo>
                        <a:pt x="0" y="0"/>
                      </a:moveTo>
                      <a:lnTo>
                        <a:pt x="2519" y="0"/>
                      </a:lnTo>
                      <a:lnTo>
                        <a:pt x="2519" y="977"/>
                      </a:lnTo>
                      <a:lnTo>
                        <a:pt x="1259" y="2098"/>
                      </a:lnTo>
                      <a:lnTo>
                        <a:pt x="0" y="9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8AB6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41" name="Freeform 19">
                  <a:extLst>
                    <a:ext uri="{FF2B5EF4-FFF2-40B4-BE49-F238E27FC236}">
                      <a16:creationId xmlns:a16="http://schemas.microsoft.com/office/drawing/2014/main" id="{19D183BB-A65C-4173-A66C-6CE0445C73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6140" y="3962645"/>
                  <a:ext cx="1885431" cy="621562"/>
                </a:xfrm>
                <a:custGeom>
                  <a:avLst/>
                  <a:gdLst>
                    <a:gd name="T0" fmla="*/ 2290 w 7271"/>
                    <a:gd name="T1" fmla="*/ 0 h 2397"/>
                    <a:gd name="T2" fmla="*/ 3635 w 7271"/>
                    <a:gd name="T3" fmla="*/ 859 h 2397"/>
                    <a:gd name="T4" fmla="*/ 5039 w 7271"/>
                    <a:gd name="T5" fmla="*/ 37 h 2397"/>
                    <a:gd name="T6" fmla="*/ 5071 w 7271"/>
                    <a:gd name="T7" fmla="*/ 58 h 2397"/>
                    <a:gd name="T8" fmla="*/ 5109 w 7271"/>
                    <a:gd name="T9" fmla="*/ 69 h 2397"/>
                    <a:gd name="T10" fmla="*/ 6844 w 7271"/>
                    <a:gd name="T11" fmla="*/ 475 h 2397"/>
                    <a:gd name="T12" fmla="*/ 6961 w 7271"/>
                    <a:gd name="T13" fmla="*/ 518 h 2397"/>
                    <a:gd name="T14" fmla="*/ 7068 w 7271"/>
                    <a:gd name="T15" fmla="*/ 587 h 2397"/>
                    <a:gd name="T16" fmla="*/ 7153 w 7271"/>
                    <a:gd name="T17" fmla="*/ 672 h 2397"/>
                    <a:gd name="T18" fmla="*/ 7217 w 7271"/>
                    <a:gd name="T19" fmla="*/ 779 h 2397"/>
                    <a:gd name="T20" fmla="*/ 7260 w 7271"/>
                    <a:gd name="T21" fmla="*/ 897 h 2397"/>
                    <a:gd name="T22" fmla="*/ 7271 w 7271"/>
                    <a:gd name="T23" fmla="*/ 1019 h 2397"/>
                    <a:gd name="T24" fmla="*/ 7271 w 7271"/>
                    <a:gd name="T25" fmla="*/ 2119 h 2397"/>
                    <a:gd name="T26" fmla="*/ 7260 w 7271"/>
                    <a:gd name="T27" fmla="*/ 2205 h 2397"/>
                    <a:gd name="T28" fmla="*/ 7217 w 7271"/>
                    <a:gd name="T29" fmla="*/ 2285 h 2397"/>
                    <a:gd name="T30" fmla="*/ 7159 w 7271"/>
                    <a:gd name="T31" fmla="*/ 2344 h 2397"/>
                    <a:gd name="T32" fmla="*/ 7084 w 7271"/>
                    <a:gd name="T33" fmla="*/ 2381 h 2397"/>
                    <a:gd name="T34" fmla="*/ 6993 w 7271"/>
                    <a:gd name="T35" fmla="*/ 2397 h 2397"/>
                    <a:gd name="T36" fmla="*/ 278 w 7271"/>
                    <a:gd name="T37" fmla="*/ 2397 h 2397"/>
                    <a:gd name="T38" fmla="*/ 187 w 7271"/>
                    <a:gd name="T39" fmla="*/ 2381 h 2397"/>
                    <a:gd name="T40" fmla="*/ 112 w 7271"/>
                    <a:gd name="T41" fmla="*/ 2344 h 2397"/>
                    <a:gd name="T42" fmla="*/ 54 w 7271"/>
                    <a:gd name="T43" fmla="*/ 2285 h 2397"/>
                    <a:gd name="T44" fmla="*/ 11 w 7271"/>
                    <a:gd name="T45" fmla="*/ 2205 h 2397"/>
                    <a:gd name="T46" fmla="*/ 0 w 7271"/>
                    <a:gd name="T47" fmla="*/ 2119 h 2397"/>
                    <a:gd name="T48" fmla="*/ 0 w 7271"/>
                    <a:gd name="T49" fmla="*/ 1019 h 2397"/>
                    <a:gd name="T50" fmla="*/ 11 w 7271"/>
                    <a:gd name="T51" fmla="*/ 897 h 2397"/>
                    <a:gd name="T52" fmla="*/ 54 w 7271"/>
                    <a:gd name="T53" fmla="*/ 779 h 2397"/>
                    <a:gd name="T54" fmla="*/ 118 w 7271"/>
                    <a:gd name="T55" fmla="*/ 672 h 2397"/>
                    <a:gd name="T56" fmla="*/ 203 w 7271"/>
                    <a:gd name="T57" fmla="*/ 587 h 2397"/>
                    <a:gd name="T58" fmla="*/ 310 w 7271"/>
                    <a:gd name="T59" fmla="*/ 518 h 2397"/>
                    <a:gd name="T60" fmla="*/ 427 w 7271"/>
                    <a:gd name="T61" fmla="*/ 475 h 2397"/>
                    <a:gd name="T62" fmla="*/ 2162 w 7271"/>
                    <a:gd name="T63" fmla="*/ 69 h 2397"/>
                    <a:gd name="T64" fmla="*/ 2232 w 7271"/>
                    <a:gd name="T65" fmla="*/ 42 h 2397"/>
                    <a:gd name="T66" fmla="*/ 2290 w 7271"/>
                    <a:gd name="T67" fmla="*/ 0 h 23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271" h="2397">
                      <a:moveTo>
                        <a:pt x="2290" y="0"/>
                      </a:moveTo>
                      <a:lnTo>
                        <a:pt x="3635" y="859"/>
                      </a:lnTo>
                      <a:lnTo>
                        <a:pt x="5039" y="37"/>
                      </a:lnTo>
                      <a:lnTo>
                        <a:pt x="5071" y="58"/>
                      </a:lnTo>
                      <a:lnTo>
                        <a:pt x="5109" y="69"/>
                      </a:lnTo>
                      <a:lnTo>
                        <a:pt x="6844" y="475"/>
                      </a:lnTo>
                      <a:lnTo>
                        <a:pt x="6961" y="518"/>
                      </a:lnTo>
                      <a:lnTo>
                        <a:pt x="7068" y="587"/>
                      </a:lnTo>
                      <a:lnTo>
                        <a:pt x="7153" y="672"/>
                      </a:lnTo>
                      <a:lnTo>
                        <a:pt x="7217" y="779"/>
                      </a:lnTo>
                      <a:lnTo>
                        <a:pt x="7260" y="897"/>
                      </a:lnTo>
                      <a:lnTo>
                        <a:pt x="7271" y="1019"/>
                      </a:lnTo>
                      <a:lnTo>
                        <a:pt x="7271" y="2119"/>
                      </a:lnTo>
                      <a:lnTo>
                        <a:pt x="7260" y="2205"/>
                      </a:lnTo>
                      <a:lnTo>
                        <a:pt x="7217" y="2285"/>
                      </a:lnTo>
                      <a:lnTo>
                        <a:pt x="7159" y="2344"/>
                      </a:lnTo>
                      <a:lnTo>
                        <a:pt x="7084" y="2381"/>
                      </a:lnTo>
                      <a:lnTo>
                        <a:pt x="6993" y="2397"/>
                      </a:lnTo>
                      <a:lnTo>
                        <a:pt x="278" y="2397"/>
                      </a:lnTo>
                      <a:lnTo>
                        <a:pt x="187" y="2381"/>
                      </a:lnTo>
                      <a:lnTo>
                        <a:pt x="112" y="2344"/>
                      </a:lnTo>
                      <a:lnTo>
                        <a:pt x="54" y="2285"/>
                      </a:lnTo>
                      <a:lnTo>
                        <a:pt x="11" y="2205"/>
                      </a:lnTo>
                      <a:lnTo>
                        <a:pt x="0" y="2119"/>
                      </a:lnTo>
                      <a:lnTo>
                        <a:pt x="0" y="1019"/>
                      </a:lnTo>
                      <a:lnTo>
                        <a:pt x="11" y="897"/>
                      </a:lnTo>
                      <a:lnTo>
                        <a:pt x="54" y="779"/>
                      </a:lnTo>
                      <a:lnTo>
                        <a:pt x="118" y="672"/>
                      </a:lnTo>
                      <a:lnTo>
                        <a:pt x="203" y="587"/>
                      </a:lnTo>
                      <a:lnTo>
                        <a:pt x="310" y="518"/>
                      </a:lnTo>
                      <a:lnTo>
                        <a:pt x="427" y="475"/>
                      </a:lnTo>
                      <a:lnTo>
                        <a:pt x="2162" y="69"/>
                      </a:lnTo>
                      <a:lnTo>
                        <a:pt x="2232" y="42"/>
                      </a:lnTo>
                      <a:lnTo>
                        <a:pt x="229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42" name="Freeform 20">
                  <a:extLst>
                    <a:ext uri="{FF2B5EF4-FFF2-40B4-BE49-F238E27FC236}">
                      <a16:creationId xmlns:a16="http://schemas.microsoft.com/office/drawing/2014/main" id="{1E00F987-17E8-4F04-AC22-ECE248263B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2257" y="3713449"/>
                  <a:ext cx="653198" cy="303132"/>
                </a:xfrm>
                <a:custGeom>
                  <a:avLst/>
                  <a:gdLst>
                    <a:gd name="T0" fmla="*/ 0 w 2519"/>
                    <a:gd name="T1" fmla="*/ 0 h 1169"/>
                    <a:gd name="T2" fmla="*/ 2519 w 2519"/>
                    <a:gd name="T3" fmla="*/ 0 h 1169"/>
                    <a:gd name="T4" fmla="*/ 2519 w 2519"/>
                    <a:gd name="T5" fmla="*/ 176 h 1169"/>
                    <a:gd name="T6" fmla="*/ 2514 w 2519"/>
                    <a:gd name="T7" fmla="*/ 187 h 1169"/>
                    <a:gd name="T8" fmla="*/ 2493 w 2519"/>
                    <a:gd name="T9" fmla="*/ 213 h 1169"/>
                    <a:gd name="T10" fmla="*/ 2455 w 2519"/>
                    <a:gd name="T11" fmla="*/ 261 h 1169"/>
                    <a:gd name="T12" fmla="*/ 2407 w 2519"/>
                    <a:gd name="T13" fmla="*/ 320 h 1169"/>
                    <a:gd name="T14" fmla="*/ 2348 w 2519"/>
                    <a:gd name="T15" fmla="*/ 389 h 1169"/>
                    <a:gd name="T16" fmla="*/ 2274 w 2519"/>
                    <a:gd name="T17" fmla="*/ 469 h 1169"/>
                    <a:gd name="T18" fmla="*/ 2188 w 2519"/>
                    <a:gd name="T19" fmla="*/ 555 h 1169"/>
                    <a:gd name="T20" fmla="*/ 2087 w 2519"/>
                    <a:gd name="T21" fmla="*/ 640 h 1169"/>
                    <a:gd name="T22" fmla="*/ 1980 w 2519"/>
                    <a:gd name="T23" fmla="*/ 731 h 1169"/>
                    <a:gd name="T24" fmla="*/ 1852 w 2519"/>
                    <a:gd name="T25" fmla="*/ 817 h 1169"/>
                    <a:gd name="T26" fmla="*/ 1719 w 2519"/>
                    <a:gd name="T27" fmla="*/ 902 h 1169"/>
                    <a:gd name="T28" fmla="*/ 1574 w 2519"/>
                    <a:gd name="T29" fmla="*/ 977 h 1169"/>
                    <a:gd name="T30" fmla="*/ 1414 w 2519"/>
                    <a:gd name="T31" fmla="*/ 1046 h 1169"/>
                    <a:gd name="T32" fmla="*/ 1243 w 2519"/>
                    <a:gd name="T33" fmla="*/ 1100 h 1169"/>
                    <a:gd name="T34" fmla="*/ 1062 w 2519"/>
                    <a:gd name="T35" fmla="*/ 1142 h 1169"/>
                    <a:gd name="T36" fmla="*/ 870 w 2519"/>
                    <a:gd name="T37" fmla="*/ 1164 h 1169"/>
                    <a:gd name="T38" fmla="*/ 667 w 2519"/>
                    <a:gd name="T39" fmla="*/ 1169 h 1169"/>
                    <a:gd name="T40" fmla="*/ 459 w 2519"/>
                    <a:gd name="T41" fmla="*/ 1148 h 1169"/>
                    <a:gd name="T42" fmla="*/ 235 w 2519"/>
                    <a:gd name="T43" fmla="*/ 1105 h 1169"/>
                    <a:gd name="T44" fmla="*/ 0 w 2519"/>
                    <a:gd name="T45" fmla="*/ 1035 h 1169"/>
                    <a:gd name="T46" fmla="*/ 0 w 2519"/>
                    <a:gd name="T47" fmla="*/ 0 h 1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519" h="1169">
                      <a:moveTo>
                        <a:pt x="0" y="0"/>
                      </a:moveTo>
                      <a:lnTo>
                        <a:pt x="2519" y="0"/>
                      </a:lnTo>
                      <a:lnTo>
                        <a:pt x="2519" y="176"/>
                      </a:lnTo>
                      <a:lnTo>
                        <a:pt x="2514" y="187"/>
                      </a:lnTo>
                      <a:lnTo>
                        <a:pt x="2493" y="213"/>
                      </a:lnTo>
                      <a:lnTo>
                        <a:pt x="2455" y="261"/>
                      </a:lnTo>
                      <a:lnTo>
                        <a:pt x="2407" y="320"/>
                      </a:lnTo>
                      <a:lnTo>
                        <a:pt x="2348" y="389"/>
                      </a:lnTo>
                      <a:lnTo>
                        <a:pt x="2274" y="469"/>
                      </a:lnTo>
                      <a:lnTo>
                        <a:pt x="2188" y="555"/>
                      </a:lnTo>
                      <a:lnTo>
                        <a:pt x="2087" y="640"/>
                      </a:lnTo>
                      <a:lnTo>
                        <a:pt x="1980" y="731"/>
                      </a:lnTo>
                      <a:lnTo>
                        <a:pt x="1852" y="817"/>
                      </a:lnTo>
                      <a:lnTo>
                        <a:pt x="1719" y="902"/>
                      </a:lnTo>
                      <a:lnTo>
                        <a:pt x="1574" y="977"/>
                      </a:lnTo>
                      <a:lnTo>
                        <a:pt x="1414" y="1046"/>
                      </a:lnTo>
                      <a:lnTo>
                        <a:pt x="1243" y="1100"/>
                      </a:lnTo>
                      <a:lnTo>
                        <a:pt x="1062" y="1142"/>
                      </a:lnTo>
                      <a:lnTo>
                        <a:pt x="870" y="1164"/>
                      </a:lnTo>
                      <a:lnTo>
                        <a:pt x="667" y="1169"/>
                      </a:lnTo>
                      <a:lnTo>
                        <a:pt x="459" y="1148"/>
                      </a:lnTo>
                      <a:lnTo>
                        <a:pt x="235" y="1105"/>
                      </a:lnTo>
                      <a:lnTo>
                        <a:pt x="0" y="10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2946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43" name="Freeform 21">
                  <a:extLst>
                    <a:ext uri="{FF2B5EF4-FFF2-40B4-BE49-F238E27FC236}">
                      <a16:creationId xmlns:a16="http://schemas.microsoft.com/office/drawing/2014/main" id="{44447179-653F-4754-ABBB-41B45E7957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6785" y="2878476"/>
                  <a:ext cx="944142" cy="1016230"/>
                </a:xfrm>
                <a:custGeom>
                  <a:avLst/>
                  <a:gdLst>
                    <a:gd name="T0" fmla="*/ 0 w 3641"/>
                    <a:gd name="T1" fmla="*/ 0 h 3919"/>
                    <a:gd name="T2" fmla="*/ 3641 w 3641"/>
                    <a:gd name="T3" fmla="*/ 0 h 3919"/>
                    <a:gd name="T4" fmla="*/ 3518 w 3641"/>
                    <a:gd name="T5" fmla="*/ 2686 h 3919"/>
                    <a:gd name="T6" fmla="*/ 3497 w 3641"/>
                    <a:gd name="T7" fmla="*/ 2830 h 3919"/>
                    <a:gd name="T8" fmla="*/ 3454 w 3641"/>
                    <a:gd name="T9" fmla="*/ 2974 h 3919"/>
                    <a:gd name="T10" fmla="*/ 3384 w 3641"/>
                    <a:gd name="T11" fmla="*/ 3102 h 3919"/>
                    <a:gd name="T12" fmla="*/ 3294 w 3641"/>
                    <a:gd name="T13" fmla="*/ 3220 h 3919"/>
                    <a:gd name="T14" fmla="*/ 3182 w 3641"/>
                    <a:gd name="T15" fmla="*/ 3316 h 3919"/>
                    <a:gd name="T16" fmla="*/ 2605 w 3641"/>
                    <a:gd name="T17" fmla="*/ 3754 h 3919"/>
                    <a:gd name="T18" fmla="*/ 2488 w 3641"/>
                    <a:gd name="T19" fmla="*/ 3823 h 3919"/>
                    <a:gd name="T20" fmla="*/ 2365 w 3641"/>
                    <a:gd name="T21" fmla="*/ 3876 h 3919"/>
                    <a:gd name="T22" fmla="*/ 2237 w 3641"/>
                    <a:gd name="T23" fmla="*/ 3908 h 3919"/>
                    <a:gd name="T24" fmla="*/ 2098 w 3641"/>
                    <a:gd name="T25" fmla="*/ 3919 h 3919"/>
                    <a:gd name="T26" fmla="*/ 1543 w 3641"/>
                    <a:gd name="T27" fmla="*/ 3919 h 3919"/>
                    <a:gd name="T28" fmla="*/ 1404 w 3641"/>
                    <a:gd name="T29" fmla="*/ 3908 h 3919"/>
                    <a:gd name="T30" fmla="*/ 1276 w 3641"/>
                    <a:gd name="T31" fmla="*/ 3876 h 3919"/>
                    <a:gd name="T32" fmla="*/ 1153 w 3641"/>
                    <a:gd name="T33" fmla="*/ 3823 h 3919"/>
                    <a:gd name="T34" fmla="*/ 1036 w 3641"/>
                    <a:gd name="T35" fmla="*/ 3754 h 3919"/>
                    <a:gd name="T36" fmla="*/ 459 w 3641"/>
                    <a:gd name="T37" fmla="*/ 3316 h 3919"/>
                    <a:gd name="T38" fmla="*/ 347 w 3641"/>
                    <a:gd name="T39" fmla="*/ 3220 h 3919"/>
                    <a:gd name="T40" fmla="*/ 256 w 3641"/>
                    <a:gd name="T41" fmla="*/ 3102 h 3919"/>
                    <a:gd name="T42" fmla="*/ 187 w 3641"/>
                    <a:gd name="T43" fmla="*/ 2974 h 3919"/>
                    <a:gd name="T44" fmla="*/ 144 w 3641"/>
                    <a:gd name="T45" fmla="*/ 2830 h 3919"/>
                    <a:gd name="T46" fmla="*/ 123 w 3641"/>
                    <a:gd name="T47" fmla="*/ 2686 h 3919"/>
                    <a:gd name="T48" fmla="*/ 0 w 3641"/>
                    <a:gd name="T49" fmla="*/ 0 h 39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641" h="3919">
                      <a:moveTo>
                        <a:pt x="0" y="0"/>
                      </a:moveTo>
                      <a:lnTo>
                        <a:pt x="3641" y="0"/>
                      </a:lnTo>
                      <a:lnTo>
                        <a:pt x="3518" y="2686"/>
                      </a:lnTo>
                      <a:lnTo>
                        <a:pt x="3497" y="2830"/>
                      </a:lnTo>
                      <a:lnTo>
                        <a:pt x="3454" y="2974"/>
                      </a:lnTo>
                      <a:lnTo>
                        <a:pt x="3384" y="3102"/>
                      </a:lnTo>
                      <a:lnTo>
                        <a:pt x="3294" y="3220"/>
                      </a:lnTo>
                      <a:lnTo>
                        <a:pt x="3182" y="3316"/>
                      </a:lnTo>
                      <a:lnTo>
                        <a:pt x="2605" y="3754"/>
                      </a:lnTo>
                      <a:lnTo>
                        <a:pt x="2488" y="3823"/>
                      </a:lnTo>
                      <a:lnTo>
                        <a:pt x="2365" y="3876"/>
                      </a:lnTo>
                      <a:lnTo>
                        <a:pt x="2237" y="3908"/>
                      </a:lnTo>
                      <a:lnTo>
                        <a:pt x="2098" y="3919"/>
                      </a:lnTo>
                      <a:lnTo>
                        <a:pt x="1543" y="3919"/>
                      </a:lnTo>
                      <a:lnTo>
                        <a:pt x="1404" y="3908"/>
                      </a:lnTo>
                      <a:lnTo>
                        <a:pt x="1276" y="3876"/>
                      </a:lnTo>
                      <a:lnTo>
                        <a:pt x="1153" y="3823"/>
                      </a:lnTo>
                      <a:lnTo>
                        <a:pt x="1036" y="3754"/>
                      </a:lnTo>
                      <a:lnTo>
                        <a:pt x="459" y="3316"/>
                      </a:lnTo>
                      <a:lnTo>
                        <a:pt x="347" y="3220"/>
                      </a:lnTo>
                      <a:lnTo>
                        <a:pt x="256" y="3102"/>
                      </a:lnTo>
                      <a:lnTo>
                        <a:pt x="187" y="2974"/>
                      </a:lnTo>
                      <a:lnTo>
                        <a:pt x="144" y="2830"/>
                      </a:lnTo>
                      <a:lnTo>
                        <a:pt x="123" y="26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BD7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DBB3459C-52F7-4467-A895-49FBB957D7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6139" y="4136900"/>
                  <a:ext cx="325432" cy="447307"/>
                </a:xfrm>
                <a:custGeom>
                  <a:avLst/>
                  <a:gdLst>
                    <a:gd name="T0" fmla="*/ 1137 w 1255"/>
                    <a:gd name="T1" fmla="*/ 0 h 1725"/>
                    <a:gd name="T2" fmla="*/ 1201 w 1255"/>
                    <a:gd name="T3" fmla="*/ 107 h 1725"/>
                    <a:gd name="T4" fmla="*/ 1244 w 1255"/>
                    <a:gd name="T5" fmla="*/ 225 h 1725"/>
                    <a:gd name="T6" fmla="*/ 1255 w 1255"/>
                    <a:gd name="T7" fmla="*/ 347 h 1725"/>
                    <a:gd name="T8" fmla="*/ 1255 w 1255"/>
                    <a:gd name="T9" fmla="*/ 1447 h 1725"/>
                    <a:gd name="T10" fmla="*/ 1244 w 1255"/>
                    <a:gd name="T11" fmla="*/ 1533 h 1725"/>
                    <a:gd name="T12" fmla="*/ 1201 w 1255"/>
                    <a:gd name="T13" fmla="*/ 1613 h 1725"/>
                    <a:gd name="T14" fmla="*/ 1143 w 1255"/>
                    <a:gd name="T15" fmla="*/ 1672 h 1725"/>
                    <a:gd name="T16" fmla="*/ 1068 w 1255"/>
                    <a:gd name="T17" fmla="*/ 1709 h 1725"/>
                    <a:gd name="T18" fmla="*/ 977 w 1255"/>
                    <a:gd name="T19" fmla="*/ 1725 h 1725"/>
                    <a:gd name="T20" fmla="*/ 0 w 1255"/>
                    <a:gd name="T21" fmla="*/ 1725 h 1725"/>
                    <a:gd name="T22" fmla="*/ 0 w 1255"/>
                    <a:gd name="T23" fmla="*/ 1335 h 1725"/>
                    <a:gd name="T24" fmla="*/ 6 w 1255"/>
                    <a:gd name="T25" fmla="*/ 1218 h 1725"/>
                    <a:gd name="T26" fmla="*/ 38 w 1255"/>
                    <a:gd name="T27" fmla="*/ 1106 h 1725"/>
                    <a:gd name="T28" fmla="*/ 86 w 1255"/>
                    <a:gd name="T29" fmla="*/ 999 h 1725"/>
                    <a:gd name="T30" fmla="*/ 150 w 1255"/>
                    <a:gd name="T31" fmla="*/ 903 h 1725"/>
                    <a:gd name="T32" fmla="*/ 230 w 1255"/>
                    <a:gd name="T33" fmla="*/ 817 h 1725"/>
                    <a:gd name="T34" fmla="*/ 1137 w 1255"/>
                    <a:gd name="T35" fmla="*/ 0 h 17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55" h="1725">
                      <a:moveTo>
                        <a:pt x="1137" y="0"/>
                      </a:moveTo>
                      <a:lnTo>
                        <a:pt x="1201" y="107"/>
                      </a:lnTo>
                      <a:lnTo>
                        <a:pt x="1244" y="225"/>
                      </a:lnTo>
                      <a:lnTo>
                        <a:pt x="1255" y="347"/>
                      </a:lnTo>
                      <a:lnTo>
                        <a:pt x="1255" y="1447"/>
                      </a:lnTo>
                      <a:lnTo>
                        <a:pt x="1244" y="1533"/>
                      </a:lnTo>
                      <a:lnTo>
                        <a:pt x="1201" y="1613"/>
                      </a:lnTo>
                      <a:lnTo>
                        <a:pt x="1143" y="1672"/>
                      </a:lnTo>
                      <a:lnTo>
                        <a:pt x="1068" y="1709"/>
                      </a:lnTo>
                      <a:lnTo>
                        <a:pt x="977" y="1725"/>
                      </a:lnTo>
                      <a:lnTo>
                        <a:pt x="0" y="1725"/>
                      </a:lnTo>
                      <a:lnTo>
                        <a:pt x="0" y="1335"/>
                      </a:lnTo>
                      <a:lnTo>
                        <a:pt x="6" y="1218"/>
                      </a:lnTo>
                      <a:lnTo>
                        <a:pt x="38" y="1106"/>
                      </a:lnTo>
                      <a:lnTo>
                        <a:pt x="86" y="999"/>
                      </a:lnTo>
                      <a:lnTo>
                        <a:pt x="150" y="903"/>
                      </a:lnTo>
                      <a:lnTo>
                        <a:pt x="230" y="817"/>
                      </a:lnTo>
                      <a:lnTo>
                        <a:pt x="1137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11FB6145-682D-4BEF-AC43-F68A22499C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6140" y="4136900"/>
                  <a:ext cx="325432" cy="447307"/>
                </a:xfrm>
                <a:custGeom>
                  <a:avLst/>
                  <a:gdLst>
                    <a:gd name="T0" fmla="*/ 118 w 1255"/>
                    <a:gd name="T1" fmla="*/ 0 h 1725"/>
                    <a:gd name="T2" fmla="*/ 1025 w 1255"/>
                    <a:gd name="T3" fmla="*/ 817 h 1725"/>
                    <a:gd name="T4" fmla="*/ 1105 w 1255"/>
                    <a:gd name="T5" fmla="*/ 903 h 1725"/>
                    <a:gd name="T6" fmla="*/ 1169 w 1255"/>
                    <a:gd name="T7" fmla="*/ 999 h 1725"/>
                    <a:gd name="T8" fmla="*/ 1217 w 1255"/>
                    <a:gd name="T9" fmla="*/ 1106 h 1725"/>
                    <a:gd name="T10" fmla="*/ 1249 w 1255"/>
                    <a:gd name="T11" fmla="*/ 1218 h 1725"/>
                    <a:gd name="T12" fmla="*/ 1255 w 1255"/>
                    <a:gd name="T13" fmla="*/ 1335 h 1725"/>
                    <a:gd name="T14" fmla="*/ 1255 w 1255"/>
                    <a:gd name="T15" fmla="*/ 1725 h 1725"/>
                    <a:gd name="T16" fmla="*/ 278 w 1255"/>
                    <a:gd name="T17" fmla="*/ 1725 h 1725"/>
                    <a:gd name="T18" fmla="*/ 187 w 1255"/>
                    <a:gd name="T19" fmla="*/ 1709 h 1725"/>
                    <a:gd name="T20" fmla="*/ 112 w 1255"/>
                    <a:gd name="T21" fmla="*/ 1672 h 1725"/>
                    <a:gd name="T22" fmla="*/ 54 w 1255"/>
                    <a:gd name="T23" fmla="*/ 1613 h 1725"/>
                    <a:gd name="T24" fmla="*/ 11 w 1255"/>
                    <a:gd name="T25" fmla="*/ 1533 h 1725"/>
                    <a:gd name="T26" fmla="*/ 0 w 1255"/>
                    <a:gd name="T27" fmla="*/ 1447 h 1725"/>
                    <a:gd name="T28" fmla="*/ 0 w 1255"/>
                    <a:gd name="T29" fmla="*/ 347 h 1725"/>
                    <a:gd name="T30" fmla="*/ 11 w 1255"/>
                    <a:gd name="T31" fmla="*/ 225 h 1725"/>
                    <a:gd name="T32" fmla="*/ 54 w 1255"/>
                    <a:gd name="T33" fmla="*/ 107 h 1725"/>
                    <a:gd name="T34" fmla="*/ 118 w 1255"/>
                    <a:gd name="T35" fmla="*/ 0 h 17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55" h="1725">
                      <a:moveTo>
                        <a:pt x="118" y="0"/>
                      </a:moveTo>
                      <a:lnTo>
                        <a:pt x="1025" y="817"/>
                      </a:lnTo>
                      <a:lnTo>
                        <a:pt x="1105" y="903"/>
                      </a:lnTo>
                      <a:lnTo>
                        <a:pt x="1169" y="999"/>
                      </a:lnTo>
                      <a:lnTo>
                        <a:pt x="1217" y="1106"/>
                      </a:lnTo>
                      <a:lnTo>
                        <a:pt x="1249" y="1218"/>
                      </a:lnTo>
                      <a:lnTo>
                        <a:pt x="1255" y="1335"/>
                      </a:lnTo>
                      <a:lnTo>
                        <a:pt x="1255" y="1725"/>
                      </a:lnTo>
                      <a:lnTo>
                        <a:pt x="278" y="1725"/>
                      </a:lnTo>
                      <a:lnTo>
                        <a:pt x="187" y="1709"/>
                      </a:lnTo>
                      <a:lnTo>
                        <a:pt x="112" y="1672"/>
                      </a:lnTo>
                      <a:lnTo>
                        <a:pt x="54" y="1613"/>
                      </a:lnTo>
                      <a:lnTo>
                        <a:pt x="11" y="1533"/>
                      </a:lnTo>
                      <a:lnTo>
                        <a:pt x="0" y="1447"/>
                      </a:lnTo>
                      <a:lnTo>
                        <a:pt x="0" y="347"/>
                      </a:lnTo>
                      <a:lnTo>
                        <a:pt x="11" y="225"/>
                      </a:lnTo>
                      <a:lnTo>
                        <a:pt x="54" y="107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74A51886-26AE-4113-94F7-6A5414DDAE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450" y="4257478"/>
                  <a:ext cx="182812" cy="326729"/>
                </a:xfrm>
                <a:custGeom>
                  <a:avLst/>
                  <a:gdLst>
                    <a:gd name="T0" fmla="*/ 91 w 705"/>
                    <a:gd name="T1" fmla="*/ 0 h 1260"/>
                    <a:gd name="T2" fmla="*/ 614 w 705"/>
                    <a:gd name="T3" fmla="*/ 0 h 1260"/>
                    <a:gd name="T4" fmla="*/ 705 w 705"/>
                    <a:gd name="T5" fmla="*/ 1260 h 1260"/>
                    <a:gd name="T6" fmla="*/ 0 w 705"/>
                    <a:gd name="T7" fmla="*/ 1260 h 1260"/>
                    <a:gd name="T8" fmla="*/ 91 w 705"/>
                    <a:gd name="T9" fmla="*/ 0 h 1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5" h="1260">
                      <a:moveTo>
                        <a:pt x="91" y="0"/>
                      </a:moveTo>
                      <a:lnTo>
                        <a:pt x="614" y="0"/>
                      </a:lnTo>
                      <a:lnTo>
                        <a:pt x="705" y="1260"/>
                      </a:lnTo>
                      <a:lnTo>
                        <a:pt x="0" y="1260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E41C0A3B-AAF9-43BB-A7B1-88C027FB81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450" y="4185391"/>
                  <a:ext cx="182812" cy="108132"/>
                </a:xfrm>
                <a:custGeom>
                  <a:avLst/>
                  <a:gdLst>
                    <a:gd name="T0" fmla="*/ 0 w 705"/>
                    <a:gd name="T1" fmla="*/ 0 h 417"/>
                    <a:gd name="T2" fmla="*/ 705 w 705"/>
                    <a:gd name="T3" fmla="*/ 0 h 417"/>
                    <a:gd name="T4" fmla="*/ 705 w 705"/>
                    <a:gd name="T5" fmla="*/ 80 h 417"/>
                    <a:gd name="T6" fmla="*/ 689 w 705"/>
                    <a:gd name="T7" fmla="*/ 171 h 417"/>
                    <a:gd name="T8" fmla="*/ 657 w 705"/>
                    <a:gd name="T9" fmla="*/ 251 h 417"/>
                    <a:gd name="T10" fmla="*/ 603 w 705"/>
                    <a:gd name="T11" fmla="*/ 321 h 417"/>
                    <a:gd name="T12" fmla="*/ 534 w 705"/>
                    <a:gd name="T13" fmla="*/ 374 h 417"/>
                    <a:gd name="T14" fmla="*/ 454 w 705"/>
                    <a:gd name="T15" fmla="*/ 406 h 417"/>
                    <a:gd name="T16" fmla="*/ 363 w 705"/>
                    <a:gd name="T17" fmla="*/ 417 h 417"/>
                    <a:gd name="T18" fmla="*/ 342 w 705"/>
                    <a:gd name="T19" fmla="*/ 417 h 417"/>
                    <a:gd name="T20" fmla="*/ 251 w 705"/>
                    <a:gd name="T21" fmla="*/ 406 h 417"/>
                    <a:gd name="T22" fmla="*/ 171 w 705"/>
                    <a:gd name="T23" fmla="*/ 374 h 417"/>
                    <a:gd name="T24" fmla="*/ 102 w 705"/>
                    <a:gd name="T25" fmla="*/ 321 h 417"/>
                    <a:gd name="T26" fmla="*/ 48 w 705"/>
                    <a:gd name="T27" fmla="*/ 251 h 417"/>
                    <a:gd name="T28" fmla="*/ 16 w 705"/>
                    <a:gd name="T29" fmla="*/ 171 h 417"/>
                    <a:gd name="T30" fmla="*/ 0 w 705"/>
                    <a:gd name="T31" fmla="*/ 80 h 417"/>
                    <a:gd name="T32" fmla="*/ 0 w 705"/>
                    <a:gd name="T33" fmla="*/ 0 h 4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05" h="417">
                      <a:moveTo>
                        <a:pt x="0" y="0"/>
                      </a:moveTo>
                      <a:lnTo>
                        <a:pt x="705" y="0"/>
                      </a:lnTo>
                      <a:lnTo>
                        <a:pt x="705" y="80"/>
                      </a:lnTo>
                      <a:lnTo>
                        <a:pt x="689" y="171"/>
                      </a:lnTo>
                      <a:lnTo>
                        <a:pt x="657" y="251"/>
                      </a:lnTo>
                      <a:lnTo>
                        <a:pt x="603" y="321"/>
                      </a:lnTo>
                      <a:lnTo>
                        <a:pt x="534" y="374"/>
                      </a:lnTo>
                      <a:lnTo>
                        <a:pt x="454" y="406"/>
                      </a:lnTo>
                      <a:lnTo>
                        <a:pt x="363" y="417"/>
                      </a:lnTo>
                      <a:lnTo>
                        <a:pt x="342" y="417"/>
                      </a:lnTo>
                      <a:lnTo>
                        <a:pt x="251" y="406"/>
                      </a:lnTo>
                      <a:lnTo>
                        <a:pt x="171" y="374"/>
                      </a:lnTo>
                      <a:lnTo>
                        <a:pt x="102" y="321"/>
                      </a:lnTo>
                      <a:lnTo>
                        <a:pt x="48" y="251"/>
                      </a:lnTo>
                      <a:lnTo>
                        <a:pt x="16" y="171"/>
                      </a:lnTo>
                      <a:lnTo>
                        <a:pt x="0" y="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14B72B07-7CC2-48AD-9E86-4C769AE2B9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829" y="3878110"/>
                  <a:ext cx="435897" cy="459754"/>
                </a:xfrm>
                <a:custGeom>
                  <a:avLst/>
                  <a:gdLst>
                    <a:gd name="T0" fmla="*/ 294 w 1681"/>
                    <a:gd name="T1" fmla="*/ 0 h 1773"/>
                    <a:gd name="T2" fmla="*/ 352 w 1681"/>
                    <a:gd name="T3" fmla="*/ 0 h 1773"/>
                    <a:gd name="T4" fmla="*/ 400 w 1681"/>
                    <a:gd name="T5" fmla="*/ 32 h 1773"/>
                    <a:gd name="T6" fmla="*/ 1681 w 1681"/>
                    <a:gd name="T7" fmla="*/ 1185 h 1773"/>
                    <a:gd name="T8" fmla="*/ 1671 w 1681"/>
                    <a:gd name="T9" fmla="*/ 1191 h 1773"/>
                    <a:gd name="T10" fmla="*/ 1633 w 1681"/>
                    <a:gd name="T11" fmla="*/ 1212 h 1773"/>
                    <a:gd name="T12" fmla="*/ 1575 w 1681"/>
                    <a:gd name="T13" fmla="*/ 1244 h 1773"/>
                    <a:gd name="T14" fmla="*/ 1495 w 1681"/>
                    <a:gd name="T15" fmla="*/ 1292 h 1773"/>
                    <a:gd name="T16" fmla="*/ 1399 w 1681"/>
                    <a:gd name="T17" fmla="*/ 1351 h 1773"/>
                    <a:gd name="T18" fmla="*/ 1286 w 1681"/>
                    <a:gd name="T19" fmla="*/ 1426 h 1773"/>
                    <a:gd name="T20" fmla="*/ 1158 w 1681"/>
                    <a:gd name="T21" fmla="*/ 1511 h 1773"/>
                    <a:gd name="T22" fmla="*/ 1025 w 1681"/>
                    <a:gd name="T23" fmla="*/ 1612 h 1773"/>
                    <a:gd name="T24" fmla="*/ 881 w 1681"/>
                    <a:gd name="T25" fmla="*/ 1730 h 1773"/>
                    <a:gd name="T26" fmla="*/ 822 w 1681"/>
                    <a:gd name="T27" fmla="*/ 1762 h 1773"/>
                    <a:gd name="T28" fmla="*/ 758 w 1681"/>
                    <a:gd name="T29" fmla="*/ 1773 h 1773"/>
                    <a:gd name="T30" fmla="*/ 694 w 1681"/>
                    <a:gd name="T31" fmla="*/ 1757 h 1773"/>
                    <a:gd name="T32" fmla="*/ 641 w 1681"/>
                    <a:gd name="T33" fmla="*/ 1719 h 1773"/>
                    <a:gd name="T34" fmla="*/ 603 w 1681"/>
                    <a:gd name="T35" fmla="*/ 1666 h 1773"/>
                    <a:gd name="T36" fmla="*/ 0 w 1681"/>
                    <a:gd name="T37" fmla="*/ 342 h 1773"/>
                    <a:gd name="T38" fmla="*/ 192 w 1681"/>
                    <a:gd name="T39" fmla="*/ 59 h 1773"/>
                    <a:gd name="T40" fmla="*/ 235 w 1681"/>
                    <a:gd name="T41" fmla="*/ 16 h 1773"/>
                    <a:gd name="T42" fmla="*/ 294 w 1681"/>
                    <a:gd name="T43" fmla="*/ 0 h 17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81" h="1773">
                      <a:moveTo>
                        <a:pt x="294" y="0"/>
                      </a:moveTo>
                      <a:lnTo>
                        <a:pt x="352" y="0"/>
                      </a:lnTo>
                      <a:lnTo>
                        <a:pt x="400" y="32"/>
                      </a:lnTo>
                      <a:lnTo>
                        <a:pt x="1681" y="1185"/>
                      </a:lnTo>
                      <a:lnTo>
                        <a:pt x="1671" y="1191"/>
                      </a:lnTo>
                      <a:lnTo>
                        <a:pt x="1633" y="1212"/>
                      </a:lnTo>
                      <a:lnTo>
                        <a:pt x="1575" y="1244"/>
                      </a:lnTo>
                      <a:lnTo>
                        <a:pt x="1495" y="1292"/>
                      </a:lnTo>
                      <a:lnTo>
                        <a:pt x="1399" y="1351"/>
                      </a:lnTo>
                      <a:lnTo>
                        <a:pt x="1286" y="1426"/>
                      </a:lnTo>
                      <a:lnTo>
                        <a:pt x="1158" y="1511"/>
                      </a:lnTo>
                      <a:lnTo>
                        <a:pt x="1025" y="1612"/>
                      </a:lnTo>
                      <a:lnTo>
                        <a:pt x="881" y="1730"/>
                      </a:lnTo>
                      <a:lnTo>
                        <a:pt x="822" y="1762"/>
                      </a:lnTo>
                      <a:lnTo>
                        <a:pt x="758" y="1773"/>
                      </a:lnTo>
                      <a:lnTo>
                        <a:pt x="694" y="1757"/>
                      </a:lnTo>
                      <a:lnTo>
                        <a:pt x="641" y="1719"/>
                      </a:lnTo>
                      <a:lnTo>
                        <a:pt x="603" y="1666"/>
                      </a:lnTo>
                      <a:lnTo>
                        <a:pt x="0" y="342"/>
                      </a:lnTo>
                      <a:lnTo>
                        <a:pt x="192" y="59"/>
                      </a:lnTo>
                      <a:lnTo>
                        <a:pt x="235" y="16"/>
                      </a:lnTo>
                      <a:lnTo>
                        <a:pt x="294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DDBDAED5-2381-4176-A247-6113B3D1B2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8726" y="3878110"/>
                  <a:ext cx="436157" cy="459754"/>
                </a:xfrm>
                <a:custGeom>
                  <a:avLst/>
                  <a:gdLst>
                    <a:gd name="T0" fmla="*/ 1388 w 1682"/>
                    <a:gd name="T1" fmla="*/ 0 h 1773"/>
                    <a:gd name="T2" fmla="*/ 1447 w 1682"/>
                    <a:gd name="T3" fmla="*/ 16 h 1773"/>
                    <a:gd name="T4" fmla="*/ 1490 w 1682"/>
                    <a:gd name="T5" fmla="*/ 59 h 1773"/>
                    <a:gd name="T6" fmla="*/ 1682 w 1682"/>
                    <a:gd name="T7" fmla="*/ 342 h 1773"/>
                    <a:gd name="T8" fmla="*/ 1079 w 1682"/>
                    <a:gd name="T9" fmla="*/ 1666 h 1773"/>
                    <a:gd name="T10" fmla="*/ 1041 w 1682"/>
                    <a:gd name="T11" fmla="*/ 1719 h 1773"/>
                    <a:gd name="T12" fmla="*/ 988 w 1682"/>
                    <a:gd name="T13" fmla="*/ 1757 h 1773"/>
                    <a:gd name="T14" fmla="*/ 924 w 1682"/>
                    <a:gd name="T15" fmla="*/ 1773 h 1773"/>
                    <a:gd name="T16" fmla="*/ 860 w 1682"/>
                    <a:gd name="T17" fmla="*/ 1762 h 1773"/>
                    <a:gd name="T18" fmla="*/ 801 w 1682"/>
                    <a:gd name="T19" fmla="*/ 1730 h 1773"/>
                    <a:gd name="T20" fmla="*/ 657 w 1682"/>
                    <a:gd name="T21" fmla="*/ 1612 h 1773"/>
                    <a:gd name="T22" fmla="*/ 524 w 1682"/>
                    <a:gd name="T23" fmla="*/ 1511 h 1773"/>
                    <a:gd name="T24" fmla="*/ 395 w 1682"/>
                    <a:gd name="T25" fmla="*/ 1426 h 1773"/>
                    <a:gd name="T26" fmla="*/ 283 w 1682"/>
                    <a:gd name="T27" fmla="*/ 1351 h 1773"/>
                    <a:gd name="T28" fmla="*/ 187 w 1682"/>
                    <a:gd name="T29" fmla="*/ 1292 h 1773"/>
                    <a:gd name="T30" fmla="*/ 107 w 1682"/>
                    <a:gd name="T31" fmla="*/ 1244 h 1773"/>
                    <a:gd name="T32" fmla="*/ 48 w 1682"/>
                    <a:gd name="T33" fmla="*/ 1212 h 1773"/>
                    <a:gd name="T34" fmla="*/ 11 w 1682"/>
                    <a:gd name="T35" fmla="*/ 1191 h 1773"/>
                    <a:gd name="T36" fmla="*/ 0 w 1682"/>
                    <a:gd name="T37" fmla="*/ 1185 h 1773"/>
                    <a:gd name="T38" fmla="*/ 1282 w 1682"/>
                    <a:gd name="T39" fmla="*/ 32 h 1773"/>
                    <a:gd name="T40" fmla="*/ 1330 w 1682"/>
                    <a:gd name="T41" fmla="*/ 0 h 1773"/>
                    <a:gd name="T42" fmla="*/ 1388 w 1682"/>
                    <a:gd name="T43" fmla="*/ 0 h 17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82" h="1773">
                      <a:moveTo>
                        <a:pt x="1388" y="0"/>
                      </a:moveTo>
                      <a:lnTo>
                        <a:pt x="1447" y="16"/>
                      </a:lnTo>
                      <a:lnTo>
                        <a:pt x="1490" y="59"/>
                      </a:lnTo>
                      <a:lnTo>
                        <a:pt x="1682" y="342"/>
                      </a:lnTo>
                      <a:lnTo>
                        <a:pt x="1079" y="1666"/>
                      </a:lnTo>
                      <a:lnTo>
                        <a:pt x="1041" y="1719"/>
                      </a:lnTo>
                      <a:lnTo>
                        <a:pt x="988" y="1757"/>
                      </a:lnTo>
                      <a:lnTo>
                        <a:pt x="924" y="1773"/>
                      </a:lnTo>
                      <a:lnTo>
                        <a:pt x="860" y="1762"/>
                      </a:lnTo>
                      <a:lnTo>
                        <a:pt x="801" y="1730"/>
                      </a:lnTo>
                      <a:lnTo>
                        <a:pt x="657" y="1612"/>
                      </a:lnTo>
                      <a:lnTo>
                        <a:pt x="524" y="1511"/>
                      </a:lnTo>
                      <a:lnTo>
                        <a:pt x="395" y="1426"/>
                      </a:lnTo>
                      <a:lnTo>
                        <a:pt x="283" y="1351"/>
                      </a:lnTo>
                      <a:lnTo>
                        <a:pt x="187" y="1292"/>
                      </a:lnTo>
                      <a:lnTo>
                        <a:pt x="107" y="1244"/>
                      </a:lnTo>
                      <a:lnTo>
                        <a:pt x="48" y="1212"/>
                      </a:lnTo>
                      <a:lnTo>
                        <a:pt x="11" y="1191"/>
                      </a:lnTo>
                      <a:lnTo>
                        <a:pt x="0" y="1185"/>
                      </a:lnTo>
                      <a:lnTo>
                        <a:pt x="1282" y="32"/>
                      </a:lnTo>
                      <a:lnTo>
                        <a:pt x="1330" y="0"/>
                      </a:lnTo>
                      <a:lnTo>
                        <a:pt x="1388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BED67B25-568B-4240-B52D-D94B46165B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8879" y="2615538"/>
                  <a:ext cx="358624" cy="735139"/>
                </a:xfrm>
                <a:custGeom>
                  <a:avLst/>
                  <a:gdLst>
                    <a:gd name="T0" fmla="*/ 459 w 1383"/>
                    <a:gd name="T1" fmla="*/ 0 h 2835"/>
                    <a:gd name="T2" fmla="*/ 582 w 1383"/>
                    <a:gd name="T3" fmla="*/ 16 h 2835"/>
                    <a:gd name="T4" fmla="*/ 699 w 1383"/>
                    <a:gd name="T5" fmla="*/ 48 h 2835"/>
                    <a:gd name="T6" fmla="*/ 801 w 1383"/>
                    <a:gd name="T7" fmla="*/ 96 h 2835"/>
                    <a:gd name="T8" fmla="*/ 897 w 1383"/>
                    <a:gd name="T9" fmla="*/ 160 h 2835"/>
                    <a:gd name="T10" fmla="*/ 977 w 1383"/>
                    <a:gd name="T11" fmla="*/ 240 h 2835"/>
                    <a:gd name="T12" fmla="*/ 1052 w 1383"/>
                    <a:gd name="T13" fmla="*/ 325 h 2835"/>
                    <a:gd name="T14" fmla="*/ 1110 w 1383"/>
                    <a:gd name="T15" fmla="*/ 427 h 2835"/>
                    <a:gd name="T16" fmla="*/ 1169 w 1383"/>
                    <a:gd name="T17" fmla="*/ 534 h 2835"/>
                    <a:gd name="T18" fmla="*/ 1212 w 1383"/>
                    <a:gd name="T19" fmla="*/ 646 h 2835"/>
                    <a:gd name="T20" fmla="*/ 1255 w 1383"/>
                    <a:gd name="T21" fmla="*/ 763 h 2835"/>
                    <a:gd name="T22" fmla="*/ 1287 w 1383"/>
                    <a:gd name="T23" fmla="*/ 881 h 2835"/>
                    <a:gd name="T24" fmla="*/ 1313 w 1383"/>
                    <a:gd name="T25" fmla="*/ 998 h 2835"/>
                    <a:gd name="T26" fmla="*/ 1335 w 1383"/>
                    <a:gd name="T27" fmla="*/ 1121 h 2835"/>
                    <a:gd name="T28" fmla="*/ 1351 w 1383"/>
                    <a:gd name="T29" fmla="*/ 1233 h 2835"/>
                    <a:gd name="T30" fmla="*/ 1367 w 1383"/>
                    <a:gd name="T31" fmla="*/ 1345 h 2835"/>
                    <a:gd name="T32" fmla="*/ 1372 w 1383"/>
                    <a:gd name="T33" fmla="*/ 1452 h 2835"/>
                    <a:gd name="T34" fmla="*/ 1377 w 1383"/>
                    <a:gd name="T35" fmla="*/ 1548 h 2835"/>
                    <a:gd name="T36" fmla="*/ 1383 w 1383"/>
                    <a:gd name="T37" fmla="*/ 1633 h 2835"/>
                    <a:gd name="T38" fmla="*/ 1383 w 1383"/>
                    <a:gd name="T39" fmla="*/ 1708 h 2835"/>
                    <a:gd name="T40" fmla="*/ 1383 w 1383"/>
                    <a:gd name="T41" fmla="*/ 1772 h 2835"/>
                    <a:gd name="T42" fmla="*/ 1383 w 1383"/>
                    <a:gd name="T43" fmla="*/ 1815 h 2835"/>
                    <a:gd name="T44" fmla="*/ 1383 w 1383"/>
                    <a:gd name="T45" fmla="*/ 1847 h 2835"/>
                    <a:gd name="T46" fmla="*/ 1383 w 1383"/>
                    <a:gd name="T47" fmla="*/ 1852 h 2835"/>
                    <a:gd name="T48" fmla="*/ 1287 w 1383"/>
                    <a:gd name="T49" fmla="*/ 1975 h 2835"/>
                    <a:gd name="T50" fmla="*/ 1212 w 1383"/>
                    <a:gd name="T51" fmla="*/ 2109 h 2835"/>
                    <a:gd name="T52" fmla="*/ 1164 w 1383"/>
                    <a:gd name="T53" fmla="*/ 2242 h 2835"/>
                    <a:gd name="T54" fmla="*/ 1127 w 1383"/>
                    <a:gd name="T55" fmla="*/ 2370 h 2835"/>
                    <a:gd name="T56" fmla="*/ 1105 w 1383"/>
                    <a:gd name="T57" fmla="*/ 2493 h 2835"/>
                    <a:gd name="T58" fmla="*/ 1094 w 1383"/>
                    <a:gd name="T59" fmla="*/ 2605 h 2835"/>
                    <a:gd name="T60" fmla="*/ 1094 w 1383"/>
                    <a:gd name="T61" fmla="*/ 2696 h 2835"/>
                    <a:gd name="T62" fmla="*/ 1094 w 1383"/>
                    <a:gd name="T63" fmla="*/ 2771 h 2835"/>
                    <a:gd name="T64" fmla="*/ 1100 w 1383"/>
                    <a:gd name="T65" fmla="*/ 2819 h 2835"/>
                    <a:gd name="T66" fmla="*/ 1100 w 1383"/>
                    <a:gd name="T67" fmla="*/ 2835 h 2835"/>
                    <a:gd name="T68" fmla="*/ 870 w 1383"/>
                    <a:gd name="T69" fmla="*/ 2482 h 2835"/>
                    <a:gd name="T70" fmla="*/ 844 w 1383"/>
                    <a:gd name="T71" fmla="*/ 2413 h 2835"/>
                    <a:gd name="T72" fmla="*/ 828 w 1383"/>
                    <a:gd name="T73" fmla="*/ 2344 h 2835"/>
                    <a:gd name="T74" fmla="*/ 822 w 1383"/>
                    <a:gd name="T75" fmla="*/ 2274 h 2835"/>
                    <a:gd name="T76" fmla="*/ 817 w 1383"/>
                    <a:gd name="T77" fmla="*/ 2189 h 2835"/>
                    <a:gd name="T78" fmla="*/ 806 w 1383"/>
                    <a:gd name="T79" fmla="*/ 2093 h 2835"/>
                    <a:gd name="T80" fmla="*/ 790 w 1383"/>
                    <a:gd name="T81" fmla="*/ 1986 h 2835"/>
                    <a:gd name="T82" fmla="*/ 769 w 1383"/>
                    <a:gd name="T83" fmla="*/ 1868 h 2835"/>
                    <a:gd name="T84" fmla="*/ 737 w 1383"/>
                    <a:gd name="T85" fmla="*/ 1746 h 2835"/>
                    <a:gd name="T86" fmla="*/ 699 w 1383"/>
                    <a:gd name="T87" fmla="*/ 1623 h 2835"/>
                    <a:gd name="T88" fmla="*/ 651 w 1383"/>
                    <a:gd name="T89" fmla="*/ 1505 h 2835"/>
                    <a:gd name="T90" fmla="*/ 598 w 1383"/>
                    <a:gd name="T91" fmla="*/ 1388 h 2835"/>
                    <a:gd name="T92" fmla="*/ 529 w 1383"/>
                    <a:gd name="T93" fmla="*/ 1286 h 2835"/>
                    <a:gd name="T94" fmla="*/ 449 w 1383"/>
                    <a:gd name="T95" fmla="*/ 1190 h 2835"/>
                    <a:gd name="T96" fmla="*/ 358 w 1383"/>
                    <a:gd name="T97" fmla="*/ 1110 h 2835"/>
                    <a:gd name="T98" fmla="*/ 251 w 1383"/>
                    <a:gd name="T99" fmla="*/ 1051 h 2835"/>
                    <a:gd name="T100" fmla="*/ 128 w 1383"/>
                    <a:gd name="T101" fmla="*/ 1014 h 2835"/>
                    <a:gd name="T102" fmla="*/ 0 w 1383"/>
                    <a:gd name="T103" fmla="*/ 90 h 2835"/>
                    <a:gd name="T104" fmla="*/ 166 w 1383"/>
                    <a:gd name="T105" fmla="*/ 37 h 2835"/>
                    <a:gd name="T106" fmla="*/ 320 w 1383"/>
                    <a:gd name="T107" fmla="*/ 10 h 2835"/>
                    <a:gd name="T108" fmla="*/ 459 w 1383"/>
                    <a:gd name="T109" fmla="*/ 0 h 28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383" h="2835">
                      <a:moveTo>
                        <a:pt x="459" y="0"/>
                      </a:moveTo>
                      <a:lnTo>
                        <a:pt x="582" y="16"/>
                      </a:lnTo>
                      <a:lnTo>
                        <a:pt x="699" y="48"/>
                      </a:lnTo>
                      <a:lnTo>
                        <a:pt x="801" y="96"/>
                      </a:lnTo>
                      <a:lnTo>
                        <a:pt x="897" y="160"/>
                      </a:lnTo>
                      <a:lnTo>
                        <a:pt x="977" y="240"/>
                      </a:lnTo>
                      <a:lnTo>
                        <a:pt x="1052" y="325"/>
                      </a:lnTo>
                      <a:lnTo>
                        <a:pt x="1110" y="427"/>
                      </a:lnTo>
                      <a:lnTo>
                        <a:pt x="1169" y="534"/>
                      </a:lnTo>
                      <a:lnTo>
                        <a:pt x="1212" y="646"/>
                      </a:lnTo>
                      <a:lnTo>
                        <a:pt x="1255" y="763"/>
                      </a:lnTo>
                      <a:lnTo>
                        <a:pt x="1287" y="881"/>
                      </a:lnTo>
                      <a:lnTo>
                        <a:pt x="1313" y="998"/>
                      </a:lnTo>
                      <a:lnTo>
                        <a:pt x="1335" y="1121"/>
                      </a:lnTo>
                      <a:lnTo>
                        <a:pt x="1351" y="1233"/>
                      </a:lnTo>
                      <a:lnTo>
                        <a:pt x="1367" y="1345"/>
                      </a:lnTo>
                      <a:lnTo>
                        <a:pt x="1372" y="1452"/>
                      </a:lnTo>
                      <a:lnTo>
                        <a:pt x="1377" y="1548"/>
                      </a:lnTo>
                      <a:lnTo>
                        <a:pt x="1383" y="1633"/>
                      </a:lnTo>
                      <a:lnTo>
                        <a:pt x="1383" y="1708"/>
                      </a:lnTo>
                      <a:lnTo>
                        <a:pt x="1383" y="1772"/>
                      </a:lnTo>
                      <a:lnTo>
                        <a:pt x="1383" y="1815"/>
                      </a:lnTo>
                      <a:lnTo>
                        <a:pt x="1383" y="1847"/>
                      </a:lnTo>
                      <a:lnTo>
                        <a:pt x="1383" y="1852"/>
                      </a:lnTo>
                      <a:lnTo>
                        <a:pt x="1287" y="1975"/>
                      </a:lnTo>
                      <a:lnTo>
                        <a:pt x="1212" y="2109"/>
                      </a:lnTo>
                      <a:lnTo>
                        <a:pt x="1164" y="2242"/>
                      </a:lnTo>
                      <a:lnTo>
                        <a:pt x="1127" y="2370"/>
                      </a:lnTo>
                      <a:lnTo>
                        <a:pt x="1105" y="2493"/>
                      </a:lnTo>
                      <a:lnTo>
                        <a:pt x="1094" y="2605"/>
                      </a:lnTo>
                      <a:lnTo>
                        <a:pt x="1094" y="2696"/>
                      </a:lnTo>
                      <a:lnTo>
                        <a:pt x="1094" y="2771"/>
                      </a:lnTo>
                      <a:lnTo>
                        <a:pt x="1100" y="2819"/>
                      </a:lnTo>
                      <a:lnTo>
                        <a:pt x="1100" y="2835"/>
                      </a:lnTo>
                      <a:lnTo>
                        <a:pt x="870" y="2482"/>
                      </a:lnTo>
                      <a:lnTo>
                        <a:pt x="844" y="2413"/>
                      </a:lnTo>
                      <a:lnTo>
                        <a:pt x="828" y="2344"/>
                      </a:lnTo>
                      <a:lnTo>
                        <a:pt x="822" y="2274"/>
                      </a:lnTo>
                      <a:lnTo>
                        <a:pt x="817" y="2189"/>
                      </a:lnTo>
                      <a:lnTo>
                        <a:pt x="806" y="2093"/>
                      </a:lnTo>
                      <a:lnTo>
                        <a:pt x="790" y="1986"/>
                      </a:lnTo>
                      <a:lnTo>
                        <a:pt x="769" y="1868"/>
                      </a:lnTo>
                      <a:lnTo>
                        <a:pt x="737" y="1746"/>
                      </a:lnTo>
                      <a:lnTo>
                        <a:pt x="699" y="1623"/>
                      </a:lnTo>
                      <a:lnTo>
                        <a:pt x="651" y="1505"/>
                      </a:lnTo>
                      <a:lnTo>
                        <a:pt x="598" y="1388"/>
                      </a:lnTo>
                      <a:lnTo>
                        <a:pt x="529" y="1286"/>
                      </a:lnTo>
                      <a:lnTo>
                        <a:pt x="449" y="1190"/>
                      </a:lnTo>
                      <a:lnTo>
                        <a:pt x="358" y="1110"/>
                      </a:lnTo>
                      <a:lnTo>
                        <a:pt x="251" y="1051"/>
                      </a:lnTo>
                      <a:lnTo>
                        <a:pt x="128" y="1014"/>
                      </a:lnTo>
                      <a:lnTo>
                        <a:pt x="0" y="90"/>
                      </a:lnTo>
                      <a:lnTo>
                        <a:pt x="166" y="37"/>
                      </a:lnTo>
                      <a:lnTo>
                        <a:pt x="320" y="10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D3A53D5D-51C5-4221-81AC-DA2E5D42A9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3393" y="3241249"/>
                  <a:ext cx="149362" cy="290685"/>
                </a:xfrm>
                <a:custGeom>
                  <a:avLst/>
                  <a:gdLst>
                    <a:gd name="T0" fmla="*/ 288 w 576"/>
                    <a:gd name="T1" fmla="*/ 0 h 1121"/>
                    <a:gd name="T2" fmla="*/ 288 w 576"/>
                    <a:gd name="T3" fmla="*/ 0 h 1121"/>
                    <a:gd name="T4" fmla="*/ 379 w 576"/>
                    <a:gd name="T5" fmla="*/ 16 h 1121"/>
                    <a:gd name="T6" fmla="*/ 454 w 576"/>
                    <a:gd name="T7" fmla="*/ 53 h 1121"/>
                    <a:gd name="T8" fmla="*/ 518 w 576"/>
                    <a:gd name="T9" fmla="*/ 112 h 1121"/>
                    <a:gd name="T10" fmla="*/ 555 w 576"/>
                    <a:gd name="T11" fmla="*/ 187 h 1121"/>
                    <a:gd name="T12" fmla="*/ 576 w 576"/>
                    <a:gd name="T13" fmla="*/ 272 h 1121"/>
                    <a:gd name="T14" fmla="*/ 566 w 576"/>
                    <a:gd name="T15" fmla="*/ 363 h 1121"/>
                    <a:gd name="T16" fmla="*/ 411 w 576"/>
                    <a:gd name="T17" fmla="*/ 993 h 1121"/>
                    <a:gd name="T18" fmla="*/ 389 w 576"/>
                    <a:gd name="T19" fmla="*/ 1046 h 1121"/>
                    <a:gd name="T20" fmla="*/ 352 w 576"/>
                    <a:gd name="T21" fmla="*/ 1084 h 1121"/>
                    <a:gd name="T22" fmla="*/ 304 w 576"/>
                    <a:gd name="T23" fmla="*/ 1111 h 1121"/>
                    <a:gd name="T24" fmla="*/ 245 w 576"/>
                    <a:gd name="T25" fmla="*/ 1121 h 1121"/>
                    <a:gd name="T26" fmla="*/ 187 w 576"/>
                    <a:gd name="T27" fmla="*/ 1111 h 1121"/>
                    <a:gd name="T28" fmla="*/ 133 w 576"/>
                    <a:gd name="T29" fmla="*/ 1078 h 1121"/>
                    <a:gd name="T30" fmla="*/ 101 w 576"/>
                    <a:gd name="T31" fmla="*/ 1030 h 1121"/>
                    <a:gd name="T32" fmla="*/ 80 w 576"/>
                    <a:gd name="T33" fmla="*/ 972 h 1121"/>
                    <a:gd name="T34" fmla="*/ 0 w 576"/>
                    <a:gd name="T35" fmla="*/ 326 h 1121"/>
                    <a:gd name="T36" fmla="*/ 0 w 576"/>
                    <a:gd name="T37" fmla="*/ 240 h 1121"/>
                    <a:gd name="T38" fmla="*/ 26 w 576"/>
                    <a:gd name="T39" fmla="*/ 165 h 1121"/>
                    <a:gd name="T40" fmla="*/ 69 w 576"/>
                    <a:gd name="T41" fmla="*/ 101 h 1121"/>
                    <a:gd name="T42" fmla="*/ 128 w 576"/>
                    <a:gd name="T43" fmla="*/ 48 h 1121"/>
                    <a:gd name="T44" fmla="*/ 203 w 576"/>
                    <a:gd name="T45" fmla="*/ 16 h 1121"/>
                    <a:gd name="T46" fmla="*/ 288 w 576"/>
                    <a:gd name="T47" fmla="*/ 0 h 1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76" h="1121">
                      <a:moveTo>
                        <a:pt x="288" y="0"/>
                      </a:moveTo>
                      <a:lnTo>
                        <a:pt x="288" y="0"/>
                      </a:lnTo>
                      <a:lnTo>
                        <a:pt x="379" y="16"/>
                      </a:lnTo>
                      <a:lnTo>
                        <a:pt x="454" y="53"/>
                      </a:lnTo>
                      <a:lnTo>
                        <a:pt x="518" y="112"/>
                      </a:lnTo>
                      <a:lnTo>
                        <a:pt x="555" y="187"/>
                      </a:lnTo>
                      <a:lnTo>
                        <a:pt x="576" y="272"/>
                      </a:lnTo>
                      <a:lnTo>
                        <a:pt x="566" y="363"/>
                      </a:lnTo>
                      <a:lnTo>
                        <a:pt x="411" y="993"/>
                      </a:lnTo>
                      <a:lnTo>
                        <a:pt x="389" y="1046"/>
                      </a:lnTo>
                      <a:lnTo>
                        <a:pt x="352" y="1084"/>
                      </a:lnTo>
                      <a:lnTo>
                        <a:pt x="304" y="1111"/>
                      </a:lnTo>
                      <a:lnTo>
                        <a:pt x="245" y="1121"/>
                      </a:lnTo>
                      <a:lnTo>
                        <a:pt x="187" y="1111"/>
                      </a:lnTo>
                      <a:lnTo>
                        <a:pt x="133" y="1078"/>
                      </a:lnTo>
                      <a:lnTo>
                        <a:pt x="101" y="1030"/>
                      </a:lnTo>
                      <a:lnTo>
                        <a:pt x="80" y="972"/>
                      </a:lnTo>
                      <a:lnTo>
                        <a:pt x="0" y="326"/>
                      </a:lnTo>
                      <a:lnTo>
                        <a:pt x="0" y="240"/>
                      </a:lnTo>
                      <a:lnTo>
                        <a:pt x="26" y="165"/>
                      </a:lnTo>
                      <a:lnTo>
                        <a:pt x="69" y="101"/>
                      </a:lnTo>
                      <a:lnTo>
                        <a:pt x="128" y="48"/>
                      </a:lnTo>
                      <a:lnTo>
                        <a:pt x="203" y="16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F2BD7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3005293A-F573-4C4C-897D-2BA9779E05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4764" y="2479660"/>
                  <a:ext cx="984075" cy="871017"/>
                </a:xfrm>
                <a:custGeom>
                  <a:avLst/>
                  <a:gdLst>
                    <a:gd name="T0" fmla="*/ 2477 w 3795"/>
                    <a:gd name="T1" fmla="*/ 6 h 3359"/>
                    <a:gd name="T2" fmla="*/ 2861 w 3795"/>
                    <a:gd name="T3" fmla="*/ 59 h 3359"/>
                    <a:gd name="T4" fmla="*/ 3176 w 3795"/>
                    <a:gd name="T5" fmla="*/ 166 h 3359"/>
                    <a:gd name="T6" fmla="*/ 3416 w 3795"/>
                    <a:gd name="T7" fmla="*/ 310 h 3359"/>
                    <a:gd name="T8" fmla="*/ 3598 w 3795"/>
                    <a:gd name="T9" fmla="*/ 465 h 3359"/>
                    <a:gd name="T10" fmla="*/ 3715 w 3795"/>
                    <a:gd name="T11" fmla="*/ 630 h 3359"/>
                    <a:gd name="T12" fmla="*/ 3779 w 3795"/>
                    <a:gd name="T13" fmla="*/ 775 h 3359"/>
                    <a:gd name="T14" fmla="*/ 3795 w 3795"/>
                    <a:gd name="T15" fmla="*/ 951 h 3359"/>
                    <a:gd name="T16" fmla="*/ 3768 w 3795"/>
                    <a:gd name="T17" fmla="*/ 1170 h 3359"/>
                    <a:gd name="T18" fmla="*/ 3683 w 3795"/>
                    <a:gd name="T19" fmla="*/ 1362 h 3359"/>
                    <a:gd name="T20" fmla="*/ 3528 w 3795"/>
                    <a:gd name="T21" fmla="*/ 1533 h 3359"/>
                    <a:gd name="T22" fmla="*/ 3304 w 3795"/>
                    <a:gd name="T23" fmla="*/ 1666 h 3359"/>
                    <a:gd name="T24" fmla="*/ 2989 w 3795"/>
                    <a:gd name="T25" fmla="*/ 1762 h 3359"/>
                    <a:gd name="T26" fmla="*/ 2589 w 3795"/>
                    <a:gd name="T27" fmla="*/ 1810 h 3359"/>
                    <a:gd name="T28" fmla="*/ 2204 w 3795"/>
                    <a:gd name="T29" fmla="*/ 1816 h 3359"/>
                    <a:gd name="T30" fmla="*/ 1911 w 3795"/>
                    <a:gd name="T31" fmla="*/ 1789 h 3359"/>
                    <a:gd name="T32" fmla="*/ 1617 w 3795"/>
                    <a:gd name="T33" fmla="*/ 1784 h 3359"/>
                    <a:gd name="T34" fmla="*/ 1313 w 3795"/>
                    <a:gd name="T35" fmla="*/ 1826 h 3359"/>
                    <a:gd name="T36" fmla="*/ 993 w 3795"/>
                    <a:gd name="T37" fmla="*/ 1960 h 3359"/>
                    <a:gd name="T38" fmla="*/ 790 w 3795"/>
                    <a:gd name="T39" fmla="*/ 2131 h 3359"/>
                    <a:gd name="T40" fmla="*/ 667 w 3795"/>
                    <a:gd name="T41" fmla="*/ 2350 h 3359"/>
                    <a:gd name="T42" fmla="*/ 598 w 3795"/>
                    <a:gd name="T43" fmla="*/ 2579 h 3359"/>
                    <a:gd name="T44" fmla="*/ 566 w 3795"/>
                    <a:gd name="T45" fmla="*/ 2793 h 3359"/>
                    <a:gd name="T46" fmla="*/ 566 w 3795"/>
                    <a:gd name="T47" fmla="*/ 2964 h 3359"/>
                    <a:gd name="T48" fmla="*/ 571 w 3795"/>
                    <a:gd name="T49" fmla="*/ 3065 h 3359"/>
                    <a:gd name="T50" fmla="*/ 293 w 3795"/>
                    <a:gd name="T51" fmla="*/ 3359 h 3359"/>
                    <a:gd name="T52" fmla="*/ 293 w 3795"/>
                    <a:gd name="T53" fmla="*/ 3284 h 3359"/>
                    <a:gd name="T54" fmla="*/ 277 w 3795"/>
                    <a:gd name="T55" fmla="*/ 3092 h 3359"/>
                    <a:gd name="T56" fmla="*/ 235 w 3795"/>
                    <a:gd name="T57" fmla="*/ 2846 h 3359"/>
                    <a:gd name="T58" fmla="*/ 149 w 3795"/>
                    <a:gd name="T59" fmla="*/ 2590 h 3359"/>
                    <a:gd name="T60" fmla="*/ 16 w 3795"/>
                    <a:gd name="T61" fmla="*/ 2376 h 3359"/>
                    <a:gd name="T62" fmla="*/ 10 w 3795"/>
                    <a:gd name="T63" fmla="*/ 2328 h 3359"/>
                    <a:gd name="T64" fmla="*/ 0 w 3795"/>
                    <a:gd name="T65" fmla="*/ 2184 h 3359"/>
                    <a:gd name="T66" fmla="*/ 10 w 3795"/>
                    <a:gd name="T67" fmla="*/ 1965 h 3359"/>
                    <a:gd name="T68" fmla="*/ 43 w 3795"/>
                    <a:gd name="T69" fmla="*/ 1698 h 3359"/>
                    <a:gd name="T70" fmla="*/ 123 w 3795"/>
                    <a:gd name="T71" fmla="*/ 1399 h 3359"/>
                    <a:gd name="T72" fmla="*/ 261 w 3795"/>
                    <a:gd name="T73" fmla="*/ 1090 h 3359"/>
                    <a:gd name="T74" fmla="*/ 475 w 3795"/>
                    <a:gd name="T75" fmla="*/ 780 h 3359"/>
                    <a:gd name="T76" fmla="*/ 774 w 3795"/>
                    <a:gd name="T77" fmla="*/ 502 h 3359"/>
                    <a:gd name="T78" fmla="*/ 726 w 3795"/>
                    <a:gd name="T79" fmla="*/ 289 h 3359"/>
                    <a:gd name="T80" fmla="*/ 1094 w 3795"/>
                    <a:gd name="T81" fmla="*/ 171 h 3359"/>
                    <a:gd name="T82" fmla="*/ 1510 w 3795"/>
                    <a:gd name="T83" fmla="*/ 81 h 3359"/>
                    <a:gd name="T84" fmla="*/ 1911 w 3795"/>
                    <a:gd name="T85" fmla="*/ 22 h 3359"/>
                    <a:gd name="T86" fmla="*/ 2252 w 3795"/>
                    <a:gd name="T87" fmla="*/ 0 h 3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3795" h="3359">
                      <a:moveTo>
                        <a:pt x="2252" y="0"/>
                      </a:moveTo>
                      <a:lnTo>
                        <a:pt x="2477" y="6"/>
                      </a:lnTo>
                      <a:lnTo>
                        <a:pt x="2679" y="27"/>
                      </a:lnTo>
                      <a:lnTo>
                        <a:pt x="2861" y="59"/>
                      </a:lnTo>
                      <a:lnTo>
                        <a:pt x="3026" y="107"/>
                      </a:lnTo>
                      <a:lnTo>
                        <a:pt x="3176" y="166"/>
                      </a:lnTo>
                      <a:lnTo>
                        <a:pt x="3304" y="235"/>
                      </a:lnTo>
                      <a:lnTo>
                        <a:pt x="3416" y="310"/>
                      </a:lnTo>
                      <a:lnTo>
                        <a:pt x="3512" y="385"/>
                      </a:lnTo>
                      <a:lnTo>
                        <a:pt x="3598" y="465"/>
                      </a:lnTo>
                      <a:lnTo>
                        <a:pt x="3662" y="550"/>
                      </a:lnTo>
                      <a:lnTo>
                        <a:pt x="3715" y="630"/>
                      </a:lnTo>
                      <a:lnTo>
                        <a:pt x="3752" y="705"/>
                      </a:lnTo>
                      <a:lnTo>
                        <a:pt x="3779" y="775"/>
                      </a:lnTo>
                      <a:lnTo>
                        <a:pt x="3790" y="839"/>
                      </a:lnTo>
                      <a:lnTo>
                        <a:pt x="3795" y="951"/>
                      </a:lnTo>
                      <a:lnTo>
                        <a:pt x="3790" y="1063"/>
                      </a:lnTo>
                      <a:lnTo>
                        <a:pt x="3768" y="1170"/>
                      </a:lnTo>
                      <a:lnTo>
                        <a:pt x="3736" y="1271"/>
                      </a:lnTo>
                      <a:lnTo>
                        <a:pt x="3683" y="1362"/>
                      </a:lnTo>
                      <a:lnTo>
                        <a:pt x="3619" y="1453"/>
                      </a:lnTo>
                      <a:lnTo>
                        <a:pt x="3528" y="1533"/>
                      </a:lnTo>
                      <a:lnTo>
                        <a:pt x="3427" y="1602"/>
                      </a:lnTo>
                      <a:lnTo>
                        <a:pt x="3304" y="1666"/>
                      </a:lnTo>
                      <a:lnTo>
                        <a:pt x="3155" y="1720"/>
                      </a:lnTo>
                      <a:lnTo>
                        <a:pt x="2989" y="1762"/>
                      </a:lnTo>
                      <a:lnTo>
                        <a:pt x="2802" y="1794"/>
                      </a:lnTo>
                      <a:lnTo>
                        <a:pt x="2589" y="1810"/>
                      </a:lnTo>
                      <a:lnTo>
                        <a:pt x="2349" y="1821"/>
                      </a:lnTo>
                      <a:lnTo>
                        <a:pt x="2204" y="1816"/>
                      </a:lnTo>
                      <a:lnTo>
                        <a:pt x="2060" y="1805"/>
                      </a:lnTo>
                      <a:lnTo>
                        <a:pt x="1911" y="1789"/>
                      </a:lnTo>
                      <a:lnTo>
                        <a:pt x="1767" y="1784"/>
                      </a:lnTo>
                      <a:lnTo>
                        <a:pt x="1617" y="1784"/>
                      </a:lnTo>
                      <a:lnTo>
                        <a:pt x="1468" y="1794"/>
                      </a:lnTo>
                      <a:lnTo>
                        <a:pt x="1313" y="1826"/>
                      </a:lnTo>
                      <a:lnTo>
                        <a:pt x="1153" y="1880"/>
                      </a:lnTo>
                      <a:lnTo>
                        <a:pt x="993" y="1960"/>
                      </a:lnTo>
                      <a:lnTo>
                        <a:pt x="881" y="2040"/>
                      </a:lnTo>
                      <a:lnTo>
                        <a:pt x="790" y="2131"/>
                      </a:lnTo>
                      <a:lnTo>
                        <a:pt x="720" y="2238"/>
                      </a:lnTo>
                      <a:lnTo>
                        <a:pt x="667" y="2350"/>
                      </a:lnTo>
                      <a:lnTo>
                        <a:pt x="624" y="2462"/>
                      </a:lnTo>
                      <a:lnTo>
                        <a:pt x="598" y="2579"/>
                      </a:lnTo>
                      <a:lnTo>
                        <a:pt x="576" y="2691"/>
                      </a:lnTo>
                      <a:lnTo>
                        <a:pt x="566" y="2793"/>
                      </a:lnTo>
                      <a:lnTo>
                        <a:pt x="566" y="2889"/>
                      </a:lnTo>
                      <a:lnTo>
                        <a:pt x="566" y="2964"/>
                      </a:lnTo>
                      <a:lnTo>
                        <a:pt x="571" y="3028"/>
                      </a:lnTo>
                      <a:lnTo>
                        <a:pt x="571" y="3065"/>
                      </a:lnTo>
                      <a:lnTo>
                        <a:pt x="576" y="3076"/>
                      </a:lnTo>
                      <a:lnTo>
                        <a:pt x="293" y="3359"/>
                      </a:lnTo>
                      <a:lnTo>
                        <a:pt x="293" y="3337"/>
                      </a:lnTo>
                      <a:lnTo>
                        <a:pt x="293" y="3284"/>
                      </a:lnTo>
                      <a:lnTo>
                        <a:pt x="288" y="3199"/>
                      </a:lnTo>
                      <a:lnTo>
                        <a:pt x="277" y="3092"/>
                      </a:lnTo>
                      <a:lnTo>
                        <a:pt x="261" y="2974"/>
                      </a:lnTo>
                      <a:lnTo>
                        <a:pt x="235" y="2846"/>
                      </a:lnTo>
                      <a:lnTo>
                        <a:pt x="197" y="2713"/>
                      </a:lnTo>
                      <a:lnTo>
                        <a:pt x="149" y="2590"/>
                      </a:lnTo>
                      <a:lnTo>
                        <a:pt x="91" y="2472"/>
                      </a:lnTo>
                      <a:lnTo>
                        <a:pt x="16" y="2376"/>
                      </a:lnTo>
                      <a:lnTo>
                        <a:pt x="10" y="2366"/>
                      </a:lnTo>
                      <a:lnTo>
                        <a:pt x="10" y="2328"/>
                      </a:lnTo>
                      <a:lnTo>
                        <a:pt x="5" y="2264"/>
                      </a:lnTo>
                      <a:lnTo>
                        <a:pt x="0" y="2184"/>
                      </a:lnTo>
                      <a:lnTo>
                        <a:pt x="0" y="2083"/>
                      </a:lnTo>
                      <a:lnTo>
                        <a:pt x="10" y="1965"/>
                      </a:lnTo>
                      <a:lnTo>
                        <a:pt x="21" y="1837"/>
                      </a:lnTo>
                      <a:lnTo>
                        <a:pt x="43" y="1698"/>
                      </a:lnTo>
                      <a:lnTo>
                        <a:pt x="75" y="1554"/>
                      </a:lnTo>
                      <a:lnTo>
                        <a:pt x="123" y="1399"/>
                      </a:lnTo>
                      <a:lnTo>
                        <a:pt x="181" y="1244"/>
                      </a:lnTo>
                      <a:lnTo>
                        <a:pt x="261" y="1090"/>
                      </a:lnTo>
                      <a:lnTo>
                        <a:pt x="357" y="935"/>
                      </a:lnTo>
                      <a:lnTo>
                        <a:pt x="475" y="780"/>
                      </a:lnTo>
                      <a:lnTo>
                        <a:pt x="614" y="636"/>
                      </a:lnTo>
                      <a:lnTo>
                        <a:pt x="774" y="502"/>
                      </a:lnTo>
                      <a:lnTo>
                        <a:pt x="566" y="363"/>
                      </a:lnTo>
                      <a:lnTo>
                        <a:pt x="726" y="289"/>
                      </a:lnTo>
                      <a:lnTo>
                        <a:pt x="902" y="225"/>
                      </a:lnTo>
                      <a:lnTo>
                        <a:pt x="1094" y="171"/>
                      </a:lnTo>
                      <a:lnTo>
                        <a:pt x="1302" y="123"/>
                      </a:lnTo>
                      <a:lnTo>
                        <a:pt x="1510" y="81"/>
                      </a:lnTo>
                      <a:lnTo>
                        <a:pt x="1713" y="48"/>
                      </a:lnTo>
                      <a:lnTo>
                        <a:pt x="1911" y="22"/>
                      </a:lnTo>
                      <a:lnTo>
                        <a:pt x="2092" y="6"/>
                      </a:lnTo>
                      <a:lnTo>
                        <a:pt x="2252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CCDEA2A9-BC41-4FE5-9970-272ABCB488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4764" y="2609833"/>
                  <a:ext cx="740585" cy="740844"/>
                </a:xfrm>
                <a:custGeom>
                  <a:avLst/>
                  <a:gdLst>
                    <a:gd name="T0" fmla="*/ 667 w 2856"/>
                    <a:gd name="T1" fmla="*/ 166 h 2857"/>
                    <a:gd name="T2" fmla="*/ 534 w 2856"/>
                    <a:gd name="T3" fmla="*/ 481 h 2857"/>
                    <a:gd name="T4" fmla="*/ 475 w 2856"/>
                    <a:gd name="T5" fmla="*/ 764 h 2857"/>
                    <a:gd name="T6" fmla="*/ 464 w 2856"/>
                    <a:gd name="T7" fmla="*/ 988 h 2857"/>
                    <a:gd name="T8" fmla="*/ 475 w 2856"/>
                    <a:gd name="T9" fmla="*/ 1138 h 2857"/>
                    <a:gd name="T10" fmla="*/ 486 w 2856"/>
                    <a:gd name="T11" fmla="*/ 1196 h 2857"/>
                    <a:gd name="T12" fmla="*/ 817 w 2856"/>
                    <a:gd name="T13" fmla="*/ 1036 h 2857"/>
                    <a:gd name="T14" fmla="*/ 1121 w 2856"/>
                    <a:gd name="T15" fmla="*/ 972 h 2857"/>
                    <a:gd name="T16" fmla="*/ 1409 w 2856"/>
                    <a:gd name="T17" fmla="*/ 983 h 2857"/>
                    <a:gd name="T18" fmla="*/ 1681 w 2856"/>
                    <a:gd name="T19" fmla="*/ 1036 h 2857"/>
                    <a:gd name="T20" fmla="*/ 1954 w 2856"/>
                    <a:gd name="T21" fmla="*/ 1116 h 2857"/>
                    <a:gd name="T22" fmla="*/ 2236 w 2856"/>
                    <a:gd name="T23" fmla="*/ 1202 h 2857"/>
                    <a:gd name="T24" fmla="*/ 2530 w 2856"/>
                    <a:gd name="T25" fmla="*/ 1266 h 2857"/>
                    <a:gd name="T26" fmla="*/ 2856 w 2856"/>
                    <a:gd name="T27" fmla="*/ 1282 h 2857"/>
                    <a:gd name="T28" fmla="*/ 2530 w 2856"/>
                    <a:gd name="T29" fmla="*/ 1314 h 2857"/>
                    <a:gd name="T30" fmla="*/ 2204 w 2856"/>
                    <a:gd name="T31" fmla="*/ 1314 h 2857"/>
                    <a:gd name="T32" fmla="*/ 1911 w 2856"/>
                    <a:gd name="T33" fmla="*/ 1287 h 2857"/>
                    <a:gd name="T34" fmla="*/ 1617 w 2856"/>
                    <a:gd name="T35" fmla="*/ 1282 h 2857"/>
                    <a:gd name="T36" fmla="*/ 1313 w 2856"/>
                    <a:gd name="T37" fmla="*/ 1324 h 2857"/>
                    <a:gd name="T38" fmla="*/ 993 w 2856"/>
                    <a:gd name="T39" fmla="*/ 1458 h 2857"/>
                    <a:gd name="T40" fmla="*/ 790 w 2856"/>
                    <a:gd name="T41" fmla="*/ 1629 h 2857"/>
                    <a:gd name="T42" fmla="*/ 667 w 2856"/>
                    <a:gd name="T43" fmla="*/ 1848 h 2857"/>
                    <a:gd name="T44" fmla="*/ 598 w 2856"/>
                    <a:gd name="T45" fmla="*/ 2077 h 2857"/>
                    <a:gd name="T46" fmla="*/ 566 w 2856"/>
                    <a:gd name="T47" fmla="*/ 2291 h 2857"/>
                    <a:gd name="T48" fmla="*/ 566 w 2856"/>
                    <a:gd name="T49" fmla="*/ 2462 h 2857"/>
                    <a:gd name="T50" fmla="*/ 571 w 2856"/>
                    <a:gd name="T51" fmla="*/ 2563 h 2857"/>
                    <a:gd name="T52" fmla="*/ 293 w 2856"/>
                    <a:gd name="T53" fmla="*/ 2857 h 2857"/>
                    <a:gd name="T54" fmla="*/ 293 w 2856"/>
                    <a:gd name="T55" fmla="*/ 2782 h 2857"/>
                    <a:gd name="T56" fmla="*/ 277 w 2856"/>
                    <a:gd name="T57" fmla="*/ 2590 h 2857"/>
                    <a:gd name="T58" fmla="*/ 235 w 2856"/>
                    <a:gd name="T59" fmla="*/ 2344 h 2857"/>
                    <a:gd name="T60" fmla="*/ 149 w 2856"/>
                    <a:gd name="T61" fmla="*/ 2088 h 2857"/>
                    <a:gd name="T62" fmla="*/ 16 w 2856"/>
                    <a:gd name="T63" fmla="*/ 1874 h 2857"/>
                    <a:gd name="T64" fmla="*/ 10 w 2856"/>
                    <a:gd name="T65" fmla="*/ 1826 h 2857"/>
                    <a:gd name="T66" fmla="*/ 0 w 2856"/>
                    <a:gd name="T67" fmla="*/ 1682 h 2857"/>
                    <a:gd name="T68" fmla="*/ 10 w 2856"/>
                    <a:gd name="T69" fmla="*/ 1463 h 2857"/>
                    <a:gd name="T70" fmla="*/ 43 w 2856"/>
                    <a:gd name="T71" fmla="*/ 1196 h 2857"/>
                    <a:gd name="T72" fmla="*/ 123 w 2856"/>
                    <a:gd name="T73" fmla="*/ 897 h 2857"/>
                    <a:gd name="T74" fmla="*/ 261 w 2856"/>
                    <a:gd name="T75" fmla="*/ 588 h 2857"/>
                    <a:gd name="T76" fmla="*/ 475 w 2856"/>
                    <a:gd name="T77" fmla="*/ 278 h 2857"/>
                    <a:gd name="T78" fmla="*/ 774 w 2856"/>
                    <a:gd name="T79" fmla="*/ 0 h 28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856" h="2857">
                      <a:moveTo>
                        <a:pt x="774" y="0"/>
                      </a:moveTo>
                      <a:lnTo>
                        <a:pt x="667" y="166"/>
                      </a:lnTo>
                      <a:lnTo>
                        <a:pt x="592" y="326"/>
                      </a:lnTo>
                      <a:lnTo>
                        <a:pt x="534" y="481"/>
                      </a:lnTo>
                      <a:lnTo>
                        <a:pt x="496" y="630"/>
                      </a:lnTo>
                      <a:lnTo>
                        <a:pt x="475" y="764"/>
                      </a:lnTo>
                      <a:lnTo>
                        <a:pt x="464" y="887"/>
                      </a:lnTo>
                      <a:lnTo>
                        <a:pt x="464" y="988"/>
                      </a:lnTo>
                      <a:lnTo>
                        <a:pt x="470" y="1073"/>
                      </a:lnTo>
                      <a:lnTo>
                        <a:pt x="475" y="1138"/>
                      </a:lnTo>
                      <a:lnTo>
                        <a:pt x="486" y="1180"/>
                      </a:lnTo>
                      <a:lnTo>
                        <a:pt x="486" y="1196"/>
                      </a:lnTo>
                      <a:lnTo>
                        <a:pt x="656" y="1100"/>
                      </a:lnTo>
                      <a:lnTo>
                        <a:pt x="817" y="1036"/>
                      </a:lnTo>
                      <a:lnTo>
                        <a:pt x="971" y="993"/>
                      </a:lnTo>
                      <a:lnTo>
                        <a:pt x="1121" y="972"/>
                      </a:lnTo>
                      <a:lnTo>
                        <a:pt x="1265" y="972"/>
                      </a:lnTo>
                      <a:lnTo>
                        <a:pt x="1409" y="983"/>
                      </a:lnTo>
                      <a:lnTo>
                        <a:pt x="1542" y="1004"/>
                      </a:lnTo>
                      <a:lnTo>
                        <a:pt x="1681" y="1036"/>
                      </a:lnTo>
                      <a:lnTo>
                        <a:pt x="1815" y="1079"/>
                      </a:lnTo>
                      <a:lnTo>
                        <a:pt x="1954" y="1116"/>
                      </a:lnTo>
                      <a:lnTo>
                        <a:pt x="2092" y="1159"/>
                      </a:lnTo>
                      <a:lnTo>
                        <a:pt x="2236" y="1202"/>
                      </a:lnTo>
                      <a:lnTo>
                        <a:pt x="2381" y="1239"/>
                      </a:lnTo>
                      <a:lnTo>
                        <a:pt x="2530" y="1266"/>
                      </a:lnTo>
                      <a:lnTo>
                        <a:pt x="2690" y="1282"/>
                      </a:lnTo>
                      <a:lnTo>
                        <a:pt x="2856" y="1282"/>
                      </a:lnTo>
                      <a:lnTo>
                        <a:pt x="2701" y="1303"/>
                      </a:lnTo>
                      <a:lnTo>
                        <a:pt x="2530" y="1314"/>
                      </a:lnTo>
                      <a:lnTo>
                        <a:pt x="2349" y="1319"/>
                      </a:lnTo>
                      <a:lnTo>
                        <a:pt x="2204" y="1314"/>
                      </a:lnTo>
                      <a:lnTo>
                        <a:pt x="2060" y="1303"/>
                      </a:lnTo>
                      <a:lnTo>
                        <a:pt x="1911" y="1287"/>
                      </a:lnTo>
                      <a:lnTo>
                        <a:pt x="1767" y="1282"/>
                      </a:lnTo>
                      <a:lnTo>
                        <a:pt x="1617" y="1282"/>
                      </a:lnTo>
                      <a:lnTo>
                        <a:pt x="1468" y="1292"/>
                      </a:lnTo>
                      <a:lnTo>
                        <a:pt x="1313" y="1324"/>
                      </a:lnTo>
                      <a:lnTo>
                        <a:pt x="1153" y="1378"/>
                      </a:lnTo>
                      <a:lnTo>
                        <a:pt x="993" y="1458"/>
                      </a:lnTo>
                      <a:lnTo>
                        <a:pt x="881" y="1538"/>
                      </a:lnTo>
                      <a:lnTo>
                        <a:pt x="790" y="1629"/>
                      </a:lnTo>
                      <a:lnTo>
                        <a:pt x="720" y="1736"/>
                      </a:lnTo>
                      <a:lnTo>
                        <a:pt x="667" y="1848"/>
                      </a:lnTo>
                      <a:lnTo>
                        <a:pt x="624" y="1960"/>
                      </a:lnTo>
                      <a:lnTo>
                        <a:pt x="598" y="2077"/>
                      </a:lnTo>
                      <a:lnTo>
                        <a:pt x="576" y="2189"/>
                      </a:lnTo>
                      <a:lnTo>
                        <a:pt x="566" y="2291"/>
                      </a:lnTo>
                      <a:lnTo>
                        <a:pt x="566" y="2387"/>
                      </a:lnTo>
                      <a:lnTo>
                        <a:pt x="566" y="2462"/>
                      </a:lnTo>
                      <a:lnTo>
                        <a:pt x="571" y="2526"/>
                      </a:lnTo>
                      <a:lnTo>
                        <a:pt x="571" y="2563"/>
                      </a:lnTo>
                      <a:lnTo>
                        <a:pt x="576" y="2574"/>
                      </a:lnTo>
                      <a:lnTo>
                        <a:pt x="293" y="2857"/>
                      </a:lnTo>
                      <a:lnTo>
                        <a:pt x="293" y="2835"/>
                      </a:lnTo>
                      <a:lnTo>
                        <a:pt x="293" y="2782"/>
                      </a:lnTo>
                      <a:lnTo>
                        <a:pt x="288" y="2697"/>
                      </a:lnTo>
                      <a:lnTo>
                        <a:pt x="277" y="2590"/>
                      </a:lnTo>
                      <a:lnTo>
                        <a:pt x="261" y="2472"/>
                      </a:lnTo>
                      <a:lnTo>
                        <a:pt x="235" y="2344"/>
                      </a:lnTo>
                      <a:lnTo>
                        <a:pt x="197" y="2211"/>
                      </a:lnTo>
                      <a:lnTo>
                        <a:pt x="149" y="2088"/>
                      </a:lnTo>
                      <a:lnTo>
                        <a:pt x="91" y="1970"/>
                      </a:lnTo>
                      <a:lnTo>
                        <a:pt x="16" y="1874"/>
                      </a:lnTo>
                      <a:lnTo>
                        <a:pt x="10" y="1864"/>
                      </a:lnTo>
                      <a:lnTo>
                        <a:pt x="10" y="1826"/>
                      </a:lnTo>
                      <a:lnTo>
                        <a:pt x="5" y="1762"/>
                      </a:lnTo>
                      <a:lnTo>
                        <a:pt x="0" y="1682"/>
                      </a:lnTo>
                      <a:lnTo>
                        <a:pt x="0" y="1581"/>
                      </a:lnTo>
                      <a:lnTo>
                        <a:pt x="10" y="1463"/>
                      </a:lnTo>
                      <a:lnTo>
                        <a:pt x="21" y="1335"/>
                      </a:lnTo>
                      <a:lnTo>
                        <a:pt x="43" y="1196"/>
                      </a:lnTo>
                      <a:lnTo>
                        <a:pt x="75" y="1052"/>
                      </a:lnTo>
                      <a:lnTo>
                        <a:pt x="123" y="897"/>
                      </a:lnTo>
                      <a:lnTo>
                        <a:pt x="181" y="742"/>
                      </a:lnTo>
                      <a:lnTo>
                        <a:pt x="261" y="588"/>
                      </a:lnTo>
                      <a:lnTo>
                        <a:pt x="357" y="433"/>
                      </a:lnTo>
                      <a:lnTo>
                        <a:pt x="475" y="278"/>
                      </a:lnTo>
                      <a:lnTo>
                        <a:pt x="614" y="134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D029D253-9923-4345-9B95-A5674C2177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4956" y="3241249"/>
                  <a:ext cx="149362" cy="290685"/>
                </a:xfrm>
                <a:custGeom>
                  <a:avLst/>
                  <a:gdLst>
                    <a:gd name="T0" fmla="*/ 288 w 576"/>
                    <a:gd name="T1" fmla="*/ 0 h 1121"/>
                    <a:gd name="T2" fmla="*/ 288 w 576"/>
                    <a:gd name="T3" fmla="*/ 0 h 1121"/>
                    <a:gd name="T4" fmla="*/ 373 w 576"/>
                    <a:gd name="T5" fmla="*/ 16 h 1121"/>
                    <a:gd name="T6" fmla="*/ 448 w 576"/>
                    <a:gd name="T7" fmla="*/ 48 h 1121"/>
                    <a:gd name="T8" fmla="*/ 507 w 576"/>
                    <a:gd name="T9" fmla="*/ 101 h 1121"/>
                    <a:gd name="T10" fmla="*/ 549 w 576"/>
                    <a:gd name="T11" fmla="*/ 165 h 1121"/>
                    <a:gd name="T12" fmla="*/ 576 w 576"/>
                    <a:gd name="T13" fmla="*/ 240 h 1121"/>
                    <a:gd name="T14" fmla="*/ 576 w 576"/>
                    <a:gd name="T15" fmla="*/ 326 h 1121"/>
                    <a:gd name="T16" fmla="*/ 496 w 576"/>
                    <a:gd name="T17" fmla="*/ 972 h 1121"/>
                    <a:gd name="T18" fmla="*/ 475 w 576"/>
                    <a:gd name="T19" fmla="*/ 1030 h 1121"/>
                    <a:gd name="T20" fmla="*/ 443 w 576"/>
                    <a:gd name="T21" fmla="*/ 1078 h 1121"/>
                    <a:gd name="T22" fmla="*/ 389 w 576"/>
                    <a:gd name="T23" fmla="*/ 1111 h 1121"/>
                    <a:gd name="T24" fmla="*/ 331 w 576"/>
                    <a:gd name="T25" fmla="*/ 1121 h 1121"/>
                    <a:gd name="T26" fmla="*/ 272 w 576"/>
                    <a:gd name="T27" fmla="*/ 1111 h 1121"/>
                    <a:gd name="T28" fmla="*/ 224 w 576"/>
                    <a:gd name="T29" fmla="*/ 1084 h 1121"/>
                    <a:gd name="T30" fmla="*/ 186 w 576"/>
                    <a:gd name="T31" fmla="*/ 1046 h 1121"/>
                    <a:gd name="T32" fmla="*/ 165 w 576"/>
                    <a:gd name="T33" fmla="*/ 993 h 1121"/>
                    <a:gd name="T34" fmla="*/ 10 w 576"/>
                    <a:gd name="T35" fmla="*/ 363 h 1121"/>
                    <a:gd name="T36" fmla="*/ 0 w 576"/>
                    <a:gd name="T37" fmla="*/ 272 h 1121"/>
                    <a:gd name="T38" fmla="*/ 21 w 576"/>
                    <a:gd name="T39" fmla="*/ 187 h 1121"/>
                    <a:gd name="T40" fmla="*/ 58 w 576"/>
                    <a:gd name="T41" fmla="*/ 112 h 1121"/>
                    <a:gd name="T42" fmla="*/ 122 w 576"/>
                    <a:gd name="T43" fmla="*/ 53 h 1121"/>
                    <a:gd name="T44" fmla="*/ 197 w 576"/>
                    <a:gd name="T45" fmla="*/ 16 h 1121"/>
                    <a:gd name="T46" fmla="*/ 288 w 576"/>
                    <a:gd name="T47" fmla="*/ 0 h 1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76" h="1121">
                      <a:moveTo>
                        <a:pt x="288" y="0"/>
                      </a:moveTo>
                      <a:lnTo>
                        <a:pt x="288" y="0"/>
                      </a:lnTo>
                      <a:lnTo>
                        <a:pt x="373" y="16"/>
                      </a:lnTo>
                      <a:lnTo>
                        <a:pt x="448" y="48"/>
                      </a:lnTo>
                      <a:lnTo>
                        <a:pt x="507" y="101"/>
                      </a:lnTo>
                      <a:lnTo>
                        <a:pt x="549" y="165"/>
                      </a:lnTo>
                      <a:lnTo>
                        <a:pt x="576" y="240"/>
                      </a:lnTo>
                      <a:lnTo>
                        <a:pt x="576" y="326"/>
                      </a:lnTo>
                      <a:lnTo>
                        <a:pt x="496" y="972"/>
                      </a:lnTo>
                      <a:lnTo>
                        <a:pt x="475" y="1030"/>
                      </a:lnTo>
                      <a:lnTo>
                        <a:pt x="443" y="1078"/>
                      </a:lnTo>
                      <a:lnTo>
                        <a:pt x="389" y="1111"/>
                      </a:lnTo>
                      <a:lnTo>
                        <a:pt x="331" y="1121"/>
                      </a:lnTo>
                      <a:lnTo>
                        <a:pt x="272" y="1111"/>
                      </a:lnTo>
                      <a:lnTo>
                        <a:pt x="224" y="1084"/>
                      </a:lnTo>
                      <a:lnTo>
                        <a:pt x="186" y="1046"/>
                      </a:lnTo>
                      <a:lnTo>
                        <a:pt x="165" y="993"/>
                      </a:lnTo>
                      <a:lnTo>
                        <a:pt x="10" y="363"/>
                      </a:lnTo>
                      <a:lnTo>
                        <a:pt x="0" y="272"/>
                      </a:lnTo>
                      <a:lnTo>
                        <a:pt x="21" y="187"/>
                      </a:lnTo>
                      <a:lnTo>
                        <a:pt x="58" y="112"/>
                      </a:lnTo>
                      <a:lnTo>
                        <a:pt x="122" y="53"/>
                      </a:lnTo>
                      <a:lnTo>
                        <a:pt x="197" y="16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F2BD7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0AD10713-D73F-4976-9225-FB7D8F4EC7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0242" y="4512119"/>
                  <a:ext cx="326469" cy="72088"/>
                </a:xfrm>
                <a:custGeom>
                  <a:avLst/>
                  <a:gdLst>
                    <a:gd name="T0" fmla="*/ 277 w 1259"/>
                    <a:gd name="T1" fmla="*/ 0 h 278"/>
                    <a:gd name="T2" fmla="*/ 982 w 1259"/>
                    <a:gd name="T3" fmla="*/ 0 h 278"/>
                    <a:gd name="T4" fmla="*/ 1067 w 1259"/>
                    <a:gd name="T5" fmla="*/ 11 h 278"/>
                    <a:gd name="T6" fmla="*/ 1142 w 1259"/>
                    <a:gd name="T7" fmla="*/ 54 h 278"/>
                    <a:gd name="T8" fmla="*/ 1206 w 1259"/>
                    <a:gd name="T9" fmla="*/ 112 h 278"/>
                    <a:gd name="T10" fmla="*/ 1243 w 1259"/>
                    <a:gd name="T11" fmla="*/ 187 h 278"/>
                    <a:gd name="T12" fmla="*/ 1259 w 1259"/>
                    <a:gd name="T13" fmla="*/ 278 h 278"/>
                    <a:gd name="T14" fmla="*/ 0 w 1259"/>
                    <a:gd name="T15" fmla="*/ 278 h 278"/>
                    <a:gd name="T16" fmla="*/ 16 w 1259"/>
                    <a:gd name="T17" fmla="*/ 187 h 278"/>
                    <a:gd name="T18" fmla="*/ 53 w 1259"/>
                    <a:gd name="T19" fmla="*/ 112 h 278"/>
                    <a:gd name="T20" fmla="*/ 117 w 1259"/>
                    <a:gd name="T21" fmla="*/ 54 h 278"/>
                    <a:gd name="T22" fmla="*/ 192 w 1259"/>
                    <a:gd name="T23" fmla="*/ 11 h 278"/>
                    <a:gd name="T24" fmla="*/ 277 w 1259"/>
                    <a:gd name="T25" fmla="*/ 0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59" h="278">
                      <a:moveTo>
                        <a:pt x="277" y="0"/>
                      </a:moveTo>
                      <a:lnTo>
                        <a:pt x="982" y="0"/>
                      </a:lnTo>
                      <a:lnTo>
                        <a:pt x="1067" y="11"/>
                      </a:lnTo>
                      <a:lnTo>
                        <a:pt x="1142" y="54"/>
                      </a:lnTo>
                      <a:lnTo>
                        <a:pt x="1206" y="112"/>
                      </a:lnTo>
                      <a:lnTo>
                        <a:pt x="1243" y="187"/>
                      </a:lnTo>
                      <a:lnTo>
                        <a:pt x="1259" y="278"/>
                      </a:lnTo>
                      <a:lnTo>
                        <a:pt x="0" y="278"/>
                      </a:lnTo>
                      <a:lnTo>
                        <a:pt x="16" y="187"/>
                      </a:lnTo>
                      <a:lnTo>
                        <a:pt x="53" y="112"/>
                      </a:lnTo>
                      <a:lnTo>
                        <a:pt x="117" y="54"/>
                      </a:lnTo>
                      <a:lnTo>
                        <a:pt x="192" y="11"/>
                      </a:lnTo>
                      <a:lnTo>
                        <a:pt x="277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2000"/>
                </a:p>
              </p:txBody>
            </p:sp>
          </p:grpSp>
        </p:grp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02D885C6-8558-43D3-8059-A508A84FC8BC}"/>
                </a:ext>
              </a:extLst>
            </p:cNvPr>
            <p:cNvSpPr/>
            <p:nvPr/>
          </p:nvSpPr>
          <p:spPr>
            <a:xfrm>
              <a:off x="5572235" y="2804984"/>
              <a:ext cx="2755556" cy="1869473"/>
            </a:xfrm>
            <a:custGeom>
              <a:avLst/>
              <a:gdLst>
                <a:gd name="connsiteX0" fmla="*/ 2755556 w 2755556"/>
                <a:gd name="connsiteY0" fmla="*/ 0 h 1865870"/>
                <a:gd name="connsiteX1" fmla="*/ 1482810 w 2755556"/>
                <a:gd name="connsiteY1" fmla="*/ 1433384 h 1865870"/>
                <a:gd name="connsiteX2" fmla="*/ 0 w 2755556"/>
                <a:gd name="connsiteY2" fmla="*/ 1865870 h 1865870"/>
                <a:gd name="connsiteX0" fmla="*/ 2755556 w 2755556"/>
                <a:gd name="connsiteY0" fmla="*/ 0 h 1865870"/>
                <a:gd name="connsiteX1" fmla="*/ 1334529 w 2755556"/>
                <a:gd name="connsiteY1" fmla="*/ 1606378 h 1865870"/>
                <a:gd name="connsiteX2" fmla="*/ 0 w 2755556"/>
                <a:gd name="connsiteY2" fmla="*/ 1865870 h 1865870"/>
                <a:gd name="connsiteX0" fmla="*/ 2755556 w 2755556"/>
                <a:gd name="connsiteY0" fmla="*/ 0 h 1880105"/>
                <a:gd name="connsiteX1" fmla="*/ 1334529 w 2755556"/>
                <a:gd name="connsiteY1" fmla="*/ 1606378 h 1880105"/>
                <a:gd name="connsiteX2" fmla="*/ 0 w 2755556"/>
                <a:gd name="connsiteY2" fmla="*/ 1865870 h 1880105"/>
                <a:gd name="connsiteX0" fmla="*/ 2755556 w 2755556"/>
                <a:gd name="connsiteY0" fmla="*/ 0 h 1880105"/>
                <a:gd name="connsiteX1" fmla="*/ 1334529 w 2755556"/>
                <a:gd name="connsiteY1" fmla="*/ 1606378 h 1880105"/>
                <a:gd name="connsiteX2" fmla="*/ 0 w 2755556"/>
                <a:gd name="connsiteY2" fmla="*/ 1865870 h 1880105"/>
                <a:gd name="connsiteX0" fmla="*/ 2755556 w 2755556"/>
                <a:gd name="connsiteY0" fmla="*/ 0 h 1869473"/>
                <a:gd name="connsiteX1" fmla="*/ 1383956 w 2755556"/>
                <a:gd name="connsiteY1" fmla="*/ 1470454 h 1869473"/>
                <a:gd name="connsiteX2" fmla="*/ 0 w 2755556"/>
                <a:gd name="connsiteY2" fmla="*/ 1865870 h 186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5556" h="1869473">
                  <a:moveTo>
                    <a:pt x="2755556" y="0"/>
                  </a:moveTo>
                  <a:cubicBezTo>
                    <a:pt x="2200531" y="437636"/>
                    <a:pt x="1843215" y="1159476"/>
                    <a:pt x="1383956" y="1470454"/>
                  </a:cubicBezTo>
                  <a:cubicBezTo>
                    <a:pt x="924697" y="1781432"/>
                    <a:pt x="474705" y="1891613"/>
                    <a:pt x="0" y="1865870"/>
                  </a:cubicBezTo>
                </a:path>
              </a:pathLst>
            </a:cu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sz="20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9E5FCB22-0375-440C-B155-719A2CD0591B}"/>
                </a:ext>
              </a:extLst>
            </p:cNvPr>
            <p:cNvSpPr/>
            <p:nvPr/>
          </p:nvSpPr>
          <p:spPr>
            <a:xfrm>
              <a:off x="5102679" y="2325145"/>
              <a:ext cx="3805880" cy="1492489"/>
            </a:xfrm>
            <a:custGeom>
              <a:avLst/>
              <a:gdLst>
                <a:gd name="connsiteX0" fmla="*/ 3744097 w 3744097"/>
                <a:gd name="connsiteY0" fmla="*/ 77619 h 1574066"/>
                <a:gd name="connsiteX1" fmla="*/ 2619632 w 3744097"/>
                <a:gd name="connsiteY1" fmla="*/ 151759 h 1574066"/>
                <a:gd name="connsiteX2" fmla="*/ 1248032 w 3744097"/>
                <a:gd name="connsiteY2" fmla="*/ 1449219 h 1574066"/>
                <a:gd name="connsiteX3" fmla="*/ 0 w 3744097"/>
                <a:gd name="connsiteY3" fmla="*/ 1449219 h 1574066"/>
                <a:gd name="connsiteX0" fmla="*/ 3805880 w 3805880"/>
                <a:gd name="connsiteY0" fmla="*/ 77619 h 1598744"/>
                <a:gd name="connsiteX1" fmla="*/ 2681415 w 3805880"/>
                <a:gd name="connsiteY1" fmla="*/ 151759 h 1598744"/>
                <a:gd name="connsiteX2" fmla="*/ 1309815 w 3805880"/>
                <a:gd name="connsiteY2" fmla="*/ 1449219 h 1598744"/>
                <a:gd name="connsiteX3" fmla="*/ 0 w 3805880"/>
                <a:gd name="connsiteY3" fmla="*/ 1498646 h 1598744"/>
                <a:gd name="connsiteX0" fmla="*/ 3805880 w 3805880"/>
                <a:gd name="connsiteY0" fmla="*/ 70745 h 1548118"/>
                <a:gd name="connsiteX1" fmla="*/ 2681415 w 3805880"/>
                <a:gd name="connsiteY1" fmla="*/ 144885 h 1548118"/>
                <a:gd name="connsiteX2" fmla="*/ 1433382 w 3805880"/>
                <a:gd name="connsiteY2" fmla="*/ 1331134 h 1548118"/>
                <a:gd name="connsiteX3" fmla="*/ 0 w 3805880"/>
                <a:gd name="connsiteY3" fmla="*/ 1491772 h 1548118"/>
                <a:gd name="connsiteX0" fmla="*/ 3805880 w 3805880"/>
                <a:gd name="connsiteY0" fmla="*/ 29309 h 1501671"/>
                <a:gd name="connsiteX1" fmla="*/ 2607275 w 3805880"/>
                <a:gd name="connsiteY1" fmla="*/ 239373 h 1501671"/>
                <a:gd name="connsiteX2" fmla="*/ 1433382 w 3805880"/>
                <a:gd name="connsiteY2" fmla="*/ 1289698 h 1501671"/>
                <a:gd name="connsiteX3" fmla="*/ 0 w 3805880"/>
                <a:gd name="connsiteY3" fmla="*/ 1450336 h 1501671"/>
                <a:gd name="connsiteX0" fmla="*/ 3805880 w 3805880"/>
                <a:gd name="connsiteY0" fmla="*/ 46323 h 1521353"/>
                <a:gd name="connsiteX1" fmla="*/ 2780269 w 3805880"/>
                <a:gd name="connsiteY1" fmla="*/ 182247 h 1521353"/>
                <a:gd name="connsiteX2" fmla="*/ 1433382 w 3805880"/>
                <a:gd name="connsiteY2" fmla="*/ 1306712 h 1521353"/>
                <a:gd name="connsiteX3" fmla="*/ 0 w 3805880"/>
                <a:gd name="connsiteY3" fmla="*/ 1467350 h 1521353"/>
                <a:gd name="connsiteX0" fmla="*/ 3805880 w 3805880"/>
                <a:gd name="connsiteY0" fmla="*/ 32770 h 1507800"/>
                <a:gd name="connsiteX1" fmla="*/ 2780269 w 3805880"/>
                <a:gd name="connsiteY1" fmla="*/ 168694 h 1507800"/>
                <a:gd name="connsiteX2" fmla="*/ 1433382 w 3805880"/>
                <a:gd name="connsiteY2" fmla="*/ 1293159 h 1507800"/>
                <a:gd name="connsiteX3" fmla="*/ 0 w 3805880"/>
                <a:gd name="connsiteY3" fmla="*/ 1453797 h 1507800"/>
                <a:gd name="connsiteX0" fmla="*/ 3805880 w 3805880"/>
                <a:gd name="connsiteY0" fmla="*/ 16363 h 1486214"/>
                <a:gd name="connsiteX1" fmla="*/ 2706129 w 3805880"/>
                <a:gd name="connsiteY1" fmla="*/ 300568 h 1486214"/>
                <a:gd name="connsiteX2" fmla="*/ 1433382 w 3805880"/>
                <a:gd name="connsiteY2" fmla="*/ 1276752 h 1486214"/>
                <a:gd name="connsiteX3" fmla="*/ 0 w 3805880"/>
                <a:gd name="connsiteY3" fmla="*/ 1437390 h 1486214"/>
                <a:gd name="connsiteX0" fmla="*/ 3805880 w 3805880"/>
                <a:gd name="connsiteY0" fmla="*/ 22638 h 1492489"/>
                <a:gd name="connsiteX1" fmla="*/ 2706129 w 3805880"/>
                <a:gd name="connsiteY1" fmla="*/ 306843 h 1492489"/>
                <a:gd name="connsiteX2" fmla="*/ 1433382 w 3805880"/>
                <a:gd name="connsiteY2" fmla="*/ 1283027 h 1492489"/>
                <a:gd name="connsiteX3" fmla="*/ 0 w 3805880"/>
                <a:gd name="connsiteY3" fmla="*/ 1443665 h 149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5880" h="1492489">
                  <a:moveTo>
                    <a:pt x="3805880" y="22638"/>
                  </a:moveTo>
                  <a:cubicBezTo>
                    <a:pt x="3451653" y="-54592"/>
                    <a:pt x="3002691" y="72065"/>
                    <a:pt x="2706129" y="306843"/>
                  </a:cubicBezTo>
                  <a:cubicBezTo>
                    <a:pt x="2409567" y="541621"/>
                    <a:pt x="1884403" y="1093557"/>
                    <a:pt x="1433382" y="1283027"/>
                  </a:cubicBezTo>
                  <a:cubicBezTo>
                    <a:pt x="982361" y="1472497"/>
                    <a:pt x="405713" y="1551786"/>
                    <a:pt x="0" y="1443665"/>
                  </a:cubicBezTo>
                </a:path>
              </a:pathLst>
            </a:cu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sz="200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37B2F114-CB65-4EB1-932E-3B2D03975068}"/>
                </a:ext>
              </a:extLst>
            </p:cNvPr>
            <p:cNvSpPr/>
            <p:nvPr/>
          </p:nvSpPr>
          <p:spPr>
            <a:xfrm>
              <a:off x="5572235" y="2009800"/>
              <a:ext cx="4349578" cy="811323"/>
            </a:xfrm>
            <a:custGeom>
              <a:avLst/>
              <a:gdLst>
                <a:gd name="connsiteX0" fmla="*/ 4349578 w 4349578"/>
                <a:gd name="connsiteY0" fmla="*/ 438516 h 850171"/>
                <a:gd name="connsiteX1" fmla="*/ 3286897 w 4349578"/>
                <a:gd name="connsiteY1" fmla="*/ 6029 h 850171"/>
                <a:gd name="connsiteX2" fmla="*/ 1260389 w 4349578"/>
                <a:gd name="connsiteY2" fmla="*/ 722721 h 850171"/>
                <a:gd name="connsiteX3" fmla="*/ 0 w 4349578"/>
                <a:gd name="connsiteY3" fmla="*/ 846289 h 850171"/>
                <a:gd name="connsiteX0" fmla="*/ 4349578 w 4349578"/>
                <a:gd name="connsiteY0" fmla="*/ 414368 h 825532"/>
                <a:gd name="connsiteX1" fmla="*/ 2866768 w 4349578"/>
                <a:gd name="connsiteY1" fmla="*/ 6595 h 825532"/>
                <a:gd name="connsiteX2" fmla="*/ 1260389 w 4349578"/>
                <a:gd name="connsiteY2" fmla="*/ 698573 h 825532"/>
                <a:gd name="connsiteX3" fmla="*/ 0 w 4349578"/>
                <a:gd name="connsiteY3" fmla="*/ 822141 h 825532"/>
                <a:gd name="connsiteX0" fmla="*/ 4349578 w 4349578"/>
                <a:gd name="connsiteY0" fmla="*/ 436435 h 847599"/>
                <a:gd name="connsiteX1" fmla="*/ 2866768 w 4349578"/>
                <a:gd name="connsiteY1" fmla="*/ 28662 h 847599"/>
                <a:gd name="connsiteX2" fmla="*/ 1260389 w 4349578"/>
                <a:gd name="connsiteY2" fmla="*/ 720640 h 847599"/>
                <a:gd name="connsiteX3" fmla="*/ 0 w 4349578"/>
                <a:gd name="connsiteY3" fmla="*/ 844208 h 847599"/>
                <a:gd name="connsiteX0" fmla="*/ 4349578 w 4349578"/>
                <a:gd name="connsiteY0" fmla="*/ 424420 h 835584"/>
                <a:gd name="connsiteX1" fmla="*/ 2866768 w 4349578"/>
                <a:gd name="connsiteY1" fmla="*/ 16647 h 835584"/>
                <a:gd name="connsiteX2" fmla="*/ 1260389 w 4349578"/>
                <a:gd name="connsiteY2" fmla="*/ 708625 h 835584"/>
                <a:gd name="connsiteX3" fmla="*/ 0 w 4349578"/>
                <a:gd name="connsiteY3" fmla="*/ 832193 h 835584"/>
                <a:gd name="connsiteX0" fmla="*/ 4349578 w 4349578"/>
                <a:gd name="connsiteY0" fmla="*/ 366345 h 776555"/>
                <a:gd name="connsiteX1" fmla="*/ 2693774 w 4349578"/>
                <a:gd name="connsiteY1" fmla="*/ 20355 h 776555"/>
                <a:gd name="connsiteX2" fmla="*/ 1260389 w 4349578"/>
                <a:gd name="connsiteY2" fmla="*/ 650550 h 776555"/>
                <a:gd name="connsiteX3" fmla="*/ 0 w 4349578"/>
                <a:gd name="connsiteY3" fmla="*/ 774118 h 776555"/>
                <a:gd name="connsiteX0" fmla="*/ 4349578 w 4349578"/>
                <a:gd name="connsiteY0" fmla="*/ 413915 h 824125"/>
                <a:gd name="connsiteX1" fmla="*/ 2693774 w 4349578"/>
                <a:gd name="connsiteY1" fmla="*/ 67925 h 824125"/>
                <a:gd name="connsiteX2" fmla="*/ 1260389 w 4349578"/>
                <a:gd name="connsiteY2" fmla="*/ 698120 h 824125"/>
                <a:gd name="connsiteX3" fmla="*/ 0 w 4349578"/>
                <a:gd name="connsiteY3" fmla="*/ 821688 h 824125"/>
                <a:gd name="connsiteX0" fmla="*/ 4349578 w 4349578"/>
                <a:gd name="connsiteY0" fmla="*/ 355156 h 766711"/>
                <a:gd name="connsiteX1" fmla="*/ 2693774 w 4349578"/>
                <a:gd name="connsiteY1" fmla="*/ 9166 h 766711"/>
                <a:gd name="connsiteX2" fmla="*/ 963827 w 4349578"/>
                <a:gd name="connsiteY2" fmla="*/ 651718 h 766711"/>
                <a:gd name="connsiteX3" fmla="*/ 0 w 4349578"/>
                <a:gd name="connsiteY3" fmla="*/ 762929 h 766711"/>
                <a:gd name="connsiteX0" fmla="*/ 4349578 w 4349578"/>
                <a:gd name="connsiteY0" fmla="*/ 375921 h 787476"/>
                <a:gd name="connsiteX1" fmla="*/ 2693774 w 4349578"/>
                <a:gd name="connsiteY1" fmla="*/ 29931 h 787476"/>
                <a:gd name="connsiteX2" fmla="*/ 963827 w 4349578"/>
                <a:gd name="connsiteY2" fmla="*/ 672483 h 787476"/>
                <a:gd name="connsiteX3" fmla="*/ 0 w 4349578"/>
                <a:gd name="connsiteY3" fmla="*/ 783694 h 787476"/>
                <a:gd name="connsiteX0" fmla="*/ 4349578 w 4349578"/>
                <a:gd name="connsiteY0" fmla="*/ 399768 h 811323"/>
                <a:gd name="connsiteX1" fmla="*/ 2693774 w 4349578"/>
                <a:gd name="connsiteY1" fmla="*/ 53778 h 811323"/>
                <a:gd name="connsiteX2" fmla="*/ 963827 w 4349578"/>
                <a:gd name="connsiteY2" fmla="*/ 696330 h 811323"/>
                <a:gd name="connsiteX3" fmla="*/ 0 w 4349578"/>
                <a:gd name="connsiteY3" fmla="*/ 807541 h 81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9578" h="811323">
                  <a:moveTo>
                    <a:pt x="4349578" y="399768"/>
                  </a:moveTo>
                  <a:cubicBezTo>
                    <a:pt x="4075670" y="159840"/>
                    <a:pt x="3344564" y="-119216"/>
                    <a:pt x="2693774" y="53778"/>
                  </a:cubicBezTo>
                  <a:cubicBezTo>
                    <a:pt x="2042984" y="226772"/>
                    <a:pt x="1412789" y="570703"/>
                    <a:pt x="963827" y="696330"/>
                  </a:cubicBezTo>
                  <a:cubicBezTo>
                    <a:pt x="514865" y="821957"/>
                    <a:pt x="356286" y="815778"/>
                    <a:pt x="0" y="807541"/>
                  </a:cubicBezTo>
                </a:path>
              </a:pathLst>
            </a:cu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sz="2000"/>
            </a:p>
          </p:txBody>
        </p:sp>
        <p:sp>
          <p:nvSpPr>
            <p:cNvPr id="24" name="TextBox 121">
              <a:extLst>
                <a:ext uri="{FF2B5EF4-FFF2-40B4-BE49-F238E27FC236}">
                  <a16:creationId xmlns:a16="http://schemas.microsoft.com/office/drawing/2014/main" id="{15C39AFB-BE3B-4F51-A323-BB044DEA779F}"/>
                </a:ext>
              </a:extLst>
            </p:cNvPr>
            <p:cNvSpPr txBox="1"/>
            <p:nvPr/>
          </p:nvSpPr>
          <p:spPr>
            <a:xfrm>
              <a:off x="2832979" y="2513056"/>
              <a:ext cx="3998886" cy="6611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s-ES" sz="1200" kern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 diseñó y desarrollo un prototipo de aplicación que permitió la reducción de estrés a través del uso de musicoterapia y la medición del nivel de estrés del estudiante, siguiendo las buenas practicas de </a:t>
              </a:r>
              <a:r>
                <a:rPr lang="es-ES" sz="1200" kern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la  Ingeniería </a:t>
              </a:r>
              <a:r>
                <a:rPr lang="es-ES" sz="1200" kern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 Software</a:t>
              </a:r>
              <a:endParaRPr lang="es-ES" sz="1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121">
              <a:extLst>
                <a:ext uri="{FF2B5EF4-FFF2-40B4-BE49-F238E27FC236}">
                  <a16:creationId xmlns:a16="http://schemas.microsoft.com/office/drawing/2014/main" id="{3D4CEC68-645C-4792-BE70-B4CF9324B00E}"/>
                </a:ext>
              </a:extLst>
            </p:cNvPr>
            <p:cNvSpPr txBox="1"/>
            <p:nvPr/>
          </p:nvSpPr>
          <p:spPr>
            <a:xfrm>
              <a:off x="3107706" y="3502787"/>
              <a:ext cx="3655093" cy="4260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80000"/>
                </a:lnSpc>
              </a:pPr>
              <a:r>
                <a:rPr lang="es-EC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prototipo fue validado </a:t>
              </a:r>
              <a:r>
                <a:rPr lang="es-EC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 una muestra de 44 estudiantes resultado de un tamaño poblacional de 274. </a:t>
              </a:r>
              <a:endParaRPr lang="es-E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121">
              <a:extLst>
                <a:ext uri="{FF2B5EF4-FFF2-40B4-BE49-F238E27FC236}">
                  <a16:creationId xmlns:a16="http://schemas.microsoft.com/office/drawing/2014/main" id="{DD6F2C0A-343E-4CA4-B550-0C0932A7E518}"/>
                </a:ext>
              </a:extLst>
            </p:cNvPr>
            <p:cNvSpPr txBox="1"/>
            <p:nvPr/>
          </p:nvSpPr>
          <p:spPr>
            <a:xfrm>
              <a:off x="2229275" y="4417187"/>
              <a:ext cx="4525332" cy="4260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s-EC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 resultados evaluados indicaron que el </a:t>
              </a:r>
              <a:r>
                <a:rPr lang="es-EC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76% logro reducir su estrés, el 19% no fue necesario aplicar </a:t>
              </a:r>
              <a:r>
                <a:rPr lang="es-EC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musicoterapia</a:t>
              </a:r>
              <a:r>
                <a:rPr lang="es-EC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y </a:t>
              </a:r>
              <a:r>
                <a:rPr lang="es-EC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 </a:t>
              </a:r>
              <a:r>
                <a:rPr lang="es-EC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5% no </a:t>
              </a:r>
              <a:r>
                <a:rPr lang="es-EC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fue </a:t>
              </a:r>
              <a:r>
                <a:rPr lang="es-EC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posible reducir su </a:t>
              </a:r>
              <a:r>
                <a:rPr lang="es-EC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estrés.</a:t>
              </a:r>
              <a:endParaRPr lang="es-E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2DC0A65-2A42-4A04-8AA8-36071D8C3357}"/>
                </a:ext>
              </a:extLst>
            </p:cNvPr>
            <p:cNvSpPr/>
            <p:nvPr/>
          </p:nvSpPr>
          <p:spPr>
            <a:xfrm>
              <a:off x="866084" y="1536664"/>
              <a:ext cx="930547" cy="80190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latin typeface="Arial" pitchFamily="34" charset="0"/>
                  <a:cs typeface="Arial" pitchFamily="34" charset="0"/>
                </a:rPr>
                <a:t>01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671F939-7E06-4F05-81A1-F5C1C4FEDA97}"/>
                </a:ext>
              </a:extLst>
            </p:cNvPr>
            <p:cNvSpPr/>
            <p:nvPr/>
          </p:nvSpPr>
          <p:spPr>
            <a:xfrm>
              <a:off x="1886430" y="2439341"/>
              <a:ext cx="930547" cy="80190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latin typeface="Arial" pitchFamily="34" charset="0"/>
                  <a:cs typeface="Arial" pitchFamily="34" charset="0"/>
                </a:rPr>
                <a:t>02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3650354-F090-4FC1-9618-4A0AC04CE32F}"/>
                </a:ext>
              </a:extLst>
            </p:cNvPr>
            <p:cNvSpPr/>
            <p:nvPr/>
          </p:nvSpPr>
          <p:spPr>
            <a:xfrm>
              <a:off x="2150491" y="3342018"/>
              <a:ext cx="930547" cy="80190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latin typeface="Arial" pitchFamily="34" charset="0"/>
                  <a:cs typeface="Arial" pitchFamily="34" charset="0"/>
                </a:rPr>
                <a:t>03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2058C54-DC24-4905-9A71-DB91B177FF8A}"/>
                </a:ext>
              </a:extLst>
            </p:cNvPr>
            <p:cNvSpPr/>
            <p:nvPr/>
          </p:nvSpPr>
          <p:spPr>
            <a:xfrm>
              <a:off x="1284844" y="4244695"/>
              <a:ext cx="930547" cy="80190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latin typeface="Arial" pitchFamily="34" charset="0"/>
                  <a:cs typeface="Arial" pitchFamily="34" charset="0"/>
                </a:rPr>
                <a:t>04</a:t>
              </a:r>
            </a:p>
          </p:txBody>
        </p:sp>
      </p:grpSp>
      <p:sp>
        <p:nvSpPr>
          <p:cNvPr id="57" name="Title 2">
            <a:extLst>
              <a:ext uri="{FF2B5EF4-FFF2-40B4-BE49-F238E27FC236}">
                <a16:creationId xmlns:a16="http://schemas.microsoft.com/office/drawing/2014/main" id="{612E81A2-B464-4008-A65D-B5C71586C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247" y="239704"/>
            <a:ext cx="10515600" cy="1325563"/>
          </a:xfrm>
        </p:spPr>
        <p:txBody>
          <a:bodyPr/>
          <a:lstStyle/>
          <a:p>
            <a:r>
              <a:rPr lang="es-419" dirty="0"/>
              <a:t>Conclusiones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3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344B6A3-6196-410E-86B9-7028F51FC430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b="1" u="sng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E6894F-3DB1-4F98-ADA9-94AE215AC085}"/>
              </a:ext>
            </a:extLst>
          </p:cNvPr>
          <p:cNvGrpSpPr/>
          <p:nvPr/>
        </p:nvGrpSpPr>
        <p:grpSpPr>
          <a:xfrm>
            <a:off x="1674420" y="537182"/>
            <a:ext cx="10426535" cy="6088302"/>
            <a:chOff x="1515962" y="525011"/>
            <a:chExt cx="9547832" cy="62150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55600A7-3308-4399-B2EE-7C68C13D9105}"/>
                </a:ext>
              </a:extLst>
            </p:cNvPr>
            <p:cNvGrpSpPr/>
            <p:nvPr/>
          </p:nvGrpSpPr>
          <p:grpSpPr>
            <a:xfrm>
              <a:off x="1515962" y="1982669"/>
              <a:ext cx="9547832" cy="3801733"/>
              <a:chOff x="1398211" y="1869435"/>
              <a:chExt cx="9392402" cy="3739844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  <a:effectLst>
              <a:outerShdw blurRad="139700" dist="139700" dir="5400000" algn="tl" rotWithShape="0">
                <a:prstClr val="black">
                  <a:alpha val="11000"/>
                </a:prstClr>
              </a:outerShdw>
            </a:effectLst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8FE37AD5-A839-48BD-8E34-0CA9FB150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8211" y="3917995"/>
                <a:ext cx="2716923" cy="1691284"/>
              </a:xfrm>
              <a:custGeom>
                <a:avLst/>
                <a:gdLst>
                  <a:gd name="T0" fmla="*/ 752 w 841"/>
                  <a:gd name="T1" fmla="*/ 0 h 524"/>
                  <a:gd name="T2" fmla="*/ 698 w 841"/>
                  <a:gd name="T3" fmla="*/ 55 h 524"/>
                  <a:gd name="T4" fmla="*/ 453 w 841"/>
                  <a:gd name="T5" fmla="*/ 371 h 524"/>
                  <a:gd name="T6" fmla="*/ 121 w 841"/>
                  <a:gd name="T7" fmla="*/ 128 h 524"/>
                  <a:gd name="T8" fmla="*/ 119 w 841"/>
                  <a:gd name="T9" fmla="*/ 114 h 524"/>
                  <a:gd name="T10" fmla="*/ 65 w 841"/>
                  <a:gd name="T11" fmla="*/ 170 h 524"/>
                  <a:gd name="T12" fmla="*/ 0 w 841"/>
                  <a:gd name="T13" fmla="*/ 131 h 524"/>
                  <a:gd name="T14" fmla="*/ 2 w 841"/>
                  <a:gd name="T15" fmla="*/ 147 h 524"/>
                  <a:gd name="T16" fmla="*/ 471 w 841"/>
                  <a:gd name="T17" fmla="*/ 490 h 524"/>
                  <a:gd name="T18" fmla="*/ 816 w 841"/>
                  <a:gd name="T19" fmla="*/ 38 h 524"/>
                  <a:gd name="T20" fmla="*/ 752 w 841"/>
                  <a:gd name="T21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1" h="524">
                    <a:moveTo>
                      <a:pt x="752" y="0"/>
                    </a:moveTo>
                    <a:cubicBezTo>
                      <a:pt x="698" y="55"/>
                      <a:pt x="698" y="55"/>
                      <a:pt x="698" y="55"/>
                    </a:cubicBezTo>
                    <a:cubicBezTo>
                      <a:pt x="713" y="207"/>
                      <a:pt x="606" y="347"/>
                      <a:pt x="453" y="371"/>
                    </a:cubicBezTo>
                    <a:cubicBezTo>
                      <a:pt x="295" y="396"/>
                      <a:pt x="146" y="287"/>
                      <a:pt x="121" y="128"/>
                    </a:cubicBezTo>
                    <a:cubicBezTo>
                      <a:pt x="120" y="124"/>
                      <a:pt x="120" y="119"/>
                      <a:pt x="119" y="114"/>
                    </a:cubicBezTo>
                    <a:cubicBezTo>
                      <a:pt x="65" y="170"/>
                      <a:pt x="65" y="170"/>
                      <a:pt x="65" y="170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1" y="136"/>
                      <a:pt x="2" y="142"/>
                      <a:pt x="2" y="147"/>
                    </a:cubicBezTo>
                    <a:cubicBezTo>
                      <a:pt x="37" y="371"/>
                      <a:pt x="248" y="524"/>
                      <a:pt x="471" y="490"/>
                    </a:cubicBezTo>
                    <a:cubicBezTo>
                      <a:pt x="689" y="456"/>
                      <a:pt x="841" y="255"/>
                      <a:pt x="816" y="38"/>
                    </a:cubicBezTo>
                    <a:lnTo>
                      <a:pt x="75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D62FB2A2-67A5-4888-81A7-868E65889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032" y="2446781"/>
                <a:ext cx="2707414" cy="1577173"/>
              </a:xfrm>
              <a:custGeom>
                <a:avLst/>
                <a:gdLst>
                  <a:gd name="T0" fmla="*/ 786 w 838"/>
                  <a:gd name="T1" fmla="*/ 425 h 489"/>
                  <a:gd name="T2" fmla="*/ 719 w 838"/>
                  <a:gd name="T3" fmla="*/ 385 h 489"/>
                  <a:gd name="T4" fmla="*/ 402 w 838"/>
                  <a:gd name="T5" fmla="*/ 142 h 489"/>
                  <a:gd name="T6" fmla="*/ 143 w 838"/>
                  <a:gd name="T7" fmla="*/ 461 h 489"/>
                  <a:gd name="T8" fmla="*/ 145 w 838"/>
                  <a:gd name="T9" fmla="*/ 475 h 489"/>
                  <a:gd name="T10" fmla="*/ 78 w 838"/>
                  <a:gd name="T11" fmla="*/ 435 h 489"/>
                  <a:gd name="T12" fmla="*/ 25 w 838"/>
                  <a:gd name="T13" fmla="*/ 489 h 489"/>
                  <a:gd name="T14" fmla="*/ 23 w 838"/>
                  <a:gd name="T15" fmla="*/ 473 h 489"/>
                  <a:gd name="T16" fmla="*/ 389 w 838"/>
                  <a:gd name="T17" fmla="*/ 22 h 489"/>
                  <a:gd name="T18" fmla="*/ 838 w 838"/>
                  <a:gd name="T19" fmla="*/ 371 h 489"/>
                  <a:gd name="T20" fmla="*/ 786 w 838"/>
                  <a:gd name="T21" fmla="*/ 425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8" h="489">
                    <a:moveTo>
                      <a:pt x="786" y="425"/>
                    </a:moveTo>
                    <a:cubicBezTo>
                      <a:pt x="719" y="385"/>
                      <a:pt x="719" y="385"/>
                      <a:pt x="719" y="385"/>
                    </a:cubicBezTo>
                    <a:cubicBezTo>
                      <a:pt x="695" y="234"/>
                      <a:pt x="556" y="126"/>
                      <a:pt x="402" y="142"/>
                    </a:cubicBezTo>
                    <a:cubicBezTo>
                      <a:pt x="242" y="158"/>
                      <a:pt x="126" y="302"/>
                      <a:pt x="143" y="461"/>
                    </a:cubicBezTo>
                    <a:cubicBezTo>
                      <a:pt x="143" y="466"/>
                      <a:pt x="144" y="471"/>
                      <a:pt x="145" y="475"/>
                    </a:cubicBezTo>
                    <a:cubicBezTo>
                      <a:pt x="78" y="435"/>
                      <a:pt x="78" y="435"/>
                      <a:pt x="78" y="435"/>
                    </a:cubicBezTo>
                    <a:cubicBezTo>
                      <a:pt x="25" y="489"/>
                      <a:pt x="25" y="489"/>
                      <a:pt x="25" y="489"/>
                    </a:cubicBezTo>
                    <a:cubicBezTo>
                      <a:pt x="25" y="484"/>
                      <a:pt x="24" y="479"/>
                      <a:pt x="23" y="473"/>
                    </a:cubicBezTo>
                    <a:cubicBezTo>
                      <a:pt x="0" y="248"/>
                      <a:pt x="164" y="46"/>
                      <a:pt x="389" y="22"/>
                    </a:cubicBezTo>
                    <a:cubicBezTo>
                      <a:pt x="609" y="0"/>
                      <a:pt x="806" y="155"/>
                      <a:pt x="838" y="371"/>
                    </a:cubicBezTo>
                    <a:lnTo>
                      <a:pt x="786" y="42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8" name="Freeform 10">
                <a:extLst>
                  <a:ext uri="{FF2B5EF4-FFF2-40B4-BE49-F238E27FC236}">
                    <a16:creationId xmlns:a16="http://schemas.microsoft.com/office/drawing/2014/main" id="{6B9F38DC-6D31-4E16-85B7-1AF84D47C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5095" y="3340649"/>
                <a:ext cx="2714206" cy="1691284"/>
              </a:xfrm>
              <a:custGeom>
                <a:avLst/>
                <a:gdLst>
                  <a:gd name="T0" fmla="*/ 751 w 840"/>
                  <a:gd name="T1" fmla="*/ 0 h 524"/>
                  <a:gd name="T2" fmla="*/ 697 w 840"/>
                  <a:gd name="T3" fmla="*/ 55 h 524"/>
                  <a:gd name="T4" fmla="*/ 452 w 840"/>
                  <a:gd name="T5" fmla="*/ 371 h 524"/>
                  <a:gd name="T6" fmla="*/ 120 w 840"/>
                  <a:gd name="T7" fmla="*/ 128 h 524"/>
                  <a:gd name="T8" fmla="*/ 118 w 840"/>
                  <a:gd name="T9" fmla="*/ 114 h 524"/>
                  <a:gd name="T10" fmla="*/ 64 w 840"/>
                  <a:gd name="T11" fmla="*/ 170 h 524"/>
                  <a:gd name="T12" fmla="*/ 0 w 840"/>
                  <a:gd name="T13" fmla="*/ 131 h 524"/>
                  <a:gd name="T14" fmla="*/ 2 w 840"/>
                  <a:gd name="T15" fmla="*/ 147 h 524"/>
                  <a:gd name="T16" fmla="*/ 471 w 840"/>
                  <a:gd name="T17" fmla="*/ 489 h 524"/>
                  <a:gd name="T18" fmla="*/ 816 w 840"/>
                  <a:gd name="T19" fmla="*/ 38 h 524"/>
                  <a:gd name="T20" fmla="*/ 751 w 840"/>
                  <a:gd name="T21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0" h="524">
                    <a:moveTo>
                      <a:pt x="751" y="0"/>
                    </a:moveTo>
                    <a:cubicBezTo>
                      <a:pt x="697" y="55"/>
                      <a:pt x="697" y="55"/>
                      <a:pt x="697" y="55"/>
                    </a:cubicBezTo>
                    <a:cubicBezTo>
                      <a:pt x="712" y="207"/>
                      <a:pt x="605" y="347"/>
                      <a:pt x="452" y="371"/>
                    </a:cubicBezTo>
                    <a:cubicBezTo>
                      <a:pt x="294" y="396"/>
                      <a:pt x="145" y="287"/>
                      <a:pt x="120" y="128"/>
                    </a:cubicBezTo>
                    <a:cubicBezTo>
                      <a:pt x="119" y="124"/>
                      <a:pt x="119" y="119"/>
                      <a:pt x="118" y="114"/>
                    </a:cubicBezTo>
                    <a:cubicBezTo>
                      <a:pt x="64" y="170"/>
                      <a:pt x="64" y="170"/>
                      <a:pt x="64" y="170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6"/>
                      <a:pt x="1" y="142"/>
                      <a:pt x="2" y="147"/>
                    </a:cubicBezTo>
                    <a:cubicBezTo>
                      <a:pt x="36" y="371"/>
                      <a:pt x="247" y="524"/>
                      <a:pt x="471" y="489"/>
                    </a:cubicBezTo>
                    <a:cubicBezTo>
                      <a:pt x="688" y="456"/>
                      <a:pt x="840" y="255"/>
                      <a:pt x="816" y="38"/>
                    </a:cubicBezTo>
                    <a:lnTo>
                      <a:pt x="75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" name="Freeform 12">
                <a:extLst>
                  <a:ext uri="{FF2B5EF4-FFF2-40B4-BE49-F238E27FC236}">
                    <a16:creationId xmlns:a16="http://schemas.microsoft.com/office/drawing/2014/main" id="{D63CF816-FBDA-4384-842B-4FF106708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3199" y="1869435"/>
                <a:ext cx="2707414" cy="1577173"/>
              </a:xfrm>
              <a:custGeom>
                <a:avLst/>
                <a:gdLst>
                  <a:gd name="T0" fmla="*/ 786 w 838"/>
                  <a:gd name="T1" fmla="*/ 424 h 489"/>
                  <a:gd name="T2" fmla="*/ 719 w 838"/>
                  <a:gd name="T3" fmla="*/ 385 h 489"/>
                  <a:gd name="T4" fmla="*/ 402 w 838"/>
                  <a:gd name="T5" fmla="*/ 142 h 489"/>
                  <a:gd name="T6" fmla="*/ 143 w 838"/>
                  <a:gd name="T7" fmla="*/ 461 h 489"/>
                  <a:gd name="T8" fmla="*/ 145 w 838"/>
                  <a:gd name="T9" fmla="*/ 475 h 489"/>
                  <a:gd name="T10" fmla="*/ 78 w 838"/>
                  <a:gd name="T11" fmla="*/ 435 h 489"/>
                  <a:gd name="T12" fmla="*/ 25 w 838"/>
                  <a:gd name="T13" fmla="*/ 489 h 489"/>
                  <a:gd name="T14" fmla="*/ 23 w 838"/>
                  <a:gd name="T15" fmla="*/ 473 h 489"/>
                  <a:gd name="T16" fmla="*/ 390 w 838"/>
                  <a:gd name="T17" fmla="*/ 22 h 489"/>
                  <a:gd name="T18" fmla="*/ 838 w 838"/>
                  <a:gd name="T19" fmla="*/ 371 h 489"/>
                  <a:gd name="T20" fmla="*/ 786 w 838"/>
                  <a:gd name="T21" fmla="*/ 424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8" h="489">
                    <a:moveTo>
                      <a:pt x="786" y="424"/>
                    </a:moveTo>
                    <a:cubicBezTo>
                      <a:pt x="719" y="385"/>
                      <a:pt x="719" y="385"/>
                      <a:pt x="719" y="385"/>
                    </a:cubicBezTo>
                    <a:cubicBezTo>
                      <a:pt x="695" y="234"/>
                      <a:pt x="556" y="126"/>
                      <a:pt x="402" y="142"/>
                    </a:cubicBezTo>
                    <a:cubicBezTo>
                      <a:pt x="243" y="158"/>
                      <a:pt x="126" y="301"/>
                      <a:pt x="143" y="461"/>
                    </a:cubicBezTo>
                    <a:cubicBezTo>
                      <a:pt x="143" y="466"/>
                      <a:pt x="144" y="471"/>
                      <a:pt x="145" y="475"/>
                    </a:cubicBezTo>
                    <a:cubicBezTo>
                      <a:pt x="78" y="435"/>
                      <a:pt x="78" y="435"/>
                      <a:pt x="78" y="435"/>
                    </a:cubicBezTo>
                    <a:cubicBezTo>
                      <a:pt x="25" y="489"/>
                      <a:pt x="25" y="489"/>
                      <a:pt x="25" y="489"/>
                    </a:cubicBezTo>
                    <a:cubicBezTo>
                      <a:pt x="25" y="484"/>
                      <a:pt x="24" y="479"/>
                      <a:pt x="23" y="473"/>
                    </a:cubicBezTo>
                    <a:cubicBezTo>
                      <a:pt x="0" y="248"/>
                      <a:pt x="164" y="46"/>
                      <a:pt x="390" y="22"/>
                    </a:cubicBezTo>
                    <a:cubicBezTo>
                      <a:pt x="609" y="0"/>
                      <a:pt x="806" y="155"/>
                      <a:pt x="838" y="371"/>
                    </a:cubicBezTo>
                    <a:lnTo>
                      <a:pt x="786" y="4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12EBC8E-DF22-4B77-A98E-BB33B6EBA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007" y="3447847"/>
              <a:ext cx="1786939" cy="1785558"/>
            </a:xfrm>
            <a:custGeom>
              <a:avLst/>
              <a:gdLst>
                <a:gd name="T0" fmla="*/ 523 w 544"/>
                <a:gd name="T1" fmla="*/ 233 h 544"/>
                <a:gd name="T2" fmla="*/ 311 w 544"/>
                <a:gd name="T3" fmla="*/ 522 h 544"/>
                <a:gd name="T4" fmla="*/ 22 w 544"/>
                <a:gd name="T5" fmla="*/ 311 h 544"/>
                <a:gd name="T6" fmla="*/ 233 w 544"/>
                <a:gd name="T7" fmla="*/ 21 h 544"/>
                <a:gd name="T8" fmla="*/ 523 w 544"/>
                <a:gd name="T9" fmla="*/ 233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4" h="544">
                  <a:moveTo>
                    <a:pt x="523" y="233"/>
                  </a:moveTo>
                  <a:cubicBezTo>
                    <a:pt x="544" y="371"/>
                    <a:pt x="450" y="501"/>
                    <a:pt x="311" y="522"/>
                  </a:cubicBezTo>
                  <a:cubicBezTo>
                    <a:pt x="173" y="544"/>
                    <a:pt x="43" y="449"/>
                    <a:pt x="22" y="311"/>
                  </a:cubicBezTo>
                  <a:cubicBezTo>
                    <a:pt x="0" y="172"/>
                    <a:pt x="95" y="43"/>
                    <a:pt x="233" y="21"/>
                  </a:cubicBezTo>
                  <a:cubicBezTo>
                    <a:pt x="372" y="0"/>
                    <a:pt x="501" y="95"/>
                    <a:pt x="523" y="23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innerShdw blurRad="368300">
                <a:prstClr val="black">
                  <a:alpha val="17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D014424-A311-4DF5-989F-EB0630EAE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037" y="3106757"/>
              <a:ext cx="1751035" cy="1749653"/>
            </a:xfrm>
            <a:custGeom>
              <a:avLst/>
              <a:gdLst>
                <a:gd name="T0" fmla="*/ 519 w 533"/>
                <a:gd name="T1" fmla="*/ 241 h 533"/>
                <a:gd name="T2" fmla="*/ 241 w 533"/>
                <a:gd name="T3" fmla="*/ 15 h 533"/>
                <a:gd name="T4" fmla="*/ 15 w 533"/>
                <a:gd name="T5" fmla="*/ 293 h 533"/>
                <a:gd name="T6" fmla="*/ 293 w 533"/>
                <a:gd name="T7" fmla="*/ 519 h 533"/>
                <a:gd name="T8" fmla="*/ 519 w 533"/>
                <a:gd name="T9" fmla="*/ 241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3" h="533">
                  <a:moveTo>
                    <a:pt x="519" y="241"/>
                  </a:moveTo>
                  <a:cubicBezTo>
                    <a:pt x="504" y="102"/>
                    <a:pt x="380" y="0"/>
                    <a:pt x="241" y="15"/>
                  </a:cubicBezTo>
                  <a:cubicBezTo>
                    <a:pt x="101" y="29"/>
                    <a:pt x="0" y="154"/>
                    <a:pt x="15" y="293"/>
                  </a:cubicBezTo>
                  <a:cubicBezTo>
                    <a:pt x="29" y="432"/>
                    <a:pt x="154" y="533"/>
                    <a:pt x="293" y="519"/>
                  </a:cubicBezTo>
                  <a:cubicBezTo>
                    <a:pt x="432" y="504"/>
                    <a:pt x="533" y="380"/>
                    <a:pt x="519" y="24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innerShdw blurRad="368300">
                <a:prstClr val="black">
                  <a:alpha val="17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79C3CDB-0C3D-4B65-825D-E794B9FD9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639" y="2860948"/>
              <a:ext cx="1784177" cy="1784176"/>
            </a:xfrm>
            <a:custGeom>
              <a:avLst/>
              <a:gdLst>
                <a:gd name="T0" fmla="*/ 522 w 543"/>
                <a:gd name="T1" fmla="*/ 233 h 544"/>
                <a:gd name="T2" fmla="*/ 310 w 543"/>
                <a:gd name="T3" fmla="*/ 522 h 544"/>
                <a:gd name="T4" fmla="*/ 21 w 543"/>
                <a:gd name="T5" fmla="*/ 311 h 544"/>
                <a:gd name="T6" fmla="*/ 232 w 543"/>
                <a:gd name="T7" fmla="*/ 21 h 544"/>
                <a:gd name="T8" fmla="*/ 522 w 543"/>
                <a:gd name="T9" fmla="*/ 233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3" h="544">
                  <a:moveTo>
                    <a:pt x="522" y="233"/>
                  </a:moveTo>
                  <a:cubicBezTo>
                    <a:pt x="543" y="371"/>
                    <a:pt x="449" y="500"/>
                    <a:pt x="310" y="522"/>
                  </a:cubicBezTo>
                  <a:cubicBezTo>
                    <a:pt x="172" y="544"/>
                    <a:pt x="43" y="449"/>
                    <a:pt x="21" y="311"/>
                  </a:cubicBezTo>
                  <a:cubicBezTo>
                    <a:pt x="0" y="172"/>
                    <a:pt x="94" y="43"/>
                    <a:pt x="232" y="21"/>
                  </a:cubicBezTo>
                  <a:cubicBezTo>
                    <a:pt x="371" y="0"/>
                    <a:pt x="500" y="94"/>
                    <a:pt x="522" y="23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innerShdw blurRad="368300">
                <a:prstClr val="black">
                  <a:alpha val="17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95CD4004-CE78-4A27-AC4D-85B2BD049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5668" y="2519856"/>
              <a:ext cx="1748272" cy="1748271"/>
            </a:xfrm>
            <a:custGeom>
              <a:avLst/>
              <a:gdLst>
                <a:gd name="T0" fmla="*/ 518 w 532"/>
                <a:gd name="T1" fmla="*/ 241 h 533"/>
                <a:gd name="T2" fmla="*/ 240 w 532"/>
                <a:gd name="T3" fmla="*/ 15 h 533"/>
                <a:gd name="T4" fmla="*/ 14 w 532"/>
                <a:gd name="T5" fmla="*/ 293 h 533"/>
                <a:gd name="T6" fmla="*/ 292 w 532"/>
                <a:gd name="T7" fmla="*/ 519 h 533"/>
                <a:gd name="T8" fmla="*/ 518 w 532"/>
                <a:gd name="T9" fmla="*/ 241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533">
                  <a:moveTo>
                    <a:pt x="518" y="241"/>
                  </a:moveTo>
                  <a:cubicBezTo>
                    <a:pt x="504" y="102"/>
                    <a:pt x="379" y="0"/>
                    <a:pt x="240" y="15"/>
                  </a:cubicBezTo>
                  <a:cubicBezTo>
                    <a:pt x="101" y="29"/>
                    <a:pt x="0" y="154"/>
                    <a:pt x="14" y="293"/>
                  </a:cubicBezTo>
                  <a:cubicBezTo>
                    <a:pt x="28" y="432"/>
                    <a:pt x="153" y="533"/>
                    <a:pt x="292" y="519"/>
                  </a:cubicBezTo>
                  <a:cubicBezTo>
                    <a:pt x="431" y="504"/>
                    <a:pt x="532" y="380"/>
                    <a:pt x="518" y="24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innerShdw blurRad="368300">
                <a:prstClr val="black">
                  <a:alpha val="17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0DA6C94-9E4A-469B-9628-7540085B6FEB}"/>
                </a:ext>
              </a:extLst>
            </p:cNvPr>
            <p:cNvSpPr/>
            <p:nvPr/>
          </p:nvSpPr>
          <p:spPr>
            <a:xfrm>
              <a:off x="2986666" y="5390998"/>
              <a:ext cx="151916" cy="1519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" dist="88900" dir="6420000" sx="90000" sy="90000" kx="-1200000" algn="b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FDA58CD-20E7-4BAA-A896-612F1FC45F00}"/>
                </a:ext>
              </a:extLst>
            </p:cNvPr>
            <p:cNvSpPr/>
            <p:nvPr/>
          </p:nvSpPr>
          <p:spPr>
            <a:xfrm>
              <a:off x="4980319" y="2759378"/>
              <a:ext cx="151916" cy="1519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" dist="88900" dir="6420000" sx="90000" sy="90000" kx="-1200000" algn="b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8A6F36D-3B58-439C-B8FB-B0A6451985FB}"/>
                </a:ext>
              </a:extLst>
            </p:cNvPr>
            <p:cNvSpPr/>
            <p:nvPr/>
          </p:nvSpPr>
          <p:spPr>
            <a:xfrm>
              <a:off x="7567635" y="4806195"/>
              <a:ext cx="151916" cy="1519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" dist="88900" dir="6420000" sx="90000" sy="90000" kx="-1200000" algn="b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7962EDF-CEA6-4D2B-8AF9-3E98D0DC12DF}"/>
                </a:ext>
              </a:extLst>
            </p:cNvPr>
            <p:cNvSpPr/>
            <p:nvPr/>
          </p:nvSpPr>
          <p:spPr>
            <a:xfrm>
              <a:off x="9543567" y="2156853"/>
              <a:ext cx="151916" cy="1519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" dist="88900" dir="6420000" sx="90000" sy="90000" kx="-1200000" algn="b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BB39855-2958-4BA1-8065-D816696CCB0A}"/>
                </a:ext>
              </a:extLst>
            </p:cNvPr>
            <p:cNvSpPr/>
            <p:nvPr/>
          </p:nvSpPr>
          <p:spPr>
            <a:xfrm>
              <a:off x="1620267" y="5941994"/>
              <a:ext cx="5193199" cy="798021"/>
            </a:xfrm>
            <a:prstGeom prst="rect">
              <a:avLst/>
            </a:prstGeom>
          </p:spPr>
          <p:txBody>
            <a:bodyPr wrap="square" lIns="0" rIns="0" anchor="t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Considerar un </a:t>
              </a:r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esquema de trabajo basado en sistemas empotrados que 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permita realizar pruebas desde diferentes locaciones, para ello se recomienda crear un esquema de comunicación basado en MQTT, pará él envió de datos desde el dispositivo EPOC+ al servidor.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6A36E5-12B0-417D-BABE-D4477526F230}"/>
                </a:ext>
              </a:extLst>
            </p:cNvPr>
            <p:cNvSpPr/>
            <p:nvPr/>
          </p:nvSpPr>
          <p:spPr>
            <a:xfrm>
              <a:off x="2938635" y="1349727"/>
              <a:ext cx="4034111" cy="625418"/>
            </a:xfrm>
            <a:prstGeom prst="rect">
              <a:avLst/>
            </a:prstGeom>
          </p:spPr>
          <p:txBody>
            <a:bodyPr wrap="square" lIns="0" rIns="0" anchor="t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 recomienda integrar diferentes terapias de </a:t>
              </a:r>
              <a:r>
                <a:rPr lang="es-E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neurofeedback</a:t>
              </a:r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utilizando la misma arquitectura para determinar su viabilidad y eficacia.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ECBCEE8-5DF4-4465-8701-AA73F2049D54}"/>
                </a:ext>
              </a:extLst>
            </p:cNvPr>
            <p:cNvSpPr/>
            <p:nvPr/>
          </p:nvSpPr>
          <p:spPr>
            <a:xfrm>
              <a:off x="7157974" y="5498613"/>
              <a:ext cx="3905810" cy="625418"/>
            </a:xfrm>
            <a:prstGeom prst="rect">
              <a:avLst/>
            </a:prstGeom>
          </p:spPr>
          <p:txBody>
            <a:bodyPr wrap="square" lIns="0" rIns="0" anchor="t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Usar redes neuronales para determinar comportamientos, y respuestas ante </a:t>
              </a:r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diferentes ambientes educativos y estresores académicos.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3FBB9D-5D5A-47BB-AC81-985BFAC8CC76}"/>
                </a:ext>
              </a:extLst>
            </p:cNvPr>
            <p:cNvSpPr/>
            <p:nvPr/>
          </p:nvSpPr>
          <p:spPr>
            <a:xfrm>
              <a:off x="7445726" y="525011"/>
              <a:ext cx="3497044" cy="977302"/>
            </a:xfrm>
            <a:prstGeom prst="rect">
              <a:avLst/>
            </a:prstGeom>
          </p:spPr>
          <p:txBody>
            <a:bodyPr wrap="square" lIns="0" rIns="0" anchor="t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 recomienda usar una base de datos no relacional, por la excesiva cantidad de datos generados, estos rondan entre </a:t>
              </a:r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5000-10000 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datos dependiendo del tiempo de la terapia, lo cual normalmente es de 30 minutos.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189859B-0DF0-4051-AD46-B4AF5E3B92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4223" y="5770744"/>
              <a:ext cx="0" cy="30586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AF10D8B-E1B0-465D-9DDE-80C70B8138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2101" y="5207711"/>
              <a:ext cx="0" cy="23494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5BB1352-6D67-411B-BC8E-7472CE7DB13F}"/>
                </a:ext>
              </a:extLst>
            </p:cNvPr>
            <p:cNvCxnSpPr>
              <a:cxnSpLocks/>
            </p:cNvCxnSpPr>
            <p:nvPr/>
          </p:nvCxnSpPr>
          <p:spPr>
            <a:xfrm>
              <a:off x="5049195" y="2277719"/>
              <a:ext cx="0" cy="23494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3B45590-FAB4-4F06-88B2-E7506CC14A3C}"/>
                </a:ext>
              </a:extLst>
            </p:cNvPr>
            <p:cNvCxnSpPr>
              <a:cxnSpLocks/>
            </p:cNvCxnSpPr>
            <p:nvPr/>
          </p:nvCxnSpPr>
          <p:spPr>
            <a:xfrm>
              <a:off x="9614694" y="1642264"/>
              <a:ext cx="0" cy="294946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D2724008-0108-4AA2-A41E-2B25A3301E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9621" y="4075537"/>
              <a:ext cx="531708" cy="530178"/>
            </a:xfrm>
            <a:custGeom>
              <a:avLst/>
              <a:gdLst>
                <a:gd name="T0" fmla="*/ 820 w 1536"/>
                <a:gd name="T1" fmla="*/ 785 h 1536"/>
                <a:gd name="T2" fmla="*/ 828 w 1536"/>
                <a:gd name="T3" fmla="*/ 828 h 1536"/>
                <a:gd name="T4" fmla="*/ 708 w 1536"/>
                <a:gd name="T5" fmla="*/ 948 h 1536"/>
                <a:gd name="T6" fmla="*/ 588 w 1536"/>
                <a:gd name="T7" fmla="*/ 828 h 1536"/>
                <a:gd name="T8" fmla="*/ 708 w 1536"/>
                <a:gd name="T9" fmla="*/ 708 h 1536"/>
                <a:gd name="T10" fmla="*/ 727 w 1536"/>
                <a:gd name="T11" fmla="*/ 709 h 1536"/>
                <a:gd name="T12" fmla="*/ 913 w 1536"/>
                <a:gd name="T13" fmla="*/ 478 h 1536"/>
                <a:gd name="T14" fmla="*/ 998 w 1536"/>
                <a:gd name="T15" fmla="*/ 469 h 1536"/>
                <a:gd name="T16" fmla="*/ 1007 w 1536"/>
                <a:gd name="T17" fmla="*/ 554 h 1536"/>
                <a:gd name="T18" fmla="*/ 820 w 1536"/>
                <a:gd name="T19" fmla="*/ 785 h 1536"/>
                <a:gd name="T20" fmla="*/ 743 w 1536"/>
                <a:gd name="T21" fmla="*/ 1415 h 1536"/>
                <a:gd name="T22" fmla="*/ 708 w 1536"/>
                <a:gd name="T23" fmla="*/ 1416 h 1536"/>
                <a:gd name="T24" fmla="*/ 120 w 1536"/>
                <a:gd name="T25" fmla="*/ 828 h 1536"/>
                <a:gd name="T26" fmla="*/ 708 w 1536"/>
                <a:gd name="T27" fmla="*/ 240 h 1536"/>
                <a:gd name="T28" fmla="*/ 1296 w 1536"/>
                <a:gd name="T29" fmla="*/ 817 h 1536"/>
                <a:gd name="T30" fmla="*/ 1357 w 1536"/>
                <a:gd name="T31" fmla="*/ 876 h 1536"/>
                <a:gd name="T32" fmla="*/ 1416 w 1536"/>
                <a:gd name="T33" fmla="*/ 815 h 1536"/>
                <a:gd name="T34" fmla="*/ 1204 w 1536"/>
                <a:gd name="T35" fmla="*/ 323 h 1536"/>
                <a:gd name="T36" fmla="*/ 768 w 1536"/>
                <a:gd name="T37" fmla="*/ 123 h 1536"/>
                <a:gd name="T38" fmla="*/ 768 w 1536"/>
                <a:gd name="T39" fmla="*/ 60 h 1536"/>
                <a:gd name="T40" fmla="*/ 708 w 1536"/>
                <a:gd name="T41" fmla="*/ 0 h 1536"/>
                <a:gd name="T42" fmla="*/ 648 w 1536"/>
                <a:gd name="T43" fmla="*/ 60 h 1536"/>
                <a:gd name="T44" fmla="*/ 648 w 1536"/>
                <a:gd name="T45" fmla="*/ 123 h 1536"/>
                <a:gd name="T46" fmla="*/ 207 w 1536"/>
                <a:gd name="T47" fmla="*/ 327 h 1536"/>
                <a:gd name="T48" fmla="*/ 0 w 1536"/>
                <a:gd name="T49" fmla="*/ 828 h 1536"/>
                <a:gd name="T50" fmla="*/ 207 w 1536"/>
                <a:gd name="T51" fmla="*/ 1329 h 1536"/>
                <a:gd name="T52" fmla="*/ 708 w 1536"/>
                <a:gd name="T53" fmla="*/ 1536 h 1536"/>
                <a:gd name="T54" fmla="*/ 751 w 1536"/>
                <a:gd name="T55" fmla="*/ 1535 h 1536"/>
                <a:gd name="T56" fmla="*/ 807 w 1536"/>
                <a:gd name="T57" fmla="*/ 1471 h 1536"/>
                <a:gd name="T58" fmla="*/ 743 w 1536"/>
                <a:gd name="T59" fmla="*/ 1415 h 1536"/>
                <a:gd name="T60" fmla="*/ 1117 w 1536"/>
                <a:gd name="T61" fmla="*/ 148 h 1536"/>
                <a:gd name="T62" fmla="*/ 1279 w 1536"/>
                <a:gd name="T63" fmla="*/ 283 h 1536"/>
                <a:gd name="T64" fmla="*/ 1317 w 1536"/>
                <a:gd name="T65" fmla="*/ 296 h 1536"/>
                <a:gd name="T66" fmla="*/ 1363 w 1536"/>
                <a:gd name="T67" fmla="*/ 275 h 1536"/>
                <a:gd name="T68" fmla="*/ 1355 w 1536"/>
                <a:gd name="T69" fmla="*/ 190 h 1536"/>
                <a:gd name="T70" fmla="*/ 1193 w 1536"/>
                <a:gd name="T71" fmla="*/ 56 h 1536"/>
                <a:gd name="T72" fmla="*/ 1109 w 1536"/>
                <a:gd name="T73" fmla="*/ 64 h 1536"/>
                <a:gd name="T74" fmla="*/ 1117 w 1536"/>
                <a:gd name="T75" fmla="*/ 148 h 1536"/>
                <a:gd name="T76" fmla="*/ 99 w 1536"/>
                <a:gd name="T77" fmla="*/ 296 h 1536"/>
                <a:gd name="T78" fmla="*/ 137 w 1536"/>
                <a:gd name="T79" fmla="*/ 283 h 1536"/>
                <a:gd name="T80" fmla="*/ 302 w 1536"/>
                <a:gd name="T81" fmla="*/ 148 h 1536"/>
                <a:gd name="T82" fmla="*/ 311 w 1536"/>
                <a:gd name="T83" fmla="*/ 64 h 1536"/>
                <a:gd name="T84" fmla="*/ 226 w 1536"/>
                <a:gd name="T85" fmla="*/ 55 h 1536"/>
                <a:gd name="T86" fmla="*/ 61 w 1536"/>
                <a:gd name="T87" fmla="*/ 190 h 1536"/>
                <a:gd name="T88" fmla="*/ 53 w 1536"/>
                <a:gd name="T89" fmla="*/ 274 h 1536"/>
                <a:gd name="T90" fmla="*/ 99 w 1536"/>
                <a:gd name="T91" fmla="*/ 296 h 1536"/>
                <a:gd name="T92" fmla="*/ 1536 w 1536"/>
                <a:gd name="T93" fmla="*/ 1176 h 1536"/>
                <a:gd name="T94" fmla="*/ 1485 w 1536"/>
                <a:gd name="T95" fmla="*/ 1267 h 1536"/>
                <a:gd name="T96" fmla="*/ 1068 w 1536"/>
                <a:gd name="T97" fmla="*/ 1520 h 1536"/>
                <a:gd name="T98" fmla="*/ 1013 w 1536"/>
                <a:gd name="T99" fmla="*/ 1536 h 1536"/>
                <a:gd name="T100" fmla="*/ 961 w 1536"/>
                <a:gd name="T101" fmla="*/ 1522 h 1536"/>
                <a:gd name="T102" fmla="*/ 906 w 1536"/>
                <a:gd name="T103" fmla="*/ 1429 h 1536"/>
                <a:gd name="T104" fmla="*/ 906 w 1536"/>
                <a:gd name="T105" fmla="*/ 923 h 1536"/>
                <a:gd name="T106" fmla="*/ 961 w 1536"/>
                <a:gd name="T107" fmla="*/ 830 h 1536"/>
                <a:gd name="T108" fmla="*/ 1068 w 1536"/>
                <a:gd name="T109" fmla="*/ 832 h 1536"/>
                <a:gd name="T110" fmla="*/ 1485 w 1536"/>
                <a:gd name="T111" fmla="*/ 1085 h 1536"/>
                <a:gd name="T112" fmla="*/ 1536 w 1536"/>
                <a:gd name="T113" fmla="*/ 1176 h 1536"/>
                <a:gd name="T114" fmla="*/ 1404 w 1536"/>
                <a:gd name="T115" fmla="*/ 1176 h 1536"/>
                <a:gd name="T116" fmla="*/ 1026 w 1536"/>
                <a:gd name="T117" fmla="*/ 946 h 1536"/>
                <a:gd name="T118" fmla="*/ 1026 w 1536"/>
                <a:gd name="T119" fmla="*/ 1406 h 1536"/>
                <a:gd name="T120" fmla="*/ 1404 w 1536"/>
                <a:gd name="T121" fmla="*/ 1176 h 1536"/>
                <a:gd name="T122" fmla="*/ 1404 w 1536"/>
                <a:gd name="T123" fmla="*/ 1176 h 1536"/>
                <a:gd name="T124" fmla="*/ 1404 w 1536"/>
                <a:gd name="T125" fmla="*/ 1176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6" h="1536">
                  <a:moveTo>
                    <a:pt x="820" y="785"/>
                  </a:moveTo>
                  <a:cubicBezTo>
                    <a:pt x="825" y="798"/>
                    <a:pt x="828" y="813"/>
                    <a:pt x="828" y="828"/>
                  </a:cubicBezTo>
                  <a:cubicBezTo>
                    <a:pt x="828" y="894"/>
                    <a:pt x="774" y="948"/>
                    <a:pt x="708" y="948"/>
                  </a:cubicBezTo>
                  <a:cubicBezTo>
                    <a:pt x="642" y="948"/>
                    <a:pt x="588" y="894"/>
                    <a:pt x="588" y="828"/>
                  </a:cubicBezTo>
                  <a:cubicBezTo>
                    <a:pt x="588" y="762"/>
                    <a:pt x="642" y="708"/>
                    <a:pt x="708" y="708"/>
                  </a:cubicBezTo>
                  <a:cubicBezTo>
                    <a:pt x="714" y="708"/>
                    <a:pt x="721" y="708"/>
                    <a:pt x="727" y="709"/>
                  </a:cubicBezTo>
                  <a:cubicBezTo>
                    <a:pt x="913" y="478"/>
                    <a:pt x="913" y="478"/>
                    <a:pt x="913" y="478"/>
                  </a:cubicBezTo>
                  <a:cubicBezTo>
                    <a:pt x="934" y="453"/>
                    <a:pt x="972" y="448"/>
                    <a:pt x="998" y="469"/>
                  </a:cubicBezTo>
                  <a:cubicBezTo>
                    <a:pt x="1023" y="490"/>
                    <a:pt x="1028" y="528"/>
                    <a:pt x="1007" y="554"/>
                  </a:cubicBezTo>
                  <a:lnTo>
                    <a:pt x="820" y="785"/>
                  </a:lnTo>
                  <a:close/>
                  <a:moveTo>
                    <a:pt x="743" y="1415"/>
                  </a:moveTo>
                  <a:cubicBezTo>
                    <a:pt x="732" y="1416"/>
                    <a:pt x="720" y="1416"/>
                    <a:pt x="708" y="1416"/>
                  </a:cubicBezTo>
                  <a:cubicBezTo>
                    <a:pt x="384" y="1416"/>
                    <a:pt x="120" y="1152"/>
                    <a:pt x="120" y="828"/>
                  </a:cubicBezTo>
                  <a:cubicBezTo>
                    <a:pt x="120" y="504"/>
                    <a:pt x="384" y="240"/>
                    <a:pt x="708" y="240"/>
                  </a:cubicBezTo>
                  <a:cubicBezTo>
                    <a:pt x="1026" y="240"/>
                    <a:pt x="1290" y="499"/>
                    <a:pt x="1296" y="817"/>
                  </a:cubicBezTo>
                  <a:cubicBezTo>
                    <a:pt x="1297" y="850"/>
                    <a:pt x="1324" y="877"/>
                    <a:pt x="1357" y="876"/>
                  </a:cubicBezTo>
                  <a:cubicBezTo>
                    <a:pt x="1390" y="875"/>
                    <a:pt x="1416" y="848"/>
                    <a:pt x="1416" y="815"/>
                  </a:cubicBezTo>
                  <a:cubicBezTo>
                    <a:pt x="1413" y="629"/>
                    <a:pt x="1337" y="454"/>
                    <a:pt x="1204" y="323"/>
                  </a:cubicBezTo>
                  <a:cubicBezTo>
                    <a:pt x="1085" y="206"/>
                    <a:pt x="932" y="136"/>
                    <a:pt x="768" y="123"/>
                  </a:cubicBezTo>
                  <a:cubicBezTo>
                    <a:pt x="768" y="60"/>
                    <a:pt x="768" y="60"/>
                    <a:pt x="768" y="60"/>
                  </a:cubicBezTo>
                  <a:cubicBezTo>
                    <a:pt x="768" y="27"/>
                    <a:pt x="741" y="0"/>
                    <a:pt x="708" y="0"/>
                  </a:cubicBezTo>
                  <a:cubicBezTo>
                    <a:pt x="675" y="0"/>
                    <a:pt x="648" y="27"/>
                    <a:pt x="648" y="60"/>
                  </a:cubicBezTo>
                  <a:cubicBezTo>
                    <a:pt x="648" y="123"/>
                    <a:pt x="648" y="123"/>
                    <a:pt x="648" y="123"/>
                  </a:cubicBezTo>
                  <a:cubicBezTo>
                    <a:pt x="482" y="136"/>
                    <a:pt x="327" y="208"/>
                    <a:pt x="207" y="327"/>
                  </a:cubicBezTo>
                  <a:cubicBezTo>
                    <a:pt x="74" y="461"/>
                    <a:pt x="0" y="639"/>
                    <a:pt x="0" y="828"/>
                  </a:cubicBezTo>
                  <a:cubicBezTo>
                    <a:pt x="0" y="1017"/>
                    <a:pt x="74" y="1195"/>
                    <a:pt x="207" y="1329"/>
                  </a:cubicBezTo>
                  <a:cubicBezTo>
                    <a:pt x="341" y="1462"/>
                    <a:pt x="519" y="1536"/>
                    <a:pt x="708" y="1536"/>
                  </a:cubicBezTo>
                  <a:cubicBezTo>
                    <a:pt x="722" y="1536"/>
                    <a:pt x="736" y="1536"/>
                    <a:pt x="751" y="1535"/>
                  </a:cubicBezTo>
                  <a:cubicBezTo>
                    <a:pt x="784" y="1533"/>
                    <a:pt x="809" y="1504"/>
                    <a:pt x="807" y="1471"/>
                  </a:cubicBezTo>
                  <a:cubicBezTo>
                    <a:pt x="805" y="1438"/>
                    <a:pt x="777" y="1413"/>
                    <a:pt x="743" y="1415"/>
                  </a:cubicBezTo>
                  <a:close/>
                  <a:moveTo>
                    <a:pt x="1117" y="148"/>
                  </a:moveTo>
                  <a:cubicBezTo>
                    <a:pt x="1279" y="283"/>
                    <a:pt x="1279" y="283"/>
                    <a:pt x="1279" y="283"/>
                  </a:cubicBezTo>
                  <a:cubicBezTo>
                    <a:pt x="1290" y="292"/>
                    <a:pt x="1303" y="296"/>
                    <a:pt x="1317" y="296"/>
                  </a:cubicBezTo>
                  <a:cubicBezTo>
                    <a:pt x="1334" y="296"/>
                    <a:pt x="1351" y="289"/>
                    <a:pt x="1363" y="275"/>
                  </a:cubicBezTo>
                  <a:cubicBezTo>
                    <a:pt x="1384" y="249"/>
                    <a:pt x="1381" y="211"/>
                    <a:pt x="1355" y="190"/>
                  </a:cubicBezTo>
                  <a:cubicBezTo>
                    <a:pt x="1193" y="56"/>
                    <a:pt x="1193" y="56"/>
                    <a:pt x="1193" y="56"/>
                  </a:cubicBezTo>
                  <a:cubicBezTo>
                    <a:pt x="1168" y="35"/>
                    <a:pt x="1130" y="38"/>
                    <a:pt x="1109" y="64"/>
                  </a:cubicBezTo>
                  <a:cubicBezTo>
                    <a:pt x="1088" y="89"/>
                    <a:pt x="1091" y="127"/>
                    <a:pt x="1117" y="148"/>
                  </a:cubicBezTo>
                  <a:close/>
                  <a:moveTo>
                    <a:pt x="99" y="296"/>
                  </a:moveTo>
                  <a:cubicBezTo>
                    <a:pt x="113" y="296"/>
                    <a:pt x="126" y="292"/>
                    <a:pt x="137" y="283"/>
                  </a:cubicBezTo>
                  <a:cubicBezTo>
                    <a:pt x="302" y="148"/>
                    <a:pt x="302" y="148"/>
                    <a:pt x="302" y="148"/>
                  </a:cubicBezTo>
                  <a:cubicBezTo>
                    <a:pt x="328" y="128"/>
                    <a:pt x="331" y="90"/>
                    <a:pt x="311" y="64"/>
                  </a:cubicBezTo>
                  <a:cubicBezTo>
                    <a:pt x="290" y="38"/>
                    <a:pt x="252" y="35"/>
                    <a:pt x="226" y="55"/>
                  </a:cubicBezTo>
                  <a:cubicBezTo>
                    <a:pt x="61" y="190"/>
                    <a:pt x="61" y="190"/>
                    <a:pt x="61" y="190"/>
                  </a:cubicBezTo>
                  <a:cubicBezTo>
                    <a:pt x="36" y="211"/>
                    <a:pt x="32" y="249"/>
                    <a:pt x="53" y="274"/>
                  </a:cubicBezTo>
                  <a:cubicBezTo>
                    <a:pt x="64" y="289"/>
                    <a:pt x="82" y="296"/>
                    <a:pt x="99" y="296"/>
                  </a:cubicBezTo>
                  <a:close/>
                  <a:moveTo>
                    <a:pt x="1536" y="1176"/>
                  </a:moveTo>
                  <a:cubicBezTo>
                    <a:pt x="1536" y="1214"/>
                    <a:pt x="1517" y="1248"/>
                    <a:pt x="1485" y="1267"/>
                  </a:cubicBezTo>
                  <a:cubicBezTo>
                    <a:pt x="1068" y="1520"/>
                    <a:pt x="1068" y="1520"/>
                    <a:pt x="1068" y="1520"/>
                  </a:cubicBezTo>
                  <a:cubicBezTo>
                    <a:pt x="1051" y="1531"/>
                    <a:pt x="1032" y="1536"/>
                    <a:pt x="1013" y="1536"/>
                  </a:cubicBezTo>
                  <a:cubicBezTo>
                    <a:pt x="995" y="1536"/>
                    <a:pt x="977" y="1531"/>
                    <a:pt x="961" y="1522"/>
                  </a:cubicBezTo>
                  <a:cubicBezTo>
                    <a:pt x="927" y="1503"/>
                    <a:pt x="906" y="1468"/>
                    <a:pt x="906" y="1429"/>
                  </a:cubicBezTo>
                  <a:cubicBezTo>
                    <a:pt x="906" y="923"/>
                    <a:pt x="906" y="923"/>
                    <a:pt x="906" y="923"/>
                  </a:cubicBezTo>
                  <a:cubicBezTo>
                    <a:pt x="906" y="884"/>
                    <a:pt x="927" y="849"/>
                    <a:pt x="961" y="830"/>
                  </a:cubicBezTo>
                  <a:cubicBezTo>
                    <a:pt x="994" y="811"/>
                    <a:pt x="1036" y="812"/>
                    <a:pt x="1068" y="832"/>
                  </a:cubicBezTo>
                  <a:cubicBezTo>
                    <a:pt x="1485" y="1085"/>
                    <a:pt x="1485" y="1085"/>
                    <a:pt x="1485" y="1085"/>
                  </a:cubicBezTo>
                  <a:cubicBezTo>
                    <a:pt x="1517" y="1104"/>
                    <a:pt x="1536" y="1138"/>
                    <a:pt x="1536" y="1176"/>
                  </a:cubicBezTo>
                  <a:close/>
                  <a:moveTo>
                    <a:pt x="1404" y="1176"/>
                  </a:moveTo>
                  <a:cubicBezTo>
                    <a:pt x="1026" y="946"/>
                    <a:pt x="1026" y="946"/>
                    <a:pt x="1026" y="946"/>
                  </a:cubicBezTo>
                  <a:cubicBezTo>
                    <a:pt x="1026" y="1406"/>
                    <a:pt x="1026" y="1406"/>
                    <a:pt x="1026" y="1406"/>
                  </a:cubicBezTo>
                  <a:lnTo>
                    <a:pt x="1404" y="1176"/>
                  </a:lnTo>
                  <a:close/>
                  <a:moveTo>
                    <a:pt x="1404" y="1176"/>
                  </a:moveTo>
                  <a:cubicBezTo>
                    <a:pt x="1404" y="1176"/>
                    <a:pt x="1404" y="1176"/>
                    <a:pt x="1404" y="1176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3C20A68-3CC2-4D84-8BFC-E54747003422}"/>
                </a:ext>
              </a:extLst>
            </p:cNvPr>
            <p:cNvGrpSpPr/>
            <p:nvPr/>
          </p:nvGrpSpPr>
          <p:grpSpPr>
            <a:xfrm>
              <a:off x="4821468" y="3665015"/>
              <a:ext cx="636170" cy="633134"/>
              <a:chOff x="-6350" y="-9524"/>
              <a:chExt cx="3327400" cy="3311524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52" name="Freeform 21">
                <a:extLst>
                  <a:ext uri="{FF2B5EF4-FFF2-40B4-BE49-F238E27FC236}">
                    <a16:creationId xmlns:a16="http://schemas.microsoft.com/office/drawing/2014/main" id="{8EAECFB8-6E40-4020-B81C-CEF8F1BD9A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2763" y="511175"/>
                <a:ext cx="969963" cy="1014412"/>
              </a:xfrm>
              <a:custGeom>
                <a:avLst/>
                <a:gdLst>
                  <a:gd name="T0" fmla="*/ 225 w 450"/>
                  <a:gd name="T1" fmla="*/ 472 h 472"/>
                  <a:gd name="T2" fmla="*/ 384 w 450"/>
                  <a:gd name="T3" fmla="*/ 406 h 472"/>
                  <a:gd name="T4" fmla="*/ 450 w 450"/>
                  <a:gd name="T5" fmla="*/ 247 h 472"/>
                  <a:gd name="T6" fmla="*/ 384 w 450"/>
                  <a:gd name="T7" fmla="*/ 88 h 472"/>
                  <a:gd name="T8" fmla="*/ 66 w 450"/>
                  <a:gd name="T9" fmla="*/ 88 h 472"/>
                  <a:gd name="T10" fmla="*/ 0 w 450"/>
                  <a:gd name="T11" fmla="*/ 247 h 472"/>
                  <a:gd name="T12" fmla="*/ 66 w 450"/>
                  <a:gd name="T13" fmla="*/ 406 h 472"/>
                  <a:gd name="T14" fmla="*/ 225 w 450"/>
                  <a:gd name="T15" fmla="*/ 472 h 472"/>
                  <a:gd name="T16" fmla="*/ 130 w 450"/>
                  <a:gd name="T17" fmla="*/ 151 h 472"/>
                  <a:gd name="T18" fmla="*/ 225 w 450"/>
                  <a:gd name="T19" fmla="*/ 112 h 472"/>
                  <a:gd name="T20" fmla="*/ 321 w 450"/>
                  <a:gd name="T21" fmla="*/ 151 h 472"/>
                  <a:gd name="T22" fmla="*/ 360 w 450"/>
                  <a:gd name="T23" fmla="*/ 247 h 472"/>
                  <a:gd name="T24" fmla="*/ 321 w 450"/>
                  <a:gd name="T25" fmla="*/ 342 h 472"/>
                  <a:gd name="T26" fmla="*/ 130 w 450"/>
                  <a:gd name="T27" fmla="*/ 342 h 472"/>
                  <a:gd name="T28" fmla="*/ 90 w 450"/>
                  <a:gd name="T29" fmla="*/ 247 h 472"/>
                  <a:gd name="T30" fmla="*/ 130 w 450"/>
                  <a:gd name="T31" fmla="*/ 151 h 472"/>
                  <a:gd name="T32" fmla="*/ 130 w 450"/>
                  <a:gd name="T33" fmla="*/ 151 h 472"/>
                  <a:gd name="T34" fmla="*/ 130 w 450"/>
                  <a:gd name="T35" fmla="*/ 151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50" h="472">
                    <a:moveTo>
                      <a:pt x="225" y="472"/>
                    </a:moveTo>
                    <a:cubicBezTo>
                      <a:pt x="283" y="472"/>
                      <a:pt x="340" y="450"/>
                      <a:pt x="384" y="406"/>
                    </a:cubicBezTo>
                    <a:cubicBezTo>
                      <a:pt x="427" y="363"/>
                      <a:pt x="450" y="307"/>
                      <a:pt x="450" y="247"/>
                    </a:cubicBezTo>
                    <a:cubicBezTo>
                      <a:pt x="450" y="187"/>
                      <a:pt x="427" y="130"/>
                      <a:pt x="384" y="88"/>
                    </a:cubicBezTo>
                    <a:cubicBezTo>
                      <a:pt x="297" y="0"/>
                      <a:pt x="154" y="0"/>
                      <a:pt x="66" y="88"/>
                    </a:cubicBezTo>
                    <a:cubicBezTo>
                      <a:pt x="24" y="130"/>
                      <a:pt x="0" y="187"/>
                      <a:pt x="0" y="247"/>
                    </a:cubicBezTo>
                    <a:cubicBezTo>
                      <a:pt x="0" y="307"/>
                      <a:pt x="24" y="363"/>
                      <a:pt x="66" y="406"/>
                    </a:cubicBezTo>
                    <a:cubicBezTo>
                      <a:pt x="110" y="450"/>
                      <a:pt x="168" y="472"/>
                      <a:pt x="225" y="472"/>
                    </a:cubicBezTo>
                    <a:close/>
                    <a:moveTo>
                      <a:pt x="130" y="151"/>
                    </a:moveTo>
                    <a:cubicBezTo>
                      <a:pt x="156" y="125"/>
                      <a:pt x="191" y="112"/>
                      <a:pt x="225" y="112"/>
                    </a:cubicBezTo>
                    <a:cubicBezTo>
                      <a:pt x="260" y="112"/>
                      <a:pt x="294" y="125"/>
                      <a:pt x="321" y="151"/>
                    </a:cubicBezTo>
                    <a:cubicBezTo>
                      <a:pt x="346" y="177"/>
                      <a:pt x="360" y="211"/>
                      <a:pt x="360" y="247"/>
                    </a:cubicBezTo>
                    <a:cubicBezTo>
                      <a:pt x="360" y="283"/>
                      <a:pt x="346" y="317"/>
                      <a:pt x="321" y="342"/>
                    </a:cubicBezTo>
                    <a:cubicBezTo>
                      <a:pt x="268" y="395"/>
                      <a:pt x="182" y="395"/>
                      <a:pt x="130" y="342"/>
                    </a:cubicBezTo>
                    <a:cubicBezTo>
                      <a:pt x="104" y="317"/>
                      <a:pt x="90" y="283"/>
                      <a:pt x="90" y="247"/>
                    </a:cubicBezTo>
                    <a:cubicBezTo>
                      <a:pt x="90" y="211"/>
                      <a:pt x="104" y="177"/>
                      <a:pt x="130" y="151"/>
                    </a:cubicBezTo>
                    <a:close/>
                    <a:moveTo>
                      <a:pt x="130" y="151"/>
                    </a:moveTo>
                    <a:cubicBezTo>
                      <a:pt x="130" y="151"/>
                      <a:pt x="130" y="151"/>
                      <a:pt x="130" y="151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5EA78A2-2573-4B5F-A860-D9E896C8B57F}"/>
                  </a:ext>
                </a:extLst>
              </p:cNvPr>
              <p:cNvGrpSpPr/>
              <p:nvPr/>
            </p:nvGrpSpPr>
            <p:grpSpPr>
              <a:xfrm>
                <a:off x="-6350" y="-9524"/>
                <a:ext cx="3327400" cy="3311524"/>
                <a:chOff x="-6350" y="-9524"/>
                <a:chExt cx="3327400" cy="3311524"/>
              </a:xfrm>
              <a:grpFill/>
            </p:grpSpPr>
            <p:sp>
              <p:nvSpPr>
                <p:cNvPr id="54" name="Freeform 20">
                  <a:extLst>
                    <a:ext uri="{FF2B5EF4-FFF2-40B4-BE49-F238E27FC236}">
                      <a16:creationId xmlns:a16="http://schemas.microsoft.com/office/drawing/2014/main" id="{62B095F9-8274-43F8-B4D9-0DCB1D7E300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6350" y="-9524"/>
                  <a:ext cx="3327400" cy="3311524"/>
                </a:xfrm>
                <a:custGeom>
                  <a:avLst/>
                  <a:gdLst>
                    <a:gd name="T0" fmla="*/ 1538 w 1545"/>
                    <a:gd name="T1" fmla="*/ 120 h 1541"/>
                    <a:gd name="T2" fmla="*/ 1425 w 1545"/>
                    <a:gd name="T3" fmla="*/ 7 h 1541"/>
                    <a:gd name="T4" fmla="*/ 831 w 1545"/>
                    <a:gd name="T5" fmla="*/ 126 h 1541"/>
                    <a:gd name="T6" fmla="*/ 490 w 1545"/>
                    <a:gd name="T7" fmla="*/ 408 h 1541"/>
                    <a:gd name="T8" fmla="*/ 487 w 1545"/>
                    <a:gd name="T9" fmla="*/ 413 h 1541"/>
                    <a:gd name="T10" fmla="*/ 262 w 1545"/>
                    <a:gd name="T11" fmla="*/ 430 h 1541"/>
                    <a:gd name="T12" fmla="*/ 171 w 1545"/>
                    <a:gd name="T13" fmla="*/ 483 h 1541"/>
                    <a:gd name="T14" fmla="*/ 18 w 1545"/>
                    <a:gd name="T15" fmla="*/ 715 h 1541"/>
                    <a:gd name="T16" fmla="*/ 11 w 1545"/>
                    <a:gd name="T17" fmla="*/ 794 h 1541"/>
                    <a:gd name="T18" fmla="*/ 74 w 1545"/>
                    <a:gd name="T19" fmla="*/ 842 h 1541"/>
                    <a:gd name="T20" fmla="*/ 263 w 1545"/>
                    <a:gd name="T21" fmla="*/ 871 h 1541"/>
                    <a:gd name="T22" fmla="*/ 261 w 1545"/>
                    <a:gd name="T23" fmla="*/ 883 h 1541"/>
                    <a:gd name="T24" fmla="*/ 295 w 1545"/>
                    <a:gd name="T25" fmla="*/ 986 h 1541"/>
                    <a:gd name="T26" fmla="*/ 559 w 1545"/>
                    <a:gd name="T27" fmla="*/ 1250 h 1541"/>
                    <a:gd name="T28" fmla="*/ 643 w 1545"/>
                    <a:gd name="T29" fmla="*/ 1285 h 1541"/>
                    <a:gd name="T30" fmla="*/ 663 w 1545"/>
                    <a:gd name="T31" fmla="*/ 1284 h 1541"/>
                    <a:gd name="T32" fmla="*/ 674 w 1545"/>
                    <a:gd name="T33" fmla="*/ 1282 h 1541"/>
                    <a:gd name="T34" fmla="*/ 703 w 1545"/>
                    <a:gd name="T35" fmla="*/ 1471 h 1541"/>
                    <a:gd name="T36" fmla="*/ 751 w 1545"/>
                    <a:gd name="T37" fmla="*/ 1534 h 1541"/>
                    <a:gd name="T38" fmla="*/ 784 w 1545"/>
                    <a:gd name="T39" fmla="*/ 1541 h 1541"/>
                    <a:gd name="T40" fmla="*/ 830 w 1545"/>
                    <a:gd name="T41" fmla="*/ 1527 h 1541"/>
                    <a:gd name="T42" fmla="*/ 1062 w 1545"/>
                    <a:gd name="T43" fmla="*/ 1374 h 1541"/>
                    <a:gd name="T44" fmla="*/ 1115 w 1545"/>
                    <a:gd name="T45" fmla="*/ 1283 h 1541"/>
                    <a:gd name="T46" fmla="*/ 1132 w 1545"/>
                    <a:gd name="T47" fmla="*/ 1058 h 1541"/>
                    <a:gd name="T48" fmla="*/ 1137 w 1545"/>
                    <a:gd name="T49" fmla="*/ 1055 h 1541"/>
                    <a:gd name="T50" fmla="*/ 1419 w 1545"/>
                    <a:gd name="T51" fmla="*/ 714 h 1541"/>
                    <a:gd name="T52" fmla="*/ 1538 w 1545"/>
                    <a:gd name="T53" fmla="*/ 120 h 1541"/>
                    <a:gd name="T54" fmla="*/ 1012 w 1545"/>
                    <a:gd name="T55" fmla="*/ 1299 h 1541"/>
                    <a:gd name="T56" fmla="*/ 790 w 1545"/>
                    <a:gd name="T57" fmla="*/ 1446 h 1541"/>
                    <a:gd name="T58" fmla="*/ 761 w 1545"/>
                    <a:gd name="T59" fmla="*/ 1261 h 1541"/>
                    <a:gd name="T60" fmla="*/ 1036 w 1545"/>
                    <a:gd name="T61" fmla="*/ 1130 h 1541"/>
                    <a:gd name="T62" fmla="*/ 1025 w 1545"/>
                    <a:gd name="T63" fmla="*/ 1276 h 1541"/>
                    <a:gd name="T64" fmla="*/ 1012 w 1545"/>
                    <a:gd name="T65" fmla="*/ 1299 h 1541"/>
                    <a:gd name="T66" fmla="*/ 622 w 1545"/>
                    <a:gd name="T67" fmla="*/ 1187 h 1541"/>
                    <a:gd name="T68" fmla="*/ 358 w 1545"/>
                    <a:gd name="T69" fmla="*/ 923 h 1541"/>
                    <a:gd name="T70" fmla="*/ 350 w 1545"/>
                    <a:gd name="T71" fmla="*/ 897 h 1541"/>
                    <a:gd name="T72" fmla="*/ 385 w 1545"/>
                    <a:gd name="T73" fmla="*/ 764 h 1541"/>
                    <a:gd name="T74" fmla="*/ 781 w 1545"/>
                    <a:gd name="T75" fmla="*/ 1160 h 1541"/>
                    <a:gd name="T76" fmla="*/ 648 w 1545"/>
                    <a:gd name="T77" fmla="*/ 1195 h 1541"/>
                    <a:gd name="T78" fmla="*/ 622 w 1545"/>
                    <a:gd name="T79" fmla="*/ 1187 h 1541"/>
                    <a:gd name="T80" fmla="*/ 269 w 1545"/>
                    <a:gd name="T81" fmla="*/ 520 h 1541"/>
                    <a:gd name="T82" fmla="*/ 415 w 1545"/>
                    <a:gd name="T83" fmla="*/ 509 h 1541"/>
                    <a:gd name="T84" fmla="*/ 284 w 1545"/>
                    <a:gd name="T85" fmla="*/ 784 h 1541"/>
                    <a:gd name="T86" fmla="*/ 99 w 1545"/>
                    <a:gd name="T87" fmla="*/ 755 h 1541"/>
                    <a:gd name="T88" fmla="*/ 246 w 1545"/>
                    <a:gd name="T89" fmla="*/ 533 h 1541"/>
                    <a:gd name="T90" fmla="*/ 269 w 1545"/>
                    <a:gd name="T91" fmla="*/ 520 h 1541"/>
                    <a:gd name="T92" fmla="*/ 1079 w 1545"/>
                    <a:gd name="T93" fmla="*/ 986 h 1541"/>
                    <a:gd name="T94" fmla="*/ 871 w 1545"/>
                    <a:gd name="T95" fmla="*/ 1122 h 1541"/>
                    <a:gd name="T96" fmla="*/ 423 w 1545"/>
                    <a:gd name="T97" fmla="*/ 674 h 1541"/>
                    <a:gd name="T98" fmla="*/ 559 w 1545"/>
                    <a:gd name="T99" fmla="*/ 466 h 1541"/>
                    <a:gd name="T100" fmla="*/ 872 w 1545"/>
                    <a:gd name="T101" fmla="*/ 206 h 1541"/>
                    <a:gd name="T102" fmla="*/ 1420 w 1545"/>
                    <a:gd name="T103" fmla="*/ 97 h 1541"/>
                    <a:gd name="T104" fmla="*/ 1448 w 1545"/>
                    <a:gd name="T105" fmla="*/ 125 h 1541"/>
                    <a:gd name="T106" fmla="*/ 1339 w 1545"/>
                    <a:gd name="T107" fmla="*/ 673 h 1541"/>
                    <a:gd name="T108" fmla="*/ 1079 w 1545"/>
                    <a:gd name="T109" fmla="*/ 986 h 1541"/>
                    <a:gd name="T110" fmla="*/ 1079 w 1545"/>
                    <a:gd name="T111" fmla="*/ 986 h 1541"/>
                    <a:gd name="T112" fmla="*/ 1079 w 1545"/>
                    <a:gd name="T113" fmla="*/ 986 h 1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545" h="1541">
                      <a:moveTo>
                        <a:pt x="1538" y="120"/>
                      </a:moveTo>
                      <a:cubicBezTo>
                        <a:pt x="1535" y="59"/>
                        <a:pt x="1486" y="10"/>
                        <a:pt x="1425" y="7"/>
                      </a:cubicBezTo>
                      <a:cubicBezTo>
                        <a:pt x="1302" y="0"/>
                        <a:pt x="1061" y="7"/>
                        <a:pt x="831" y="126"/>
                      </a:cubicBezTo>
                      <a:cubicBezTo>
                        <a:pt x="714" y="187"/>
                        <a:pt x="589" y="289"/>
                        <a:pt x="490" y="408"/>
                      </a:cubicBezTo>
                      <a:cubicBezTo>
                        <a:pt x="489" y="410"/>
                        <a:pt x="488" y="411"/>
                        <a:pt x="487" y="413"/>
                      </a:cubicBezTo>
                      <a:cubicBezTo>
                        <a:pt x="262" y="430"/>
                        <a:pt x="262" y="430"/>
                        <a:pt x="262" y="430"/>
                      </a:cubicBezTo>
                      <a:cubicBezTo>
                        <a:pt x="225" y="433"/>
                        <a:pt x="192" y="452"/>
                        <a:pt x="171" y="483"/>
                      </a:cubicBezTo>
                      <a:cubicBezTo>
                        <a:pt x="18" y="715"/>
                        <a:pt x="18" y="715"/>
                        <a:pt x="18" y="715"/>
                      </a:cubicBezTo>
                      <a:cubicBezTo>
                        <a:pt x="2" y="739"/>
                        <a:pt x="0" y="768"/>
                        <a:pt x="11" y="794"/>
                      </a:cubicBezTo>
                      <a:cubicBezTo>
                        <a:pt x="22" y="820"/>
                        <a:pt x="46" y="838"/>
                        <a:pt x="74" y="842"/>
                      </a:cubicBezTo>
                      <a:cubicBezTo>
                        <a:pt x="263" y="871"/>
                        <a:pt x="263" y="871"/>
                        <a:pt x="263" y="871"/>
                      </a:cubicBezTo>
                      <a:cubicBezTo>
                        <a:pt x="263" y="875"/>
                        <a:pt x="262" y="879"/>
                        <a:pt x="261" y="883"/>
                      </a:cubicBezTo>
                      <a:cubicBezTo>
                        <a:pt x="255" y="920"/>
                        <a:pt x="267" y="959"/>
                        <a:pt x="295" y="986"/>
                      </a:cubicBezTo>
                      <a:cubicBezTo>
                        <a:pt x="559" y="1250"/>
                        <a:pt x="559" y="1250"/>
                        <a:pt x="559" y="1250"/>
                      </a:cubicBezTo>
                      <a:cubicBezTo>
                        <a:pt x="581" y="1273"/>
                        <a:pt x="612" y="1285"/>
                        <a:pt x="643" y="1285"/>
                      </a:cubicBezTo>
                      <a:cubicBezTo>
                        <a:pt x="650" y="1285"/>
                        <a:pt x="656" y="1285"/>
                        <a:pt x="663" y="1284"/>
                      </a:cubicBezTo>
                      <a:cubicBezTo>
                        <a:pt x="666" y="1283"/>
                        <a:pt x="670" y="1282"/>
                        <a:pt x="674" y="1282"/>
                      </a:cubicBezTo>
                      <a:cubicBezTo>
                        <a:pt x="703" y="1471"/>
                        <a:pt x="703" y="1471"/>
                        <a:pt x="703" y="1471"/>
                      </a:cubicBezTo>
                      <a:cubicBezTo>
                        <a:pt x="707" y="1499"/>
                        <a:pt x="725" y="1523"/>
                        <a:pt x="751" y="1534"/>
                      </a:cubicBezTo>
                      <a:cubicBezTo>
                        <a:pt x="762" y="1539"/>
                        <a:pt x="773" y="1541"/>
                        <a:pt x="784" y="1541"/>
                      </a:cubicBezTo>
                      <a:cubicBezTo>
                        <a:pt x="800" y="1541"/>
                        <a:pt x="816" y="1536"/>
                        <a:pt x="830" y="1527"/>
                      </a:cubicBezTo>
                      <a:cubicBezTo>
                        <a:pt x="1062" y="1374"/>
                        <a:pt x="1062" y="1374"/>
                        <a:pt x="1062" y="1374"/>
                      </a:cubicBezTo>
                      <a:cubicBezTo>
                        <a:pt x="1093" y="1353"/>
                        <a:pt x="1112" y="1320"/>
                        <a:pt x="1115" y="1283"/>
                      </a:cubicBezTo>
                      <a:cubicBezTo>
                        <a:pt x="1132" y="1058"/>
                        <a:pt x="1132" y="1058"/>
                        <a:pt x="1132" y="1058"/>
                      </a:cubicBezTo>
                      <a:cubicBezTo>
                        <a:pt x="1134" y="1057"/>
                        <a:pt x="1135" y="1056"/>
                        <a:pt x="1137" y="1055"/>
                      </a:cubicBezTo>
                      <a:cubicBezTo>
                        <a:pt x="1256" y="956"/>
                        <a:pt x="1358" y="831"/>
                        <a:pt x="1419" y="714"/>
                      </a:cubicBezTo>
                      <a:cubicBezTo>
                        <a:pt x="1538" y="484"/>
                        <a:pt x="1545" y="243"/>
                        <a:pt x="1538" y="120"/>
                      </a:cubicBezTo>
                      <a:close/>
                      <a:moveTo>
                        <a:pt x="1012" y="1299"/>
                      </a:moveTo>
                      <a:cubicBezTo>
                        <a:pt x="790" y="1446"/>
                        <a:pt x="790" y="1446"/>
                        <a:pt x="790" y="1446"/>
                      </a:cubicBezTo>
                      <a:cubicBezTo>
                        <a:pt x="761" y="1261"/>
                        <a:pt x="761" y="1261"/>
                        <a:pt x="761" y="1261"/>
                      </a:cubicBezTo>
                      <a:cubicBezTo>
                        <a:pt x="855" y="1233"/>
                        <a:pt x="948" y="1189"/>
                        <a:pt x="1036" y="1130"/>
                      </a:cubicBezTo>
                      <a:cubicBezTo>
                        <a:pt x="1025" y="1276"/>
                        <a:pt x="1025" y="1276"/>
                        <a:pt x="1025" y="1276"/>
                      </a:cubicBezTo>
                      <a:cubicBezTo>
                        <a:pt x="1024" y="1286"/>
                        <a:pt x="1020" y="1294"/>
                        <a:pt x="1012" y="1299"/>
                      </a:cubicBezTo>
                      <a:close/>
                      <a:moveTo>
                        <a:pt x="622" y="1187"/>
                      </a:moveTo>
                      <a:cubicBezTo>
                        <a:pt x="358" y="923"/>
                        <a:pt x="358" y="923"/>
                        <a:pt x="358" y="923"/>
                      </a:cubicBezTo>
                      <a:cubicBezTo>
                        <a:pt x="352" y="916"/>
                        <a:pt x="349" y="906"/>
                        <a:pt x="350" y="897"/>
                      </a:cubicBezTo>
                      <a:cubicBezTo>
                        <a:pt x="358" y="850"/>
                        <a:pt x="370" y="806"/>
                        <a:pt x="385" y="764"/>
                      </a:cubicBezTo>
                      <a:cubicBezTo>
                        <a:pt x="781" y="1160"/>
                        <a:pt x="781" y="1160"/>
                        <a:pt x="781" y="1160"/>
                      </a:cubicBezTo>
                      <a:cubicBezTo>
                        <a:pt x="731" y="1178"/>
                        <a:pt x="685" y="1189"/>
                        <a:pt x="648" y="1195"/>
                      </a:cubicBezTo>
                      <a:cubicBezTo>
                        <a:pt x="639" y="1196"/>
                        <a:pt x="629" y="1193"/>
                        <a:pt x="622" y="1187"/>
                      </a:cubicBezTo>
                      <a:close/>
                      <a:moveTo>
                        <a:pt x="269" y="520"/>
                      </a:moveTo>
                      <a:cubicBezTo>
                        <a:pt x="415" y="509"/>
                        <a:pt x="415" y="509"/>
                        <a:pt x="415" y="509"/>
                      </a:cubicBezTo>
                      <a:cubicBezTo>
                        <a:pt x="356" y="597"/>
                        <a:pt x="312" y="690"/>
                        <a:pt x="284" y="784"/>
                      </a:cubicBezTo>
                      <a:cubicBezTo>
                        <a:pt x="99" y="755"/>
                        <a:pt x="99" y="755"/>
                        <a:pt x="99" y="755"/>
                      </a:cubicBezTo>
                      <a:cubicBezTo>
                        <a:pt x="246" y="533"/>
                        <a:pt x="246" y="533"/>
                        <a:pt x="246" y="533"/>
                      </a:cubicBezTo>
                      <a:cubicBezTo>
                        <a:pt x="251" y="525"/>
                        <a:pt x="259" y="521"/>
                        <a:pt x="269" y="520"/>
                      </a:cubicBezTo>
                      <a:close/>
                      <a:moveTo>
                        <a:pt x="1079" y="986"/>
                      </a:moveTo>
                      <a:cubicBezTo>
                        <a:pt x="1006" y="1046"/>
                        <a:pt x="936" y="1090"/>
                        <a:pt x="871" y="1122"/>
                      </a:cubicBezTo>
                      <a:cubicBezTo>
                        <a:pt x="423" y="674"/>
                        <a:pt x="423" y="674"/>
                        <a:pt x="423" y="674"/>
                      </a:cubicBezTo>
                      <a:cubicBezTo>
                        <a:pt x="465" y="589"/>
                        <a:pt x="515" y="519"/>
                        <a:pt x="559" y="466"/>
                      </a:cubicBezTo>
                      <a:cubicBezTo>
                        <a:pt x="651" y="356"/>
                        <a:pt x="765" y="261"/>
                        <a:pt x="872" y="206"/>
                      </a:cubicBezTo>
                      <a:cubicBezTo>
                        <a:pt x="1084" y="96"/>
                        <a:pt x="1306" y="90"/>
                        <a:pt x="1420" y="97"/>
                      </a:cubicBezTo>
                      <a:cubicBezTo>
                        <a:pt x="1436" y="97"/>
                        <a:pt x="1448" y="109"/>
                        <a:pt x="1448" y="125"/>
                      </a:cubicBezTo>
                      <a:cubicBezTo>
                        <a:pt x="1455" y="239"/>
                        <a:pt x="1449" y="461"/>
                        <a:pt x="1339" y="673"/>
                      </a:cubicBezTo>
                      <a:cubicBezTo>
                        <a:pt x="1284" y="780"/>
                        <a:pt x="1189" y="894"/>
                        <a:pt x="1079" y="986"/>
                      </a:cubicBezTo>
                      <a:close/>
                      <a:moveTo>
                        <a:pt x="1079" y="986"/>
                      </a:moveTo>
                      <a:cubicBezTo>
                        <a:pt x="1079" y="986"/>
                        <a:pt x="1079" y="986"/>
                        <a:pt x="1079" y="986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55" name="Freeform 22">
                  <a:extLst>
                    <a:ext uri="{FF2B5EF4-FFF2-40B4-BE49-F238E27FC236}">
                      <a16:creationId xmlns:a16="http://schemas.microsoft.com/office/drawing/2014/main" id="{EC65EAA2-9CD7-48C2-8FD7-0D64C7EE27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4762" y="2201863"/>
                  <a:ext cx="527050" cy="520700"/>
                </a:xfrm>
                <a:custGeom>
                  <a:avLst/>
                  <a:gdLst>
                    <a:gd name="T0" fmla="*/ 49 w 245"/>
                    <a:gd name="T1" fmla="*/ 242 h 242"/>
                    <a:gd name="T2" fmla="*/ 81 w 245"/>
                    <a:gd name="T3" fmla="*/ 229 h 242"/>
                    <a:gd name="T4" fmla="*/ 228 w 245"/>
                    <a:gd name="T5" fmla="*/ 82 h 242"/>
                    <a:gd name="T6" fmla="*/ 228 w 245"/>
                    <a:gd name="T7" fmla="*/ 18 h 242"/>
                    <a:gd name="T8" fmla="*/ 164 w 245"/>
                    <a:gd name="T9" fmla="*/ 18 h 242"/>
                    <a:gd name="T10" fmla="*/ 17 w 245"/>
                    <a:gd name="T11" fmla="*/ 165 h 242"/>
                    <a:gd name="T12" fmla="*/ 17 w 245"/>
                    <a:gd name="T13" fmla="*/ 229 h 242"/>
                    <a:gd name="T14" fmla="*/ 49 w 245"/>
                    <a:gd name="T15" fmla="*/ 242 h 242"/>
                    <a:gd name="T16" fmla="*/ 49 w 245"/>
                    <a:gd name="T17" fmla="*/ 242 h 242"/>
                    <a:gd name="T18" fmla="*/ 49 w 245"/>
                    <a:gd name="T19" fmla="*/ 24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5" h="242">
                      <a:moveTo>
                        <a:pt x="49" y="242"/>
                      </a:moveTo>
                      <a:cubicBezTo>
                        <a:pt x="60" y="242"/>
                        <a:pt x="72" y="237"/>
                        <a:pt x="81" y="229"/>
                      </a:cubicBezTo>
                      <a:cubicBezTo>
                        <a:pt x="228" y="82"/>
                        <a:pt x="228" y="82"/>
                        <a:pt x="228" y="82"/>
                      </a:cubicBezTo>
                      <a:cubicBezTo>
                        <a:pt x="245" y="64"/>
                        <a:pt x="245" y="36"/>
                        <a:pt x="228" y="18"/>
                      </a:cubicBezTo>
                      <a:cubicBezTo>
                        <a:pt x="210" y="0"/>
                        <a:pt x="182" y="0"/>
                        <a:pt x="164" y="18"/>
                      </a:cubicBezTo>
                      <a:cubicBezTo>
                        <a:pt x="17" y="165"/>
                        <a:pt x="17" y="165"/>
                        <a:pt x="17" y="165"/>
                      </a:cubicBezTo>
                      <a:cubicBezTo>
                        <a:pt x="0" y="183"/>
                        <a:pt x="0" y="211"/>
                        <a:pt x="17" y="229"/>
                      </a:cubicBezTo>
                      <a:cubicBezTo>
                        <a:pt x="26" y="237"/>
                        <a:pt x="37" y="242"/>
                        <a:pt x="49" y="242"/>
                      </a:cubicBezTo>
                      <a:close/>
                      <a:moveTo>
                        <a:pt x="49" y="242"/>
                      </a:moveTo>
                      <a:cubicBezTo>
                        <a:pt x="49" y="242"/>
                        <a:pt x="49" y="242"/>
                        <a:pt x="49" y="242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56" name="Freeform 23">
                  <a:extLst>
                    <a:ext uri="{FF2B5EF4-FFF2-40B4-BE49-F238E27FC236}">
                      <a16:creationId xmlns:a16="http://schemas.microsoft.com/office/drawing/2014/main" id="{F7D166E3-294F-4EE7-9DD0-F947C7E64FE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6350" y="2492375"/>
                  <a:ext cx="820738" cy="809625"/>
                </a:xfrm>
                <a:custGeom>
                  <a:avLst/>
                  <a:gdLst>
                    <a:gd name="T0" fmla="*/ 363 w 381"/>
                    <a:gd name="T1" fmla="*/ 18 h 377"/>
                    <a:gd name="T2" fmla="*/ 300 w 381"/>
                    <a:gd name="T3" fmla="*/ 18 h 377"/>
                    <a:gd name="T4" fmla="*/ 17 w 381"/>
                    <a:gd name="T5" fmla="*/ 300 h 377"/>
                    <a:gd name="T6" fmla="*/ 17 w 381"/>
                    <a:gd name="T7" fmla="*/ 364 h 377"/>
                    <a:gd name="T8" fmla="*/ 49 w 381"/>
                    <a:gd name="T9" fmla="*/ 377 h 377"/>
                    <a:gd name="T10" fmla="*/ 81 w 381"/>
                    <a:gd name="T11" fmla="*/ 364 h 377"/>
                    <a:gd name="T12" fmla="*/ 363 w 381"/>
                    <a:gd name="T13" fmla="*/ 81 h 377"/>
                    <a:gd name="T14" fmla="*/ 363 w 381"/>
                    <a:gd name="T15" fmla="*/ 18 h 377"/>
                    <a:gd name="T16" fmla="*/ 363 w 381"/>
                    <a:gd name="T17" fmla="*/ 18 h 377"/>
                    <a:gd name="T18" fmla="*/ 363 w 381"/>
                    <a:gd name="T19" fmla="*/ 18 h 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1" h="377">
                      <a:moveTo>
                        <a:pt x="363" y="18"/>
                      </a:moveTo>
                      <a:cubicBezTo>
                        <a:pt x="346" y="0"/>
                        <a:pt x="317" y="0"/>
                        <a:pt x="300" y="18"/>
                      </a:cubicBezTo>
                      <a:cubicBezTo>
                        <a:pt x="17" y="300"/>
                        <a:pt x="17" y="300"/>
                        <a:pt x="17" y="300"/>
                      </a:cubicBezTo>
                      <a:cubicBezTo>
                        <a:pt x="0" y="318"/>
                        <a:pt x="0" y="346"/>
                        <a:pt x="17" y="364"/>
                      </a:cubicBezTo>
                      <a:cubicBezTo>
                        <a:pt x="26" y="373"/>
                        <a:pt x="37" y="377"/>
                        <a:pt x="49" y="377"/>
                      </a:cubicBezTo>
                      <a:cubicBezTo>
                        <a:pt x="61" y="377"/>
                        <a:pt x="72" y="373"/>
                        <a:pt x="81" y="364"/>
                      </a:cubicBezTo>
                      <a:cubicBezTo>
                        <a:pt x="363" y="81"/>
                        <a:pt x="363" y="81"/>
                        <a:pt x="363" y="81"/>
                      </a:cubicBezTo>
                      <a:cubicBezTo>
                        <a:pt x="381" y="64"/>
                        <a:pt x="381" y="35"/>
                        <a:pt x="363" y="18"/>
                      </a:cubicBezTo>
                      <a:close/>
                      <a:moveTo>
                        <a:pt x="363" y="18"/>
                      </a:moveTo>
                      <a:cubicBezTo>
                        <a:pt x="363" y="18"/>
                        <a:pt x="363" y="18"/>
                        <a:pt x="363" y="18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57" name="Freeform 24">
                  <a:extLst>
                    <a:ext uri="{FF2B5EF4-FFF2-40B4-BE49-F238E27FC236}">
                      <a16:creationId xmlns:a16="http://schemas.microsoft.com/office/drawing/2014/main" id="{0969F66E-7A22-4181-A92C-4D598FD476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4676" y="2782888"/>
                  <a:ext cx="530225" cy="517525"/>
                </a:xfrm>
                <a:custGeom>
                  <a:avLst/>
                  <a:gdLst>
                    <a:gd name="T0" fmla="*/ 164 w 246"/>
                    <a:gd name="T1" fmla="*/ 17 h 241"/>
                    <a:gd name="T2" fmla="*/ 17 w 246"/>
                    <a:gd name="T3" fmla="*/ 164 h 241"/>
                    <a:gd name="T4" fmla="*/ 17 w 246"/>
                    <a:gd name="T5" fmla="*/ 228 h 241"/>
                    <a:gd name="T6" fmla="*/ 49 w 246"/>
                    <a:gd name="T7" fmla="*/ 241 h 241"/>
                    <a:gd name="T8" fmla="*/ 81 w 246"/>
                    <a:gd name="T9" fmla="*/ 228 h 241"/>
                    <a:gd name="T10" fmla="*/ 228 w 246"/>
                    <a:gd name="T11" fmla="*/ 81 h 241"/>
                    <a:gd name="T12" fmla="*/ 228 w 246"/>
                    <a:gd name="T13" fmla="*/ 17 h 241"/>
                    <a:gd name="T14" fmla="*/ 164 w 246"/>
                    <a:gd name="T15" fmla="*/ 17 h 241"/>
                    <a:gd name="T16" fmla="*/ 164 w 246"/>
                    <a:gd name="T17" fmla="*/ 17 h 241"/>
                    <a:gd name="T18" fmla="*/ 164 w 246"/>
                    <a:gd name="T19" fmla="*/ 17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6" h="241">
                      <a:moveTo>
                        <a:pt x="164" y="17"/>
                      </a:moveTo>
                      <a:cubicBezTo>
                        <a:pt x="17" y="164"/>
                        <a:pt x="17" y="164"/>
                        <a:pt x="17" y="164"/>
                      </a:cubicBezTo>
                      <a:cubicBezTo>
                        <a:pt x="0" y="182"/>
                        <a:pt x="0" y="210"/>
                        <a:pt x="17" y="228"/>
                      </a:cubicBezTo>
                      <a:cubicBezTo>
                        <a:pt x="26" y="237"/>
                        <a:pt x="38" y="241"/>
                        <a:pt x="49" y="241"/>
                      </a:cubicBezTo>
                      <a:cubicBezTo>
                        <a:pt x="61" y="241"/>
                        <a:pt x="72" y="237"/>
                        <a:pt x="81" y="228"/>
                      </a:cubicBezTo>
                      <a:cubicBezTo>
                        <a:pt x="228" y="81"/>
                        <a:pt x="228" y="81"/>
                        <a:pt x="228" y="81"/>
                      </a:cubicBezTo>
                      <a:cubicBezTo>
                        <a:pt x="246" y="63"/>
                        <a:pt x="246" y="35"/>
                        <a:pt x="228" y="17"/>
                      </a:cubicBezTo>
                      <a:cubicBezTo>
                        <a:pt x="210" y="0"/>
                        <a:pt x="182" y="0"/>
                        <a:pt x="164" y="17"/>
                      </a:cubicBezTo>
                      <a:close/>
                      <a:moveTo>
                        <a:pt x="164" y="17"/>
                      </a:moveTo>
                      <a:cubicBezTo>
                        <a:pt x="164" y="17"/>
                        <a:pt x="164" y="17"/>
                        <a:pt x="164" y="17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dirty="0"/>
                </a:p>
              </p:txBody>
            </p:sp>
          </p:grpSp>
        </p:grp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9A56AC4F-7A94-411C-9DC3-BA316BF47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56595" y="3081238"/>
              <a:ext cx="546418" cy="625504"/>
            </a:xfrm>
            <a:custGeom>
              <a:avLst/>
              <a:gdLst>
                <a:gd name="T0" fmla="*/ 1323 w 1344"/>
                <a:gd name="T1" fmla="*/ 111 h 1543"/>
                <a:gd name="T2" fmla="*/ 1278 w 1344"/>
                <a:gd name="T3" fmla="*/ 106 h 1543"/>
                <a:gd name="T4" fmla="*/ 693 w 1344"/>
                <a:gd name="T5" fmla="*/ 108 h 1543"/>
                <a:gd name="T6" fmla="*/ 96 w 1344"/>
                <a:gd name="T7" fmla="*/ 84 h 1543"/>
                <a:gd name="T8" fmla="*/ 96 w 1344"/>
                <a:gd name="T9" fmla="*/ 55 h 1543"/>
                <a:gd name="T10" fmla="*/ 48 w 1344"/>
                <a:gd name="T11" fmla="*/ 7 h 1543"/>
                <a:gd name="T12" fmla="*/ 0 w 1344"/>
                <a:gd name="T13" fmla="*/ 55 h 1543"/>
                <a:gd name="T14" fmla="*/ 0 w 1344"/>
                <a:gd name="T15" fmla="*/ 1495 h 1543"/>
                <a:gd name="T16" fmla="*/ 48 w 1344"/>
                <a:gd name="T17" fmla="*/ 1543 h 1543"/>
                <a:gd name="T18" fmla="*/ 96 w 1344"/>
                <a:gd name="T19" fmla="*/ 1495 h 1543"/>
                <a:gd name="T20" fmla="*/ 96 w 1344"/>
                <a:gd name="T21" fmla="*/ 953 h 1543"/>
                <a:gd name="T22" fmla="*/ 652 w 1344"/>
                <a:gd name="T23" fmla="*/ 962 h 1543"/>
                <a:gd name="T24" fmla="*/ 963 w 1344"/>
                <a:gd name="T25" fmla="*/ 1028 h 1543"/>
                <a:gd name="T26" fmla="*/ 1314 w 1344"/>
                <a:gd name="T27" fmla="*/ 964 h 1543"/>
                <a:gd name="T28" fmla="*/ 1344 w 1344"/>
                <a:gd name="T29" fmla="*/ 919 h 1543"/>
                <a:gd name="T30" fmla="*/ 1344 w 1344"/>
                <a:gd name="T31" fmla="*/ 151 h 1543"/>
                <a:gd name="T32" fmla="*/ 1323 w 1344"/>
                <a:gd name="T33" fmla="*/ 111 h 1543"/>
                <a:gd name="T34" fmla="*/ 1248 w 1344"/>
                <a:gd name="T35" fmla="*/ 885 h 1543"/>
                <a:gd name="T36" fmla="*/ 692 w 1344"/>
                <a:gd name="T37" fmla="*/ 876 h 1543"/>
                <a:gd name="T38" fmla="*/ 96 w 1344"/>
                <a:gd name="T39" fmla="*/ 852 h 1543"/>
                <a:gd name="T40" fmla="*/ 96 w 1344"/>
                <a:gd name="T41" fmla="*/ 185 h 1543"/>
                <a:gd name="T42" fmla="*/ 652 w 1344"/>
                <a:gd name="T43" fmla="*/ 194 h 1543"/>
                <a:gd name="T44" fmla="*/ 1248 w 1344"/>
                <a:gd name="T45" fmla="*/ 218 h 1543"/>
                <a:gd name="T46" fmla="*/ 1248 w 1344"/>
                <a:gd name="T47" fmla="*/ 885 h 1543"/>
                <a:gd name="T48" fmla="*/ 1248 w 1344"/>
                <a:gd name="T49" fmla="*/ 885 h 1543"/>
                <a:gd name="T50" fmla="*/ 1248 w 1344"/>
                <a:gd name="T51" fmla="*/ 885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44" h="1543">
                  <a:moveTo>
                    <a:pt x="1323" y="111"/>
                  </a:moveTo>
                  <a:cubicBezTo>
                    <a:pt x="1310" y="102"/>
                    <a:pt x="1293" y="101"/>
                    <a:pt x="1278" y="106"/>
                  </a:cubicBezTo>
                  <a:cubicBezTo>
                    <a:pt x="1275" y="108"/>
                    <a:pt x="958" y="233"/>
                    <a:pt x="693" y="108"/>
                  </a:cubicBezTo>
                  <a:cubicBezTo>
                    <a:pt x="464" y="0"/>
                    <a:pt x="213" y="50"/>
                    <a:pt x="96" y="84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6" y="28"/>
                    <a:pt x="75" y="7"/>
                    <a:pt x="48" y="7"/>
                  </a:cubicBezTo>
                  <a:cubicBezTo>
                    <a:pt x="22" y="7"/>
                    <a:pt x="0" y="28"/>
                    <a:pt x="0" y="55"/>
                  </a:cubicBezTo>
                  <a:cubicBezTo>
                    <a:pt x="0" y="1495"/>
                    <a:pt x="0" y="1495"/>
                    <a:pt x="0" y="1495"/>
                  </a:cubicBezTo>
                  <a:cubicBezTo>
                    <a:pt x="0" y="1521"/>
                    <a:pt x="22" y="1543"/>
                    <a:pt x="48" y="1543"/>
                  </a:cubicBezTo>
                  <a:cubicBezTo>
                    <a:pt x="75" y="1543"/>
                    <a:pt x="96" y="1521"/>
                    <a:pt x="96" y="1495"/>
                  </a:cubicBezTo>
                  <a:cubicBezTo>
                    <a:pt x="96" y="953"/>
                    <a:pt x="96" y="953"/>
                    <a:pt x="96" y="953"/>
                  </a:cubicBezTo>
                  <a:cubicBezTo>
                    <a:pt x="181" y="925"/>
                    <a:pt x="433" y="859"/>
                    <a:pt x="652" y="962"/>
                  </a:cubicBezTo>
                  <a:cubicBezTo>
                    <a:pt x="755" y="1011"/>
                    <a:pt x="864" y="1028"/>
                    <a:pt x="963" y="1028"/>
                  </a:cubicBezTo>
                  <a:cubicBezTo>
                    <a:pt x="1152" y="1028"/>
                    <a:pt x="1305" y="967"/>
                    <a:pt x="1314" y="964"/>
                  </a:cubicBezTo>
                  <a:cubicBezTo>
                    <a:pt x="1332" y="956"/>
                    <a:pt x="1344" y="939"/>
                    <a:pt x="1344" y="919"/>
                  </a:cubicBezTo>
                  <a:cubicBezTo>
                    <a:pt x="1344" y="151"/>
                    <a:pt x="1344" y="151"/>
                    <a:pt x="1344" y="151"/>
                  </a:cubicBezTo>
                  <a:cubicBezTo>
                    <a:pt x="1344" y="135"/>
                    <a:pt x="1336" y="120"/>
                    <a:pt x="1323" y="111"/>
                  </a:cubicBezTo>
                  <a:close/>
                  <a:moveTo>
                    <a:pt x="1248" y="885"/>
                  </a:moveTo>
                  <a:cubicBezTo>
                    <a:pt x="1162" y="913"/>
                    <a:pt x="910" y="978"/>
                    <a:pt x="692" y="876"/>
                  </a:cubicBezTo>
                  <a:cubicBezTo>
                    <a:pt x="464" y="768"/>
                    <a:pt x="213" y="818"/>
                    <a:pt x="96" y="852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181" y="157"/>
                    <a:pt x="433" y="91"/>
                    <a:pt x="652" y="194"/>
                  </a:cubicBezTo>
                  <a:cubicBezTo>
                    <a:pt x="880" y="302"/>
                    <a:pt x="1131" y="252"/>
                    <a:pt x="1248" y="218"/>
                  </a:cubicBezTo>
                  <a:lnTo>
                    <a:pt x="1248" y="885"/>
                  </a:lnTo>
                  <a:close/>
                  <a:moveTo>
                    <a:pt x="1248" y="885"/>
                  </a:moveTo>
                  <a:cubicBezTo>
                    <a:pt x="1248" y="885"/>
                    <a:pt x="1248" y="885"/>
                    <a:pt x="1248" y="885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6F35F8A-48A2-4E50-8451-914418945354}"/>
                </a:ext>
              </a:extLst>
            </p:cNvPr>
            <p:cNvGrpSpPr/>
            <p:nvPr/>
          </p:nvGrpSpPr>
          <p:grpSpPr>
            <a:xfrm>
              <a:off x="7157974" y="3465975"/>
              <a:ext cx="575504" cy="574122"/>
              <a:chOff x="-1589088" y="1150938"/>
              <a:chExt cx="3308351" cy="3300412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60" name="Freeform 32">
                <a:extLst>
                  <a:ext uri="{FF2B5EF4-FFF2-40B4-BE49-F238E27FC236}">
                    <a16:creationId xmlns:a16="http://schemas.microsoft.com/office/drawing/2014/main" id="{BF46D44D-EC8C-4CD1-AF39-253F6F1A4B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589088" y="1150938"/>
                <a:ext cx="3308351" cy="3300412"/>
              </a:xfrm>
              <a:custGeom>
                <a:avLst/>
                <a:gdLst>
                  <a:gd name="T0" fmla="*/ 665 w 1536"/>
                  <a:gd name="T1" fmla="*/ 1536 h 1536"/>
                  <a:gd name="T2" fmla="*/ 580 w 1536"/>
                  <a:gd name="T3" fmla="*/ 1405 h 1536"/>
                  <a:gd name="T4" fmla="*/ 350 w 1536"/>
                  <a:gd name="T5" fmla="*/ 1394 h 1536"/>
                  <a:gd name="T6" fmla="*/ 152 w 1536"/>
                  <a:gd name="T7" fmla="*/ 1238 h 1536"/>
                  <a:gd name="T8" fmla="*/ 185 w 1536"/>
                  <a:gd name="T9" fmla="*/ 1086 h 1536"/>
                  <a:gd name="T10" fmla="*/ 30 w 1536"/>
                  <a:gd name="T11" fmla="*/ 915 h 1536"/>
                  <a:gd name="T12" fmla="*/ 0 w 1536"/>
                  <a:gd name="T13" fmla="*/ 665 h 1536"/>
                  <a:gd name="T14" fmla="*/ 130 w 1536"/>
                  <a:gd name="T15" fmla="*/ 580 h 1536"/>
                  <a:gd name="T16" fmla="*/ 142 w 1536"/>
                  <a:gd name="T17" fmla="*/ 351 h 1536"/>
                  <a:gd name="T18" fmla="*/ 298 w 1536"/>
                  <a:gd name="T19" fmla="*/ 152 h 1536"/>
                  <a:gd name="T20" fmla="*/ 450 w 1536"/>
                  <a:gd name="T21" fmla="*/ 185 h 1536"/>
                  <a:gd name="T22" fmla="*/ 621 w 1536"/>
                  <a:gd name="T23" fmla="*/ 30 h 1536"/>
                  <a:gd name="T24" fmla="*/ 871 w 1536"/>
                  <a:gd name="T25" fmla="*/ 0 h 1536"/>
                  <a:gd name="T26" fmla="*/ 956 w 1536"/>
                  <a:gd name="T27" fmla="*/ 130 h 1536"/>
                  <a:gd name="T28" fmla="*/ 1186 w 1536"/>
                  <a:gd name="T29" fmla="*/ 142 h 1536"/>
                  <a:gd name="T30" fmla="*/ 1384 w 1536"/>
                  <a:gd name="T31" fmla="*/ 298 h 1536"/>
                  <a:gd name="T32" fmla="*/ 1351 w 1536"/>
                  <a:gd name="T33" fmla="*/ 450 h 1536"/>
                  <a:gd name="T34" fmla="*/ 1506 w 1536"/>
                  <a:gd name="T35" fmla="*/ 621 h 1536"/>
                  <a:gd name="T36" fmla="*/ 1536 w 1536"/>
                  <a:gd name="T37" fmla="*/ 871 h 1536"/>
                  <a:gd name="T38" fmla="*/ 1406 w 1536"/>
                  <a:gd name="T39" fmla="*/ 956 h 1536"/>
                  <a:gd name="T40" fmla="*/ 1394 w 1536"/>
                  <a:gd name="T41" fmla="*/ 1185 h 1536"/>
                  <a:gd name="T42" fmla="*/ 1238 w 1536"/>
                  <a:gd name="T43" fmla="*/ 1384 h 1536"/>
                  <a:gd name="T44" fmla="*/ 1086 w 1536"/>
                  <a:gd name="T45" fmla="*/ 1351 h 1536"/>
                  <a:gd name="T46" fmla="*/ 915 w 1536"/>
                  <a:gd name="T47" fmla="*/ 1506 h 1536"/>
                  <a:gd name="T48" fmla="*/ 698 w 1536"/>
                  <a:gd name="T49" fmla="*/ 1440 h 1536"/>
                  <a:gd name="T50" fmla="*/ 875 w 1536"/>
                  <a:gd name="T51" fmla="*/ 1348 h 1536"/>
                  <a:gd name="T52" fmla="*/ 1059 w 1536"/>
                  <a:gd name="T53" fmla="*/ 1257 h 1536"/>
                  <a:gd name="T54" fmla="*/ 1193 w 1536"/>
                  <a:gd name="T55" fmla="*/ 1293 h 1536"/>
                  <a:gd name="T56" fmla="*/ 1254 w 1536"/>
                  <a:gd name="T57" fmla="*/ 1102 h 1536"/>
                  <a:gd name="T58" fmla="*/ 1319 w 1536"/>
                  <a:gd name="T59" fmla="*/ 908 h 1536"/>
                  <a:gd name="T60" fmla="*/ 1440 w 1536"/>
                  <a:gd name="T61" fmla="*/ 838 h 1536"/>
                  <a:gd name="T62" fmla="*/ 1348 w 1536"/>
                  <a:gd name="T63" fmla="*/ 661 h 1536"/>
                  <a:gd name="T64" fmla="*/ 1257 w 1536"/>
                  <a:gd name="T65" fmla="*/ 477 h 1536"/>
                  <a:gd name="T66" fmla="*/ 1293 w 1536"/>
                  <a:gd name="T67" fmla="*/ 343 h 1536"/>
                  <a:gd name="T68" fmla="*/ 1102 w 1536"/>
                  <a:gd name="T69" fmla="*/ 282 h 1536"/>
                  <a:gd name="T70" fmla="*/ 908 w 1536"/>
                  <a:gd name="T71" fmla="*/ 217 h 1536"/>
                  <a:gd name="T72" fmla="*/ 838 w 1536"/>
                  <a:gd name="T73" fmla="*/ 96 h 1536"/>
                  <a:gd name="T74" fmla="*/ 661 w 1536"/>
                  <a:gd name="T75" fmla="*/ 188 h 1536"/>
                  <a:gd name="T76" fmla="*/ 477 w 1536"/>
                  <a:gd name="T77" fmla="*/ 279 h 1536"/>
                  <a:gd name="T78" fmla="*/ 343 w 1536"/>
                  <a:gd name="T79" fmla="*/ 243 h 1536"/>
                  <a:gd name="T80" fmla="*/ 282 w 1536"/>
                  <a:gd name="T81" fmla="*/ 434 h 1536"/>
                  <a:gd name="T82" fmla="*/ 217 w 1536"/>
                  <a:gd name="T83" fmla="*/ 628 h 1536"/>
                  <a:gd name="T84" fmla="*/ 96 w 1536"/>
                  <a:gd name="T85" fmla="*/ 698 h 1536"/>
                  <a:gd name="T86" fmla="*/ 188 w 1536"/>
                  <a:gd name="T87" fmla="*/ 875 h 1536"/>
                  <a:gd name="T88" fmla="*/ 279 w 1536"/>
                  <a:gd name="T89" fmla="*/ 1059 h 1536"/>
                  <a:gd name="T90" fmla="*/ 243 w 1536"/>
                  <a:gd name="T91" fmla="*/ 1193 h 1536"/>
                  <a:gd name="T92" fmla="*/ 434 w 1536"/>
                  <a:gd name="T93" fmla="*/ 1254 h 1536"/>
                  <a:gd name="T94" fmla="*/ 628 w 1536"/>
                  <a:gd name="T95" fmla="*/ 1319 h 1536"/>
                  <a:gd name="T96" fmla="*/ 698 w 1536"/>
                  <a:gd name="T97" fmla="*/ 1440 h 1536"/>
                  <a:gd name="T98" fmla="*/ 1489 w 1536"/>
                  <a:gd name="T99" fmla="*/ 871 h 1536"/>
                  <a:gd name="T100" fmla="*/ 1488 w 1536"/>
                  <a:gd name="T101" fmla="*/ 871 h 1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36" h="1536">
                    <a:moveTo>
                      <a:pt x="871" y="1536"/>
                    </a:moveTo>
                    <a:cubicBezTo>
                      <a:pt x="665" y="1536"/>
                      <a:pt x="665" y="1536"/>
                      <a:pt x="665" y="1536"/>
                    </a:cubicBezTo>
                    <a:cubicBezTo>
                      <a:pt x="646" y="1536"/>
                      <a:pt x="628" y="1524"/>
                      <a:pt x="621" y="1506"/>
                    </a:cubicBezTo>
                    <a:cubicBezTo>
                      <a:pt x="580" y="1405"/>
                      <a:pt x="580" y="1405"/>
                      <a:pt x="580" y="1405"/>
                    </a:cubicBezTo>
                    <a:cubicBezTo>
                      <a:pt x="535" y="1392"/>
                      <a:pt x="491" y="1374"/>
                      <a:pt x="450" y="1351"/>
                    </a:cubicBezTo>
                    <a:cubicBezTo>
                      <a:pt x="350" y="1394"/>
                      <a:pt x="350" y="1394"/>
                      <a:pt x="350" y="1394"/>
                    </a:cubicBezTo>
                    <a:cubicBezTo>
                      <a:pt x="332" y="1401"/>
                      <a:pt x="312" y="1398"/>
                      <a:pt x="298" y="1384"/>
                    </a:cubicBezTo>
                    <a:cubicBezTo>
                      <a:pt x="152" y="1238"/>
                      <a:pt x="152" y="1238"/>
                      <a:pt x="152" y="1238"/>
                    </a:cubicBezTo>
                    <a:cubicBezTo>
                      <a:pt x="138" y="1224"/>
                      <a:pt x="134" y="1204"/>
                      <a:pt x="142" y="1185"/>
                    </a:cubicBezTo>
                    <a:cubicBezTo>
                      <a:pt x="185" y="1086"/>
                      <a:pt x="185" y="1086"/>
                      <a:pt x="185" y="1086"/>
                    </a:cubicBezTo>
                    <a:cubicBezTo>
                      <a:pt x="162" y="1045"/>
                      <a:pt x="144" y="1001"/>
                      <a:pt x="130" y="956"/>
                    </a:cubicBezTo>
                    <a:cubicBezTo>
                      <a:pt x="30" y="915"/>
                      <a:pt x="30" y="915"/>
                      <a:pt x="30" y="915"/>
                    </a:cubicBezTo>
                    <a:cubicBezTo>
                      <a:pt x="12" y="908"/>
                      <a:pt x="0" y="890"/>
                      <a:pt x="0" y="871"/>
                    </a:cubicBezTo>
                    <a:cubicBezTo>
                      <a:pt x="0" y="665"/>
                      <a:pt x="0" y="665"/>
                      <a:pt x="0" y="665"/>
                    </a:cubicBezTo>
                    <a:cubicBezTo>
                      <a:pt x="0" y="646"/>
                      <a:pt x="12" y="628"/>
                      <a:pt x="30" y="621"/>
                    </a:cubicBezTo>
                    <a:cubicBezTo>
                      <a:pt x="130" y="580"/>
                      <a:pt x="130" y="580"/>
                      <a:pt x="130" y="580"/>
                    </a:cubicBezTo>
                    <a:cubicBezTo>
                      <a:pt x="144" y="535"/>
                      <a:pt x="162" y="491"/>
                      <a:pt x="185" y="450"/>
                    </a:cubicBezTo>
                    <a:cubicBezTo>
                      <a:pt x="142" y="351"/>
                      <a:pt x="142" y="351"/>
                      <a:pt x="142" y="351"/>
                    </a:cubicBezTo>
                    <a:cubicBezTo>
                      <a:pt x="134" y="332"/>
                      <a:pt x="138" y="312"/>
                      <a:pt x="152" y="298"/>
                    </a:cubicBezTo>
                    <a:cubicBezTo>
                      <a:pt x="298" y="152"/>
                      <a:pt x="298" y="152"/>
                      <a:pt x="298" y="152"/>
                    </a:cubicBezTo>
                    <a:cubicBezTo>
                      <a:pt x="312" y="138"/>
                      <a:pt x="332" y="135"/>
                      <a:pt x="350" y="142"/>
                    </a:cubicBezTo>
                    <a:cubicBezTo>
                      <a:pt x="450" y="185"/>
                      <a:pt x="450" y="185"/>
                      <a:pt x="450" y="185"/>
                    </a:cubicBezTo>
                    <a:cubicBezTo>
                      <a:pt x="491" y="162"/>
                      <a:pt x="535" y="144"/>
                      <a:pt x="580" y="130"/>
                    </a:cubicBezTo>
                    <a:cubicBezTo>
                      <a:pt x="621" y="30"/>
                      <a:pt x="621" y="30"/>
                      <a:pt x="621" y="30"/>
                    </a:cubicBezTo>
                    <a:cubicBezTo>
                      <a:pt x="628" y="12"/>
                      <a:pt x="646" y="0"/>
                      <a:pt x="665" y="0"/>
                    </a:cubicBezTo>
                    <a:cubicBezTo>
                      <a:pt x="871" y="0"/>
                      <a:pt x="871" y="0"/>
                      <a:pt x="871" y="0"/>
                    </a:cubicBezTo>
                    <a:cubicBezTo>
                      <a:pt x="890" y="0"/>
                      <a:pt x="908" y="12"/>
                      <a:pt x="915" y="30"/>
                    </a:cubicBezTo>
                    <a:cubicBezTo>
                      <a:pt x="956" y="130"/>
                      <a:pt x="956" y="130"/>
                      <a:pt x="956" y="130"/>
                    </a:cubicBezTo>
                    <a:cubicBezTo>
                      <a:pt x="1001" y="144"/>
                      <a:pt x="1045" y="162"/>
                      <a:pt x="1086" y="185"/>
                    </a:cubicBezTo>
                    <a:cubicBezTo>
                      <a:pt x="1186" y="142"/>
                      <a:pt x="1186" y="142"/>
                      <a:pt x="1186" y="142"/>
                    </a:cubicBezTo>
                    <a:cubicBezTo>
                      <a:pt x="1204" y="135"/>
                      <a:pt x="1224" y="138"/>
                      <a:pt x="1238" y="152"/>
                    </a:cubicBezTo>
                    <a:cubicBezTo>
                      <a:pt x="1384" y="298"/>
                      <a:pt x="1384" y="298"/>
                      <a:pt x="1384" y="298"/>
                    </a:cubicBezTo>
                    <a:cubicBezTo>
                      <a:pt x="1398" y="312"/>
                      <a:pt x="1402" y="332"/>
                      <a:pt x="1394" y="351"/>
                    </a:cubicBezTo>
                    <a:cubicBezTo>
                      <a:pt x="1351" y="450"/>
                      <a:pt x="1351" y="450"/>
                      <a:pt x="1351" y="450"/>
                    </a:cubicBezTo>
                    <a:cubicBezTo>
                      <a:pt x="1374" y="491"/>
                      <a:pt x="1392" y="535"/>
                      <a:pt x="1406" y="580"/>
                    </a:cubicBezTo>
                    <a:cubicBezTo>
                      <a:pt x="1506" y="621"/>
                      <a:pt x="1506" y="621"/>
                      <a:pt x="1506" y="621"/>
                    </a:cubicBezTo>
                    <a:cubicBezTo>
                      <a:pt x="1524" y="628"/>
                      <a:pt x="1536" y="646"/>
                      <a:pt x="1536" y="665"/>
                    </a:cubicBezTo>
                    <a:cubicBezTo>
                      <a:pt x="1536" y="871"/>
                      <a:pt x="1536" y="871"/>
                      <a:pt x="1536" y="871"/>
                    </a:cubicBezTo>
                    <a:cubicBezTo>
                      <a:pt x="1536" y="890"/>
                      <a:pt x="1524" y="908"/>
                      <a:pt x="1506" y="915"/>
                    </a:cubicBezTo>
                    <a:cubicBezTo>
                      <a:pt x="1406" y="956"/>
                      <a:pt x="1406" y="956"/>
                      <a:pt x="1406" y="956"/>
                    </a:cubicBezTo>
                    <a:cubicBezTo>
                      <a:pt x="1392" y="1001"/>
                      <a:pt x="1374" y="1045"/>
                      <a:pt x="1351" y="1086"/>
                    </a:cubicBezTo>
                    <a:cubicBezTo>
                      <a:pt x="1394" y="1185"/>
                      <a:pt x="1394" y="1185"/>
                      <a:pt x="1394" y="1185"/>
                    </a:cubicBezTo>
                    <a:cubicBezTo>
                      <a:pt x="1402" y="1204"/>
                      <a:pt x="1398" y="1224"/>
                      <a:pt x="1384" y="1238"/>
                    </a:cubicBezTo>
                    <a:cubicBezTo>
                      <a:pt x="1238" y="1384"/>
                      <a:pt x="1238" y="1384"/>
                      <a:pt x="1238" y="1384"/>
                    </a:cubicBezTo>
                    <a:cubicBezTo>
                      <a:pt x="1224" y="1398"/>
                      <a:pt x="1204" y="1401"/>
                      <a:pt x="1186" y="1394"/>
                    </a:cubicBezTo>
                    <a:cubicBezTo>
                      <a:pt x="1086" y="1351"/>
                      <a:pt x="1086" y="1351"/>
                      <a:pt x="1086" y="1351"/>
                    </a:cubicBezTo>
                    <a:cubicBezTo>
                      <a:pt x="1045" y="1374"/>
                      <a:pt x="1001" y="1392"/>
                      <a:pt x="956" y="1405"/>
                    </a:cubicBezTo>
                    <a:cubicBezTo>
                      <a:pt x="915" y="1506"/>
                      <a:pt x="915" y="1506"/>
                      <a:pt x="915" y="1506"/>
                    </a:cubicBezTo>
                    <a:cubicBezTo>
                      <a:pt x="908" y="1524"/>
                      <a:pt x="890" y="1536"/>
                      <a:pt x="871" y="1536"/>
                    </a:cubicBezTo>
                    <a:close/>
                    <a:moveTo>
                      <a:pt x="698" y="1440"/>
                    </a:moveTo>
                    <a:cubicBezTo>
                      <a:pt x="838" y="1440"/>
                      <a:pt x="838" y="1440"/>
                      <a:pt x="838" y="1440"/>
                    </a:cubicBezTo>
                    <a:cubicBezTo>
                      <a:pt x="875" y="1348"/>
                      <a:pt x="875" y="1348"/>
                      <a:pt x="875" y="1348"/>
                    </a:cubicBezTo>
                    <a:cubicBezTo>
                      <a:pt x="881" y="1333"/>
                      <a:pt x="893" y="1323"/>
                      <a:pt x="908" y="1319"/>
                    </a:cubicBezTo>
                    <a:cubicBezTo>
                      <a:pt x="961" y="1305"/>
                      <a:pt x="1012" y="1284"/>
                      <a:pt x="1059" y="1257"/>
                    </a:cubicBezTo>
                    <a:cubicBezTo>
                      <a:pt x="1072" y="1249"/>
                      <a:pt x="1088" y="1248"/>
                      <a:pt x="1102" y="1254"/>
                    </a:cubicBezTo>
                    <a:cubicBezTo>
                      <a:pt x="1193" y="1293"/>
                      <a:pt x="1193" y="1293"/>
                      <a:pt x="1193" y="1293"/>
                    </a:cubicBezTo>
                    <a:cubicBezTo>
                      <a:pt x="1293" y="1193"/>
                      <a:pt x="1293" y="1193"/>
                      <a:pt x="1293" y="1193"/>
                    </a:cubicBezTo>
                    <a:cubicBezTo>
                      <a:pt x="1254" y="1102"/>
                      <a:pt x="1254" y="1102"/>
                      <a:pt x="1254" y="1102"/>
                    </a:cubicBezTo>
                    <a:cubicBezTo>
                      <a:pt x="1248" y="1088"/>
                      <a:pt x="1249" y="1072"/>
                      <a:pt x="1257" y="1059"/>
                    </a:cubicBezTo>
                    <a:cubicBezTo>
                      <a:pt x="1285" y="1012"/>
                      <a:pt x="1306" y="961"/>
                      <a:pt x="1319" y="908"/>
                    </a:cubicBezTo>
                    <a:cubicBezTo>
                      <a:pt x="1323" y="893"/>
                      <a:pt x="1333" y="881"/>
                      <a:pt x="1348" y="875"/>
                    </a:cubicBezTo>
                    <a:cubicBezTo>
                      <a:pt x="1440" y="838"/>
                      <a:pt x="1440" y="838"/>
                      <a:pt x="1440" y="838"/>
                    </a:cubicBezTo>
                    <a:cubicBezTo>
                      <a:pt x="1440" y="698"/>
                      <a:pt x="1440" y="698"/>
                      <a:pt x="1440" y="698"/>
                    </a:cubicBezTo>
                    <a:cubicBezTo>
                      <a:pt x="1348" y="661"/>
                      <a:pt x="1348" y="661"/>
                      <a:pt x="1348" y="661"/>
                    </a:cubicBezTo>
                    <a:cubicBezTo>
                      <a:pt x="1333" y="655"/>
                      <a:pt x="1323" y="643"/>
                      <a:pt x="1319" y="628"/>
                    </a:cubicBezTo>
                    <a:cubicBezTo>
                      <a:pt x="1306" y="575"/>
                      <a:pt x="1285" y="524"/>
                      <a:pt x="1257" y="477"/>
                    </a:cubicBezTo>
                    <a:cubicBezTo>
                      <a:pt x="1249" y="464"/>
                      <a:pt x="1248" y="448"/>
                      <a:pt x="1254" y="434"/>
                    </a:cubicBezTo>
                    <a:cubicBezTo>
                      <a:pt x="1293" y="343"/>
                      <a:pt x="1293" y="343"/>
                      <a:pt x="1293" y="343"/>
                    </a:cubicBezTo>
                    <a:cubicBezTo>
                      <a:pt x="1193" y="243"/>
                      <a:pt x="1193" y="243"/>
                      <a:pt x="1193" y="243"/>
                    </a:cubicBezTo>
                    <a:cubicBezTo>
                      <a:pt x="1102" y="282"/>
                      <a:pt x="1102" y="282"/>
                      <a:pt x="1102" y="282"/>
                    </a:cubicBezTo>
                    <a:cubicBezTo>
                      <a:pt x="1088" y="288"/>
                      <a:pt x="1072" y="287"/>
                      <a:pt x="1059" y="279"/>
                    </a:cubicBezTo>
                    <a:cubicBezTo>
                      <a:pt x="1012" y="252"/>
                      <a:pt x="961" y="231"/>
                      <a:pt x="908" y="217"/>
                    </a:cubicBezTo>
                    <a:cubicBezTo>
                      <a:pt x="893" y="213"/>
                      <a:pt x="881" y="202"/>
                      <a:pt x="875" y="188"/>
                    </a:cubicBezTo>
                    <a:cubicBezTo>
                      <a:pt x="838" y="96"/>
                      <a:pt x="838" y="96"/>
                      <a:pt x="838" y="96"/>
                    </a:cubicBezTo>
                    <a:cubicBezTo>
                      <a:pt x="698" y="96"/>
                      <a:pt x="698" y="96"/>
                      <a:pt x="698" y="96"/>
                    </a:cubicBezTo>
                    <a:cubicBezTo>
                      <a:pt x="661" y="188"/>
                      <a:pt x="661" y="188"/>
                      <a:pt x="661" y="188"/>
                    </a:cubicBezTo>
                    <a:cubicBezTo>
                      <a:pt x="655" y="202"/>
                      <a:pt x="643" y="213"/>
                      <a:pt x="628" y="217"/>
                    </a:cubicBezTo>
                    <a:cubicBezTo>
                      <a:pt x="575" y="231"/>
                      <a:pt x="524" y="252"/>
                      <a:pt x="477" y="279"/>
                    </a:cubicBezTo>
                    <a:cubicBezTo>
                      <a:pt x="464" y="287"/>
                      <a:pt x="448" y="288"/>
                      <a:pt x="434" y="282"/>
                    </a:cubicBezTo>
                    <a:cubicBezTo>
                      <a:pt x="343" y="243"/>
                      <a:pt x="343" y="243"/>
                      <a:pt x="343" y="243"/>
                    </a:cubicBezTo>
                    <a:cubicBezTo>
                      <a:pt x="243" y="343"/>
                      <a:pt x="243" y="343"/>
                      <a:pt x="243" y="343"/>
                    </a:cubicBezTo>
                    <a:cubicBezTo>
                      <a:pt x="282" y="434"/>
                      <a:pt x="282" y="434"/>
                      <a:pt x="282" y="434"/>
                    </a:cubicBezTo>
                    <a:cubicBezTo>
                      <a:pt x="288" y="448"/>
                      <a:pt x="287" y="464"/>
                      <a:pt x="279" y="477"/>
                    </a:cubicBezTo>
                    <a:cubicBezTo>
                      <a:pt x="251" y="524"/>
                      <a:pt x="230" y="575"/>
                      <a:pt x="217" y="628"/>
                    </a:cubicBezTo>
                    <a:cubicBezTo>
                      <a:pt x="213" y="643"/>
                      <a:pt x="203" y="655"/>
                      <a:pt x="188" y="661"/>
                    </a:cubicBezTo>
                    <a:cubicBezTo>
                      <a:pt x="96" y="698"/>
                      <a:pt x="96" y="698"/>
                      <a:pt x="96" y="698"/>
                    </a:cubicBezTo>
                    <a:cubicBezTo>
                      <a:pt x="96" y="838"/>
                      <a:pt x="96" y="838"/>
                      <a:pt x="96" y="838"/>
                    </a:cubicBezTo>
                    <a:cubicBezTo>
                      <a:pt x="188" y="875"/>
                      <a:pt x="188" y="875"/>
                      <a:pt x="188" y="875"/>
                    </a:cubicBezTo>
                    <a:cubicBezTo>
                      <a:pt x="203" y="881"/>
                      <a:pt x="213" y="893"/>
                      <a:pt x="217" y="908"/>
                    </a:cubicBezTo>
                    <a:cubicBezTo>
                      <a:pt x="230" y="961"/>
                      <a:pt x="251" y="1012"/>
                      <a:pt x="279" y="1059"/>
                    </a:cubicBezTo>
                    <a:cubicBezTo>
                      <a:pt x="287" y="1072"/>
                      <a:pt x="288" y="1088"/>
                      <a:pt x="282" y="1102"/>
                    </a:cubicBezTo>
                    <a:cubicBezTo>
                      <a:pt x="243" y="1193"/>
                      <a:pt x="243" y="1193"/>
                      <a:pt x="243" y="1193"/>
                    </a:cubicBezTo>
                    <a:cubicBezTo>
                      <a:pt x="343" y="1293"/>
                      <a:pt x="343" y="1293"/>
                      <a:pt x="343" y="1293"/>
                    </a:cubicBezTo>
                    <a:cubicBezTo>
                      <a:pt x="434" y="1254"/>
                      <a:pt x="434" y="1254"/>
                      <a:pt x="434" y="1254"/>
                    </a:cubicBezTo>
                    <a:cubicBezTo>
                      <a:pt x="448" y="1248"/>
                      <a:pt x="464" y="1249"/>
                      <a:pt x="477" y="1257"/>
                    </a:cubicBezTo>
                    <a:cubicBezTo>
                      <a:pt x="524" y="1284"/>
                      <a:pt x="575" y="1305"/>
                      <a:pt x="628" y="1319"/>
                    </a:cubicBezTo>
                    <a:cubicBezTo>
                      <a:pt x="643" y="1323"/>
                      <a:pt x="655" y="1333"/>
                      <a:pt x="661" y="1348"/>
                    </a:cubicBezTo>
                    <a:cubicBezTo>
                      <a:pt x="698" y="1440"/>
                      <a:pt x="698" y="1440"/>
                      <a:pt x="698" y="1440"/>
                    </a:cubicBezTo>
                    <a:close/>
                    <a:moveTo>
                      <a:pt x="1488" y="871"/>
                    </a:moveTo>
                    <a:cubicBezTo>
                      <a:pt x="1489" y="871"/>
                      <a:pt x="1489" y="871"/>
                      <a:pt x="1489" y="871"/>
                    </a:cubicBezTo>
                    <a:lnTo>
                      <a:pt x="1488" y="871"/>
                    </a:lnTo>
                    <a:close/>
                    <a:moveTo>
                      <a:pt x="1488" y="871"/>
                    </a:moveTo>
                    <a:cubicBezTo>
                      <a:pt x="1488" y="871"/>
                      <a:pt x="1488" y="871"/>
                      <a:pt x="1488" y="871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61" name="Freeform 33">
                <a:extLst>
                  <a:ext uri="{FF2B5EF4-FFF2-40B4-BE49-F238E27FC236}">
                    <a16:creationId xmlns:a16="http://schemas.microsoft.com/office/drawing/2014/main" id="{F805FD0B-F09D-4C7C-8CC5-6603B05DCE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62000" y="1976438"/>
                <a:ext cx="1654176" cy="1649412"/>
              </a:xfrm>
              <a:custGeom>
                <a:avLst/>
                <a:gdLst>
                  <a:gd name="T0" fmla="*/ 384 w 768"/>
                  <a:gd name="T1" fmla="*/ 768 h 768"/>
                  <a:gd name="T2" fmla="*/ 0 w 768"/>
                  <a:gd name="T3" fmla="*/ 384 h 768"/>
                  <a:gd name="T4" fmla="*/ 384 w 768"/>
                  <a:gd name="T5" fmla="*/ 0 h 768"/>
                  <a:gd name="T6" fmla="*/ 768 w 768"/>
                  <a:gd name="T7" fmla="*/ 384 h 768"/>
                  <a:gd name="T8" fmla="*/ 384 w 768"/>
                  <a:gd name="T9" fmla="*/ 768 h 768"/>
                  <a:gd name="T10" fmla="*/ 384 w 768"/>
                  <a:gd name="T11" fmla="*/ 96 h 768"/>
                  <a:gd name="T12" fmla="*/ 96 w 768"/>
                  <a:gd name="T13" fmla="*/ 384 h 768"/>
                  <a:gd name="T14" fmla="*/ 384 w 768"/>
                  <a:gd name="T15" fmla="*/ 672 h 768"/>
                  <a:gd name="T16" fmla="*/ 672 w 768"/>
                  <a:gd name="T17" fmla="*/ 384 h 768"/>
                  <a:gd name="T18" fmla="*/ 384 w 768"/>
                  <a:gd name="T19" fmla="*/ 96 h 768"/>
                  <a:gd name="T20" fmla="*/ 384 w 768"/>
                  <a:gd name="T21" fmla="*/ 96 h 768"/>
                  <a:gd name="T22" fmla="*/ 384 w 768"/>
                  <a:gd name="T23" fmla="*/ 96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8" h="768">
                    <a:moveTo>
                      <a:pt x="384" y="768"/>
                    </a:moveTo>
                    <a:cubicBezTo>
                      <a:pt x="172" y="768"/>
                      <a:pt x="0" y="596"/>
                      <a:pt x="0" y="384"/>
                    </a:cubicBezTo>
                    <a:cubicBezTo>
                      <a:pt x="0" y="172"/>
                      <a:pt x="172" y="0"/>
                      <a:pt x="384" y="0"/>
                    </a:cubicBezTo>
                    <a:cubicBezTo>
                      <a:pt x="596" y="0"/>
                      <a:pt x="768" y="172"/>
                      <a:pt x="768" y="384"/>
                    </a:cubicBezTo>
                    <a:cubicBezTo>
                      <a:pt x="768" y="596"/>
                      <a:pt x="596" y="768"/>
                      <a:pt x="384" y="768"/>
                    </a:cubicBezTo>
                    <a:close/>
                    <a:moveTo>
                      <a:pt x="384" y="96"/>
                    </a:moveTo>
                    <a:cubicBezTo>
                      <a:pt x="225" y="96"/>
                      <a:pt x="96" y="225"/>
                      <a:pt x="96" y="384"/>
                    </a:cubicBezTo>
                    <a:cubicBezTo>
                      <a:pt x="96" y="543"/>
                      <a:pt x="225" y="672"/>
                      <a:pt x="384" y="672"/>
                    </a:cubicBezTo>
                    <a:cubicBezTo>
                      <a:pt x="543" y="672"/>
                      <a:pt x="672" y="543"/>
                      <a:pt x="672" y="384"/>
                    </a:cubicBezTo>
                    <a:cubicBezTo>
                      <a:pt x="672" y="225"/>
                      <a:pt x="543" y="96"/>
                      <a:pt x="384" y="96"/>
                    </a:cubicBezTo>
                    <a:close/>
                    <a:moveTo>
                      <a:pt x="384" y="96"/>
                    </a:moveTo>
                    <a:cubicBezTo>
                      <a:pt x="384" y="96"/>
                      <a:pt x="384" y="96"/>
                      <a:pt x="384" y="96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</p:grpSp>
      <p:sp>
        <p:nvSpPr>
          <p:cNvPr id="37" name="Title 2">
            <a:extLst>
              <a:ext uri="{FF2B5EF4-FFF2-40B4-BE49-F238E27FC236}">
                <a16:creationId xmlns:a16="http://schemas.microsoft.com/office/drawing/2014/main" id="{EE07FE27-4F33-4C75-98E7-9EDB1B44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247" y="239704"/>
            <a:ext cx="10515600" cy="1325563"/>
          </a:xfrm>
        </p:spPr>
        <p:txBody>
          <a:bodyPr/>
          <a:lstStyle/>
          <a:p>
            <a:r>
              <a:rPr lang="es-419" dirty="0"/>
              <a:t>Recomendaciones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9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3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FD154B-5630-44E6-9493-A024F929317C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  <a:endParaRPr lang="es-ES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998797-883C-40BA-861D-AB1C427A321B}"/>
              </a:ext>
            </a:extLst>
          </p:cNvPr>
          <p:cNvSpPr/>
          <p:nvPr/>
        </p:nvSpPr>
        <p:spPr>
          <a:xfrm>
            <a:off x="1644882" y="1251128"/>
            <a:ext cx="5657088" cy="53644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8B1040-F440-44EB-BB0A-DA798375E446}"/>
              </a:ext>
            </a:extLst>
          </p:cNvPr>
          <p:cNvSpPr txBox="1"/>
          <p:nvPr/>
        </p:nvSpPr>
        <p:spPr>
          <a:xfrm>
            <a:off x="6744975" y="773672"/>
            <a:ext cx="302984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 err="1"/>
              <a:t>Sobrecarga</a:t>
            </a:r>
            <a:r>
              <a:rPr lang="en-US" sz="2000" b="1" dirty="0"/>
              <a:t> Laboral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E5643A-1F2D-46E5-A44A-9B3D6FA71790}"/>
              </a:ext>
            </a:extLst>
          </p:cNvPr>
          <p:cNvSpPr txBox="1"/>
          <p:nvPr/>
        </p:nvSpPr>
        <p:spPr>
          <a:xfrm>
            <a:off x="7378615" y="3063972"/>
            <a:ext cx="302984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C" sz="2000" b="1" dirty="0"/>
              <a:t>Problemas </a:t>
            </a:r>
          </a:p>
          <a:p>
            <a:r>
              <a:rPr lang="es-EC" sz="2000" b="1" dirty="0"/>
              <a:t>Económicos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A56B9CA-2032-4C00-B222-B7AA68C49F88}"/>
              </a:ext>
            </a:extLst>
          </p:cNvPr>
          <p:cNvSpPr/>
          <p:nvPr/>
        </p:nvSpPr>
        <p:spPr>
          <a:xfrm>
            <a:off x="1564915" y="6591811"/>
            <a:ext cx="5334000" cy="26894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  <a:alpha val="31000"/>
                </a:sys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5DB922-23E4-4F92-A730-C415CF22B807}"/>
              </a:ext>
            </a:extLst>
          </p:cNvPr>
          <p:cNvGrpSpPr/>
          <p:nvPr/>
        </p:nvGrpSpPr>
        <p:grpSpPr>
          <a:xfrm>
            <a:off x="2864083" y="2017147"/>
            <a:ext cx="3394523" cy="3767434"/>
            <a:chOff x="4570413" y="1758950"/>
            <a:chExt cx="3656013" cy="4057650"/>
          </a:xfrm>
        </p:grpSpPr>
        <p:sp>
          <p:nvSpPr>
            <p:cNvPr id="30" name="Freeform 918">
              <a:extLst>
                <a:ext uri="{FF2B5EF4-FFF2-40B4-BE49-F238E27FC236}">
                  <a16:creationId xmlns:a16="http://schemas.microsoft.com/office/drawing/2014/main" id="{6F0AC2B0-61F0-4E2C-AE60-71E2DEEF5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7075"/>
              <a:ext cx="657225" cy="444500"/>
            </a:xfrm>
            <a:custGeom>
              <a:avLst/>
              <a:gdLst/>
              <a:ahLst/>
              <a:cxnLst>
                <a:cxn ang="0">
                  <a:pos x="375" y="0"/>
                </a:cxn>
                <a:cxn ang="0">
                  <a:pos x="383" y="10"/>
                </a:cxn>
                <a:cxn ang="0">
                  <a:pos x="390" y="17"/>
                </a:cxn>
                <a:cxn ang="0">
                  <a:pos x="397" y="24"/>
                </a:cxn>
                <a:cxn ang="0">
                  <a:pos x="405" y="30"/>
                </a:cxn>
                <a:cxn ang="0">
                  <a:pos x="414" y="38"/>
                </a:cxn>
                <a:cxn ang="0">
                  <a:pos x="390" y="62"/>
                </a:cxn>
                <a:cxn ang="0">
                  <a:pos x="365" y="86"/>
                </a:cxn>
                <a:cxn ang="0">
                  <a:pos x="339" y="110"/>
                </a:cxn>
                <a:cxn ang="0">
                  <a:pos x="313" y="131"/>
                </a:cxn>
                <a:cxn ang="0">
                  <a:pos x="286" y="152"/>
                </a:cxn>
                <a:cxn ang="0">
                  <a:pos x="260" y="171"/>
                </a:cxn>
                <a:cxn ang="0">
                  <a:pos x="235" y="189"/>
                </a:cxn>
                <a:cxn ang="0">
                  <a:pos x="210" y="205"/>
                </a:cxn>
                <a:cxn ang="0">
                  <a:pos x="186" y="220"/>
                </a:cxn>
                <a:cxn ang="0">
                  <a:pos x="164" y="233"/>
                </a:cxn>
                <a:cxn ang="0">
                  <a:pos x="145" y="245"/>
                </a:cxn>
                <a:cxn ang="0">
                  <a:pos x="127" y="256"/>
                </a:cxn>
                <a:cxn ang="0">
                  <a:pos x="111" y="264"/>
                </a:cxn>
                <a:cxn ang="0">
                  <a:pos x="99" y="270"/>
                </a:cxn>
                <a:cxn ang="0">
                  <a:pos x="90" y="276"/>
                </a:cxn>
                <a:cxn ang="0">
                  <a:pos x="83" y="278"/>
                </a:cxn>
                <a:cxn ang="0">
                  <a:pos x="82" y="280"/>
                </a:cxn>
                <a:cxn ang="0">
                  <a:pos x="80" y="278"/>
                </a:cxn>
                <a:cxn ang="0">
                  <a:pos x="76" y="274"/>
                </a:cxn>
                <a:cxn ang="0">
                  <a:pos x="69" y="268"/>
                </a:cxn>
                <a:cxn ang="0">
                  <a:pos x="60" y="259"/>
                </a:cxn>
                <a:cxn ang="0">
                  <a:pos x="51" y="249"/>
                </a:cxn>
                <a:cxn ang="0">
                  <a:pos x="41" y="238"/>
                </a:cxn>
                <a:cxn ang="0">
                  <a:pos x="31" y="225"/>
                </a:cxn>
                <a:cxn ang="0">
                  <a:pos x="21" y="211"/>
                </a:cxn>
                <a:cxn ang="0">
                  <a:pos x="13" y="197"/>
                </a:cxn>
                <a:cxn ang="0">
                  <a:pos x="6" y="181"/>
                </a:cxn>
                <a:cxn ang="0">
                  <a:pos x="1" y="166"/>
                </a:cxn>
                <a:cxn ang="0">
                  <a:pos x="0" y="150"/>
                </a:cxn>
                <a:cxn ang="0">
                  <a:pos x="0" y="150"/>
                </a:cxn>
                <a:cxn ang="0">
                  <a:pos x="1" y="150"/>
                </a:cxn>
                <a:cxn ang="0">
                  <a:pos x="3" y="151"/>
                </a:cxn>
                <a:cxn ang="0">
                  <a:pos x="6" y="150"/>
                </a:cxn>
                <a:cxn ang="0">
                  <a:pos x="10" y="150"/>
                </a:cxn>
                <a:cxn ang="0">
                  <a:pos x="16" y="149"/>
                </a:cxn>
                <a:cxn ang="0">
                  <a:pos x="23" y="147"/>
                </a:cxn>
                <a:cxn ang="0">
                  <a:pos x="32" y="145"/>
                </a:cxn>
                <a:cxn ang="0">
                  <a:pos x="44" y="141"/>
                </a:cxn>
                <a:cxn ang="0">
                  <a:pos x="57" y="136"/>
                </a:cxn>
                <a:cxn ang="0">
                  <a:pos x="73" y="131"/>
                </a:cxn>
                <a:cxn ang="0">
                  <a:pos x="92" y="123"/>
                </a:cxn>
                <a:cxn ang="0">
                  <a:pos x="114" y="114"/>
                </a:cxn>
                <a:cxn ang="0">
                  <a:pos x="138" y="103"/>
                </a:cxn>
                <a:cxn ang="0">
                  <a:pos x="166" y="90"/>
                </a:cxn>
                <a:cxn ang="0">
                  <a:pos x="195" y="77"/>
                </a:cxn>
                <a:cxn ang="0">
                  <a:pos x="227" y="65"/>
                </a:cxn>
                <a:cxn ang="0">
                  <a:pos x="259" y="52"/>
                </a:cxn>
                <a:cxn ang="0">
                  <a:pos x="292" y="39"/>
                </a:cxn>
                <a:cxn ang="0">
                  <a:pos x="323" y="27"/>
                </a:cxn>
                <a:cxn ang="0">
                  <a:pos x="351" y="14"/>
                </a:cxn>
                <a:cxn ang="0">
                  <a:pos x="375" y="0"/>
                </a:cxn>
              </a:cxnLst>
              <a:rect l="0" t="0" r="r" b="b"/>
              <a:pathLst>
                <a:path w="414" h="280">
                  <a:moveTo>
                    <a:pt x="375" y="0"/>
                  </a:moveTo>
                  <a:lnTo>
                    <a:pt x="383" y="10"/>
                  </a:lnTo>
                  <a:lnTo>
                    <a:pt x="390" y="17"/>
                  </a:lnTo>
                  <a:lnTo>
                    <a:pt x="397" y="24"/>
                  </a:lnTo>
                  <a:lnTo>
                    <a:pt x="405" y="30"/>
                  </a:lnTo>
                  <a:lnTo>
                    <a:pt x="414" y="38"/>
                  </a:lnTo>
                  <a:lnTo>
                    <a:pt x="390" y="62"/>
                  </a:lnTo>
                  <a:lnTo>
                    <a:pt x="365" y="86"/>
                  </a:lnTo>
                  <a:lnTo>
                    <a:pt x="339" y="110"/>
                  </a:lnTo>
                  <a:lnTo>
                    <a:pt x="313" y="131"/>
                  </a:lnTo>
                  <a:lnTo>
                    <a:pt x="286" y="152"/>
                  </a:lnTo>
                  <a:lnTo>
                    <a:pt x="260" y="171"/>
                  </a:lnTo>
                  <a:lnTo>
                    <a:pt x="235" y="189"/>
                  </a:lnTo>
                  <a:lnTo>
                    <a:pt x="210" y="205"/>
                  </a:lnTo>
                  <a:lnTo>
                    <a:pt x="186" y="220"/>
                  </a:lnTo>
                  <a:lnTo>
                    <a:pt x="164" y="233"/>
                  </a:lnTo>
                  <a:lnTo>
                    <a:pt x="145" y="245"/>
                  </a:lnTo>
                  <a:lnTo>
                    <a:pt x="127" y="256"/>
                  </a:lnTo>
                  <a:lnTo>
                    <a:pt x="111" y="264"/>
                  </a:lnTo>
                  <a:lnTo>
                    <a:pt x="99" y="270"/>
                  </a:lnTo>
                  <a:lnTo>
                    <a:pt x="90" y="276"/>
                  </a:lnTo>
                  <a:lnTo>
                    <a:pt x="83" y="278"/>
                  </a:lnTo>
                  <a:lnTo>
                    <a:pt x="82" y="280"/>
                  </a:lnTo>
                  <a:lnTo>
                    <a:pt x="80" y="278"/>
                  </a:lnTo>
                  <a:lnTo>
                    <a:pt x="76" y="274"/>
                  </a:lnTo>
                  <a:lnTo>
                    <a:pt x="69" y="268"/>
                  </a:lnTo>
                  <a:lnTo>
                    <a:pt x="60" y="259"/>
                  </a:lnTo>
                  <a:lnTo>
                    <a:pt x="51" y="249"/>
                  </a:lnTo>
                  <a:lnTo>
                    <a:pt x="41" y="238"/>
                  </a:lnTo>
                  <a:lnTo>
                    <a:pt x="31" y="225"/>
                  </a:lnTo>
                  <a:lnTo>
                    <a:pt x="21" y="211"/>
                  </a:lnTo>
                  <a:lnTo>
                    <a:pt x="13" y="197"/>
                  </a:lnTo>
                  <a:lnTo>
                    <a:pt x="6" y="181"/>
                  </a:lnTo>
                  <a:lnTo>
                    <a:pt x="1" y="166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3" y="151"/>
                  </a:lnTo>
                  <a:lnTo>
                    <a:pt x="6" y="150"/>
                  </a:lnTo>
                  <a:lnTo>
                    <a:pt x="10" y="150"/>
                  </a:lnTo>
                  <a:lnTo>
                    <a:pt x="16" y="149"/>
                  </a:lnTo>
                  <a:lnTo>
                    <a:pt x="23" y="147"/>
                  </a:lnTo>
                  <a:lnTo>
                    <a:pt x="32" y="145"/>
                  </a:lnTo>
                  <a:lnTo>
                    <a:pt x="44" y="141"/>
                  </a:lnTo>
                  <a:lnTo>
                    <a:pt x="57" y="136"/>
                  </a:lnTo>
                  <a:lnTo>
                    <a:pt x="73" y="131"/>
                  </a:lnTo>
                  <a:lnTo>
                    <a:pt x="92" y="123"/>
                  </a:lnTo>
                  <a:lnTo>
                    <a:pt x="114" y="114"/>
                  </a:lnTo>
                  <a:lnTo>
                    <a:pt x="138" y="103"/>
                  </a:lnTo>
                  <a:lnTo>
                    <a:pt x="166" y="90"/>
                  </a:lnTo>
                  <a:lnTo>
                    <a:pt x="195" y="77"/>
                  </a:lnTo>
                  <a:lnTo>
                    <a:pt x="227" y="65"/>
                  </a:lnTo>
                  <a:lnTo>
                    <a:pt x="259" y="52"/>
                  </a:lnTo>
                  <a:lnTo>
                    <a:pt x="292" y="39"/>
                  </a:lnTo>
                  <a:lnTo>
                    <a:pt x="323" y="27"/>
                  </a:lnTo>
                  <a:lnTo>
                    <a:pt x="351" y="14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2D548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19">
              <a:extLst>
                <a:ext uri="{FF2B5EF4-FFF2-40B4-BE49-F238E27FC236}">
                  <a16:creationId xmlns:a16="http://schemas.microsoft.com/office/drawing/2014/main" id="{96A99984-287F-495B-864F-8D7E24CFF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038" y="4537075"/>
              <a:ext cx="603250" cy="434975"/>
            </a:xfrm>
            <a:custGeom>
              <a:avLst/>
              <a:gdLst/>
              <a:ahLst/>
              <a:cxnLst>
                <a:cxn ang="0">
                  <a:pos x="373" y="2"/>
                </a:cxn>
                <a:cxn ang="0">
                  <a:pos x="375" y="4"/>
                </a:cxn>
                <a:cxn ang="0">
                  <a:pos x="376" y="5"/>
                </a:cxn>
                <a:cxn ang="0">
                  <a:pos x="377" y="7"/>
                </a:cxn>
                <a:cxn ang="0">
                  <a:pos x="380" y="9"/>
                </a:cxn>
                <a:cxn ang="0">
                  <a:pos x="351" y="30"/>
                </a:cxn>
                <a:cxn ang="0">
                  <a:pos x="311" y="57"/>
                </a:cxn>
                <a:cxn ang="0">
                  <a:pos x="263" y="87"/>
                </a:cxn>
                <a:cxn ang="0">
                  <a:pos x="211" y="117"/>
                </a:cxn>
                <a:cxn ang="0">
                  <a:pos x="156" y="145"/>
                </a:cxn>
                <a:cxn ang="0">
                  <a:pos x="101" y="166"/>
                </a:cxn>
                <a:cxn ang="0">
                  <a:pos x="104" y="173"/>
                </a:cxn>
                <a:cxn ang="0">
                  <a:pos x="111" y="190"/>
                </a:cxn>
                <a:cxn ang="0">
                  <a:pos x="121" y="212"/>
                </a:cxn>
                <a:cxn ang="0">
                  <a:pos x="132" y="236"/>
                </a:cxn>
                <a:cxn ang="0">
                  <a:pos x="121" y="256"/>
                </a:cxn>
                <a:cxn ang="0">
                  <a:pos x="97" y="269"/>
                </a:cxn>
                <a:cxn ang="0">
                  <a:pos x="88" y="274"/>
                </a:cxn>
                <a:cxn ang="0">
                  <a:pos x="62" y="238"/>
                </a:cxn>
                <a:cxn ang="0">
                  <a:pos x="31" y="194"/>
                </a:cxn>
                <a:cxn ang="0">
                  <a:pos x="0" y="151"/>
                </a:cxn>
                <a:cxn ang="0">
                  <a:pos x="3" y="150"/>
                </a:cxn>
                <a:cxn ang="0">
                  <a:pos x="4" y="150"/>
                </a:cxn>
                <a:cxn ang="0">
                  <a:pos x="6" y="150"/>
                </a:cxn>
                <a:cxn ang="0">
                  <a:pos x="8" y="150"/>
                </a:cxn>
                <a:cxn ang="0">
                  <a:pos x="11" y="149"/>
                </a:cxn>
                <a:cxn ang="0">
                  <a:pos x="14" y="149"/>
                </a:cxn>
                <a:cxn ang="0">
                  <a:pos x="17" y="148"/>
                </a:cxn>
                <a:cxn ang="0">
                  <a:pos x="21" y="147"/>
                </a:cxn>
                <a:cxn ang="0">
                  <a:pos x="28" y="145"/>
                </a:cxn>
                <a:cxn ang="0">
                  <a:pos x="33" y="143"/>
                </a:cxn>
                <a:cxn ang="0">
                  <a:pos x="39" y="142"/>
                </a:cxn>
                <a:cxn ang="0">
                  <a:pos x="45" y="139"/>
                </a:cxn>
                <a:cxn ang="0">
                  <a:pos x="52" y="137"/>
                </a:cxn>
                <a:cxn ang="0">
                  <a:pos x="59" y="135"/>
                </a:cxn>
                <a:cxn ang="0">
                  <a:pos x="67" y="131"/>
                </a:cxn>
                <a:cxn ang="0">
                  <a:pos x="84" y="124"/>
                </a:cxn>
                <a:cxn ang="0">
                  <a:pos x="94" y="121"/>
                </a:cxn>
                <a:cxn ang="0">
                  <a:pos x="104" y="117"/>
                </a:cxn>
                <a:cxn ang="0">
                  <a:pos x="127" y="107"/>
                </a:cxn>
                <a:cxn ang="0">
                  <a:pos x="139" y="101"/>
                </a:cxn>
                <a:cxn ang="0">
                  <a:pos x="151" y="96"/>
                </a:cxn>
                <a:cxn ang="0">
                  <a:pos x="192" y="77"/>
                </a:cxn>
                <a:cxn ang="0">
                  <a:pos x="256" y="52"/>
                </a:cxn>
                <a:cxn ang="0">
                  <a:pos x="320" y="27"/>
                </a:cxn>
                <a:cxn ang="0">
                  <a:pos x="372" y="0"/>
                </a:cxn>
              </a:cxnLst>
              <a:rect l="0" t="0" r="r" b="b"/>
              <a:pathLst>
                <a:path w="380" h="274">
                  <a:moveTo>
                    <a:pt x="372" y="0"/>
                  </a:moveTo>
                  <a:lnTo>
                    <a:pt x="373" y="2"/>
                  </a:lnTo>
                  <a:lnTo>
                    <a:pt x="374" y="3"/>
                  </a:lnTo>
                  <a:lnTo>
                    <a:pt x="375" y="4"/>
                  </a:lnTo>
                  <a:lnTo>
                    <a:pt x="375" y="5"/>
                  </a:lnTo>
                  <a:lnTo>
                    <a:pt x="376" y="5"/>
                  </a:lnTo>
                  <a:lnTo>
                    <a:pt x="377" y="6"/>
                  </a:lnTo>
                  <a:lnTo>
                    <a:pt x="377" y="7"/>
                  </a:lnTo>
                  <a:lnTo>
                    <a:pt x="378" y="7"/>
                  </a:lnTo>
                  <a:lnTo>
                    <a:pt x="380" y="9"/>
                  </a:lnTo>
                  <a:lnTo>
                    <a:pt x="366" y="18"/>
                  </a:lnTo>
                  <a:lnTo>
                    <a:pt x="351" y="30"/>
                  </a:lnTo>
                  <a:lnTo>
                    <a:pt x="332" y="43"/>
                  </a:lnTo>
                  <a:lnTo>
                    <a:pt x="311" y="57"/>
                  </a:lnTo>
                  <a:lnTo>
                    <a:pt x="288" y="72"/>
                  </a:lnTo>
                  <a:lnTo>
                    <a:pt x="263" y="87"/>
                  </a:lnTo>
                  <a:lnTo>
                    <a:pt x="238" y="102"/>
                  </a:lnTo>
                  <a:lnTo>
                    <a:pt x="211" y="117"/>
                  </a:lnTo>
                  <a:lnTo>
                    <a:pt x="183" y="131"/>
                  </a:lnTo>
                  <a:lnTo>
                    <a:pt x="156" y="145"/>
                  </a:lnTo>
                  <a:lnTo>
                    <a:pt x="128" y="156"/>
                  </a:lnTo>
                  <a:lnTo>
                    <a:pt x="101" y="166"/>
                  </a:lnTo>
                  <a:lnTo>
                    <a:pt x="101" y="168"/>
                  </a:lnTo>
                  <a:lnTo>
                    <a:pt x="104" y="173"/>
                  </a:lnTo>
                  <a:lnTo>
                    <a:pt x="107" y="180"/>
                  </a:lnTo>
                  <a:lnTo>
                    <a:pt x="111" y="190"/>
                  </a:lnTo>
                  <a:lnTo>
                    <a:pt x="115" y="200"/>
                  </a:lnTo>
                  <a:lnTo>
                    <a:pt x="121" y="212"/>
                  </a:lnTo>
                  <a:lnTo>
                    <a:pt x="126" y="224"/>
                  </a:lnTo>
                  <a:lnTo>
                    <a:pt x="132" y="236"/>
                  </a:lnTo>
                  <a:lnTo>
                    <a:pt x="137" y="248"/>
                  </a:lnTo>
                  <a:lnTo>
                    <a:pt x="121" y="256"/>
                  </a:lnTo>
                  <a:lnTo>
                    <a:pt x="108" y="264"/>
                  </a:lnTo>
                  <a:lnTo>
                    <a:pt x="97" y="269"/>
                  </a:lnTo>
                  <a:lnTo>
                    <a:pt x="89" y="274"/>
                  </a:lnTo>
                  <a:lnTo>
                    <a:pt x="88" y="274"/>
                  </a:lnTo>
                  <a:lnTo>
                    <a:pt x="76" y="257"/>
                  </a:lnTo>
                  <a:lnTo>
                    <a:pt x="62" y="238"/>
                  </a:lnTo>
                  <a:lnTo>
                    <a:pt x="47" y="216"/>
                  </a:lnTo>
                  <a:lnTo>
                    <a:pt x="31" y="194"/>
                  </a:lnTo>
                  <a:lnTo>
                    <a:pt x="14" y="172"/>
                  </a:lnTo>
                  <a:lnTo>
                    <a:pt x="0" y="151"/>
                  </a:lnTo>
                  <a:lnTo>
                    <a:pt x="1" y="151"/>
                  </a:lnTo>
                  <a:lnTo>
                    <a:pt x="3" y="150"/>
                  </a:lnTo>
                  <a:lnTo>
                    <a:pt x="3" y="150"/>
                  </a:lnTo>
                  <a:lnTo>
                    <a:pt x="4" y="150"/>
                  </a:lnTo>
                  <a:lnTo>
                    <a:pt x="5" y="150"/>
                  </a:lnTo>
                  <a:lnTo>
                    <a:pt x="6" y="150"/>
                  </a:lnTo>
                  <a:lnTo>
                    <a:pt x="7" y="150"/>
                  </a:lnTo>
                  <a:lnTo>
                    <a:pt x="8" y="150"/>
                  </a:lnTo>
                  <a:lnTo>
                    <a:pt x="10" y="149"/>
                  </a:lnTo>
                  <a:lnTo>
                    <a:pt x="11" y="149"/>
                  </a:lnTo>
                  <a:lnTo>
                    <a:pt x="13" y="149"/>
                  </a:lnTo>
                  <a:lnTo>
                    <a:pt x="14" y="149"/>
                  </a:lnTo>
                  <a:lnTo>
                    <a:pt x="16" y="149"/>
                  </a:lnTo>
                  <a:lnTo>
                    <a:pt x="17" y="148"/>
                  </a:lnTo>
                  <a:lnTo>
                    <a:pt x="19" y="147"/>
                  </a:lnTo>
                  <a:lnTo>
                    <a:pt x="21" y="147"/>
                  </a:lnTo>
                  <a:lnTo>
                    <a:pt x="25" y="146"/>
                  </a:lnTo>
                  <a:lnTo>
                    <a:pt x="28" y="145"/>
                  </a:lnTo>
                  <a:lnTo>
                    <a:pt x="29" y="145"/>
                  </a:lnTo>
                  <a:lnTo>
                    <a:pt x="33" y="143"/>
                  </a:lnTo>
                  <a:lnTo>
                    <a:pt x="35" y="143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45" y="139"/>
                  </a:lnTo>
                  <a:lnTo>
                    <a:pt x="52" y="138"/>
                  </a:lnTo>
                  <a:lnTo>
                    <a:pt x="52" y="137"/>
                  </a:lnTo>
                  <a:lnTo>
                    <a:pt x="58" y="135"/>
                  </a:lnTo>
                  <a:lnTo>
                    <a:pt x="59" y="135"/>
                  </a:lnTo>
                  <a:lnTo>
                    <a:pt x="66" y="132"/>
                  </a:lnTo>
                  <a:lnTo>
                    <a:pt x="67" y="131"/>
                  </a:lnTo>
                  <a:lnTo>
                    <a:pt x="83" y="125"/>
                  </a:lnTo>
                  <a:lnTo>
                    <a:pt x="84" y="124"/>
                  </a:lnTo>
                  <a:lnTo>
                    <a:pt x="91" y="121"/>
                  </a:lnTo>
                  <a:lnTo>
                    <a:pt x="94" y="121"/>
                  </a:lnTo>
                  <a:lnTo>
                    <a:pt x="101" y="117"/>
                  </a:lnTo>
                  <a:lnTo>
                    <a:pt x="104" y="117"/>
                  </a:lnTo>
                  <a:lnTo>
                    <a:pt x="124" y="108"/>
                  </a:lnTo>
                  <a:lnTo>
                    <a:pt x="127" y="107"/>
                  </a:lnTo>
                  <a:lnTo>
                    <a:pt x="135" y="103"/>
                  </a:lnTo>
                  <a:lnTo>
                    <a:pt x="139" y="101"/>
                  </a:lnTo>
                  <a:lnTo>
                    <a:pt x="147" y="97"/>
                  </a:lnTo>
                  <a:lnTo>
                    <a:pt x="151" y="96"/>
                  </a:lnTo>
                  <a:lnTo>
                    <a:pt x="163" y="90"/>
                  </a:lnTo>
                  <a:lnTo>
                    <a:pt x="192" y="77"/>
                  </a:lnTo>
                  <a:lnTo>
                    <a:pt x="224" y="65"/>
                  </a:lnTo>
                  <a:lnTo>
                    <a:pt x="256" y="52"/>
                  </a:lnTo>
                  <a:lnTo>
                    <a:pt x="289" y="39"/>
                  </a:lnTo>
                  <a:lnTo>
                    <a:pt x="320" y="27"/>
                  </a:lnTo>
                  <a:lnTo>
                    <a:pt x="348" y="14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20">
              <a:extLst>
                <a:ext uri="{FF2B5EF4-FFF2-40B4-BE49-F238E27FC236}">
                  <a16:creationId xmlns:a16="http://schemas.microsoft.com/office/drawing/2014/main" id="{1F9AC8CF-AAD1-48A7-9DB9-6642D9B5C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4101" y="4375150"/>
              <a:ext cx="852488" cy="457200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488" y="27"/>
                </a:cxn>
                <a:cxn ang="0">
                  <a:pos x="502" y="54"/>
                </a:cxn>
                <a:cxn ang="0">
                  <a:pos x="518" y="78"/>
                </a:cxn>
                <a:cxn ang="0">
                  <a:pos x="537" y="102"/>
                </a:cxn>
                <a:cxn ang="0">
                  <a:pos x="521" y="112"/>
                </a:cxn>
                <a:cxn ang="0">
                  <a:pos x="504" y="124"/>
                </a:cxn>
                <a:cxn ang="0">
                  <a:pos x="484" y="137"/>
                </a:cxn>
                <a:cxn ang="0">
                  <a:pos x="462" y="150"/>
                </a:cxn>
                <a:cxn ang="0">
                  <a:pos x="440" y="164"/>
                </a:cxn>
                <a:cxn ang="0">
                  <a:pos x="417" y="177"/>
                </a:cxn>
                <a:cxn ang="0">
                  <a:pos x="395" y="189"/>
                </a:cxn>
                <a:cxn ang="0">
                  <a:pos x="373" y="201"/>
                </a:cxn>
                <a:cxn ang="0">
                  <a:pos x="345" y="214"/>
                </a:cxn>
                <a:cxn ang="0">
                  <a:pos x="319" y="224"/>
                </a:cxn>
                <a:cxn ang="0">
                  <a:pos x="297" y="233"/>
                </a:cxn>
                <a:cxn ang="0">
                  <a:pos x="277" y="240"/>
                </a:cxn>
                <a:cxn ang="0">
                  <a:pos x="260" y="244"/>
                </a:cxn>
                <a:cxn ang="0">
                  <a:pos x="245" y="247"/>
                </a:cxn>
                <a:cxn ang="0">
                  <a:pos x="234" y="250"/>
                </a:cxn>
                <a:cxn ang="0">
                  <a:pos x="224" y="251"/>
                </a:cxn>
                <a:cxn ang="0">
                  <a:pos x="218" y="252"/>
                </a:cxn>
                <a:cxn ang="0">
                  <a:pos x="214" y="252"/>
                </a:cxn>
                <a:cxn ang="0">
                  <a:pos x="213" y="252"/>
                </a:cxn>
                <a:cxn ang="0">
                  <a:pos x="96" y="288"/>
                </a:cxn>
                <a:cxn ang="0">
                  <a:pos x="0" y="257"/>
                </a:cxn>
                <a:cxn ang="0">
                  <a:pos x="476" y="0"/>
                </a:cxn>
              </a:cxnLst>
              <a:rect l="0" t="0" r="r" b="b"/>
              <a:pathLst>
                <a:path w="537" h="288">
                  <a:moveTo>
                    <a:pt x="476" y="0"/>
                  </a:moveTo>
                  <a:lnTo>
                    <a:pt x="488" y="27"/>
                  </a:lnTo>
                  <a:lnTo>
                    <a:pt x="502" y="54"/>
                  </a:lnTo>
                  <a:lnTo>
                    <a:pt x="518" y="78"/>
                  </a:lnTo>
                  <a:lnTo>
                    <a:pt x="537" y="102"/>
                  </a:lnTo>
                  <a:lnTo>
                    <a:pt x="521" y="112"/>
                  </a:lnTo>
                  <a:lnTo>
                    <a:pt x="504" y="124"/>
                  </a:lnTo>
                  <a:lnTo>
                    <a:pt x="484" y="137"/>
                  </a:lnTo>
                  <a:lnTo>
                    <a:pt x="462" y="150"/>
                  </a:lnTo>
                  <a:lnTo>
                    <a:pt x="440" y="164"/>
                  </a:lnTo>
                  <a:lnTo>
                    <a:pt x="417" y="177"/>
                  </a:lnTo>
                  <a:lnTo>
                    <a:pt x="395" y="189"/>
                  </a:lnTo>
                  <a:lnTo>
                    <a:pt x="373" y="201"/>
                  </a:lnTo>
                  <a:lnTo>
                    <a:pt x="345" y="214"/>
                  </a:lnTo>
                  <a:lnTo>
                    <a:pt x="319" y="224"/>
                  </a:lnTo>
                  <a:lnTo>
                    <a:pt x="297" y="233"/>
                  </a:lnTo>
                  <a:lnTo>
                    <a:pt x="277" y="240"/>
                  </a:lnTo>
                  <a:lnTo>
                    <a:pt x="260" y="244"/>
                  </a:lnTo>
                  <a:lnTo>
                    <a:pt x="245" y="247"/>
                  </a:lnTo>
                  <a:lnTo>
                    <a:pt x="234" y="250"/>
                  </a:lnTo>
                  <a:lnTo>
                    <a:pt x="224" y="251"/>
                  </a:lnTo>
                  <a:lnTo>
                    <a:pt x="218" y="252"/>
                  </a:lnTo>
                  <a:lnTo>
                    <a:pt x="214" y="252"/>
                  </a:lnTo>
                  <a:lnTo>
                    <a:pt x="213" y="252"/>
                  </a:lnTo>
                  <a:lnTo>
                    <a:pt x="96" y="288"/>
                  </a:lnTo>
                  <a:lnTo>
                    <a:pt x="0" y="25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D5E3F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21">
              <a:extLst>
                <a:ext uri="{FF2B5EF4-FFF2-40B4-BE49-F238E27FC236}">
                  <a16:creationId xmlns:a16="http://schemas.microsoft.com/office/drawing/2014/main" id="{796A7903-C2CE-482F-854C-2756E5D64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548188"/>
              <a:ext cx="427038" cy="212725"/>
            </a:xfrm>
            <a:custGeom>
              <a:avLst/>
              <a:gdLst/>
              <a:ahLst/>
              <a:cxnLst>
                <a:cxn ang="0">
                  <a:pos x="262" y="0"/>
                </a:cxn>
                <a:cxn ang="0">
                  <a:pos x="269" y="7"/>
                </a:cxn>
                <a:cxn ang="0">
                  <a:pos x="242" y="29"/>
                </a:cxn>
                <a:cxn ang="0">
                  <a:pos x="214" y="49"/>
                </a:cxn>
                <a:cxn ang="0">
                  <a:pos x="189" y="66"/>
                </a:cxn>
                <a:cxn ang="0">
                  <a:pos x="164" y="80"/>
                </a:cxn>
                <a:cxn ang="0">
                  <a:pos x="142" y="93"/>
                </a:cxn>
                <a:cxn ang="0">
                  <a:pos x="121" y="102"/>
                </a:cxn>
                <a:cxn ang="0">
                  <a:pos x="104" y="110"/>
                </a:cxn>
                <a:cxn ang="0">
                  <a:pos x="90" y="115"/>
                </a:cxn>
                <a:cxn ang="0">
                  <a:pos x="79" y="119"/>
                </a:cxn>
                <a:cxn ang="0">
                  <a:pos x="72" y="121"/>
                </a:cxn>
                <a:cxn ang="0">
                  <a:pos x="69" y="122"/>
                </a:cxn>
                <a:cxn ang="0">
                  <a:pos x="0" y="134"/>
                </a:cxn>
                <a:cxn ang="0">
                  <a:pos x="41" y="95"/>
                </a:cxn>
                <a:cxn ang="0">
                  <a:pos x="58" y="91"/>
                </a:cxn>
                <a:cxn ang="0">
                  <a:pos x="76" y="86"/>
                </a:cxn>
                <a:cxn ang="0">
                  <a:pos x="95" y="79"/>
                </a:cxn>
                <a:cxn ang="0">
                  <a:pos x="114" y="71"/>
                </a:cxn>
                <a:cxn ang="0">
                  <a:pos x="134" y="63"/>
                </a:cxn>
                <a:cxn ang="0">
                  <a:pos x="154" y="55"/>
                </a:cxn>
                <a:cxn ang="0">
                  <a:pos x="173" y="46"/>
                </a:cxn>
                <a:cxn ang="0">
                  <a:pos x="190" y="37"/>
                </a:cxn>
                <a:cxn ang="0">
                  <a:pos x="207" y="29"/>
                </a:cxn>
                <a:cxn ang="0">
                  <a:pos x="223" y="21"/>
                </a:cxn>
                <a:cxn ang="0">
                  <a:pos x="236" y="14"/>
                </a:cxn>
                <a:cxn ang="0">
                  <a:pos x="247" y="9"/>
                </a:cxn>
                <a:cxn ang="0">
                  <a:pos x="255" y="4"/>
                </a:cxn>
                <a:cxn ang="0">
                  <a:pos x="261" y="1"/>
                </a:cxn>
                <a:cxn ang="0">
                  <a:pos x="262" y="0"/>
                </a:cxn>
              </a:cxnLst>
              <a:rect l="0" t="0" r="r" b="b"/>
              <a:pathLst>
                <a:path w="269" h="134">
                  <a:moveTo>
                    <a:pt x="262" y="0"/>
                  </a:moveTo>
                  <a:lnTo>
                    <a:pt x="269" y="7"/>
                  </a:lnTo>
                  <a:lnTo>
                    <a:pt x="242" y="29"/>
                  </a:lnTo>
                  <a:lnTo>
                    <a:pt x="214" y="49"/>
                  </a:lnTo>
                  <a:lnTo>
                    <a:pt x="189" y="66"/>
                  </a:lnTo>
                  <a:lnTo>
                    <a:pt x="164" y="80"/>
                  </a:lnTo>
                  <a:lnTo>
                    <a:pt x="142" y="93"/>
                  </a:lnTo>
                  <a:lnTo>
                    <a:pt x="121" y="102"/>
                  </a:lnTo>
                  <a:lnTo>
                    <a:pt x="104" y="110"/>
                  </a:lnTo>
                  <a:lnTo>
                    <a:pt x="90" y="115"/>
                  </a:lnTo>
                  <a:lnTo>
                    <a:pt x="79" y="119"/>
                  </a:lnTo>
                  <a:lnTo>
                    <a:pt x="72" y="121"/>
                  </a:lnTo>
                  <a:lnTo>
                    <a:pt x="69" y="122"/>
                  </a:lnTo>
                  <a:lnTo>
                    <a:pt x="0" y="134"/>
                  </a:lnTo>
                  <a:lnTo>
                    <a:pt x="41" y="95"/>
                  </a:lnTo>
                  <a:lnTo>
                    <a:pt x="58" y="91"/>
                  </a:lnTo>
                  <a:lnTo>
                    <a:pt x="76" y="86"/>
                  </a:lnTo>
                  <a:lnTo>
                    <a:pt x="95" y="79"/>
                  </a:lnTo>
                  <a:lnTo>
                    <a:pt x="114" y="71"/>
                  </a:lnTo>
                  <a:lnTo>
                    <a:pt x="134" y="63"/>
                  </a:lnTo>
                  <a:lnTo>
                    <a:pt x="154" y="55"/>
                  </a:lnTo>
                  <a:lnTo>
                    <a:pt x="173" y="46"/>
                  </a:lnTo>
                  <a:lnTo>
                    <a:pt x="190" y="37"/>
                  </a:lnTo>
                  <a:lnTo>
                    <a:pt x="207" y="29"/>
                  </a:lnTo>
                  <a:lnTo>
                    <a:pt x="223" y="21"/>
                  </a:lnTo>
                  <a:lnTo>
                    <a:pt x="236" y="14"/>
                  </a:lnTo>
                  <a:lnTo>
                    <a:pt x="247" y="9"/>
                  </a:lnTo>
                  <a:lnTo>
                    <a:pt x="255" y="4"/>
                  </a:lnTo>
                  <a:lnTo>
                    <a:pt x="261" y="1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A6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22">
              <a:extLst>
                <a:ext uri="{FF2B5EF4-FFF2-40B4-BE49-F238E27FC236}">
                  <a16:creationId xmlns:a16="http://schemas.microsoft.com/office/drawing/2014/main" id="{73D593FD-3817-400F-BB18-C26158CA4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413" y="4446588"/>
              <a:ext cx="115888" cy="112712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6" y="24"/>
                </a:cxn>
                <a:cxn ang="0">
                  <a:pos x="73" y="47"/>
                </a:cxn>
                <a:cxn ang="0">
                  <a:pos x="60" y="54"/>
                </a:cxn>
                <a:cxn ang="0">
                  <a:pos x="45" y="60"/>
                </a:cxn>
                <a:cxn ang="0">
                  <a:pos x="27" y="67"/>
                </a:cxn>
                <a:cxn ang="0">
                  <a:pos x="7" y="71"/>
                </a:cxn>
                <a:cxn ang="0">
                  <a:pos x="0" y="64"/>
                </a:cxn>
                <a:cxn ang="0">
                  <a:pos x="2" y="63"/>
                </a:cxn>
                <a:cxn ang="0">
                  <a:pos x="6" y="58"/>
                </a:cxn>
                <a:cxn ang="0">
                  <a:pos x="11" y="51"/>
                </a:cxn>
                <a:cxn ang="0">
                  <a:pos x="18" y="41"/>
                </a:cxn>
                <a:cxn ang="0">
                  <a:pos x="26" y="29"/>
                </a:cxn>
                <a:cxn ang="0">
                  <a:pos x="34" y="16"/>
                </a:cxn>
                <a:cxn ang="0">
                  <a:pos x="42" y="0"/>
                </a:cxn>
              </a:cxnLst>
              <a:rect l="0" t="0" r="r" b="b"/>
              <a:pathLst>
                <a:path w="73" h="71">
                  <a:moveTo>
                    <a:pt x="42" y="0"/>
                  </a:moveTo>
                  <a:lnTo>
                    <a:pt x="56" y="24"/>
                  </a:lnTo>
                  <a:lnTo>
                    <a:pt x="73" y="47"/>
                  </a:lnTo>
                  <a:lnTo>
                    <a:pt x="60" y="54"/>
                  </a:lnTo>
                  <a:lnTo>
                    <a:pt x="45" y="60"/>
                  </a:lnTo>
                  <a:lnTo>
                    <a:pt x="27" y="67"/>
                  </a:lnTo>
                  <a:lnTo>
                    <a:pt x="7" y="71"/>
                  </a:lnTo>
                  <a:lnTo>
                    <a:pt x="0" y="64"/>
                  </a:lnTo>
                  <a:lnTo>
                    <a:pt x="2" y="63"/>
                  </a:lnTo>
                  <a:lnTo>
                    <a:pt x="6" y="58"/>
                  </a:lnTo>
                  <a:lnTo>
                    <a:pt x="11" y="51"/>
                  </a:lnTo>
                  <a:lnTo>
                    <a:pt x="18" y="41"/>
                  </a:lnTo>
                  <a:lnTo>
                    <a:pt x="26" y="29"/>
                  </a:lnTo>
                  <a:lnTo>
                    <a:pt x="34" y="1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6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23">
              <a:extLst>
                <a:ext uri="{FF2B5EF4-FFF2-40B4-BE49-F238E27FC236}">
                  <a16:creationId xmlns:a16="http://schemas.microsoft.com/office/drawing/2014/main" id="{D9CC1D1F-6906-4AA2-8206-F6E37FE38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513" y="4344988"/>
              <a:ext cx="766763" cy="450850"/>
            </a:xfrm>
            <a:custGeom>
              <a:avLst/>
              <a:gdLst/>
              <a:ahLst/>
              <a:cxnLst>
                <a:cxn ang="0">
                  <a:pos x="470" y="0"/>
                </a:cxn>
                <a:cxn ang="0">
                  <a:pos x="483" y="32"/>
                </a:cxn>
                <a:cxn ang="0">
                  <a:pos x="472" y="44"/>
                </a:cxn>
                <a:cxn ang="0">
                  <a:pos x="457" y="57"/>
                </a:cxn>
                <a:cxn ang="0">
                  <a:pos x="439" y="73"/>
                </a:cxn>
                <a:cxn ang="0">
                  <a:pos x="418" y="91"/>
                </a:cxn>
                <a:cxn ang="0">
                  <a:pos x="392" y="111"/>
                </a:cxn>
                <a:cxn ang="0">
                  <a:pos x="363" y="132"/>
                </a:cxn>
                <a:cxn ang="0">
                  <a:pos x="329" y="155"/>
                </a:cxn>
                <a:cxn ang="0">
                  <a:pos x="291" y="179"/>
                </a:cxn>
                <a:cxn ang="0">
                  <a:pos x="249" y="204"/>
                </a:cxn>
                <a:cxn ang="0">
                  <a:pos x="202" y="230"/>
                </a:cxn>
                <a:cxn ang="0">
                  <a:pos x="151" y="257"/>
                </a:cxn>
                <a:cxn ang="0">
                  <a:pos x="94" y="283"/>
                </a:cxn>
                <a:cxn ang="0">
                  <a:pos x="0" y="284"/>
                </a:cxn>
                <a:cxn ang="0">
                  <a:pos x="470" y="0"/>
                </a:cxn>
              </a:cxnLst>
              <a:rect l="0" t="0" r="r" b="b"/>
              <a:pathLst>
                <a:path w="483" h="284">
                  <a:moveTo>
                    <a:pt x="470" y="0"/>
                  </a:moveTo>
                  <a:lnTo>
                    <a:pt x="483" y="32"/>
                  </a:lnTo>
                  <a:lnTo>
                    <a:pt x="472" y="44"/>
                  </a:lnTo>
                  <a:lnTo>
                    <a:pt x="457" y="57"/>
                  </a:lnTo>
                  <a:lnTo>
                    <a:pt x="439" y="73"/>
                  </a:lnTo>
                  <a:lnTo>
                    <a:pt x="418" y="91"/>
                  </a:lnTo>
                  <a:lnTo>
                    <a:pt x="392" y="111"/>
                  </a:lnTo>
                  <a:lnTo>
                    <a:pt x="363" y="132"/>
                  </a:lnTo>
                  <a:lnTo>
                    <a:pt x="329" y="155"/>
                  </a:lnTo>
                  <a:lnTo>
                    <a:pt x="291" y="179"/>
                  </a:lnTo>
                  <a:lnTo>
                    <a:pt x="249" y="204"/>
                  </a:lnTo>
                  <a:lnTo>
                    <a:pt x="202" y="230"/>
                  </a:lnTo>
                  <a:lnTo>
                    <a:pt x="151" y="257"/>
                  </a:lnTo>
                  <a:lnTo>
                    <a:pt x="94" y="283"/>
                  </a:lnTo>
                  <a:lnTo>
                    <a:pt x="0" y="284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rgbClr val="AFD1D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24">
              <a:extLst>
                <a:ext uri="{FF2B5EF4-FFF2-40B4-BE49-F238E27FC236}">
                  <a16:creationId xmlns:a16="http://schemas.microsoft.com/office/drawing/2014/main" id="{BDCA1E18-FB4A-44A4-B676-02036E718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775200"/>
              <a:ext cx="688975" cy="942975"/>
            </a:xfrm>
            <a:custGeom>
              <a:avLst/>
              <a:gdLst/>
              <a:ahLst/>
              <a:cxnLst>
                <a:cxn ang="0">
                  <a:pos x="284" y="2"/>
                </a:cxn>
                <a:cxn ang="0">
                  <a:pos x="293" y="12"/>
                </a:cxn>
                <a:cxn ang="0">
                  <a:pos x="309" y="33"/>
                </a:cxn>
                <a:cxn ang="0">
                  <a:pos x="329" y="62"/>
                </a:cxn>
                <a:cxn ang="0">
                  <a:pos x="353" y="96"/>
                </a:cxn>
                <a:cxn ang="0">
                  <a:pos x="376" y="133"/>
                </a:cxn>
                <a:cxn ang="0">
                  <a:pos x="398" y="173"/>
                </a:cxn>
                <a:cxn ang="0">
                  <a:pos x="416" y="213"/>
                </a:cxn>
                <a:cxn ang="0">
                  <a:pos x="429" y="249"/>
                </a:cxn>
                <a:cxn ang="0">
                  <a:pos x="434" y="282"/>
                </a:cxn>
                <a:cxn ang="0">
                  <a:pos x="432" y="347"/>
                </a:cxn>
                <a:cxn ang="0">
                  <a:pos x="428" y="410"/>
                </a:cxn>
                <a:cxn ang="0">
                  <a:pos x="420" y="468"/>
                </a:cxn>
                <a:cxn ang="0">
                  <a:pos x="412" y="516"/>
                </a:cxn>
                <a:cxn ang="0">
                  <a:pos x="405" y="551"/>
                </a:cxn>
                <a:cxn ang="0">
                  <a:pos x="400" y="569"/>
                </a:cxn>
                <a:cxn ang="0">
                  <a:pos x="219" y="594"/>
                </a:cxn>
                <a:cxn ang="0">
                  <a:pos x="216" y="590"/>
                </a:cxn>
                <a:cxn ang="0">
                  <a:pos x="212" y="580"/>
                </a:cxn>
                <a:cxn ang="0">
                  <a:pos x="208" y="561"/>
                </a:cxn>
                <a:cxn ang="0">
                  <a:pos x="205" y="530"/>
                </a:cxn>
                <a:cxn ang="0">
                  <a:pos x="205" y="485"/>
                </a:cxn>
                <a:cxn ang="0">
                  <a:pos x="209" y="431"/>
                </a:cxn>
                <a:cxn ang="0">
                  <a:pos x="218" y="384"/>
                </a:cxn>
                <a:cxn ang="0">
                  <a:pos x="227" y="335"/>
                </a:cxn>
                <a:cxn ang="0">
                  <a:pos x="95" y="108"/>
                </a:cxn>
                <a:cxn ang="0">
                  <a:pos x="2" y="9"/>
                </a:cxn>
                <a:cxn ang="0">
                  <a:pos x="22" y="10"/>
                </a:cxn>
                <a:cxn ang="0">
                  <a:pos x="57" y="11"/>
                </a:cxn>
                <a:cxn ang="0">
                  <a:pos x="103" y="12"/>
                </a:cxn>
                <a:cxn ang="0">
                  <a:pos x="155" y="11"/>
                </a:cxn>
                <a:cxn ang="0">
                  <a:pos x="208" y="9"/>
                </a:cxn>
                <a:cxn ang="0">
                  <a:pos x="260" y="3"/>
                </a:cxn>
              </a:cxnLst>
              <a:rect l="0" t="0" r="r" b="b"/>
              <a:pathLst>
                <a:path w="434" h="594">
                  <a:moveTo>
                    <a:pt x="283" y="0"/>
                  </a:moveTo>
                  <a:lnTo>
                    <a:pt x="284" y="2"/>
                  </a:lnTo>
                  <a:lnTo>
                    <a:pt x="287" y="5"/>
                  </a:lnTo>
                  <a:lnTo>
                    <a:pt x="293" y="12"/>
                  </a:lnTo>
                  <a:lnTo>
                    <a:pt x="301" y="23"/>
                  </a:lnTo>
                  <a:lnTo>
                    <a:pt x="309" y="33"/>
                  </a:lnTo>
                  <a:lnTo>
                    <a:pt x="318" y="47"/>
                  </a:lnTo>
                  <a:lnTo>
                    <a:pt x="329" y="62"/>
                  </a:lnTo>
                  <a:lnTo>
                    <a:pt x="341" y="78"/>
                  </a:lnTo>
                  <a:lnTo>
                    <a:pt x="353" y="96"/>
                  </a:lnTo>
                  <a:lnTo>
                    <a:pt x="364" y="115"/>
                  </a:lnTo>
                  <a:lnTo>
                    <a:pt x="376" y="133"/>
                  </a:lnTo>
                  <a:lnTo>
                    <a:pt x="387" y="154"/>
                  </a:lnTo>
                  <a:lnTo>
                    <a:pt x="398" y="173"/>
                  </a:lnTo>
                  <a:lnTo>
                    <a:pt x="408" y="193"/>
                  </a:lnTo>
                  <a:lnTo>
                    <a:pt x="416" y="213"/>
                  </a:lnTo>
                  <a:lnTo>
                    <a:pt x="424" y="231"/>
                  </a:lnTo>
                  <a:lnTo>
                    <a:pt x="429" y="249"/>
                  </a:lnTo>
                  <a:lnTo>
                    <a:pt x="432" y="266"/>
                  </a:lnTo>
                  <a:lnTo>
                    <a:pt x="434" y="282"/>
                  </a:lnTo>
                  <a:lnTo>
                    <a:pt x="434" y="314"/>
                  </a:lnTo>
                  <a:lnTo>
                    <a:pt x="432" y="347"/>
                  </a:lnTo>
                  <a:lnTo>
                    <a:pt x="430" y="378"/>
                  </a:lnTo>
                  <a:lnTo>
                    <a:pt x="428" y="410"/>
                  </a:lnTo>
                  <a:lnTo>
                    <a:pt x="424" y="440"/>
                  </a:lnTo>
                  <a:lnTo>
                    <a:pt x="420" y="468"/>
                  </a:lnTo>
                  <a:lnTo>
                    <a:pt x="416" y="493"/>
                  </a:lnTo>
                  <a:lnTo>
                    <a:pt x="412" y="516"/>
                  </a:lnTo>
                  <a:lnTo>
                    <a:pt x="408" y="535"/>
                  </a:lnTo>
                  <a:lnTo>
                    <a:pt x="405" y="551"/>
                  </a:lnTo>
                  <a:lnTo>
                    <a:pt x="402" y="562"/>
                  </a:lnTo>
                  <a:lnTo>
                    <a:pt x="400" y="569"/>
                  </a:lnTo>
                  <a:lnTo>
                    <a:pt x="219" y="594"/>
                  </a:lnTo>
                  <a:lnTo>
                    <a:pt x="219" y="594"/>
                  </a:lnTo>
                  <a:lnTo>
                    <a:pt x="218" y="593"/>
                  </a:lnTo>
                  <a:lnTo>
                    <a:pt x="216" y="590"/>
                  </a:lnTo>
                  <a:lnTo>
                    <a:pt x="214" y="586"/>
                  </a:lnTo>
                  <a:lnTo>
                    <a:pt x="212" y="580"/>
                  </a:lnTo>
                  <a:lnTo>
                    <a:pt x="210" y="572"/>
                  </a:lnTo>
                  <a:lnTo>
                    <a:pt x="208" y="561"/>
                  </a:lnTo>
                  <a:lnTo>
                    <a:pt x="206" y="547"/>
                  </a:lnTo>
                  <a:lnTo>
                    <a:pt x="205" y="530"/>
                  </a:lnTo>
                  <a:lnTo>
                    <a:pt x="205" y="510"/>
                  </a:lnTo>
                  <a:lnTo>
                    <a:pt x="205" y="485"/>
                  </a:lnTo>
                  <a:lnTo>
                    <a:pt x="206" y="456"/>
                  </a:lnTo>
                  <a:lnTo>
                    <a:pt x="209" y="431"/>
                  </a:lnTo>
                  <a:lnTo>
                    <a:pt x="213" y="407"/>
                  </a:lnTo>
                  <a:lnTo>
                    <a:pt x="218" y="384"/>
                  </a:lnTo>
                  <a:lnTo>
                    <a:pt x="222" y="361"/>
                  </a:lnTo>
                  <a:lnTo>
                    <a:pt x="227" y="335"/>
                  </a:lnTo>
                  <a:lnTo>
                    <a:pt x="231" y="307"/>
                  </a:lnTo>
                  <a:lnTo>
                    <a:pt x="95" y="108"/>
                  </a:lnTo>
                  <a:lnTo>
                    <a:pt x="0" y="9"/>
                  </a:lnTo>
                  <a:lnTo>
                    <a:pt x="2" y="9"/>
                  </a:lnTo>
                  <a:lnTo>
                    <a:pt x="10" y="10"/>
                  </a:lnTo>
                  <a:lnTo>
                    <a:pt x="22" y="10"/>
                  </a:lnTo>
                  <a:lnTo>
                    <a:pt x="38" y="11"/>
                  </a:lnTo>
                  <a:lnTo>
                    <a:pt x="57" y="11"/>
                  </a:lnTo>
                  <a:lnTo>
                    <a:pt x="79" y="12"/>
                  </a:lnTo>
                  <a:lnTo>
                    <a:pt x="103" y="12"/>
                  </a:lnTo>
                  <a:lnTo>
                    <a:pt x="128" y="12"/>
                  </a:lnTo>
                  <a:lnTo>
                    <a:pt x="155" y="11"/>
                  </a:lnTo>
                  <a:lnTo>
                    <a:pt x="182" y="10"/>
                  </a:lnTo>
                  <a:lnTo>
                    <a:pt x="208" y="9"/>
                  </a:lnTo>
                  <a:lnTo>
                    <a:pt x="235" y="6"/>
                  </a:lnTo>
                  <a:lnTo>
                    <a:pt x="260" y="3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2D548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25">
              <a:extLst>
                <a:ext uri="{FF2B5EF4-FFF2-40B4-BE49-F238E27FC236}">
                  <a16:creationId xmlns:a16="http://schemas.microsoft.com/office/drawing/2014/main" id="{8723058A-1181-4AC8-BF09-6DFAFD439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4826" y="4349750"/>
              <a:ext cx="712788" cy="1376362"/>
            </a:xfrm>
            <a:custGeom>
              <a:avLst/>
              <a:gdLst/>
              <a:ahLst/>
              <a:cxnLst>
                <a:cxn ang="0">
                  <a:pos x="397" y="208"/>
                </a:cxn>
                <a:cxn ang="0">
                  <a:pos x="376" y="232"/>
                </a:cxn>
                <a:cxn ang="0">
                  <a:pos x="381" y="248"/>
                </a:cxn>
                <a:cxn ang="0">
                  <a:pos x="390" y="276"/>
                </a:cxn>
                <a:cxn ang="0">
                  <a:pos x="401" y="311"/>
                </a:cxn>
                <a:cxn ang="0">
                  <a:pos x="414" y="351"/>
                </a:cxn>
                <a:cxn ang="0">
                  <a:pos x="427" y="390"/>
                </a:cxn>
                <a:cxn ang="0">
                  <a:pos x="439" y="423"/>
                </a:cxn>
                <a:cxn ang="0">
                  <a:pos x="447" y="458"/>
                </a:cxn>
                <a:cxn ang="0">
                  <a:pos x="448" y="497"/>
                </a:cxn>
                <a:cxn ang="0">
                  <a:pos x="443" y="536"/>
                </a:cxn>
                <a:cxn ang="0">
                  <a:pos x="436" y="570"/>
                </a:cxn>
                <a:cxn ang="0">
                  <a:pos x="428" y="596"/>
                </a:cxn>
                <a:cxn ang="0">
                  <a:pos x="422" y="611"/>
                </a:cxn>
                <a:cxn ang="0">
                  <a:pos x="342" y="861"/>
                </a:cxn>
                <a:cxn ang="0">
                  <a:pos x="107" y="864"/>
                </a:cxn>
                <a:cxn ang="0">
                  <a:pos x="107" y="847"/>
                </a:cxn>
                <a:cxn ang="0">
                  <a:pos x="108" y="815"/>
                </a:cxn>
                <a:cxn ang="0">
                  <a:pos x="111" y="774"/>
                </a:cxn>
                <a:cxn ang="0">
                  <a:pos x="118" y="728"/>
                </a:cxn>
                <a:cxn ang="0">
                  <a:pos x="129" y="680"/>
                </a:cxn>
                <a:cxn ang="0">
                  <a:pos x="146" y="629"/>
                </a:cxn>
                <a:cxn ang="0">
                  <a:pos x="162" y="588"/>
                </a:cxn>
                <a:cxn ang="0">
                  <a:pos x="174" y="556"/>
                </a:cxn>
                <a:cxn ang="0">
                  <a:pos x="184" y="536"/>
                </a:cxn>
                <a:cxn ang="0">
                  <a:pos x="187" y="529"/>
                </a:cxn>
                <a:cxn ang="0">
                  <a:pos x="167" y="484"/>
                </a:cxn>
                <a:cxn ang="0">
                  <a:pos x="144" y="454"/>
                </a:cxn>
                <a:cxn ang="0">
                  <a:pos x="119" y="431"/>
                </a:cxn>
                <a:cxn ang="0">
                  <a:pos x="92" y="406"/>
                </a:cxn>
                <a:cxn ang="0">
                  <a:pos x="62" y="374"/>
                </a:cxn>
                <a:cxn ang="0">
                  <a:pos x="37" y="339"/>
                </a:cxn>
                <a:cxn ang="0">
                  <a:pos x="21" y="307"/>
                </a:cxn>
                <a:cxn ang="0">
                  <a:pos x="8" y="270"/>
                </a:cxn>
                <a:cxn ang="0">
                  <a:pos x="1" y="229"/>
                </a:cxn>
                <a:cxn ang="0">
                  <a:pos x="2" y="185"/>
                </a:cxn>
                <a:cxn ang="0">
                  <a:pos x="15" y="139"/>
                </a:cxn>
                <a:cxn ang="0">
                  <a:pos x="41" y="92"/>
                </a:cxn>
                <a:cxn ang="0">
                  <a:pos x="83" y="45"/>
                </a:cxn>
                <a:cxn ang="0">
                  <a:pos x="144" y="0"/>
                </a:cxn>
              </a:cxnLst>
              <a:rect l="0" t="0" r="r" b="b"/>
              <a:pathLst>
                <a:path w="449" h="867">
                  <a:moveTo>
                    <a:pt x="144" y="0"/>
                  </a:moveTo>
                  <a:lnTo>
                    <a:pt x="397" y="208"/>
                  </a:lnTo>
                  <a:lnTo>
                    <a:pt x="376" y="229"/>
                  </a:lnTo>
                  <a:lnTo>
                    <a:pt x="376" y="232"/>
                  </a:lnTo>
                  <a:lnTo>
                    <a:pt x="378" y="238"/>
                  </a:lnTo>
                  <a:lnTo>
                    <a:pt x="381" y="248"/>
                  </a:lnTo>
                  <a:lnTo>
                    <a:pt x="385" y="261"/>
                  </a:lnTo>
                  <a:lnTo>
                    <a:pt x="390" y="276"/>
                  </a:lnTo>
                  <a:lnTo>
                    <a:pt x="395" y="293"/>
                  </a:lnTo>
                  <a:lnTo>
                    <a:pt x="401" y="311"/>
                  </a:lnTo>
                  <a:lnTo>
                    <a:pt x="407" y="331"/>
                  </a:lnTo>
                  <a:lnTo>
                    <a:pt x="414" y="351"/>
                  </a:lnTo>
                  <a:lnTo>
                    <a:pt x="420" y="370"/>
                  </a:lnTo>
                  <a:lnTo>
                    <a:pt x="427" y="390"/>
                  </a:lnTo>
                  <a:lnTo>
                    <a:pt x="433" y="407"/>
                  </a:lnTo>
                  <a:lnTo>
                    <a:pt x="439" y="423"/>
                  </a:lnTo>
                  <a:lnTo>
                    <a:pt x="445" y="440"/>
                  </a:lnTo>
                  <a:lnTo>
                    <a:pt x="447" y="458"/>
                  </a:lnTo>
                  <a:lnTo>
                    <a:pt x="449" y="477"/>
                  </a:lnTo>
                  <a:lnTo>
                    <a:pt x="448" y="497"/>
                  </a:lnTo>
                  <a:lnTo>
                    <a:pt x="446" y="516"/>
                  </a:lnTo>
                  <a:lnTo>
                    <a:pt x="443" y="536"/>
                  </a:lnTo>
                  <a:lnTo>
                    <a:pt x="439" y="553"/>
                  </a:lnTo>
                  <a:lnTo>
                    <a:pt x="436" y="570"/>
                  </a:lnTo>
                  <a:lnTo>
                    <a:pt x="432" y="584"/>
                  </a:lnTo>
                  <a:lnTo>
                    <a:pt x="428" y="596"/>
                  </a:lnTo>
                  <a:lnTo>
                    <a:pt x="425" y="605"/>
                  </a:lnTo>
                  <a:lnTo>
                    <a:pt x="422" y="611"/>
                  </a:lnTo>
                  <a:lnTo>
                    <a:pt x="422" y="613"/>
                  </a:lnTo>
                  <a:lnTo>
                    <a:pt x="342" y="861"/>
                  </a:lnTo>
                  <a:lnTo>
                    <a:pt x="107" y="867"/>
                  </a:lnTo>
                  <a:lnTo>
                    <a:pt x="107" y="864"/>
                  </a:lnTo>
                  <a:lnTo>
                    <a:pt x="107" y="857"/>
                  </a:lnTo>
                  <a:lnTo>
                    <a:pt x="107" y="847"/>
                  </a:lnTo>
                  <a:lnTo>
                    <a:pt x="108" y="833"/>
                  </a:lnTo>
                  <a:lnTo>
                    <a:pt x="108" y="815"/>
                  </a:lnTo>
                  <a:lnTo>
                    <a:pt x="110" y="795"/>
                  </a:lnTo>
                  <a:lnTo>
                    <a:pt x="111" y="774"/>
                  </a:lnTo>
                  <a:lnTo>
                    <a:pt x="115" y="751"/>
                  </a:lnTo>
                  <a:lnTo>
                    <a:pt x="118" y="728"/>
                  </a:lnTo>
                  <a:lnTo>
                    <a:pt x="123" y="704"/>
                  </a:lnTo>
                  <a:lnTo>
                    <a:pt x="129" y="680"/>
                  </a:lnTo>
                  <a:lnTo>
                    <a:pt x="138" y="653"/>
                  </a:lnTo>
                  <a:lnTo>
                    <a:pt x="146" y="629"/>
                  </a:lnTo>
                  <a:lnTo>
                    <a:pt x="154" y="607"/>
                  </a:lnTo>
                  <a:lnTo>
                    <a:pt x="162" y="588"/>
                  </a:lnTo>
                  <a:lnTo>
                    <a:pt x="169" y="570"/>
                  </a:lnTo>
                  <a:lnTo>
                    <a:pt x="174" y="556"/>
                  </a:lnTo>
                  <a:lnTo>
                    <a:pt x="180" y="544"/>
                  </a:lnTo>
                  <a:lnTo>
                    <a:pt x="184" y="536"/>
                  </a:lnTo>
                  <a:lnTo>
                    <a:pt x="186" y="530"/>
                  </a:lnTo>
                  <a:lnTo>
                    <a:pt x="187" y="529"/>
                  </a:lnTo>
                  <a:lnTo>
                    <a:pt x="177" y="505"/>
                  </a:lnTo>
                  <a:lnTo>
                    <a:pt x="167" y="484"/>
                  </a:lnTo>
                  <a:lnTo>
                    <a:pt x="156" y="468"/>
                  </a:lnTo>
                  <a:lnTo>
                    <a:pt x="144" y="454"/>
                  </a:lnTo>
                  <a:lnTo>
                    <a:pt x="132" y="443"/>
                  </a:lnTo>
                  <a:lnTo>
                    <a:pt x="119" y="431"/>
                  </a:lnTo>
                  <a:lnTo>
                    <a:pt x="106" y="419"/>
                  </a:lnTo>
                  <a:lnTo>
                    <a:pt x="92" y="406"/>
                  </a:lnTo>
                  <a:lnTo>
                    <a:pt x="77" y="391"/>
                  </a:lnTo>
                  <a:lnTo>
                    <a:pt x="62" y="374"/>
                  </a:lnTo>
                  <a:lnTo>
                    <a:pt x="46" y="352"/>
                  </a:lnTo>
                  <a:lnTo>
                    <a:pt x="37" y="339"/>
                  </a:lnTo>
                  <a:lnTo>
                    <a:pt x="29" y="323"/>
                  </a:lnTo>
                  <a:lnTo>
                    <a:pt x="21" y="307"/>
                  </a:lnTo>
                  <a:lnTo>
                    <a:pt x="14" y="289"/>
                  </a:lnTo>
                  <a:lnTo>
                    <a:pt x="8" y="270"/>
                  </a:lnTo>
                  <a:lnTo>
                    <a:pt x="3" y="250"/>
                  </a:lnTo>
                  <a:lnTo>
                    <a:pt x="1" y="229"/>
                  </a:lnTo>
                  <a:lnTo>
                    <a:pt x="0" y="208"/>
                  </a:lnTo>
                  <a:lnTo>
                    <a:pt x="2" y="185"/>
                  </a:lnTo>
                  <a:lnTo>
                    <a:pt x="7" y="163"/>
                  </a:lnTo>
                  <a:lnTo>
                    <a:pt x="15" y="139"/>
                  </a:lnTo>
                  <a:lnTo>
                    <a:pt x="26" y="116"/>
                  </a:lnTo>
                  <a:lnTo>
                    <a:pt x="41" y="92"/>
                  </a:lnTo>
                  <a:lnTo>
                    <a:pt x="60" y="69"/>
                  </a:lnTo>
                  <a:lnTo>
                    <a:pt x="83" y="45"/>
                  </a:lnTo>
                  <a:lnTo>
                    <a:pt x="111" y="22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D548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926">
              <a:extLst>
                <a:ext uri="{FF2B5EF4-FFF2-40B4-BE49-F238E27FC236}">
                  <a16:creationId xmlns:a16="http://schemas.microsoft.com/office/drawing/2014/main" id="{59F9C0B0-94AD-47C9-A3E1-684B73CDF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789488"/>
              <a:ext cx="265113" cy="968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9" y="1"/>
                </a:cxn>
                <a:cxn ang="0">
                  <a:pos x="20" y="1"/>
                </a:cxn>
                <a:cxn ang="0">
                  <a:pos x="34" y="2"/>
                </a:cxn>
                <a:cxn ang="0">
                  <a:pos x="51" y="2"/>
                </a:cxn>
                <a:cxn ang="0">
                  <a:pos x="71" y="3"/>
                </a:cxn>
                <a:cxn ang="0">
                  <a:pos x="93" y="3"/>
                </a:cxn>
                <a:cxn ang="0">
                  <a:pos x="117" y="3"/>
                </a:cxn>
                <a:cxn ang="0">
                  <a:pos x="141" y="2"/>
                </a:cxn>
                <a:cxn ang="0">
                  <a:pos x="167" y="1"/>
                </a:cxn>
                <a:cxn ang="0">
                  <a:pos x="153" y="10"/>
                </a:cxn>
                <a:cxn ang="0">
                  <a:pos x="136" y="21"/>
                </a:cxn>
                <a:cxn ang="0">
                  <a:pos x="118" y="31"/>
                </a:cxn>
                <a:cxn ang="0">
                  <a:pos x="98" y="41"/>
                </a:cxn>
                <a:cxn ang="0">
                  <a:pos x="78" y="52"/>
                </a:cxn>
                <a:cxn ang="0">
                  <a:pos x="59" y="61"/>
                </a:cxn>
                <a:cxn ang="0">
                  <a:pos x="0" y="0"/>
                </a:cxn>
              </a:cxnLst>
              <a:rect l="0" t="0" r="r" b="b"/>
              <a:pathLst>
                <a:path w="167" h="61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20" y="1"/>
                  </a:lnTo>
                  <a:lnTo>
                    <a:pt x="34" y="2"/>
                  </a:lnTo>
                  <a:lnTo>
                    <a:pt x="51" y="2"/>
                  </a:lnTo>
                  <a:lnTo>
                    <a:pt x="71" y="3"/>
                  </a:lnTo>
                  <a:lnTo>
                    <a:pt x="93" y="3"/>
                  </a:lnTo>
                  <a:lnTo>
                    <a:pt x="117" y="3"/>
                  </a:lnTo>
                  <a:lnTo>
                    <a:pt x="141" y="2"/>
                  </a:lnTo>
                  <a:lnTo>
                    <a:pt x="167" y="1"/>
                  </a:lnTo>
                  <a:lnTo>
                    <a:pt x="153" y="10"/>
                  </a:lnTo>
                  <a:lnTo>
                    <a:pt x="136" y="21"/>
                  </a:lnTo>
                  <a:lnTo>
                    <a:pt x="118" y="31"/>
                  </a:lnTo>
                  <a:lnTo>
                    <a:pt x="98" y="41"/>
                  </a:lnTo>
                  <a:lnTo>
                    <a:pt x="78" y="52"/>
                  </a:lnTo>
                  <a:lnTo>
                    <a:pt x="5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27">
              <a:extLst>
                <a:ext uri="{FF2B5EF4-FFF2-40B4-BE49-F238E27FC236}">
                  <a16:creationId xmlns:a16="http://schemas.microsoft.com/office/drawing/2014/main" id="{C7A01B88-8D98-4EF2-91D8-32EE33D35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4213" y="4349750"/>
              <a:ext cx="454025" cy="574675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81" y="124"/>
                </a:cxn>
                <a:cxn ang="0">
                  <a:pos x="250" y="252"/>
                </a:cxn>
                <a:cxn ang="0">
                  <a:pos x="251" y="252"/>
                </a:cxn>
                <a:cxn ang="0">
                  <a:pos x="256" y="253"/>
                </a:cxn>
                <a:cxn ang="0">
                  <a:pos x="262" y="254"/>
                </a:cxn>
                <a:cxn ang="0">
                  <a:pos x="271" y="256"/>
                </a:cxn>
                <a:cxn ang="0">
                  <a:pos x="274" y="270"/>
                </a:cxn>
                <a:cxn ang="0">
                  <a:pos x="280" y="287"/>
                </a:cxn>
                <a:cxn ang="0">
                  <a:pos x="286" y="305"/>
                </a:cxn>
                <a:cxn ang="0">
                  <a:pos x="267" y="315"/>
                </a:cxn>
                <a:cxn ang="0">
                  <a:pos x="250" y="325"/>
                </a:cxn>
                <a:cxn ang="0">
                  <a:pos x="231" y="333"/>
                </a:cxn>
                <a:cxn ang="0">
                  <a:pos x="213" y="342"/>
                </a:cxn>
                <a:cxn ang="0">
                  <a:pos x="196" y="349"/>
                </a:cxn>
                <a:cxn ang="0">
                  <a:pos x="181" y="355"/>
                </a:cxn>
                <a:cxn ang="0">
                  <a:pos x="169" y="360"/>
                </a:cxn>
                <a:cxn ang="0">
                  <a:pos x="161" y="362"/>
                </a:cxn>
                <a:cxn ang="0">
                  <a:pos x="159" y="361"/>
                </a:cxn>
                <a:cxn ang="0">
                  <a:pos x="155" y="356"/>
                </a:cxn>
                <a:cxn ang="0">
                  <a:pos x="149" y="350"/>
                </a:cxn>
                <a:cxn ang="0">
                  <a:pos x="141" y="341"/>
                </a:cxn>
                <a:cxn ang="0">
                  <a:pos x="131" y="329"/>
                </a:cxn>
                <a:cxn ang="0">
                  <a:pos x="120" y="315"/>
                </a:cxn>
                <a:cxn ang="0">
                  <a:pos x="109" y="298"/>
                </a:cxn>
                <a:cxn ang="0">
                  <a:pos x="95" y="279"/>
                </a:cxn>
                <a:cxn ang="0">
                  <a:pos x="83" y="258"/>
                </a:cxn>
                <a:cxn ang="0">
                  <a:pos x="70" y="235"/>
                </a:cxn>
                <a:cxn ang="0">
                  <a:pos x="57" y="210"/>
                </a:cxn>
                <a:cxn ang="0">
                  <a:pos x="44" y="183"/>
                </a:cxn>
                <a:cxn ang="0">
                  <a:pos x="33" y="154"/>
                </a:cxn>
                <a:cxn ang="0">
                  <a:pos x="22" y="123"/>
                </a:cxn>
                <a:cxn ang="0">
                  <a:pos x="13" y="90"/>
                </a:cxn>
                <a:cxn ang="0">
                  <a:pos x="5" y="56"/>
                </a:cxn>
                <a:cxn ang="0">
                  <a:pos x="0" y="21"/>
                </a:cxn>
                <a:cxn ang="0">
                  <a:pos x="31" y="0"/>
                </a:cxn>
              </a:cxnLst>
              <a:rect l="0" t="0" r="r" b="b"/>
              <a:pathLst>
                <a:path w="286" h="362">
                  <a:moveTo>
                    <a:pt x="31" y="0"/>
                  </a:moveTo>
                  <a:lnTo>
                    <a:pt x="181" y="124"/>
                  </a:lnTo>
                  <a:lnTo>
                    <a:pt x="250" y="252"/>
                  </a:lnTo>
                  <a:lnTo>
                    <a:pt x="251" y="252"/>
                  </a:lnTo>
                  <a:lnTo>
                    <a:pt x="256" y="253"/>
                  </a:lnTo>
                  <a:lnTo>
                    <a:pt x="262" y="254"/>
                  </a:lnTo>
                  <a:lnTo>
                    <a:pt x="271" y="256"/>
                  </a:lnTo>
                  <a:lnTo>
                    <a:pt x="274" y="270"/>
                  </a:lnTo>
                  <a:lnTo>
                    <a:pt x="280" y="287"/>
                  </a:lnTo>
                  <a:lnTo>
                    <a:pt x="286" y="305"/>
                  </a:lnTo>
                  <a:lnTo>
                    <a:pt x="267" y="315"/>
                  </a:lnTo>
                  <a:lnTo>
                    <a:pt x="250" y="325"/>
                  </a:lnTo>
                  <a:lnTo>
                    <a:pt x="231" y="333"/>
                  </a:lnTo>
                  <a:lnTo>
                    <a:pt x="213" y="342"/>
                  </a:lnTo>
                  <a:lnTo>
                    <a:pt x="196" y="349"/>
                  </a:lnTo>
                  <a:lnTo>
                    <a:pt x="181" y="355"/>
                  </a:lnTo>
                  <a:lnTo>
                    <a:pt x="169" y="360"/>
                  </a:lnTo>
                  <a:lnTo>
                    <a:pt x="161" y="362"/>
                  </a:lnTo>
                  <a:lnTo>
                    <a:pt x="159" y="361"/>
                  </a:lnTo>
                  <a:lnTo>
                    <a:pt x="155" y="356"/>
                  </a:lnTo>
                  <a:lnTo>
                    <a:pt x="149" y="350"/>
                  </a:lnTo>
                  <a:lnTo>
                    <a:pt x="141" y="341"/>
                  </a:lnTo>
                  <a:lnTo>
                    <a:pt x="131" y="329"/>
                  </a:lnTo>
                  <a:lnTo>
                    <a:pt x="120" y="315"/>
                  </a:lnTo>
                  <a:lnTo>
                    <a:pt x="109" y="298"/>
                  </a:lnTo>
                  <a:lnTo>
                    <a:pt x="95" y="279"/>
                  </a:lnTo>
                  <a:lnTo>
                    <a:pt x="83" y="258"/>
                  </a:lnTo>
                  <a:lnTo>
                    <a:pt x="70" y="235"/>
                  </a:lnTo>
                  <a:lnTo>
                    <a:pt x="57" y="210"/>
                  </a:lnTo>
                  <a:lnTo>
                    <a:pt x="44" y="183"/>
                  </a:lnTo>
                  <a:lnTo>
                    <a:pt x="33" y="154"/>
                  </a:lnTo>
                  <a:lnTo>
                    <a:pt x="22" y="123"/>
                  </a:lnTo>
                  <a:lnTo>
                    <a:pt x="13" y="90"/>
                  </a:lnTo>
                  <a:lnTo>
                    <a:pt x="5" y="56"/>
                  </a:lnTo>
                  <a:lnTo>
                    <a:pt x="0" y="2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928">
              <a:extLst>
                <a:ext uri="{FF2B5EF4-FFF2-40B4-BE49-F238E27FC236}">
                  <a16:creationId xmlns:a16="http://schemas.microsoft.com/office/drawing/2014/main" id="{55E4C590-AA69-4296-9E07-B08E4662F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1" y="4067175"/>
              <a:ext cx="1109663" cy="820737"/>
            </a:xfrm>
            <a:custGeom>
              <a:avLst/>
              <a:gdLst/>
              <a:ahLst/>
              <a:cxnLst>
                <a:cxn ang="0">
                  <a:pos x="654" y="16"/>
                </a:cxn>
                <a:cxn ang="0">
                  <a:pos x="659" y="60"/>
                </a:cxn>
                <a:cxn ang="0">
                  <a:pos x="668" y="116"/>
                </a:cxn>
                <a:cxn ang="0">
                  <a:pos x="686" y="178"/>
                </a:cxn>
                <a:cxn ang="0">
                  <a:pos x="680" y="224"/>
                </a:cxn>
                <a:cxn ang="0">
                  <a:pos x="637" y="258"/>
                </a:cxn>
                <a:cxn ang="0">
                  <a:pos x="582" y="298"/>
                </a:cxn>
                <a:cxn ang="0">
                  <a:pos x="511" y="341"/>
                </a:cxn>
                <a:cxn ang="0">
                  <a:pos x="433" y="383"/>
                </a:cxn>
                <a:cxn ang="0">
                  <a:pos x="361" y="421"/>
                </a:cxn>
                <a:cxn ang="0">
                  <a:pos x="291" y="456"/>
                </a:cxn>
                <a:cxn ang="0">
                  <a:pos x="227" y="486"/>
                </a:cxn>
                <a:cxn ang="0">
                  <a:pos x="172" y="509"/>
                </a:cxn>
                <a:cxn ang="0">
                  <a:pos x="147" y="516"/>
                </a:cxn>
                <a:cxn ang="0">
                  <a:pos x="137" y="504"/>
                </a:cxn>
                <a:cxn ang="0">
                  <a:pos x="120" y="482"/>
                </a:cxn>
                <a:cxn ang="0">
                  <a:pos x="99" y="451"/>
                </a:cxn>
                <a:cxn ang="0">
                  <a:pos x="74" y="412"/>
                </a:cxn>
                <a:cxn ang="0">
                  <a:pos x="50" y="366"/>
                </a:cxn>
                <a:cxn ang="0">
                  <a:pos x="28" y="314"/>
                </a:cxn>
                <a:cxn ang="0">
                  <a:pos x="11" y="258"/>
                </a:cxn>
                <a:cxn ang="0">
                  <a:pos x="2" y="198"/>
                </a:cxn>
                <a:cxn ang="0">
                  <a:pos x="2" y="136"/>
                </a:cxn>
                <a:cxn ang="0">
                  <a:pos x="12" y="136"/>
                </a:cxn>
                <a:cxn ang="0">
                  <a:pos x="41" y="135"/>
                </a:cxn>
                <a:cxn ang="0">
                  <a:pos x="86" y="134"/>
                </a:cxn>
                <a:cxn ang="0">
                  <a:pos x="143" y="130"/>
                </a:cxn>
                <a:cxn ang="0">
                  <a:pos x="208" y="124"/>
                </a:cxn>
                <a:cxn ang="0">
                  <a:pos x="279" y="116"/>
                </a:cxn>
                <a:cxn ang="0">
                  <a:pos x="351" y="106"/>
                </a:cxn>
                <a:cxn ang="0">
                  <a:pos x="413" y="92"/>
                </a:cxn>
                <a:cxn ang="0">
                  <a:pos x="470" y="75"/>
                </a:cxn>
                <a:cxn ang="0">
                  <a:pos x="529" y="54"/>
                </a:cxn>
                <a:cxn ang="0">
                  <a:pos x="585" y="31"/>
                </a:cxn>
                <a:cxn ang="0">
                  <a:pos x="633" y="9"/>
                </a:cxn>
              </a:cxnLst>
              <a:rect l="0" t="0" r="r" b="b"/>
              <a:pathLst>
                <a:path w="699" h="517">
                  <a:moveTo>
                    <a:pt x="654" y="0"/>
                  </a:moveTo>
                  <a:lnTo>
                    <a:pt x="654" y="16"/>
                  </a:lnTo>
                  <a:lnTo>
                    <a:pt x="656" y="37"/>
                  </a:lnTo>
                  <a:lnTo>
                    <a:pt x="659" y="60"/>
                  </a:lnTo>
                  <a:lnTo>
                    <a:pt x="663" y="87"/>
                  </a:lnTo>
                  <a:lnTo>
                    <a:pt x="668" y="116"/>
                  </a:lnTo>
                  <a:lnTo>
                    <a:pt x="676" y="146"/>
                  </a:lnTo>
                  <a:lnTo>
                    <a:pt x="686" y="178"/>
                  </a:lnTo>
                  <a:lnTo>
                    <a:pt x="699" y="209"/>
                  </a:lnTo>
                  <a:lnTo>
                    <a:pt x="680" y="224"/>
                  </a:lnTo>
                  <a:lnTo>
                    <a:pt x="660" y="241"/>
                  </a:lnTo>
                  <a:lnTo>
                    <a:pt x="637" y="258"/>
                  </a:lnTo>
                  <a:lnTo>
                    <a:pt x="611" y="278"/>
                  </a:lnTo>
                  <a:lnTo>
                    <a:pt x="582" y="298"/>
                  </a:lnTo>
                  <a:lnTo>
                    <a:pt x="548" y="319"/>
                  </a:lnTo>
                  <a:lnTo>
                    <a:pt x="511" y="341"/>
                  </a:lnTo>
                  <a:lnTo>
                    <a:pt x="470" y="364"/>
                  </a:lnTo>
                  <a:lnTo>
                    <a:pt x="433" y="383"/>
                  </a:lnTo>
                  <a:lnTo>
                    <a:pt x="397" y="402"/>
                  </a:lnTo>
                  <a:lnTo>
                    <a:pt x="361" y="421"/>
                  </a:lnTo>
                  <a:lnTo>
                    <a:pt x="326" y="439"/>
                  </a:lnTo>
                  <a:lnTo>
                    <a:pt x="291" y="456"/>
                  </a:lnTo>
                  <a:lnTo>
                    <a:pt x="258" y="472"/>
                  </a:lnTo>
                  <a:lnTo>
                    <a:pt x="227" y="486"/>
                  </a:lnTo>
                  <a:lnTo>
                    <a:pt x="199" y="499"/>
                  </a:lnTo>
                  <a:lnTo>
                    <a:pt x="172" y="509"/>
                  </a:lnTo>
                  <a:lnTo>
                    <a:pt x="148" y="517"/>
                  </a:lnTo>
                  <a:lnTo>
                    <a:pt x="147" y="516"/>
                  </a:lnTo>
                  <a:lnTo>
                    <a:pt x="143" y="511"/>
                  </a:lnTo>
                  <a:lnTo>
                    <a:pt x="137" y="504"/>
                  </a:lnTo>
                  <a:lnTo>
                    <a:pt x="130" y="495"/>
                  </a:lnTo>
                  <a:lnTo>
                    <a:pt x="120" y="482"/>
                  </a:lnTo>
                  <a:lnTo>
                    <a:pt x="109" y="468"/>
                  </a:lnTo>
                  <a:lnTo>
                    <a:pt x="99" y="451"/>
                  </a:lnTo>
                  <a:lnTo>
                    <a:pt x="86" y="433"/>
                  </a:lnTo>
                  <a:lnTo>
                    <a:pt x="74" y="412"/>
                  </a:lnTo>
                  <a:lnTo>
                    <a:pt x="62" y="390"/>
                  </a:lnTo>
                  <a:lnTo>
                    <a:pt x="50" y="366"/>
                  </a:lnTo>
                  <a:lnTo>
                    <a:pt x="38" y="341"/>
                  </a:lnTo>
                  <a:lnTo>
                    <a:pt x="28" y="314"/>
                  </a:lnTo>
                  <a:lnTo>
                    <a:pt x="19" y="286"/>
                  </a:lnTo>
                  <a:lnTo>
                    <a:pt x="11" y="258"/>
                  </a:lnTo>
                  <a:lnTo>
                    <a:pt x="5" y="228"/>
                  </a:lnTo>
                  <a:lnTo>
                    <a:pt x="2" y="198"/>
                  </a:lnTo>
                  <a:lnTo>
                    <a:pt x="0" y="167"/>
                  </a:lnTo>
                  <a:lnTo>
                    <a:pt x="2" y="136"/>
                  </a:lnTo>
                  <a:lnTo>
                    <a:pt x="4" y="136"/>
                  </a:lnTo>
                  <a:lnTo>
                    <a:pt x="12" y="136"/>
                  </a:lnTo>
                  <a:lnTo>
                    <a:pt x="24" y="136"/>
                  </a:lnTo>
                  <a:lnTo>
                    <a:pt x="41" y="135"/>
                  </a:lnTo>
                  <a:lnTo>
                    <a:pt x="62" y="134"/>
                  </a:lnTo>
                  <a:lnTo>
                    <a:pt x="86" y="134"/>
                  </a:lnTo>
                  <a:lnTo>
                    <a:pt x="113" y="132"/>
                  </a:lnTo>
                  <a:lnTo>
                    <a:pt x="143" y="130"/>
                  </a:lnTo>
                  <a:lnTo>
                    <a:pt x="175" y="127"/>
                  </a:lnTo>
                  <a:lnTo>
                    <a:pt x="208" y="124"/>
                  </a:lnTo>
                  <a:lnTo>
                    <a:pt x="244" y="121"/>
                  </a:lnTo>
                  <a:lnTo>
                    <a:pt x="279" y="116"/>
                  </a:lnTo>
                  <a:lnTo>
                    <a:pt x="316" y="111"/>
                  </a:lnTo>
                  <a:lnTo>
                    <a:pt x="351" y="106"/>
                  </a:lnTo>
                  <a:lnTo>
                    <a:pt x="388" y="99"/>
                  </a:lnTo>
                  <a:lnTo>
                    <a:pt x="413" y="92"/>
                  </a:lnTo>
                  <a:lnTo>
                    <a:pt x="441" y="85"/>
                  </a:lnTo>
                  <a:lnTo>
                    <a:pt x="470" y="75"/>
                  </a:lnTo>
                  <a:lnTo>
                    <a:pt x="499" y="65"/>
                  </a:lnTo>
                  <a:lnTo>
                    <a:pt x="529" y="54"/>
                  </a:lnTo>
                  <a:lnTo>
                    <a:pt x="557" y="43"/>
                  </a:lnTo>
                  <a:lnTo>
                    <a:pt x="585" y="31"/>
                  </a:lnTo>
                  <a:lnTo>
                    <a:pt x="610" y="20"/>
                  </a:lnTo>
                  <a:lnTo>
                    <a:pt x="633" y="9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rgbClr val="2D548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929">
              <a:extLst>
                <a:ext uri="{FF2B5EF4-FFF2-40B4-BE49-F238E27FC236}">
                  <a16:creationId xmlns:a16="http://schemas.microsoft.com/office/drawing/2014/main" id="{C7A2621C-D8D8-4A82-8D7B-19393A7DF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176" y="4914900"/>
              <a:ext cx="323850" cy="80327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1" y="14"/>
                </a:cxn>
                <a:cxn ang="0">
                  <a:pos x="28" y="35"/>
                </a:cxn>
                <a:cxn ang="0">
                  <a:pos x="50" y="67"/>
                </a:cxn>
                <a:cxn ang="0">
                  <a:pos x="76" y="108"/>
                </a:cxn>
                <a:cxn ang="0">
                  <a:pos x="102" y="157"/>
                </a:cxn>
                <a:cxn ang="0">
                  <a:pos x="126" y="214"/>
                </a:cxn>
                <a:cxn ang="0">
                  <a:pos x="125" y="222"/>
                </a:cxn>
                <a:cxn ang="0">
                  <a:pos x="119" y="246"/>
                </a:cxn>
                <a:cxn ang="0">
                  <a:pos x="114" y="278"/>
                </a:cxn>
                <a:cxn ang="0">
                  <a:pos x="108" y="317"/>
                </a:cxn>
                <a:cxn ang="0">
                  <a:pos x="104" y="357"/>
                </a:cxn>
                <a:cxn ang="0">
                  <a:pos x="105" y="394"/>
                </a:cxn>
                <a:cxn ang="0">
                  <a:pos x="111" y="425"/>
                </a:cxn>
                <a:cxn ang="0">
                  <a:pos x="118" y="435"/>
                </a:cxn>
                <a:cxn ang="0">
                  <a:pos x="132" y="428"/>
                </a:cxn>
                <a:cxn ang="0">
                  <a:pos x="155" y="420"/>
                </a:cxn>
                <a:cxn ang="0">
                  <a:pos x="187" y="415"/>
                </a:cxn>
                <a:cxn ang="0">
                  <a:pos x="196" y="492"/>
                </a:cxn>
                <a:cxn ang="0">
                  <a:pos x="91" y="506"/>
                </a:cxn>
                <a:cxn ang="0">
                  <a:pos x="88" y="502"/>
                </a:cxn>
                <a:cxn ang="0">
                  <a:pos x="84" y="492"/>
                </a:cxn>
                <a:cxn ang="0">
                  <a:pos x="80" y="473"/>
                </a:cxn>
                <a:cxn ang="0">
                  <a:pos x="77" y="442"/>
                </a:cxn>
                <a:cxn ang="0">
                  <a:pos x="77" y="397"/>
                </a:cxn>
                <a:cxn ang="0">
                  <a:pos x="81" y="343"/>
                </a:cxn>
                <a:cxn ang="0">
                  <a:pos x="90" y="296"/>
                </a:cxn>
                <a:cxn ang="0">
                  <a:pos x="99" y="247"/>
                </a:cxn>
                <a:cxn ang="0">
                  <a:pos x="43" y="132"/>
                </a:cxn>
                <a:cxn ang="0">
                  <a:pos x="41" y="117"/>
                </a:cxn>
                <a:cxn ang="0">
                  <a:pos x="32" y="87"/>
                </a:cxn>
                <a:cxn ang="0">
                  <a:pos x="19" y="48"/>
                </a:cxn>
                <a:cxn ang="0">
                  <a:pos x="0" y="0"/>
                </a:cxn>
              </a:cxnLst>
              <a:rect l="0" t="0" r="r" b="b"/>
              <a:pathLst>
                <a:path w="204" h="506">
                  <a:moveTo>
                    <a:pt x="0" y="0"/>
                  </a:moveTo>
                  <a:lnTo>
                    <a:pt x="1" y="2"/>
                  </a:lnTo>
                  <a:lnTo>
                    <a:pt x="5" y="7"/>
                  </a:lnTo>
                  <a:lnTo>
                    <a:pt x="11" y="14"/>
                  </a:lnTo>
                  <a:lnTo>
                    <a:pt x="18" y="23"/>
                  </a:lnTo>
                  <a:lnTo>
                    <a:pt x="28" y="35"/>
                  </a:lnTo>
                  <a:lnTo>
                    <a:pt x="39" y="50"/>
                  </a:lnTo>
                  <a:lnTo>
                    <a:pt x="50" y="67"/>
                  </a:lnTo>
                  <a:lnTo>
                    <a:pt x="63" y="87"/>
                  </a:lnTo>
                  <a:lnTo>
                    <a:pt x="76" y="108"/>
                  </a:lnTo>
                  <a:lnTo>
                    <a:pt x="89" y="132"/>
                  </a:lnTo>
                  <a:lnTo>
                    <a:pt x="102" y="157"/>
                  </a:lnTo>
                  <a:lnTo>
                    <a:pt x="114" y="184"/>
                  </a:lnTo>
                  <a:lnTo>
                    <a:pt x="126" y="214"/>
                  </a:lnTo>
                  <a:lnTo>
                    <a:pt x="126" y="216"/>
                  </a:lnTo>
                  <a:lnTo>
                    <a:pt x="125" y="222"/>
                  </a:lnTo>
                  <a:lnTo>
                    <a:pt x="122" y="232"/>
                  </a:lnTo>
                  <a:lnTo>
                    <a:pt x="119" y="246"/>
                  </a:lnTo>
                  <a:lnTo>
                    <a:pt x="117" y="261"/>
                  </a:lnTo>
                  <a:lnTo>
                    <a:pt x="114" y="278"/>
                  </a:lnTo>
                  <a:lnTo>
                    <a:pt x="111" y="297"/>
                  </a:lnTo>
                  <a:lnTo>
                    <a:pt x="108" y="317"/>
                  </a:lnTo>
                  <a:lnTo>
                    <a:pt x="106" y="337"/>
                  </a:lnTo>
                  <a:lnTo>
                    <a:pt x="104" y="357"/>
                  </a:lnTo>
                  <a:lnTo>
                    <a:pt x="104" y="377"/>
                  </a:lnTo>
                  <a:lnTo>
                    <a:pt x="105" y="394"/>
                  </a:lnTo>
                  <a:lnTo>
                    <a:pt x="108" y="411"/>
                  </a:lnTo>
                  <a:lnTo>
                    <a:pt x="111" y="425"/>
                  </a:lnTo>
                  <a:lnTo>
                    <a:pt x="117" y="436"/>
                  </a:lnTo>
                  <a:lnTo>
                    <a:pt x="118" y="435"/>
                  </a:lnTo>
                  <a:lnTo>
                    <a:pt x="124" y="432"/>
                  </a:lnTo>
                  <a:lnTo>
                    <a:pt x="132" y="428"/>
                  </a:lnTo>
                  <a:lnTo>
                    <a:pt x="142" y="424"/>
                  </a:lnTo>
                  <a:lnTo>
                    <a:pt x="155" y="420"/>
                  </a:lnTo>
                  <a:lnTo>
                    <a:pt x="170" y="416"/>
                  </a:lnTo>
                  <a:lnTo>
                    <a:pt x="187" y="415"/>
                  </a:lnTo>
                  <a:lnTo>
                    <a:pt x="204" y="415"/>
                  </a:lnTo>
                  <a:lnTo>
                    <a:pt x="196" y="492"/>
                  </a:lnTo>
                  <a:lnTo>
                    <a:pt x="91" y="506"/>
                  </a:lnTo>
                  <a:lnTo>
                    <a:pt x="91" y="506"/>
                  </a:lnTo>
                  <a:lnTo>
                    <a:pt x="90" y="505"/>
                  </a:lnTo>
                  <a:lnTo>
                    <a:pt x="88" y="502"/>
                  </a:lnTo>
                  <a:lnTo>
                    <a:pt x="86" y="498"/>
                  </a:lnTo>
                  <a:lnTo>
                    <a:pt x="84" y="492"/>
                  </a:lnTo>
                  <a:lnTo>
                    <a:pt x="82" y="484"/>
                  </a:lnTo>
                  <a:lnTo>
                    <a:pt x="80" y="473"/>
                  </a:lnTo>
                  <a:lnTo>
                    <a:pt x="78" y="459"/>
                  </a:lnTo>
                  <a:lnTo>
                    <a:pt x="77" y="442"/>
                  </a:lnTo>
                  <a:lnTo>
                    <a:pt x="77" y="422"/>
                  </a:lnTo>
                  <a:lnTo>
                    <a:pt x="77" y="397"/>
                  </a:lnTo>
                  <a:lnTo>
                    <a:pt x="78" y="368"/>
                  </a:lnTo>
                  <a:lnTo>
                    <a:pt x="81" y="343"/>
                  </a:lnTo>
                  <a:lnTo>
                    <a:pt x="85" y="319"/>
                  </a:lnTo>
                  <a:lnTo>
                    <a:pt x="90" y="296"/>
                  </a:lnTo>
                  <a:lnTo>
                    <a:pt x="94" y="273"/>
                  </a:lnTo>
                  <a:lnTo>
                    <a:pt x="99" y="247"/>
                  </a:lnTo>
                  <a:lnTo>
                    <a:pt x="103" y="219"/>
                  </a:lnTo>
                  <a:lnTo>
                    <a:pt x="43" y="132"/>
                  </a:lnTo>
                  <a:lnTo>
                    <a:pt x="42" y="126"/>
                  </a:lnTo>
                  <a:lnTo>
                    <a:pt x="41" y="117"/>
                  </a:lnTo>
                  <a:lnTo>
                    <a:pt x="37" y="104"/>
                  </a:lnTo>
                  <a:lnTo>
                    <a:pt x="32" y="87"/>
                  </a:lnTo>
                  <a:lnTo>
                    <a:pt x="26" y="69"/>
                  </a:lnTo>
                  <a:lnTo>
                    <a:pt x="19" y="48"/>
                  </a:lnTo>
                  <a:lnTo>
                    <a:pt x="10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30">
              <a:extLst>
                <a:ext uri="{FF2B5EF4-FFF2-40B4-BE49-F238E27FC236}">
                  <a16:creationId xmlns:a16="http://schemas.microsoft.com/office/drawing/2014/main" id="{5AE83658-8480-4FBF-9DB5-9A9EB734E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651" y="5565775"/>
              <a:ext cx="469900" cy="227012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9" y="0"/>
                </a:cxn>
                <a:cxn ang="0">
                  <a:pos x="185" y="2"/>
                </a:cxn>
                <a:cxn ang="0">
                  <a:pos x="202" y="7"/>
                </a:cxn>
                <a:cxn ang="0">
                  <a:pos x="218" y="13"/>
                </a:cxn>
                <a:cxn ang="0">
                  <a:pos x="234" y="22"/>
                </a:cxn>
                <a:cxn ang="0">
                  <a:pos x="248" y="32"/>
                </a:cxn>
                <a:cxn ang="0">
                  <a:pos x="262" y="46"/>
                </a:cxn>
                <a:cxn ang="0">
                  <a:pos x="274" y="61"/>
                </a:cxn>
                <a:cxn ang="0">
                  <a:pos x="284" y="78"/>
                </a:cxn>
                <a:cxn ang="0">
                  <a:pos x="291" y="98"/>
                </a:cxn>
                <a:cxn ang="0">
                  <a:pos x="295" y="119"/>
                </a:cxn>
                <a:cxn ang="0">
                  <a:pos x="296" y="143"/>
                </a:cxn>
                <a:cxn ang="0">
                  <a:pos x="0" y="143"/>
                </a:cxn>
                <a:cxn ang="0">
                  <a:pos x="1" y="141"/>
                </a:cxn>
                <a:cxn ang="0">
                  <a:pos x="2" y="136"/>
                </a:cxn>
                <a:cxn ang="0">
                  <a:pos x="4" y="129"/>
                </a:cxn>
                <a:cxn ang="0">
                  <a:pos x="7" y="119"/>
                </a:cxn>
                <a:cxn ang="0">
                  <a:pos x="12" y="108"/>
                </a:cxn>
                <a:cxn ang="0">
                  <a:pos x="18" y="95"/>
                </a:cxn>
                <a:cxn ang="0">
                  <a:pos x="26" y="81"/>
                </a:cxn>
                <a:cxn ang="0">
                  <a:pos x="34" y="67"/>
                </a:cxn>
                <a:cxn ang="0">
                  <a:pos x="45" y="53"/>
                </a:cxn>
                <a:cxn ang="0">
                  <a:pos x="58" y="40"/>
                </a:cxn>
                <a:cxn ang="0">
                  <a:pos x="72" y="28"/>
                </a:cxn>
                <a:cxn ang="0">
                  <a:pos x="89" y="17"/>
                </a:cxn>
                <a:cxn ang="0">
                  <a:pos x="109" y="9"/>
                </a:cxn>
                <a:cxn ang="0">
                  <a:pos x="130" y="3"/>
                </a:cxn>
                <a:cxn ang="0">
                  <a:pos x="154" y="0"/>
                </a:cxn>
              </a:cxnLst>
              <a:rect l="0" t="0" r="r" b="b"/>
              <a:pathLst>
                <a:path w="296" h="143">
                  <a:moveTo>
                    <a:pt x="154" y="0"/>
                  </a:moveTo>
                  <a:lnTo>
                    <a:pt x="169" y="0"/>
                  </a:lnTo>
                  <a:lnTo>
                    <a:pt x="185" y="2"/>
                  </a:lnTo>
                  <a:lnTo>
                    <a:pt x="202" y="7"/>
                  </a:lnTo>
                  <a:lnTo>
                    <a:pt x="218" y="13"/>
                  </a:lnTo>
                  <a:lnTo>
                    <a:pt x="234" y="22"/>
                  </a:lnTo>
                  <a:lnTo>
                    <a:pt x="248" y="32"/>
                  </a:lnTo>
                  <a:lnTo>
                    <a:pt x="262" y="46"/>
                  </a:lnTo>
                  <a:lnTo>
                    <a:pt x="274" y="61"/>
                  </a:lnTo>
                  <a:lnTo>
                    <a:pt x="284" y="78"/>
                  </a:lnTo>
                  <a:lnTo>
                    <a:pt x="291" y="98"/>
                  </a:lnTo>
                  <a:lnTo>
                    <a:pt x="295" y="119"/>
                  </a:lnTo>
                  <a:lnTo>
                    <a:pt x="296" y="143"/>
                  </a:lnTo>
                  <a:lnTo>
                    <a:pt x="0" y="143"/>
                  </a:lnTo>
                  <a:lnTo>
                    <a:pt x="1" y="141"/>
                  </a:lnTo>
                  <a:lnTo>
                    <a:pt x="2" y="136"/>
                  </a:lnTo>
                  <a:lnTo>
                    <a:pt x="4" y="129"/>
                  </a:lnTo>
                  <a:lnTo>
                    <a:pt x="7" y="119"/>
                  </a:lnTo>
                  <a:lnTo>
                    <a:pt x="12" y="108"/>
                  </a:lnTo>
                  <a:lnTo>
                    <a:pt x="18" y="95"/>
                  </a:lnTo>
                  <a:lnTo>
                    <a:pt x="26" y="81"/>
                  </a:lnTo>
                  <a:lnTo>
                    <a:pt x="34" y="67"/>
                  </a:lnTo>
                  <a:lnTo>
                    <a:pt x="45" y="53"/>
                  </a:lnTo>
                  <a:lnTo>
                    <a:pt x="58" y="40"/>
                  </a:lnTo>
                  <a:lnTo>
                    <a:pt x="72" y="28"/>
                  </a:lnTo>
                  <a:lnTo>
                    <a:pt x="89" y="17"/>
                  </a:lnTo>
                  <a:lnTo>
                    <a:pt x="109" y="9"/>
                  </a:lnTo>
                  <a:lnTo>
                    <a:pt x="130" y="3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31">
              <a:extLst>
                <a:ext uri="{FF2B5EF4-FFF2-40B4-BE49-F238E27FC236}">
                  <a16:creationId xmlns:a16="http://schemas.microsoft.com/office/drawing/2014/main" id="{E7D17C91-51A2-4F88-AD35-A97EA1D32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7851" y="4908550"/>
              <a:ext cx="371475" cy="817562"/>
            </a:xfrm>
            <a:custGeom>
              <a:avLst/>
              <a:gdLst/>
              <a:ahLst/>
              <a:cxnLst>
                <a:cxn ang="0">
                  <a:pos x="17" y="15"/>
                </a:cxn>
                <a:cxn ang="0">
                  <a:pos x="56" y="43"/>
                </a:cxn>
                <a:cxn ang="0">
                  <a:pos x="91" y="65"/>
                </a:cxn>
                <a:cxn ang="0">
                  <a:pos x="120" y="92"/>
                </a:cxn>
                <a:cxn ang="0">
                  <a:pos x="145" y="124"/>
                </a:cxn>
                <a:cxn ang="0">
                  <a:pos x="165" y="155"/>
                </a:cxn>
                <a:cxn ang="0">
                  <a:pos x="179" y="180"/>
                </a:cxn>
                <a:cxn ang="0">
                  <a:pos x="181" y="188"/>
                </a:cxn>
                <a:cxn ang="0">
                  <a:pos x="171" y="198"/>
                </a:cxn>
                <a:cxn ang="0">
                  <a:pos x="155" y="218"/>
                </a:cxn>
                <a:cxn ang="0">
                  <a:pos x="134" y="249"/>
                </a:cxn>
                <a:cxn ang="0">
                  <a:pos x="114" y="294"/>
                </a:cxn>
                <a:cxn ang="0">
                  <a:pos x="101" y="342"/>
                </a:cxn>
                <a:cxn ang="0">
                  <a:pos x="98" y="379"/>
                </a:cxn>
                <a:cxn ang="0">
                  <a:pos x="99" y="411"/>
                </a:cxn>
                <a:cxn ang="0">
                  <a:pos x="101" y="432"/>
                </a:cxn>
                <a:cxn ang="0">
                  <a:pos x="103" y="440"/>
                </a:cxn>
                <a:cxn ang="0">
                  <a:pos x="110" y="437"/>
                </a:cxn>
                <a:cxn ang="0">
                  <a:pos x="130" y="431"/>
                </a:cxn>
                <a:cxn ang="0">
                  <a:pos x="158" y="426"/>
                </a:cxn>
                <a:cxn ang="0">
                  <a:pos x="189" y="426"/>
                </a:cxn>
                <a:cxn ang="0">
                  <a:pos x="220" y="437"/>
                </a:cxn>
                <a:cxn ang="0">
                  <a:pos x="226" y="511"/>
                </a:cxn>
                <a:cxn ang="0">
                  <a:pos x="61" y="512"/>
                </a:cxn>
                <a:cxn ang="0">
                  <a:pos x="61" y="495"/>
                </a:cxn>
                <a:cxn ang="0">
                  <a:pos x="62" y="463"/>
                </a:cxn>
                <a:cxn ang="0">
                  <a:pos x="65" y="422"/>
                </a:cxn>
                <a:cxn ang="0">
                  <a:pos x="72" y="376"/>
                </a:cxn>
                <a:cxn ang="0">
                  <a:pos x="83" y="328"/>
                </a:cxn>
                <a:cxn ang="0">
                  <a:pos x="100" y="277"/>
                </a:cxn>
                <a:cxn ang="0">
                  <a:pos x="116" y="236"/>
                </a:cxn>
                <a:cxn ang="0">
                  <a:pos x="128" y="204"/>
                </a:cxn>
                <a:cxn ang="0">
                  <a:pos x="138" y="184"/>
                </a:cxn>
                <a:cxn ang="0">
                  <a:pos x="141" y="177"/>
                </a:cxn>
                <a:cxn ang="0">
                  <a:pos x="121" y="132"/>
                </a:cxn>
                <a:cxn ang="0">
                  <a:pos x="98" y="102"/>
                </a:cxn>
                <a:cxn ang="0">
                  <a:pos x="73" y="79"/>
                </a:cxn>
                <a:cxn ang="0">
                  <a:pos x="46" y="54"/>
                </a:cxn>
                <a:cxn ang="0">
                  <a:pos x="16" y="22"/>
                </a:cxn>
              </a:cxnLst>
              <a:rect l="0" t="0" r="r" b="b"/>
              <a:pathLst>
                <a:path w="234" h="515">
                  <a:moveTo>
                    <a:pt x="0" y="0"/>
                  </a:moveTo>
                  <a:lnTo>
                    <a:pt x="17" y="15"/>
                  </a:lnTo>
                  <a:lnTo>
                    <a:pt x="37" y="29"/>
                  </a:lnTo>
                  <a:lnTo>
                    <a:pt x="56" y="43"/>
                  </a:lnTo>
                  <a:lnTo>
                    <a:pt x="76" y="55"/>
                  </a:lnTo>
                  <a:lnTo>
                    <a:pt x="91" y="65"/>
                  </a:lnTo>
                  <a:lnTo>
                    <a:pt x="106" y="78"/>
                  </a:lnTo>
                  <a:lnTo>
                    <a:pt x="120" y="92"/>
                  </a:lnTo>
                  <a:lnTo>
                    <a:pt x="133" y="108"/>
                  </a:lnTo>
                  <a:lnTo>
                    <a:pt x="145" y="124"/>
                  </a:lnTo>
                  <a:lnTo>
                    <a:pt x="156" y="140"/>
                  </a:lnTo>
                  <a:lnTo>
                    <a:pt x="165" y="155"/>
                  </a:lnTo>
                  <a:lnTo>
                    <a:pt x="173" y="169"/>
                  </a:lnTo>
                  <a:lnTo>
                    <a:pt x="179" y="180"/>
                  </a:lnTo>
                  <a:lnTo>
                    <a:pt x="183" y="187"/>
                  </a:lnTo>
                  <a:lnTo>
                    <a:pt x="181" y="188"/>
                  </a:lnTo>
                  <a:lnTo>
                    <a:pt x="177" y="192"/>
                  </a:lnTo>
                  <a:lnTo>
                    <a:pt x="171" y="198"/>
                  </a:lnTo>
                  <a:lnTo>
                    <a:pt x="163" y="206"/>
                  </a:lnTo>
                  <a:lnTo>
                    <a:pt x="155" y="218"/>
                  </a:lnTo>
                  <a:lnTo>
                    <a:pt x="145" y="232"/>
                  </a:lnTo>
                  <a:lnTo>
                    <a:pt x="134" y="249"/>
                  </a:lnTo>
                  <a:lnTo>
                    <a:pt x="124" y="270"/>
                  </a:lnTo>
                  <a:lnTo>
                    <a:pt x="114" y="294"/>
                  </a:lnTo>
                  <a:lnTo>
                    <a:pt x="106" y="322"/>
                  </a:lnTo>
                  <a:lnTo>
                    <a:pt x="101" y="342"/>
                  </a:lnTo>
                  <a:lnTo>
                    <a:pt x="99" y="361"/>
                  </a:lnTo>
                  <a:lnTo>
                    <a:pt x="98" y="379"/>
                  </a:lnTo>
                  <a:lnTo>
                    <a:pt x="98" y="396"/>
                  </a:lnTo>
                  <a:lnTo>
                    <a:pt x="99" y="411"/>
                  </a:lnTo>
                  <a:lnTo>
                    <a:pt x="100" y="422"/>
                  </a:lnTo>
                  <a:lnTo>
                    <a:pt x="101" y="432"/>
                  </a:lnTo>
                  <a:lnTo>
                    <a:pt x="102" y="438"/>
                  </a:lnTo>
                  <a:lnTo>
                    <a:pt x="103" y="440"/>
                  </a:lnTo>
                  <a:lnTo>
                    <a:pt x="105" y="439"/>
                  </a:lnTo>
                  <a:lnTo>
                    <a:pt x="110" y="437"/>
                  </a:lnTo>
                  <a:lnTo>
                    <a:pt x="119" y="434"/>
                  </a:lnTo>
                  <a:lnTo>
                    <a:pt x="130" y="431"/>
                  </a:lnTo>
                  <a:lnTo>
                    <a:pt x="143" y="428"/>
                  </a:lnTo>
                  <a:lnTo>
                    <a:pt x="158" y="426"/>
                  </a:lnTo>
                  <a:lnTo>
                    <a:pt x="173" y="425"/>
                  </a:lnTo>
                  <a:lnTo>
                    <a:pt x="189" y="426"/>
                  </a:lnTo>
                  <a:lnTo>
                    <a:pt x="205" y="430"/>
                  </a:lnTo>
                  <a:lnTo>
                    <a:pt x="220" y="437"/>
                  </a:lnTo>
                  <a:lnTo>
                    <a:pt x="234" y="448"/>
                  </a:lnTo>
                  <a:lnTo>
                    <a:pt x="226" y="511"/>
                  </a:lnTo>
                  <a:lnTo>
                    <a:pt x="61" y="515"/>
                  </a:lnTo>
                  <a:lnTo>
                    <a:pt x="61" y="512"/>
                  </a:lnTo>
                  <a:lnTo>
                    <a:pt x="61" y="505"/>
                  </a:lnTo>
                  <a:lnTo>
                    <a:pt x="61" y="495"/>
                  </a:lnTo>
                  <a:lnTo>
                    <a:pt x="62" y="481"/>
                  </a:lnTo>
                  <a:lnTo>
                    <a:pt x="62" y="463"/>
                  </a:lnTo>
                  <a:lnTo>
                    <a:pt x="64" y="443"/>
                  </a:lnTo>
                  <a:lnTo>
                    <a:pt x="65" y="422"/>
                  </a:lnTo>
                  <a:lnTo>
                    <a:pt x="69" y="399"/>
                  </a:lnTo>
                  <a:lnTo>
                    <a:pt x="72" y="376"/>
                  </a:lnTo>
                  <a:lnTo>
                    <a:pt x="77" y="352"/>
                  </a:lnTo>
                  <a:lnTo>
                    <a:pt x="83" y="328"/>
                  </a:lnTo>
                  <a:lnTo>
                    <a:pt x="92" y="301"/>
                  </a:lnTo>
                  <a:lnTo>
                    <a:pt x="100" y="277"/>
                  </a:lnTo>
                  <a:lnTo>
                    <a:pt x="108" y="255"/>
                  </a:lnTo>
                  <a:lnTo>
                    <a:pt x="116" y="236"/>
                  </a:lnTo>
                  <a:lnTo>
                    <a:pt x="123" y="218"/>
                  </a:lnTo>
                  <a:lnTo>
                    <a:pt x="128" y="204"/>
                  </a:lnTo>
                  <a:lnTo>
                    <a:pt x="134" y="192"/>
                  </a:lnTo>
                  <a:lnTo>
                    <a:pt x="138" y="184"/>
                  </a:lnTo>
                  <a:lnTo>
                    <a:pt x="140" y="178"/>
                  </a:lnTo>
                  <a:lnTo>
                    <a:pt x="141" y="177"/>
                  </a:lnTo>
                  <a:lnTo>
                    <a:pt x="131" y="153"/>
                  </a:lnTo>
                  <a:lnTo>
                    <a:pt x="121" y="132"/>
                  </a:lnTo>
                  <a:lnTo>
                    <a:pt x="110" y="116"/>
                  </a:lnTo>
                  <a:lnTo>
                    <a:pt x="98" y="102"/>
                  </a:lnTo>
                  <a:lnTo>
                    <a:pt x="86" y="91"/>
                  </a:lnTo>
                  <a:lnTo>
                    <a:pt x="73" y="79"/>
                  </a:lnTo>
                  <a:lnTo>
                    <a:pt x="60" y="67"/>
                  </a:lnTo>
                  <a:lnTo>
                    <a:pt x="46" y="54"/>
                  </a:lnTo>
                  <a:lnTo>
                    <a:pt x="31" y="39"/>
                  </a:lnTo>
                  <a:lnTo>
                    <a:pt x="16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32">
              <a:extLst>
                <a:ext uri="{FF2B5EF4-FFF2-40B4-BE49-F238E27FC236}">
                  <a16:creationId xmlns:a16="http://schemas.microsoft.com/office/drawing/2014/main" id="{9F94589E-D4BD-4A44-A24D-62A4D8763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763" y="5591175"/>
              <a:ext cx="468313" cy="225425"/>
            </a:xfrm>
            <a:custGeom>
              <a:avLst/>
              <a:gdLst/>
              <a:ahLst/>
              <a:cxnLst>
                <a:cxn ang="0">
                  <a:pos x="153" y="0"/>
                </a:cxn>
                <a:cxn ang="0">
                  <a:pos x="168" y="0"/>
                </a:cxn>
                <a:cxn ang="0">
                  <a:pos x="184" y="3"/>
                </a:cxn>
                <a:cxn ang="0">
                  <a:pos x="201" y="7"/>
                </a:cxn>
                <a:cxn ang="0">
                  <a:pos x="217" y="13"/>
                </a:cxn>
                <a:cxn ang="0">
                  <a:pos x="233" y="22"/>
                </a:cxn>
                <a:cxn ang="0">
                  <a:pos x="247" y="33"/>
                </a:cxn>
                <a:cxn ang="0">
                  <a:pos x="261" y="45"/>
                </a:cxn>
                <a:cxn ang="0">
                  <a:pos x="274" y="60"/>
                </a:cxn>
                <a:cxn ang="0">
                  <a:pos x="283" y="78"/>
                </a:cxn>
                <a:cxn ang="0">
                  <a:pos x="291" y="96"/>
                </a:cxn>
                <a:cxn ang="0">
                  <a:pos x="295" y="118"/>
                </a:cxn>
                <a:cxn ang="0">
                  <a:pos x="295" y="142"/>
                </a:cxn>
                <a:cxn ang="0">
                  <a:pos x="0" y="142"/>
                </a:cxn>
                <a:cxn ang="0">
                  <a:pos x="1" y="141"/>
                </a:cxn>
                <a:cxn ang="0">
                  <a:pos x="2" y="136"/>
                </a:cxn>
                <a:cxn ang="0">
                  <a:pos x="4" y="128"/>
                </a:cxn>
                <a:cxn ang="0">
                  <a:pos x="7" y="118"/>
                </a:cxn>
                <a:cxn ang="0">
                  <a:pos x="12" y="107"/>
                </a:cxn>
                <a:cxn ang="0">
                  <a:pos x="18" y="95"/>
                </a:cxn>
                <a:cxn ang="0">
                  <a:pos x="25" y="81"/>
                </a:cxn>
                <a:cxn ang="0">
                  <a:pos x="34" y="67"/>
                </a:cxn>
                <a:cxn ang="0">
                  <a:pos x="45" y="54"/>
                </a:cxn>
                <a:cxn ang="0">
                  <a:pos x="57" y="41"/>
                </a:cxn>
                <a:cxn ang="0">
                  <a:pos x="72" y="29"/>
                </a:cxn>
                <a:cxn ang="0">
                  <a:pos x="88" y="18"/>
                </a:cxn>
                <a:cxn ang="0">
                  <a:pos x="108" y="10"/>
                </a:cxn>
                <a:cxn ang="0">
                  <a:pos x="129" y="3"/>
                </a:cxn>
                <a:cxn ang="0">
                  <a:pos x="153" y="0"/>
                </a:cxn>
              </a:cxnLst>
              <a:rect l="0" t="0" r="r" b="b"/>
              <a:pathLst>
                <a:path w="295" h="142">
                  <a:moveTo>
                    <a:pt x="153" y="0"/>
                  </a:moveTo>
                  <a:lnTo>
                    <a:pt x="168" y="0"/>
                  </a:lnTo>
                  <a:lnTo>
                    <a:pt x="184" y="3"/>
                  </a:lnTo>
                  <a:lnTo>
                    <a:pt x="201" y="7"/>
                  </a:lnTo>
                  <a:lnTo>
                    <a:pt x="217" y="13"/>
                  </a:lnTo>
                  <a:lnTo>
                    <a:pt x="233" y="22"/>
                  </a:lnTo>
                  <a:lnTo>
                    <a:pt x="247" y="33"/>
                  </a:lnTo>
                  <a:lnTo>
                    <a:pt x="261" y="45"/>
                  </a:lnTo>
                  <a:lnTo>
                    <a:pt x="274" y="60"/>
                  </a:lnTo>
                  <a:lnTo>
                    <a:pt x="283" y="78"/>
                  </a:lnTo>
                  <a:lnTo>
                    <a:pt x="291" y="96"/>
                  </a:lnTo>
                  <a:lnTo>
                    <a:pt x="295" y="118"/>
                  </a:lnTo>
                  <a:lnTo>
                    <a:pt x="295" y="142"/>
                  </a:lnTo>
                  <a:lnTo>
                    <a:pt x="0" y="142"/>
                  </a:lnTo>
                  <a:lnTo>
                    <a:pt x="1" y="141"/>
                  </a:lnTo>
                  <a:lnTo>
                    <a:pt x="2" y="136"/>
                  </a:lnTo>
                  <a:lnTo>
                    <a:pt x="4" y="128"/>
                  </a:lnTo>
                  <a:lnTo>
                    <a:pt x="7" y="118"/>
                  </a:lnTo>
                  <a:lnTo>
                    <a:pt x="12" y="107"/>
                  </a:lnTo>
                  <a:lnTo>
                    <a:pt x="18" y="95"/>
                  </a:lnTo>
                  <a:lnTo>
                    <a:pt x="25" y="81"/>
                  </a:lnTo>
                  <a:lnTo>
                    <a:pt x="34" y="67"/>
                  </a:lnTo>
                  <a:lnTo>
                    <a:pt x="45" y="54"/>
                  </a:lnTo>
                  <a:lnTo>
                    <a:pt x="57" y="41"/>
                  </a:lnTo>
                  <a:lnTo>
                    <a:pt x="72" y="29"/>
                  </a:lnTo>
                  <a:lnTo>
                    <a:pt x="88" y="18"/>
                  </a:lnTo>
                  <a:lnTo>
                    <a:pt x="108" y="10"/>
                  </a:lnTo>
                  <a:lnTo>
                    <a:pt x="129" y="3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33">
              <a:extLst>
                <a:ext uri="{FF2B5EF4-FFF2-40B4-BE49-F238E27FC236}">
                  <a16:creationId xmlns:a16="http://schemas.microsoft.com/office/drawing/2014/main" id="{B402FEA2-EC4A-4E02-9ADC-471182422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413" y="1758950"/>
              <a:ext cx="2670175" cy="2571750"/>
            </a:xfrm>
            <a:custGeom>
              <a:avLst/>
              <a:gdLst/>
              <a:ahLst/>
              <a:cxnLst>
                <a:cxn ang="0">
                  <a:pos x="897" y="1"/>
                </a:cxn>
                <a:cxn ang="0">
                  <a:pos x="1009" y="11"/>
                </a:cxn>
                <a:cxn ang="0">
                  <a:pos x="1110" y="32"/>
                </a:cxn>
                <a:cxn ang="0">
                  <a:pos x="1201" y="62"/>
                </a:cxn>
                <a:cxn ang="0">
                  <a:pos x="1282" y="101"/>
                </a:cxn>
                <a:cxn ang="0">
                  <a:pos x="1354" y="146"/>
                </a:cxn>
                <a:cxn ang="0">
                  <a:pos x="1417" y="196"/>
                </a:cxn>
                <a:cxn ang="0">
                  <a:pos x="1472" y="250"/>
                </a:cxn>
                <a:cxn ang="0">
                  <a:pos x="1520" y="307"/>
                </a:cxn>
                <a:cxn ang="0">
                  <a:pos x="1559" y="365"/>
                </a:cxn>
                <a:cxn ang="0">
                  <a:pos x="1592" y="424"/>
                </a:cxn>
                <a:cxn ang="0">
                  <a:pos x="1619" y="481"/>
                </a:cxn>
                <a:cxn ang="0">
                  <a:pos x="1640" y="535"/>
                </a:cxn>
                <a:cxn ang="0">
                  <a:pos x="1655" y="586"/>
                </a:cxn>
                <a:cxn ang="0">
                  <a:pos x="1671" y="661"/>
                </a:cxn>
                <a:cxn ang="0">
                  <a:pos x="1682" y="769"/>
                </a:cxn>
                <a:cxn ang="0">
                  <a:pos x="1680" y="879"/>
                </a:cxn>
                <a:cxn ang="0">
                  <a:pos x="1668" y="987"/>
                </a:cxn>
                <a:cxn ang="0">
                  <a:pos x="1645" y="1088"/>
                </a:cxn>
                <a:cxn ang="0">
                  <a:pos x="1614" y="1180"/>
                </a:cxn>
                <a:cxn ang="0">
                  <a:pos x="1576" y="1256"/>
                </a:cxn>
                <a:cxn ang="0">
                  <a:pos x="1528" y="1322"/>
                </a:cxn>
                <a:cxn ang="0">
                  <a:pos x="1468" y="1384"/>
                </a:cxn>
                <a:cxn ang="0">
                  <a:pos x="1392" y="1440"/>
                </a:cxn>
                <a:cxn ang="0">
                  <a:pos x="1303" y="1491"/>
                </a:cxn>
                <a:cxn ang="0">
                  <a:pos x="1198" y="1539"/>
                </a:cxn>
                <a:cxn ang="0">
                  <a:pos x="1075" y="1581"/>
                </a:cxn>
                <a:cxn ang="0">
                  <a:pos x="971" y="1606"/>
                </a:cxn>
                <a:cxn ang="0">
                  <a:pos x="864" y="1619"/>
                </a:cxn>
                <a:cxn ang="0">
                  <a:pos x="756" y="1619"/>
                </a:cxn>
                <a:cxn ang="0">
                  <a:pos x="650" y="1606"/>
                </a:cxn>
                <a:cxn ang="0">
                  <a:pos x="550" y="1580"/>
                </a:cxn>
                <a:cxn ang="0">
                  <a:pos x="446" y="1538"/>
                </a:cxn>
                <a:cxn ang="0">
                  <a:pos x="352" y="1487"/>
                </a:cxn>
                <a:cxn ang="0">
                  <a:pos x="271" y="1431"/>
                </a:cxn>
                <a:cxn ang="0">
                  <a:pos x="200" y="1363"/>
                </a:cxn>
                <a:cxn ang="0">
                  <a:pos x="138" y="1283"/>
                </a:cxn>
                <a:cxn ang="0">
                  <a:pos x="86" y="1191"/>
                </a:cxn>
                <a:cxn ang="0">
                  <a:pos x="46" y="1092"/>
                </a:cxn>
                <a:cxn ang="0">
                  <a:pos x="17" y="986"/>
                </a:cxn>
                <a:cxn ang="0">
                  <a:pos x="2" y="876"/>
                </a:cxn>
                <a:cxn ang="0">
                  <a:pos x="2" y="762"/>
                </a:cxn>
                <a:cxn ang="0">
                  <a:pos x="16" y="648"/>
                </a:cxn>
                <a:cxn ang="0">
                  <a:pos x="47" y="536"/>
                </a:cxn>
                <a:cxn ang="0">
                  <a:pos x="50" y="527"/>
                </a:cxn>
                <a:cxn ang="0">
                  <a:pos x="58" y="503"/>
                </a:cxn>
                <a:cxn ang="0">
                  <a:pos x="71" y="467"/>
                </a:cxn>
                <a:cxn ang="0">
                  <a:pos x="91" y="421"/>
                </a:cxn>
                <a:cxn ang="0">
                  <a:pos x="116" y="369"/>
                </a:cxn>
                <a:cxn ang="0">
                  <a:pos x="148" y="315"/>
                </a:cxn>
                <a:cxn ang="0">
                  <a:pos x="187" y="261"/>
                </a:cxn>
                <a:cxn ang="0">
                  <a:pos x="233" y="210"/>
                </a:cxn>
                <a:cxn ang="0">
                  <a:pos x="285" y="166"/>
                </a:cxn>
                <a:cxn ang="0">
                  <a:pos x="374" y="111"/>
                </a:cxn>
                <a:cxn ang="0">
                  <a:pos x="472" y="68"/>
                </a:cxn>
                <a:cxn ang="0">
                  <a:pos x="575" y="35"/>
                </a:cxn>
                <a:cxn ang="0">
                  <a:pos x="682" y="13"/>
                </a:cxn>
                <a:cxn ang="0">
                  <a:pos x="791" y="2"/>
                </a:cxn>
              </a:cxnLst>
              <a:rect l="0" t="0" r="r" b="b"/>
              <a:pathLst>
                <a:path w="1682" h="1620">
                  <a:moveTo>
                    <a:pt x="844" y="0"/>
                  </a:moveTo>
                  <a:lnTo>
                    <a:pt x="897" y="1"/>
                  </a:lnTo>
                  <a:lnTo>
                    <a:pt x="954" y="4"/>
                  </a:lnTo>
                  <a:lnTo>
                    <a:pt x="1009" y="11"/>
                  </a:lnTo>
                  <a:lnTo>
                    <a:pt x="1061" y="20"/>
                  </a:lnTo>
                  <a:lnTo>
                    <a:pt x="1110" y="32"/>
                  </a:lnTo>
                  <a:lnTo>
                    <a:pt x="1157" y="46"/>
                  </a:lnTo>
                  <a:lnTo>
                    <a:pt x="1201" y="62"/>
                  </a:lnTo>
                  <a:lnTo>
                    <a:pt x="1243" y="81"/>
                  </a:lnTo>
                  <a:lnTo>
                    <a:pt x="1282" y="101"/>
                  </a:lnTo>
                  <a:lnTo>
                    <a:pt x="1320" y="123"/>
                  </a:lnTo>
                  <a:lnTo>
                    <a:pt x="1354" y="146"/>
                  </a:lnTo>
                  <a:lnTo>
                    <a:pt x="1387" y="170"/>
                  </a:lnTo>
                  <a:lnTo>
                    <a:pt x="1417" y="196"/>
                  </a:lnTo>
                  <a:lnTo>
                    <a:pt x="1446" y="223"/>
                  </a:lnTo>
                  <a:lnTo>
                    <a:pt x="1472" y="250"/>
                  </a:lnTo>
                  <a:lnTo>
                    <a:pt x="1497" y="279"/>
                  </a:lnTo>
                  <a:lnTo>
                    <a:pt x="1520" y="307"/>
                  </a:lnTo>
                  <a:lnTo>
                    <a:pt x="1540" y="336"/>
                  </a:lnTo>
                  <a:lnTo>
                    <a:pt x="1559" y="365"/>
                  </a:lnTo>
                  <a:lnTo>
                    <a:pt x="1576" y="395"/>
                  </a:lnTo>
                  <a:lnTo>
                    <a:pt x="1592" y="424"/>
                  </a:lnTo>
                  <a:lnTo>
                    <a:pt x="1606" y="452"/>
                  </a:lnTo>
                  <a:lnTo>
                    <a:pt x="1619" y="481"/>
                  </a:lnTo>
                  <a:lnTo>
                    <a:pt x="1630" y="509"/>
                  </a:lnTo>
                  <a:lnTo>
                    <a:pt x="1640" y="535"/>
                  </a:lnTo>
                  <a:lnTo>
                    <a:pt x="1647" y="561"/>
                  </a:lnTo>
                  <a:lnTo>
                    <a:pt x="1655" y="586"/>
                  </a:lnTo>
                  <a:lnTo>
                    <a:pt x="1661" y="609"/>
                  </a:lnTo>
                  <a:lnTo>
                    <a:pt x="1671" y="661"/>
                  </a:lnTo>
                  <a:lnTo>
                    <a:pt x="1678" y="714"/>
                  </a:lnTo>
                  <a:lnTo>
                    <a:pt x="1682" y="769"/>
                  </a:lnTo>
                  <a:lnTo>
                    <a:pt x="1682" y="824"/>
                  </a:lnTo>
                  <a:lnTo>
                    <a:pt x="1680" y="879"/>
                  </a:lnTo>
                  <a:lnTo>
                    <a:pt x="1675" y="933"/>
                  </a:lnTo>
                  <a:lnTo>
                    <a:pt x="1668" y="987"/>
                  </a:lnTo>
                  <a:lnTo>
                    <a:pt x="1658" y="1038"/>
                  </a:lnTo>
                  <a:lnTo>
                    <a:pt x="1645" y="1088"/>
                  </a:lnTo>
                  <a:lnTo>
                    <a:pt x="1631" y="1135"/>
                  </a:lnTo>
                  <a:lnTo>
                    <a:pt x="1614" y="1180"/>
                  </a:lnTo>
                  <a:lnTo>
                    <a:pt x="1596" y="1221"/>
                  </a:lnTo>
                  <a:lnTo>
                    <a:pt x="1576" y="1256"/>
                  </a:lnTo>
                  <a:lnTo>
                    <a:pt x="1554" y="1290"/>
                  </a:lnTo>
                  <a:lnTo>
                    <a:pt x="1528" y="1322"/>
                  </a:lnTo>
                  <a:lnTo>
                    <a:pt x="1499" y="1353"/>
                  </a:lnTo>
                  <a:lnTo>
                    <a:pt x="1468" y="1384"/>
                  </a:lnTo>
                  <a:lnTo>
                    <a:pt x="1432" y="1412"/>
                  </a:lnTo>
                  <a:lnTo>
                    <a:pt x="1392" y="1440"/>
                  </a:lnTo>
                  <a:lnTo>
                    <a:pt x="1350" y="1467"/>
                  </a:lnTo>
                  <a:lnTo>
                    <a:pt x="1303" y="1491"/>
                  </a:lnTo>
                  <a:lnTo>
                    <a:pt x="1252" y="1515"/>
                  </a:lnTo>
                  <a:lnTo>
                    <a:pt x="1198" y="1539"/>
                  </a:lnTo>
                  <a:lnTo>
                    <a:pt x="1139" y="1560"/>
                  </a:lnTo>
                  <a:lnTo>
                    <a:pt x="1075" y="1581"/>
                  </a:lnTo>
                  <a:lnTo>
                    <a:pt x="1024" y="1595"/>
                  </a:lnTo>
                  <a:lnTo>
                    <a:pt x="971" y="1606"/>
                  </a:lnTo>
                  <a:lnTo>
                    <a:pt x="918" y="1614"/>
                  </a:lnTo>
                  <a:lnTo>
                    <a:pt x="864" y="1619"/>
                  </a:lnTo>
                  <a:lnTo>
                    <a:pt x="809" y="1620"/>
                  </a:lnTo>
                  <a:lnTo>
                    <a:pt x="756" y="1619"/>
                  </a:lnTo>
                  <a:lnTo>
                    <a:pt x="702" y="1614"/>
                  </a:lnTo>
                  <a:lnTo>
                    <a:pt x="650" y="1606"/>
                  </a:lnTo>
                  <a:lnTo>
                    <a:pt x="599" y="1595"/>
                  </a:lnTo>
                  <a:lnTo>
                    <a:pt x="550" y="1580"/>
                  </a:lnTo>
                  <a:lnTo>
                    <a:pt x="497" y="1560"/>
                  </a:lnTo>
                  <a:lnTo>
                    <a:pt x="446" y="1538"/>
                  </a:lnTo>
                  <a:lnTo>
                    <a:pt x="398" y="1514"/>
                  </a:lnTo>
                  <a:lnTo>
                    <a:pt x="352" y="1487"/>
                  </a:lnTo>
                  <a:lnTo>
                    <a:pt x="309" y="1460"/>
                  </a:lnTo>
                  <a:lnTo>
                    <a:pt x="271" y="1431"/>
                  </a:lnTo>
                  <a:lnTo>
                    <a:pt x="234" y="1398"/>
                  </a:lnTo>
                  <a:lnTo>
                    <a:pt x="200" y="1363"/>
                  </a:lnTo>
                  <a:lnTo>
                    <a:pt x="167" y="1324"/>
                  </a:lnTo>
                  <a:lnTo>
                    <a:pt x="138" y="1283"/>
                  </a:lnTo>
                  <a:lnTo>
                    <a:pt x="111" y="1239"/>
                  </a:lnTo>
                  <a:lnTo>
                    <a:pt x="86" y="1191"/>
                  </a:lnTo>
                  <a:lnTo>
                    <a:pt x="64" y="1143"/>
                  </a:lnTo>
                  <a:lnTo>
                    <a:pt x="46" y="1092"/>
                  </a:lnTo>
                  <a:lnTo>
                    <a:pt x="29" y="1040"/>
                  </a:lnTo>
                  <a:lnTo>
                    <a:pt x="17" y="986"/>
                  </a:lnTo>
                  <a:lnTo>
                    <a:pt x="8" y="931"/>
                  </a:lnTo>
                  <a:lnTo>
                    <a:pt x="2" y="876"/>
                  </a:lnTo>
                  <a:lnTo>
                    <a:pt x="0" y="819"/>
                  </a:lnTo>
                  <a:lnTo>
                    <a:pt x="2" y="762"/>
                  </a:lnTo>
                  <a:lnTo>
                    <a:pt x="7" y="705"/>
                  </a:lnTo>
                  <a:lnTo>
                    <a:pt x="16" y="648"/>
                  </a:lnTo>
                  <a:lnTo>
                    <a:pt x="29" y="592"/>
                  </a:lnTo>
                  <a:lnTo>
                    <a:pt x="47" y="536"/>
                  </a:lnTo>
                  <a:lnTo>
                    <a:pt x="48" y="534"/>
                  </a:lnTo>
                  <a:lnTo>
                    <a:pt x="50" y="527"/>
                  </a:lnTo>
                  <a:lnTo>
                    <a:pt x="54" y="517"/>
                  </a:lnTo>
                  <a:lnTo>
                    <a:pt x="58" y="503"/>
                  </a:lnTo>
                  <a:lnTo>
                    <a:pt x="64" y="486"/>
                  </a:lnTo>
                  <a:lnTo>
                    <a:pt x="71" y="467"/>
                  </a:lnTo>
                  <a:lnTo>
                    <a:pt x="81" y="444"/>
                  </a:lnTo>
                  <a:lnTo>
                    <a:pt x="91" y="421"/>
                  </a:lnTo>
                  <a:lnTo>
                    <a:pt x="103" y="396"/>
                  </a:lnTo>
                  <a:lnTo>
                    <a:pt x="116" y="369"/>
                  </a:lnTo>
                  <a:lnTo>
                    <a:pt x="132" y="342"/>
                  </a:lnTo>
                  <a:lnTo>
                    <a:pt x="148" y="315"/>
                  </a:lnTo>
                  <a:lnTo>
                    <a:pt x="167" y="288"/>
                  </a:lnTo>
                  <a:lnTo>
                    <a:pt x="187" y="261"/>
                  </a:lnTo>
                  <a:lnTo>
                    <a:pt x="209" y="235"/>
                  </a:lnTo>
                  <a:lnTo>
                    <a:pt x="233" y="210"/>
                  </a:lnTo>
                  <a:lnTo>
                    <a:pt x="257" y="187"/>
                  </a:lnTo>
                  <a:lnTo>
                    <a:pt x="285" y="166"/>
                  </a:lnTo>
                  <a:lnTo>
                    <a:pt x="328" y="137"/>
                  </a:lnTo>
                  <a:lnTo>
                    <a:pt x="374" y="111"/>
                  </a:lnTo>
                  <a:lnTo>
                    <a:pt x="422" y="89"/>
                  </a:lnTo>
                  <a:lnTo>
                    <a:pt x="472" y="68"/>
                  </a:lnTo>
                  <a:lnTo>
                    <a:pt x="523" y="51"/>
                  </a:lnTo>
                  <a:lnTo>
                    <a:pt x="575" y="35"/>
                  </a:lnTo>
                  <a:lnTo>
                    <a:pt x="629" y="23"/>
                  </a:lnTo>
                  <a:lnTo>
                    <a:pt x="682" y="13"/>
                  </a:lnTo>
                  <a:lnTo>
                    <a:pt x="737" y="6"/>
                  </a:lnTo>
                  <a:lnTo>
                    <a:pt x="791" y="2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74CB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34">
              <a:extLst>
                <a:ext uri="{FF2B5EF4-FFF2-40B4-BE49-F238E27FC236}">
                  <a16:creationId xmlns:a16="http://schemas.microsoft.com/office/drawing/2014/main" id="{4AD53B99-CC69-4340-A72C-93A6F99C0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9338" y="1906588"/>
              <a:ext cx="73025" cy="65087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7" y="3"/>
                </a:cxn>
                <a:cxn ang="0">
                  <a:pos x="36" y="7"/>
                </a:cxn>
                <a:cxn ang="0">
                  <a:pos x="43" y="14"/>
                </a:cxn>
                <a:cxn ang="0">
                  <a:pos x="46" y="22"/>
                </a:cxn>
                <a:cxn ang="0">
                  <a:pos x="46" y="30"/>
                </a:cxn>
                <a:cxn ang="0">
                  <a:pos x="44" y="35"/>
                </a:cxn>
                <a:cxn ang="0">
                  <a:pos x="39" y="39"/>
                </a:cxn>
                <a:cxn ang="0">
                  <a:pos x="34" y="41"/>
                </a:cxn>
                <a:cxn ang="0">
                  <a:pos x="27" y="41"/>
                </a:cxn>
                <a:cxn ang="0">
                  <a:pos x="20" y="40"/>
                </a:cxn>
                <a:cxn ang="0">
                  <a:pos x="13" y="37"/>
                </a:cxn>
                <a:cxn ang="0">
                  <a:pos x="8" y="30"/>
                </a:cxn>
                <a:cxn ang="0">
                  <a:pos x="3" y="2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7" y="0"/>
                </a:cxn>
              </a:cxnLst>
              <a:rect l="0" t="0" r="r" b="b"/>
              <a:pathLst>
                <a:path w="46" h="41">
                  <a:moveTo>
                    <a:pt x="17" y="0"/>
                  </a:moveTo>
                  <a:lnTo>
                    <a:pt x="27" y="3"/>
                  </a:lnTo>
                  <a:lnTo>
                    <a:pt x="36" y="7"/>
                  </a:lnTo>
                  <a:lnTo>
                    <a:pt x="43" y="14"/>
                  </a:lnTo>
                  <a:lnTo>
                    <a:pt x="46" y="22"/>
                  </a:lnTo>
                  <a:lnTo>
                    <a:pt x="46" y="30"/>
                  </a:lnTo>
                  <a:lnTo>
                    <a:pt x="44" y="35"/>
                  </a:lnTo>
                  <a:lnTo>
                    <a:pt x="39" y="39"/>
                  </a:lnTo>
                  <a:lnTo>
                    <a:pt x="34" y="41"/>
                  </a:lnTo>
                  <a:lnTo>
                    <a:pt x="27" y="41"/>
                  </a:lnTo>
                  <a:lnTo>
                    <a:pt x="20" y="40"/>
                  </a:lnTo>
                  <a:lnTo>
                    <a:pt x="13" y="37"/>
                  </a:lnTo>
                  <a:lnTo>
                    <a:pt x="8" y="30"/>
                  </a:lnTo>
                  <a:lnTo>
                    <a:pt x="3" y="2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4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35">
              <a:extLst>
                <a:ext uri="{FF2B5EF4-FFF2-40B4-BE49-F238E27FC236}">
                  <a16:creationId xmlns:a16="http://schemas.microsoft.com/office/drawing/2014/main" id="{6D290ECB-85FA-4390-A885-16F6C119C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951" y="1844675"/>
              <a:ext cx="1770063" cy="2489200"/>
            </a:xfrm>
            <a:custGeom>
              <a:avLst/>
              <a:gdLst/>
              <a:ahLst/>
              <a:cxnLst>
                <a:cxn ang="0">
                  <a:pos x="498" y="62"/>
                </a:cxn>
                <a:cxn ang="0">
                  <a:pos x="571" y="28"/>
                </a:cxn>
                <a:cxn ang="0">
                  <a:pos x="646" y="42"/>
                </a:cxn>
                <a:cxn ang="0">
                  <a:pos x="611" y="145"/>
                </a:cxn>
                <a:cxn ang="0">
                  <a:pos x="672" y="105"/>
                </a:cxn>
                <a:cxn ang="0">
                  <a:pos x="745" y="177"/>
                </a:cxn>
                <a:cxn ang="0">
                  <a:pos x="772" y="100"/>
                </a:cxn>
                <a:cxn ang="0">
                  <a:pos x="892" y="227"/>
                </a:cxn>
                <a:cxn ang="0">
                  <a:pos x="931" y="307"/>
                </a:cxn>
                <a:cxn ang="0">
                  <a:pos x="850" y="249"/>
                </a:cxn>
                <a:cxn ang="0">
                  <a:pos x="790" y="187"/>
                </a:cxn>
                <a:cxn ang="0">
                  <a:pos x="658" y="252"/>
                </a:cxn>
                <a:cxn ang="0">
                  <a:pos x="608" y="358"/>
                </a:cxn>
                <a:cxn ang="0">
                  <a:pos x="713" y="467"/>
                </a:cxn>
                <a:cxn ang="0">
                  <a:pos x="775" y="411"/>
                </a:cxn>
                <a:cxn ang="0">
                  <a:pos x="813" y="290"/>
                </a:cxn>
                <a:cxn ang="0">
                  <a:pos x="883" y="367"/>
                </a:cxn>
                <a:cxn ang="0">
                  <a:pos x="942" y="387"/>
                </a:cxn>
                <a:cxn ang="0">
                  <a:pos x="1032" y="487"/>
                </a:cxn>
                <a:cxn ang="0">
                  <a:pos x="1079" y="559"/>
                </a:cxn>
                <a:cxn ang="0">
                  <a:pos x="1074" y="611"/>
                </a:cxn>
                <a:cxn ang="0">
                  <a:pos x="1043" y="564"/>
                </a:cxn>
                <a:cxn ang="0">
                  <a:pos x="997" y="552"/>
                </a:cxn>
                <a:cxn ang="0">
                  <a:pos x="900" y="517"/>
                </a:cxn>
                <a:cxn ang="0">
                  <a:pos x="874" y="556"/>
                </a:cxn>
                <a:cxn ang="0">
                  <a:pos x="949" y="605"/>
                </a:cxn>
                <a:cxn ang="0">
                  <a:pos x="801" y="646"/>
                </a:cxn>
                <a:cxn ang="0">
                  <a:pos x="697" y="714"/>
                </a:cxn>
                <a:cxn ang="0">
                  <a:pos x="612" y="812"/>
                </a:cxn>
                <a:cxn ang="0">
                  <a:pos x="627" y="958"/>
                </a:cxn>
                <a:cxn ang="0">
                  <a:pos x="562" y="881"/>
                </a:cxn>
                <a:cxn ang="0">
                  <a:pos x="457" y="811"/>
                </a:cxn>
                <a:cxn ang="0">
                  <a:pos x="325" y="791"/>
                </a:cxn>
                <a:cxn ang="0">
                  <a:pos x="249" y="1016"/>
                </a:cxn>
                <a:cxn ang="0">
                  <a:pos x="350" y="1025"/>
                </a:cxn>
                <a:cxn ang="0">
                  <a:pos x="334" y="1088"/>
                </a:cxn>
                <a:cxn ang="0">
                  <a:pos x="345" y="1149"/>
                </a:cxn>
                <a:cxn ang="0">
                  <a:pos x="340" y="1242"/>
                </a:cxn>
                <a:cxn ang="0">
                  <a:pos x="404" y="1292"/>
                </a:cxn>
                <a:cxn ang="0">
                  <a:pos x="546" y="1227"/>
                </a:cxn>
                <a:cxn ang="0">
                  <a:pos x="719" y="1290"/>
                </a:cxn>
                <a:cxn ang="0">
                  <a:pos x="894" y="1326"/>
                </a:cxn>
                <a:cxn ang="0">
                  <a:pos x="1064" y="1331"/>
                </a:cxn>
                <a:cxn ang="0">
                  <a:pos x="1033" y="1451"/>
                </a:cxn>
                <a:cxn ang="0">
                  <a:pos x="767" y="1553"/>
                </a:cxn>
                <a:cxn ang="0">
                  <a:pos x="393" y="1547"/>
                </a:cxn>
                <a:cxn ang="0">
                  <a:pos x="297" y="1396"/>
                </a:cxn>
                <a:cxn ang="0">
                  <a:pos x="312" y="1261"/>
                </a:cxn>
                <a:cxn ang="0">
                  <a:pos x="232" y="1149"/>
                </a:cxn>
                <a:cxn ang="0">
                  <a:pos x="90" y="1050"/>
                </a:cxn>
                <a:cxn ang="0">
                  <a:pos x="74" y="854"/>
                </a:cxn>
                <a:cxn ang="0">
                  <a:pos x="50" y="743"/>
                </a:cxn>
                <a:cxn ang="0">
                  <a:pos x="33" y="944"/>
                </a:cxn>
                <a:cxn ang="0">
                  <a:pos x="6" y="843"/>
                </a:cxn>
                <a:cxn ang="0">
                  <a:pos x="7" y="646"/>
                </a:cxn>
                <a:cxn ang="0">
                  <a:pos x="72" y="497"/>
                </a:cxn>
                <a:cxn ang="0">
                  <a:pos x="125" y="269"/>
                </a:cxn>
                <a:cxn ang="0">
                  <a:pos x="162" y="157"/>
                </a:cxn>
                <a:cxn ang="0">
                  <a:pos x="36" y="185"/>
                </a:cxn>
                <a:cxn ang="0">
                  <a:pos x="65" y="141"/>
                </a:cxn>
                <a:cxn ang="0">
                  <a:pos x="282" y="11"/>
                </a:cxn>
              </a:cxnLst>
              <a:rect l="0" t="0" r="r" b="b"/>
              <a:pathLst>
                <a:path w="1115" h="1568">
                  <a:moveTo>
                    <a:pt x="397" y="0"/>
                  </a:moveTo>
                  <a:lnTo>
                    <a:pt x="407" y="0"/>
                  </a:lnTo>
                  <a:lnTo>
                    <a:pt x="412" y="2"/>
                  </a:lnTo>
                  <a:lnTo>
                    <a:pt x="418" y="5"/>
                  </a:lnTo>
                  <a:lnTo>
                    <a:pt x="426" y="10"/>
                  </a:lnTo>
                  <a:lnTo>
                    <a:pt x="437" y="17"/>
                  </a:lnTo>
                  <a:lnTo>
                    <a:pt x="449" y="24"/>
                  </a:lnTo>
                  <a:lnTo>
                    <a:pt x="460" y="32"/>
                  </a:lnTo>
                  <a:lnTo>
                    <a:pt x="472" y="41"/>
                  </a:lnTo>
                  <a:lnTo>
                    <a:pt x="483" y="48"/>
                  </a:lnTo>
                  <a:lnTo>
                    <a:pt x="492" y="55"/>
                  </a:lnTo>
                  <a:lnTo>
                    <a:pt x="498" y="62"/>
                  </a:lnTo>
                  <a:lnTo>
                    <a:pt x="508" y="70"/>
                  </a:lnTo>
                  <a:lnTo>
                    <a:pt x="518" y="76"/>
                  </a:lnTo>
                  <a:lnTo>
                    <a:pt x="529" y="79"/>
                  </a:lnTo>
                  <a:lnTo>
                    <a:pt x="540" y="78"/>
                  </a:lnTo>
                  <a:lnTo>
                    <a:pt x="550" y="74"/>
                  </a:lnTo>
                  <a:lnTo>
                    <a:pt x="558" y="69"/>
                  </a:lnTo>
                  <a:lnTo>
                    <a:pt x="563" y="65"/>
                  </a:lnTo>
                  <a:lnTo>
                    <a:pt x="567" y="59"/>
                  </a:lnTo>
                  <a:lnTo>
                    <a:pt x="569" y="53"/>
                  </a:lnTo>
                  <a:lnTo>
                    <a:pt x="570" y="45"/>
                  </a:lnTo>
                  <a:lnTo>
                    <a:pt x="570" y="36"/>
                  </a:lnTo>
                  <a:lnTo>
                    <a:pt x="571" y="28"/>
                  </a:lnTo>
                  <a:lnTo>
                    <a:pt x="572" y="20"/>
                  </a:lnTo>
                  <a:lnTo>
                    <a:pt x="573" y="13"/>
                  </a:lnTo>
                  <a:lnTo>
                    <a:pt x="577" y="8"/>
                  </a:lnTo>
                  <a:lnTo>
                    <a:pt x="582" y="6"/>
                  </a:lnTo>
                  <a:lnTo>
                    <a:pt x="589" y="7"/>
                  </a:lnTo>
                  <a:lnTo>
                    <a:pt x="597" y="10"/>
                  </a:lnTo>
                  <a:lnTo>
                    <a:pt x="607" y="14"/>
                  </a:lnTo>
                  <a:lnTo>
                    <a:pt x="617" y="19"/>
                  </a:lnTo>
                  <a:lnTo>
                    <a:pt x="627" y="25"/>
                  </a:lnTo>
                  <a:lnTo>
                    <a:pt x="635" y="31"/>
                  </a:lnTo>
                  <a:lnTo>
                    <a:pt x="642" y="35"/>
                  </a:lnTo>
                  <a:lnTo>
                    <a:pt x="646" y="42"/>
                  </a:lnTo>
                  <a:lnTo>
                    <a:pt x="648" y="48"/>
                  </a:lnTo>
                  <a:lnTo>
                    <a:pt x="646" y="55"/>
                  </a:lnTo>
                  <a:lnTo>
                    <a:pt x="643" y="63"/>
                  </a:lnTo>
                  <a:lnTo>
                    <a:pt x="639" y="73"/>
                  </a:lnTo>
                  <a:lnTo>
                    <a:pt x="636" y="79"/>
                  </a:lnTo>
                  <a:lnTo>
                    <a:pt x="632" y="87"/>
                  </a:lnTo>
                  <a:lnTo>
                    <a:pt x="627" y="97"/>
                  </a:lnTo>
                  <a:lnTo>
                    <a:pt x="622" y="107"/>
                  </a:lnTo>
                  <a:lnTo>
                    <a:pt x="618" y="118"/>
                  </a:lnTo>
                  <a:lnTo>
                    <a:pt x="615" y="128"/>
                  </a:lnTo>
                  <a:lnTo>
                    <a:pt x="611" y="138"/>
                  </a:lnTo>
                  <a:lnTo>
                    <a:pt x="611" y="145"/>
                  </a:lnTo>
                  <a:lnTo>
                    <a:pt x="612" y="151"/>
                  </a:lnTo>
                  <a:lnTo>
                    <a:pt x="617" y="156"/>
                  </a:lnTo>
                  <a:lnTo>
                    <a:pt x="621" y="159"/>
                  </a:lnTo>
                  <a:lnTo>
                    <a:pt x="625" y="158"/>
                  </a:lnTo>
                  <a:lnTo>
                    <a:pt x="631" y="154"/>
                  </a:lnTo>
                  <a:lnTo>
                    <a:pt x="636" y="146"/>
                  </a:lnTo>
                  <a:lnTo>
                    <a:pt x="642" y="138"/>
                  </a:lnTo>
                  <a:lnTo>
                    <a:pt x="648" y="128"/>
                  </a:lnTo>
                  <a:lnTo>
                    <a:pt x="654" y="119"/>
                  </a:lnTo>
                  <a:lnTo>
                    <a:pt x="660" y="112"/>
                  </a:lnTo>
                  <a:lnTo>
                    <a:pt x="666" y="107"/>
                  </a:lnTo>
                  <a:lnTo>
                    <a:pt x="672" y="105"/>
                  </a:lnTo>
                  <a:lnTo>
                    <a:pt x="678" y="108"/>
                  </a:lnTo>
                  <a:lnTo>
                    <a:pt x="685" y="115"/>
                  </a:lnTo>
                  <a:lnTo>
                    <a:pt x="691" y="124"/>
                  </a:lnTo>
                  <a:lnTo>
                    <a:pt x="697" y="134"/>
                  </a:lnTo>
                  <a:lnTo>
                    <a:pt x="701" y="144"/>
                  </a:lnTo>
                  <a:lnTo>
                    <a:pt x="704" y="152"/>
                  </a:lnTo>
                  <a:lnTo>
                    <a:pt x="710" y="159"/>
                  </a:lnTo>
                  <a:lnTo>
                    <a:pt x="718" y="166"/>
                  </a:lnTo>
                  <a:lnTo>
                    <a:pt x="725" y="171"/>
                  </a:lnTo>
                  <a:lnTo>
                    <a:pt x="733" y="176"/>
                  </a:lnTo>
                  <a:lnTo>
                    <a:pt x="740" y="178"/>
                  </a:lnTo>
                  <a:lnTo>
                    <a:pt x="745" y="177"/>
                  </a:lnTo>
                  <a:lnTo>
                    <a:pt x="750" y="175"/>
                  </a:lnTo>
                  <a:lnTo>
                    <a:pt x="754" y="171"/>
                  </a:lnTo>
                  <a:lnTo>
                    <a:pt x="758" y="166"/>
                  </a:lnTo>
                  <a:lnTo>
                    <a:pt x="760" y="160"/>
                  </a:lnTo>
                  <a:lnTo>
                    <a:pt x="762" y="150"/>
                  </a:lnTo>
                  <a:lnTo>
                    <a:pt x="762" y="142"/>
                  </a:lnTo>
                  <a:lnTo>
                    <a:pt x="761" y="133"/>
                  </a:lnTo>
                  <a:lnTo>
                    <a:pt x="761" y="124"/>
                  </a:lnTo>
                  <a:lnTo>
                    <a:pt x="761" y="116"/>
                  </a:lnTo>
                  <a:lnTo>
                    <a:pt x="763" y="109"/>
                  </a:lnTo>
                  <a:lnTo>
                    <a:pt x="766" y="104"/>
                  </a:lnTo>
                  <a:lnTo>
                    <a:pt x="772" y="100"/>
                  </a:lnTo>
                  <a:lnTo>
                    <a:pt x="781" y="100"/>
                  </a:lnTo>
                  <a:lnTo>
                    <a:pt x="791" y="103"/>
                  </a:lnTo>
                  <a:lnTo>
                    <a:pt x="802" y="109"/>
                  </a:lnTo>
                  <a:lnTo>
                    <a:pt x="812" y="117"/>
                  </a:lnTo>
                  <a:lnTo>
                    <a:pt x="822" y="129"/>
                  </a:lnTo>
                  <a:lnTo>
                    <a:pt x="832" y="143"/>
                  </a:lnTo>
                  <a:lnTo>
                    <a:pt x="840" y="156"/>
                  </a:lnTo>
                  <a:lnTo>
                    <a:pt x="849" y="170"/>
                  </a:lnTo>
                  <a:lnTo>
                    <a:pt x="859" y="185"/>
                  </a:lnTo>
                  <a:lnTo>
                    <a:pt x="870" y="200"/>
                  </a:lnTo>
                  <a:lnTo>
                    <a:pt x="881" y="214"/>
                  </a:lnTo>
                  <a:lnTo>
                    <a:pt x="892" y="227"/>
                  </a:lnTo>
                  <a:lnTo>
                    <a:pt x="901" y="238"/>
                  </a:lnTo>
                  <a:lnTo>
                    <a:pt x="909" y="245"/>
                  </a:lnTo>
                  <a:lnTo>
                    <a:pt x="918" y="252"/>
                  </a:lnTo>
                  <a:lnTo>
                    <a:pt x="925" y="262"/>
                  </a:lnTo>
                  <a:lnTo>
                    <a:pt x="932" y="272"/>
                  </a:lnTo>
                  <a:lnTo>
                    <a:pt x="939" y="282"/>
                  </a:lnTo>
                  <a:lnTo>
                    <a:pt x="942" y="291"/>
                  </a:lnTo>
                  <a:lnTo>
                    <a:pt x="945" y="298"/>
                  </a:lnTo>
                  <a:lnTo>
                    <a:pt x="944" y="304"/>
                  </a:lnTo>
                  <a:lnTo>
                    <a:pt x="941" y="307"/>
                  </a:lnTo>
                  <a:lnTo>
                    <a:pt x="936" y="308"/>
                  </a:lnTo>
                  <a:lnTo>
                    <a:pt x="931" y="307"/>
                  </a:lnTo>
                  <a:lnTo>
                    <a:pt x="925" y="306"/>
                  </a:lnTo>
                  <a:lnTo>
                    <a:pt x="918" y="306"/>
                  </a:lnTo>
                  <a:lnTo>
                    <a:pt x="908" y="307"/>
                  </a:lnTo>
                  <a:lnTo>
                    <a:pt x="901" y="307"/>
                  </a:lnTo>
                  <a:lnTo>
                    <a:pt x="894" y="306"/>
                  </a:lnTo>
                  <a:lnTo>
                    <a:pt x="890" y="303"/>
                  </a:lnTo>
                  <a:lnTo>
                    <a:pt x="884" y="297"/>
                  </a:lnTo>
                  <a:lnTo>
                    <a:pt x="877" y="288"/>
                  </a:lnTo>
                  <a:lnTo>
                    <a:pt x="869" y="279"/>
                  </a:lnTo>
                  <a:lnTo>
                    <a:pt x="862" y="268"/>
                  </a:lnTo>
                  <a:lnTo>
                    <a:pt x="855" y="258"/>
                  </a:lnTo>
                  <a:lnTo>
                    <a:pt x="850" y="249"/>
                  </a:lnTo>
                  <a:lnTo>
                    <a:pt x="846" y="242"/>
                  </a:lnTo>
                  <a:lnTo>
                    <a:pt x="842" y="234"/>
                  </a:lnTo>
                  <a:lnTo>
                    <a:pt x="836" y="224"/>
                  </a:lnTo>
                  <a:lnTo>
                    <a:pt x="830" y="213"/>
                  </a:lnTo>
                  <a:lnTo>
                    <a:pt x="824" y="202"/>
                  </a:lnTo>
                  <a:lnTo>
                    <a:pt x="818" y="193"/>
                  </a:lnTo>
                  <a:lnTo>
                    <a:pt x="811" y="184"/>
                  </a:lnTo>
                  <a:lnTo>
                    <a:pt x="807" y="177"/>
                  </a:lnTo>
                  <a:lnTo>
                    <a:pt x="802" y="174"/>
                  </a:lnTo>
                  <a:lnTo>
                    <a:pt x="799" y="173"/>
                  </a:lnTo>
                  <a:lnTo>
                    <a:pt x="794" y="178"/>
                  </a:lnTo>
                  <a:lnTo>
                    <a:pt x="790" y="187"/>
                  </a:lnTo>
                  <a:lnTo>
                    <a:pt x="784" y="197"/>
                  </a:lnTo>
                  <a:lnTo>
                    <a:pt x="779" y="207"/>
                  </a:lnTo>
                  <a:lnTo>
                    <a:pt x="772" y="215"/>
                  </a:lnTo>
                  <a:lnTo>
                    <a:pt x="765" y="220"/>
                  </a:lnTo>
                  <a:lnTo>
                    <a:pt x="755" y="225"/>
                  </a:lnTo>
                  <a:lnTo>
                    <a:pt x="742" y="231"/>
                  </a:lnTo>
                  <a:lnTo>
                    <a:pt x="727" y="235"/>
                  </a:lnTo>
                  <a:lnTo>
                    <a:pt x="711" y="240"/>
                  </a:lnTo>
                  <a:lnTo>
                    <a:pt x="696" y="245"/>
                  </a:lnTo>
                  <a:lnTo>
                    <a:pt x="682" y="248"/>
                  </a:lnTo>
                  <a:lnTo>
                    <a:pt x="670" y="250"/>
                  </a:lnTo>
                  <a:lnTo>
                    <a:pt x="658" y="252"/>
                  </a:lnTo>
                  <a:lnTo>
                    <a:pt x="646" y="256"/>
                  </a:lnTo>
                  <a:lnTo>
                    <a:pt x="632" y="260"/>
                  </a:lnTo>
                  <a:lnTo>
                    <a:pt x="621" y="266"/>
                  </a:lnTo>
                  <a:lnTo>
                    <a:pt x="611" y="272"/>
                  </a:lnTo>
                  <a:lnTo>
                    <a:pt x="603" y="280"/>
                  </a:lnTo>
                  <a:lnTo>
                    <a:pt x="599" y="288"/>
                  </a:lnTo>
                  <a:lnTo>
                    <a:pt x="597" y="297"/>
                  </a:lnTo>
                  <a:lnTo>
                    <a:pt x="596" y="308"/>
                  </a:lnTo>
                  <a:lnTo>
                    <a:pt x="596" y="320"/>
                  </a:lnTo>
                  <a:lnTo>
                    <a:pt x="597" y="332"/>
                  </a:lnTo>
                  <a:lnTo>
                    <a:pt x="601" y="345"/>
                  </a:lnTo>
                  <a:lnTo>
                    <a:pt x="608" y="358"/>
                  </a:lnTo>
                  <a:lnTo>
                    <a:pt x="617" y="370"/>
                  </a:lnTo>
                  <a:lnTo>
                    <a:pt x="631" y="382"/>
                  </a:lnTo>
                  <a:lnTo>
                    <a:pt x="646" y="393"/>
                  </a:lnTo>
                  <a:lnTo>
                    <a:pt x="661" y="402"/>
                  </a:lnTo>
                  <a:lnTo>
                    <a:pt x="673" y="410"/>
                  </a:lnTo>
                  <a:lnTo>
                    <a:pt x="684" y="418"/>
                  </a:lnTo>
                  <a:lnTo>
                    <a:pt x="690" y="425"/>
                  </a:lnTo>
                  <a:lnTo>
                    <a:pt x="694" y="434"/>
                  </a:lnTo>
                  <a:lnTo>
                    <a:pt x="697" y="443"/>
                  </a:lnTo>
                  <a:lnTo>
                    <a:pt x="702" y="453"/>
                  </a:lnTo>
                  <a:lnTo>
                    <a:pt x="708" y="461"/>
                  </a:lnTo>
                  <a:lnTo>
                    <a:pt x="713" y="467"/>
                  </a:lnTo>
                  <a:lnTo>
                    <a:pt x="718" y="469"/>
                  </a:lnTo>
                  <a:lnTo>
                    <a:pt x="724" y="467"/>
                  </a:lnTo>
                  <a:lnTo>
                    <a:pt x="728" y="463"/>
                  </a:lnTo>
                  <a:lnTo>
                    <a:pt x="732" y="456"/>
                  </a:lnTo>
                  <a:lnTo>
                    <a:pt x="735" y="448"/>
                  </a:lnTo>
                  <a:lnTo>
                    <a:pt x="739" y="440"/>
                  </a:lnTo>
                  <a:lnTo>
                    <a:pt x="742" y="434"/>
                  </a:lnTo>
                  <a:lnTo>
                    <a:pt x="749" y="427"/>
                  </a:lnTo>
                  <a:lnTo>
                    <a:pt x="756" y="423"/>
                  </a:lnTo>
                  <a:lnTo>
                    <a:pt x="763" y="420"/>
                  </a:lnTo>
                  <a:lnTo>
                    <a:pt x="769" y="416"/>
                  </a:lnTo>
                  <a:lnTo>
                    <a:pt x="775" y="411"/>
                  </a:lnTo>
                  <a:lnTo>
                    <a:pt x="780" y="404"/>
                  </a:lnTo>
                  <a:lnTo>
                    <a:pt x="784" y="396"/>
                  </a:lnTo>
                  <a:lnTo>
                    <a:pt x="784" y="385"/>
                  </a:lnTo>
                  <a:lnTo>
                    <a:pt x="785" y="377"/>
                  </a:lnTo>
                  <a:lnTo>
                    <a:pt x="787" y="366"/>
                  </a:lnTo>
                  <a:lnTo>
                    <a:pt x="790" y="352"/>
                  </a:lnTo>
                  <a:lnTo>
                    <a:pt x="794" y="339"/>
                  </a:lnTo>
                  <a:lnTo>
                    <a:pt x="798" y="325"/>
                  </a:lnTo>
                  <a:lnTo>
                    <a:pt x="802" y="312"/>
                  </a:lnTo>
                  <a:lnTo>
                    <a:pt x="805" y="302"/>
                  </a:lnTo>
                  <a:lnTo>
                    <a:pt x="808" y="296"/>
                  </a:lnTo>
                  <a:lnTo>
                    <a:pt x="813" y="290"/>
                  </a:lnTo>
                  <a:lnTo>
                    <a:pt x="818" y="289"/>
                  </a:lnTo>
                  <a:lnTo>
                    <a:pt x="822" y="291"/>
                  </a:lnTo>
                  <a:lnTo>
                    <a:pt x="828" y="297"/>
                  </a:lnTo>
                  <a:lnTo>
                    <a:pt x="833" y="304"/>
                  </a:lnTo>
                  <a:lnTo>
                    <a:pt x="839" y="314"/>
                  </a:lnTo>
                  <a:lnTo>
                    <a:pt x="846" y="325"/>
                  </a:lnTo>
                  <a:lnTo>
                    <a:pt x="852" y="336"/>
                  </a:lnTo>
                  <a:lnTo>
                    <a:pt x="859" y="347"/>
                  </a:lnTo>
                  <a:lnTo>
                    <a:pt x="864" y="356"/>
                  </a:lnTo>
                  <a:lnTo>
                    <a:pt x="870" y="362"/>
                  </a:lnTo>
                  <a:lnTo>
                    <a:pt x="877" y="366"/>
                  </a:lnTo>
                  <a:lnTo>
                    <a:pt x="883" y="367"/>
                  </a:lnTo>
                  <a:lnTo>
                    <a:pt x="889" y="366"/>
                  </a:lnTo>
                  <a:lnTo>
                    <a:pt x="894" y="363"/>
                  </a:lnTo>
                  <a:lnTo>
                    <a:pt x="897" y="359"/>
                  </a:lnTo>
                  <a:lnTo>
                    <a:pt x="902" y="355"/>
                  </a:lnTo>
                  <a:lnTo>
                    <a:pt x="908" y="350"/>
                  </a:lnTo>
                  <a:lnTo>
                    <a:pt x="915" y="347"/>
                  </a:lnTo>
                  <a:lnTo>
                    <a:pt x="921" y="346"/>
                  </a:lnTo>
                  <a:lnTo>
                    <a:pt x="925" y="349"/>
                  </a:lnTo>
                  <a:lnTo>
                    <a:pt x="928" y="354"/>
                  </a:lnTo>
                  <a:lnTo>
                    <a:pt x="932" y="363"/>
                  </a:lnTo>
                  <a:lnTo>
                    <a:pt x="937" y="374"/>
                  </a:lnTo>
                  <a:lnTo>
                    <a:pt x="942" y="387"/>
                  </a:lnTo>
                  <a:lnTo>
                    <a:pt x="948" y="401"/>
                  </a:lnTo>
                  <a:lnTo>
                    <a:pt x="953" y="415"/>
                  </a:lnTo>
                  <a:lnTo>
                    <a:pt x="959" y="428"/>
                  </a:lnTo>
                  <a:lnTo>
                    <a:pt x="964" y="437"/>
                  </a:lnTo>
                  <a:lnTo>
                    <a:pt x="969" y="443"/>
                  </a:lnTo>
                  <a:lnTo>
                    <a:pt x="976" y="449"/>
                  </a:lnTo>
                  <a:lnTo>
                    <a:pt x="985" y="456"/>
                  </a:lnTo>
                  <a:lnTo>
                    <a:pt x="995" y="463"/>
                  </a:lnTo>
                  <a:lnTo>
                    <a:pt x="1006" y="470"/>
                  </a:lnTo>
                  <a:lnTo>
                    <a:pt x="1016" y="477"/>
                  </a:lnTo>
                  <a:lnTo>
                    <a:pt x="1025" y="483"/>
                  </a:lnTo>
                  <a:lnTo>
                    <a:pt x="1032" y="487"/>
                  </a:lnTo>
                  <a:lnTo>
                    <a:pt x="1039" y="491"/>
                  </a:lnTo>
                  <a:lnTo>
                    <a:pt x="1046" y="497"/>
                  </a:lnTo>
                  <a:lnTo>
                    <a:pt x="1051" y="505"/>
                  </a:lnTo>
                  <a:lnTo>
                    <a:pt x="1056" y="513"/>
                  </a:lnTo>
                  <a:lnTo>
                    <a:pt x="1060" y="518"/>
                  </a:lnTo>
                  <a:lnTo>
                    <a:pt x="1061" y="522"/>
                  </a:lnTo>
                  <a:lnTo>
                    <a:pt x="1062" y="526"/>
                  </a:lnTo>
                  <a:lnTo>
                    <a:pt x="1064" y="532"/>
                  </a:lnTo>
                  <a:lnTo>
                    <a:pt x="1066" y="541"/>
                  </a:lnTo>
                  <a:lnTo>
                    <a:pt x="1070" y="549"/>
                  </a:lnTo>
                  <a:lnTo>
                    <a:pt x="1074" y="555"/>
                  </a:lnTo>
                  <a:lnTo>
                    <a:pt x="1079" y="559"/>
                  </a:lnTo>
                  <a:lnTo>
                    <a:pt x="1085" y="561"/>
                  </a:lnTo>
                  <a:lnTo>
                    <a:pt x="1093" y="564"/>
                  </a:lnTo>
                  <a:lnTo>
                    <a:pt x="1100" y="567"/>
                  </a:lnTo>
                  <a:lnTo>
                    <a:pt x="1107" y="572"/>
                  </a:lnTo>
                  <a:lnTo>
                    <a:pt x="1112" y="577"/>
                  </a:lnTo>
                  <a:lnTo>
                    <a:pt x="1115" y="583"/>
                  </a:lnTo>
                  <a:lnTo>
                    <a:pt x="1114" y="590"/>
                  </a:lnTo>
                  <a:lnTo>
                    <a:pt x="1109" y="596"/>
                  </a:lnTo>
                  <a:lnTo>
                    <a:pt x="1101" y="601"/>
                  </a:lnTo>
                  <a:lnTo>
                    <a:pt x="1093" y="605"/>
                  </a:lnTo>
                  <a:lnTo>
                    <a:pt x="1084" y="609"/>
                  </a:lnTo>
                  <a:lnTo>
                    <a:pt x="1074" y="611"/>
                  </a:lnTo>
                  <a:lnTo>
                    <a:pt x="1066" y="614"/>
                  </a:lnTo>
                  <a:lnTo>
                    <a:pt x="1058" y="615"/>
                  </a:lnTo>
                  <a:lnTo>
                    <a:pt x="1050" y="617"/>
                  </a:lnTo>
                  <a:lnTo>
                    <a:pt x="1042" y="618"/>
                  </a:lnTo>
                  <a:lnTo>
                    <a:pt x="1037" y="617"/>
                  </a:lnTo>
                  <a:lnTo>
                    <a:pt x="1033" y="615"/>
                  </a:lnTo>
                  <a:lnTo>
                    <a:pt x="1032" y="609"/>
                  </a:lnTo>
                  <a:lnTo>
                    <a:pt x="1033" y="601"/>
                  </a:lnTo>
                  <a:lnTo>
                    <a:pt x="1035" y="593"/>
                  </a:lnTo>
                  <a:lnTo>
                    <a:pt x="1038" y="585"/>
                  </a:lnTo>
                  <a:lnTo>
                    <a:pt x="1041" y="576"/>
                  </a:lnTo>
                  <a:lnTo>
                    <a:pt x="1043" y="564"/>
                  </a:lnTo>
                  <a:lnTo>
                    <a:pt x="1043" y="555"/>
                  </a:lnTo>
                  <a:lnTo>
                    <a:pt x="1043" y="545"/>
                  </a:lnTo>
                  <a:lnTo>
                    <a:pt x="1042" y="537"/>
                  </a:lnTo>
                  <a:lnTo>
                    <a:pt x="1039" y="530"/>
                  </a:lnTo>
                  <a:lnTo>
                    <a:pt x="1036" y="526"/>
                  </a:lnTo>
                  <a:lnTo>
                    <a:pt x="1032" y="525"/>
                  </a:lnTo>
                  <a:lnTo>
                    <a:pt x="1025" y="528"/>
                  </a:lnTo>
                  <a:lnTo>
                    <a:pt x="1018" y="533"/>
                  </a:lnTo>
                  <a:lnTo>
                    <a:pt x="1011" y="539"/>
                  </a:lnTo>
                  <a:lnTo>
                    <a:pt x="1006" y="545"/>
                  </a:lnTo>
                  <a:lnTo>
                    <a:pt x="1002" y="548"/>
                  </a:lnTo>
                  <a:lnTo>
                    <a:pt x="997" y="552"/>
                  </a:lnTo>
                  <a:lnTo>
                    <a:pt x="990" y="554"/>
                  </a:lnTo>
                  <a:lnTo>
                    <a:pt x="983" y="556"/>
                  </a:lnTo>
                  <a:lnTo>
                    <a:pt x="975" y="554"/>
                  </a:lnTo>
                  <a:lnTo>
                    <a:pt x="968" y="549"/>
                  </a:lnTo>
                  <a:lnTo>
                    <a:pt x="963" y="542"/>
                  </a:lnTo>
                  <a:lnTo>
                    <a:pt x="956" y="534"/>
                  </a:lnTo>
                  <a:lnTo>
                    <a:pt x="949" y="526"/>
                  </a:lnTo>
                  <a:lnTo>
                    <a:pt x="942" y="519"/>
                  </a:lnTo>
                  <a:lnTo>
                    <a:pt x="932" y="515"/>
                  </a:lnTo>
                  <a:lnTo>
                    <a:pt x="922" y="512"/>
                  </a:lnTo>
                  <a:lnTo>
                    <a:pt x="911" y="513"/>
                  </a:lnTo>
                  <a:lnTo>
                    <a:pt x="900" y="517"/>
                  </a:lnTo>
                  <a:lnTo>
                    <a:pt x="887" y="521"/>
                  </a:lnTo>
                  <a:lnTo>
                    <a:pt x="876" y="525"/>
                  </a:lnTo>
                  <a:lnTo>
                    <a:pt x="865" y="530"/>
                  </a:lnTo>
                  <a:lnTo>
                    <a:pt x="856" y="535"/>
                  </a:lnTo>
                  <a:lnTo>
                    <a:pt x="848" y="540"/>
                  </a:lnTo>
                  <a:lnTo>
                    <a:pt x="843" y="545"/>
                  </a:lnTo>
                  <a:lnTo>
                    <a:pt x="842" y="549"/>
                  </a:lnTo>
                  <a:lnTo>
                    <a:pt x="845" y="552"/>
                  </a:lnTo>
                  <a:lnTo>
                    <a:pt x="850" y="554"/>
                  </a:lnTo>
                  <a:lnTo>
                    <a:pt x="857" y="556"/>
                  </a:lnTo>
                  <a:lnTo>
                    <a:pt x="866" y="556"/>
                  </a:lnTo>
                  <a:lnTo>
                    <a:pt x="874" y="556"/>
                  </a:lnTo>
                  <a:lnTo>
                    <a:pt x="884" y="556"/>
                  </a:lnTo>
                  <a:lnTo>
                    <a:pt x="891" y="555"/>
                  </a:lnTo>
                  <a:lnTo>
                    <a:pt x="901" y="555"/>
                  </a:lnTo>
                  <a:lnTo>
                    <a:pt x="913" y="557"/>
                  </a:lnTo>
                  <a:lnTo>
                    <a:pt x="925" y="562"/>
                  </a:lnTo>
                  <a:lnTo>
                    <a:pt x="935" y="567"/>
                  </a:lnTo>
                  <a:lnTo>
                    <a:pt x="944" y="574"/>
                  </a:lnTo>
                  <a:lnTo>
                    <a:pt x="949" y="581"/>
                  </a:lnTo>
                  <a:lnTo>
                    <a:pt x="950" y="586"/>
                  </a:lnTo>
                  <a:lnTo>
                    <a:pt x="951" y="591"/>
                  </a:lnTo>
                  <a:lnTo>
                    <a:pt x="950" y="598"/>
                  </a:lnTo>
                  <a:lnTo>
                    <a:pt x="949" y="605"/>
                  </a:lnTo>
                  <a:lnTo>
                    <a:pt x="946" y="611"/>
                  </a:lnTo>
                  <a:lnTo>
                    <a:pt x="941" y="619"/>
                  </a:lnTo>
                  <a:lnTo>
                    <a:pt x="933" y="626"/>
                  </a:lnTo>
                  <a:lnTo>
                    <a:pt x="923" y="632"/>
                  </a:lnTo>
                  <a:lnTo>
                    <a:pt x="911" y="638"/>
                  </a:lnTo>
                  <a:lnTo>
                    <a:pt x="895" y="643"/>
                  </a:lnTo>
                  <a:lnTo>
                    <a:pt x="876" y="646"/>
                  </a:lnTo>
                  <a:lnTo>
                    <a:pt x="854" y="648"/>
                  </a:lnTo>
                  <a:lnTo>
                    <a:pt x="836" y="649"/>
                  </a:lnTo>
                  <a:lnTo>
                    <a:pt x="822" y="648"/>
                  </a:lnTo>
                  <a:lnTo>
                    <a:pt x="810" y="646"/>
                  </a:lnTo>
                  <a:lnTo>
                    <a:pt x="801" y="646"/>
                  </a:lnTo>
                  <a:lnTo>
                    <a:pt x="792" y="645"/>
                  </a:lnTo>
                  <a:lnTo>
                    <a:pt x="785" y="646"/>
                  </a:lnTo>
                  <a:lnTo>
                    <a:pt x="780" y="647"/>
                  </a:lnTo>
                  <a:lnTo>
                    <a:pt x="773" y="652"/>
                  </a:lnTo>
                  <a:lnTo>
                    <a:pt x="768" y="659"/>
                  </a:lnTo>
                  <a:lnTo>
                    <a:pt x="759" y="672"/>
                  </a:lnTo>
                  <a:lnTo>
                    <a:pt x="749" y="684"/>
                  </a:lnTo>
                  <a:lnTo>
                    <a:pt x="741" y="694"/>
                  </a:lnTo>
                  <a:lnTo>
                    <a:pt x="732" y="703"/>
                  </a:lnTo>
                  <a:lnTo>
                    <a:pt x="721" y="709"/>
                  </a:lnTo>
                  <a:lnTo>
                    <a:pt x="709" y="712"/>
                  </a:lnTo>
                  <a:lnTo>
                    <a:pt x="697" y="714"/>
                  </a:lnTo>
                  <a:lnTo>
                    <a:pt x="684" y="715"/>
                  </a:lnTo>
                  <a:lnTo>
                    <a:pt x="670" y="717"/>
                  </a:lnTo>
                  <a:lnTo>
                    <a:pt x="657" y="718"/>
                  </a:lnTo>
                  <a:lnTo>
                    <a:pt x="646" y="722"/>
                  </a:lnTo>
                  <a:lnTo>
                    <a:pt x="635" y="727"/>
                  </a:lnTo>
                  <a:lnTo>
                    <a:pt x="628" y="735"/>
                  </a:lnTo>
                  <a:lnTo>
                    <a:pt x="622" y="744"/>
                  </a:lnTo>
                  <a:lnTo>
                    <a:pt x="619" y="756"/>
                  </a:lnTo>
                  <a:lnTo>
                    <a:pt x="616" y="770"/>
                  </a:lnTo>
                  <a:lnTo>
                    <a:pt x="614" y="784"/>
                  </a:lnTo>
                  <a:lnTo>
                    <a:pt x="613" y="798"/>
                  </a:lnTo>
                  <a:lnTo>
                    <a:pt x="612" y="812"/>
                  </a:lnTo>
                  <a:lnTo>
                    <a:pt x="612" y="824"/>
                  </a:lnTo>
                  <a:lnTo>
                    <a:pt x="612" y="833"/>
                  </a:lnTo>
                  <a:lnTo>
                    <a:pt x="614" y="843"/>
                  </a:lnTo>
                  <a:lnTo>
                    <a:pt x="616" y="855"/>
                  </a:lnTo>
                  <a:lnTo>
                    <a:pt x="619" y="870"/>
                  </a:lnTo>
                  <a:lnTo>
                    <a:pt x="622" y="885"/>
                  </a:lnTo>
                  <a:lnTo>
                    <a:pt x="625" y="902"/>
                  </a:lnTo>
                  <a:lnTo>
                    <a:pt x="628" y="916"/>
                  </a:lnTo>
                  <a:lnTo>
                    <a:pt x="630" y="929"/>
                  </a:lnTo>
                  <a:lnTo>
                    <a:pt x="630" y="940"/>
                  </a:lnTo>
                  <a:lnTo>
                    <a:pt x="629" y="950"/>
                  </a:lnTo>
                  <a:lnTo>
                    <a:pt x="627" y="958"/>
                  </a:lnTo>
                  <a:lnTo>
                    <a:pt x="624" y="964"/>
                  </a:lnTo>
                  <a:lnTo>
                    <a:pt x="619" y="968"/>
                  </a:lnTo>
                  <a:lnTo>
                    <a:pt x="614" y="971"/>
                  </a:lnTo>
                  <a:lnTo>
                    <a:pt x="606" y="969"/>
                  </a:lnTo>
                  <a:lnTo>
                    <a:pt x="597" y="964"/>
                  </a:lnTo>
                  <a:lnTo>
                    <a:pt x="586" y="954"/>
                  </a:lnTo>
                  <a:lnTo>
                    <a:pt x="577" y="944"/>
                  </a:lnTo>
                  <a:lnTo>
                    <a:pt x="572" y="933"/>
                  </a:lnTo>
                  <a:lnTo>
                    <a:pt x="568" y="919"/>
                  </a:lnTo>
                  <a:lnTo>
                    <a:pt x="565" y="906"/>
                  </a:lnTo>
                  <a:lnTo>
                    <a:pt x="563" y="891"/>
                  </a:lnTo>
                  <a:lnTo>
                    <a:pt x="562" y="881"/>
                  </a:lnTo>
                  <a:lnTo>
                    <a:pt x="559" y="867"/>
                  </a:lnTo>
                  <a:lnTo>
                    <a:pt x="554" y="853"/>
                  </a:lnTo>
                  <a:lnTo>
                    <a:pt x="549" y="839"/>
                  </a:lnTo>
                  <a:lnTo>
                    <a:pt x="542" y="826"/>
                  </a:lnTo>
                  <a:lnTo>
                    <a:pt x="535" y="815"/>
                  </a:lnTo>
                  <a:lnTo>
                    <a:pt x="527" y="805"/>
                  </a:lnTo>
                  <a:lnTo>
                    <a:pt x="518" y="798"/>
                  </a:lnTo>
                  <a:lnTo>
                    <a:pt x="509" y="797"/>
                  </a:lnTo>
                  <a:lnTo>
                    <a:pt x="496" y="799"/>
                  </a:lnTo>
                  <a:lnTo>
                    <a:pt x="482" y="802"/>
                  </a:lnTo>
                  <a:lnTo>
                    <a:pt x="470" y="807"/>
                  </a:lnTo>
                  <a:lnTo>
                    <a:pt x="457" y="811"/>
                  </a:lnTo>
                  <a:lnTo>
                    <a:pt x="446" y="813"/>
                  </a:lnTo>
                  <a:lnTo>
                    <a:pt x="437" y="812"/>
                  </a:lnTo>
                  <a:lnTo>
                    <a:pt x="428" y="809"/>
                  </a:lnTo>
                  <a:lnTo>
                    <a:pt x="418" y="803"/>
                  </a:lnTo>
                  <a:lnTo>
                    <a:pt x="407" y="796"/>
                  </a:lnTo>
                  <a:lnTo>
                    <a:pt x="394" y="788"/>
                  </a:lnTo>
                  <a:lnTo>
                    <a:pt x="381" y="782"/>
                  </a:lnTo>
                  <a:lnTo>
                    <a:pt x="369" y="778"/>
                  </a:lnTo>
                  <a:lnTo>
                    <a:pt x="357" y="777"/>
                  </a:lnTo>
                  <a:lnTo>
                    <a:pt x="348" y="780"/>
                  </a:lnTo>
                  <a:lnTo>
                    <a:pt x="337" y="784"/>
                  </a:lnTo>
                  <a:lnTo>
                    <a:pt x="325" y="791"/>
                  </a:lnTo>
                  <a:lnTo>
                    <a:pt x="311" y="800"/>
                  </a:lnTo>
                  <a:lnTo>
                    <a:pt x="298" y="812"/>
                  </a:lnTo>
                  <a:lnTo>
                    <a:pt x="285" y="826"/>
                  </a:lnTo>
                  <a:lnTo>
                    <a:pt x="273" y="842"/>
                  </a:lnTo>
                  <a:lnTo>
                    <a:pt x="263" y="860"/>
                  </a:lnTo>
                  <a:lnTo>
                    <a:pt x="254" y="881"/>
                  </a:lnTo>
                  <a:lnTo>
                    <a:pt x="249" y="904"/>
                  </a:lnTo>
                  <a:lnTo>
                    <a:pt x="245" y="933"/>
                  </a:lnTo>
                  <a:lnTo>
                    <a:pt x="243" y="958"/>
                  </a:lnTo>
                  <a:lnTo>
                    <a:pt x="244" y="981"/>
                  </a:lnTo>
                  <a:lnTo>
                    <a:pt x="245" y="1000"/>
                  </a:lnTo>
                  <a:lnTo>
                    <a:pt x="249" y="1016"/>
                  </a:lnTo>
                  <a:lnTo>
                    <a:pt x="252" y="1029"/>
                  </a:lnTo>
                  <a:lnTo>
                    <a:pt x="257" y="1038"/>
                  </a:lnTo>
                  <a:lnTo>
                    <a:pt x="262" y="1043"/>
                  </a:lnTo>
                  <a:lnTo>
                    <a:pt x="270" y="1049"/>
                  </a:lnTo>
                  <a:lnTo>
                    <a:pt x="277" y="1050"/>
                  </a:lnTo>
                  <a:lnTo>
                    <a:pt x="287" y="1049"/>
                  </a:lnTo>
                  <a:lnTo>
                    <a:pt x="297" y="1045"/>
                  </a:lnTo>
                  <a:lnTo>
                    <a:pt x="309" y="1038"/>
                  </a:lnTo>
                  <a:lnTo>
                    <a:pt x="318" y="1033"/>
                  </a:lnTo>
                  <a:lnTo>
                    <a:pt x="329" y="1029"/>
                  </a:lnTo>
                  <a:lnTo>
                    <a:pt x="340" y="1026"/>
                  </a:lnTo>
                  <a:lnTo>
                    <a:pt x="350" y="1025"/>
                  </a:lnTo>
                  <a:lnTo>
                    <a:pt x="360" y="1026"/>
                  </a:lnTo>
                  <a:lnTo>
                    <a:pt x="369" y="1029"/>
                  </a:lnTo>
                  <a:lnTo>
                    <a:pt x="375" y="1035"/>
                  </a:lnTo>
                  <a:lnTo>
                    <a:pt x="380" y="1042"/>
                  </a:lnTo>
                  <a:lnTo>
                    <a:pt x="382" y="1048"/>
                  </a:lnTo>
                  <a:lnTo>
                    <a:pt x="380" y="1054"/>
                  </a:lnTo>
                  <a:lnTo>
                    <a:pt x="377" y="1058"/>
                  </a:lnTo>
                  <a:lnTo>
                    <a:pt x="373" y="1064"/>
                  </a:lnTo>
                  <a:lnTo>
                    <a:pt x="366" y="1069"/>
                  </a:lnTo>
                  <a:lnTo>
                    <a:pt x="356" y="1075"/>
                  </a:lnTo>
                  <a:lnTo>
                    <a:pt x="345" y="1081"/>
                  </a:lnTo>
                  <a:lnTo>
                    <a:pt x="334" y="1088"/>
                  </a:lnTo>
                  <a:lnTo>
                    <a:pt x="322" y="1095"/>
                  </a:lnTo>
                  <a:lnTo>
                    <a:pt x="314" y="1102"/>
                  </a:lnTo>
                  <a:lnTo>
                    <a:pt x="309" y="1110"/>
                  </a:lnTo>
                  <a:lnTo>
                    <a:pt x="307" y="1119"/>
                  </a:lnTo>
                  <a:lnTo>
                    <a:pt x="306" y="1126"/>
                  </a:lnTo>
                  <a:lnTo>
                    <a:pt x="307" y="1131"/>
                  </a:lnTo>
                  <a:lnTo>
                    <a:pt x="312" y="1135"/>
                  </a:lnTo>
                  <a:lnTo>
                    <a:pt x="320" y="1138"/>
                  </a:lnTo>
                  <a:lnTo>
                    <a:pt x="328" y="1140"/>
                  </a:lnTo>
                  <a:lnTo>
                    <a:pt x="335" y="1142"/>
                  </a:lnTo>
                  <a:lnTo>
                    <a:pt x="341" y="1145"/>
                  </a:lnTo>
                  <a:lnTo>
                    <a:pt x="345" y="1149"/>
                  </a:lnTo>
                  <a:lnTo>
                    <a:pt x="348" y="1153"/>
                  </a:lnTo>
                  <a:lnTo>
                    <a:pt x="347" y="1157"/>
                  </a:lnTo>
                  <a:lnTo>
                    <a:pt x="344" y="1164"/>
                  </a:lnTo>
                  <a:lnTo>
                    <a:pt x="340" y="1173"/>
                  </a:lnTo>
                  <a:lnTo>
                    <a:pt x="335" y="1183"/>
                  </a:lnTo>
                  <a:lnTo>
                    <a:pt x="330" y="1194"/>
                  </a:lnTo>
                  <a:lnTo>
                    <a:pt x="326" y="1205"/>
                  </a:lnTo>
                  <a:lnTo>
                    <a:pt x="324" y="1214"/>
                  </a:lnTo>
                  <a:lnTo>
                    <a:pt x="324" y="1222"/>
                  </a:lnTo>
                  <a:lnTo>
                    <a:pt x="327" y="1230"/>
                  </a:lnTo>
                  <a:lnTo>
                    <a:pt x="333" y="1236"/>
                  </a:lnTo>
                  <a:lnTo>
                    <a:pt x="340" y="1242"/>
                  </a:lnTo>
                  <a:lnTo>
                    <a:pt x="348" y="1247"/>
                  </a:lnTo>
                  <a:lnTo>
                    <a:pt x="355" y="1254"/>
                  </a:lnTo>
                  <a:lnTo>
                    <a:pt x="360" y="1259"/>
                  </a:lnTo>
                  <a:lnTo>
                    <a:pt x="364" y="1268"/>
                  </a:lnTo>
                  <a:lnTo>
                    <a:pt x="368" y="1278"/>
                  </a:lnTo>
                  <a:lnTo>
                    <a:pt x="371" y="1289"/>
                  </a:lnTo>
                  <a:lnTo>
                    <a:pt x="374" y="1297"/>
                  </a:lnTo>
                  <a:lnTo>
                    <a:pt x="376" y="1302"/>
                  </a:lnTo>
                  <a:lnTo>
                    <a:pt x="380" y="1304"/>
                  </a:lnTo>
                  <a:lnTo>
                    <a:pt x="387" y="1302"/>
                  </a:lnTo>
                  <a:lnTo>
                    <a:pt x="394" y="1298"/>
                  </a:lnTo>
                  <a:lnTo>
                    <a:pt x="404" y="1292"/>
                  </a:lnTo>
                  <a:lnTo>
                    <a:pt x="408" y="1288"/>
                  </a:lnTo>
                  <a:lnTo>
                    <a:pt x="416" y="1284"/>
                  </a:lnTo>
                  <a:lnTo>
                    <a:pt x="427" y="1278"/>
                  </a:lnTo>
                  <a:lnTo>
                    <a:pt x="439" y="1271"/>
                  </a:lnTo>
                  <a:lnTo>
                    <a:pt x="452" y="1263"/>
                  </a:lnTo>
                  <a:lnTo>
                    <a:pt x="467" y="1255"/>
                  </a:lnTo>
                  <a:lnTo>
                    <a:pt x="483" y="1247"/>
                  </a:lnTo>
                  <a:lnTo>
                    <a:pt x="497" y="1241"/>
                  </a:lnTo>
                  <a:lnTo>
                    <a:pt x="511" y="1235"/>
                  </a:lnTo>
                  <a:lnTo>
                    <a:pt x="525" y="1230"/>
                  </a:lnTo>
                  <a:lnTo>
                    <a:pt x="536" y="1228"/>
                  </a:lnTo>
                  <a:lnTo>
                    <a:pt x="546" y="1227"/>
                  </a:lnTo>
                  <a:lnTo>
                    <a:pt x="559" y="1230"/>
                  </a:lnTo>
                  <a:lnTo>
                    <a:pt x="575" y="1236"/>
                  </a:lnTo>
                  <a:lnTo>
                    <a:pt x="591" y="1243"/>
                  </a:lnTo>
                  <a:lnTo>
                    <a:pt x="607" y="1250"/>
                  </a:lnTo>
                  <a:lnTo>
                    <a:pt x="621" y="1259"/>
                  </a:lnTo>
                  <a:lnTo>
                    <a:pt x="634" y="1267"/>
                  </a:lnTo>
                  <a:lnTo>
                    <a:pt x="644" y="1274"/>
                  </a:lnTo>
                  <a:lnTo>
                    <a:pt x="656" y="1280"/>
                  </a:lnTo>
                  <a:lnTo>
                    <a:pt x="670" y="1285"/>
                  </a:lnTo>
                  <a:lnTo>
                    <a:pt x="687" y="1288"/>
                  </a:lnTo>
                  <a:lnTo>
                    <a:pt x="703" y="1289"/>
                  </a:lnTo>
                  <a:lnTo>
                    <a:pt x="719" y="1290"/>
                  </a:lnTo>
                  <a:lnTo>
                    <a:pt x="735" y="1288"/>
                  </a:lnTo>
                  <a:lnTo>
                    <a:pt x="755" y="1285"/>
                  </a:lnTo>
                  <a:lnTo>
                    <a:pt x="773" y="1281"/>
                  </a:lnTo>
                  <a:lnTo>
                    <a:pt x="787" y="1279"/>
                  </a:lnTo>
                  <a:lnTo>
                    <a:pt x="797" y="1278"/>
                  </a:lnTo>
                  <a:lnTo>
                    <a:pt x="810" y="1281"/>
                  </a:lnTo>
                  <a:lnTo>
                    <a:pt x="823" y="1288"/>
                  </a:lnTo>
                  <a:lnTo>
                    <a:pt x="836" y="1299"/>
                  </a:lnTo>
                  <a:lnTo>
                    <a:pt x="848" y="1308"/>
                  </a:lnTo>
                  <a:lnTo>
                    <a:pt x="863" y="1316"/>
                  </a:lnTo>
                  <a:lnTo>
                    <a:pt x="878" y="1322"/>
                  </a:lnTo>
                  <a:lnTo>
                    <a:pt x="894" y="1326"/>
                  </a:lnTo>
                  <a:lnTo>
                    <a:pt x="907" y="1327"/>
                  </a:lnTo>
                  <a:lnTo>
                    <a:pt x="922" y="1327"/>
                  </a:lnTo>
                  <a:lnTo>
                    <a:pt x="941" y="1326"/>
                  </a:lnTo>
                  <a:lnTo>
                    <a:pt x="960" y="1325"/>
                  </a:lnTo>
                  <a:lnTo>
                    <a:pt x="980" y="1323"/>
                  </a:lnTo>
                  <a:lnTo>
                    <a:pt x="994" y="1323"/>
                  </a:lnTo>
                  <a:lnTo>
                    <a:pt x="1007" y="1323"/>
                  </a:lnTo>
                  <a:lnTo>
                    <a:pt x="1021" y="1323"/>
                  </a:lnTo>
                  <a:lnTo>
                    <a:pt x="1035" y="1323"/>
                  </a:lnTo>
                  <a:lnTo>
                    <a:pt x="1046" y="1325"/>
                  </a:lnTo>
                  <a:lnTo>
                    <a:pt x="1056" y="1327"/>
                  </a:lnTo>
                  <a:lnTo>
                    <a:pt x="1064" y="1331"/>
                  </a:lnTo>
                  <a:lnTo>
                    <a:pt x="1069" y="1337"/>
                  </a:lnTo>
                  <a:lnTo>
                    <a:pt x="1071" y="1347"/>
                  </a:lnTo>
                  <a:lnTo>
                    <a:pt x="1071" y="1358"/>
                  </a:lnTo>
                  <a:lnTo>
                    <a:pt x="1068" y="1369"/>
                  </a:lnTo>
                  <a:lnTo>
                    <a:pt x="1065" y="1380"/>
                  </a:lnTo>
                  <a:lnTo>
                    <a:pt x="1060" y="1390"/>
                  </a:lnTo>
                  <a:lnTo>
                    <a:pt x="1056" y="1399"/>
                  </a:lnTo>
                  <a:lnTo>
                    <a:pt x="1054" y="1405"/>
                  </a:lnTo>
                  <a:lnTo>
                    <a:pt x="1049" y="1414"/>
                  </a:lnTo>
                  <a:lnTo>
                    <a:pt x="1045" y="1426"/>
                  </a:lnTo>
                  <a:lnTo>
                    <a:pt x="1039" y="1438"/>
                  </a:lnTo>
                  <a:lnTo>
                    <a:pt x="1033" y="1451"/>
                  </a:lnTo>
                  <a:lnTo>
                    <a:pt x="1028" y="1463"/>
                  </a:lnTo>
                  <a:lnTo>
                    <a:pt x="1024" y="1473"/>
                  </a:lnTo>
                  <a:lnTo>
                    <a:pt x="974" y="1496"/>
                  </a:lnTo>
                  <a:lnTo>
                    <a:pt x="922" y="1516"/>
                  </a:lnTo>
                  <a:lnTo>
                    <a:pt x="901" y="1523"/>
                  </a:lnTo>
                  <a:lnTo>
                    <a:pt x="881" y="1529"/>
                  </a:lnTo>
                  <a:lnTo>
                    <a:pt x="863" y="1534"/>
                  </a:lnTo>
                  <a:lnTo>
                    <a:pt x="847" y="1538"/>
                  </a:lnTo>
                  <a:lnTo>
                    <a:pt x="833" y="1541"/>
                  </a:lnTo>
                  <a:lnTo>
                    <a:pt x="815" y="1545"/>
                  </a:lnTo>
                  <a:lnTo>
                    <a:pt x="792" y="1549"/>
                  </a:lnTo>
                  <a:lnTo>
                    <a:pt x="767" y="1553"/>
                  </a:lnTo>
                  <a:lnTo>
                    <a:pt x="739" y="1557"/>
                  </a:lnTo>
                  <a:lnTo>
                    <a:pt x="709" y="1561"/>
                  </a:lnTo>
                  <a:lnTo>
                    <a:pt x="678" y="1564"/>
                  </a:lnTo>
                  <a:lnTo>
                    <a:pt x="646" y="1566"/>
                  </a:lnTo>
                  <a:lnTo>
                    <a:pt x="615" y="1568"/>
                  </a:lnTo>
                  <a:lnTo>
                    <a:pt x="583" y="1568"/>
                  </a:lnTo>
                  <a:lnTo>
                    <a:pt x="552" y="1568"/>
                  </a:lnTo>
                  <a:lnTo>
                    <a:pt x="521" y="1566"/>
                  </a:lnTo>
                  <a:lnTo>
                    <a:pt x="494" y="1563"/>
                  </a:lnTo>
                  <a:lnTo>
                    <a:pt x="456" y="1557"/>
                  </a:lnTo>
                  <a:lnTo>
                    <a:pt x="421" y="1551"/>
                  </a:lnTo>
                  <a:lnTo>
                    <a:pt x="393" y="1547"/>
                  </a:lnTo>
                  <a:lnTo>
                    <a:pt x="352" y="1536"/>
                  </a:lnTo>
                  <a:lnTo>
                    <a:pt x="312" y="1523"/>
                  </a:lnTo>
                  <a:lnTo>
                    <a:pt x="307" y="1513"/>
                  </a:lnTo>
                  <a:lnTo>
                    <a:pt x="301" y="1501"/>
                  </a:lnTo>
                  <a:lnTo>
                    <a:pt x="295" y="1489"/>
                  </a:lnTo>
                  <a:lnTo>
                    <a:pt x="290" y="1475"/>
                  </a:lnTo>
                  <a:lnTo>
                    <a:pt x="287" y="1462"/>
                  </a:lnTo>
                  <a:lnTo>
                    <a:pt x="284" y="1451"/>
                  </a:lnTo>
                  <a:lnTo>
                    <a:pt x="285" y="1439"/>
                  </a:lnTo>
                  <a:lnTo>
                    <a:pt x="288" y="1426"/>
                  </a:lnTo>
                  <a:lnTo>
                    <a:pt x="293" y="1411"/>
                  </a:lnTo>
                  <a:lnTo>
                    <a:pt x="297" y="1396"/>
                  </a:lnTo>
                  <a:lnTo>
                    <a:pt x="304" y="1382"/>
                  </a:lnTo>
                  <a:lnTo>
                    <a:pt x="309" y="1367"/>
                  </a:lnTo>
                  <a:lnTo>
                    <a:pt x="314" y="1354"/>
                  </a:lnTo>
                  <a:lnTo>
                    <a:pt x="317" y="1343"/>
                  </a:lnTo>
                  <a:lnTo>
                    <a:pt x="318" y="1334"/>
                  </a:lnTo>
                  <a:lnTo>
                    <a:pt x="319" y="1323"/>
                  </a:lnTo>
                  <a:lnTo>
                    <a:pt x="320" y="1313"/>
                  </a:lnTo>
                  <a:lnTo>
                    <a:pt x="321" y="1300"/>
                  </a:lnTo>
                  <a:lnTo>
                    <a:pt x="321" y="1288"/>
                  </a:lnTo>
                  <a:lnTo>
                    <a:pt x="319" y="1278"/>
                  </a:lnTo>
                  <a:lnTo>
                    <a:pt x="317" y="1268"/>
                  </a:lnTo>
                  <a:lnTo>
                    <a:pt x="312" y="1261"/>
                  </a:lnTo>
                  <a:lnTo>
                    <a:pt x="306" y="1256"/>
                  </a:lnTo>
                  <a:lnTo>
                    <a:pt x="298" y="1250"/>
                  </a:lnTo>
                  <a:lnTo>
                    <a:pt x="290" y="1243"/>
                  </a:lnTo>
                  <a:lnTo>
                    <a:pt x="281" y="1235"/>
                  </a:lnTo>
                  <a:lnTo>
                    <a:pt x="273" y="1225"/>
                  </a:lnTo>
                  <a:lnTo>
                    <a:pt x="266" y="1213"/>
                  </a:lnTo>
                  <a:lnTo>
                    <a:pt x="262" y="1199"/>
                  </a:lnTo>
                  <a:lnTo>
                    <a:pt x="258" y="1184"/>
                  </a:lnTo>
                  <a:lnTo>
                    <a:pt x="253" y="1172"/>
                  </a:lnTo>
                  <a:lnTo>
                    <a:pt x="249" y="1163"/>
                  </a:lnTo>
                  <a:lnTo>
                    <a:pt x="242" y="1155"/>
                  </a:lnTo>
                  <a:lnTo>
                    <a:pt x="232" y="1149"/>
                  </a:lnTo>
                  <a:lnTo>
                    <a:pt x="219" y="1143"/>
                  </a:lnTo>
                  <a:lnTo>
                    <a:pt x="209" y="1139"/>
                  </a:lnTo>
                  <a:lnTo>
                    <a:pt x="197" y="1133"/>
                  </a:lnTo>
                  <a:lnTo>
                    <a:pt x="183" y="1125"/>
                  </a:lnTo>
                  <a:lnTo>
                    <a:pt x="168" y="1116"/>
                  </a:lnTo>
                  <a:lnTo>
                    <a:pt x="152" y="1106"/>
                  </a:lnTo>
                  <a:lnTo>
                    <a:pt x="138" y="1096"/>
                  </a:lnTo>
                  <a:lnTo>
                    <a:pt x="124" y="1085"/>
                  </a:lnTo>
                  <a:lnTo>
                    <a:pt x="111" y="1075"/>
                  </a:lnTo>
                  <a:lnTo>
                    <a:pt x="101" y="1066"/>
                  </a:lnTo>
                  <a:lnTo>
                    <a:pt x="94" y="1057"/>
                  </a:lnTo>
                  <a:lnTo>
                    <a:pt x="90" y="1050"/>
                  </a:lnTo>
                  <a:lnTo>
                    <a:pt x="88" y="1040"/>
                  </a:lnTo>
                  <a:lnTo>
                    <a:pt x="87" y="1026"/>
                  </a:lnTo>
                  <a:lnTo>
                    <a:pt x="87" y="1011"/>
                  </a:lnTo>
                  <a:lnTo>
                    <a:pt x="88" y="993"/>
                  </a:lnTo>
                  <a:lnTo>
                    <a:pt x="88" y="974"/>
                  </a:lnTo>
                  <a:lnTo>
                    <a:pt x="89" y="957"/>
                  </a:lnTo>
                  <a:lnTo>
                    <a:pt x="89" y="940"/>
                  </a:lnTo>
                  <a:lnTo>
                    <a:pt x="88" y="925"/>
                  </a:lnTo>
                  <a:lnTo>
                    <a:pt x="87" y="912"/>
                  </a:lnTo>
                  <a:lnTo>
                    <a:pt x="83" y="893"/>
                  </a:lnTo>
                  <a:lnTo>
                    <a:pt x="78" y="874"/>
                  </a:lnTo>
                  <a:lnTo>
                    <a:pt x="74" y="854"/>
                  </a:lnTo>
                  <a:lnTo>
                    <a:pt x="71" y="836"/>
                  </a:lnTo>
                  <a:lnTo>
                    <a:pt x="71" y="819"/>
                  </a:lnTo>
                  <a:lnTo>
                    <a:pt x="73" y="803"/>
                  </a:lnTo>
                  <a:lnTo>
                    <a:pt x="74" y="790"/>
                  </a:lnTo>
                  <a:lnTo>
                    <a:pt x="74" y="778"/>
                  </a:lnTo>
                  <a:lnTo>
                    <a:pt x="73" y="767"/>
                  </a:lnTo>
                  <a:lnTo>
                    <a:pt x="68" y="754"/>
                  </a:lnTo>
                  <a:lnTo>
                    <a:pt x="63" y="744"/>
                  </a:lnTo>
                  <a:lnTo>
                    <a:pt x="59" y="739"/>
                  </a:lnTo>
                  <a:lnTo>
                    <a:pt x="56" y="736"/>
                  </a:lnTo>
                  <a:lnTo>
                    <a:pt x="52" y="738"/>
                  </a:lnTo>
                  <a:lnTo>
                    <a:pt x="50" y="743"/>
                  </a:lnTo>
                  <a:lnTo>
                    <a:pt x="49" y="751"/>
                  </a:lnTo>
                  <a:lnTo>
                    <a:pt x="47" y="763"/>
                  </a:lnTo>
                  <a:lnTo>
                    <a:pt x="46" y="779"/>
                  </a:lnTo>
                  <a:lnTo>
                    <a:pt x="46" y="797"/>
                  </a:lnTo>
                  <a:lnTo>
                    <a:pt x="45" y="816"/>
                  </a:lnTo>
                  <a:lnTo>
                    <a:pt x="45" y="836"/>
                  </a:lnTo>
                  <a:lnTo>
                    <a:pt x="45" y="857"/>
                  </a:lnTo>
                  <a:lnTo>
                    <a:pt x="43" y="876"/>
                  </a:lnTo>
                  <a:lnTo>
                    <a:pt x="41" y="895"/>
                  </a:lnTo>
                  <a:lnTo>
                    <a:pt x="38" y="914"/>
                  </a:lnTo>
                  <a:lnTo>
                    <a:pt x="35" y="930"/>
                  </a:lnTo>
                  <a:lnTo>
                    <a:pt x="33" y="944"/>
                  </a:lnTo>
                  <a:lnTo>
                    <a:pt x="31" y="954"/>
                  </a:lnTo>
                  <a:lnTo>
                    <a:pt x="29" y="961"/>
                  </a:lnTo>
                  <a:lnTo>
                    <a:pt x="26" y="965"/>
                  </a:lnTo>
                  <a:lnTo>
                    <a:pt x="22" y="966"/>
                  </a:lnTo>
                  <a:lnTo>
                    <a:pt x="18" y="963"/>
                  </a:lnTo>
                  <a:lnTo>
                    <a:pt x="14" y="955"/>
                  </a:lnTo>
                  <a:lnTo>
                    <a:pt x="11" y="943"/>
                  </a:lnTo>
                  <a:lnTo>
                    <a:pt x="9" y="923"/>
                  </a:lnTo>
                  <a:lnTo>
                    <a:pt x="7" y="902"/>
                  </a:lnTo>
                  <a:lnTo>
                    <a:pt x="5" y="881"/>
                  </a:lnTo>
                  <a:lnTo>
                    <a:pt x="5" y="860"/>
                  </a:lnTo>
                  <a:lnTo>
                    <a:pt x="6" y="843"/>
                  </a:lnTo>
                  <a:lnTo>
                    <a:pt x="7" y="828"/>
                  </a:lnTo>
                  <a:lnTo>
                    <a:pt x="9" y="815"/>
                  </a:lnTo>
                  <a:lnTo>
                    <a:pt x="10" y="801"/>
                  </a:lnTo>
                  <a:lnTo>
                    <a:pt x="10" y="788"/>
                  </a:lnTo>
                  <a:lnTo>
                    <a:pt x="8" y="772"/>
                  </a:lnTo>
                  <a:lnTo>
                    <a:pt x="6" y="758"/>
                  </a:lnTo>
                  <a:lnTo>
                    <a:pt x="3" y="743"/>
                  </a:lnTo>
                  <a:lnTo>
                    <a:pt x="0" y="727"/>
                  </a:lnTo>
                  <a:lnTo>
                    <a:pt x="0" y="709"/>
                  </a:lnTo>
                  <a:lnTo>
                    <a:pt x="0" y="689"/>
                  </a:lnTo>
                  <a:lnTo>
                    <a:pt x="2" y="667"/>
                  </a:lnTo>
                  <a:lnTo>
                    <a:pt x="7" y="646"/>
                  </a:lnTo>
                  <a:lnTo>
                    <a:pt x="14" y="625"/>
                  </a:lnTo>
                  <a:lnTo>
                    <a:pt x="21" y="608"/>
                  </a:lnTo>
                  <a:lnTo>
                    <a:pt x="30" y="591"/>
                  </a:lnTo>
                  <a:lnTo>
                    <a:pt x="38" y="578"/>
                  </a:lnTo>
                  <a:lnTo>
                    <a:pt x="45" y="567"/>
                  </a:lnTo>
                  <a:lnTo>
                    <a:pt x="49" y="560"/>
                  </a:lnTo>
                  <a:lnTo>
                    <a:pt x="54" y="553"/>
                  </a:lnTo>
                  <a:lnTo>
                    <a:pt x="58" y="546"/>
                  </a:lnTo>
                  <a:lnTo>
                    <a:pt x="62" y="537"/>
                  </a:lnTo>
                  <a:lnTo>
                    <a:pt x="66" y="526"/>
                  </a:lnTo>
                  <a:lnTo>
                    <a:pt x="69" y="513"/>
                  </a:lnTo>
                  <a:lnTo>
                    <a:pt x="72" y="497"/>
                  </a:lnTo>
                  <a:lnTo>
                    <a:pt x="74" y="477"/>
                  </a:lnTo>
                  <a:lnTo>
                    <a:pt x="75" y="457"/>
                  </a:lnTo>
                  <a:lnTo>
                    <a:pt x="76" y="435"/>
                  </a:lnTo>
                  <a:lnTo>
                    <a:pt x="79" y="412"/>
                  </a:lnTo>
                  <a:lnTo>
                    <a:pt x="80" y="389"/>
                  </a:lnTo>
                  <a:lnTo>
                    <a:pt x="83" y="367"/>
                  </a:lnTo>
                  <a:lnTo>
                    <a:pt x="87" y="346"/>
                  </a:lnTo>
                  <a:lnTo>
                    <a:pt x="90" y="328"/>
                  </a:lnTo>
                  <a:lnTo>
                    <a:pt x="95" y="312"/>
                  </a:lnTo>
                  <a:lnTo>
                    <a:pt x="101" y="301"/>
                  </a:lnTo>
                  <a:lnTo>
                    <a:pt x="113" y="285"/>
                  </a:lnTo>
                  <a:lnTo>
                    <a:pt x="125" y="269"/>
                  </a:lnTo>
                  <a:lnTo>
                    <a:pt x="138" y="254"/>
                  </a:lnTo>
                  <a:lnTo>
                    <a:pt x="150" y="241"/>
                  </a:lnTo>
                  <a:lnTo>
                    <a:pt x="160" y="228"/>
                  </a:lnTo>
                  <a:lnTo>
                    <a:pt x="169" y="216"/>
                  </a:lnTo>
                  <a:lnTo>
                    <a:pt x="176" y="205"/>
                  </a:lnTo>
                  <a:lnTo>
                    <a:pt x="182" y="194"/>
                  </a:lnTo>
                  <a:lnTo>
                    <a:pt x="186" y="183"/>
                  </a:lnTo>
                  <a:lnTo>
                    <a:pt x="185" y="172"/>
                  </a:lnTo>
                  <a:lnTo>
                    <a:pt x="182" y="163"/>
                  </a:lnTo>
                  <a:lnTo>
                    <a:pt x="177" y="158"/>
                  </a:lnTo>
                  <a:lnTo>
                    <a:pt x="170" y="155"/>
                  </a:lnTo>
                  <a:lnTo>
                    <a:pt x="162" y="157"/>
                  </a:lnTo>
                  <a:lnTo>
                    <a:pt x="152" y="161"/>
                  </a:lnTo>
                  <a:lnTo>
                    <a:pt x="142" y="168"/>
                  </a:lnTo>
                  <a:lnTo>
                    <a:pt x="135" y="172"/>
                  </a:lnTo>
                  <a:lnTo>
                    <a:pt x="127" y="176"/>
                  </a:lnTo>
                  <a:lnTo>
                    <a:pt x="118" y="181"/>
                  </a:lnTo>
                  <a:lnTo>
                    <a:pt x="107" y="185"/>
                  </a:lnTo>
                  <a:lnTo>
                    <a:pt x="95" y="189"/>
                  </a:lnTo>
                  <a:lnTo>
                    <a:pt x="83" y="191"/>
                  </a:lnTo>
                  <a:lnTo>
                    <a:pt x="71" y="193"/>
                  </a:lnTo>
                  <a:lnTo>
                    <a:pt x="59" y="192"/>
                  </a:lnTo>
                  <a:lnTo>
                    <a:pt x="47" y="190"/>
                  </a:lnTo>
                  <a:lnTo>
                    <a:pt x="36" y="185"/>
                  </a:lnTo>
                  <a:lnTo>
                    <a:pt x="26" y="178"/>
                  </a:lnTo>
                  <a:lnTo>
                    <a:pt x="18" y="167"/>
                  </a:lnTo>
                  <a:lnTo>
                    <a:pt x="11" y="154"/>
                  </a:lnTo>
                  <a:lnTo>
                    <a:pt x="38" y="125"/>
                  </a:lnTo>
                  <a:lnTo>
                    <a:pt x="40" y="124"/>
                  </a:lnTo>
                  <a:lnTo>
                    <a:pt x="42" y="125"/>
                  </a:lnTo>
                  <a:lnTo>
                    <a:pt x="43" y="128"/>
                  </a:lnTo>
                  <a:lnTo>
                    <a:pt x="45" y="131"/>
                  </a:lnTo>
                  <a:lnTo>
                    <a:pt x="49" y="135"/>
                  </a:lnTo>
                  <a:lnTo>
                    <a:pt x="52" y="138"/>
                  </a:lnTo>
                  <a:lnTo>
                    <a:pt x="58" y="140"/>
                  </a:lnTo>
                  <a:lnTo>
                    <a:pt x="65" y="141"/>
                  </a:lnTo>
                  <a:lnTo>
                    <a:pt x="74" y="139"/>
                  </a:lnTo>
                  <a:lnTo>
                    <a:pt x="84" y="135"/>
                  </a:lnTo>
                  <a:lnTo>
                    <a:pt x="102" y="123"/>
                  </a:lnTo>
                  <a:lnTo>
                    <a:pt x="118" y="109"/>
                  </a:lnTo>
                  <a:lnTo>
                    <a:pt x="129" y="93"/>
                  </a:lnTo>
                  <a:lnTo>
                    <a:pt x="138" y="76"/>
                  </a:lnTo>
                  <a:lnTo>
                    <a:pt x="145" y="58"/>
                  </a:lnTo>
                  <a:lnTo>
                    <a:pt x="182" y="39"/>
                  </a:lnTo>
                  <a:lnTo>
                    <a:pt x="220" y="23"/>
                  </a:lnTo>
                  <a:lnTo>
                    <a:pt x="259" y="8"/>
                  </a:lnTo>
                  <a:lnTo>
                    <a:pt x="269" y="10"/>
                  </a:lnTo>
                  <a:lnTo>
                    <a:pt x="282" y="11"/>
                  </a:lnTo>
                  <a:lnTo>
                    <a:pt x="297" y="10"/>
                  </a:lnTo>
                  <a:lnTo>
                    <a:pt x="311" y="8"/>
                  </a:lnTo>
                  <a:lnTo>
                    <a:pt x="325" y="7"/>
                  </a:lnTo>
                  <a:lnTo>
                    <a:pt x="340" y="4"/>
                  </a:lnTo>
                  <a:lnTo>
                    <a:pt x="356" y="3"/>
                  </a:lnTo>
                  <a:lnTo>
                    <a:pt x="371" y="1"/>
                  </a:lnTo>
                  <a:lnTo>
                    <a:pt x="385" y="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36">
              <a:extLst>
                <a:ext uri="{FF2B5EF4-FFF2-40B4-BE49-F238E27FC236}">
                  <a16:creationId xmlns:a16="http://schemas.microsoft.com/office/drawing/2014/main" id="{16FD15B8-20AC-496D-8E71-BF47D9A04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1927225"/>
              <a:ext cx="193675" cy="1111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6" y="2"/>
                </a:cxn>
                <a:cxn ang="0">
                  <a:pos x="30" y="4"/>
                </a:cxn>
                <a:cxn ang="0">
                  <a:pos x="32" y="5"/>
                </a:cxn>
                <a:cxn ang="0">
                  <a:pos x="46" y="10"/>
                </a:cxn>
                <a:cxn ang="0">
                  <a:pos x="60" y="15"/>
                </a:cxn>
                <a:cxn ang="0">
                  <a:pos x="77" y="17"/>
                </a:cxn>
                <a:cxn ang="0">
                  <a:pos x="91" y="18"/>
                </a:cxn>
                <a:cxn ang="0">
                  <a:pos x="101" y="19"/>
                </a:cxn>
                <a:cxn ang="0">
                  <a:pos x="112" y="21"/>
                </a:cxn>
                <a:cxn ang="0">
                  <a:pos x="119" y="25"/>
                </a:cxn>
                <a:cxn ang="0">
                  <a:pos x="122" y="33"/>
                </a:cxn>
                <a:cxn ang="0">
                  <a:pos x="122" y="43"/>
                </a:cxn>
                <a:cxn ang="0">
                  <a:pos x="119" y="49"/>
                </a:cxn>
                <a:cxn ang="0">
                  <a:pos x="112" y="55"/>
                </a:cxn>
                <a:cxn ang="0">
                  <a:pos x="103" y="59"/>
                </a:cxn>
                <a:cxn ang="0">
                  <a:pos x="91" y="62"/>
                </a:cxn>
                <a:cxn ang="0">
                  <a:pos x="78" y="65"/>
                </a:cxn>
                <a:cxn ang="0">
                  <a:pos x="66" y="68"/>
                </a:cxn>
                <a:cxn ang="0">
                  <a:pos x="53" y="69"/>
                </a:cxn>
                <a:cxn ang="0">
                  <a:pos x="42" y="70"/>
                </a:cxn>
                <a:cxn ang="0">
                  <a:pos x="32" y="70"/>
                </a:cxn>
                <a:cxn ang="0">
                  <a:pos x="26" y="69"/>
                </a:cxn>
                <a:cxn ang="0">
                  <a:pos x="21" y="65"/>
                </a:cxn>
                <a:cxn ang="0">
                  <a:pos x="16" y="62"/>
                </a:cxn>
                <a:cxn ang="0">
                  <a:pos x="12" y="55"/>
                </a:cxn>
                <a:cxn ang="0">
                  <a:pos x="7" y="47"/>
                </a:cxn>
                <a:cxn ang="0">
                  <a:pos x="3" y="38"/>
                </a:cxn>
                <a:cxn ang="0">
                  <a:pos x="1" y="28"/>
                </a:cxn>
                <a:cxn ang="0">
                  <a:pos x="0" y="19"/>
                </a:cxn>
                <a:cxn ang="0">
                  <a:pos x="1" y="10"/>
                </a:cxn>
                <a:cxn ang="0">
                  <a:pos x="5" y="5"/>
                </a:cxn>
                <a:cxn ang="0">
                  <a:pos x="12" y="1"/>
                </a:cxn>
                <a:cxn ang="0">
                  <a:pos x="20" y="0"/>
                </a:cxn>
              </a:cxnLst>
              <a:rect l="0" t="0" r="r" b="b"/>
              <a:pathLst>
                <a:path w="122" h="70">
                  <a:moveTo>
                    <a:pt x="20" y="0"/>
                  </a:moveTo>
                  <a:lnTo>
                    <a:pt x="26" y="2"/>
                  </a:lnTo>
                  <a:lnTo>
                    <a:pt x="30" y="4"/>
                  </a:lnTo>
                  <a:lnTo>
                    <a:pt x="32" y="5"/>
                  </a:lnTo>
                  <a:lnTo>
                    <a:pt x="46" y="10"/>
                  </a:lnTo>
                  <a:lnTo>
                    <a:pt x="60" y="15"/>
                  </a:lnTo>
                  <a:lnTo>
                    <a:pt x="77" y="17"/>
                  </a:lnTo>
                  <a:lnTo>
                    <a:pt x="91" y="18"/>
                  </a:lnTo>
                  <a:lnTo>
                    <a:pt x="101" y="19"/>
                  </a:lnTo>
                  <a:lnTo>
                    <a:pt x="112" y="21"/>
                  </a:lnTo>
                  <a:lnTo>
                    <a:pt x="119" y="25"/>
                  </a:lnTo>
                  <a:lnTo>
                    <a:pt x="122" y="33"/>
                  </a:lnTo>
                  <a:lnTo>
                    <a:pt x="122" y="43"/>
                  </a:lnTo>
                  <a:lnTo>
                    <a:pt x="119" y="49"/>
                  </a:lnTo>
                  <a:lnTo>
                    <a:pt x="112" y="55"/>
                  </a:lnTo>
                  <a:lnTo>
                    <a:pt x="103" y="59"/>
                  </a:lnTo>
                  <a:lnTo>
                    <a:pt x="91" y="62"/>
                  </a:lnTo>
                  <a:lnTo>
                    <a:pt x="78" y="65"/>
                  </a:lnTo>
                  <a:lnTo>
                    <a:pt x="66" y="68"/>
                  </a:lnTo>
                  <a:lnTo>
                    <a:pt x="53" y="69"/>
                  </a:lnTo>
                  <a:lnTo>
                    <a:pt x="42" y="70"/>
                  </a:lnTo>
                  <a:lnTo>
                    <a:pt x="32" y="70"/>
                  </a:lnTo>
                  <a:lnTo>
                    <a:pt x="26" y="69"/>
                  </a:lnTo>
                  <a:lnTo>
                    <a:pt x="21" y="65"/>
                  </a:lnTo>
                  <a:lnTo>
                    <a:pt x="16" y="62"/>
                  </a:lnTo>
                  <a:lnTo>
                    <a:pt x="12" y="55"/>
                  </a:lnTo>
                  <a:lnTo>
                    <a:pt x="7" y="47"/>
                  </a:lnTo>
                  <a:lnTo>
                    <a:pt x="3" y="38"/>
                  </a:lnTo>
                  <a:lnTo>
                    <a:pt x="1" y="28"/>
                  </a:lnTo>
                  <a:lnTo>
                    <a:pt x="0" y="19"/>
                  </a:lnTo>
                  <a:lnTo>
                    <a:pt x="1" y="10"/>
                  </a:lnTo>
                  <a:lnTo>
                    <a:pt x="5" y="5"/>
                  </a:lnTo>
                  <a:lnTo>
                    <a:pt x="12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37">
              <a:extLst>
                <a:ext uri="{FF2B5EF4-FFF2-40B4-BE49-F238E27FC236}">
                  <a16:creationId xmlns:a16="http://schemas.microsoft.com/office/drawing/2014/main" id="{A21A8B8A-5869-4715-80D8-CBA5BD87A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926" y="2036763"/>
              <a:ext cx="368300" cy="544512"/>
            </a:xfrm>
            <a:custGeom>
              <a:avLst/>
              <a:gdLst/>
              <a:ahLst/>
              <a:cxnLst>
                <a:cxn ang="0">
                  <a:pos x="90" y="1"/>
                </a:cxn>
                <a:cxn ang="0">
                  <a:pos x="113" y="7"/>
                </a:cxn>
                <a:cxn ang="0">
                  <a:pos x="138" y="21"/>
                </a:cxn>
                <a:cxn ang="0">
                  <a:pos x="156" y="40"/>
                </a:cxn>
                <a:cxn ang="0">
                  <a:pos x="177" y="62"/>
                </a:cxn>
                <a:cxn ang="0">
                  <a:pos x="199" y="86"/>
                </a:cxn>
                <a:cxn ang="0">
                  <a:pos x="218" y="110"/>
                </a:cxn>
                <a:cxn ang="0">
                  <a:pos x="228" y="130"/>
                </a:cxn>
                <a:cxn ang="0">
                  <a:pos x="231" y="160"/>
                </a:cxn>
                <a:cxn ang="0">
                  <a:pos x="222" y="190"/>
                </a:cxn>
                <a:cxn ang="0">
                  <a:pos x="210" y="216"/>
                </a:cxn>
                <a:cxn ang="0">
                  <a:pos x="201" y="243"/>
                </a:cxn>
                <a:cxn ang="0">
                  <a:pos x="200" y="268"/>
                </a:cxn>
                <a:cxn ang="0">
                  <a:pos x="204" y="296"/>
                </a:cxn>
                <a:cxn ang="0">
                  <a:pos x="210" y="318"/>
                </a:cxn>
                <a:cxn ang="0">
                  <a:pos x="214" y="332"/>
                </a:cxn>
                <a:cxn ang="0">
                  <a:pos x="213" y="341"/>
                </a:cxn>
                <a:cxn ang="0">
                  <a:pos x="204" y="342"/>
                </a:cxn>
                <a:cxn ang="0">
                  <a:pos x="195" y="332"/>
                </a:cxn>
                <a:cxn ang="0">
                  <a:pos x="187" y="322"/>
                </a:cxn>
                <a:cxn ang="0">
                  <a:pos x="178" y="320"/>
                </a:cxn>
                <a:cxn ang="0">
                  <a:pos x="161" y="318"/>
                </a:cxn>
                <a:cxn ang="0">
                  <a:pos x="146" y="311"/>
                </a:cxn>
                <a:cxn ang="0">
                  <a:pos x="137" y="296"/>
                </a:cxn>
                <a:cxn ang="0">
                  <a:pos x="128" y="272"/>
                </a:cxn>
                <a:cxn ang="0">
                  <a:pos x="119" y="246"/>
                </a:cxn>
                <a:cxn ang="0">
                  <a:pos x="109" y="222"/>
                </a:cxn>
                <a:cxn ang="0">
                  <a:pos x="94" y="191"/>
                </a:cxn>
                <a:cxn ang="0">
                  <a:pos x="75" y="160"/>
                </a:cxn>
                <a:cxn ang="0">
                  <a:pos x="52" y="135"/>
                </a:cxn>
                <a:cxn ang="0">
                  <a:pos x="30" y="110"/>
                </a:cxn>
                <a:cxn ang="0">
                  <a:pos x="11" y="87"/>
                </a:cxn>
                <a:cxn ang="0">
                  <a:pos x="1" y="69"/>
                </a:cxn>
                <a:cxn ang="0">
                  <a:pos x="0" y="61"/>
                </a:cxn>
                <a:cxn ang="0">
                  <a:pos x="1" y="45"/>
                </a:cxn>
                <a:cxn ang="0">
                  <a:pos x="8" y="28"/>
                </a:cxn>
                <a:cxn ang="0">
                  <a:pos x="25" y="15"/>
                </a:cxn>
                <a:cxn ang="0">
                  <a:pos x="52" y="7"/>
                </a:cxn>
                <a:cxn ang="0">
                  <a:pos x="75" y="2"/>
                </a:cxn>
              </a:cxnLst>
              <a:rect l="0" t="0" r="r" b="b"/>
              <a:pathLst>
                <a:path w="232" h="343">
                  <a:moveTo>
                    <a:pt x="83" y="0"/>
                  </a:moveTo>
                  <a:lnTo>
                    <a:pt x="90" y="1"/>
                  </a:lnTo>
                  <a:lnTo>
                    <a:pt x="101" y="3"/>
                  </a:lnTo>
                  <a:lnTo>
                    <a:pt x="113" y="7"/>
                  </a:lnTo>
                  <a:lnTo>
                    <a:pt x="125" y="14"/>
                  </a:lnTo>
                  <a:lnTo>
                    <a:pt x="138" y="21"/>
                  </a:lnTo>
                  <a:lnTo>
                    <a:pt x="149" y="31"/>
                  </a:lnTo>
                  <a:lnTo>
                    <a:pt x="156" y="40"/>
                  </a:lnTo>
                  <a:lnTo>
                    <a:pt x="166" y="50"/>
                  </a:lnTo>
                  <a:lnTo>
                    <a:pt x="177" y="62"/>
                  </a:lnTo>
                  <a:lnTo>
                    <a:pt x="188" y="74"/>
                  </a:lnTo>
                  <a:lnTo>
                    <a:pt x="199" y="86"/>
                  </a:lnTo>
                  <a:lnTo>
                    <a:pt x="210" y="99"/>
                  </a:lnTo>
                  <a:lnTo>
                    <a:pt x="218" y="110"/>
                  </a:lnTo>
                  <a:lnTo>
                    <a:pt x="225" y="121"/>
                  </a:lnTo>
                  <a:lnTo>
                    <a:pt x="228" y="130"/>
                  </a:lnTo>
                  <a:lnTo>
                    <a:pt x="232" y="145"/>
                  </a:lnTo>
                  <a:lnTo>
                    <a:pt x="231" y="160"/>
                  </a:lnTo>
                  <a:lnTo>
                    <a:pt x="228" y="175"/>
                  </a:lnTo>
                  <a:lnTo>
                    <a:pt x="222" y="190"/>
                  </a:lnTo>
                  <a:lnTo>
                    <a:pt x="216" y="202"/>
                  </a:lnTo>
                  <a:lnTo>
                    <a:pt x="210" y="216"/>
                  </a:lnTo>
                  <a:lnTo>
                    <a:pt x="204" y="230"/>
                  </a:lnTo>
                  <a:lnTo>
                    <a:pt x="201" y="243"/>
                  </a:lnTo>
                  <a:lnTo>
                    <a:pt x="199" y="256"/>
                  </a:lnTo>
                  <a:lnTo>
                    <a:pt x="200" y="268"/>
                  </a:lnTo>
                  <a:lnTo>
                    <a:pt x="202" y="282"/>
                  </a:lnTo>
                  <a:lnTo>
                    <a:pt x="204" y="296"/>
                  </a:lnTo>
                  <a:lnTo>
                    <a:pt x="208" y="308"/>
                  </a:lnTo>
                  <a:lnTo>
                    <a:pt x="210" y="318"/>
                  </a:lnTo>
                  <a:lnTo>
                    <a:pt x="212" y="326"/>
                  </a:lnTo>
                  <a:lnTo>
                    <a:pt x="214" y="332"/>
                  </a:lnTo>
                  <a:lnTo>
                    <a:pt x="215" y="338"/>
                  </a:lnTo>
                  <a:lnTo>
                    <a:pt x="213" y="341"/>
                  </a:lnTo>
                  <a:lnTo>
                    <a:pt x="209" y="343"/>
                  </a:lnTo>
                  <a:lnTo>
                    <a:pt x="204" y="342"/>
                  </a:lnTo>
                  <a:lnTo>
                    <a:pt x="200" y="338"/>
                  </a:lnTo>
                  <a:lnTo>
                    <a:pt x="195" y="332"/>
                  </a:lnTo>
                  <a:lnTo>
                    <a:pt x="190" y="327"/>
                  </a:lnTo>
                  <a:lnTo>
                    <a:pt x="187" y="322"/>
                  </a:lnTo>
                  <a:lnTo>
                    <a:pt x="183" y="321"/>
                  </a:lnTo>
                  <a:lnTo>
                    <a:pt x="178" y="320"/>
                  </a:lnTo>
                  <a:lnTo>
                    <a:pt x="170" y="319"/>
                  </a:lnTo>
                  <a:lnTo>
                    <a:pt x="161" y="318"/>
                  </a:lnTo>
                  <a:lnTo>
                    <a:pt x="152" y="314"/>
                  </a:lnTo>
                  <a:lnTo>
                    <a:pt x="146" y="311"/>
                  </a:lnTo>
                  <a:lnTo>
                    <a:pt x="142" y="305"/>
                  </a:lnTo>
                  <a:lnTo>
                    <a:pt x="137" y="296"/>
                  </a:lnTo>
                  <a:lnTo>
                    <a:pt x="132" y="284"/>
                  </a:lnTo>
                  <a:lnTo>
                    <a:pt x="128" y="272"/>
                  </a:lnTo>
                  <a:lnTo>
                    <a:pt x="123" y="259"/>
                  </a:lnTo>
                  <a:lnTo>
                    <a:pt x="119" y="246"/>
                  </a:lnTo>
                  <a:lnTo>
                    <a:pt x="115" y="235"/>
                  </a:lnTo>
                  <a:lnTo>
                    <a:pt x="109" y="222"/>
                  </a:lnTo>
                  <a:lnTo>
                    <a:pt x="103" y="207"/>
                  </a:lnTo>
                  <a:lnTo>
                    <a:pt x="94" y="191"/>
                  </a:lnTo>
                  <a:lnTo>
                    <a:pt x="85" y="176"/>
                  </a:lnTo>
                  <a:lnTo>
                    <a:pt x="75" y="160"/>
                  </a:lnTo>
                  <a:lnTo>
                    <a:pt x="64" y="147"/>
                  </a:lnTo>
                  <a:lnTo>
                    <a:pt x="52" y="135"/>
                  </a:lnTo>
                  <a:lnTo>
                    <a:pt x="41" y="122"/>
                  </a:lnTo>
                  <a:lnTo>
                    <a:pt x="30" y="110"/>
                  </a:lnTo>
                  <a:lnTo>
                    <a:pt x="19" y="98"/>
                  </a:lnTo>
                  <a:lnTo>
                    <a:pt x="11" y="87"/>
                  </a:lnTo>
                  <a:lnTo>
                    <a:pt x="4" y="77"/>
                  </a:lnTo>
                  <a:lnTo>
                    <a:pt x="1" y="69"/>
                  </a:lnTo>
                  <a:lnTo>
                    <a:pt x="0" y="66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1" y="45"/>
                  </a:lnTo>
                  <a:lnTo>
                    <a:pt x="3" y="36"/>
                  </a:lnTo>
                  <a:lnTo>
                    <a:pt x="8" y="28"/>
                  </a:lnTo>
                  <a:lnTo>
                    <a:pt x="14" y="21"/>
                  </a:lnTo>
                  <a:lnTo>
                    <a:pt x="25" y="15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4" y="3"/>
                  </a:lnTo>
                  <a:lnTo>
                    <a:pt x="75" y="2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38">
              <a:extLst>
                <a:ext uri="{FF2B5EF4-FFF2-40B4-BE49-F238E27FC236}">
                  <a16:creationId xmlns:a16="http://schemas.microsoft.com/office/drawing/2014/main" id="{4E2F0C96-0817-4E60-B850-562966FE7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838" y="3429000"/>
              <a:ext cx="358775" cy="185737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9" y="1"/>
                </a:cxn>
                <a:cxn ang="0">
                  <a:pos x="73" y="4"/>
                </a:cxn>
                <a:cxn ang="0">
                  <a:pos x="86" y="9"/>
                </a:cxn>
                <a:cxn ang="0">
                  <a:pos x="99" y="14"/>
                </a:cxn>
                <a:cxn ang="0">
                  <a:pos x="108" y="22"/>
                </a:cxn>
                <a:cxn ang="0">
                  <a:pos x="117" y="30"/>
                </a:cxn>
                <a:cxn ang="0">
                  <a:pos x="127" y="39"/>
                </a:cxn>
                <a:cxn ang="0">
                  <a:pos x="137" y="48"/>
                </a:cxn>
                <a:cxn ang="0">
                  <a:pos x="147" y="56"/>
                </a:cxn>
                <a:cxn ang="0">
                  <a:pos x="156" y="63"/>
                </a:cxn>
                <a:cxn ang="0">
                  <a:pos x="165" y="69"/>
                </a:cxn>
                <a:cxn ang="0">
                  <a:pos x="172" y="73"/>
                </a:cxn>
                <a:cxn ang="0">
                  <a:pos x="182" y="79"/>
                </a:cxn>
                <a:cxn ang="0">
                  <a:pos x="193" y="83"/>
                </a:cxn>
                <a:cxn ang="0">
                  <a:pos x="204" y="87"/>
                </a:cxn>
                <a:cxn ang="0">
                  <a:pos x="213" y="90"/>
                </a:cxn>
                <a:cxn ang="0">
                  <a:pos x="217" y="91"/>
                </a:cxn>
                <a:cxn ang="0">
                  <a:pos x="221" y="92"/>
                </a:cxn>
                <a:cxn ang="0">
                  <a:pos x="224" y="94"/>
                </a:cxn>
                <a:cxn ang="0">
                  <a:pos x="226" y="96"/>
                </a:cxn>
                <a:cxn ang="0">
                  <a:pos x="225" y="99"/>
                </a:cxn>
                <a:cxn ang="0">
                  <a:pos x="221" y="103"/>
                </a:cxn>
                <a:cxn ang="0">
                  <a:pos x="215" y="107"/>
                </a:cxn>
                <a:cxn ang="0">
                  <a:pos x="207" y="111"/>
                </a:cxn>
                <a:cxn ang="0">
                  <a:pos x="197" y="115"/>
                </a:cxn>
                <a:cxn ang="0">
                  <a:pos x="184" y="117"/>
                </a:cxn>
                <a:cxn ang="0">
                  <a:pos x="172" y="117"/>
                </a:cxn>
                <a:cxn ang="0">
                  <a:pos x="159" y="114"/>
                </a:cxn>
                <a:cxn ang="0">
                  <a:pos x="146" y="107"/>
                </a:cxn>
                <a:cxn ang="0">
                  <a:pos x="133" y="97"/>
                </a:cxn>
                <a:cxn ang="0">
                  <a:pos x="120" y="86"/>
                </a:cxn>
                <a:cxn ang="0">
                  <a:pos x="107" y="76"/>
                </a:cxn>
                <a:cxn ang="0">
                  <a:pos x="96" y="66"/>
                </a:cxn>
                <a:cxn ang="0">
                  <a:pos x="86" y="58"/>
                </a:cxn>
                <a:cxn ang="0">
                  <a:pos x="77" y="51"/>
                </a:cxn>
                <a:cxn ang="0">
                  <a:pos x="66" y="45"/>
                </a:cxn>
                <a:cxn ang="0">
                  <a:pos x="55" y="42"/>
                </a:cxn>
                <a:cxn ang="0">
                  <a:pos x="43" y="41"/>
                </a:cxn>
                <a:cxn ang="0">
                  <a:pos x="31" y="42"/>
                </a:cxn>
                <a:cxn ang="0">
                  <a:pos x="21" y="43"/>
                </a:cxn>
                <a:cxn ang="0">
                  <a:pos x="13" y="42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0" y="31"/>
                </a:cxn>
                <a:cxn ang="0">
                  <a:pos x="1" y="29"/>
                </a:cxn>
                <a:cxn ang="0">
                  <a:pos x="3" y="24"/>
                </a:cxn>
                <a:cxn ang="0">
                  <a:pos x="5" y="18"/>
                </a:cxn>
                <a:cxn ang="0">
                  <a:pos x="10" y="12"/>
                </a:cxn>
                <a:cxn ang="0">
                  <a:pos x="16" y="6"/>
                </a:cxn>
                <a:cxn ang="0">
                  <a:pos x="24" y="2"/>
                </a:cxn>
                <a:cxn ang="0">
                  <a:pos x="33" y="0"/>
                </a:cxn>
                <a:cxn ang="0">
                  <a:pos x="45" y="0"/>
                </a:cxn>
              </a:cxnLst>
              <a:rect l="0" t="0" r="r" b="b"/>
              <a:pathLst>
                <a:path w="226" h="117">
                  <a:moveTo>
                    <a:pt x="45" y="0"/>
                  </a:moveTo>
                  <a:lnTo>
                    <a:pt x="59" y="1"/>
                  </a:lnTo>
                  <a:lnTo>
                    <a:pt x="73" y="4"/>
                  </a:lnTo>
                  <a:lnTo>
                    <a:pt x="86" y="9"/>
                  </a:lnTo>
                  <a:lnTo>
                    <a:pt x="99" y="14"/>
                  </a:lnTo>
                  <a:lnTo>
                    <a:pt x="108" y="22"/>
                  </a:lnTo>
                  <a:lnTo>
                    <a:pt x="117" y="30"/>
                  </a:lnTo>
                  <a:lnTo>
                    <a:pt x="127" y="39"/>
                  </a:lnTo>
                  <a:lnTo>
                    <a:pt x="137" y="48"/>
                  </a:lnTo>
                  <a:lnTo>
                    <a:pt x="147" y="56"/>
                  </a:lnTo>
                  <a:lnTo>
                    <a:pt x="156" y="63"/>
                  </a:lnTo>
                  <a:lnTo>
                    <a:pt x="165" y="69"/>
                  </a:lnTo>
                  <a:lnTo>
                    <a:pt x="172" y="73"/>
                  </a:lnTo>
                  <a:lnTo>
                    <a:pt x="182" y="79"/>
                  </a:lnTo>
                  <a:lnTo>
                    <a:pt x="193" y="83"/>
                  </a:lnTo>
                  <a:lnTo>
                    <a:pt x="204" y="87"/>
                  </a:lnTo>
                  <a:lnTo>
                    <a:pt x="213" y="90"/>
                  </a:lnTo>
                  <a:lnTo>
                    <a:pt x="217" y="91"/>
                  </a:lnTo>
                  <a:lnTo>
                    <a:pt x="221" y="92"/>
                  </a:lnTo>
                  <a:lnTo>
                    <a:pt x="224" y="94"/>
                  </a:lnTo>
                  <a:lnTo>
                    <a:pt x="226" y="96"/>
                  </a:lnTo>
                  <a:lnTo>
                    <a:pt x="225" y="99"/>
                  </a:lnTo>
                  <a:lnTo>
                    <a:pt x="221" y="103"/>
                  </a:lnTo>
                  <a:lnTo>
                    <a:pt x="215" y="107"/>
                  </a:lnTo>
                  <a:lnTo>
                    <a:pt x="207" y="111"/>
                  </a:lnTo>
                  <a:lnTo>
                    <a:pt x="197" y="115"/>
                  </a:lnTo>
                  <a:lnTo>
                    <a:pt x="184" y="117"/>
                  </a:lnTo>
                  <a:lnTo>
                    <a:pt x="172" y="117"/>
                  </a:lnTo>
                  <a:lnTo>
                    <a:pt x="159" y="114"/>
                  </a:lnTo>
                  <a:lnTo>
                    <a:pt x="146" y="107"/>
                  </a:lnTo>
                  <a:lnTo>
                    <a:pt x="133" y="97"/>
                  </a:lnTo>
                  <a:lnTo>
                    <a:pt x="120" y="86"/>
                  </a:lnTo>
                  <a:lnTo>
                    <a:pt x="107" y="76"/>
                  </a:lnTo>
                  <a:lnTo>
                    <a:pt x="96" y="66"/>
                  </a:lnTo>
                  <a:lnTo>
                    <a:pt x="86" y="58"/>
                  </a:lnTo>
                  <a:lnTo>
                    <a:pt x="77" y="51"/>
                  </a:lnTo>
                  <a:lnTo>
                    <a:pt x="66" y="45"/>
                  </a:lnTo>
                  <a:lnTo>
                    <a:pt x="55" y="42"/>
                  </a:lnTo>
                  <a:lnTo>
                    <a:pt x="43" y="41"/>
                  </a:lnTo>
                  <a:lnTo>
                    <a:pt x="31" y="42"/>
                  </a:lnTo>
                  <a:lnTo>
                    <a:pt x="21" y="43"/>
                  </a:lnTo>
                  <a:lnTo>
                    <a:pt x="13" y="42"/>
                  </a:lnTo>
                  <a:lnTo>
                    <a:pt x="6" y="40"/>
                  </a:lnTo>
                  <a:lnTo>
                    <a:pt x="2" y="36"/>
                  </a:lnTo>
                  <a:lnTo>
                    <a:pt x="0" y="31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5" y="18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4" y="2"/>
                  </a:lnTo>
                  <a:lnTo>
                    <a:pt x="33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39">
              <a:extLst>
                <a:ext uri="{FF2B5EF4-FFF2-40B4-BE49-F238E27FC236}">
                  <a16:creationId xmlns:a16="http://schemas.microsoft.com/office/drawing/2014/main" id="{C169EFED-D12A-4FA3-AD5B-ED827D916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226" y="3595688"/>
              <a:ext cx="184150" cy="11906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3" y="2"/>
                </a:cxn>
                <a:cxn ang="0">
                  <a:pos x="19" y="6"/>
                </a:cxn>
                <a:cxn ang="0">
                  <a:pos x="24" y="9"/>
                </a:cxn>
                <a:cxn ang="0">
                  <a:pos x="31" y="15"/>
                </a:cxn>
                <a:cxn ang="0">
                  <a:pos x="39" y="20"/>
                </a:cxn>
                <a:cxn ang="0">
                  <a:pos x="47" y="25"/>
                </a:cxn>
                <a:cxn ang="0">
                  <a:pos x="54" y="28"/>
                </a:cxn>
                <a:cxn ang="0">
                  <a:pos x="62" y="31"/>
                </a:cxn>
                <a:cxn ang="0">
                  <a:pos x="70" y="36"/>
                </a:cxn>
                <a:cxn ang="0">
                  <a:pos x="79" y="40"/>
                </a:cxn>
                <a:cxn ang="0">
                  <a:pos x="88" y="44"/>
                </a:cxn>
                <a:cxn ang="0">
                  <a:pos x="96" y="49"/>
                </a:cxn>
                <a:cxn ang="0">
                  <a:pos x="105" y="54"/>
                </a:cxn>
                <a:cxn ang="0">
                  <a:pos x="111" y="60"/>
                </a:cxn>
                <a:cxn ang="0">
                  <a:pos x="115" y="65"/>
                </a:cxn>
                <a:cxn ang="0">
                  <a:pos x="116" y="68"/>
                </a:cxn>
                <a:cxn ang="0">
                  <a:pos x="116" y="70"/>
                </a:cxn>
                <a:cxn ang="0">
                  <a:pos x="115" y="71"/>
                </a:cxn>
                <a:cxn ang="0">
                  <a:pos x="114" y="72"/>
                </a:cxn>
                <a:cxn ang="0">
                  <a:pos x="113" y="73"/>
                </a:cxn>
                <a:cxn ang="0">
                  <a:pos x="110" y="73"/>
                </a:cxn>
                <a:cxn ang="0">
                  <a:pos x="103" y="73"/>
                </a:cxn>
                <a:cxn ang="0">
                  <a:pos x="96" y="71"/>
                </a:cxn>
                <a:cxn ang="0">
                  <a:pos x="88" y="69"/>
                </a:cxn>
                <a:cxn ang="0">
                  <a:pos x="79" y="68"/>
                </a:cxn>
                <a:cxn ang="0">
                  <a:pos x="68" y="69"/>
                </a:cxn>
                <a:cxn ang="0">
                  <a:pos x="60" y="71"/>
                </a:cxn>
                <a:cxn ang="0">
                  <a:pos x="51" y="73"/>
                </a:cxn>
                <a:cxn ang="0">
                  <a:pos x="46" y="75"/>
                </a:cxn>
                <a:cxn ang="0">
                  <a:pos x="41" y="75"/>
                </a:cxn>
                <a:cxn ang="0">
                  <a:pos x="36" y="74"/>
                </a:cxn>
                <a:cxn ang="0">
                  <a:pos x="32" y="70"/>
                </a:cxn>
                <a:cxn ang="0">
                  <a:pos x="28" y="64"/>
                </a:cxn>
                <a:cxn ang="0">
                  <a:pos x="24" y="54"/>
                </a:cxn>
                <a:cxn ang="0">
                  <a:pos x="21" y="44"/>
                </a:cxn>
                <a:cxn ang="0">
                  <a:pos x="18" y="37"/>
                </a:cxn>
                <a:cxn ang="0">
                  <a:pos x="13" y="31"/>
                </a:cxn>
                <a:cxn ang="0">
                  <a:pos x="10" y="27"/>
                </a:cxn>
                <a:cxn ang="0">
                  <a:pos x="5" y="22"/>
                </a:cxn>
                <a:cxn ang="0">
                  <a:pos x="3" y="18"/>
                </a:cxn>
                <a:cxn ang="0">
                  <a:pos x="1" y="16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3" y="2"/>
                </a:cxn>
                <a:cxn ang="0">
                  <a:pos x="8" y="0"/>
                </a:cxn>
              </a:cxnLst>
              <a:rect l="0" t="0" r="r" b="b"/>
              <a:pathLst>
                <a:path w="116" h="75">
                  <a:moveTo>
                    <a:pt x="8" y="0"/>
                  </a:moveTo>
                  <a:lnTo>
                    <a:pt x="13" y="2"/>
                  </a:lnTo>
                  <a:lnTo>
                    <a:pt x="19" y="6"/>
                  </a:lnTo>
                  <a:lnTo>
                    <a:pt x="24" y="9"/>
                  </a:lnTo>
                  <a:lnTo>
                    <a:pt x="31" y="15"/>
                  </a:lnTo>
                  <a:lnTo>
                    <a:pt x="39" y="20"/>
                  </a:lnTo>
                  <a:lnTo>
                    <a:pt x="47" y="25"/>
                  </a:lnTo>
                  <a:lnTo>
                    <a:pt x="54" y="28"/>
                  </a:lnTo>
                  <a:lnTo>
                    <a:pt x="62" y="31"/>
                  </a:lnTo>
                  <a:lnTo>
                    <a:pt x="70" y="36"/>
                  </a:lnTo>
                  <a:lnTo>
                    <a:pt x="79" y="40"/>
                  </a:lnTo>
                  <a:lnTo>
                    <a:pt x="88" y="44"/>
                  </a:lnTo>
                  <a:lnTo>
                    <a:pt x="96" y="49"/>
                  </a:lnTo>
                  <a:lnTo>
                    <a:pt x="105" y="54"/>
                  </a:lnTo>
                  <a:lnTo>
                    <a:pt x="111" y="60"/>
                  </a:lnTo>
                  <a:lnTo>
                    <a:pt x="115" y="65"/>
                  </a:lnTo>
                  <a:lnTo>
                    <a:pt x="116" y="68"/>
                  </a:lnTo>
                  <a:lnTo>
                    <a:pt x="116" y="70"/>
                  </a:lnTo>
                  <a:lnTo>
                    <a:pt x="115" y="71"/>
                  </a:lnTo>
                  <a:lnTo>
                    <a:pt x="114" y="72"/>
                  </a:lnTo>
                  <a:lnTo>
                    <a:pt x="113" y="73"/>
                  </a:lnTo>
                  <a:lnTo>
                    <a:pt x="110" y="73"/>
                  </a:lnTo>
                  <a:lnTo>
                    <a:pt x="103" y="73"/>
                  </a:lnTo>
                  <a:lnTo>
                    <a:pt x="96" y="71"/>
                  </a:lnTo>
                  <a:lnTo>
                    <a:pt x="88" y="69"/>
                  </a:lnTo>
                  <a:lnTo>
                    <a:pt x="79" y="68"/>
                  </a:lnTo>
                  <a:lnTo>
                    <a:pt x="68" y="69"/>
                  </a:lnTo>
                  <a:lnTo>
                    <a:pt x="60" y="71"/>
                  </a:lnTo>
                  <a:lnTo>
                    <a:pt x="51" y="73"/>
                  </a:lnTo>
                  <a:lnTo>
                    <a:pt x="46" y="75"/>
                  </a:lnTo>
                  <a:lnTo>
                    <a:pt x="41" y="75"/>
                  </a:lnTo>
                  <a:lnTo>
                    <a:pt x="36" y="74"/>
                  </a:lnTo>
                  <a:lnTo>
                    <a:pt x="32" y="70"/>
                  </a:lnTo>
                  <a:lnTo>
                    <a:pt x="28" y="64"/>
                  </a:lnTo>
                  <a:lnTo>
                    <a:pt x="24" y="54"/>
                  </a:lnTo>
                  <a:lnTo>
                    <a:pt x="21" y="44"/>
                  </a:lnTo>
                  <a:lnTo>
                    <a:pt x="18" y="37"/>
                  </a:lnTo>
                  <a:lnTo>
                    <a:pt x="13" y="31"/>
                  </a:lnTo>
                  <a:lnTo>
                    <a:pt x="10" y="27"/>
                  </a:lnTo>
                  <a:lnTo>
                    <a:pt x="5" y="22"/>
                  </a:lnTo>
                  <a:lnTo>
                    <a:pt x="3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40">
              <a:extLst>
                <a:ext uri="{FF2B5EF4-FFF2-40B4-BE49-F238E27FC236}">
                  <a16:creationId xmlns:a16="http://schemas.microsoft.com/office/drawing/2014/main" id="{2C56784F-67EE-4236-8A81-6FDFE416F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76" y="3567113"/>
              <a:ext cx="150813" cy="53975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68" y="0"/>
                </a:cxn>
                <a:cxn ang="0">
                  <a:pos x="72" y="2"/>
                </a:cxn>
                <a:cxn ang="0">
                  <a:pos x="79" y="4"/>
                </a:cxn>
                <a:cxn ang="0">
                  <a:pos x="84" y="8"/>
                </a:cxn>
                <a:cxn ang="0">
                  <a:pos x="89" y="13"/>
                </a:cxn>
                <a:cxn ang="0">
                  <a:pos x="92" y="17"/>
                </a:cxn>
                <a:cxn ang="0">
                  <a:pos x="93" y="22"/>
                </a:cxn>
                <a:cxn ang="0">
                  <a:pos x="95" y="27"/>
                </a:cxn>
                <a:cxn ang="0">
                  <a:pos x="95" y="31"/>
                </a:cxn>
                <a:cxn ang="0">
                  <a:pos x="93" y="33"/>
                </a:cxn>
                <a:cxn ang="0">
                  <a:pos x="90" y="34"/>
                </a:cxn>
                <a:cxn ang="0">
                  <a:pos x="84" y="31"/>
                </a:cxn>
                <a:cxn ang="0">
                  <a:pos x="76" y="28"/>
                </a:cxn>
                <a:cxn ang="0">
                  <a:pos x="68" y="25"/>
                </a:cxn>
                <a:cxn ang="0">
                  <a:pos x="59" y="22"/>
                </a:cxn>
                <a:cxn ang="0">
                  <a:pos x="52" y="22"/>
                </a:cxn>
                <a:cxn ang="0">
                  <a:pos x="45" y="24"/>
                </a:cxn>
                <a:cxn ang="0">
                  <a:pos x="37" y="27"/>
                </a:cxn>
                <a:cxn ang="0">
                  <a:pos x="29" y="31"/>
                </a:cxn>
                <a:cxn ang="0">
                  <a:pos x="20" y="32"/>
                </a:cxn>
                <a:cxn ang="0">
                  <a:pos x="13" y="31"/>
                </a:cxn>
                <a:cxn ang="0">
                  <a:pos x="9" y="28"/>
                </a:cxn>
                <a:cxn ang="0">
                  <a:pos x="6" y="22"/>
                </a:cxn>
                <a:cxn ang="0">
                  <a:pos x="3" y="16"/>
                </a:cxn>
                <a:cxn ang="0">
                  <a:pos x="1" y="10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3" y="8"/>
                </a:cxn>
                <a:cxn ang="0">
                  <a:pos x="6" y="11"/>
                </a:cxn>
                <a:cxn ang="0">
                  <a:pos x="10" y="14"/>
                </a:cxn>
                <a:cxn ang="0">
                  <a:pos x="16" y="16"/>
                </a:cxn>
                <a:cxn ang="0">
                  <a:pos x="24" y="16"/>
                </a:cxn>
                <a:cxn ang="0">
                  <a:pos x="37" y="14"/>
                </a:cxn>
                <a:cxn ang="0">
                  <a:pos x="47" y="13"/>
                </a:cxn>
                <a:cxn ang="0">
                  <a:pos x="56" y="13"/>
                </a:cxn>
                <a:cxn ang="0">
                  <a:pos x="64" y="13"/>
                </a:cxn>
                <a:cxn ang="0">
                  <a:pos x="68" y="10"/>
                </a:cxn>
                <a:cxn ang="0">
                  <a:pos x="69" y="7"/>
                </a:cxn>
                <a:cxn ang="0">
                  <a:pos x="68" y="3"/>
                </a:cxn>
                <a:cxn ang="0">
                  <a:pos x="67" y="0"/>
                </a:cxn>
                <a:cxn ang="0">
                  <a:pos x="66" y="0"/>
                </a:cxn>
              </a:cxnLst>
              <a:rect l="0" t="0" r="r" b="b"/>
              <a:pathLst>
                <a:path w="95" h="34">
                  <a:moveTo>
                    <a:pt x="66" y="0"/>
                  </a:moveTo>
                  <a:lnTo>
                    <a:pt x="68" y="0"/>
                  </a:lnTo>
                  <a:lnTo>
                    <a:pt x="72" y="2"/>
                  </a:lnTo>
                  <a:lnTo>
                    <a:pt x="79" y="4"/>
                  </a:lnTo>
                  <a:lnTo>
                    <a:pt x="84" y="8"/>
                  </a:lnTo>
                  <a:lnTo>
                    <a:pt x="89" y="13"/>
                  </a:lnTo>
                  <a:lnTo>
                    <a:pt x="92" y="17"/>
                  </a:lnTo>
                  <a:lnTo>
                    <a:pt x="93" y="22"/>
                  </a:lnTo>
                  <a:lnTo>
                    <a:pt x="95" y="27"/>
                  </a:lnTo>
                  <a:lnTo>
                    <a:pt x="95" y="31"/>
                  </a:lnTo>
                  <a:lnTo>
                    <a:pt x="93" y="33"/>
                  </a:lnTo>
                  <a:lnTo>
                    <a:pt x="90" y="34"/>
                  </a:lnTo>
                  <a:lnTo>
                    <a:pt x="84" y="31"/>
                  </a:lnTo>
                  <a:lnTo>
                    <a:pt x="76" y="28"/>
                  </a:lnTo>
                  <a:lnTo>
                    <a:pt x="68" y="25"/>
                  </a:lnTo>
                  <a:lnTo>
                    <a:pt x="59" y="22"/>
                  </a:lnTo>
                  <a:lnTo>
                    <a:pt x="52" y="22"/>
                  </a:lnTo>
                  <a:lnTo>
                    <a:pt x="45" y="24"/>
                  </a:lnTo>
                  <a:lnTo>
                    <a:pt x="37" y="27"/>
                  </a:lnTo>
                  <a:lnTo>
                    <a:pt x="29" y="31"/>
                  </a:lnTo>
                  <a:lnTo>
                    <a:pt x="20" y="32"/>
                  </a:lnTo>
                  <a:lnTo>
                    <a:pt x="13" y="31"/>
                  </a:lnTo>
                  <a:lnTo>
                    <a:pt x="9" y="28"/>
                  </a:lnTo>
                  <a:lnTo>
                    <a:pt x="6" y="22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5"/>
                  </a:lnTo>
                  <a:lnTo>
                    <a:pt x="3" y="8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37" y="14"/>
                  </a:lnTo>
                  <a:lnTo>
                    <a:pt x="47" y="13"/>
                  </a:lnTo>
                  <a:lnTo>
                    <a:pt x="56" y="13"/>
                  </a:lnTo>
                  <a:lnTo>
                    <a:pt x="64" y="13"/>
                  </a:lnTo>
                  <a:lnTo>
                    <a:pt x="68" y="10"/>
                  </a:lnTo>
                  <a:lnTo>
                    <a:pt x="69" y="7"/>
                  </a:lnTo>
                  <a:lnTo>
                    <a:pt x="68" y="3"/>
                  </a:lnTo>
                  <a:lnTo>
                    <a:pt x="67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48F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941">
              <a:extLst>
                <a:ext uri="{FF2B5EF4-FFF2-40B4-BE49-F238E27FC236}">
                  <a16:creationId xmlns:a16="http://schemas.microsoft.com/office/drawing/2014/main" id="{4D86C50C-BD42-4753-B006-B33E3955C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8426" y="3597275"/>
              <a:ext cx="58738" cy="2540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7" y="1"/>
                </a:cxn>
                <a:cxn ang="0">
                  <a:pos x="33" y="2"/>
                </a:cxn>
                <a:cxn ang="0">
                  <a:pos x="37" y="5"/>
                </a:cxn>
                <a:cxn ang="0">
                  <a:pos x="37" y="8"/>
                </a:cxn>
                <a:cxn ang="0">
                  <a:pos x="35" y="11"/>
                </a:cxn>
                <a:cxn ang="0">
                  <a:pos x="29" y="13"/>
                </a:cxn>
                <a:cxn ang="0">
                  <a:pos x="22" y="15"/>
                </a:cxn>
                <a:cxn ang="0">
                  <a:pos x="14" y="16"/>
                </a:cxn>
                <a:cxn ang="0">
                  <a:pos x="7" y="15"/>
                </a:cxn>
                <a:cxn ang="0">
                  <a:pos x="4" y="15"/>
                </a:cxn>
                <a:cxn ang="0">
                  <a:pos x="2" y="13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2" y="5"/>
                </a:cxn>
                <a:cxn ang="0">
                  <a:pos x="6" y="3"/>
                </a:cxn>
                <a:cxn ang="0">
                  <a:pos x="10" y="1"/>
                </a:cxn>
                <a:cxn ang="0">
                  <a:pos x="16" y="0"/>
                </a:cxn>
                <a:cxn ang="0">
                  <a:pos x="21" y="0"/>
                </a:cxn>
              </a:cxnLst>
              <a:rect l="0" t="0" r="r" b="b"/>
              <a:pathLst>
                <a:path w="37" h="16">
                  <a:moveTo>
                    <a:pt x="21" y="0"/>
                  </a:moveTo>
                  <a:lnTo>
                    <a:pt x="27" y="1"/>
                  </a:lnTo>
                  <a:lnTo>
                    <a:pt x="33" y="2"/>
                  </a:lnTo>
                  <a:lnTo>
                    <a:pt x="37" y="5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29" y="13"/>
                  </a:lnTo>
                  <a:lnTo>
                    <a:pt x="22" y="15"/>
                  </a:lnTo>
                  <a:lnTo>
                    <a:pt x="14" y="16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6" y="3"/>
                  </a:lnTo>
                  <a:lnTo>
                    <a:pt x="10" y="1"/>
                  </a:lnTo>
                  <a:lnTo>
                    <a:pt x="16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AAF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42">
              <a:extLst>
                <a:ext uri="{FF2B5EF4-FFF2-40B4-BE49-F238E27FC236}">
                  <a16:creationId xmlns:a16="http://schemas.microsoft.com/office/drawing/2014/main" id="{5B8F46AC-4515-45B4-8FFB-2A6C7EEDB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3101" y="3092450"/>
              <a:ext cx="217488" cy="644525"/>
            </a:xfrm>
            <a:custGeom>
              <a:avLst/>
              <a:gdLst/>
              <a:ahLst/>
              <a:cxnLst>
                <a:cxn ang="0">
                  <a:pos x="130" y="0"/>
                </a:cxn>
                <a:cxn ang="0">
                  <a:pos x="137" y="0"/>
                </a:cxn>
                <a:cxn ang="0">
                  <a:pos x="133" y="54"/>
                </a:cxn>
                <a:cxn ang="0">
                  <a:pos x="128" y="108"/>
                </a:cxn>
                <a:cxn ang="0">
                  <a:pos x="120" y="160"/>
                </a:cxn>
                <a:cxn ang="0">
                  <a:pos x="110" y="211"/>
                </a:cxn>
                <a:cxn ang="0">
                  <a:pos x="97" y="260"/>
                </a:cxn>
                <a:cxn ang="0">
                  <a:pos x="91" y="275"/>
                </a:cxn>
                <a:cxn ang="0">
                  <a:pos x="85" y="292"/>
                </a:cxn>
                <a:cxn ang="0">
                  <a:pos x="77" y="308"/>
                </a:cxn>
                <a:cxn ang="0">
                  <a:pos x="70" y="324"/>
                </a:cxn>
                <a:cxn ang="0">
                  <a:pos x="62" y="340"/>
                </a:cxn>
                <a:cxn ang="0">
                  <a:pos x="55" y="355"/>
                </a:cxn>
                <a:cxn ang="0">
                  <a:pos x="48" y="369"/>
                </a:cxn>
                <a:cxn ang="0">
                  <a:pos x="42" y="382"/>
                </a:cxn>
                <a:cxn ang="0">
                  <a:pos x="37" y="392"/>
                </a:cxn>
                <a:cxn ang="0">
                  <a:pos x="33" y="399"/>
                </a:cxn>
                <a:cxn ang="0">
                  <a:pos x="30" y="404"/>
                </a:cxn>
                <a:cxn ang="0">
                  <a:pos x="30" y="406"/>
                </a:cxn>
                <a:cxn ang="0">
                  <a:pos x="28" y="405"/>
                </a:cxn>
                <a:cxn ang="0">
                  <a:pos x="25" y="402"/>
                </a:cxn>
                <a:cxn ang="0">
                  <a:pos x="20" y="395"/>
                </a:cxn>
                <a:cxn ang="0">
                  <a:pos x="14" y="388"/>
                </a:cxn>
                <a:cxn ang="0">
                  <a:pos x="8" y="377"/>
                </a:cxn>
                <a:cxn ang="0">
                  <a:pos x="3" y="363"/>
                </a:cxn>
                <a:cxn ang="0">
                  <a:pos x="0" y="346"/>
                </a:cxn>
                <a:cxn ang="0">
                  <a:pos x="0" y="337"/>
                </a:cxn>
                <a:cxn ang="0">
                  <a:pos x="2" y="324"/>
                </a:cxn>
                <a:cxn ang="0">
                  <a:pos x="6" y="310"/>
                </a:cxn>
                <a:cxn ang="0">
                  <a:pos x="12" y="295"/>
                </a:cxn>
                <a:cxn ang="0">
                  <a:pos x="17" y="279"/>
                </a:cxn>
                <a:cxn ang="0">
                  <a:pos x="23" y="264"/>
                </a:cxn>
                <a:cxn ang="0">
                  <a:pos x="29" y="250"/>
                </a:cxn>
                <a:cxn ang="0">
                  <a:pos x="33" y="239"/>
                </a:cxn>
                <a:cxn ang="0">
                  <a:pos x="37" y="230"/>
                </a:cxn>
                <a:cxn ang="0">
                  <a:pos x="43" y="214"/>
                </a:cxn>
                <a:cxn ang="0">
                  <a:pos x="48" y="195"/>
                </a:cxn>
                <a:cxn ang="0">
                  <a:pos x="54" y="176"/>
                </a:cxn>
                <a:cxn ang="0">
                  <a:pos x="57" y="155"/>
                </a:cxn>
                <a:cxn ang="0">
                  <a:pos x="61" y="136"/>
                </a:cxn>
                <a:cxn ang="0">
                  <a:pos x="64" y="121"/>
                </a:cxn>
                <a:cxn ang="0">
                  <a:pos x="69" y="103"/>
                </a:cxn>
                <a:cxn ang="0">
                  <a:pos x="75" y="84"/>
                </a:cxn>
                <a:cxn ang="0">
                  <a:pos x="82" y="65"/>
                </a:cxn>
                <a:cxn ang="0">
                  <a:pos x="90" y="46"/>
                </a:cxn>
                <a:cxn ang="0">
                  <a:pos x="99" y="30"/>
                </a:cxn>
                <a:cxn ang="0">
                  <a:pos x="107" y="16"/>
                </a:cxn>
                <a:cxn ang="0">
                  <a:pos x="115" y="7"/>
                </a:cxn>
                <a:cxn ang="0">
                  <a:pos x="123" y="2"/>
                </a:cxn>
                <a:cxn ang="0">
                  <a:pos x="130" y="0"/>
                </a:cxn>
              </a:cxnLst>
              <a:rect l="0" t="0" r="r" b="b"/>
              <a:pathLst>
                <a:path w="137" h="406">
                  <a:moveTo>
                    <a:pt x="130" y="0"/>
                  </a:moveTo>
                  <a:lnTo>
                    <a:pt x="137" y="0"/>
                  </a:lnTo>
                  <a:lnTo>
                    <a:pt x="133" y="54"/>
                  </a:lnTo>
                  <a:lnTo>
                    <a:pt x="128" y="108"/>
                  </a:lnTo>
                  <a:lnTo>
                    <a:pt x="120" y="160"/>
                  </a:lnTo>
                  <a:lnTo>
                    <a:pt x="110" y="211"/>
                  </a:lnTo>
                  <a:lnTo>
                    <a:pt x="97" y="260"/>
                  </a:lnTo>
                  <a:lnTo>
                    <a:pt x="91" y="275"/>
                  </a:lnTo>
                  <a:lnTo>
                    <a:pt x="85" y="292"/>
                  </a:lnTo>
                  <a:lnTo>
                    <a:pt x="77" y="308"/>
                  </a:lnTo>
                  <a:lnTo>
                    <a:pt x="70" y="324"/>
                  </a:lnTo>
                  <a:lnTo>
                    <a:pt x="62" y="340"/>
                  </a:lnTo>
                  <a:lnTo>
                    <a:pt x="55" y="355"/>
                  </a:lnTo>
                  <a:lnTo>
                    <a:pt x="48" y="369"/>
                  </a:lnTo>
                  <a:lnTo>
                    <a:pt x="42" y="382"/>
                  </a:lnTo>
                  <a:lnTo>
                    <a:pt x="37" y="392"/>
                  </a:lnTo>
                  <a:lnTo>
                    <a:pt x="33" y="399"/>
                  </a:lnTo>
                  <a:lnTo>
                    <a:pt x="30" y="404"/>
                  </a:lnTo>
                  <a:lnTo>
                    <a:pt x="30" y="406"/>
                  </a:lnTo>
                  <a:lnTo>
                    <a:pt x="28" y="405"/>
                  </a:lnTo>
                  <a:lnTo>
                    <a:pt x="25" y="402"/>
                  </a:lnTo>
                  <a:lnTo>
                    <a:pt x="20" y="395"/>
                  </a:lnTo>
                  <a:lnTo>
                    <a:pt x="14" y="388"/>
                  </a:lnTo>
                  <a:lnTo>
                    <a:pt x="8" y="377"/>
                  </a:lnTo>
                  <a:lnTo>
                    <a:pt x="3" y="363"/>
                  </a:lnTo>
                  <a:lnTo>
                    <a:pt x="0" y="346"/>
                  </a:lnTo>
                  <a:lnTo>
                    <a:pt x="0" y="337"/>
                  </a:lnTo>
                  <a:lnTo>
                    <a:pt x="2" y="324"/>
                  </a:lnTo>
                  <a:lnTo>
                    <a:pt x="6" y="310"/>
                  </a:lnTo>
                  <a:lnTo>
                    <a:pt x="12" y="295"/>
                  </a:lnTo>
                  <a:lnTo>
                    <a:pt x="17" y="279"/>
                  </a:lnTo>
                  <a:lnTo>
                    <a:pt x="23" y="264"/>
                  </a:lnTo>
                  <a:lnTo>
                    <a:pt x="29" y="250"/>
                  </a:lnTo>
                  <a:lnTo>
                    <a:pt x="33" y="239"/>
                  </a:lnTo>
                  <a:lnTo>
                    <a:pt x="37" y="230"/>
                  </a:lnTo>
                  <a:lnTo>
                    <a:pt x="43" y="214"/>
                  </a:lnTo>
                  <a:lnTo>
                    <a:pt x="48" y="195"/>
                  </a:lnTo>
                  <a:lnTo>
                    <a:pt x="54" y="176"/>
                  </a:lnTo>
                  <a:lnTo>
                    <a:pt x="57" y="155"/>
                  </a:lnTo>
                  <a:lnTo>
                    <a:pt x="61" y="136"/>
                  </a:lnTo>
                  <a:lnTo>
                    <a:pt x="64" y="121"/>
                  </a:lnTo>
                  <a:lnTo>
                    <a:pt x="69" y="103"/>
                  </a:lnTo>
                  <a:lnTo>
                    <a:pt x="75" y="84"/>
                  </a:lnTo>
                  <a:lnTo>
                    <a:pt x="82" y="65"/>
                  </a:lnTo>
                  <a:lnTo>
                    <a:pt x="90" y="46"/>
                  </a:lnTo>
                  <a:lnTo>
                    <a:pt x="99" y="30"/>
                  </a:lnTo>
                  <a:lnTo>
                    <a:pt x="107" y="16"/>
                  </a:lnTo>
                  <a:lnTo>
                    <a:pt x="115" y="7"/>
                  </a:lnTo>
                  <a:lnTo>
                    <a:pt x="123" y="2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943">
              <a:extLst>
                <a:ext uri="{FF2B5EF4-FFF2-40B4-BE49-F238E27FC236}">
                  <a16:creationId xmlns:a16="http://schemas.microsoft.com/office/drawing/2014/main" id="{BC462C7D-AD59-4E0F-893A-A2FE04CFA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76" y="3424238"/>
              <a:ext cx="1235075" cy="1223962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468" y="13"/>
                </a:cxn>
                <a:cxn ang="0">
                  <a:pos x="543" y="40"/>
                </a:cxn>
                <a:cxn ang="0">
                  <a:pos x="610" y="79"/>
                </a:cxn>
                <a:cxn ang="0">
                  <a:pos x="664" y="128"/>
                </a:cxn>
                <a:cxn ang="0">
                  <a:pos x="707" y="186"/>
                </a:cxn>
                <a:cxn ang="0">
                  <a:pos x="741" y="251"/>
                </a:cxn>
                <a:cxn ang="0">
                  <a:pos x="763" y="320"/>
                </a:cxn>
                <a:cxn ang="0">
                  <a:pos x="776" y="390"/>
                </a:cxn>
                <a:cxn ang="0">
                  <a:pos x="778" y="459"/>
                </a:cxn>
                <a:cxn ang="0">
                  <a:pos x="769" y="524"/>
                </a:cxn>
                <a:cxn ang="0">
                  <a:pos x="751" y="584"/>
                </a:cxn>
                <a:cxn ang="0">
                  <a:pos x="718" y="639"/>
                </a:cxn>
                <a:cxn ang="0">
                  <a:pos x="672" y="689"/>
                </a:cxn>
                <a:cxn ang="0">
                  <a:pos x="619" y="727"/>
                </a:cxn>
                <a:cxn ang="0">
                  <a:pos x="559" y="753"/>
                </a:cxn>
                <a:cxn ang="0">
                  <a:pos x="493" y="769"/>
                </a:cxn>
                <a:cxn ang="0">
                  <a:pos x="425" y="771"/>
                </a:cxn>
                <a:cxn ang="0">
                  <a:pos x="355" y="763"/>
                </a:cxn>
                <a:cxn ang="0">
                  <a:pos x="284" y="742"/>
                </a:cxn>
                <a:cxn ang="0">
                  <a:pos x="215" y="708"/>
                </a:cxn>
                <a:cxn ang="0">
                  <a:pos x="148" y="661"/>
                </a:cxn>
                <a:cxn ang="0">
                  <a:pos x="93" y="604"/>
                </a:cxn>
                <a:cxn ang="0">
                  <a:pos x="49" y="540"/>
                </a:cxn>
                <a:cxn ang="0">
                  <a:pos x="19" y="470"/>
                </a:cxn>
                <a:cxn ang="0">
                  <a:pos x="3" y="397"/>
                </a:cxn>
                <a:cxn ang="0">
                  <a:pos x="1" y="323"/>
                </a:cxn>
                <a:cxn ang="0">
                  <a:pos x="16" y="249"/>
                </a:cxn>
                <a:cxn ang="0">
                  <a:pos x="47" y="179"/>
                </a:cxn>
                <a:cxn ang="0">
                  <a:pos x="93" y="117"/>
                </a:cxn>
                <a:cxn ang="0">
                  <a:pos x="148" y="67"/>
                </a:cxn>
                <a:cxn ang="0">
                  <a:pos x="211" y="31"/>
                </a:cxn>
                <a:cxn ang="0">
                  <a:pos x="281" y="8"/>
                </a:cxn>
                <a:cxn ang="0">
                  <a:pos x="355" y="0"/>
                </a:cxn>
              </a:cxnLst>
              <a:rect l="0" t="0" r="r" b="b"/>
              <a:pathLst>
                <a:path w="778" h="771">
                  <a:moveTo>
                    <a:pt x="355" y="0"/>
                  </a:moveTo>
                  <a:lnTo>
                    <a:pt x="392" y="0"/>
                  </a:lnTo>
                  <a:lnTo>
                    <a:pt x="430" y="5"/>
                  </a:lnTo>
                  <a:lnTo>
                    <a:pt x="468" y="13"/>
                  </a:lnTo>
                  <a:lnTo>
                    <a:pt x="506" y="24"/>
                  </a:lnTo>
                  <a:lnTo>
                    <a:pt x="543" y="40"/>
                  </a:lnTo>
                  <a:lnTo>
                    <a:pt x="579" y="59"/>
                  </a:lnTo>
                  <a:lnTo>
                    <a:pt x="610" y="79"/>
                  </a:lnTo>
                  <a:lnTo>
                    <a:pt x="638" y="103"/>
                  </a:lnTo>
                  <a:lnTo>
                    <a:pt x="664" y="128"/>
                  </a:lnTo>
                  <a:lnTo>
                    <a:pt x="686" y="156"/>
                  </a:lnTo>
                  <a:lnTo>
                    <a:pt x="707" y="186"/>
                  </a:lnTo>
                  <a:lnTo>
                    <a:pt x="725" y="218"/>
                  </a:lnTo>
                  <a:lnTo>
                    <a:pt x="741" y="251"/>
                  </a:lnTo>
                  <a:lnTo>
                    <a:pt x="753" y="285"/>
                  </a:lnTo>
                  <a:lnTo>
                    <a:pt x="763" y="320"/>
                  </a:lnTo>
                  <a:lnTo>
                    <a:pt x="771" y="355"/>
                  </a:lnTo>
                  <a:lnTo>
                    <a:pt x="776" y="390"/>
                  </a:lnTo>
                  <a:lnTo>
                    <a:pt x="778" y="425"/>
                  </a:lnTo>
                  <a:lnTo>
                    <a:pt x="778" y="459"/>
                  </a:lnTo>
                  <a:lnTo>
                    <a:pt x="775" y="492"/>
                  </a:lnTo>
                  <a:lnTo>
                    <a:pt x="769" y="524"/>
                  </a:lnTo>
                  <a:lnTo>
                    <a:pt x="761" y="555"/>
                  </a:lnTo>
                  <a:lnTo>
                    <a:pt x="751" y="584"/>
                  </a:lnTo>
                  <a:lnTo>
                    <a:pt x="737" y="610"/>
                  </a:lnTo>
                  <a:lnTo>
                    <a:pt x="718" y="639"/>
                  </a:lnTo>
                  <a:lnTo>
                    <a:pt x="697" y="665"/>
                  </a:lnTo>
                  <a:lnTo>
                    <a:pt x="672" y="689"/>
                  </a:lnTo>
                  <a:lnTo>
                    <a:pt x="647" y="709"/>
                  </a:lnTo>
                  <a:lnTo>
                    <a:pt x="619" y="727"/>
                  </a:lnTo>
                  <a:lnTo>
                    <a:pt x="590" y="742"/>
                  </a:lnTo>
                  <a:lnTo>
                    <a:pt x="559" y="753"/>
                  </a:lnTo>
                  <a:lnTo>
                    <a:pt x="527" y="763"/>
                  </a:lnTo>
                  <a:lnTo>
                    <a:pt x="493" y="769"/>
                  </a:lnTo>
                  <a:lnTo>
                    <a:pt x="460" y="771"/>
                  </a:lnTo>
                  <a:lnTo>
                    <a:pt x="425" y="771"/>
                  </a:lnTo>
                  <a:lnTo>
                    <a:pt x="390" y="769"/>
                  </a:lnTo>
                  <a:lnTo>
                    <a:pt x="355" y="763"/>
                  </a:lnTo>
                  <a:lnTo>
                    <a:pt x="320" y="753"/>
                  </a:lnTo>
                  <a:lnTo>
                    <a:pt x="284" y="742"/>
                  </a:lnTo>
                  <a:lnTo>
                    <a:pt x="249" y="726"/>
                  </a:lnTo>
                  <a:lnTo>
                    <a:pt x="215" y="708"/>
                  </a:lnTo>
                  <a:lnTo>
                    <a:pt x="180" y="686"/>
                  </a:lnTo>
                  <a:lnTo>
                    <a:pt x="148" y="661"/>
                  </a:lnTo>
                  <a:lnTo>
                    <a:pt x="119" y="633"/>
                  </a:lnTo>
                  <a:lnTo>
                    <a:pt x="93" y="604"/>
                  </a:lnTo>
                  <a:lnTo>
                    <a:pt x="69" y="573"/>
                  </a:lnTo>
                  <a:lnTo>
                    <a:pt x="49" y="540"/>
                  </a:lnTo>
                  <a:lnTo>
                    <a:pt x="33" y="506"/>
                  </a:lnTo>
                  <a:lnTo>
                    <a:pt x="19" y="470"/>
                  </a:lnTo>
                  <a:lnTo>
                    <a:pt x="9" y="434"/>
                  </a:lnTo>
                  <a:lnTo>
                    <a:pt x="3" y="397"/>
                  </a:lnTo>
                  <a:lnTo>
                    <a:pt x="0" y="360"/>
                  </a:lnTo>
                  <a:lnTo>
                    <a:pt x="1" y="323"/>
                  </a:lnTo>
                  <a:lnTo>
                    <a:pt x="7" y="286"/>
                  </a:lnTo>
                  <a:lnTo>
                    <a:pt x="16" y="249"/>
                  </a:lnTo>
                  <a:lnTo>
                    <a:pt x="29" y="214"/>
                  </a:lnTo>
                  <a:lnTo>
                    <a:pt x="47" y="179"/>
                  </a:lnTo>
                  <a:lnTo>
                    <a:pt x="69" y="146"/>
                  </a:lnTo>
                  <a:lnTo>
                    <a:pt x="93" y="117"/>
                  </a:lnTo>
                  <a:lnTo>
                    <a:pt x="119" y="90"/>
                  </a:lnTo>
                  <a:lnTo>
                    <a:pt x="148" y="67"/>
                  </a:lnTo>
                  <a:lnTo>
                    <a:pt x="179" y="48"/>
                  </a:lnTo>
                  <a:lnTo>
                    <a:pt x="211" y="31"/>
                  </a:lnTo>
                  <a:lnTo>
                    <a:pt x="245" y="18"/>
                  </a:lnTo>
                  <a:lnTo>
                    <a:pt x="281" y="8"/>
                  </a:lnTo>
                  <a:lnTo>
                    <a:pt x="317" y="2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FFC89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44">
              <a:extLst>
                <a:ext uri="{FF2B5EF4-FFF2-40B4-BE49-F238E27FC236}">
                  <a16:creationId xmlns:a16="http://schemas.microsoft.com/office/drawing/2014/main" id="{95DA7835-B59D-43A4-8AF9-45A62E63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9926" y="3500438"/>
              <a:ext cx="1074738" cy="1068387"/>
            </a:xfrm>
            <a:custGeom>
              <a:avLst/>
              <a:gdLst/>
              <a:ahLst/>
              <a:cxnLst>
                <a:cxn ang="0">
                  <a:pos x="330" y="0"/>
                </a:cxn>
                <a:cxn ang="0">
                  <a:pos x="365" y="3"/>
                </a:cxn>
                <a:cxn ang="0">
                  <a:pos x="401" y="10"/>
                </a:cxn>
                <a:cxn ang="0">
                  <a:pos x="436" y="20"/>
                </a:cxn>
                <a:cxn ang="0">
                  <a:pos x="470" y="34"/>
                </a:cxn>
                <a:cxn ang="0">
                  <a:pos x="504" y="52"/>
                </a:cxn>
                <a:cxn ang="0">
                  <a:pos x="532" y="70"/>
                </a:cxn>
                <a:cxn ang="0">
                  <a:pos x="558" y="92"/>
                </a:cxn>
                <a:cxn ang="0">
                  <a:pos x="581" y="116"/>
                </a:cxn>
                <a:cxn ang="0">
                  <a:pos x="602" y="142"/>
                </a:cxn>
                <a:cxn ang="0">
                  <a:pos x="621" y="170"/>
                </a:cxn>
                <a:cxn ang="0">
                  <a:pos x="636" y="200"/>
                </a:cxn>
                <a:cxn ang="0">
                  <a:pos x="649" y="231"/>
                </a:cxn>
                <a:cxn ang="0">
                  <a:pos x="660" y="263"/>
                </a:cxn>
                <a:cxn ang="0">
                  <a:pos x="668" y="294"/>
                </a:cxn>
                <a:cxn ang="0">
                  <a:pos x="674" y="327"/>
                </a:cxn>
                <a:cxn ang="0">
                  <a:pos x="677" y="359"/>
                </a:cxn>
                <a:cxn ang="0">
                  <a:pos x="677" y="391"/>
                </a:cxn>
                <a:cxn ang="0">
                  <a:pos x="676" y="422"/>
                </a:cxn>
                <a:cxn ang="0">
                  <a:pos x="671" y="452"/>
                </a:cxn>
                <a:cxn ang="0">
                  <a:pos x="664" y="480"/>
                </a:cxn>
                <a:cxn ang="0">
                  <a:pos x="654" y="507"/>
                </a:cxn>
                <a:cxn ang="0">
                  <a:pos x="642" y="532"/>
                </a:cxn>
                <a:cxn ang="0">
                  <a:pos x="623" y="560"/>
                </a:cxn>
                <a:cxn ang="0">
                  <a:pos x="601" y="586"/>
                </a:cxn>
                <a:cxn ang="0">
                  <a:pos x="577" y="608"/>
                </a:cxn>
                <a:cxn ang="0">
                  <a:pos x="550" y="627"/>
                </a:cxn>
                <a:cxn ang="0">
                  <a:pos x="522" y="643"/>
                </a:cxn>
                <a:cxn ang="0">
                  <a:pos x="492" y="655"/>
                </a:cxn>
                <a:cxn ang="0">
                  <a:pos x="460" y="664"/>
                </a:cxn>
                <a:cxn ang="0">
                  <a:pos x="428" y="670"/>
                </a:cxn>
                <a:cxn ang="0">
                  <a:pos x="394" y="673"/>
                </a:cxn>
                <a:cxn ang="0">
                  <a:pos x="360" y="672"/>
                </a:cxn>
                <a:cxn ang="0">
                  <a:pos x="325" y="668"/>
                </a:cxn>
                <a:cxn ang="0">
                  <a:pos x="290" y="660"/>
                </a:cxn>
                <a:cxn ang="0">
                  <a:pos x="255" y="650"/>
                </a:cxn>
                <a:cxn ang="0">
                  <a:pos x="221" y="635"/>
                </a:cxn>
                <a:cxn ang="0">
                  <a:pos x="187" y="618"/>
                </a:cxn>
                <a:cxn ang="0">
                  <a:pos x="154" y="597"/>
                </a:cxn>
                <a:cxn ang="0">
                  <a:pos x="125" y="573"/>
                </a:cxn>
                <a:cxn ang="0">
                  <a:pos x="98" y="547"/>
                </a:cxn>
                <a:cxn ang="0">
                  <a:pos x="74" y="519"/>
                </a:cxn>
                <a:cxn ang="0">
                  <a:pos x="53" y="490"/>
                </a:cxn>
                <a:cxn ang="0">
                  <a:pos x="35" y="459"/>
                </a:cxn>
                <a:cxn ang="0">
                  <a:pos x="22" y="426"/>
                </a:cxn>
                <a:cxn ang="0">
                  <a:pos x="11" y="394"/>
                </a:cxn>
                <a:cxn ang="0">
                  <a:pos x="3" y="359"/>
                </a:cxn>
                <a:cxn ang="0">
                  <a:pos x="0" y="325"/>
                </a:cxn>
                <a:cxn ang="0">
                  <a:pos x="0" y="290"/>
                </a:cxn>
                <a:cxn ang="0">
                  <a:pos x="4" y="256"/>
                </a:cxn>
                <a:cxn ang="0">
                  <a:pos x="11" y="221"/>
                </a:cxn>
                <a:cxn ang="0">
                  <a:pos x="24" y="188"/>
                </a:cxn>
                <a:cxn ang="0">
                  <a:pos x="40" y="156"/>
                </a:cxn>
                <a:cxn ang="0">
                  <a:pos x="60" y="125"/>
                </a:cxn>
                <a:cxn ang="0">
                  <a:pos x="83" y="98"/>
                </a:cxn>
                <a:cxn ang="0">
                  <a:pos x="108" y="74"/>
                </a:cxn>
                <a:cxn ang="0">
                  <a:pos x="135" y="53"/>
                </a:cxn>
                <a:cxn ang="0">
                  <a:pos x="164" y="36"/>
                </a:cxn>
                <a:cxn ang="0">
                  <a:pos x="195" y="22"/>
                </a:cxn>
                <a:cxn ang="0">
                  <a:pos x="228" y="11"/>
                </a:cxn>
                <a:cxn ang="0">
                  <a:pos x="261" y="4"/>
                </a:cxn>
                <a:cxn ang="0">
                  <a:pos x="295" y="0"/>
                </a:cxn>
                <a:cxn ang="0">
                  <a:pos x="330" y="0"/>
                </a:cxn>
              </a:cxnLst>
              <a:rect l="0" t="0" r="r" b="b"/>
              <a:pathLst>
                <a:path w="677" h="673">
                  <a:moveTo>
                    <a:pt x="330" y="0"/>
                  </a:moveTo>
                  <a:lnTo>
                    <a:pt x="365" y="3"/>
                  </a:lnTo>
                  <a:lnTo>
                    <a:pt x="401" y="10"/>
                  </a:lnTo>
                  <a:lnTo>
                    <a:pt x="436" y="20"/>
                  </a:lnTo>
                  <a:lnTo>
                    <a:pt x="470" y="34"/>
                  </a:lnTo>
                  <a:lnTo>
                    <a:pt x="504" y="52"/>
                  </a:lnTo>
                  <a:lnTo>
                    <a:pt x="532" y="70"/>
                  </a:lnTo>
                  <a:lnTo>
                    <a:pt x="558" y="92"/>
                  </a:lnTo>
                  <a:lnTo>
                    <a:pt x="581" y="116"/>
                  </a:lnTo>
                  <a:lnTo>
                    <a:pt x="602" y="142"/>
                  </a:lnTo>
                  <a:lnTo>
                    <a:pt x="621" y="170"/>
                  </a:lnTo>
                  <a:lnTo>
                    <a:pt x="636" y="200"/>
                  </a:lnTo>
                  <a:lnTo>
                    <a:pt x="649" y="231"/>
                  </a:lnTo>
                  <a:lnTo>
                    <a:pt x="660" y="263"/>
                  </a:lnTo>
                  <a:lnTo>
                    <a:pt x="668" y="294"/>
                  </a:lnTo>
                  <a:lnTo>
                    <a:pt x="674" y="327"/>
                  </a:lnTo>
                  <a:lnTo>
                    <a:pt x="677" y="359"/>
                  </a:lnTo>
                  <a:lnTo>
                    <a:pt x="677" y="391"/>
                  </a:lnTo>
                  <a:lnTo>
                    <a:pt x="676" y="422"/>
                  </a:lnTo>
                  <a:lnTo>
                    <a:pt x="671" y="452"/>
                  </a:lnTo>
                  <a:lnTo>
                    <a:pt x="664" y="480"/>
                  </a:lnTo>
                  <a:lnTo>
                    <a:pt x="654" y="507"/>
                  </a:lnTo>
                  <a:lnTo>
                    <a:pt x="642" y="532"/>
                  </a:lnTo>
                  <a:lnTo>
                    <a:pt x="623" y="560"/>
                  </a:lnTo>
                  <a:lnTo>
                    <a:pt x="601" y="586"/>
                  </a:lnTo>
                  <a:lnTo>
                    <a:pt x="577" y="608"/>
                  </a:lnTo>
                  <a:lnTo>
                    <a:pt x="550" y="627"/>
                  </a:lnTo>
                  <a:lnTo>
                    <a:pt x="522" y="643"/>
                  </a:lnTo>
                  <a:lnTo>
                    <a:pt x="492" y="655"/>
                  </a:lnTo>
                  <a:lnTo>
                    <a:pt x="460" y="664"/>
                  </a:lnTo>
                  <a:lnTo>
                    <a:pt x="428" y="670"/>
                  </a:lnTo>
                  <a:lnTo>
                    <a:pt x="394" y="673"/>
                  </a:lnTo>
                  <a:lnTo>
                    <a:pt x="360" y="672"/>
                  </a:lnTo>
                  <a:lnTo>
                    <a:pt x="325" y="668"/>
                  </a:lnTo>
                  <a:lnTo>
                    <a:pt x="290" y="660"/>
                  </a:lnTo>
                  <a:lnTo>
                    <a:pt x="255" y="650"/>
                  </a:lnTo>
                  <a:lnTo>
                    <a:pt x="221" y="635"/>
                  </a:lnTo>
                  <a:lnTo>
                    <a:pt x="187" y="618"/>
                  </a:lnTo>
                  <a:lnTo>
                    <a:pt x="154" y="597"/>
                  </a:lnTo>
                  <a:lnTo>
                    <a:pt x="125" y="573"/>
                  </a:lnTo>
                  <a:lnTo>
                    <a:pt x="98" y="547"/>
                  </a:lnTo>
                  <a:lnTo>
                    <a:pt x="74" y="519"/>
                  </a:lnTo>
                  <a:lnTo>
                    <a:pt x="53" y="490"/>
                  </a:lnTo>
                  <a:lnTo>
                    <a:pt x="35" y="459"/>
                  </a:lnTo>
                  <a:lnTo>
                    <a:pt x="22" y="426"/>
                  </a:lnTo>
                  <a:lnTo>
                    <a:pt x="11" y="394"/>
                  </a:lnTo>
                  <a:lnTo>
                    <a:pt x="3" y="359"/>
                  </a:lnTo>
                  <a:lnTo>
                    <a:pt x="0" y="325"/>
                  </a:lnTo>
                  <a:lnTo>
                    <a:pt x="0" y="290"/>
                  </a:lnTo>
                  <a:lnTo>
                    <a:pt x="4" y="256"/>
                  </a:lnTo>
                  <a:lnTo>
                    <a:pt x="11" y="221"/>
                  </a:lnTo>
                  <a:lnTo>
                    <a:pt x="24" y="188"/>
                  </a:lnTo>
                  <a:lnTo>
                    <a:pt x="40" y="156"/>
                  </a:lnTo>
                  <a:lnTo>
                    <a:pt x="60" y="125"/>
                  </a:lnTo>
                  <a:lnTo>
                    <a:pt x="83" y="98"/>
                  </a:lnTo>
                  <a:lnTo>
                    <a:pt x="108" y="74"/>
                  </a:lnTo>
                  <a:lnTo>
                    <a:pt x="135" y="53"/>
                  </a:lnTo>
                  <a:lnTo>
                    <a:pt x="164" y="36"/>
                  </a:lnTo>
                  <a:lnTo>
                    <a:pt x="195" y="22"/>
                  </a:lnTo>
                  <a:lnTo>
                    <a:pt x="228" y="11"/>
                  </a:lnTo>
                  <a:lnTo>
                    <a:pt x="261" y="4"/>
                  </a:lnTo>
                  <a:lnTo>
                    <a:pt x="295" y="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FFDBA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945">
              <a:extLst>
                <a:ext uri="{FF2B5EF4-FFF2-40B4-BE49-F238E27FC236}">
                  <a16:creationId xmlns:a16="http://schemas.microsoft.com/office/drawing/2014/main" id="{7205EC5A-2944-476C-B0CD-C164FEBB5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1" y="4214813"/>
              <a:ext cx="654050" cy="144462"/>
            </a:xfrm>
            <a:custGeom>
              <a:avLst/>
              <a:gdLst/>
              <a:ahLst/>
              <a:cxnLst>
                <a:cxn ang="0">
                  <a:pos x="412" y="0"/>
                </a:cxn>
                <a:cxn ang="0">
                  <a:pos x="407" y="22"/>
                </a:cxn>
                <a:cxn ang="0">
                  <a:pos x="368" y="39"/>
                </a:cxn>
                <a:cxn ang="0">
                  <a:pos x="330" y="53"/>
                </a:cxn>
                <a:cxn ang="0">
                  <a:pos x="291" y="65"/>
                </a:cxn>
                <a:cxn ang="0">
                  <a:pos x="253" y="73"/>
                </a:cxn>
                <a:cxn ang="0">
                  <a:pos x="216" y="80"/>
                </a:cxn>
                <a:cxn ang="0">
                  <a:pos x="180" y="85"/>
                </a:cxn>
                <a:cxn ang="0">
                  <a:pos x="146" y="89"/>
                </a:cxn>
                <a:cxn ang="0">
                  <a:pos x="114" y="90"/>
                </a:cxn>
                <a:cxn ang="0">
                  <a:pos x="85" y="91"/>
                </a:cxn>
                <a:cxn ang="0">
                  <a:pos x="60" y="91"/>
                </a:cxn>
                <a:cxn ang="0">
                  <a:pos x="38" y="91"/>
                </a:cxn>
                <a:cxn ang="0">
                  <a:pos x="21" y="90"/>
                </a:cxn>
                <a:cxn ang="0">
                  <a:pos x="8" y="89"/>
                </a:cxn>
                <a:cxn ang="0">
                  <a:pos x="0" y="89"/>
                </a:cxn>
                <a:cxn ang="0">
                  <a:pos x="0" y="66"/>
                </a:cxn>
                <a:cxn ang="0">
                  <a:pos x="2" y="43"/>
                </a:cxn>
                <a:cxn ang="0">
                  <a:pos x="4" y="43"/>
                </a:cxn>
                <a:cxn ang="0">
                  <a:pos x="12" y="43"/>
                </a:cxn>
                <a:cxn ang="0">
                  <a:pos x="24" y="43"/>
                </a:cxn>
                <a:cxn ang="0">
                  <a:pos x="41" y="42"/>
                </a:cxn>
                <a:cxn ang="0">
                  <a:pos x="62" y="41"/>
                </a:cxn>
                <a:cxn ang="0">
                  <a:pos x="86" y="41"/>
                </a:cxn>
                <a:cxn ang="0">
                  <a:pos x="113" y="39"/>
                </a:cxn>
                <a:cxn ang="0">
                  <a:pos x="143" y="37"/>
                </a:cxn>
                <a:cxn ang="0">
                  <a:pos x="175" y="34"/>
                </a:cxn>
                <a:cxn ang="0">
                  <a:pos x="208" y="31"/>
                </a:cxn>
                <a:cxn ang="0">
                  <a:pos x="244" y="28"/>
                </a:cxn>
                <a:cxn ang="0">
                  <a:pos x="279" y="23"/>
                </a:cxn>
                <a:cxn ang="0">
                  <a:pos x="316" y="18"/>
                </a:cxn>
                <a:cxn ang="0">
                  <a:pos x="351" y="13"/>
                </a:cxn>
                <a:cxn ang="0">
                  <a:pos x="388" y="6"/>
                </a:cxn>
                <a:cxn ang="0">
                  <a:pos x="412" y="0"/>
                </a:cxn>
              </a:cxnLst>
              <a:rect l="0" t="0" r="r" b="b"/>
              <a:pathLst>
                <a:path w="412" h="91">
                  <a:moveTo>
                    <a:pt x="412" y="0"/>
                  </a:moveTo>
                  <a:lnTo>
                    <a:pt x="407" y="22"/>
                  </a:lnTo>
                  <a:lnTo>
                    <a:pt x="368" y="39"/>
                  </a:lnTo>
                  <a:lnTo>
                    <a:pt x="330" y="53"/>
                  </a:lnTo>
                  <a:lnTo>
                    <a:pt x="291" y="65"/>
                  </a:lnTo>
                  <a:lnTo>
                    <a:pt x="253" y="73"/>
                  </a:lnTo>
                  <a:lnTo>
                    <a:pt x="216" y="80"/>
                  </a:lnTo>
                  <a:lnTo>
                    <a:pt x="180" y="85"/>
                  </a:lnTo>
                  <a:lnTo>
                    <a:pt x="146" y="89"/>
                  </a:lnTo>
                  <a:lnTo>
                    <a:pt x="114" y="90"/>
                  </a:lnTo>
                  <a:lnTo>
                    <a:pt x="85" y="91"/>
                  </a:lnTo>
                  <a:lnTo>
                    <a:pt x="60" y="91"/>
                  </a:lnTo>
                  <a:lnTo>
                    <a:pt x="38" y="91"/>
                  </a:lnTo>
                  <a:lnTo>
                    <a:pt x="21" y="90"/>
                  </a:lnTo>
                  <a:lnTo>
                    <a:pt x="8" y="89"/>
                  </a:lnTo>
                  <a:lnTo>
                    <a:pt x="0" y="89"/>
                  </a:lnTo>
                  <a:lnTo>
                    <a:pt x="0" y="66"/>
                  </a:lnTo>
                  <a:lnTo>
                    <a:pt x="2" y="43"/>
                  </a:lnTo>
                  <a:lnTo>
                    <a:pt x="4" y="43"/>
                  </a:lnTo>
                  <a:lnTo>
                    <a:pt x="12" y="43"/>
                  </a:lnTo>
                  <a:lnTo>
                    <a:pt x="24" y="43"/>
                  </a:lnTo>
                  <a:lnTo>
                    <a:pt x="41" y="42"/>
                  </a:lnTo>
                  <a:lnTo>
                    <a:pt x="62" y="41"/>
                  </a:lnTo>
                  <a:lnTo>
                    <a:pt x="86" y="41"/>
                  </a:lnTo>
                  <a:lnTo>
                    <a:pt x="113" y="39"/>
                  </a:lnTo>
                  <a:lnTo>
                    <a:pt x="143" y="37"/>
                  </a:lnTo>
                  <a:lnTo>
                    <a:pt x="175" y="34"/>
                  </a:lnTo>
                  <a:lnTo>
                    <a:pt x="208" y="31"/>
                  </a:lnTo>
                  <a:lnTo>
                    <a:pt x="244" y="28"/>
                  </a:lnTo>
                  <a:lnTo>
                    <a:pt x="279" y="23"/>
                  </a:lnTo>
                  <a:lnTo>
                    <a:pt x="316" y="18"/>
                  </a:lnTo>
                  <a:lnTo>
                    <a:pt x="351" y="13"/>
                  </a:lnTo>
                  <a:lnTo>
                    <a:pt x="388" y="6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46">
              <a:extLst>
                <a:ext uri="{FF2B5EF4-FFF2-40B4-BE49-F238E27FC236}">
                  <a16:creationId xmlns:a16="http://schemas.microsoft.com/office/drawing/2014/main" id="{43AA4A48-D01E-4C42-B2C6-90979CAD5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463" y="3449638"/>
              <a:ext cx="1111250" cy="919162"/>
            </a:xfrm>
            <a:custGeom>
              <a:avLst/>
              <a:gdLst/>
              <a:ahLst/>
              <a:cxnLst>
                <a:cxn ang="0">
                  <a:pos x="386" y="1"/>
                </a:cxn>
                <a:cxn ang="0">
                  <a:pos x="461" y="13"/>
                </a:cxn>
                <a:cxn ang="0">
                  <a:pos x="537" y="40"/>
                </a:cxn>
                <a:cxn ang="0">
                  <a:pos x="604" y="79"/>
                </a:cxn>
                <a:cxn ang="0">
                  <a:pos x="652" y="120"/>
                </a:cxn>
                <a:cxn ang="0">
                  <a:pos x="686" y="164"/>
                </a:cxn>
                <a:cxn ang="0">
                  <a:pos x="696" y="214"/>
                </a:cxn>
                <a:cxn ang="0">
                  <a:pos x="678" y="257"/>
                </a:cxn>
                <a:cxn ang="0">
                  <a:pos x="652" y="288"/>
                </a:cxn>
                <a:cxn ang="0">
                  <a:pos x="619" y="312"/>
                </a:cxn>
                <a:cxn ang="0">
                  <a:pos x="580" y="326"/>
                </a:cxn>
                <a:cxn ang="0">
                  <a:pos x="536" y="334"/>
                </a:cxn>
                <a:cxn ang="0">
                  <a:pos x="490" y="336"/>
                </a:cxn>
                <a:cxn ang="0">
                  <a:pos x="443" y="333"/>
                </a:cxn>
                <a:cxn ang="0">
                  <a:pos x="395" y="327"/>
                </a:cxn>
                <a:cxn ang="0">
                  <a:pos x="351" y="319"/>
                </a:cxn>
                <a:cxn ang="0">
                  <a:pos x="309" y="308"/>
                </a:cxn>
                <a:cxn ang="0">
                  <a:pos x="273" y="298"/>
                </a:cxn>
                <a:cxn ang="0">
                  <a:pos x="244" y="288"/>
                </a:cxn>
                <a:cxn ang="0">
                  <a:pos x="223" y="281"/>
                </a:cxn>
                <a:cxn ang="0">
                  <a:pos x="211" y="277"/>
                </a:cxn>
                <a:cxn ang="0">
                  <a:pos x="213" y="312"/>
                </a:cxn>
                <a:cxn ang="0">
                  <a:pos x="211" y="378"/>
                </a:cxn>
                <a:cxn ang="0">
                  <a:pos x="200" y="433"/>
                </a:cxn>
                <a:cxn ang="0">
                  <a:pos x="183" y="479"/>
                </a:cxn>
                <a:cxn ang="0">
                  <a:pos x="161" y="516"/>
                </a:cxn>
                <a:cxn ang="0">
                  <a:pos x="136" y="546"/>
                </a:cxn>
                <a:cxn ang="0">
                  <a:pos x="110" y="566"/>
                </a:cxn>
                <a:cxn ang="0">
                  <a:pos x="85" y="579"/>
                </a:cxn>
                <a:cxn ang="0">
                  <a:pos x="44" y="515"/>
                </a:cxn>
                <a:cxn ang="0">
                  <a:pos x="16" y="445"/>
                </a:cxn>
                <a:cxn ang="0">
                  <a:pos x="2" y="371"/>
                </a:cxn>
                <a:cxn ang="0">
                  <a:pos x="2" y="296"/>
                </a:cxn>
                <a:cxn ang="0">
                  <a:pos x="16" y="232"/>
                </a:cxn>
                <a:cxn ang="0">
                  <a:pos x="41" y="179"/>
                </a:cxn>
                <a:cxn ang="0">
                  <a:pos x="86" y="116"/>
                </a:cxn>
                <a:cxn ang="0">
                  <a:pos x="142" y="67"/>
                </a:cxn>
                <a:cxn ang="0">
                  <a:pos x="206" y="31"/>
                </a:cxn>
                <a:cxn ang="0">
                  <a:pos x="275" y="8"/>
                </a:cxn>
                <a:cxn ang="0">
                  <a:pos x="348" y="0"/>
                </a:cxn>
              </a:cxnLst>
              <a:rect l="0" t="0" r="r" b="b"/>
              <a:pathLst>
                <a:path w="700" h="579">
                  <a:moveTo>
                    <a:pt x="348" y="0"/>
                  </a:moveTo>
                  <a:lnTo>
                    <a:pt x="386" y="1"/>
                  </a:lnTo>
                  <a:lnTo>
                    <a:pt x="423" y="5"/>
                  </a:lnTo>
                  <a:lnTo>
                    <a:pt x="461" y="13"/>
                  </a:lnTo>
                  <a:lnTo>
                    <a:pt x="499" y="25"/>
                  </a:lnTo>
                  <a:lnTo>
                    <a:pt x="537" y="40"/>
                  </a:lnTo>
                  <a:lnTo>
                    <a:pt x="573" y="59"/>
                  </a:lnTo>
                  <a:lnTo>
                    <a:pt x="604" y="79"/>
                  </a:lnTo>
                  <a:lnTo>
                    <a:pt x="630" y="99"/>
                  </a:lnTo>
                  <a:lnTo>
                    <a:pt x="652" y="120"/>
                  </a:lnTo>
                  <a:lnTo>
                    <a:pt x="670" y="142"/>
                  </a:lnTo>
                  <a:lnTo>
                    <a:pt x="686" y="164"/>
                  </a:lnTo>
                  <a:lnTo>
                    <a:pt x="700" y="188"/>
                  </a:lnTo>
                  <a:lnTo>
                    <a:pt x="696" y="214"/>
                  </a:lnTo>
                  <a:lnTo>
                    <a:pt x="688" y="236"/>
                  </a:lnTo>
                  <a:lnTo>
                    <a:pt x="678" y="257"/>
                  </a:lnTo>
                  <a:lnTo>
                    <a:pt x="666" y="274"/>
                  </a:lnTo>
                  <a:lnTo>
                    <a:pt x="652" y="288"/>
                  </a:lnTo>
                  <a:lnTo>
                    <a:pt x="637" y="302"/>
                  </a:lnTo>
                  <a:lnTo>
                    <a:pt x="619" y="312"/>
                  </a:lnTo>
                  <a:lnTo>
                    <a:pt x="600" y="320"/>
                  </a:lnTo>
                  <a:lnTo>
                    <a:pt x="580" y="326"/>
                  </a:lnTo>
                  <a:lnTo>
                    <a:pt x="558" y="331"/>
                  </a:lnTo>
                  <a:lnTo>
                    <a:pt x="536" y="334"/>
                  </a:lnTo>
                  <a:lnTo>
                    <a:pt x="513" y="336"/>
                  </a:lnTo>
                  <a:lnTo>
                    <a:pt x="490" y="336"/>
                  </a:lnTo>
                  <a:lnTo>
                    <a:pt x="466" y="336"/>
                  </a:lnTo>
                  <a:lnTo>
                    <a:pt x="443" y="333"/>
                  </a:lnTo>
                  <a:lnTo>
                    <a:pt x="419" y="331"/>
                  </a:lnTo>
                  <a:lnTo>
                    <a:pt x="395" y="327"/>
                  </a:lnTo>
                  <a:lnTo>
                    <a:pt x="373" y="323"/>
                  </a:lnTo>
                  <a:lnTo>
                    <a:pt x="351" y="319"/>
                  </a:lnTo>
                  <a:lnTo>
                    <a:pt x="330" y="313"/>
                  </a:lnTo>
                  <a:lnTo>
                    <a:pt x="309" y="308"/>
                  </a:lnTo>
                  <a:lnTo>
                    <a:pt x="291" y="303"/>
                  </a:lnTo>
                  <a:lnTo>
                    <a:pt x="273" y="298"/>
                  </a:lnTo>
                  <a:lnTo>
                    <a:pt x="257" y="293"/>
                  </a:lnTo>
                  <a:lnTo>
                    <a:pt x="244" y="288"/>
                  </a:lnTo>
                  <a:lnTo>
                    <a:pt x="232" y="284"/>
                  </a:lnTo>
                  <a:lnTo>
                    <a:pt x="223" y="281"/>
                  </a:lnTo>
                  <a:lnTo>
                    <a:pt x="216" y="278"/>
                  </a:lnTo>
                  <a:lnTo>
                    <a:pt x="211" y="277"/>
                  </a:lnTo>
                  <a:lnTo>
                    <a:pt x="209" y="276"/>
                  </a:lnTo>
                  <a:lnTo>
                    <a:pt x="213" y="312"/>
                  </a:lnTo>
                  <a:lnTo>
                    <a:pt x="213" y="346"/>
                  </a:lnTo>
                  <a:lnTo>
                    <a:pt x="211" y="378"/>
                  </a:lnTo>
                  <a:lnTo>
                    <a:pt x="206" y="406"/>
                  </a:lnTo>
                  <a:lnTo>
                    <a:pt x="200" y="433"/>
                  </a:lnTo>
                  <a:lnTo>
                    <a:pt x="192" y="457"/>
                  </a:lnTo>
                  <a:lnTo>
                    <a:pt x="183" y="479"/>
                  </a:lnTo>
                  <a:lnTo>
                    <a:pt x="172" y="499"/>
                  </a:lnTo>
                  <a:lnTo>
                    <a:pt x="161" y="516"/>
                  </a:lnTo>
                  <a:lnTo>
                    <a:pt x="149" y="532"/>
                  </a:lnTo>
                  <a:lnTo>
                    <a:pt x="136" y="546"/>
                  </a:lnTo>
                  <a:lnTo>
                    <a:pt x="123" y="557"/>
                  </a:lnTo>
                  <a:lnTo>
                    <a:pt x="110" y="566"/>
                  </a:lnTo>
                  <a:lnTo>
                    <a:pt x="98" y="574"/>
                  </a:lnTo>
                  <a:lnTo>
                    <a:pt x="85" y="579"/>
                  </a:lnTo>
                  <a:lnTo>
                    <a:pt x="63" y="548"/>
                  </a:lnTo>
                  <a:lnTo>
                    <a:pt x="44" y="515"/>
                  </a:lnTo>
                  <a:lnTo>
                    <a:pt x="27" y="481"/>
                  </a:lnTo>
                  <a:lnTo>
                    <a:pt x="16" y="445"/>
                  </a:lnTo>
                  <a:lnTo>
                    <a:pt x="7" y="409"/>
                  </a:lnTo>
                  <a:lnTo>
                    <a:pt x="2" y="371"/>
                  </a:lnTo>
                  <a:lnTo>
                    <a:pt x="0" y="334"/>
                  </a:lnTo>
                  <a:lnTo>
                    <a:pt x="2" y="296"/>
                  </a:lnTo>
                  <a:lnTo>
                    <a:pt x="7" y="260"/>
                  </a:lnTo>
                  <a:lnTo>
                    <a:pt x="16" y="232"/>
                  </a:lnTo>
                  <a:lnTo>
                    <a:pt x="27" y="205"/>
                  </a:lnTo>
                  <a:lnTo>
                    <a:pt x="41" y="179"/>
                  </a:lnTo>
                  <a:lnTo>
                    <a:pt x="62" y="146"/>
                  </a:lnTo>
                  <a:lnTo>
                    <a:pt x="86" y="116"/>
                  </a:lnTo>
                  <a:lnTo>
                    <a:pt x="113" y="90"/>
                  </a:lnTo>
                  <a:lnTo>
                    <a:pt x="142" y="67"/>
                  </a:lnTo>
                  <a:lnTo>
                    <a:pt x="173" y="47"/>
                  </a:lnTo>
                  <a:lnTo>
                    <a:pt x="206" y="31"/>
                  </a:lnTo>
                  <a:lnTo>
                    <a:pt x="240" y="18"/>
                  </a:lnTo>
                  <a:lnTo>
                    <a:pt x="275" y="8"/>
                  </a:lnTo>
                  <a:lnTo>
                    <a:pt x="311" y="2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E6934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947">
              <a:extLst>
                <a:ext uri="{FF2B5EF4-FFF2-40B4-BE49-F238E27FC236}">
                  <a16:creationId xmlns:a16="http://schemas.microsoft.com/office/drawing/2014/main" id="{CCD8ED8A-C87A-40F6-85FA-1E87DE56A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76" y="3424238"/>
              <a:ext cx="1120775" cy="923925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468" y="13"/>
                </a:cxn>
                <a:cxn ang="0">
                  <a:pos x="543" y="40"/>
                </a:cxn>
                <a:cxn ang="0">
                  <a:pos x="610" y="79"/>
                </a:cxn>
                <a:cxn ang="0">
                  <a:pos x="658" y="121"/>
                </a:cxn>
                <a:cxn ang="0">
                  <a:pos x="692" y="165"/>
                </a:cxn>
                <a:cxn ang="0">
                  <a:pos x="701" y="214"/>
                </a:cxn>
                <a:cxn ang="0">
                  <a:pos x="684" y="256"/>
                </a:cxn>
                <a:cxn ang="0">
                  <a:pos x="659" y="289"/>
                </a:cxn>
                <a:cxn ang="0">
                  <a:pos x="625" y="311"/>
                </a:cxn>
                <a:cxn ang="0">
                  <a:pos x="586" y="327"/>
                </a:cxn>
                <a:cxn ang="0">
                  <a:pos x="542" y="335"/>
                </a:cxn>
                <a:cxn ang="0">
                  <a:pos x="496" y="336"/>
                </a:cxn>
                <a:cxn ang="0">
                  <a:pos x="448" y="334"/>
                </a:cxn>
                <a:cxn ang="0">
                  <a:pos x="402" y="327"/>
                </a:cxn>
                <a:cxn ang="0">
                  <a:pos x="357" y="318"/>
                </a:cxn>
                <a:cxn ang="0">
                  <a:pos x="315" y="308"/>
                </a:cxn>
                <a:cxn ang="0">
                  <a:pos x="279" y="297"/>
                </a:cxn>
                <a:cxn ang="0">
                  <a:pos x="250" y="288"/>
                </a:cxn>
                <a:cxn ang="0">
                  <a:pos x="228" y="281"/>
                </a:cxn>
                <a:cxn ang="0">
                  <a:pos x="217" y="276"/>
                </a:cxn>
                <a:cxn ang="0">
                  <a:pos x="219" y="313"/>
                </a:cxn>
                <a:cxn ang="0">
                  <a:pos x="217" y="379"/>
                </a:cxn>
                <a:cxn ang="0">
                  <a:pos x="208" y="434"/>
                </a:cxn>
                <a:cxn ang="0">
                  <a:pos x="192" y="480"/>
                </a:cxn>
                <a:cxn ang="0">
                  <a:pos x="171" y="517"/>
                </a:cxn>
                <a:cxn ang="0">
                  <a:pos x="148" y="545"/>
                </a:cxn>
                <a:cxn ang="0">
                  <a:pos x="122" y="565"/>
                </a:cxn>
                <a:cxn ang="0">
                  <a:pos x="98" y="577"/>
                </a:cxn>
                <a:cxn ang="0">
                  <a:pos x="76" y="582"/>
                </a:cxn>
                <a:cxn ang="0">
                  <a:pos x="36" y="514"/>
                </a:cxn>
                <a:cxn ang="0">
                  <a:pos x="10" y="441"/>
                </a:cxn>
                <a:cxn ang="0">
                  <a:pos x="0" y="365"/>
                </a:cxn>
                <a:cxn ang="0">
                  <a:pos x="6" y="289"/>
                </a:cxn>
                <a:cxn ang="0">
                  <a:pos x="29" y="214"/>
                </a:cxn>
                <a:cxn ang="0">
                  <a:pos x="69" y="146"/>
                </a:cxn>
                <a:cxn ang="0">
                  <a:pos x="119" y="90"/>
                </a:cxn>
                <a:cxn ang="0">
                  <a:pos x="179" y="48"/>
                </a:cxn>
                <a:cxn ang="0">
                  <a:pos x="245" y="18"/>
                </a:cxn>
                <a:cxn ang="0">
                  <a:pos x="317" y="2"/>
                </a:cxn>
              </a:cxnLst>
              <a:rect l="0" t="0" r="r" b="b"/>
              <a:pathLst>
                <a:path w="706" h="582">
                  <a:moveTo>
                    <a:pt x="355" y="0"/>
                  </a:moveTo>
                  <a:lnTo>
                    <a:pt x="392" y="0"/>
                  </a:lnTo>
                  <a:lnTo>
                    <a:pt x="430" y="5"/>
                  </a:lnTo>
                  <a:lnTo>
                    <a:pt x="468" y="13"/>
                  </a:lnTo>
                  <a:lnTo>
                    <a:pt x="506" y="24"/>
                  </a:lnTo>
                  <a:lnTo>
                    <a:pt x="543" y="40"/>
                  </a:lnTo>
                  <a:lnTo>
                    <a:pt x="579" y="59"/>
                  </a:lnTo>
                  <a:lnTo>
                    <a:pt x="610" y="79"/>
                  </a:lnTo>
                  <a:lnTo>
                    <a:pt x="636" y="100"/>
                  </a:lnTo>
                  <a:lnTo>
                    <a:pt x="658" y="121"/>
                  </a:lnTo>
                  <a:lnTo>
                    <a:pt x="676" y="142"/>
                  </a:lnTo>
                  <a:lnTo>
                    <a:pt x="692" y="165"/>
                  </a:lnTo>
                  <a:lnTo>
                    <a:pt x="706" y="189"/>
                  </a:lnTo>
                  <a:lnTo>
                    <a:pt x="701" y="214"/>
                  </a:lnTo>
                  <a:lnTo>
                    <a:pt x="694" y="237"/>
                  </a:lnTo>
                  <a:lnTo>
                    <a:pt x="684" y="256"/>
                  </a:lnTo>
                  <a:lnTo>
                    <a:pt x="672" y="274"/>
                  </a:lnTo>
                  <a:lnTo>
                    <a:pt x="659" y="289"/>
                  </a:lnTo>
                  <a:lnTo>
                    <a:pt x="642" y="301"/>
                  </a:lnTo>
                  <a:lnTo>
                    <a:pt x="625" y="311"/>
                  </a:lnTo>
                  <a:lnTo>
                    <a:pt x="606" y="320"/>
                  </a:lnTo>
                  <a:lnTo>
                    <a:pt x="586" y="327"/>
                  </a:lnTo>
                  <a:lnTo>
                    <a:pt x="565" y="331"/>
                  </a:lnTo>
                  <a:lnTo>
                    <a:pt x="542" y="335"/>
                  </a:lnTo>
                  <a:lnTo>
                    <a:pt x="520" y="336"/>
                  </a:lnTo>
                  <a:lnTo>
                    <a:pt x="496" y="336"/>
                  </a:lnTo>
                  <a:lnTo>
                    <a:pt x="472" y="335"/>
                  </a:lnTo>
                  <a:lnTo>
                    <a:pt x="448" y="334"/>
                  </a:lnTo>
                  <a:lnTo>
                    <a:pt x="425" y="331"/>
                  </a:lnTo>
                  <a:lnTo>
                    <a:pt x="402" y="327"/>
                  </a:lnTo>
                  <a:lnTo>
                    <a:pt x="379" y="323"/>
                  </a:lnTo>
                  <a:lnTo>
                    <a:pt x="357" y="318"/>
                  </a:lnTo>
                  <a:lnTo>
                    <a:pt x="335" y="314"/>
                  </a:lnTo>
                  <a:lnTo>
                    <a:pt x="315" y="308"/>
                  </a:lnTo>
                  <a:lnTo>
                    <a:pt x="296" y="303"/>
                  </a:lnTo>
                  <a:lnTo>
                    <a:pt x="279" y="297"/>
                  </a:lnTo>
                  <a:lnTo>
                    <a:pt x="264" y="293"/>
                  </a:lnTo>
                  <a:lnTo>
                    <a:pt x="250" y="288"/>
                  </a:lnTo>
                  <a:lnTo>
                    <a:pt x="238" y="284"/>
                  </a:lnTo>
                  <a:lnTo>
                    <a:pt x="228" y="281"/>
                  </a:lnTo>
                  <a:lnTo>
                    <a:pt x="221" y="278"/>
                  </a:lnTo>
                  <a:lnTo>
                    <a:pt x="217" y="276"/>
                  </a:lnTo>
                  <a:lnTo>
                    <a:pt x="216" y="276"/>
                  </a:lnTo>
                  <a:lnTo>
                    <a:pt x="219" y="313"/>
                  </a:lnTo>
                  <a:lnTo>
                    <a:pt x="220" y="347"/>
                  </a:lnTo>
                  <a:lnTo>
                    <a:pt x="217" y="379"/>
                  </a:lnTo>
                  <a:lnTo>
                    <a:pt x="214" y="407"/>
                  </a:lnTo>
                  <a:lnTo>
                    <a:pt x="208" y="434"/>
                  </a:lnTo>
                  <a:lnTo>
                    <a:pt x="201" y="458"/>
                  </a:lnTo>
                  <a:lnTo>
                    <a:pt x="192" y="480"/>
                  </a:lnTo>
                  <a:lnTo>
                    <a:pt x="183" y="499"/>
                  </a:lnTo>
                  <a:lnTo>
                    <a:pt x="171" y="517"/>
                  </a:lnTo>
                  <a:lnTo>
                    <a:pt x="159" y="532"/>
                  </a:lnTo>
                  <a:lnTo>
                    <a:pt x="148" y="545"/>
                  </a:lnTo>
                  <a:lnTo>
                    <a:pt x="134" y="556"/>
                  </a:lnTo>
                  <a:lnTo>
                    <a:pt x="122" y="565"/>
                  </a:lnTo>
                  <a:lnTo>
                    <a:pt x="110" y="572"/>
                  </a:lnTo>
                  <a:lnTo>
                    <a:pt x="98" y="577"/>
                  </a:lnTo>
                  <a:lnTo>
                    <a:pt x="86" y="580"/>
                  </a:lnTo>
                  <a:lnTo>
                    <a:pt x="76" y="582"/>
                  </a:lnTo>
                  <a:lnTo>
                    <a:pt x="55" y="549"/>
                  </a:lnTo>
                  <a:lnTo>
                    <a:pt x="36" y="514"/>
                  </a:lnTo>
                  <a:lnTo>
                    <a:pt x="21" y="478"/>
                  </a:lnTo>
                  <a:lnTo>
                    <a:pt x="10" y="441"/>
                  </a:lnTo>
                  <a:lnTo>
                    <a:pt x="3" y="403"/>
                  </a:lnTo>
                  <a:lnTo>
                    <a:pt x="0" y="365"/>
                  </a:lnTo>
                  <a:lnTo>
                    <a:pt x="1" y="327"/>
                  </a:lnTo>
                  <a:lnTo>
                    <a:pt x="6" y="289"/>
                  </a:lnTo>
                  <a:lnTo>
                    <a:pt x="15" y="252"/>
                  </a:lnTo>
                  <a:lnTo>
                    <a:pt x="29" y="214"/>
                  </a:lnTo>
                  <a:lnTo>
                    <a:pt x="47" y="179"/>
                  </a:lnTo>
                  <a:lnTo>
                    <a:pt x="69" y="146"/>
                  </a:lnTo>
                  <a:lnTo>
                    <a:pt x="93" y="117"/>
                  </a:lnTo>
                  <a:lnTo>
                    <a:pt x="119" y="90"/>
                  </a:lnTo>
                  <a:lnTo>
                    <a:pt x="148" y="67"/>
                  </a:lnTo>
                  <a:lnTo>
                    <a:pt x="179" y="48"/>
                  </a:lnTo>
                  <a:lnTo>
                    <a:pt x="211" y="31"/>
                  </a:lnTo>
                  <a:lnTo>
                    <a:pt x="245" y="18"/>
                  </a:lnTo>
                  <a:lnTo>
                    <a:pt x="281" y="8"/>
                  </a:lnTo>
                  <a:lnTo>
                    <a:pt x="317" y="2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948">
              <a:extLst>
                <a:ext uri="{FF2B5EF4-FFF2-40B4-BE49-F238E27FC236}">
                  <a16:creationId xmlns:a16="http://schemas.microsoft.com/office/drawing/2014/main" id="{6835A46C-B3BB-43A2-AF12-A8236EF51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951" y="3525838"/>
              <a:ext cx="798513" cy="361950"/>
            </a:xfrm>
            <a:custGeom>
              <a:avLst/>
              <a:gdLst/>
              <a:ahLst/>
              <a:cxnLst>
                <a:cxn ang="0">
                  <a:pos x="385" y="1"/>
                </a:cxn>
                <a:cxn ang="0">
                  <a:pos x="400" y="7"/>
                </a:cxn>
                <a:cxn ang="0">
                  <a:pos x="424" y="19"/>
                </a:cxn>
                <a:cxn ang="0">
                  <a:pos x="452" y="35"/>
                </a:cxn>
                <a:cxn ang="0">
                  <a:pos x="478" y="57"/>
                </a:cxn>
                <a:cxn ang="0">
                  <a:pos x="497" y="85"/>
                </a:cxn>
                <a:cxn ang="0">
                  <a:pos x="503" y="111"/>
                </a:cxn>
                <a:cxn ang="0">
                  <a:pos x="501" y="134"/>
                </a:cxn>
                <a:cxn ang="0">
                  <a:pos x="493" y="158"/>
                </a:cxn>
                <a:cxn ang="0">
                  <a:pos x="476" y="181"/>
                </a:cxn>
                <a:cxn ang="0">
                  <a:pos x="451" y="202"/>
                </a:cxn>
                <a:cxn ang="0">
                  <a:pos x="417" y="218"/>
                </a:cxn>
                <a:cxn ang="0">
                  <a:pos x="372" y="226"/>
                </a:cxn>
                <a:cxn ang="0">
                  <a:pos x="317" y="227"/>
                </a:cxn>
                <a:cxn ang="0">
                  <a:pos x="232" y="216"/>
                </a:cxn>
                <a:cxn ang="0">
                  <a:pos x="161" y="197"/>
                </a:cxn>
                <a:cxn ang="0">
                  <a:pos x="103" y="175"/>
                </a:cxn>
                <a:cxn ang="0">
                  <a:pos x="58" y="153"/>
                </a:cxn>
                <a:cxn ang="0">
                  <a:pos x="25" y="133"/>
                </a:cxn>
                <a:cxn ang="0">
                  <a:pos x="6" y="118"/>
                </a:cxn>
                <a:cxn ang="0">
                  <a:pos x="0" y="112"/>
                </a:cxn>
                <a:cxn ang="0">
                  <a:pos x="72" y="130"/>
                </a:cxn>
                <a:cxn ang="0">
                  <a:pos x="137" y="135"/>
                </a:cxn>
                <a:cxn ang="0">
                  <a:pos x="193" y="130"/>
                </a:cxn>
                <a:cxn ang="0">
                  <a:pos x="240" y="118"/>
                </a:cxn>
                <a:cxn ang="0">
                  <a:pos x="280" y="100"/>
                </a:cxn>
                <a:cxn ang="0">
                  <a:pos x="313" y="79"/>
                </a:cxn>
                <a:cxn ang="0">
                  <a:pos x="339" y="57"/>
                </a:cxn>
                <a:cxn ang="0">
                  <a:pos x="358" y="35"/>
                </a:cxn>
                <a:cxn ang="0">
                  <a:pos x="372" y="17"/>
                </a:cxn>
                <a:cxn ang="0">
                  <a:pos x="380" y="5"/>
                </a:cxn>
                <a:cxn ang="0">
                  <a:pos x="383" y="0"/>
                </a:cxn>
              </a:cxnLst>
              <a:rect l="0" t="0" r="r" b="b"/>
              <a:pathLst>
                <a:path w="503" h="228">
                  <a:moveTo>
                    <a:pt x="383" y="0"/>
                  </a:moveTo>
                  <a:lnTo>
                    <a:pt x="385" y="1"/>
                  </a:lnTo>
                  <a:lnTo>
                    <a:pt x="390" y="3"/>
                  </a:lnTo>
                  <a:lnTo>
                    <a:pt x="400" y="7"/>
                  </a:lnTo>
                  <a:lnTo>
                    <a:pt x="410" y="12"/>
                  </a:lnTo>
                  <a:lnTo>
                    <a:pt x="424" y="19"/>
                  </a:lnTo>
                  <a:lnTo>
                    <a:pt x="438" y="26"/>
                  </a:lnTo>
                  <a:lnTo>
                    <a:pt x="452" y="35"/>
                  </a:lnTo>
                  <a:lnTo>
                    <a:pt x="465" y="46"/>
                  </a:lnTo>
                  <a:lnTo>
                    <a:pt x="478" y="57"/>
                  </a:lnTo>
                  <a:lnTo>
                    <a:pt x="489" y="71"/>
                  </a:lnTo>
                  <a:lnTo>
                    <a:pt x="497" y="85"/>
                  </a:lnTo>
                  <a:lnTo>
                    <a:pt x="502" y="101"/>
                  </a:lnTo>
                  <a:lnTo>
                    <a:pt x="503" y="111"/>
                  </a:lnTo>
                  <a:lnTo>
                    <a:pt x="503" y="122"/>
                  </a:lnTo>
                  <a:lnTo>
                    <a:pt x="501" y="134"/>
                  </a:lnTo>
                  <a:lnTo>
                    <a:pt x="497" y="147"/>
                  </a:lnTo>
                  <a:lnTo>
                    <a:pt x="493" y="158"/>
                  </a:lnTo>
                  <a:lnTo>
                    <a:pt x="485" y="171"/>
                  </a:lnTo>
                  <a:lnTo>
                    <a:pt x="476" y="181"/>
                  </a:lnTo>
                  <a:lnTo>
                    <a:pt x="465" y="192"/>
                  </a:lnTo>
                  <a:lnTo>
                    <a:pt x="451" y="202"/>
                  </a:lnTo>
                  <a:lnTo>
                    <a:pt x="435" y="211"/>
                  </a:lnTo>
                  <a:lnTo>
                    <a:pt x="417" y="218"/>
                  </a:lnTo>
                  <a:lnTo>
                    <a:pt x="396" y="223"/>
                  </a:lnTo>
                  <a:lnTo>
                    <a:pt x="372" y="226"/>
                  </a:lnTo>
                  <a:lnTo>
                    <a:pt x="345" y="228"/>
                  </a:lnTo>
                  <a:lnTo>
                    <a:pt x="317" y="227"/>
                  </a:lnTo>
                  <a:lnTo>
                    <a:pt x="272" y="222"/>
                  </a:lnTo>
                  <a:lnTo>
                    <a:pt x="232" y="216"/>
                  </a:lnTo>
                  <a:lnTo>
                    <a:pt x="195" y="207"/>
                  </a:lnTo>
                  <a:lnTo>
                    <a:pt x="161" y="197"/>
                  </a:lnTo>
                  <a:lnTo>
                    <a:pt x="130" y="186"/>
                  </a:lnTo>
                  <a:lnTo>
                    <a:pt x="103" y="175"/>
                  </a:lnTo>
                  <a:lnTo>
                    <a:pt x="79" y="163"/>
                  </a:lnTo>
                  <a:lnTo>
                    <a:pt x="58" y="153"/>
                  </a:lnTo>
                  <a:lnTo>
                    <a:pt x="40" y="142"/>
                  </a:lnTo>
                  <a:lnTo>
                    <a:pt x="25" y="133"/>
                  </a:lnTo>
                  <a:lnTo>
                    <a:pt x="14" y="124"/>
                  </a:lnTo>
                  <a:lnTo>
                    <a:pt x="6" y="118"/>
                  </a:lnTo>
                  <a:lnTo>
                    <a:pt x="1" y="114"/>
                  </a:lnTo>
                  <a:lnTo>
                    <a:pt x="0" y="112"/>
                  </a:lnTo>
                  <a:lnTo>
                    <a:pt x="37" y="123"/>
                  </a:lnTo>
                  <a:lnTo>
                    <a:pt x="72" y="130"/>
                  </a:lnTo>
                  <a:lnTo>
                    <a:pt x="106" y="134"/>
                  </a:lnTo>
                  <a:lnTo>
                    <a:pt x="137" y="135"/>
                  </a:lnTo>
                  <a:lnTo>
                    <a:pt x="165" y="134"/>
                  </a:lnTo>
                  <a:lnTo>
                    <a:pt x="193" y="130"/>
                  </a:lnTo>
                  <a:lnTo>
                    <a:pt x="217" y="125"/>
                  </a:lnTo>
                  <a:lnTo>
                    <a:pt x="240" y="118"/>
                  </a:lnTo>
                  <a:lnTo>
                    <a:pt x="261" y="109"/>
                  </a:lnTo>
                  <a:lnTo>
                    <a:pt x="280" y="100"/>
                  </a:lnTo>
                  <a:lnTo>
                    <a:pt x="297" y="90"/>
                  </a:lnTo>
                  <a:lnTo>
                    <a:pt x="313" y="79"/>
                  </a:lnTo>
                  <a:lnTo>
                    <a:pt x="327" y="67"/>
                  </a:lnTo>
                  <a:lnTo>
                    <a:pt x="339" y="57"/>
                  </a:lnTo>
                  <a:lnTo>
                    <a:pt x="350" y="46"/>
                  </a:lnTo>
                  <a:lnTo>
                    <a:pt x="358" y="35"/>
                  </a:lnTo>
                  <a:lnTo>
                    <a:pt x="366" y="26"/>
                  </a:lnTo>
                  <a:lnTo>
                    <a:pt x="372" y="17"/>
                  </a:lnTo>
                  <a:lnTo>
                    <a:pt x="376" y="10"/>
                  </a:lnTo>
                  <a:lnTo>
                    <a:pt x="380" y="5"/>
                  </a:lnTo>
                  <a:lnTo>
                    <a:pt x="382" y="1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949">
              <a:extLst>
                <a:ext uri="{FF2B5EF4-FFF2-40B4-BE49-F238E27FC236}">
                  <a16:creationId xmlns:a16="http://schemas.microsoft.com/office/drawing/2014/main" id="{9B5F8997-E234-4DA9-8219-B4076C55C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1" y="3711575"/>
              <a:ext cx="327025" cy="182562"/>
            </a:xfrm>
            <a:custGeom>
              <a:avLst/>
              <a:gdLst/>
              <a:ahLst/>
              <a:cxnLst>
                <a:cxn ang="0">
                  <a:pos x="205" y="0"/>
                </a:cxn>
                <a:cxn ang="0">
                  <a:pos x="205" y="1"/>
                </a:cxn>
                <a:cxn ang="0">
                  <a:pos x="205" y="4"/>
                </a:cxn>
                <a:cxn ang="0">
                  <a:pos x="206" y="8"/>
                </a:cxn>
                <a:cxn ang="0">
                  <a:pos x="205" y="13"/>
                </a:cxn>
                <a:cxn ang="0">
                  <a:pos x="205" y="20"/>
                </a:cxn>
                <a:cxn ang="0">
                  <a:pos x="204" y="28"/>
                </a:cxn>
                <a:cxn ang="0">
                  <a:pos x="202" y="36"/>
                </a:cxn>
                <a:cxn ang="0">
                  <a:pos x="199" y="45"/>
                </a:cxn>
                <a:cxn ang="0">
                  <a:pos x="195" y="54"/>
                </a:cxn>
                <a:cxn ang="0">
                  <a:pos x="190" y="63"/>
                </a:cxn>
                <a:cxn ang="0">
                  <a:pos x="183" y="72"/>
                </a:cxn>
                <a:cxn ang="0">
                  <a:pos x="175" y="81"/>
                </a:cxn>
                <a:cxn ang="0">
                  <a:pos x="165" y="88"/>
                </a:cxn>
                <a:cxn ang="0">
                  <a:pos x="153" y="96"/>
                </a:cxn>
                <a:cxn ang="0">
                  <a:pos x="139" y="102"/>
                </a:cxn>
                <a:cxn ang="0">
                  <a:pos x="122" y="108"/>
                </a:cxn>
                <a:cxn ang="0">
                  <a:pos x="104" y="112"/>
                </a:cxn>
                <a:cxn ang="0">
                  <a:pos x="83" y="115"/>
                </a:cxn>
                <a:cxn ang="0">
                  <a:pos x="58" y="115"/>
                </a:cxn>
                <a:cxn ang="0">
                  <a:pos x="31" y="114"/>
                </a:cxn>
                <a:cxn ang="0">
                  <a:pos x="0" y="110"/>
                </a:cxn>
                <a:cxn ang="0">
                  <a:pos x="2" y="110"/>
                </a:cxn>
                <a:cxn ang="0">
                  <a:pos x="7" y="111"/>
                </a:cxn>
                <a:cxn ang="0">
                  <a:pos x="15" y="111"/>
                </a:cxn>
                <a:cxn ang="0">
                  <a:pos x="25" y="111"/>
                </a:cxn>
                <a:cxn ang="0">
                  <a:pos x="38" y="111"/>
                </a:cxn>
                <a:cxn ang="0">
                  <a:pos x="52" y="110"/>
                </a:cxn>
                <a:cxn ang="0">
                  <a:pos x="66" y="109"/>
                </a:cxn>
                <a:cxn ang="0">
                  <a:pos x="83" y="106"/>
                </a:cxn>
                <a:cxn ang="0">
                  <a:pos x="99" y="102"/>
                </a:cxn>
                <a:cxn ang="0">
                  <a:pos x="115" y="99"/>
                </a:cxn>
                <a:cxn ang="0">
                  <a:pos x="131" y="92"/>
                </a:cxn>
                <a:cxn ang="0">
                  <a:pos x="148" y="85"/>
                </a:cxn>
                <a:cxn ang="0">
                  <a:pos x="162" y="76"/>
                </a:cxn>
                <a:cxn ang="0">
                  <a:pos x="175" y="65"/>
                </a:cxn>
                <a:cxn ang="0">
                  <a:pos x="187" y="52"/>
                </a:cxn>
                <a:cxn ang="0">
                  <a:pos x="195" y="37"/>
                </a:cxn>
                <a:cxn ang="0">
                  <a:pos x="202" y="20"/>
                </a:cxn>
                <a:cxn ang="0">
                  <a:pos x="205" y="0"/>
                </a:cxn>
              </a:cxnLst>
              <a:rect l="0" t="0" r="r" b="b"/>
              <a:pathLst>
                <a:path w="206" h="115">
                  <a:moveTo>
                    <a:pt x="205" y="0"/>
                  </a:moveTo>
                  <a:lnTo>
                    <a:pt x="205" y="1"/>
                  </a:lnTo>
                  <a:lnTo>
                    <a:pt x="205" y="4"/>
                  </a:lnTo>
                  <a:lnTo>
                    <a:pt x="206" y="8"/>
                  </a:lnTo>
                  <a:lnTo>
                    <a:pt x="205" y="13"/>
                  </a:lnTo>
                  <a:lnTo>
                    <a:pt x="205" y="20"/>
                  </a:lnTo>
                  <a:lnTo>
                    <a:pt x="204" y="28"/>
                  </a:lnTo>
                  <a:lnTo>
                    <a:pt x="202" y="36"/>
                  </a:lnTo>
                  <a:lnTo>
                    <a:pt x="199" y="45"/>
                  </a:lnTo>
                  <a:lnTo>
                    <a:pt x="195" y="54"/>
                  </a:lnTo>
                  <a:lnTo>
                    <a:pt x="190" y="63"/>
                  </a:lnTo>
                  <a:lnTo>
                    <a:pt x="183" y="72"/>
                  </a:lnTo>
                  <a:lnTo>
                    <a:pt x="175" y="81"/>
                  </a:lnTo>
                  <a:lnTo>
                    <a:pt x="165" y="88"/>
                  </a:lnTo>
                  <a:lnTo>
                    <a:pt x="153" y="96"/>
                  </a:lnTo>
                  <a:lnTo>
                    <a:pt x="139" y="102"/>
                  </a:lnTo>
                  <a:lnTo>
                    <a:pt x="122" y="108"/>
                  </a:lnTo>
                  <a:lnTo>
                    <a:pt x="104" y="112"/>
                  </a:lnTo>
                  <a:lnTo>
                    <a:pt x="83" y="115"/>
                  </a:lnTo>
                  <a:lnTo>
                    <a:pt x="58" y="115"/>
                  </a:lnTo>
                  <a:lnTo>
                    <a:pt x="31" y="114"/>
                  </a:lnTo>
                  <a:lnTo>
                    <a:pt x="0" y="110"/>
                  </a:lnTo>
                  <a:lnTo>
                    <a:pt x="2" y="110"/>
                  </a:lnTo>
                  <a:lnTo>
                    <a:pt x="7" y="111"/>
                  </a:lnTo>
                  <a:lnTo>
                    <a:pt x="15" y="111"/>
                  </a:lnTo>
                  <a:lnTo>
                    <a:pt x="25" y="111"/>
                  </a:lnTo>
                  <a:lnTo>
                    <a:pt x="38" y="111"/>
                  </a:lnTo>
                  <a:lnTo>
                    <a:pt x="52" y="110"/>
                  </a:lnTo>
                  <a:lnTo>
                    <a:pt x="66" y="109"/>
                  </a:lnTo>
                  <a:lnTo>
                    <a:pt x="83" y="106"/>
                  </a:lnTo>
                  <a:lnTo>
                    <a:pt x="99" y="102"/>
                  </a:lnTo>
                  <a:lnTo>
                    <a:pt x="115" y="99"/>
                  </a:lnTo>
                  <a:lnTo>
                    <a:pt x="131" y="92"/>
                  </a:lnTo>
                  <a:lnTo>
                    <a:pt x="148" y="85"/>
                  </a:lnTo>
                  <a:lnTo>
                    <a:pt x="162" y="76"/>
                  </a:lnTo>
                  <a:lnTo>
                    <a:pt x="175" y="65"/>
                  </a:lnTo>
                  <a:lnTo>
                    <a:pt x="187" y="52"/>
                  </a:lnTo>
                  <a:lnTo>
                    <a:pt x="195" y="37"/>
                  </a:lnTo>
                  <a:lnTo>
                    <a:pt x="202" y="2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A6B8B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950">
              <a:extLst>
                <a:ext uri="{FF2B5EF4-FFF2-40B4-BE49-F238E27FC236}">
                  <a16:creationId xmlns:a16="http://schemas.microsoft.com/office/drawing/2014/main" id="{9E7DFCB0-D5E3-415F-93E6-E451D55BA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2113" y="3802063"/>
              <a:ext cx="77788" cy="4333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5" y="6"/>
                </a:cxn>
                <a:cxn ang="0">
                  <a:pos x="10" y="13"/>
                </a:cxn>
                <a:cxn ang="0">
                  <a:pos x="15" y="24"/>
                </a:cxn>
                <a:cxn ang="0">
                  <a:pos x="21" y="37"/>
                </a:cxn>
                <a:cxn ang="0">
                  <a:pos x="28" y="53"/>
                </a:cxn>
                <a:cxn ang="0">
                  <a:pos x="35" y="72"/>
                </a:cxn>
                <a:cxn ang="0">
                  <a:pos x="40" y="93"/>
                </a:cxn>
                <a:cxn ang="0">
                  <a:pos x="45" y="117"/>
                </a:cxn>
                <a:cxn ang="0">
                  <a:pos x="48" y="143"/>
                </a:cxn>
                <a:cxn ang="0">
                  <a:pos x="49" y="173"/>
                </a:cxn>
                <a:cxn ang="0">
                  <a:pos x="48" y="204"/>
                </a:cxn>
                <a:cxn ang="0">
                  <a:pos x="44" y="237"/>
                </a:cxn>
                <a:cxn ang="0">
                  <a:pos x="36" y="273"/>
                </a:cxn>
                <a:cxn ang="0">
                  <a:pos x="36" y="270"/>
                </a:cxn>
                <a:cxn ang="0">
                  <a:pos x="38" y="263"/>
                </a:cxn>
                <a:cxn ang="0">
                  <a:pos x="38" y="252"/>
                </a:cxn>
                <a:cxn ang="0">
                  <a:pos x="40" y="237"/>
                </a:cxn>
                <a:cxn ang="0">
                  <a:pos x="41" y="219"/>
                </a:cxn>
                <a:cxn ang="0">
                  <a:pos x="41" y="198"/>
                </a:cxn>
                <a:cxn ang="0">
                  <a:pos x="41" y="174"/>
                </a:cxn>
                <a:cxn ang="0">
                  <a:pos x="38" y="149"/>
                </a:cxn>
                <a:cxn ang="0">
                  <a:pos x="35" y="121"/>
                </a:cxn>
                <a:cxn ang="0">
                  <a:pos x="30" y="91"/>
                </a:cxn>
                <a:cxn ang="0">
                  <a:pos x="23" y="61"/>
                </a:cxn>
                <a:cxn ang="0">
                  <a:pos x="13" y="31"/>
                </a:cxn>
                <a:cxn ang="0">
                  <a:pos x="0" y="0"/>
                </a:cxn>
              </a:cxnLst>
              <a:rect l="0" t="0" r="r" b="b"/>
              <a:pathLst>
                <a:path w="49" h="273">
                  <a:moveTo>
                    <a:pt x="0" y="0"/>
                  </a:moveTo>
                  <a:lnTo>
                    <a:pt x="2" y="1"/>
                  </a:lnTo>
                  <a:lnTo>
                    <a:pt x="5" y="6"/>
                  </a:lnTo>
                  <a:lnTo>
                    <a:pt x="10" y="13"/>
                  </a:lnTo>
                  <a:lnTo>
                    <a:pt x="15" y="24"/>
                  </a:lnTo>
                  <a:lnTo>
                    <a:pt x="21" y="37"/>
                  </a:lnTo>
                  <a:lnTo>
                    <a:pt x="28" y="53"/>
                  </a:lnTo>
                  <a:lnTo>
                    <a:pt x="35" y="72"/>
                  </a:lnTo>
                  <a:lnTo>
                    <a:pt x="40" y="93"/>
                  </a:lnTo>
                  <a:lnTo>
                    <a:pt x="45" y="117"/>
                  </a:lnTo>
                  <a:lnTo>
                    <a:pt x="48" y="143"/>
                  </a:lnTo>
                  <a:lnTo>
                    <a:pt x="49" y="173"/>
                  </a:lnTo>
                  <a:lnTo>
                    <a:pt x="48" y="204"/>
                  </a:lnTo>
                  <a:lnTo>
                    <a:pt x="44" y="237"/>
                  </a:lnTo>
                  <a:lnTo>
                    <a:pt x="36" y="273"/>
                  </a:lnTo>
                  <a:lnTo>
                    <a:pt x="36" y="270"/>
                  </a:lnTo>
                  <a:lnTo>
                    <a:pt x="38" y="263"/>
                  </a:lnTo>
                  <a:lnTo>
                    <a:pt x="38" y="252"/>
                  </a:lnTo>
                  <a:lnTo>
                    <a:pt x="40" y="237"/>
                  </a:lnTo>
                  <a:lnTo>
                    <a:pt x="41" y="219"/>
                  </a:lnTo>
                  <a:lnTo>
                    <a:pt x="41" y="198"/>
                  </a:lnTo>
                  <a:lnTo>
                    <a:pt x="41" y="174"/>
                  </a:lnTo>
                  <a:lnTo>
                    <a:pt x="38" y="149"/>
                  </a:lnTo>
                  <a:lnTo>
                    <a:pt x="35" y="121"/>
                  </a:lnTo>
                  <a:lnTo>
                    <a:pt x="30" y="91"/>
                  </a:lnTo>
                  <a:lnTo>
                    <a:pt x="23" y="61"/>
                  </a:lnTo>
                  <a:lnTo>
                    <a:pt x="13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951">
              <a:extLst>
                <a:ext uri="{FF2B5EF4-FFF2-40B4-BE49-F238E27FC236}">
                  <a16:creationId xmlns:a16="http://schemas.microsoft.com/office/drawing/2014/main" id="{65D41805-018C-4C5B-BA6C-56CB8F889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413" y="2471738"/>
              <a:ext cx="2135188" cy="1858962"/>
            </a:xfrm>
            <a:custGeom>
              <a:avLst/>
              <a:gdLst/>
              <a:ahLst/>
              <a:cxnLst>
                <a:cxn ang="0">
                  <a:pos x="68" y="43"/>
                </a:cxn>
                <a:cxn ang="0">
                  <a:pos x="51" y="140"/>
                </a:cxn>
                <a:cxn ang="0">
                  <a:pos x="40" y="250"/>
                </a:cxn>
                <a:cxn ang="0">
                  <a:pos x="41" y="370"/>
                </a:cxn>
                <a:cxn ang="0">
                  <a:pos x="57" y="497"/>
                </a:cxn>
                <a:cxn ang="0">
                  <a:pos x="93" y="627"/>
                </a:cxn>
                <a:cxn ang="0">
                  <a:pos x="140" y="731"/>
                </a:cxn>
                <a:cxn ang="0">
                  <a:pos x="199" y="824"/>
                </a:cxn>
                <a:cxn ang="0">
                  <a:pos x="272" y="904"/>
                </a:cxn>
                <a:cxn ang="0">
                  <a:pos x="357" y="973"/>
                </a:cxn>
                <a:cxn ang="0">
                  <a:pos x="453" y="1028"/>
                </a:cxn>
                <a:cxn ang="0">
                  <a:pos x="560" y="1071"/>
                </a:cxn>
                <a:cxn ang="0">
                  <a:pos x="677" y="1099"/>
                </a:cxn>
                <a:cxn ang="0">
                  <a:pos x="804" y="1113"/>
                </a:cxn>
                <a:cxn ang="0">
                  <a:pos x="940" y="1111"/>
                </a:cxn>
                <a:cxn ang="0">
                  <a:pos x="1085" y="1095"/>
                </a:cxn>
                <a:cxn ang="0">
                  <a:pos x="1161" y="1078"/>
                </a:cxn>
                <a:cxn ang="0">
                  <a:pos x="1165" y="1064"/>
                </a:cxn>
                <a:cxn ang="0">
                  <a:pos x="1173" y="1040"/>
                </a:cxn>
                <a:cxn ang="0">
                  <a:pos x="1181" y="1009"/>
                </a:cxn>
                <a:cxn ang="0">
                  <a:pos x="1189" y="975"/>
                </a:cxn>
                <a:cxn ang="0">
                  <a:pos x="1185" y="967"/>
                </a:cxn>
                <a:cxn ang="0">
                  <a:pos x="1176" y="949"/>
                </a:cxn>
                <a:cxn ang="0">
                  <a:pos x="1161" y="924"/>
                </a:cxn>
                <a:cxn ang="0">
                  <a:pos x="1141" y="897"/>
                </a:cxn>
                <a:cxn ang="0">
                  <a:pos x="1116" y="875"/>
                </a:cxn>
                <a:cxn ang="0">
                  <a:pos x="1092" y="838"/>
                </a:cxn>
                <a:cxn ang="0">
                  <a:pos x="1086" y="834"/>
                </a:cxn>
                <a:cxn ang="0">
                  <a:pos x="1070" y="824"/>
                </a:cxn>
                <a:cxn ang="0">
                  <a:pos x="1050" y="810"/>
                </a:cxn>
                <a:cxn ang="0">
                  <a:pos x="1033" y="791"/>
                </a:cxn>
                <a:cxn ang="0">
                  <a:pos x="1024" y="772"/>
                </a:cxn>
                <a:cxn ang="0">
                  <a:pos x="1026" y="749"/>
                </a:cxn>
                <a:cxn ang="0">
                  <a:pos x="1033" y="727"/>
                </a:cxn>
                <a:cxn ang="0">
                  <a:pos x="1043" y="707"/>
                </a:cxn>
                <a:cxn ang="0">
                  <a:pos x="1050" y="696"/>
                </a:cxn>
                <a:cxn ang="0">
                  <a:pos x="1240" y="790"/>
                </a:cxn>
                <a:cxn ang="0">
                  <a:pos x="1318" y="1035"/>
                </a:cxn>
                <a:cxn ang="0">
                  <a:pos x="1230" y="1076"/>
                </a:cxn>
                <a:cxn ang="0">
                  <a:pos x="1130" y="1114"/>
                </a:cxn>
                <a:cxn ang="0">
                  <a:pos x="1024" y="1146"/>
                </a:cxn>
                <a:cxn ang="0">
                  <a:pos x="918" y="1165"/>
                </a:cxn>
                <a:cxn ang="0">
                  <a:pos x="809" y="1171"/>
                </a:cxn>
                <a:cxn ang="0">
                  <a:pos x="702" y="1165"/>
                </a:cxn>
                <a:cxn ang="0">
                  <a:pos x="599" y="1146"/>
                </a:cxn>
                <a:cxn ang="0">
                  <a:pos x="497" y="1111"/>
                </a:cxn>
                <a:cxn ang="0">
                  <a:pos x="398" y="1065"/>
                </a:cxn>
                <a:cxn ang="0">
                  <a:pos x="309" y="1011"/>
                </a:cxn>
                <a:cxn ang="0">
                  <a:pos x="234" y="949"/>
                </a:cxn>
                <a:cxn ang="0">
                  <a:pos x="167" y="875"/>
                </a:cxn>
                <a:cxn ang="0">
                  <a:pos x="111" y="790"/>
                </a:cxn>
                <a:cxn ang="0">
                  <a:pos x="64" y="694"/>
                </a:cxn>
                <a:cxn ang="0">
                  <a:pos x="29" y="591"/>
                </a:cxn>
                <a:cxn ang="0">
                  <a:pos x="8" y="482"/>
                </a:cxn>
                <a:cxn ang="0">
                  <a:pos x="0" y="370"/>
                </a:cxn>
                <a:cxn ang="0">
                  <a:pos x="7" y="256"/>
                </a:cxn>
                <a:cxn ang="0">
                  <a:pos x="29" y="143"/>
                </a:cxn>
                <a:cxn ang="0">
                  <a:pos x="48" y="85"/>
                </a:cxn>
                <a:cxn ang="0">
                  <a:pos x="54" y="69"/>
                </a:cxn>
                <a:cxn ang="0">
                  <a:pos x="64" y="40"/>
                </a:cxn>
                <a:cxn ang="0">
                  <a:pos x="79" y="0"/>
                </a:cxn>
              </a:cxnLst>
              <a:rect l="0" t="0" r="r" b="b"/>
              <a:pathLst>
                <a:path w="1345" h="1171">
                  <a:moveTo>
                    <a:pt x="79" y="0"/>
                  </a:moveTo>
                  <a:lnTo>
                    <a:pt x="68" y="43"/>
                  </a:lnTo>
                  <a:lnTo>
                    <a:pt x="59" y="89"/>
                  </a:lnTo>
                  <a:lnTo>
                    <a:pt x="51" y="140"/>
                  </a:lnTo>
                  <a:lnTo>
                    <a:pt x="44" y="193"/>
                  </a:lnTo>
                  <a:lnTo>
                    <a:pt x="40" y="250"/>
                  </a:lnTo>
                  <a:lnTo>
                    <a:pt x="39" y="310"/>
                  </a:lnTo>
                  <a:lnTo>
                    <a:pt x="41" y="370"/>
                  </a:lnTo>
                  <a:lnTo>
                    <a:pt x="47" y="433"/>
                  </a:lnTo>
                  <a:lnTo>
                    <a:pt x="57" y="497"/>
                  </a:lnTo>
                  <a:lnTo>
                    <a:pt x="72" y="562"/>
                  </a:lnTo>
                  <a:lnTo>
                    <a:pt x="93" y="627"/>
                  </a:lnTo>
                  <a:lnTo>
                    <a:pt x="115" y="680"/>
                  </a:lnTo>
                  <a:lnTo>
                    <a:pt x="140" y="731"/>
                  </a:lnTo>
                  <a:lnTo>
                    <a:pt x="168" y="779"/>
                  </a:lnTo>
                  <a:lnTo>
                    <a:pt x="199" y="824"/>
                  </a:lnTo>
                  <a:lnTo>
                    <a:pt x="234" y="866"/>
                  </a:lnTo>
                  <a:lnTo>
                    <a:pt x="272" y="904"/>
                  </a:lnTo>
                  <a:lnTo>
                    <a:pt x="312" y="940"/>
                  </a:lnTo>
                  <a:lnTo>
                    <a:pt x="357" y="973"/>
                  </a:lnTo>
                  <a:lnTo>
                    <a:pt x="403" y="1002"/>
                  </a:lnTo>
                  <a:lnTo>
                    <a:pt x="453" y="1028"/>
                  </a:lnTo>
                  <a:lnTo>
                    <a:pt x="505" y="1052"/>
                  </a:lnTo>
                  <a:lnTo>
                    <a:pt x="560" y="1071"/>
                  </a:lnTo>
                  <a:lnTo>
                    <a:pt x="617" y="1087"/>
                  </a:lnTo>
                  <a:lnTo>
                    <a:pt x="677" y="1099"/>
                  </a:lnTo>
                  <a:lnTo>
                    <a:pt x="740" y="1108"/>
                  </a:lnTo>
                  <a:lnTo>
                    <a:pt x="804" y="1113"/>
                  </a:lnTo>
                  <a:lnTo>
                    <a:pt x="871" y="1114"/>
                  </a:lnTo>
                  <a:lnTo>
                    <a:pt x="940" y="1111"/>
                  </a:lnTo>
                  <a:lnTo>
                    <a:pt x="1011" y="1105"/>
                  </a:lnTo>
                  <a:lnTo>
                    <a:pt x="1085" y="1095"/>
                  </a:lnTo>
                  <a:lnTo>
                    <a:pt x="1160" y="1080"/>
                  </a:lnTo>
                  <a:lnTo>
                    <a:pt x="1161" y="1078"/>
                  </a:lnTo>
                  <a:lnTo>
                    <a:pt x="1162" y="1073"/>
                  </a:lnTo>
                  <a:lnTo>
                    <a:pt x="1165" y="1064"/>
                  </a:lnTo>
                  <a:lnTo>
                    <a:pt x="1168" y="1053"/>
                  </a:lnTo>
                  <a:lnTo>
                    <a:pt x="1173" y="1040"/>
                  </a:lnTo>
                  <a:lnTo>
                    <a:pt x="1177" y="1025"/>
                  </a:lnTo>
                  <a:lnTo>
                    <a:pt x="1181" y="1009"/>
                  </a:lnTo>
                  <a:lnTo>
                    <a:pt x="1185" y="992"/>
                  </a:lnTo>
                  <a:lnTo>
                    <a:pt x="1189" y="975"/>
                  </a:lnTo>
                  <a:lnTo>
                    <a:pt x="1188" y="973"/>
                  </a:lnTo>
                  <a:lnTo>
                    <a:pt x="1185" y="967"/>
                  </a:lnTo>
                  <a:lnTo>
                    <a:pt x="1182" y="959"/>
                  </a:lnTo>
                  <a:lnTo>
                    <a:pt x="1176" y="949"/>
                  </a:lnTo>
                  <a:lnTo>
                    <a:pt x="1170" y="937"/>
                  </a:lnTo>
                  <a:lnTo>
                    <a:pt x="1161" y="924"/>
                  </a:lnTo>
                  <a:lnTo>
                    <a:pt x="1152" y="911"/>
                  </a:lnTo>
                  <a:lnTo>
                    <a:pt x="1141" y="897"/>
                  </a:lnTo>
                  <a:lnTo>
                    <a:pt x="1130" y="885"/>
                  </a:lnTo>
                  <a:lnTo>
                    <a:pt x="1116" y="875"/>
                  </a:lnTo>
                  <a:lnTo>
                    <a:pt x="1102" y="866"/>
                  </a:lnTo>
                  <a:lnTo>
                    <a:pt x="1092" y="838"/>
                  </a:lnTo>
                  <a:lnTo>
                    <a:pt x="1091" y="837"/>
                  </a:lnTo>
                  <a:lnTo>
                    <a:pt x="1086" y="834"/>
                  </a:lnTo>
                  <a:lnTo>
                    <a:pt x="1078" y="830"/>
                  </a:lnTo>
                  <a:lnTo>
                    <a:pt x="1070" y="824"/>
                  </a:lnTo>
                  <a:lnTo>
                    <a:pt x="1060" y="817"/>
                  </a:lnTo>
                  <a:lnTo>
                    <a:pt x="1050" y="810"/>
                  </a:lnTo>
                  <a:lnTo>
                    <a:pt x="1040" y="800"/>
                  </a:lnTo>
                  <a:lnTo>
                    <a:pt x="1033" y="791"/>
                  </a:lnTo>
                  <a:lnTo>
                    <a:pt x="1026" y="781"/>
                  </a:lnTo>
                  <a:lnTo>
                    <a:pt x="1024" y="772"/>
                  </a:lnTo>
                  <a:lnTo>
                    <a:pt x="1024" y="761"/>
                  </a:lnTo>
                  <a:lnTo>
                    <a:pt x="1026" y="749"/>
                  </a:lnTo>
                  <a:lnTo>
                    <a:pt x="1030" y="738"/>
                  </a:lnTo>
                  <a:lnTo>
                    <a:pt x="1033" y="727"/>
                  </a:lnTo>
                  <a:lnTo>
                    <a:pt x="1038" y="716"/>
                  </a:lnTo>
                  <a:lnTo>
                    <a:pt x="1043" y="707"/>
                  </a:lnTo>
                  <a:lnTo>
                    <a:pt x="1047" y="700"/>
                  </a:lnTo>
                  <a:lnTo>
                    <a:pt x="1050" y="696"/>
                  </a:lnTo>
                  <a:lnTo>
                    <a:pt x="1051" y="694"/>
                  </a:lnTo>
                  <a:lnTo>
                    <a:pt x="1240" y="790"/>
                  </a:lnTo>
                  <a:lnTo>
                    <a:pt x="1345" y="981"/>
                  </a:lnTo>
                  <a:lnTo>
                    <a:pt x="1318" y="1035"/>
                  </a:lnTo>
                  <a:lnTo>
                    <a:pt x="1275" y="1056"/>
                  </a:lnTo>
                  <a:lnTo>
                    <a:pt x="1230" y="1076"/>
                  </a:lnTo>
                  <a:lnTo>
                    <a:pt x="1182" y="1096"/>
                  </a:lnTo>
                  <a:lnTo>
                    <a:pt x="1130" y="1114"/>
                  </a:lnTo>
                  <a:lnTo>
                    <a:pt x="1075" y="1132"/>
                  </a:lnTo>
                  <a:lnTo>
                    <a:pt x="1024" y="1146"/>
                  </a:lnTo>
                  <a:lnTo>
                    <a:pt x="971" y="1157"/>
                  </a:lnTo>
                  <a:lnTo>
                    <a:pt x="918" y="1165"/>
                  </a:lnTo>
                  <a:lnTo>
                    <a:pt x="864" y="1170"/>
                  </a:lnTo>
                  <a:lnTo>
                    <a:pt x="809" y="1171"/>
                  </a:lnTo>
                  <a:lnTo>
                    <a:pt x="756" y="1170"/>
                  </a:lnTo>
                  <a:lnTo>
                    <a:pt x="702" y="1165"/>
                  </a:lnTo>
                  <a:lnTo>
                    <a:pt x="650" y="1157"/>
                  </a:lnTo>
                  <a:lnTo>
                    <a:pt x="599" y="1146"/>
                  </a:lnTo>
                  <a:lnTo>
                    <a:pt x="550" y="1131"/>
                  </a:lnTo>
                  <a:lnTo>
                    <a:pt x="497" y="1111"/>
                  </a:lnTo>
                  <a:lnTo>
                    <a:pt x="446" y="1089"/>
                  </a:lnTo>
                  <a:lnTo>
                    <a:pt x="398" y="1065"/>
                  </a:lnTo>
                  <a:lnTo>
                    <a:pt x="352" y="1038"/>
                  </a:lnTo>
                  <a:lnTo>
                    <a:pt x="309" y="1011"/>
                  </a:lnTo>
                  <a:lnTo>
                    <a:pt x="271" y="982"/>
                  </a:lnTo>
                  <a:lnTo>
                    <a:pt x="234" y="949"/>
                  </a:lnTo>
                  <a:lnTo>
                    <a:pt x="200" y="914"/>
                  </a:lnTo>
                  <a:lnTo>
                    <a:pt x="167" y="875"/>
                  </a:lnTo>
                  <a:lnTo>
                    <a:pt x="138" y="834"/>
                  </a:lnTo>
                  <a:lnTo>
                    <a:pt x="111" y="790"/>
                  </a:lnTo>
                  <a:lnTo>
                    <a:pt x="86" y="742"/>
                  </a:lnTo>
                  <a:lnTo>
                    <a:pt x="64" y="694"/>
                  </a:lnTo>
                  <a:lnTo>
                    <a:pt x="46" y="643"/>
                  </a:lnTo>
                  <a:lnTo>
                    <a:pt x="29" y="591"/>
                  </a:lnTo>
                  <a:lnTo>
                    <a:pt x="17" y="537"/>
                  </a:lnTo>
                  <a:lnTo>
                    <a:pt x="8" y="482"/>
                  </a:lnTo>
                  <a:lnTo>
                    <a:pt x="2" y="427"/>
                  </a:lnTo>
                  <a:lnTo>
                    <a:pt x="0" y="370"/>
                  </a:lnTo>
                  <a:lnTo>
                    <a:pt x="2" y="313"/>
                  </a:lnTo>
                  <a:lnTo>
                    <a:pt x="7" y="256"/>
                  </a:lnTo>
                  <a:lnTo>
                    <a:pt x="16" y="199"/>
                  </a:lnTo>
                  <a:lnTo>
                    <a:pt x="29" y="143"/>
                  </a:lnTo>
                  <a:lnTo>
                    <a:pt x="47" y="87"/>
                  </a:lnTo>
                  <a:lnTo>
                    <a:pt x="48" y="85"/>
                  </a:lnTo>
                  <a:lnTo>
                    <a:pt x="50" y="78"/>
                  </a:lnTo>
                  <a:lnTo>
                    <a:pt x="54" y="69"/>
                  </a:lnTo>
                  <a:lnTo>
                    <a:pt x="57" y="56"/>
                  </a:lnTo>
                  <a:lnTo>
                    <a:pt x="64" y="40"/>
                  </a:lnTo>
                  <a:lnTo>
                    <a:pt x="71" y="21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B85D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952">
              <a:extLst>
                <a:ext uri="{FF2B5EF4-FFF2-40B4-BE49-F238E27FC236}">
                  <a16:creationId xmlns:a16="http://schemas.microsoft.com/office/drawing/2014/main" id="{C2C41D3A-C83B-4BBF-A386-0A75FF20B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4801" y="3944938"/>
              <a:ext cx="1249363" cy="388937"/>
            </a:xfrm>
            <a:custGeom>
              <a:avLst/>
              <a:gdLst/>
              <a:ahLst/>
              <a:cxnLst>
                <a:cxn ang="0">
                  <a:pos x="751" y="0"/>
                </a:cxn>
                <a:cxn ang="0">
                  <a:pos x="772" y="4"/>
                </a:cxn>
                <a:cxn ang="0">
                  <a:pos x="785" y="14"/>
                </a:cxn>
                <a:cxn ang="0">
                  <a:pos x="787" y="35"/>
                </a:cxn>
                <a:cxn ang="0">
                  <a:pos x="781" y="57"/>
                </a:cxn>
                <a:cxn ang="0">
                  <a:pos x="772" y="76"/>
                </a:cxn>
                <a:cxn ang="0">
                  <a:pos x="765" y="91"/>
                </a:cxn>
                <a:cxn ang="0">
                  <a:pos x="755" y="115"/>
                </a:cxn>
                <a:cxn ang="0">
                  <a:pos x="744" y="140"/>
                </a:cxn>
                <a:cxn ang="0">
                  <a:pos x="690" y="173"/>
                </a:cxn>
                <a:cxn ang="0">
                  <a:pos x="617" y="200"/>
                </a:cxn>
                <a:cxn ang="0">
                  <a:pos x="579" y="211"/>
                </a:cxn>
                <a:cxn ang="0">
                  <a:pos x="549" y="218"/>
                </a:cxn>
                <a:cxn ang="0">
                  <a:pos x="508" y="226"/>
                </a:cxn>
                <a:cxn ang="0">
                  <a:pos x="455" y="234"/>
                </a:cxn>
                <a:cxn ang="0">
                  <a:pos x="394" y="241"/>
                </a:cxn>
                <a:cxn ang="0">
                  <a:pos x="331" y="245"/>
                </a:cxn>
                <a:cxn ang="0">
                  <a:pos x="268" y="245"/>
                </a:cxn>
                <a:cxn ang="0">
                  <a:pos x="210" y="240"/>
                </a:cxn>
                <a:cxn ang="0">
                  <a:pos x="137" y="228"/>
                </a:cxn>
                <a:cxn ang="0">
                  <a:pos x="68" y="213"/>
                </a:cxn>
                <a:cxn ang="0">
                  <a:pos x="23" y="190"/>
                </a:cxn>
                <a:cxn ang="0">
                  <a:pos x="11" y="166"/>
                </a:cxn>
                <a:cxn ang="0">
                  <a:pos x="3" y="139"/>
                </a:cxn>
                <a:cxn ang="0">
                  <a:pos x="1" y="127"/>
                </a:cxn>
                <a:cxn ang="0">
                  <a:pos x="112" y="160"/>
                </a:cxn>
                <a:cxn ang="0">
                  <a:pos x="233" y="180"/>
                </a:cxn>
                <a:cxn ang="0">
                  <a:pos x="362" y="186"/>
                </a:cxn>
                <a:cxn ang="0">
                  <a:pos x="500" y="177"/>
                </a:cxn>
                <a:cxn ang="0">
                  <a:pos x="647" y="152"/>
                </a:cxn>
                <a:cxn ang="0">
                  <a:pos x="649" y="145"/>
                </a:cxn>
                <a:cxn ang="0">
                  <a:pos x="655" y="125"/>
                </a:cxn>
                <a:cxn ang="0">
                  <a:pos x="664" y="97"/>
                </a:cxn>
                <a:cxn ang="0">
                  <a:pos x="672" y="64"/>
                </a:cxn>
                <a:cxn ang="0">
                  <a:pos x="675" y="45"/>
                </a:cxn>
                <a:cxn ang="0">
                  <a:pos x="670" y="34"/>
                </a:cxn>
                <a:cxn ang="0">
                  <a:pos x="660" y="14"/>
                </a:cxn>
                <a:cxn ang="0">
                  <a:pos x="674" y="2"/>
                </a:cxn>
                <a:cxn ang="0">
                  <a:pos x="710" y="0"/>
                </a:cxn>
                <a:cxn ang="0">
                  <a:pos x="737" y="0"/>
                </a:cxn>
              </a:cxnLst>
              <a:rect l="0" t="0" r="r" b="b"/>
              <a:pathLst>
                <a:path w="787" h="245">
                  <a:moveTo>
                    <a:pt x="737" y="0"/>
                  </a:moveTo>
                  <a:lnTo>
                    <a:pt x="751" y="0"/>
                  </a:lnTo>
                  <a:lnTo>
                    <a:pt x="762" y="2"/>
                  </a:lnTo>
                  <a:lnTo>
                    <a:pt x="772" y="4"/>
                  </a:lnTo>
                  <a:lnTo>
                    <a:pt x="780" y="8"/>
                  </a:lnTo>
                  <a:lnTo>
                    <a:pt x="785" y="14"/>
                  </a:lnTo>
                  <a:lnTo>
                    <a:pt x="787" y="24"/>
                  </a:lnTo>
                  <a:lnTo>
                    <a:pt x="787" y="35"/>
                  </a:lnTo>
                  <a:lnTo>
                    <a:pt x="784" y="46"/>
                  </a:lnTo>
                  <a:lnTo>
                    <a:pt x="781" y="57"/>
                  </a:lnTo>
                  <a:lnTo>
                    <a:pt x="776" y="67"/>
                  </a:lnTo>
                  <a:lnTo>
                    <a:pt x="772" y="76"/>
                  </a:lnTo>
                  <a:lnTo>
                    <a:pt x="770" y="82"/>
                  </a:lnTo>
                  <a:lnTo>
                    <a:pt x="765" y="91"/>
                  </a:lnTo>
                  <a:lnTo>
                    <a:pt x="761" y="103"/>
                  </a:lnTo>
                  <a:lnTo>
                    <a:pt x="755" y="115"/>
                  </a:lnTo>
                  <a:lnTo>
                    <a:pt x="749" y="128"/>
                  </a:lnTo>
                  <a:lnTo>
                    <a:pt x="744" y="140"/>
                  </a:lnTo>
                  <a:lnTo>
                    <a:pt x="740" y="150"/>
                  </a:lnTo>
                  <a:lnTo>
                    <a:pt x="690" y="173"/>
                  </a:lnTo>
                  <a:lnTo>
                    <a:pt x="638" y="193"/>
                  </a:lnTo>
                  <a:lnTo>
                    <a:pt x="617" y="200"/>
                  </a:lnTo>
                  <a:lnTo>
                    <a:pt x="597" y="206"/>
                  </a:lnTo>
                  <a:lnTo>
                    <a:pt x="579" y="211"/>
                  </a:lnTo>
                  <a:lnTo>
                    <a:pt x="563" y="215"/>
                  </a:lnTo>
                  <a:lnTo>
                    <a:pt x="549" y="218"/>
                  </a:lnTo>
                  <a:lnTo>
                    <a:pt x="531" y="222"/>
                  </a:lnTo>
                  <a:lnTo>
                    <a:pt x="508" y="226"/>
                  </a:lnTo>
                  <a:lnTo>
                    <a:pt x="483" y="230"/>
                  </a:lnTo>
                  <a:lnTo>
                    <a:pt x="455" y="234"/>
                  </a:lnTo>
                  <a:lnTo>
                    <a:pt x="425" y="238"/>
                  </a:lnTo>
                  <a:lnTo>
                    <a:pt x="394" y="241"/>
                  </a:lnTo>
                  <a:lnTo>
                    <a:pt x="362" y="243"/>
                  </a:lnTo>
                  <a:lnTo>
                    <a:pt x="331" y="245"/>
                  </a:lnTo>
                  <a:lnTo>
                    <a:pt x="299" y="245"/>
                  </a:lnTo>
                  <a:lnTo>
                    <a:pt x="268" y="245"/>
                  </a:lnTo>
                  <a:lnTo>
                    <a:pt x="237" y="243"/>
                  </a:lnTo>
                  <a:lnTo>
                    <a:pt x="210" y="240"/>
                  </a:lnTo>
                  <a:lnTo>
                    <a:pt x="172" y="234"/>
                  </a:lnTo>
                  <a:lnTo>
                    <a:pt x="137" y="228"/>
                  </a:lnTo>
                  <a:lnTo>
                    <a:pt x="109" y="224"/>
                  </a:lnTo>
                  <a:lnTo>
                    <a:pt x="68" y="213"/>
                  </a:lnTo>
                  <a:lnTo>
                    <a:pt x="28" y="200"/>
                  </a:lnTo>
                  <a:lnTo>
                    <a:pt x="23" y="190"/>
                  </a:lnTo>
                  <a:lnTo>
                    <a:pt x="17" y="178"/>
                  </a:lnTo>
                  <a:lnTo>
                    <a:pt x="11" y="166"/>
                  </a:lnTo>
                  <a:lnTo>
                    <a:pt x="6" y="152"/>
                  </a:lnTo>
                  <a:lnTo>
                    <a:pt x="3" y="139"/>
                  </a:lnTo>
                  <a:lnTo>
                    <a:pt x="0" y="128"/>
                  </a:lnTo>
                  <a:lnTo>
                    <a:pt x="1" y="127"/>
                  </a:lnTo>
                  <a:lnTo>
                    <a:pt x="55" y="145"/>
                  </a:lnTo>
                  <a:lnTo>
                    <a:pt x="112" y="160"/>
                  </a:lnTo>
                  <a:lnTo>
                    <a:pt x="171" y="173"/>
                  </a:lnTo>
                  <a:lnTo>
                    <a:pt x="233" y="180"/>
                  </a:lnTo>
                  <a:lnTo>
                    <a:pt x="296" y="185"/>
                  </a:lnTo>
                  <a:lnTo>
                    <a:pt x="362" y="186"/>
                  </a:lnTo>
                  <a:lnTo>
                    <a:pt x="431" y="183"/>
                  </a:lnTo>
                  <a:lnTo>
                    <a:pt x="500" y="177"/>
                  </a:lnTo>
                  <a:lnTo>
                    <a:pt x="572" y="166"/>
                  </a:lnTo>
                  <a:lnTo>
                    <a:pt x="647" y="152"/>
                  </a:lnTo>
                  <a:lnTo>
                    <a:pt x="648" y="150"/>
                  </a:lnTo>
                  <a:lnTo>
                    <a:pt x="649" y="145"/>
                  </a:lnTo>
                  <a:lnTo>
                    <a:pt x="652" y="136"/>
                  </a:lnTo>
                  <a:lnTo>
                    <a:pt x="655" y="125"/>
                  </a:lnTo>
                  <a:lnTo>
                    <a:pt x="660" y="112"/>
                  </a:lnTo>
                  <a:lnTo>
                    <a:pt x="664" y="97"/>
                  </a:lnTo>
                  <a:lnTo>
                    <a:pt x="668" y="81"/>
                  </a:lnTo>
                  <a:lnTo>
                    <a:pt x="672" y="64"/>
                  </a:lnTo>
                  <a:lnTo>
                    <a:pt x="676" y="47"/>
                  </a:lnTo>
                  <a:lnTo>
                    <a:pt x="675" y="45"/>
                  </a:lnTo>
                  <a:lnTo>
                    <a:pt x="673" y="41"/>
                  </a:lnTo>
                  <a:lnTo>
                    <a:pt x="670" y="34"/>
                  </a:lnTo>
                  <a:lnTo>
                    <a:pt x="665" y="25"/>
                  </a:lnTo>
                  <a:lnTo>
                    <a:pt x="660" y="14"/>
                  </a:lnTo>
                  <a:lnTo>
                    <a:pt x="653" y="3"/>
                  </a:lnTo>
                  <a:lnTo>
                    <a:pt x="674" y="2"/>
                  </a:lnTo>
                  <a:lnTo>
                    <a:pt x="696" y="0"/>
                  </a:lnTo>
                  <a:lnTo>
                    <a:pt x="710" y="0"/>
                  </a:lnTo>
                  <a:lnTo>
                    <a:pt x="723" y="0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953">
              <a:extLst>
                <a:ext uri="{FF2B5EF4-FFF2-40B4-BE49-F238E27FC236}">
                  <a16:creationId xmlns:a16="http://schemas.microsoft.com/office/drawing/2014/main" id="{540B9C2D-5256-40F6-BB75-6E2C53464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3475038"/>
              <a:ext cx="271463" cy="269875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85" y="1"/>
                </a:cxn>
                <a:cxn ang="0">
                  <a:pos x="98" y="4"/>
                </a:cxn>
                <a:cxn ang="0">
                  <a:pos x="110" y="9"/>
                </a:cxn>
                <a:cxn ang="0">
                  <a:pos x="122" y="16"/>
                </a:cxn>
                <a:cxn ang="0">
                  <a:pos x="134" y="23"/>
                </a:cxn>
                <a:cxn ang="0">
                  <a:pos x="144" y="31"/>
                </a:cxn>
                <a:cxn ang="0">
                  <a:pos x="152" y="39"/>
                </a:cxn>
                <a:cxn ang="0">
                  <a:pos x="160" y="46"/>
                </a:cxn>
                <a:cxn ang="0">
                  <a:pos x="165" y="52"/>
                </a:cxn>
                <a:cxn ang="0">
                  <a:pos x="169" y="56"/>
                </a:cxn>
                <a:cxn ang="0">
                  <a:pos x="171" y="57"/>
                </a:cxn>
                <a:cxn ang="0">
                  <a:pos x="170" y="58"/>
                </a:cxn>
                <a:cxn ang="0">
                  <a:pos x="168" y="61"/>
                </a:cxn>
                <a:cxn ang="0">
                  <a:pos x="165" y="65"/>
                </a:cxn>
                <a:cxn ang="0">
                  <a:pos x="160" y="71"/>
                </a:cxn>
                <a:cxn ang="0">
                  <a:pos x="153" y="81"/>
                </a:cxn>
                <a:cxn ang="0">
                  <a:pos x="144" y="92"/>
                </a:cxn>
                <a:cxn ang="0">
                  <a:pos x="134" y="106"/>
                </a:cxn>
                <a:cxn ang="0">
                  <a:pos x="128" y="114"/>
                </a:cxn>
                <a:cxn ang="0">
                  <a:pos x="123" y="124"/>
                </a:cxn>
                <a:cxn ang="0">
                  <a:pos x="118" y="135"/>
                </a:cxn>
                <a:cxn ang="0">
                  <a:pos x="114" y="146"/>
                </a:cxn>
                <a:cxn ang="0">
                  <a:pos x="110" y="155"/>
                </a:cxn>
                <a:cxn ang="0">
                  <a:pos x="108" y="163"/>
                </a:cxn>
                <a:cxn ang="0">
                  <a:pos x="106" y="168"/>
                </a:cxn>
                <a:cxn ang="0">
                  <a:pos x="106" y="170"/>
                </a:cxn>
                <a:cxn ang="0">
                  <a:pos x="104" y="170"/>
                </a:cxn>
                <a:cxn ang="0">
                  <a:pos x="99" y="169"/>
                </a:cxn>
                <a:cxn ang="0">
                  <a:pos x="92" y="168"/>
                </a:cxn>
                <a:cxn ang="0">
                  <a:pos x="83" y="167"/>
                </a:cxn>
                <a:cxn ang="0">
                  <a:pos x="72" y="165"/>
                </a:cxn>
                <a:cxn ang="0">
                  <a:pos x="61" y="161"/>
                </a:cxn>
                <a:cxn ang="0">
                  <a:pos x="48" y="158"/>
                </a:cxn>
                <a:cxn ang="0">
                  <a:pos x="37" y="153"/>
                </a:cxn>
                <a:cxn ang="0">
                  <a:pos x="26" y="147"/>
                </a:cxn>
                <a:cxn ang="0">
                  <a:pos x="16" y="140"/>
                </a:cxn>
                <a:cxn ang="0">
                  <a:pos x="8" y="131"/>
                </a:cxn>
                <a:cxn ang="0">
                  <a:pos x="3" y="122"/>
                </a:cxn>
                <a:cxn ang="0">
                  <a:pos x="0" y="111"/>
                </a:cxn>
                <a:cxn ang="0">
                  <a:pos x="1" y="99"/>
                </a:cxn>
                <a:cxn ang="0">
                  <a:pos x="3" y="86"/>
                </a:cxn>
                <a:cxn ang="0">
                  <a:pos x="8" y="73"/>
                </a:cxn>
                <a:cxn ang="0">
                  <a:pos x="14" y="58"/>
                </a:cxn>
                <a:cxn ang="0">
                  <a:pos x="22" y="44"/>
                </a:cxn>
                <a:cxn ang="0">
                  <a:pos x="30" y="30"/>
                </a:cxn>
                <a:cxn ang="0">
                  <a:pos x="40" y="18"/>
                </a:cxn>
                <a:cxn ang="0">
                  <a:pos x="49" y="9"/>
                </a:cxn>
                <a:cxn ang="0">
                  <a:pos x="61" y="2"/>
                </a:cxn>
                <a:cxn ang="0">
                  <a:pos x="72" y="0"/>
                </a:cxn>
              </a:cxnLst>
              <a:rect l="0" t="0" r="r" b="b"/>
              <a:pathLst>
                <a:path w="171" h="170">
                  <a:moveTo>
                    <a:pt x="72" y="0"/>
                  </a:moveTo>
                  <a:lnTo>
                    <a:pt x="85" y="1"/>
                  </a:lnTo>
                  <a:lnTo>
                    <a:pt x="98" y="4"/>
                  </a:lnTo>
                  <a:lnTo>
                    <a:pt x="110" y="9"/>
                  </a:lnTo>
                  <a:lnTo>
                    <a:pt x="122" y="16"/>
                  </a:lnTo>
                  <a:lnTo>
                    <a:pt x="134" y="23"/>
                  </a:lnTo>
                  <a:lnTo>
                    <a:pt x="144" y="31"/>
                  </a:lnTo>
                  <a:lnTo>
                    <a:pt x="152" y="39"/>
                  </a:lnTo>
                  <a:lnTo>
                    <a:pt x="160" y="46"/>
                  </a:lnTo>
                  <a:lnTo>
                    <a:pt x="165" y="52"/>
                  </a:lnTo>
                  <a:lnTo>
                    <a:pt x="169" y="56"/>
                  </a:lnTo>
                  <a:lnTo>
                    <a:pt x="171" y="57"/>
                  </a:lnTo>
                  <a:lnTo>
                    <a:pt x="170" y="58"/>
                  </a:lnTo>
                  <a:lnTo>
                    <a:pt x="168" y="61"/>
                  </a:lnTo>
                  <a:lnTo>
                    <a:pt x="165" y="65"/>
                  </a:lnTo>
                  <a:lnTo>
                    <a:pt x="160" y="71"/>
                  </a:lnTo>
                  <a:lnTo>
                    <a:pt x="153" y="81"/>
                  </a:lnTo>
                  <a:lnTo>
                    <a:pt x="144" y="92"/>
                  </a:lnTo>
                  <a:lnTo>
                    <a:pt x="134" y="106"/>
                  </a:lnTo>
                  <a:lnTo>
                    <a:pt x="128" y="114"/>
                  </a:lnTo>
                  <a:lnTo>
                    <a:pt x="123" y="124"/>
                  </a:lnTo>
                  <a:lnTo>
                    <a:pt x="118" y="135"/>
                  </a:lnTo>
                  <a:lnTo>
                    <a:pt x="114" y="146"/>
                  </a:lnTo>
                  <a:lnTo>
                    <a:pt x="110" y="155"/>
                  </a:lnTo>
                  <a:lnTo>
                    <a:pt x="108" y="163"/>
                  </a:lnTo>
                  <a:lnTo>
                    <a:pt x="106" y="168"/>
                  </a:lnTo>
                  <a:lnTo>
                    <a:pt x="106" y="170"/>
                  </a:lnTo>
                  <a:lnTo>
                    <a:pt x="104" y="170"/>
                  </a:lnTo>
                  <a:lnTo>
                    <a:pt x="99" y="169"/>
                  </a:lnTo>
                  <a:lnTo>
                    <a:pt x="92" y="168"/>
                  </a:lnTo>
                  <a:lnTo>
                    <a:pt x="83" y="167"/>
                  </a:lnTo>
                  <a:lnTo>
                    <a:pt x="72" y="165"/>
                  </a:lnTo>
                  <a:lnTo>
                    <a:pt x="61" y="161"/>
                  </a:lnTo>
                  <a:lnTo>
                    <a:pt x="48" y="158"/>
                  </a:lnTo>
                  <a:lnTo>
                    <a:pt x="37" y="153"/>
                  </a:lnTo>
                  <a:lnTo>
                    <a:pt x="26" y="147"/>
                  </a:lnTo>
                  <a:lnTo>
                    <a:pt x="16" y="140"/>
                  </a:lnTo>
                  <a:lnTo>
                    <a:pt x="8" y="131"/>
                  </a:lnTo>
                  <a:lnTo>
                    <a:pt x="3" y="122"/>
                  </a:lnTo>
                  <a:lnTo>
                    <a:pt x="0" y="111"/>
                  </a:lnTo>
                  <a:lnTo>
                    <a:pt x="1" y="99"/>
                  </a:lnTo>
                  <a:lnTo>
                    <a:pt x="3" y="86"/>
                  </a:lnTo>
                  <a:lnTo>
                    <a:pt x="8" y="73"/>
                  </a:lnTo>
                  <a:lnTo>
                    <a:pt x="14" y="58"/>
                  </a:lnTo>
                  <a:lnTo>
                    <a:pt x="22" y="44"/>
                  </a:lnTo>
                  <a:lnTo>
                    <a:pt x="30" y="30"/>
                  </a:lnTo>
                  <a:lnTo>
                    <a:pt x="40" y="18"/>
                  </a:lnTo>
                  <a:lnTo>
                    <a:pt x="49" y="9"/>
                  </a:lnTo>
                  <a:lnTo>
                    <a:pt x="61" y="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C89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954">
              <a:extLst>
                <a:ext uri="{FF2B5EF4-FFF2-40B4-BE49-F238E27FC236}">
                  <a16:creationId xmlns:a16="http://schemas.microsoft.com/office/drawing/2014/main" id="{0B59C150-BFFA-4E66-A56A-DF027745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6" y="3475038"/>
              <a:ext cx="214313" cy="269875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49" y="1"/>
                </a:cxn>
                <a:cxn ang="0">
                  <a:pos x="62" y="4"/>
                </a:cxn>
                <a:cxn ang="0">
                  <a:pos x="74" y="9"/>
                </a:cxn>
                <a:cxn ang="0">
                  <a:pos x="86" y="16"/>
                </a:cxn>
                <a:cxn ang="0">
                  <a:pos x="98" y="23"/>
                </a:cxn>
                <a:cxn ang="0">
                  <a:pos x="108" y="31"/>
                </a:cxn>
                <a:cxn ang="0">
                  <a:pos x="116" y="39"/>
                </a:cxn>
                <a:cxn ang="0">
                  <a:pos x="124" y="46"/>
                </a:cxn>
                <a:cxn ang="0">
                  <a:pos x="129" y="52"/>
                </a:cxn>
                <a:cxn ang="0">
                  <a:pos x="133" y="56"/>
                </a:cxn>
                <a:cxn ang="0">
                  <a:pos x="135" y="57"/>
                </a:cxn>
                <a:cxn ang="0">
                  <a:pos x="134" y="58"/>
                </a:cxn>
                <a:cxn ang="0">
                  <a:pos x="132" y="61"/>
                </a:cxn>
                <a:cxn ang="0">
                  <a:pos x="129" y="65"/>
                </a:cxn>
                <a:cxn ang="0">
                  <a:pos x="124" y="71"/>
                </a:cxn>
                <a:cxn ang="0">
                  <a:pos x="117" y="81"/>
                </a:cxn>
                <a:cxn ang="0">
                  <a:pos x="108" y="92"/>
                </a:cxn>
                <a:cxn ang="0">
                  <a:pos x="98" y="106"/>
                </a:cxn>
                <a:cxn ang="0">
                  <a:pos x="92" y="114"/>
                </a:cxn>
                <a:cxn ang="0">
                  <a:pos x="87" y="124"/>
                </a:cxn>
                <a:cxn ang="0">
                  <a:pos x="82" y="135"/>
                </a:cxn>
                <a:cxn ang="0">
                  <a:pos x="78" y="146"/>
                </a:cxn>
                <a:cxn ang="0">
                  <a:pos x="74" y="155"/>
                </a:cxn>
                <a:cxn ang="0">
                  <a:pos x="72" y="163"/>
                </a:cxn>
                <a:cxn ang="0">
                  <a:pos x="70" y="168"/>
                </a:cxn>
                <a:cxn ang="0">
                  <a:pos x="70" y="170"/>
                </a:cxn>
                <a:cxn ang="0">
                  <a:pos x="68" y="170"/>
                </a:cxn>
                <a:cxn ang="0">
                  <a:pos x="63" y="169"/>
                </a:cxn>
                <a:cxn ang="0">
                  <a:pos x="56" y="168"/>
                </a:cxn>
                <a:cxn ang="0">
                  <a:pos x="46" y="167"/>
                </a:cxn>
                <a:cxn ang="0">
                  <a:pos x="36" y="165"/>
                </a:cxn>
                <a:cxn ang="0">
                  <a:pos x="39" y="156"/>
                </a:cxn>
                <a:cxn ang="0">
                  <a:pos x="43" y="144"/>
                </a:cxn>
                <a:cxn ang="0">
                  <a:pos x="49" y="131"/>
                </a:cxn>
                <a:cxn ang="0">
                  <a:pos x="55" y="116"/>
                </a:cxn>
                <a:cxn ang="0">
                  <a:pos x="63" y="101"/>
                </a:cxn>
                <a:cxn ang="0">
                  <a:pos x="70" y="86"/>
                </a:cxn>
                <a:cxn ang="0">
                  <a:pos x="78" y="72"/>
                </a:cxn>
                <a:cxn ang="0">
                  <a:pos x="87" y="59"/>
                </a:cxn>
                <a:cxn ang="0">
                  <a:pos x="95" y="50"/>
                </a:cxn>
                <a:cxn ang="0">
                  <a:pos x="94" y="48"/>
                </a:cxn>
                <a:cxn ang="0">
                  <a:pos x="90" y="44"/>
                </a:cxn>
                <a:cxn ang="0">
                  <a:pos x="83" y="39"/>
                </a:cxn>
                <a:cxn ang="0">
                  <a:pos x="75" y="33"/>
                </a:cxn>
                <a:cxn ang="0">
                  <a:pos x="65" y="27"/>
                </a:cxn>
                <a:cxn ang="0">
                  <a:pos x="54" y="21"/>
                </a:cxn>
                <a:cxn ang="0">
                  <a:pos x="43" y="17"/>
                </a:cxn>
                <a:cxn ang="0">
                  <a:pos x="28" y="16"/>
                </a:cxn>
                <a:cxn ang="0">
                  <a:pos x="14" y="17"/>
                </a:cxn>
                <a:cxn ang="0">
                  <a:pos x="0" y="22"/>
                </a:cxn>
                <a:cxn ang="0">
                  <a:pos x="7" y="15"/>
                </a:cxn>
                <a:cxn ang="0">
                  <a:pos x="13" y="9"/>
                </a:cxn>
                <a:cxn ang="0">
                  <a:pos x="25" y="2"/>
                </a:cxn>
                <a:cxn ang="0">
                  <a:pos x="36" y="0"/>
                </a:cxn>
              </a:cxnLst>
              <a:rect l="0" t="0" r="r" b="b"/>
              <a:pathLst>
                <a:path w="135" h="170">
                  <a:moveTo>
                    <a:pt x="36" y="0"/>
                  </a:moveTo>
                  <a:lnTo>
                    <a:pt x="49" y="1"/>
                  </a:lnTo>
                  <a:lnTo>
                    <a:pt x="62" y="4"/>
                  </a:lnTo>
                  <a:lnTo>
                    <a:pt x="74" y="9"/>
                  </a:lnTo>
                  <a:lnTo>
                    <a:pt x="86" y="16"/>
                  </a:lnTo>
                  <a:lnTo>
                    <a:pt x="98" y="23"/>
                  </a:lnTo>
                  <a:lnTo>
                    <a:pt x="108" y="31"/>
                  </a:lnTo>
                  <a:lnTo>
                    <a:pt x="116" y="39"/>
                  </a:lnTo>
                  <a:lnTo>
                    <a:pt x="124" y="46"/>
                  </a:lnTo>
                  <a:lnTo>
                    <a:pt x="129" y="52"/>
                  </a:lnTo>
                  <a:lnTo>
                    <a:pt x="133" y="56"/>
                  </a:lnTo>
                  <a:lnTo>
                    <a:pt x="135" y="57"/>
                  </a:lnTo>
                  <a:lnTo>
                    <a:pt x="134" y="58"/>
                  </a:lnTo>
                  <a:lnTo>
                    <a:pt x="132" y="61"/>
                  </a:lnTo>
                  <a:lnTo>
                    <a:pt x="129" y="65"/>
                  </a:lnTo>
                  <a:lnTo>
                    <a:pt x="124" y="71"/>
                  </a:lnTo>
                  <a:lnTo>
                    <a:pt x="117" y="81"/>
                  </a:lnTo>
                  <a:lnTo>
                    <a:pt x="108" y="92"/>
                  </a:lnTo>
                  <a:lnTo>
                    <a:pt x="98" y="106"/>
                  </a:lnTo>
                  <a:lnTo>
                    <a:pt x="92" y="114"/>
                  </a:lnTo>
                  <a:lnTo>
                    <a:pt x="87" y="124"/>
                  </a:lnTo>
                  <a:lnTo>
                    <a:pt x="82" y="135"/>
                  </a:lnTo>
                  <a:lnTo>
                    <a:pt x="78" y="146"/>
                  </a:lnTo>
                  <a:lnTo>
                    <a:pt x="74" y="155"/>
                  </a:lnTo>
                  <a:lnTo>
                    <a:pt x="72" y="163"/>
                  </a:lnTo>
                  <a:lnTo>
                    <a:pt x="70" y="168"/>
                  </a:lnTo>
                  <a:lnTo>
                    <a:pt x="70" y="170"/>
                  </a:lnTo>
                  <a:lnTo>
                    <a:pt x="68" y="170"/>
                  </a:lnTo>
                  <a:lnTo>
                    <a:pt x="63" y="169"/>
                  </a:lnTo>
                  <a:lnTo>
                    <a:pt x="56" y="168"/>
                  </a:lnTo>
                  <a:lnTo>
                    <a:pt x="46" y="167"/>
                  </a:lnTo>
                  <a:lnTo>
                    <a:pt x="36" y="165"/>
                  </a:lnTo>
                  <a:lnTo>
                    <a:pt x="39" y="156"/>
                  </a:lnTo>
                  <a:lnTo>
                    <a:pt x="43" y="144"/>
                  </a:lnTo>
                  <a:lnTo>
                    <a:pt x="49" y="131"/>
                  </a:lnTo>
                  <a:lnTo>
                    <a:pt x="55" y="116"/>
                  </a:lnTo>
                  <a:lnTo>
                    <a:pt x="63" y="101"/>
                  </a:lnTo>
                  <a:lnTo>
                    <a:pt x="70" y="86"/>
                  </a:lnTo>
                  <a:lnTo>
                    <a:pt x="78" y="72"/>
                  </a:lnTo>
                  <a:lnTo>
                    <a:pt x="87" y="59"/>
                  </a:lnTo>
                  <a:lnTo>
                    <a:pt x="95" y="50"/>
                  </a:lnTo>
                  <a:lnTo>
                    <a:pt x="94" y="48"/>
                  </a:lnTo>
                  <a:lnTo>
                    <a:pt x="90" y="44"/>
                  </a:lnTo>
                  <a:lnTo>
                    <a:pt x="83" y="39"/>
                  </a:lnTo>
                  <a:lnTo>
                    <a:pt x="75" y="33"/>
                  </a:lnTo>
                  <a:lnTo>
                    <a:pt x="65" y="27"/>
                  </a:lnTo>
                  <a:lnTo>
                    <a:pt x="54" y="21"/>
                  </a:lnTo>
                  <a:lnTo>
                    <a:pt x="43" y="17"/>
                  </a:lnTo>
                  <a:lnTo>
                    <a:pt x="28" y="16"/>
                  </a:lnTo>
                  <a:lnTo>
                    <a:pt x="14" y="17"/>
                  </a:lnTo>
                  <a:lnTo>
                    <a:pt x="0" y="22"/>
                  </a:lnTo>
                  <a:lnTo>
                    <a:pt x="7" y="15"/>
                  </a:lnTo>
                  <a:lnTo>
                    <a:pt x="13" y="9"/>
                  </a:lnTo>
                  <a:lnTo>
                    <a:pt x="25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6934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955">
              <a:extLst>
                <a:ext uri="{FF2B5EF4-FFF2-40B4-BE49-F238E27FC236}">
                  <a16:creationId xmlns:a16="http://schemas.microsoft.com/office/drawing/2014/main" id="{CB2D6816-9F4D-438D-9CB2-104872F0E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476" y="3506788"/>
              <a:ext cx="500063" cy="931862"/>
            </a:xfrm>
            <a:custGeom>
              <a:avLst/>
              <a:gdLst/>
              <a:ahLst/>
              <a:cxnLst>
                <a:cxn ang="0">
                  <a:pos x="115" y="2"/>
                </a:cxn>
                <a:cxn ang="0">
                  <a:pos x="125" y="12"/>
                </a:cxn>
                <a:cxn ang="0">
                  <a:pos x="144" y="31"/>
                </a:cxn>
                <a:cxn ang="0">
                  <a:pos x="169" y="55"/>
                </a:cxn>
                <a:cxn ang="0">
                  <a:pos x="198" y="84"/>
                </a:cxn>
                <a:cxn ang="0">
                  <a:pos x="225" y="114"/>
                </a:cxn>
                <a:cxn ang="0">
                  <a:pos x="253" y="145"/>
                </a:cxn>
                <a:cxn ang="0">
                  <a:pos x="274" y="175"/>
                </a:cxn>
                <a:cxn ang="0">
                  <a:pos x="289" y="200"/>
                </a:cxn>
                <a:cxn ang="0">
                  <a:pos x="300" y="238"/>
                </a:cxn>
                <a:cxn ang="0">
                  <a:pos x="309" y="298"/>
                </a:cxn>
                <a:cxn ang="0">
                  <a:pos x="314" y="359"/>
                </a:cxn>
                <a:cxn ang="0">
                  <a:pos x="315" y="418"/>
                </a:cxn>
                <a:cxn ang="0">
                  <a:pos x="314" y="470"/>
                </a:cxn>
                <a:cxn ang="0">
                  <a:pos x="311" y="511"/>
                </a:cxn>
                <a:cxn ang="0">
                  <a:pos x="307" y="535"/>
                </a:cxn>
                <a:cxn ang="0">
                  <a:pos x="142" y="587"/>
                </a:cxn>
                <a:cxn ang="0">
                  <a:pos x="129" y="573"/>
                </a:cxn>
                <a:cxn ang="0">
                  <a:pos x="108" y="556"/>
                </a:cxn>
                <a:cxn ang="0">
                  <a:pos x="86" y="539"/>
                </a:cxn>
                <a:cxn ang="0">
                  <a:pos x="71" y="526"/>
                </a:cxn>
                <a:cxn ang="0">
                  <a:pos x="96" y="298"/>
                </a:cxn>
                <a:cxn ang="0">
                  <a:pos x="87" y="278"/>
                </a:cxn>
                <a:cxn ang="0">
                  <a:pos x="71" y="251"/>
                </a:cxn>
                <a:cxn ang="0">
                  <a:pos x="44" y="221"/>
                </a:cxn>
                <a:cxn ang="0">
                  <a:pos x="0" y="190"/>
                </a:cxn>
                <a:cxn ang="0">
                  <a:pos x="8" y="145"/>
                </a:cxn>
                <a:cxn ang="0">
                  <a:pos x="25" y="103"/>
                </a:cxn>
                <a:cxn ang="0">
                  <a:pos x="47" y="67"/>
                </a:cxn>
                <a:cxn ang="0">
                  <a:pos x="70" y="38"/>
                </a:cxn>
                <a:cxn ang="0">
                  <a:pos x="92" y="16"/>
                </a:cxn>
                <a:cxn ang="0">
                  <a:pos x="108" y="3"/>
                </a:cxn>
              </a:cxnLst>
              <a:rect l="0" t="0" r="r" b="b"/>
              <a:pathLst>
                <a:path w="315" h="587">
                  <a:moveTo>
                    <a:pt x="113" y="0"/>
                  </a:moveTo>
                  <a:lnTo>
                    <a:pt x="115" y="2"/>
                  </a:lnTo>
                  <a:lnTo>
                    <a:pt x="118" y="6"/>
                  </a:lnTo>
                  <a:lnTo>
                    <a:pt x="125" y="12"/>
                  </a:lnTo>
                  <a:lnTo>
                    <a:pt x="134" y="20"/>
                  </a:lnTo>
                  <a:lnTo>
                    <a:pt x="144" y="31"/>
                  </a:lnTo>
                  <a:lnTo>
                    <a:pt x="156" y="42"/>
                  </a:lnTo>
                  <a:lnTo>
                    <a:pt x="169" y="55"/>
                  </a:lnTo>
                  <a:lnTo>
                    <a:pt x="183" y="69"/>
                  </a:lnTo>
                  <a:lnTo>
                    <a:pt x="198" y="84"/>
                  </a:lnTo>
                  <a:lnTo>
                    <a:pt x="211" y="99"/>
                  </a:lnTo>
                  <a:lnTo>
                    <a:pt x="225" y="114"/>
                  </a:lnTo>
                  <a:lnTo>
                    <a:pt x="239" y="130"/>
                  </a:lnTo>
                  <a:lnTo>
                    <a:pt x="253" y="145"/>
                  </a:lnTo>
                  <a:lnTo>
                    <a:pt x="264" y="160"/>
                  </a:lnTo>
                  <a:lnTo>
                    <a:pt x="274" y="175"/>
                  </a:lnTo>
                  <a:lnTo>
                    <a:pt x="283" y="188"/>
                  </a:lnTo>
                  <a:lnTo>
                    <a:pt x="289" y="200"/>
                  </a:lnTo>
                  <a:lnTo>
                    <a:pt x="293" y="210"/>
                  </a:lnTo>
                  <a:lnTo>
                    <a:pt x="300" y="238"/>
                  </a:lnTo>
                  <a:lnTo>
                    <a:pt x="305" y="267"/>
                  </a:lnTo>
                  <a:lnTo>
                    <a:pt x="309" y="298"/>
                  </a:lnTo>
                  <a:lnTo>
                    <a:pt x="312" y="328"/>
                  </a:lnTo>
                  <a:lnTo>
                    <a:pt x="314" y="359"/>
                  </a:lnTo>
                  <a:lnTo>
                    <a:pt x="315" y="390"/>
                  </a:lnTo>
                  <a:lnTo>
                    <a:pt x="315" y="418"/>
                  </a:lnTo>
                  <a:lnTo>
                    <a:pt x="315" y="445"/>
                  </a:lnTo>
                  <a:lnTo>
                    <a:pt x="314" y="470"/>
                  </a:lnTo>
                  <a:lnTo>
                    <a:pt x="312" y="493"/>
                  </a:lnTo>
                  <a:lnTo>
                    <a:pt x="311" y="511"/>
                  </a:lnTo>
                  <a:lnTo>
                    <a:pt x="309" y="525"/>
                  </a:lnTo>
                  <a:lnTo>
                    <a:pt x="307" y="535"/>
                  </a:lnTo>
                  <a:lnTo>
                    <a:pt x="305" y="540"/>
                  </a:lnTo>
                  <a:lnTo>
                    <a:pt x="142" y="587"/>
                  </a:lnTo>
                  <a:lnTo>
                    <a:pt x="137" y="581"/>
                  </a:lnTo>
                  <a:lnTo>
                    <a:pt x="129" y="573"/>
                  </a:lnTo>
                  <a:lnTo>
                    <a:pt x="118" y="565"/>
                  </a:lnTo>
                  <a:lnTo>
                    <a:pt x="108" y="556"/>
                  </a:lnTo>
                  <a:lnTo>
                    <a:pt x="97" y="548"/>
                  </a:lnTo>
                  <a:lnTo>
                    <a:pt x="86" y="539"/>
                  </a:lnTo>
                  <a:lnTo>
                    <a:pt x="77" y="532"/>
                  </a:lnTo>
                  <a:lnTo>
                    <a:pt x="71" y="526"/>
                  </a:lnTo>
                  <a:lnTo>
                    <a:pt x="99" y="305"/>
                  </a:lnTo>
                  <a:lnTo>
                    <a:pt x="96" y="298"/>
                  </a:lnTo>
                  <a:lnTo>
                    <a:pt x="92" y="289"/>
                  </a:lnTo>
                  <a:lnTo>
                    <a:pt x="87" y="278"/>
                  </a:lnTo>
                  <a:lnTo>
                    <a:pt x="80" y="265"/>
                  </a:lnTo>
                  <a:lnTo>
                    <a:pt x="71" y="251"/>
                  </a:lnTo>
                  <a:lnTo>
                    <a:pt x="60" y="236"/>
                  </a:lnTo>
                  <a:lnTo>
                    <a:pt x="44" y="221"/>
                  </a:lnTo>
                  <a:lnTo>
                    <a:pt x="25" y="206"/>
                  </a:lnTo>
                  <a:lnTo>
                    <a:pt x="0" y="190"/>
                  </a:lnTo>
                  <a:lnTo>
                    <a:pt x="3" y="167"/>
                  </a:lnTo>
                  <a:lnTo>
                    <a:pt x="8" y="145"/>
                  </a:lnTo>
                  <a:lnTo>
                    <a:pt x="15" y="124"/>
                  </a:lnTo>
                  <a:lnTo>
                    <a:pt x="25" y="103"/>
                  </a:lnTo>
                  <a:lnTo>
                    <a:pt x="36" y="85"/>
                  </a:lnTo>
                  <a:lnTo>
                    <a:pt x="47" y="67"/>
                  </a:lnTo>
                  <a:lnTo>
                    <a:pt x="59" y="51"/>
                  </a:lnTo>
                  <a:lnTo>
                    <a:pt x="70" y="38"/>
                  </a:lnTo>
                  <a:lnTo>
                    <a:pt x="82" y="26"/>
                  </a:lnTo>
                  <a:lnTo>
                    <a:pt x="92" y="16"/>
                  </a:lnTo>
                  <a:lnTo>
                    <a:pt x="101" y="8"/>
                  </a:lnTo>
                  <a:lnTo>
                    <a:pt x="108" y="3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2D548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956">
              <a:extLst>
                <a:ext uri="{FF2B5EF4-FFF2-40B4-BE49-F238E27FC236}">
                  <a16:creationId xmlns:a16="http://schemas.microsoft.com/office/drawing/2014/main" id="{526E2A87-126C-459F-ADDE-1DF02557F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4114800"/>
              <a:ext cx="134938" cy="225425"/>
            </a:xfrm>
            <a:custGeom>
              <a:avLst/>
              <a:gdLst/>
              <a:ahLst/>
              <a:cxnLst>
                <a:cxn ang="0">
                  <a:pos x="85" y="0"/>
                </a:cxn>
                <a:cxn ang="0">
                  <a:pos x="84" y="3"/>
                </a:cxn>
                <a:cxn ang="0">
                  <a:pos x="84" y="10"/>
                </a:cxn>
                <a:cxn ang="0">
                  <a:pos x="82" y="21"/>
                </a:cxn>
                <a:cxn ang="0">
                  <a:pos x="82" y="34"/>
                </a:cxn>
                <a:cxn ang="0">
                  <a:pos x="81" y="48"/>
                </a:cxn>
                <a:cxn ang="0">
                  <a:pos x="79" y="62"/>
                </a:cxn>
                <a:cxn ang="0">
                  <a:pos x="78" y="74"/>
                </a:cxn>
                <a:cxn ang="0">
                  <a:pos x="77" y="85"/>
                </a:cxn>
                <a:cxn ang="0">
                  <a:pos x="76" y="92"/>
                </a:cxn>
                <a:cxn ang="0">
                  <a:pos x="75" y="93"/>
                </a:cxn>
                <a:cxn ang="0">
                  <a:pos x="72" y="97"/>
                </a:cxn>
                <a:cxn ang="0">
                  <a:pos x="66" y="103"/>
                </a:cxn>
                <a:cxn ang="0">
                  <a:pos x="58" y="110"/>
                </a:cxn>
                <a:cxn ang="0">
                  <a:pos x="48" y="117"/>
                </a:cxn>
                <a:cxn ang="0">
                  <a:pos x="34" y="126"/>
                </a:cxn>
                <a:cxn ang="0">
                  <a:pos x="18" y="134"/>
                </a:cxn>
                <a:cxn ang="0">
                  <a:pos x="0" y="142"/>
                </a:cxn>
                <a:cxn ang="0">
                  <a:pos x="1" y="140"/>
                </a:cxn>
                <a:cxn ang="0">
                  <a:pos x="6" y="136"/>
                </a:cxn>
                <a:cxn ang="0">
                  <a:pos x="12" y="130"/>
                </a:cxn>
                <a:cxn ang="0">
                  <a:pos x="20" y="121"/>
                </a:cxn>
                <a:cxn ang="0">
                  <a:pos x="29" y="110"/>
                </a:cxn>
                <a:cxn ang="0">
                  <a:pos x="39" y="97"/>
                </a:cxn>
                <a:cxn ang="0">
                  <a:pos x="49" y="81"/>
                </a:cxn>
                <a:cxn ang="0">
                  <a:pos x="59" y="64"/>
                </a:cxn>
                <a:cxn ang="0">
                  <a:pos x="69" y="45"/>
                </a:cxn>
                <a:cxn ang="0">
                  <a:pos x="78" y="24"/>
                </a:cxn>
                <a:cxn ang="0">
                  <a:pos x="85" y="0"/>
                </a:cxn>
              </a:cxnLst>
              <a:rect l="0" t="0" r="r" b="b"/>
              <a:pathLst>
                <a:path w="85" h="142">
                  <a:moveTo>
                    <a:pt x="85" y="0"/>
                  </a:moveTo>
                  <a:lnTo>
                    <a:pt x="84" y="3"/>
                  </a:lnTo>
                  <a:lnTo>
                    <a:pt x="84" y="10"/>
                  </a:lnTo>
                  <a:lnTo>
                    <a:pt x="82" y="21"/>
                  </a:lnTo>
                  <a:lnTo>
                    <a:pt x="82" y="34"/>
                  </a:lnTo>
                  <a:lnTo>
                    <a:pt x="81" y="48"/>
                  </a:lnTo>
                  <a:lnTo>
                    <a:pt x="79" y="62"/>
                  </a:lnTo>
                  <a:lnTo>
                    <a:pt x="78" y="74"/>
                  </a:lnTo>
                  <a:lnTo>
                    <a:pt x="77" y="85"/>
                  </a:lnTo>
                  <a:lnTo>
                    <a:pt x="76" y="92"/>
                  </a:lnTo>
                  <a:lnTo>
                    <a:pt x="75" y="93"/>
                  </a:lnTo>
                  <a:lnTo>
                    <a:pt x="72" y="97"/>
                  </a:lnTo>
                  <a:lnTo>
                    <a:pt x="66" y="103"/>
                  </a:lnTo>
                  <a:lnTo>
                    <a:pt x="58" y="110"/>
                  </a:lnTo>
                  <a:lnTo>
                    <a:pt x="48" y="117"/>
                  </a:lnTo>
                  <a:lnTo>
                    <a:pt x="34" y="126"/>
                  </a:lnTo>
                  <a:lnTo>
                    <a:pt x="18" y="134"/>
                  </a:lnTo>
                  <a:lnTo>
                    <a:pt x="0" y="142"/>
                  </a:lnTo>
                  <a:lnTo>
                    <a:pt x="1" y="140"/>
                  </a:lnTo>
                  <a:lnTo>
                    <a:pt x="6" y="136"/>
                  </a:lnTo>
                  <a:lnTo>
                    <a:pt x="12" y="130"/>
                  </a:lnTo>
                  <a:lnTo>
                    <a:pt x="20" y="121"/>
                  </a:lnTo>
                  <a:lnTo>
                    <a:pt x="29" y="110"/>
                  </a:lnTo>
                  <a:lnTo>
                    <a:pt x="39" y="97"/>
                  </a:lnTo>
                  <a:lnTo>
                    <a:pt x="49" y="81"/>
                  </a:lnTo>
                  <a:lnTo>
                    <a:pt x="59" y="64"/>
                  </a:lnTo>
                  <a:lnTo>
                    <a:pt x="69" y="45"/>
                  </a:lnTo>
                  <a:lnTo>
                    <a:pt x="78" y="2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957">
              <a:extLst>
                <a:ext uri="{FF2B5EF4-FFF2-40B4-BE49-F238E27FC236}">
                  <a16:creationId xmlns:a16="http://schemas.microsoft.com/office/drawing/2014/main" id="{781231E1-0868-40A1-B9F1-468540E77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901" y="1968500"/>
              <a:ext cx="601663" cy="8969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22"/>
                </a:cxn>
                <a:cxn ang="0">
                  <a:pos x="85" y="46"/>
                </a:cxn>
                <a:cxn ang="0">
                  <a:pos x="122" y="71"/>
                </a:cxn>
                <a:cxn ang="0">
                  <a:pos x="156" y="98"/>
                </a:cxn>
                <a:cxn ang="0">
                  <a:pos x="187" y="126"/>
                </a:cxn>
                <a:cxn ang="0">
                  <a:pos x="215" y="155"/>
                </a:cxn>
                <a:cxn ang="0">
                  <a:pos x="240" y="185"/>
                </a:cxn>
                <a:cxn ang="0">
                  <a:pos x="263" y="215"/>
                </a:cxn>
                <a:cxn ang="0">
                  <a:pos x="283" y="245"/>
                </a:cxn>
                <a:cxn ang="0">
                  <a:pos x="300" y="275"/>
                </a:cxn>
                <a:cxn ang="0">
                  <a:pos x="315" y="305"/>
                </a:cxn>
                <a:cxn ang="0">
                  <a:pos x="328" y="334"/>
                </a:cxn>
                <a:cxn ang="0">
                  <a:pos x="339" y="363"/>
                </a:cxn>
                <a:cxn ang="0">
                  <a:pos x="349" y="391"/>
                </a:cxn>
                <a:cxn ang="0">
                  <a:pos x="356" y="417"/>
                </a:cxn>
                <a:cxn ang="0">
                  <a:pos x="363" y="442"/>
                </a:cxn>
                <a:cxn ang="0">
                  <a:pos x="368" y="465"/>
                </a:cxn>
                <a:cxn ang="0">
                  <a:pos x="372" y="487"/>
                </a:cxn>
                <a:cxn ang="0">
                  <a:pos x="374" y="506"/>
                </a:cxn>
                <a:cxn ang="0">
                  <a:pos x="377" y="523"/>
                </a:cxn>
                <a:cxn ang="0">
                  <a:pos x="377" y="537"/>
                </a:cxn>
                <a:cxn ang="0">
                  <a:pos x="378" y="549"/>
                </a:cxn>
                <a:cxn ang="0">
                  <a:pos x="379" y="558"/>
                </a:cxn>
                <a:cxn ang="0">
                  <a:pos x="379" y="563"/>
                </a:cxn>
                <a:cxn ang="0">
                  <a:pos x="379" y="565"/>
                </a:cxn>
                <a:cxn ang="0">
                  <a:pos x="370" y="516"/>
                </a:cxn>
                <a:cxn ang="0">
                  <a:pos x="357" y="471"/>
                </a:cxn>
                <a:cxn ang="0">
                  <a:pos x="343" y="426"/>
                </a:cxn>
                <a:cxn ang="0">
                  <a:pos x="327" y="385"/>
                </a:cxn>
                <a:cxn ang="0">
                  <a:pos x="308" y="345"/>
                </a:cxn>
                <a:cxn ang="0">
                  <a:pos x="289" y="308"/>
                </a:cxn>
                <a:cxn ang="0">
                  <a:pos x="268" y="273"/>
                </a:cxn>
                <a:cxn ang="0">
                  <a:pos x="246" y="240"/>
                </a:cxn>
                <a:cxn ang="0">
                  <a:pos x="224" y="209"/>
                </a:cxn>
                <a:cxn ang="0">
                  <a:pos x="201" y="180"/>
                </a:cxn>
                <a:cxn ang="0">
                  <a:pos x="178" y="153"/>
                </a:cxn>
                <a:cxn ang="0">
                  <a:pos x="156" y="129"/>
                </a:cxn>
                <a:cxn ang="0">
                  <a:pos x="133" y="106"/>
                </a:cxn>
                <a:cxn ang="0">
                  <a:pos x="112" y="86"/>
                </a:cxn>
                <a:cxn ang="0">
                  <a:pos x="91" y="67"/>
                </a:cxn>
                <a:cxn ang="0">
                  <a:pos x="73" y="52"/>
                </a:cxn>
                <a:cxn ang="0">
                  <a:pos x="55" y="38"/>
                </a:cxn>
                <a:cxn ang="0">
                  <a:pos x="39" y="26"/>
                </a:cxn>
                <a:cxn ang="0">
                  <a:pos x="26" y="16"/>
                </a:cxn>
                <a:cxn ang="0">
                  <a:pos x="15" y="9"/>
                </a:cxn>
                <a:cxn ang="0">
                  <a:pos x="7" y="4"/>
                </a:cxn>
                <a:cxn ang="0">
                  <a:pos x="2" y="1"/>
                </a:cxn>
                <a:cxn ang="0">
                  <a:pos x="0" y="0"/>
                </a:cxn>
              </a:cxnLst>
              <a:rect l="0" t="0" r="r" b="b"/>
              <a:pathLst>
                <a:path w="379" h="565">
                  <a:moveTo>
                    <a:pt x="0" y="0"/>
                  </a:moveTo>
                  <a:lnTo>
                    <a:pt x="45" y="22"/>
                  </a:lnTo>
                  <a:lnTo>
                    <a:pt x="85" y="46"/>
                  </a:lnTo>
                  <a:lnTo>
                    <a:pt x="122" y="71"/>
                  </a:lnTo>
                  <a:lnTo>
                    <a:pt x="156" y="98"/>
                  </a:lnTo>
                  <a:lnTo>
                    <a:pt x="187" y="126"/>
                  </a:lnTo>
                  <a:lnTo>
                    <a:pt x="215" y="155"/>
                  </a:lnTo>
                  <a:lnTo>
                    <a:pt x="240" y="185"/>
                  </a:lnTo>
                  <a:lnTo>
                    <a:pt x="263" y="215"/>
                  </a:lnTo>
                  <a:lnTo>
                    <a:pt x="283" y="245"/>
                  </a:lnTo>
                  <a:lnTo>
                    <a:pt x="300" y="275"/>
                  </a:lnTo>
                  <a:lnTo>
                    <a:pt x="315" y="305"/>
                  </a:lnTo>
                  <a:lnTo>
                    <a:pt x="328" y="334"/>
                  </a:lnTo>
                  <a:lnTo>
                    <a:pt x="339" y="363"/>
                  </a:lnTo>
                  <a:lnTo>
                    <a:pt x="349" y="391"/>
                  </a:lnTo>
                  <a:lnTo>
                    <a:pt x="356" y="417"/>
                  </a:lnTo>
                  <a:lnTo>
                    <a:pt x="363" y="442"/>
                  </a:lnTo>
                  <a:lnTo>
                    <a:pt x="368" y="465"/>
                  </a:lnTo>
                  <a:lnTo>
                    <a:pt x="372" y="487"/>
                  </a:lnTo>
                  <a:lnTo>
                    <a:pt x="374" y="506"/>
                  </a:lnTo>
                  <a:lnTo>
                    <a:pt x="377" y="523"/>
                  </a:lnTo>
                  <a:lnTo>
                    <a:pt x="377" y="537"/>
                  </a:lnTo>
                  <a:lnTo>
                    <a:pt x="378" y="549"/>
                  </a:lnTo>
                  <a:lnTo>
                    <a:pt x="379" y="558"/>
                  </a:lnTo>
                  <a:lnTo>
                    <a:pt x="379" y="563"/>
                  </a:lnTo>
                  <a:lnTo>
                    <a:pt x="379" y="565"/>
                  </a:lnTo>
                  <a:lnTo>
                    <a:pt x="370" y="516"/>
                  </a:lnTo>
                  <a:lnTo>
                    <a:pt x="357" y="471"/>
                  </a:lnTo>
                  <a:lnTo>
                    <a:pt x="343" y="426"/>
                  </a:lnTo>
                  <a:lnTo>
                    <a:pt x="327" y="385"/>
                  </a:lnTo>
                  <a:lnTo>
                    <a:pt x="308" y="345"/>
                  </a:lnTo>
                  <a:lnTo>
                    <a:pt x="289" y="308"/>
                  </a:lnTo>
                  <a:lnTo>
                    <a:pt x="268" y="273"/>
                  </a:lnTo>
                  <a:lnTo>
                    <a:pt x="246" y="240"/>
                  </a:lnTo>
                  <a:lnTo>
                    <a:pt x="224" y="209"/>
                  </a:lnTo>
                  <a:lnTo>
                    <a:pt x="201" y="180"/>
                  </a:lnTo>
                  <a:lnTo>
                    <a:pt x="178" y="153"/>
                  </a:lnTo>
                  <a:lnTo>
                    <a:pt x="156" y="129"/>
                  </a:lnTo>
                  <a:lnTo>
                    <a:pt x="133" y="106"/>
                  </a:lnTo>
                  <a:lnTo>
                    <a:pt x="112" y="86"/>
                  </a:lnTo>
                  <a:lnTo>
                    <a:pt x="91" y="67"/>
                  </a:lnTo>
                  <a:lnTo>
                    <a:pt x="73" y="52"/>
                  </a:lnTo>
                  <a:lnTo>
                    <a:pt x="55" y="38"/>
                  </a:lnTo>
                  <a:lnTo>
                    <a:pt x="39" y="26"/>
                  </a:lnTo>
                  <a:lnTo>
                    <a:pt x="26" y="16"/>
                  </a:lnTo>
                  <a:lnTo>
                    <a:pt x="15" y="9"/>
                  </a:lnTo>
                  <a:lnTo>
                    <a:pt x="7" y="4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FFF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958">
              <a:extLst>
                <a:ext uri="{FF2B5EF4-FFF2-40B4-BE49-F238E27FC236}">
                  <a16:creationId xmlns:a16="http://schemas.microsoft.com/office/drawing/2014/main" id="{287D2774-2005-4618-BE0D-DD14E0D65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201" y="3455988"/>
              <a:ext cx="276225" cy="7461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60" y="1"/>
                </a:cxn>
                <a:cxn ang="0">
                  <a:pos x="77" y="1"/>
                </a:cxn>
                <a:cxn ang="0">
                  <a:pos x="95" y="2"/>
                </a:cxn>
                <a:cxn ang="0">
                  <a:pos x="113" y="4"/>
                </a:cxn>
                <a:cxn ang="0">
                  <a:pos x="130" y="7"/>
                </a:cxn>
                <a:cxn ang="0">
                  <a:pos x="145" y="12"/>
                </a:cxn>
                <a:cxn ang="0">
                  <a:pos x="157" y="18"/>
                </a:cxn>
                <a:cxn ang="0">
                  <a:pos x="167" y="25"/>
                </a:cxn>
                <a:cxn ang="0">
                  <a:pos x="173" y="33"/>
                </a:cxn>
                <a:cxn ang="0">
                  <a:pos x="174" y="40"/>
                </a:cxn>
                <a:cxn ang="0">
                  <a:pos x="173" y="45"/>
                </a:cxn>
                <a:cxn ang="0">
                  <a:pos x="169" y="47"/>
                </a:cxn>
                <a:cxn ang="0">
                  <a:pos x="163" y="47"/>
                </a:cxn>
                <a:cxn ang="0">
                  <a:pos x="154" y="46"/>
                </a:cxn>
                <a:cxn ang="0">
                  <a:pos x="144" y="44"/>
                </a:cxn>
                <a:cxn ang="0">
                  <a:pos x="132" y="41"/>
                </a:cxn>
                <a:cxn ang="0">
                  <a:pos x="119" y="36"/>
                </a:cxn>
                <a:cxn ang="0">
                  <a:pos x="105" y="32"/>
                </a:cxn>
                <a:cxn ang="0">
                  <a:pos x="90" y="26"/>
                </a:cxn>
                <a:cxn ang="0">
                  <a:pos x="74" y="21"/>
                </a:cxn>
                <a:cxn ang="0">
                  <a:pos x="59" y="16"/>
                </a:cxn>
                <a:cxn ang="0">
                  <a:pos x="43" y="11"/>
                </a:cxn>
                <a:cxn ang="0">
                  <a:pos x="29" y="7"/>
                </a:cxn>
                <a:cxn ang="0">
                  <a:pos x="14" y="4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7" y="1"/>
                </a:cxn>
                <a:cxn ang="0">
                  <a:pos x="16" y="1"/>
                </a:cxn>
                <a:cxn ang="0">
                  <a:pos x="29" y="1"/>
                </a:cxn>
                <a:cxn ang="0">
                  <a:pos x="43" y="0"/>
                </a:cxn>
              </a:cxnLst>
              <a:rect l="0" t="0" r="r" b="b"/>
              <a:pathLst>
                <a:path w="174" h="47">
                  <a:moveTo>
                    <a:pt x="43" y="0"/>
                  </a:moveTo>
                  <a:lnTo>
                    <a:pt x="60" y="1"/>
                  </a:lnTo>
                  <a:lnTo>
                    <a:pt x="77" y="1"/>
                  </a:lnTo>
                  <a:lnTo>
                    <a:pt x="95" y="2"/>
                  </a:lnTo>
                  <a:lnTo>
                    <a:pt x="113" y="4"/>
                  </a:lnTo>
                  <a:lnTo>
                    <a:pt x="130" y="7"/>
                  </a:lnTo>
                  <a:lnTo>
                    <a:pt x="145" y="12"/>
                  </a:lnTo>
                  <a:lnTo>
                    <a:pt x="157" y="18"/>
                  </a:lnTo>
                  <a:lnTo>
                    <a:pt x="167" y="25"/>
                  </a:lnTo>
                  <a:lnTo>
                    <a:pt x="173" y="33"/>
                  </a:lnTo>
                  <a:lnTo>
                    <a:pt x="174" y="40"/>
                  </a:lnTo>
                  <a:lnTo>
                    <a:pt x="173" y="45"/>
                  </a:lnTo>
                  <a:lnTo>
                    <a:pt x="169" y="47"/>
                  </a:lnTo>
                  <a:lnTo>
                    <a:pt x="163" y="47"/>
                  </a:lnTo>
                  <a:lnTo>
                    <a:pt x="154" y="46"/>
                  </a:lnTo>
                  <a:lnTo>
                    <a:pt x="144" y="44"/>
                  </a:lnTo>
                  <a:lnTo>
                    <a:pt x="132" y="41"/>
                  </a:lnTo>
                  <a:lnTo>
                    <a:pt x="119" y="36"/>
                  </a:lnTo>
                  <a:lnTo>
                    <a:pt x="105" y="32"/>
                  </a:lnTo>
                  <a:lnTo>
                    <a:pt x="90" y="26"/>
                  </a:lnTo>
                  <a:lnTo>
                    <a:pt x="74" y="21"/>
                  </a:lnTo>
                  <a:lnTo>
                    <a:pt x="59" y="16"/>
                  </a:lnTo>
                  <a:lnTo>
                    <a:pt x="43" y="11"/>
                  </a:lnTo>
                  <a:lnTo>
                    <a:pt x="29" y="7"/>
                  </a:lnTo>
                  <a:lnTo>
                    <a:pt x="14" y="4"/>
                  </a:lnTo>
                  <a:lnTo>
                    <a:pt x="0" y="2"/>
                  </a:lnTo>
                  <a:lnTo>
                    <a:pt x="1" y="1"/>
                  </a:lnTo>
                  <a:lnTo>
                    <a:pt x="7" y="1"/>
                  </a:lnTo>
                  <a:lnTo>
                    <a:pt x="16" y="1"/>
                  </a:lnTo>
                  <a:lnTo>
                    <a:pt x="29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C9FFF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959">
              <a:extLst>
                <a:ext uri="{FF2B5EF4-FFF2-40B4-BE49-F238E27FC236}">
                  <a16:creationId xmlns:a16="http://schemas.microsoft.com/office/drawing/2014/main" id="{121B193E-C7CC-4C82-9595-A76EBBF02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451" y="3278188"/>
              <a:ext cx="228600" cy="146050"/>
            </a:xfrm>
            <a:custGeom>
              <a:avLst/>
              <a:gdLst/>
              <a:ahLst/>
              <a:cxnLst>
                <a:cxn ang="0">
                  <a:pos x="123" y="0"/>
                </a:cxn>
                <a:cxn ang="0">
                  <a:pos x="134" y="2"/>
                </a:cxn>
                <a:cxn ang="0">
                  <a:pos x="141" y="5"/>
                </a:cxn>
                <a:cxn ang="0">
                  <a:pos x="144" y="9"/>
                </a:cxn>
                <a:cxn ang="0">
                  <a:pos x="142" y="13"/>
                </a:cxn>
                <a:cxn ang="0">
                  <a:pos x="136" y="18"/>
                </a:cxn>
                <a:cxn ang="0">
                  <a:pos x="128" y="23"/>
                </a:cxn>
                <a:cxn ang="0">
                  <a:pos x="116" y="30"/>
                </a:cxn>
                <a:cxn ang="0">
                  <a:pos x="102" y="36"/>
                </a:cxn>
                <a:cxn ang="0">
                  <a:pos x="87" y="43"/>
                </a:cxn>
                <a:cxn ang="0">
                  <a:pos x="72" y="50"/>
                </a:cxn>
                <a:cxn ang="0">
                  <a:pos x="56" y="58"/>
                </a:cxn>
                <a:cxn ang="0">
                  <a:pos x="39" y="66"/>
                </a:cxn>
                <a:cxn ang="0">
                  <a:pos x="25" y="75"/>
                </a:cxn>
                <a:cxn ang="0">
                  <a:pos x="11" y="83"/>
                </a:cxn>
                <a:cxn ang="0">
                  <a:pos x="0" y="92"/>
                </a:cxn>
                <a:cxn ang="0">
                  <a:pos x="1" y="91"/>
                </a:cxn>
                <a:cxn ang="0">
                  <a:pos x="5" y="86"/>
                </a:cxn>
                <a:cxn ang="0">
                  <a:pos x="10" y="80"/>
                </a:cxn>
                <a:cxn ang="0">
                  <a:pos x="18" y="71"/>
                </a:cxn>
                <a:cxn ang="0">
                  <a:pos x="27" y="62"/>
                </a:cxn>
                <a:cxn ang="0">
                  <a:pos x="37" y="52"/>
                </a:cxn>
                <a:cxn ang="0">
                  <a:pos x="49" y="41"/>
                </a:cxn>
                <a:cxn ang="0">
                  <a:pos x="61" y="31"/>
                </a:cxn>
                <a:cxn ang="0">
                  <a:pos x="74" y="22"/>
                </a:cxn>
                <a:cxn ang="0">
                  <a:pos x="86" y="13"/>
                </a:cxn>
                <a:cxn ang="0">
                  <a:pos x="99" y="6"/>
                </a:cxn>
                <a:cxn ang="0">
                  <a:pos x="112" y="2"/>
                </a:cxn>
                <a:cxn ang="0">
                  <a:pos x="123" y="0"/>
                </a:cxn>
              </a:cxnLst>
              <a:rect l="0" t="0" r="r" b="b"/>
              <a:pathLst>
                <a:path w="144" h="92">
                  <a:moveTo>
                    <a:pt x="123" y="0"/>
                  </a:moveTo>
                  <a:lnTo>
                    <a:pt x="134" y="2"/>
                  </a:lnTo>
                  <a:lnTo>
                    <a:pt x="141" y="5"/>
                  </a:lnTo>
                  <a:lnTo>
                    <a:pt x="144" y="9"/>
                  </a:lnTo>
                  <a:lnTo>
                    <a:pt x="142" y="13"/>
                  </a:lnTo>
                  <a:lnTo>
                    <a:pt x="136" y="18"/>
                  </a:lnTo>
                  <a:lnTo>
                    <a:pt x="128" y="23"/>
                  </a:lnTo>
                  <a:lnTo>
                    <a:pt x="116" y="30"/>
                  </a:lnTo>
                  <a:lnTo>
                    <a:pt x="102" y="36"/>
                  </a:lnTo>
                  <a:lnTo>
                    <a:pt x="87" y="43"/>
                  </a:lnTo>
                  <a:lnTo>
                    <a:pt x="72" y="50"/>
                  </a:lnTo>
                  <a:lnTo>
                    <a:pt x="56" y="58"/>
                  </a:lnTo>
                  <a:lnTo>
                    <a:pt x="39" y="66"/>
                  </a:lnTo>
                  <a:lnTo>
                    <a:pt x="25" y="75"/>
                  </a:lnTo>
                  <a:lnTo>
                    <a:pt x="11" y="83"/>
                  </a:lnTo>
                  <a:lnTo>
                    <a:pt x="0" y="92"/>
                  </a:lnTo>
                  <a:lnTo>
                    <a:pt x="1" y="91"/>
                  </a:lnTo>
                  <a:lnTo>
                    <a:pt x="5" y="86"/>
                  </a:lnTo>
                  <a:lnTo>
                    <a:pt x="10" y="80"/>
                  </a:lnTo>
                  <a:lnTo>
                    <a:pt x="18" y="71"/>
                  </a:lnTo>
                  <a:lnTo>
                    <a:pt x="27" y="62"/>
                  </a:lnTo>
                  <a:lnTo>
                    <a:pt x="37" y="52"/>
                  </a:lnTo>
                  <a:lnTo>
                    <a:pt x="49" y="41"/>
                  </a:lnTo>
                  <a:lnTo>
                    <a:pt x="61" y="31"/>
                  </a:lnTo>
                  <a:lnTo>
                    <a:pt x="74" y="22"/>
                  </a:lnTo>
                  <a:lnTo>
                    <a:pt x="86" y="13"/>
                  </a:lnTo>
                  <a:lnTo>
                    <a:pt x="99" y="6"/>
                  </a:lnTo>
                  <a:lnTo>
                    <a:pt x="112" y="2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C9FFF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3362281" y="5760010"/>
            <a:ext cx="30569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         42,823</a:t>
            </a:r>
            <a:r>
              <a:rPr lang="es-EC" sz="1400" dirty="0"/>
              <a:t> </a:t>
            </a:r>
          </a:p>
          <a:p>
            <a:r>
              <a:rPr lang="es-EC" sz="1400" dirty="0"/>
              <a:t>casos de trastornos de estrés</a:t>
            </a:r>
            <a:endParaRPr lang="en-US" sz="14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2183" y="5851396"/>
            <a:ext cx="1029045" cy="258571"/>
          </a:xfrm>
          <a:prstGeom prst="rect">
            <a:avLst/>
          </a:prstGeom>
        </p:spPr>
      </p:pic>
      <p:pic>
        <p:nvPicPr>
          <p:cNvPr id="72" name="Imagen 14">
            <a:extLst>
              <a:ext uri="{FF2B5EF4-FFF2-40B4-BE49-F238E27FC236}">
                <a16:creationId xmlns:a16="http://schemas.microsoft.com/office/drawing/2014/main" id="{65B3BD5E-0869-4C34-AC9A-6684DD343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60" y="379"/>
            <a:ext cx="3259115" cy="2036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60873F-E5E6-46DF-9925-971E6E8E11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1"/>
          <a:stretch/>
        </p:blipFill>
        <p:spPr>
          <a:xfrm>
            <a:off x="8917560" y="2409250"/>
            <a:ext cx="3259115" cy="2036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363009-DFEE-47BE-900C-9845BFEB4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6" r="904"/>
          <a:stretch/>
        </p:blipFill>
        <p:spPr>
          <a:xfrm>
            <a:off x="8705950" y="4798504"/>
            <a:ext cx="3453415" cy="2036947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4B8F235-AA90-43E8-9E69-77ABCA1EEA39}"/>
              </a:ext>
            </a:extLst>
          </p:cNvPr>
          <p:cNvSpPr txBox="1"/>
          <p:nvPr/>
        </p:nvSpPr>
        <p:spPr>
          <a:xfrm>
            <a:off x="6149533" y="6191596"/>
            <a:ext cx="255641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 err="1"/>
              <a:t>Relaciones</a:t>
            </a:r>
            <a:r>
              <a:rPr lang="en-US" sz="2000" b="1" dirty="0"/>
              <a:t> </a:t>
            </a:r>
            <a:r>
              <a:rPr lang="en-US" sz="2000" b="1" dirty="0" err="1"/>
              <a:t>Personales</a:t>
            </a:r>
            <a:endParaRPr lang="en-US" sz="2000" b="1" dirty="0"/>
          </a:p>
        </p:txBody>
      </p:sp>
      <p:sp>
        <p:nvSpPr>
          <p:cNvPr id="74" name="Title 2">
            <a:extLst>
              <a:ext uri="{FF2B5EF4-FFF2-40B4-BE49-F238E27FC236}">
                <a16:creationId xmlns:a16="http://schemas.microsoft.com/office/drawing/2014/main" id="{83A06C29-FE82-46ED-AFE2-DCA5FEEF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71" y="51824"/>
            <a:ext cx="9933411" cy="1325563"/>
          </a:xfrm>
        </p:spPr>
        <p:txBody>
          <a:bodyPr/>
          <a:lstStyle/>
          <a:p>
            <a:r>
              <a:rPr lang="es-419" dirty="0" smtClean="0"/>
              <a:t>Problemática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20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FD154B-5630-44E6-9493-A024F929317C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366" y="1034841"/>
            <a:ext cx="2252231" cy="2436291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5EC6B92-F9C2-4BD0-9940-F8398B718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0372270"/>
              </p:ext>
            </p:extLst>
          </p:nvPr>
        </p:nvGraphicFramePr>
        <p:xfrm>
          <a:off x="7305609" y="911344"/>
          <a:ext cx="4710544" cy="2992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B8208C91-EC5F-4E51-90EC-C04FCB9337D8}"/>
              </a:ext>
            </a:extLst>
          </p:cNvPr>
          <p:cNvGrpSpPr/>
          <p:nvPr/>
        </p:nvGrpSpPr>
        <p:grpSpPr>
          <a:xfrm>
            <a:off x="4292055" y="4277491"/>
            <a:ext cx="5115205" cy="2436292"/>
            <a:chOff x="3681090" y="1423188"/>
            <a:chExt cx="5115205" cy="243629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6B41D54-5088-4487-8775-55D478B443C9}"/>
                </a:ext>
              </a:extLst>
            </p:cNvPr>
            <p:cNvGrpSpPr/>
            <p:nvPr/>
          </p:nvGrpSpPr>
          <p:grpSpPr>
            <a:xfrm>
              <a:off x="3800294" y="1423188"/>
              <a:ext cx="1388166" cy="1567070"/>
              <a:chOff x="849863" y="639417"/>
              <a:chExt cx="1388166" cy="1567070"/>
            </a:xfrm>
          </p:grpSpPr>
          <p:sp>
            <p:nvSpPr>
              <p:cNvPr id="42" name="Donut 6">
                <a:extLst>
                  <a:ext uri="{FF2B5EF4-FFF2-40B4-BE49-F238E27FC236}">
                    <a16:creationId xmlns:a16="http://schemas.microsoft.com/office/drawing/2014/main" id="{DD74A301-F383-470D-8313-51E1060B75F2}"/>
                  </a:ext>
                </a:extLst>
              </p:cNvPr>
              <p:cNvSpPr/>
              <p:nvPr/>
            </p:nvSpPr>
            <p:spPr>
              <a:xfrm>
                <a:off x="849863" y="639417"/>
                <a:ext cx="1388166" cy="1388166"/>
              </a:xfrm>
              <a:prstGeom prst="donut">
                <a:avLst>
                  <a:gd name="adj" fmla="val 13782"/>
                </a:avLst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Isosceles Triangle 42">
                <a:extLst>
                  <a:ext uri="{FF2B5EF4-FFF2-40B4-BE49-F238E27FC236}">
                    <a16:creationId xmlns:a16="http://schemas.microsoft.com/office/drawing/2014/main" id="{31F63665-41C0-4143-9B91-4488CAAFEA6E}"/>
                  </a:ext>
                </a:extLst>
              </p:cNvPr>
              <p:cNvSpPr/>
              <p:nvPr/>
            </p:nvSpPr>
            <p:spPr>
              <a:xfrm rot="10800000">
                <a:off x="1336417" y="1848679"/>
                <a:ext cx="415057" cy="357808"/>
              </a:xfrm>
              <a:prstGeom prst="triangle">
                <a:avLst/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87A2E26-2398-4265-A1AE-D0597969A320}"/>
                </a:ext>
              </a:extLst>
            </p:cNvPr>
            <p:cNvGrpSpPr/>
            <p:nvPr/>
          </p:nvGrpSpPr>
          <p:grpSpPr>
            <a:xfrm>
              <a:off x="5559520" y="1423188"/>
              <a:ext cx="1388166" cy="1567070"/>
              <a:chOff x="2511355" y="639417"/>
              <a:chExt cx="1388166" cy="1567070"/>
            </a:xfrm>
          </p:grpSpPr>
          <p:sp>
            <p:nvSpPr>
              <p:cNvPr id="45" name="Donut 106">
                <a:extLst>
                  <a:ext uri="{FF2B5EF4-FFF2-40B4-BE49-F238E27FC236}">
                    <a16:creationId xmlns:a16="http://schemas.microsoft.com/office/drawing/2014/main" id="{1E9AED06-47B8-455C-8F3A-F27F74C1BA62}"/>
                  </a:ext>
                </a:extLst>
              </p:cNvPr>
              <p:cNvSpPr/>
              <p:nvPr/>
            </p:nvSpPr>
            <p:spPr>
              <a:xfrm>
                <a:off x="2511355" y="639417"/>
                <a:ext cx="1388166" cy="1388166"/>
              </a:xfrm>
              <a:prstGeom prst="donut">
                <a:avLst>
                  <a:gd name="adj" fmla="val 13782"/>
                </a:avLst>
              </a:prstGeom>
              <a:solidFill>
                <a:srgbClr val="6BC49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9C60325A-5362-4151-A1B8-3FC1F95C1189}"/>
                  </a:ext>
                </a:extLst>
              </p:cNvPr>
              <p:cNvSpPr/>
              <p:nvPr/>
            </p:nvSpPr>
            <p:spPr>
              <a:xfrm rot="10800000">
                <a:off x="3006191" y="1848679"/>
                <a:ext cx="415057" cy="357808"/>
              </a:xfrm>
              <a:prstGeom prst="triangle">
                <a:avLst/>
              </a:prstGeom>
              <a:solidFill>
                <a:srgbClr val="6BC49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CD688D9-89EC-416C-BA6E-C231D183788C}"/>
                </a:ext>
              </a:extLst>
            </p:cNvPr>
            <p:cNvGrpSpPr/>
            <p:nvPr/>
          </p:nvGrpSpPr>
          <p:grpSpPr>
            <a:xfrm>
              <a:off x="7288925" y="1423188"/>
              <a:ext cx="1388166" cy="1567070"/>
              <a:chOff x="4172846" y="639417"/>
              <a:chExt cx="1388166" cy="1567070"/>
            </a:xfrm>
          </p:grpSpPr>
          <p:sp>
            <p:nvSpPr>
              <p:cNvPr id="48" name="Donut 107">
                <a:extLst>
                  <a:ext uri="{FF2B5EF4-FFF2-40B4-BE49-F238E27FC236}">
                    <a16:creationId xmlns:a16="http://schemas.microsoft.com/office/drawing/2014/main" id="{25F1E01E-4035-4017-8C4F-532F92686ED9}"/>
                  </a:ext>
                </a:extLst>
              </p:cNvPr>
              <p:cNvSpPr/>
              <p:nvPr/>
            </p:nvSpPr>
            <p:spPr>
              <a:xfrm>
                <a:off x="4172846" y="639417"/>
                <a:ext cx="1388166" cy="1388166"/>
              </a:xfrm>
              <a:prstGeom prst="donut">
                <a:avLst>
                  <a:gd name="adj" fmla="val 13782"/>
                </a:avLst>
              </a:prstGeom>
              <a:solidFill>
                <a:srgbClr val="13627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76BB153A-8C7B-4502-8BE1-27C983BC2375}"/>
                  </a:ext>
                </a:extLst>
              </p:cNvPr>
              <p:cNvSpPr/>
              <p:nvPr/>
            </p:nvSpPr>
            <p:spPr>
              <a:xfrm rot="10800000">
                <a:off x="4675964" y="1848679"/>
                <a:ext cx="415057" cy="357808"/>
              </a:xfrm>
              <a:prstGeom prst="triangle">
                <a:avLst/>
              </a:prstGeom>
              <a:solidFill>
                <a:srgbClr val="13627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0" name="Rounded Rectangle 17">
              <a:extLst>
                <a:ext uri="{FF2B5EF4-FFF2-40B4-BE49-F238E27FC236}">
                  <a16:creationId xmlns:a16="http://schemas.microsoft.com/office/drawing/2014/main" id="{50AD8702-A6CB-4412-880E-DBA9C0115AA2}"/>
                </a:ext>
              </a:extLst>
            </p:cNvPr>
            <p:cNvSpPr/>
            <p:nvPr/>
          </p:nvSpPr>
          <p:spPr>
            <a:xfrm>
              <a:off x="3681090" y="3222171"/>
              <a:ext cx="1626574" cy="637309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0E13C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Hombre</a:t>
              </a:r>
              <a:endParaRPr kumimoji="0" lang="en-IN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Rounded Rectangle 114">
              <a:extLst>
                <a:ext uri="{FF2B5EF4-FFF2-40B4-BE49-F238E27FC236}">
                  <a16:creationId xmlns:a16="http://schemas.microsoft.com/office/drawing/2014/main" id="{0E4F7EE5-0412-44F4-84FB-87B5372CAE32}"/>
                </a:ext>
              </a:extLst>
            </p:cNvPr>
            <p:cNvSpPr/>
            <p:nvPr/>
          </p:nvSpPr>
          <p:spPr>
            <a:xfrm>
              <a:off x="5440316" y="3222171"/>
              <a:ext cx="1626574" cy="637309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6BC49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Mujer</a:t>
              </a:r>
              <a:endParaRPr kumimoji="0" lang="en-IN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Rounded Rectangle 115">
              <a:extLst>
                <a:ext uri="{FF2B5EF4-FFF2-40B4-BE49-F238E27FC236}">
                  <a16:creationId xmlns:a16="http://schemas.microsoft.com/office/drawing/2014/main" id="{18DAD6F4-EC23-4E5A-8E34-092CFEF34197}"/>
                </a:ext>
              </a:extLst>
            </p:cNvPr>
            <p:cNvSpPr/>
            <p:nvPr/>
          </p:nvSpPr>
          <p:spPr>
            <a:xfrm>
              <a:off x="7169721" y="3222171"/>
              <a:ext cx="1626574" cy="637309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13627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600" b="0" i="0" u="none" strike="noStrike" kern="0" cap="none" spc="0" normalizeH="0" baseline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 </a:t>
              </a:r>
              <a:r>
                <a:rPr kumimoji="0" lang="es-EC" sz="16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presenta</a:t>
              </a:r>
              <a:endParaRPr kumimoji="0" lang="es-EC" sz="1600" b="0" i="0" u="none" strike="noStrike" kern="0" cap="none" spc="0" normalizeH="0" baseline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3963F3-E41B-4F9B-ADC2-91C2FB5167D9}"/>
                </a:ext>
              </a:extLst>
            </p:cNvPr>
            <p:cNvSpPr txBox="1"/>
            <p:nvPr/>
          </p:nvSpPr>
          <p:spPr>
            <a:xfrm>
              <a:off x="3892289" y="1855661"/>
              <a:ext cx="12041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987"/>
              <a:r>
                <a:rPr lang="en-IN" sz="2800" b="1" dirty="0" smtClean="0">
                  <a:solidFill>
                    <a:srgbClr val="13ACD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31.5%</a:t>
              </a:r>
              <a:endParaRPr lang="en-IN" sz="2800" b="1" dirty="0">
                <a:solidFill>
                  <a:srgbClr val="13ACD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DC63598-77F0-453D-AF43-6BAD714B9A88}"/>
                </a:ext>
              </a:extLst>
            </p:cNvPr>
            <p:cNvSpPr txBox="1"/>
            <p:nvPr/>
          </p:nvSpPr>
          <p:spPr>
            <a:xfrm>
              <a:off x="5651515" y="1855661"/>
              <a:ext cx="12041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987"/>
              <a:r>
                <a:rPr lang="en-IN" sz="2800" b="1" dirty="0" smtClean="0">
                  <a:solidFill>
                    <a:srgbClr val="6BC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48.7%</a:t>
              </a:r>
              <a:endParaRPr lang="en-IN" sz="2800" b="1" dirty="0">
                <a:solidFill>
                  <a:srgbClr val="6BC49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647740D-8D65-4FAC-8B73-17BFBEC95869}"/>
                </a:ext>
              </a:extLst>
            </p:cNvPr>
            <p:cNvSpPr txBox="1"/>
            <p:nvPr/>
          </p:nvSpPr>
          <p:spPr>
            <a:xfrm>
              <a:off x="7390863" y="1855661"/>
              <a:ext cx="12041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987"/>
              <a:r>
                <a:rPr lang="en-IN" sz="2800" b="1" dirty="0" smtClean="0">
                  <a:solidFill>
                    <a:srgbClr val="1362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19.8%</a:t>
              </a:r>
              <a:endParaRPr lang="en-IN" sz="2800" b="1" dirty="0">
                <a:solidFill>
                  <a:srgbClr val="1362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7BD05F2-C5D9-435E-9140-0BC09D769A05}"/>
              </a:ext>
            </a:extLst>
          </p:cNvPr>
          <p:cNvSpPr txBox="1"/>
          <p:nvPr/>
        </p:nvSpPr>
        <p:spPr>
          <a:xfrm>
            <a:off x="5713387" y="3842059"/>
            <a:ext cx="3669475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80" b="1" dirty="0">
                <a:latin typeface="Arial" panose="020B0604020202020204" pitchFamily="34" charset="0"/>
                <a:cs typeface="Arial" panose="020B0604020202020204" pitchFamily="34" charset="0"/>
              </a:rPr>
              <a:t>Presenta estrés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EEEEA5F7-669A-4709-963A-F23E2533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71" y="51824"/>
            <a:ext cx="9933411" cy="1325563"/>
          </a:xfrm>
        </p:spPr>
        <p:txBody>
          <a:bodyPr/>
          <a:lstStyle/>
          <a:p>
            <a:r>
              <a:rPr lang="es-419" dirty="0"/>
              <a:t>Problemática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7F6512D-2CDC-40C4-A607-021290F1AD86}"/>
              </a:ext>
            </a:extLst>
          </p:cNvPr>
          <p:cNvSpPr/>
          <p:nvPr/>
        </p:nvSpPr>
        <p:spPr>
          <a:xfrm>
            <a:off x="7115816" y="3681617"/>
            <a:ext cx="4792256" cy="323165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just" defTabSz="1218987"/>
            <a:r>
              <a:rPr lang="es-ES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Diseñar un prototipo de </a:t>
            </a:r>
            <a:r>
              <a:rPr lang="es-ES" sz="1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aplicación</a:t>
            </a:r>
            <a:endParaRPr lang="es-ES" sz="1500" dirty="0">
              <a:solidFill>
                <a:prstClr val="black">
                  <a:lumMod val="50000"/>
                  <a:lumOff val="50000"/>
                </a:prstClr>
              </a:solidFill>
              <a:latin typeface="Open Sans" panose="020B0606030504020204" pitchFamily="34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344B6A3-6196-410E-86B9-7028F51FC430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80406934-96D2-4FAE-8CEC-A76EC3E703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0802" y="4165717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96B5EAB1-0455-466D-800F-BEF59A6984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0802" y="4165717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1158E2A8-8BF2-49F5-9C4E-77F6566CC3AC}"/>
              </a:ext>
            </a:extLst>
          </p:cNvPr>
          <p:cNvSpPr>
            <a:spLocks/>
          </p:cNvSpPr>
          <p:nvPr/>
        </p:nvSpPr>
        <p:spPr bwMode="auto">
          <a:xfrm>
            <a:off x="2635629" y="2472478"/>
            <a:ext cx="2972818" cy="1265606"/>
          </a:xfrm>
          <a:custGeom>
            <a:avLst/>
            <a:gdLst>
              <a:gd name="T0" fmla="*/ 2386 w 2722"/>
              <a:gd name="T1" fmla="*/ 0 h 1161"/>
              <a:gd name="T2" fmla="*/ 25 w 2722"/>
              <a:gd name="T3" fmla="*/ 971 h 1161"/>
              <a:gd name="T4" fmla="*/ 0 w 2722"/>
              <a:gd name="T5" fmla="*/ 1066 h 1161"/>
              <a:gd name="T6" fmla="*/ 2722 w 2722"/>
              <a:gd name="T7" fmla="*/ 639 h 1161"/>
              <a:gd name="T8" fmla="*/ 2386 w 2722"/>
              <a:gd name="T9" fmla="*/ 0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22" h="1161">
                <a:moveTo>
                  <a:pt x="2386" y="0"/>
                </a:moveTo>
                <a:cubicBezTo>
                  <a:pt x="2386" y="0"/>
                  <a:pt x="1116" y="1031"/>
                  <a:pt x="25" y="971"/>
                </a:cubicBezTo>
                <a:cubicBezTo>
                  <a:pt x="0" y="1066"/>
                  <a:pt x="0" y="1066"/>
                  <a:pt x="0" y="1066"/>
                </a:cubicBezTo>
                <a:cubicBezTo>
                  <a:pt x="0" y="1066"/>
                  <a:pt x="756" y="1161"/>
                  <a:pt x="2722" y="639"/>
                </a:cubicBezTo>
                <a:lnTo>
                  <a:pt x="2386" y="0"/>
                </a:lnTo>
                <a:close/>
              </a:path>
            </a:pathLst>
          </a:custGeom>
          <a:solidFill>
            <a:srgbClr val="ECB44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8DEA986-32F5-487D-913A-3A48C9BCD39F}"/>
              </a:ext>
            </a:extLst>
          </p:cNvPr>
          <p:cNvSpPr>
            <a:spLocks/>
          </p:cNvSpPr>
          <p:nvPr/>
        </p:nvSpPr>
        <p:spPr bwMode="auto">
          <a:xfrm>
            <a:off x="2635629" y="3775089"/>
            <a:ext cx="2972818" cy="1265606"/>
          </a:xfrm>
          <a:custGeom>
            <a:avLst/>
            <a:gdLst>
              <a:gd name="T0" fmla="*/ 2386 w 2722"/>
              <a:gd name="T1" fmla="*/ 1161 h 1161"/>
              <a:gd name="T2" fmla="*/ 25 w 2722"/>
              <a:gd name="T3" fmla="*/ 191 h 1161"/>
              <a:gd name="T4" fmla="*/ 0 w 2722"/>
              <a:gd name="T5" fmla="*/ 95 h 1161"/>
              <a:gd name="T6" fmla="*/ 2722 w 2722"/>
              <a:gd name="T7" fmla="*/ 523 h 1161"/>
              <a:gd name="T8" fmla="*/ 2386 w 2722"/>
              <a:gd name="T9" fmla="*/ 1161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22" h="1161">
                <a:moveTo>
                  <a:pt x="2386" y="1161"/>
                </a:moveTo>
                <a:cubicBezTo>
                  <a:pt x="2386" y="1161"/>
                  <a:pt x="1116" y="131"/>
                  <a:pt x="25" y="191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95"/>
                  <a:pt x="756" y="0"/>
                  <a:pt x="2722" y="523"/>
                </a:cubicBezTo>
                <a:lnTo>
                  <a:pt x="2386" y="1161"/>
                </a:lnTo>
                <a:close/>
              </a:path>
            </a:pathLst>
          </a:custGeom>
          <a:solidFill>
            <a:srgbClr val="5FB7A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D219C4CC-8E21-4E80-ACC1-AD01B6C72C8D}"/>
              </a:ext>
            </a:extLst>
          </p:cNvPr>
          <p:cNvSpPr>
            <a:spLocks/>
          </p:cNvSpPr>
          <p:nvPr/>
        </p:nvSpPr>
        <p:spPr bwMode="auto">
          <a:xfrm>
            <a:off x="2773785" y="3357594"/>
            <a:ext cx="3596987" cy="838803"/>
          </a:xfrm>
          <a:custGeom>
            <a:avLst/>
            <a:gdLst>
              <a:gd name="T0" fmla="*/ 3293 w 3293"/>
              <a:gd name="T1" fmla="*/ 0 h 769"/>
              <a:gd name="T2" fmla="*/ 0 w 3293"/>
              <a:gd name="T3" fmla="*/ 339 h 769"/>
              <a:gd name="T4" fmla="*/ 0 w 3293"/>
              <a:gd name="T5" fmla="*/ 424 h 769"/>
              <a:gd name="T6" fmla="*/ 3293 w 3293"/>
              <a:gd name="T7" fmla="*/ 769 h 769"/>
              <a:gd name="T8" fmla="*/ 3293 w 3293"/>
              <a:gd name="T9" fmla="*/ 0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93" h="769">
                <a:moveTo>
                  <a:pt x="3293" y="0"/>
                </a:moveTo>
                <a:cubicBezTo>
                  <a:pt x="3293" y="0"/>
                  <a:pt x="1091" y="438"/>
                  <a:pt x="0" y="339"/>
                </a:cubicBezTo>
                <a:cubicBezTo>
                  <a:pt x="0" y="424"/>
                  <a:pt x="0" y="424"/>
                  <a:pt x="0" y="424"/>
                </a:cubicBezTo>
                <a:cubicBezTo>
                  <a:pt x="0" y="424"/>
                  <a:pt x="1384" y="477"/>
                  <a:pt x="3293" y="769"/>
                </a:cubicBezTo>
                <a:lnTo>
                  <a:pt x="3293" y="0"/>
                </a:lnTo>
                <a:close/>
              </a:path>
            </a:pathLst>
          </a:custGeom>
          <a:solidFill>
            <a:srgbClr val="8BB74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CB70FC63-212E-49F6-9E56-F5F707A07DFC}"/>
              </a:ext>
            </a:extLst>
          </p:cNvPr>
          <p:cNvSpPr>
            <a:spLocks/>
          </p:cNvSpPr>
          <p:nvPr/>
        </p:nvSpPr>
        <p:spPr bwMode="auto">
          <a:xfrm>
            <a:off x="2662767" y="1673147"/>
            <a:ext cx="2220362" cy="1872505"/>
          </a:xfrm>
          <a:custGeom>
            <a:avLst/>
            <a:gdLst>
              <a:gd name="T0" fmla="*/ 1281 w 2033"/>
              <a:gd name="T1" fmla="*/ 0 h 1719"/>
              <a:gd name="T2" fmla="*/ 0 w 2033"/>
              <a:gd name="T3" fmla="*/ 1528 h 1719"/>
              <a:gd name="T4" fmla="*/ 0 w 2033"/>
              <a:gd name="T5" fmla="*/ 1641 h 1719"/>
              <a:gd name="T6" fmla="*/ 2033 w 2033"/>
              <a:gd name="T7" fmla="*/ 310 h 1719"/>
              <a:gd name="T8" fmla="*/ 1281 w 2033"/>
              <a:gd name="T9" fmla="*/ 0 h 1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3" h="1719">
                <a:moveTo>
                  <a:pt x="1281" y="0"/>
                </a:moveTo>
                <a:cubicBezTo>
                  <a:pt x="1281" y="0"/>
                  <a:pt x="822" y="1383"/>
                  <a:pt x="0" y="1528"/>
                </a:cubicBezTo>
                <a:cubicBezTo>
                  <a:pt x="0" y="1641"/>
                  <a:pt x="0" y="1641"/>
                  <a:pt x="0" y="1641"/>
                </a:cubicBezTo>
                <a:cubicBezTo>
                  <a:pt x="0" y="1641"/>
                  <a:pt x="1182" y="1719"/>
                  <a:pt x="2033" y="310"/>
                </a:cubicBezTo>
                <a:lnTo>
                  <a:pt x="1281" y="0"/>
                </a:lnTo>
                <a:close/>
              </a:path>
            </a:pathLst>
          </a:custGeom>
          <a:solidFill>
            <a:srgbClr val="E35A3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DCBAFDD9-30F9-448E-A65E-DCD77292861A}"/>
              </a:ext>
            </a:extLst>
          </p:cNvPr>
          <p:cNvSpPr>
            <a:spLocks/>
          </p:cNvSpPr>
          <p:nvPr/>
        </p:nvSpPr>
        <p:spPr bwMode="auto">
          <a:xfrm>
            <a:off x="2662767" y="3969988"/>
            <a:ext cx="2220362" cy="1871272"/>
          </a:xfrm>
          <a:custGeom>
            <a:avLst/>
            <a:gdLst>
              <a:gd name="T0" fmla="*/ 1281 w 2033"/>
              <a:gd name="T1" fmla="*/ 1718 h 1718"/>
              <a:gd name="T2" fmla="*/ 0 w 2033"/>
              <a:gd name="T3" fmla="*/ 190 h 1718"/>
              <a:gd name="T4" fmla="*/ 0 w 2033"/>
              <a:gd name="T5" fmla="*/ 77 h 1718"/>
              <a:gd name="T6" fmla="*/ 2033 w 2033"/>
              <a:gd name="T7" fmla="*/ 1408 h 1718"/>
              <a:gd name="T8" fmla="*/ 1281 w 2033"/>
              <a:gd name="T9" fmla="*/ 1718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3" h="1718">
                <a:moveTo>
                  <a:pt x="1281" y="1718"/>
                </a:moveTo>
                <a:cubicBezTo>
                  <a:pt x="1281" y="1718"/>
                  <a:pt x="822" y="335"/>
                  <a:pt x="0" y="190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7"/>
                  <a:pt x="1182" y="0"/>
                  <a:pt x="2033" y="1408"/>
                </a:cubicBezTo>
                <a:lnTo>
                  <a:pt x="1281" y="1718"/>
                </a:lnTo>
                <a:close/>
              </a:path>
            </a:pathLst>
          </a:custGeom>
          <a:solidFill>
            <a:srgbClr val="3081A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ADA868-7D47-4780-BE9D-5813C2D1FC8C}"/>
              </a:ext>
            </a:extLst>
          </p:cNvPr>
          <p:cNvSpPr/>
          <p:nvPr/>
        </p:nvSpPr>
        <p:spPr>
          <a:xfrm>
            <a:off x="3969939" y="1265715"/>
            <a:ext cx="1005560" cy="1005560"/>
          </a:xfrm>
          <a:prstGeom prst="ellipse">
            <a:avLst/>
          </a:prstGeom>
          <a:solidFill>
            <a:srgbClr val="E35A35">
              <a:lumMod val="60000"/>
              <a:lumOff val="4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>
            <a:outerShdw blurRad="279400" dir="5400000" algn="t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685DE6-46C2-4BD7-AB02-B93E75DDC1B3}"/>
              </a:ext>
            </a:extLst>
          </p:cNvPr>
          <p:cNvGrpSpPr/>
          <p:nvPr/>
        </p:nvGrpSpPr>
        <p:grpSpPr>
          <a:xfrm>
            <a:off x="1708451" y="3043145"/>
            <a:ext cx="1467700" cy="1467701"/>
            <a:chOff x="1280940" y="3114397"/>
            <a:chExt cx="1467700" cy="146770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3A5D3C3-7ECA-48EA-94FA-A33CC193ADB2}"/>
                </a:ext>
              </a:extLst>
            </p:cNvPr>
            <p:cNvSpPr/>
            <p:nvPr/>
          </p:nvSpPr>
          <p:spPr>
            <a:xfrm>
              <a:off x="1280940" y="3114397"/>
              <a:ext cx="1467700" cy="1467701"/>
            </a:xfrm>
            <a:prstGeom prst="ellipse">
              <a:avLst/>
            </a:prstGeom>
            <a:solidFill>
              <a:srgbClr val="3081AC">
                <a:lumMod val="75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dir="5400000" algn="t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5B40710-4A8B-4E18-9223-FB7EE844958B}"/>
                </a:ext>
              </a:extLst>
            </p:cNvPr>
            <p:cNvSpPr/>
            <p:nvPr/>
          </p:nvSpPr>
          <p:spPr>
            <a:xfrm>
              <a:off x="1608006" y="3209904"/>
              <a:ext cx="789775" cy="64112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40000"/>
                  </a:sysClr>
                </a:gs>
                <a:gs pos="90000">
                  <a:sysClr val="window" lastClr="FFFFFF">
                    <a:lumMod val="8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38DF6BD-38C6-4C67-B51F-FD8838FC2E9D}"/>
              </a:ext>
            </a:extLst>
          </p:cNvPr>
          <p:cNvSpPr/>
          <p:nvPr/>
        </p:nvSpPr>
        <p:spPr>
          <a:xfrm>
            <a:off x="4161960" y="1358436"/>
            <a:ext cx="608558" cy="494014"/>
          </a:xfrm>
          <a:prstGeom prst="ellipse">
            <a:avLst/>
          </a:prstGeom>
          <a:gradFill flip="none" rotWithShape="1">
            <a:gsLst>
              <a:gs pos="0">
                <a:sysClr val="window" lastClr="FFFFFF">
                  <a:alpha val="40000"/>
                </a:sysClr>
              </a:gs>
              <a:gs pos="90000">
                <a:sysClr val="window" lastClr="FFFFFF">
                  <a:lumMod val="85000"/>
                  <a:alpha val="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B85127-2487-430B-B851-F9305A3E1023}"/>
              </a:ext>
            </a:extLst>
          </p:cNvPr>
          <p:cNvGrpSpPr/>
          <p:nvPr/>
        </p:nvGrpSpPr>
        <p:grpSpPr>
          <a:xfrm>
            <a:off x="5047300" y="2210614"/>
            <a:ext cx="1005560" cy="1005560"/>
            <a:chOff x="4619789" y="2281866"/>
            <a:chExt cx="1005560" cy="100556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230D8E4-E4E8-454F-BC86-335453650BD4}"/>
                </a:ext>
              </a:extLst>
            </p:cNvPr>
            <p:cNvSpPr/>
            <p:nvPr/>
          </p:nvSpPr>
          <p:spPr>
            <a:xfrm>
              <a:off x="4619789" y="2281866"/>
              <a:ext cx="1005560" cy="1005560"/>
            </a:xfrm>
            <a:prstGeom prst="ellipse">
              <a:avLst/>
            </a:prstGeom>
            <a:solidFill>
              <a:srgbClr val="ECB448">
                <a:lumMod val="60000"/>
                <a:lumOff val="4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dir="5400000" algn="t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E411386-2507-47A5-AE76-D99ADA1997EE}"/>
                </a:ext>
              </a:extLst>
            </p:cNvPr>
            <p:cNvSpPr/>
            <p:nvPr/>
          </p:nvSpPr>
          <p:spPr>
            <a:xfrm>
              <a:off x="4821378" y="2378594"/>
              <a:ext cx="608558" cy="494014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40000"/>
                  </a:sysClr>
                </a:gs>
                <a:gs pos="90000">
                  <a:sysClr val="window" lastClr="FFFFFF">
                    <a:lumMod val="8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60D881-E85C-4E36-9E33-2F079967B620}"/>
              </a:ext>
            </a:extLst>
          </p:cNvPr>
          <p:cNvGrpSpPr/>
          <p:nvPr/>
        </p:nvGrpSpPr>
        <p:grpSpPr>
          <a:xfrm>
            <a:off x="6062846" y="3274216"/>
            <a:ext cx="1005560" cy="1005560"/>
            <a:chOff x="5635335" y="3345468"/>
            <a:chExt cx="1005560" cy="100556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DA82113-B9A4-44B0-904F-3E201B510F49}"/>
                </a:ext>
              </a:extLst>
            </p:cNvPr>
            <p:cNvSpPr/>
            <p:nvPr/>
          </p:nvSpPr>
          <p:spPr>
            <a:xfrm>
              <a:off x="5635335" y="3345468"/>
              <a:ext cx="1005560" cy="1005560"/>
            </a:xfrm>
            <a:prstGeom prst="ellipse">
              <a:avLst/>
            </a:prstGeom>
            <a:solidFill>
              <a:srgbClr val="8BB74C">
                <a:lumMod val="60000"/>
                <a:lumOff val="4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dir="5400000" algn="t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5A013F4-A39C-4879-8FF9-39CA8420D13B}"/>
                </a:ext>
              </a:extLst>
            </p:cNvPr>
            <p:cNvSpPr/>
            <p:nvPr/>
          </p:nvSpPr>
          <p:spPr>
            <a:xfrm>
              <a:off x="5822042" y="3439643"/>
              <a:ext cx="608558" cy="494014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40000"/>
                  </a:sysClr>
                </a:gs>
                <a:gs pos="90000">
                  <a:sysClr val="window" lastClr="FFFFFF">
                    <a:lumMod val="8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AE6866-355C-49D7-88C2-81D51FA361C3}"/>
              </a:ext>
            </a:extLst>
          </p:cNvPr>
          <p:cNvGrpSpPr/>
          <p:nvPr/>
        </p:nvGrpSpPr>
        <p:grpSpPr>
          <a:xfrm>
            <a:off x="5047300" y="4312350"/>
            <a:ext cx="1005560" cy="1005560"/>
            <a:chOff x="4619789" y="4383602"/>
            <a:chExt cx="1005560" cy="100556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062452B-2E69-4966-885C-9EFC1948FF34}"/>
                </a:ext>
              </a:extLst>
            </p:cNvPr>
            <p:cNvSpPr/>
            <p:nvPr/>
          </p:nvSpPr>
          <p:spPr>
            <a:xfrm>
              <a:off x="4619789" y="4383602"/>
              <a:ext cx="1005560" cy="1005560"/>
            </a:xfrm>
            <a:prstGeom prst="ellipse">
              <a:avLst/>
            </a:prstGeom>
            <a:solidFill>
              <a:srgbClr val="5FB7A2">
                <a:lumMod val="60000"/>
                <a:lumOff val="4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dir="5400000" algn="t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AA55A7F-FF6A-4D87-82D1-8A5A01B53A3F}"/>
                </a:ext>
              </a:extLst>
            </p:cNvPr>
            <p:cNvSpPr/>
            <p:nvPr/>
          </p:nvSpPr>
          <p:spPr>
            <a:xfrm>
              <a:off x="4821378" y="4483439"/>
              <a:ext cx="608558" cy="494014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40000"/>
                  </a:sysClr>
                </a:gs>
                <a:gs pos="90000">
                  <a:sysClr val="window" lastClr="FFFFFF">
                    <a:lumMod val="8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01B910-F17E-4A3B-BB8E-B47FF8FB873D}"/>
              </a:ext>
            </a:extLst>
          </p:cNvPr>
          <p:cNvGrpSpPr/>
          <p:nvPr/>
        </p:nvGrpSpPr>
        <p:grpSpPr>
          <a:xfrm>
            <a:off x="3969939" y="5160109"/>
            <a:ext cx="1005560" cy="1005560"/>
            <a:chOff x="3542428" y="5231361"/>
            <a:chExt cx="1005560" cy="100556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54A4363-3DA7-4C2E-A7CD-EF2FFDBDBF76}"/>
                </a:ext>
              </a:extLst>
            </p:cNvPr>
            <p:cNvSpPr/>
            <p:nvPr/>
          </p:nvSpPr>
          <p:spPr>
            <a:xfrm>
              <a:off x="3542428" y="5231361"/>
              <a:ext cx="1005560" cy="1005560"/>
            </a:xfrm>
            <a:prstGeom prst="ellipse">
              <a:avLst/>
            </a:prstGeom>
            <a:solidFill>
              <a:srgbClr val="3081AC">
                <a:lumMod val="60000"/>
                <a:lumOff val="4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dir="5400000" algn="t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71CA8EE-2D8E-4876-8738-3FAE064E36C5}"/>
                </a:ext>
              </a:extLst>
            </p:cNvPr>
            <p:cNvSpPr/>
            <p:nvPr/>
          </p:nvSpPr>
          <p:spPr>
            <a:xfrm>
              <a:off x="3751702" y="5320201"/>
              <a:ext cx="608558" cy="494014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40000"/>
                  </a:sysClr>
                </a:gs>
                <a:gs pos="90000">
                  <a:sysClr val="window" lastClr="FFFFFF">
                    <a:lumMod val="8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B438E4D-A40C-4537-8981-6F96825A031C}"/>
              </a:ext>
            </a:extLst>
          </p:cNvPr>
          <p:cNvSpPr/>
          <p:nvPr/>
        </p:nvSpPr>
        <p:spPr>
          <a:xfrm>
            <a:off x="5117246" y="1067938"/>
            <a:ext cx="6724536" cy="830997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lvl="0"/>
            <a:r>
              <a:rPr lang="es-E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Desarrollar un prototipo de aplicación para la medición del estrés aplicando musicoterapia a estudiantes de </a:t>
            </a:r>
            <a:r>
              <a:rPr lang="es-ES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Ingeniería </a:t>
            </a:r>
            <a:r>
              <a:rPr lang="es-E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en Sistemas e Informática de la Universidad de las Fuerzas Armadas ESPE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848FEC-6B3A-474C-A366-893B71DC44F6}"/>
              </a:ext>
            </a:extLst>
          </p:cNvPr>
          <p:cNvSpPr/>
          <p:nvPr/>
        </p:nvSpPr>
        <p:spPr>
          <a:xfrm>
            <a:off x="6133785" y="4744272"/>
            <a:ext cx="5774287" cy="323165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defTabSz="1218987"/>
            <a:r>
              <a:rPr lang="es-ES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Validar el </a:t>
            </a:r>
            <a:r>
              <a:rPr lang="es-ES" sz="1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prototipo</a:t>
            </a:r>
            <a:endParaRPr lang="es-ES" sz="1500" dirty="0">
              <a:solidFill>
                <a:prstClr val="black">
                  <a:lumMod val="50000"/>
                  <a:lumOff val="50000"/>
                </a:prstClr>
              </a:solidFill>
              <a:latin typeface="Open Sans" panose="020B0606030504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45B3BE-5A94-4406-B00F-59DB117A0CC6}"/>
              </a:ext>
            </a:extLst>
          </p:cNvPr>
          <p:cNvSpPr/>
          <p:nvPr/>
        </p:nvSpPr>
        <p:spPr>
          <a:xfrm>
            <a:off x="5465145" y="5711698"/>
            <a:ext cx="6723299" cy="323165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defTabSz="1218987"/>
            <a:r>
              <a:rPr lang="es-ES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Evaluar e interpretar los </a:t>
            </a:r>
            <a:r>
              <a:rPr lang="es-ES" sz="1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resultados</a:t>
            </a:r>
            <a:endParaRPr lang="es-ES" sz="1500" dirty="0">
              <a:solidFill>
                <a:prstClr val="black">
                  <a:lumMod val="50000"/>
                  <a:lumOff val="50000"/>
                </a:prstClr>
              </a:solidFill>
              <a:latin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90F9BF-5927-4110-95A3-D27620FBE25C}"/>
              </a:ext>
            </a:extLst>
          </p:cNvPr>
          <p:cNvSpPr txBox="1"/>
          <p:nvPr/>
        </p:nvSpPr>
        <p:spPr>
          <a:xfrm>
            <a:off x="4204056" y="1537663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/>
            <a:r>
              <a:rPr lang="en-IN" sz="24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0282D7-3231-4A53-A707-AAD3C16A6E4C}"/>
              </a:ext>
            </a:extLst>
          </p:cNvPr>
          <p:cNvSpPr txBox="1"/>
          <p:nvPr/>
        </p:nvSpPr>
        <p:spPr>
          <a:xfrm>
            <a:off x="4204056" y="5432057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/>
            <a:r>
              <a:rPr lang="en-IN" sz="24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734148-07B4-4370-BA8C-935346D00C64}"/>
              </a:ext>
            </a:extLst>
          </p:cNvPr>
          <p:cNvSpPr txBox="1"/>
          <p:nvPr/>
        </p:nvSpPr>
        <p:spPr>
          <a:xfrm>
            <a:off x="5281417" y="4584298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/>
            <a:r>
              <a:rPr lang="en-IN" sz="24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27586E-782B-4DCF-ADAD-562D55220554}"/>
              </a:ext>
            </a:extLst>
          </p:cNvPr>
          <p:cNvSpPr txBox="1"/>
          <p:nvPr/>
        </p:nvSpPr>
        <p:spPr>
          <a:xfrm>
            <a:off x="6296963" y="3546164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/>
            <a:r>
              <a:rPr lang="en-IN" sz="24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8346F0-4556-4F82-9120-189FACE57E99}"/>
              </a:ext>
            </a:extLst>
          </p:cNvPr>
          <p:cNvSpPr txBox="1"/>
          <p:nvPr/>
        </p:nvSpPr>
        <p:spPr>
          <a:xfrm>
            <a:off x="5281417" y="2482562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/>
            <a:r>
              <a:rPr lang="en-IN" sz="24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97F74D-7910-49E4-A4DE-73176EDEE944}"/>
              </a:ext>
            </a:extLst>
          </p:cNvPr>
          <p:cNvSpPr/>
          <p:nvPr/>
        </p:nvSpPr>
        <p:spPr>
          <a:xfrm>
            <a:off x="6217031" y="2539910"/>
            <a:ext cx="5539540" cy="323165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just" defTabSz="1218987"/>
            <a:r>
              <a:rPr lang="es-ES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Realizar una revisión preliminar de </a:t>
            </a:r>
            <a:r>
              <a:rPr lang="es-ES" sz="15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</a:rPr>
              <a:t>literatura</a:t>
            </a:r>
            <a:endParaRPr lang="es-ES" sz="1500" dirty="0">
              <a:solidFill>
                <a:prstClr val="black">
                  <a:lumMod val="50000"/>
                  <a:lumOff val="50000"/>
                </a:prstClr>
              </a:solidFill>
              <a:latin typeface="Open Sans" panose="020B0606030504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86258EE-AD07-49F4-A92A-B4FB6D8948D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45" y="3357593"/>
            <a:ext cx="847971" cy="838804"/>
          </a:xfrm>
          <a:prstGeom prst="rect">
            <a:avLst/>
          </a:prstGeom>
        </p:spPr>
      </p:pic>
      <p:sp>
        <p:nvSpPr>
          <p:cNvPr id="39" name="Title 2">
            <a:extLst>
              <a:ext uri="{FF2B5EF4-FFF2-40B4-BE49-F238E27FC236}">
                <a16:creationId xmlns:a16="http://schemas.microsoft.com/office/drawing/2014/main" id="{F961F210-3CF0-44A1-B194-34A85B8A2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71" y="51824"/>
            <a:ext cx="9933411" cy="1325563"/>
          </a:xfrm>
        </p:spPr>
        <p:txBody>
          <a:bodyPr/>
          <a:lstStyle/>
          <a:p>
            <a:r>
              <a:rPr lang="es-419" dirty="0"/>
              <a:t>Objetivos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2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FC27BE-83D6-4D90-AA20-6428311E04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0390" y="1364888"/>
            <a:ext cx="5229225" cy="3514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99D068-84A9-4217-B25F-1036143FB5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3"/>
          <a:stretch/>
        </p:blipFill>
        <p:spPr>
          <a:xfrm>
            <a:off x="7685512" y="1801091"/>
            <a:ext cx="4506488" cy="505690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20" y="4975691"/>
            <a:ext cx="3593539" cy="1870363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89" y="1136073"/>
            <a:ext cx="2664966" cy="1647691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20" y="3067459"/>
            <a:ext cx="1823924" cy="1183734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08371" y="51824"/>
            <a:ext cx="10515600" cy="1325563"/>
          </a:xfrm>
        </p:spPr>
        <p:txBody>
          <a:bodyPr/>
          <a:lstStyle/>
          <a:p>
            <a:r>
              <a:rPr lang="es-419" dirty="0"/>
              <a:t>Marco Teórico - Electroencefalograma</a:t>
            </a:r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CB238F8-AE6B-4E89-99D7-0D43686263E2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59" y="926173"/>
            <a:ext cx="2992582" cy="12425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8B584E-58BA-4009-A0B1-2EEC5F57900B}"/>
              </a:ext>
            </a:extLst>
          </p:cNvPr>
          <p:cNvSpPr txBox="1"/>
          <p:nvPr/>
        </p:nvSpPr>
        <p:spPr>
          <a:xfrm>
            <a:off x="8848441" y="1016000"/>
            <a:ext cx="22629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Beta 15-30 Hz</a:t>
            </a:r>
          </a:p>
          <a:p>
            <a:r>
              <a:rPr lang="en-US" sz="1200" dirty="0" err="1"/>
              <a:t>Despierto</a:t>
            </a:r>
            <a:r>
              <a:rPr lang="en-US" sz="1200" dirty="0"/>
              <a:t>, normal, </a:t>
            </a:r>
            <a:br>
              <a:rPr lang="en-US" sz="1200" dirty="0"/>
            </a:br>
            <a:r>
              <a:rPr lang="en-US" sz="1200" dirty="0" err="1"/>
              <a:t>alerta</a:t>
            </a:r>
            <a:r>
              <a:rPr lang="en-US" sz="1200" dirty="0"/>
              <a:t> </a:t>
            </a:r>
            <a:r>
              <a:rPr lang="en-US" sz="1200" dirty="0" err="1"/>
              <a:t>conciencia</a:t>
            </a:r>
            <a:endParaRPr lang="en-US" sz="1200" dirty="0"/>
          </a:p>
        </p:txBody>
      </p:sp>
      <p:pic>
        <p:nvPicPr>
          <p:cNvPr id="13" name="Imagen 9">
            <a:extLst>
              <a:ext uri="{FF2B5EF4-FFF2-40B4-BE49-F238E27FC236}">
                <a16:creationId xmlns:a16="http://schemas.microsoft.com/office/drawing/2014/main" id="{2ACB340C-E55C-48BC-B340-70ECC6094FC8}"/>
              </a:ext>
            </a:extLst>
          </p:cNvPr>
          <p:cNvPicPr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60" y="1988364"/>
            <a:ext cx="2992582" cy="12425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50CD1E-9F20-4F00-97D0-55D2AFA58C59}"/>
              </a:ext>
            </a:extLst>
          </p:cNvPr>
          <p:cNvSpPr txBox="1"/>
          <p:nvPr/>
        </p:nvSpPr>
        <p:spPr>
          <a:xfrm>
            <a:off x="8848440" y="2106656"/>
            <a:ext cx="22629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Alpha 9-14 Hz</a:t>
            </a:r>
          </a:p>
          <a:p>
            <a:r>
              <a:rPr lang="es-EC" sz="1200" dirty="0"/>
              <a:t>Relajado, calmado, meditación, visualización.</a:t>
            </a:r>
          </a:p>
        </p:txBody>
      </p:sp>
      <p:pic>
        <p:nvPicPr>
          <p:cNvPr id="15" name="Imagen 11">
            <a:extLst>
              <a:ext uri="{FF2B5EF4-FFF2-40B4-BE49-F238E27FC236}">
                <a16:creationId xmlns:a16="http://schemas.microsoft.com/office/drawing/2014/main" id="{E98B6FC0-BF93-4084-9E94-C4C728F446D7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51" y="3122650"/>
            <a:ext cx="3114788" cy="11453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694352-E8C5-416B-94ED-F892D24964E9}"/>
              </a:ext>
            </a:extLst>
          </p:cNvPr>
          <p:cNvSpPr txBox="1"/>
          <p:nvPr/>
        </p:nvSpPr>
        <p:spPr>
          <a:xfrm>
            <a:off x="8838920" y="3267624"/>
            <a:ext cx="22629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Theta 4-8 Hz</a:t>
            </a:r>
          </a:p>
          <a:p>
            <a:r>
              <a:rPr lang="es-EC" sz="1200" dirty="0"/>
              <a:t>Meditación profunda, soñando.</a:t>
            </a:r>
          </a:p>
        </p:txBody>
      </p:sp>
      <p:pic>
        <p:nvPicPr>
          <p:cNvPr id="17" name="Imagen 12">
            <a:extLst>
              <a:ext uri="{FF2B5EF4-FFF2-40B4-BE49-F238E27FC236}">
                <a16:creationId xmlns:a16="http://schemas.microsoft.com/office/drawing/2014/main" id="{1FA6CF1B-D3FA-4B24-95F4-DCAC30A60A0E}"/>
              </a:ext>
            </a:extLst>
          </p:cNvPr>
          <p:cNvPicPr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21" y="4216134"/>
            <a:ext cx="3114787" cy="12289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794A7B-48AA-41F0-BD58-8F79C4285045}"/>
              </a:ext>
            </a:extLst>
          </p:cNvPr>
          <p:cNvSpPr txBox="1"/>
          <p:nvPr/>
        </p:nvSpPr>
        <p:spPr>
          <a:xfrm>
            <a:off x="8840770" y="4146486"/>
            <a:ext cx="22629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Delta 1-3 Hz</a:t>
            </a:r>
          </a:p>
          <a:p>
            <a:r>
              <a:rPr lang="es-EC" sz="1200" dirty="0"/>
              <a:t>Sueño Profundo.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B9BBE5-B913-485C-B2D1-48E5411EF5A8}"/>
              </a:ext>
            </a:extLst>
          </p:cNvPr>
          <p:cNvGrpSpPr/>
          <p:nvPr/>
        </p:nvGrpSpPr>
        <p:grpSpPr>
          <a:xfrm>
            <a:off x="3919543" y="4302744"/>
            <a:ext cx="366650" cy="666417"/>
            <a:chOff x="9290050" y="1411288"/>
            <a:chExt cx="771525" cy="1270000"/>
          </a:xfrm>
          <a:solidFill>
            <a:schemeClr val="bg1">
              <a:lumMod val="50000"/>
            </a:schemeClr>
          </a:solidFill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245360A-06AE-4D5A-A434-2DE135A64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0050" y="1411288"/>
              <a:ext cx="771525" cy="1270000"/>
            </a:xfrm>
            <a:custGeom>
              <a:avLst/>
              <a:gdLst>
                <a:gd name="T0" fmla="*/ 340 w 486"/>
                <a:gd name="T1" fmla="*/ 9 h 800"/>
                <a:gd name="T2" fmla="*/ 413 w 486"/>
                <a:gd name="T3" fmla="*/ 56 h 800"/>
                <a:gd name="T4" fmla="*/ 463 w 486"/>
                <a:gd name="T5" fmla="*/ 128 h 800"/>
                <a:gd name="T6" fmla="*/ 486 w 486"/>
                <a:gd name="T7" fmla="*/ 221 h 800"/>
                <a:gd name="T8" fmla="*/ 484 w 486"/>
                <a:gd name="T9" fmla="*/ 305 h 800"/>
                <a:gd name="T10" fmla="*/ 469 w 486"/>
                <a:gd name="T11" fmla="*/ 390 h 800"/>
                <a:gd name="T12" fmla="*/ 432 w 486"/>
                <a:gd name="T13" fmla="*/ 466 h 800"/>
                <a:gd name="T14" fmla="*/ 369 w 486"/>
                <a:gd name="T15" fmla="*/ 533 h 800"/>
                <a:gd name="T16" fmla="*/ 313 w 486"/>
                <a:gd name="T17" fmla="*/ 593 h 800"/>
                <a:gd name="T18" fmla="*/ 288 w 486"/>
                <a:gd name="T19" fmla="*/ 656 h 800"/>
                <a:gd name="T20" fmla="*/ 263 w 486"/>
                <a:gd name="T21" fmla="*/ 720 h 800"/>
                <a:gd name="T22" fmla="*/ 225 w 486"/>
                <a:gd name="T23" fmla="*/ 768 h 800"/>
                <a:gd name="T24" fmla="*/ 175 w 486"/>
                <a:gd name="T25" fmla="*/ 796 h 800"/>
                <a:gd name="T26" fmla="*/ 111 w 486"/>
                <a:gd name="T27" fmla="*/ 796 h 800"/>
                <a:gd name="T28" fmla="*/ 61 w 486"/>
                <a:gd name="T29" fmla="*/ 770 h 800"/>
                <a:gd name="T30" fmla="*/ 27 w 486"/>
                <a:gd name="T31" fmla="*/ 720 h 800"/>
                <a:gd name="T32" fmla="*/ 8 w 486"/>
                <a:gd name="T33" fmla="*/ 662 h 800"/>
                <a:gd name="T34" fmla="*/ 0 w 486"/>
                <a:gd name="T35" fmla="*/ 606 h 800"/>
                <a:gd name="T36" fmla="*/ 13 w 486"/>
                <a:gd name="T37" fmla="*/ 578 h 800"/>
                <a:gd name="T38" fmla="*/ 40 w 486"/>
                <a:gd name="T39" fmla="*/ 568 h 800"/>
                <a:gd name="T40" fmla="*/ 67 w 486"/>
                <a:gd name="T41" fmla="*/ 578 h 800"/>
                <a:gd name="T42" fmla="*/ 79 w 486"/>
                <a:gd name="T43" fmla="*/ 606 h 800"/>
                <a:gd name="T44" fmla="*/ 83 w 486"/>
                <a:gd name="T45" fmla="*/ 649 h 800"/>
                <a:gd name="T46" fmla="*/ 100 w 486"/>
                <a:gd name="T47" fmla="*/ 691 h 800"/>
                <a:gd name="T48" fmla="*/ 129 w 486"/>
                <a:gd name="T49" fmla="*/ 722 h 800"/>
                <a:gd name="T50" fmla="*/ 165 w 486"/>
                <a:gd name="T51" fmla="*/ 718 h 800"/>
                <a:gd name="T52" fmla="*/ 192 w 486"/>
                <a:gd name="T53" fmla="*/ 689 h 800"/>
                <a:gd name="T54" fmla="*/ 207 w 486"/>
                <a:gd name="T55" fmla="*/ 654 h 800"/>
                <a:gd name="T56" fmla="*/ 232 w 486"/>
                <a:gd name="T57" fmla="*/ 576 h 800"/>
                <a:gd name="T58" fmla="*/ 280 w 486"/>
                <a:gd name="T59" fmla="*/ 510 h 800"/>
                <a:gd name="T60" fmla="*/ 328 w 486"/>
                <a:gd name="T61" fmla="*/ 466 h 800"/>
                <a:gd name="T62" fmla="*/ 369 w 486"/>
                <a:gd name="T63" fmla="*/ 418 h 800"/>
                <a:gd name="T64" fmla="*/ 394 w 486"/>
                <a:gd name="T65" fmla="*/ 359 h 800"/>
                <a:gd name="T66" fmla="*/ 407 w 486"/>
                <a:gd name="T67" fmla="*/ 276 h 800"/>
                <a:gd name="T68" fmla="*/ 403 w 486"/>
                <a:gd name="T69" fmla="*/ 192 h 800"/>
                <a:gd name="T70" fmla="*/ 386 w 486"/>
                <a:gd name="T71" fmla="*/ 142 h 800"/>
                <a:gd name="T72" fmla="*/ 357 w 486"/>
                <a:gd name="T73" fmla="*/ 102 h 800"/>
                <a:gd name="T74" fmla="*/ 309 w 486"/>
                <a:gd name="T75" fmla="*/ 80 h 800"/>
                <a:gd name="T76" fmla="*/ 244 w 486"/>
                <a:gd name="T77" fmla="*/ 80 h 800"/>
                <a:gd name="T78" fmla="*/ 186 w 486"/>
                <a:gd name="T79" fmla="*/ 109 h 800"/>
                <a:gd name="T80" fmla="*/ 136 w 486"/>
                <a:gd name="T81" fmla="*/ 163 h 800"/>
                <a:gd name="T82" fmla="*/ 104 w 486"/>
                <a:gd name="T83" fmla="*/ 223 h 800"/>
                <a:gd name="T84" fmla="*/ 79 w 486"/>
                <a:gd name="T85" fmla="*/ 247 h 800"/>
                <a:gd name="T86" fmla="*/ 46 w 486"/>
                <a:gd name="T87" fmla="*/ 246 h 800"/>
                <a:gd name="T88" fmla="*/ 27 w 486"/>
                <a:gd name="T89" fmla="*/ 221 h 800"/>
                <a:gd name="T90" fmla="*/ 46 w 486"/>
                <a:gd name="T91" fmla="*/ 163 h 800"/>
                <a:gd name="T92" fmla="*/ 96 w 486"/>
                <a:gd name="T93" fmla="*/ 88 h 800"/>
                <a:gd name="T94" fmla="*/ 163 w 486"/>
                <a:gd name="T95" fmla="*/ 31 h 800"/>
                <a:gd name="T96" fmla="*/ 252 w 486"/>
                <a:gd name="T97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6" h="800">
                  <a:moveTo>
                    <a:pt x="298" y="0"/>
                  </a:moveTo>
                  <a:lnTo>
                    <a:pt x="340" y="9"/>
                  </a:lnTo>
                  <a:lnTo>
                    <a:pt x="380" y="29"/>
                  </a:lnTo>
                  <a:lnTo>
                    <a:pt x="413" y="56"/>
                  </a:lnTo>
                  <a:lnTo>
                    <a:pt x="442" y="88"/>
                  </a:lnTo>
                  <a:lnTo>
                    <a:pt x="463" y="128"/>
                  </a:lnTo>
                  <a:lnTo>
                    <a:pt x="478" y="173"/>
                  </a:lnTo>
                  <a:lnTo>
                    <a:pt x="486" y="221"/>
                  </a:lnTo>
                  <a:lnTo>
                    <a:pt x="486" y="261"/>
                  </a:lnTo>
                  <a:lnTo>
                    <a:pt x="484" y="305"/>
                  </a:lnTo>
                  <a:lnTo>
                    <a:pt x="478" y="347"/>
                  </a:lnTo>
                  <a:lnTo>
                    <a:pt x="469" y="390"/>
                  </a:lnTo>
                  <a:lnTo>
                    <a:pt x="453" y="430"/>
                  </a:lnTo>
                  <a:lnTo>
                    <a:pt x="432" y="466"/>
                  </a:lnTo>
                  <a:lnTo>
                    <a:pt x="401" y="501"/>
                  </a:lnTo>
                  <a:lnTo>
                    <a:pt x="369" y="533"/>
                  </a:lnTo>
                  <a:lnTo>
                    <a:pt x="334" y="564"/>
                  </a:lnTo>
                  <a:lnTo>
                    <a:pt x="313" y="593"/>
                  </a:lnTo>
                  <a:lnTo>
                    <a:pt x="300" y="624"/>
                  </a:lnTo>
                  <a:lnTo>
                    <a:pt x="288" y="656"/>
                  </a:lnTo>
                  <a:lnTo>
                    <a:pt x="277" y="691"/>
                  </a:lnTo>
                  <a:lnTo>
                    <a:pt x="263" y="720"/>
                  </a:lnTo>
                  <a:lnTo>
                    <a:pt x="246" y="747"/>
                  </a:lnTo>
                  <a:lnTo>
                    <a:pt x="225" y="768"/>
                  </a:lnTo>
                  <a:lnTo>
                    <a:pt x="202" y="785"/>
                  </a:lnTo>
                  <a:lnTo>
                    <a:pt x="175" y="796"/>
                  </a:lnTo>
                  <a:lnTo>
                    <a:pt x="144" y="800"/>
                  </a:lnTo>
                  <a:lnTo>
                    <a:pt x="111" y="796"/>
                  </a:lnTo>
                  <a:lnTo>
                    <a:pt x="85" y="787"/>
                  </a:lnTo>
                  <a:lnTo>
                    <a:pt x="61" y="770"/>
                  </a:lnTo>
                  <a:lnTo>
                    <a:pt x="42" y="747"/>
                  </a:lnTo>
                  <a:lnTo>
                    <a:pt x="27" y="720"/>
                  </a:lnTo>
                  <a:lnTo>
                    <a:pt x="15" y="691"/>
                  </a:lnTo>
                  <a:lnTo>
                    <a:pt x="8" y="662"/>
                  </a:lnTo>
                  <a:lnTo>
                    <a:pt x="2" y="633"/>
                  </a:lnTo>
                  <a:lnTo>
                    <a:pt x="0" y="606"/>
                  </a:lnTo>
                  <a:lnTo>
                    <a:pt x="4" y="589"/>
                  </a:lnTo>
                  <a:lnTo>
                    <a:pt x="13" y="578"/>
                  </a:lnTo>
                  <a:lnTo>
                    <a:pt x="25" y="572"/>
                  </a:lnTo>
                  <a:lnTo>
                    <a:pt x="40" y="568"/>
                  </a:lnTo>
                  <a:lnTo>
                    <a:pt x="54" y="572"/>
                  </a:lnTo>
                  <a:lnTo>
                    <a:pt x="67" y="578"/>
                  </a:lnTo>
                  <a:lnTo>
                    <a:pt x="75" y="589"/>
                  </a:lnTo>
                  <a:lnTo>
                    <a:pt x="79" y="606"/>
                  </a:lnTo>
                  <a:lnTo>
                    <a:pt x="79" y="626"/>
                  </a:lnTo>
                  <a:lnTo>
                    <a:pt x="83" y="649"/>
                  </a:lnTo>
                  <a:lnTo>
                    <a:pt x="90" y="670"/>
                  </a:lnTo>
                  <a:lnTo>
                    <a:pt x="100" y="691"/>
                  </a:lnTo>
                  <a:lnTo>
                    <a:pt x="111" y="708"/>
                  </a:lnTo>
                  <a:lnTo>
                    <a:pt x="129" y="722"/>
                  </a:lnTo>
                  <a:lnTo>
                    <a:pt x="148" y="724"/>
                  </a:lnTo>
                  <a:lnTo>
                    <a:pt x="165" y="718"/>
                  </a:lnTo>
                  <a:lnTo>
                    <a:pt x="181" y="706"/>
                  </a:lnTo>
                  <a:lnTo>
                    <a:pt x="192" y="689"/>
                  </a:lnTo>
                  <a:lnTo>
                    <a:pt x="202" y="672"/>
                  </a:lnTo>
                  <a:lnTo>
                    <a:pt x="207" y="654"/>
                  </a:lnTo>
                  <a:lnTo>
                    <a:pt x="219" y="614"/>
                  </a:lnTo>
                  <a:lnTo>
                    <a:pt x="232" y="576"/>
                  </a:lnTo>
                  <a:lnTo>
                    <a:pt x="252" y="541"/>
                  </a:lnTo>
                  <a:lnTo>
                    <a:pt x="280" y="510"/>
                  </a:lnTo>
                  <a:lnTo>
                    <a:pt x="303" y="487"/>
                  </a:lnTo>
                  <a:lnTo>
                    <a:pt x="328" y="466"/>
                  </a:lnTo>
                  <a:lnTo>
                    <a:pt x="350" y="443"/>
                  </a:lnTo>
                  <a:lnTo>
                    <a:pt x="369" y="418"/>
                  </a:lnTo>
                  <a:lnTo>
                    <a:pt x="384" y="391"/>
                  </a:lnTo>
                  <a:lnTo>
                    <a:pt x="394" y="359"/>
                  </a:lnTo>
                  <a:lnTo>
                    <a:pt x="403" y="318"/>
                  </a:lnTo>
                  <a:lnTo>
                    <a:pt x="407" y="276"/>
                  </a:lnTo>
                  <a:lnTo>
                    <a:pt x="409" y="232"/>
                  </a:lnTo>
                  <a:lnTo>
                    <a:pt x="403" y="192"/>
                  </a:lnTo>
                  <a:lnTo>
                    <a:pt x="396" y="165"/>
                  </a:lnTo>
                  <a:lnTo>
                    <a:pt x="386" y="142"/>
                  </a:lnTo>
                  <a:lnTo>
                    <a:pt x="373" y="121"/>
                  </a:lnTo>
                  <a:lnTo>
                    <a:pt x="357" y="102"/>
                  </a:lnTo>
                  <a:lnTo>
                    <a:pt x="336" y="88"/>
                  </a:lnTo>
                  <a:lnTo>
                    <a:pt x="309" y="80"/>
                  </a:lnTo>
                  <a:lnTo>
                    <a:pt x="277" y="77"/>
                  </a:lnTo>
                  <a:lnTo>
                    <a:pt x="244" y="80"/>
                  </a:lnTo>
                  <a:lnTo>
                    <a:pt x="213" y="90"/>
                  </a:lnTo>
                  <a:lnTo>
                    <a:pt x="186" y="109"/>
                  </a:lnTo>
                  <a:lnTo>
                    <a:pt x="159" y="134"/>
                  </a:lnTo>
                  <a:lnTo>
                    <a:pt x="136" y="163"/>
                  </a:lnTo>
                  <a:lnTo>
                    <a:pt x="117" y="194"/>
                  </a:lnTo>
                  <a:lnTo>
                    <a:pt x="104" y="223"/>
                  </a:lnTo>
                  <a:lnTo>
                    <a:pt x="94" y="240"/>
                  </a:lnTo>
                  <a:lnTo>
                    <a:pt x="79" y="247"/>
                  </a:lnTo>
                  <a:lnTo>
                    <a:pt x="63" y="249"/>
                  </a:lnTo>
                  <a:lnTo>
                    <a:pt x="46" y="246"/>
                  </a:lnTo>
                  <a:lnTo>
                    <a:pt x="35" y="236"/>
                  </a:lnTo>
                  <a:lnTo>
                    <a:pt x="27" y="221"/>
                  </a:lnTo>
                  <a:lnTo>
                    <a:pt x="31" y="203"/>
                  </a:lnTo>
                  <a:lnTo>
                    <a:pt x="46" y="163"/>
                  </a:lnTo>
                  <a:lnTo>
                    <a:pt x="69" y="125"/>
                  </a:lnTo>
                  <a:lnTo>
                    <a:pt x="96" y="88"/>
                  </a:lnTo>
                  <a:lnTo>
                    <a:pt x="127" y="56"/>
                  </a:lnTo>
                  <a:lnTo>
                    <a:pt x="163" y="31"/>
                  </a:lnTo>
                  <a:lnTo>
                    <a:pt x="202" y="11"/>
                  </a:lnTo>
                  <a:lnTo>
                    <a:pt x="252" y="0"/>
                  </a:lnTo>
                  <a:lnTo>
                    <a:pt x="2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B80466AE-C764-445B-A9E7-31B11EB34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8325" y="1792288"/>
              <a:ext cx="301625" cy="493713"/>
            </a:xfrm>
            <a:custGeom>
              <a:avLst/>
              <a:gdLst>
                <a:gd name="T0" fmla="*/ 130 w 190"/>
                <a:gd name="T1" fmla="*/ 0 h 311"/>
                <a:gd name="T2" fmla="*/ 151 w 190"/>
                <a:gd name="T3" fmla="*/ 4 h 311"/>
                <a:gd name="T4" fmla="*/ 163 w 190"/>
                <a:gd name="T5" fmla="*/ 9 h 311"/>
                <a:gd name="T6" fmla="*/ 174 w 190"/>
                <a:gd name="T7" fmla="*/ 17 h 311"/>
                <a:gd name="T8" fmla="*/ 184 w 190"/>
                <a:gd name="T9" fmla="*/ 29 h 311"/>
                <a:gd name="T10" fmla="*/ 190 w 190"/>
                <a:gd name="T11" fmla="*/ 40 h 311"/>
                <a:gd name="T12" fmla="*/ 188 w 190"/>
                <a:gd name="T13" fmla="*/ 54 h 311"/>
                <a:gd name="T14" fmla="*/ 184 w 190"/>
                <a:gd name="T15" fmla="*/ 54 h 311"/>
                <a:gd name="T16" fmla="*/ 180 w 190"/>
                <a:gd name="T17" fmla="*/ 52 h 311"/>
                <a:gd name="T18" fmla="*/ 176 w 190"/>
                <a:gd name="T19" fmla="*/ 48 h 311"/>
                <a:gd name="T20" fmla="*/ 155 w 190"/>
                <a:gd name="T21" fmla="*/ 38 h 311"/>
                <a:gd name="T22" fmla="*/ 140 w 190"/>
                <a:gd name="T23" fmla="*/ 36 h 311"/>
                <a:gd name="T24" fmla="*/ 126 w 190"/>
                <a:gd name="T25" fmla="*/ 40 h 311"/>
                <a:gd name="T26" fmla="*/ 115 w 190"/>
                <a:gd name="T27" fmla="*/ 54 h 311"/>
                <a:gd name="T28" fmla="*/ 107 w 190"/>
                <a:gd name="T29" fmla="*/ 69 h 311"/>
                <a:gd name="T30" fmla="*/ 103 w 190"/>
                <a:gd name="T31" fmla="*/ 90 h 311"/>
                <a:gd name="T32" fmla="*/ 100 w 190"/>
                <a:gd name="T33" fmla="*/ 123 h 311"/>
                <a:gd name="T34" fmla="*/ 100 w 190"/>
                <a:gd name="T35" fmla="*/ 155 h 311"/>
                <a:gd name="T36" fmla="*/ 103 w 190"/>
                <a:gd name="T37" fmla="*/ 176 h 311"/>
                <a:gd name="T38" fmla="*/ 109 w 190"/>
                <a:gd name="T39" fmla="*/ 201 h 311"/>
                <a:gd name="T40" fmla="*/ 111 w 190"/>
                <a:gd name="T41" fmla="*/ 224 h 311"/>
                <a:gd name="T42" fmla="*/ 109 w 190"/>
                <a:gd name="T43" fmla="*/ 245 h 311"/>
                <a:gd name="T44" fmla="*/ 101 w 190"/>
                <a:gd name="T45" fmla="*/ 265 h 311"/>
                <a:gd name="T46" fmla="*/ 90 w 190"/>
                <a:gd name="T47" fmla="*/ 284 h 311"/>
                <a:gd name="T48" fmla="*/ 75 w 190"/>
                <a:gd name="T49" fmla="*/ 297 h 311"/>
                <a:gd name="T50" fmla="*/ 57 w 190"/>
                <a:gd name="T51" fmla="*/ 307 h 311"/>
                <a:gd name="T52" fmla="*/ 36 w 190"/>
                <a:gd name="T53" fmla="*/ 311 h 311"/>
                <a:gd name="T54" fmla="*/ 19 w 190"/>
                <a:gd name="T55" fmla="*/ 307 h 311"/>
                <a:gd name="T56" fmla="*/ 7 w 190"/>
                <a:gd name="T57" fmla="*/ 297 h 311"/>
                <a:gd name="T58" fmla="*/ 2 w 190"/>
                <a:gd name="T59" fmla="*/ 284 h 311"/>
                <a:gd name="T60" fmla="*/ 0 w 190"/>
                <a:gd name="T61" fmla="*/ 269 h 311"/>
                <a:gd name="T62" fmla="*/ 3 w 190"/>
                <a:gd name="T63" fmla="*/ 251 h 311"/>
                <a:gd name="T64" fmla="*/ 19 w 190"/>
                <a:gd name="T65" fmla="*/ 205 h 311"/>
                <a:gd name="T66" fmla="*/ 36 w 190"/>
                <a:gd name="T67" fmla="*/ 161 h 311"/>
                <a:gd name="T68" fmla="*/ 42 w 190"/>
                <a:gd name="T69" fmla="*/ 132 h 311"/>
                <a:gd name="T70" fmla="*/ 46 w 190"/>
                <a:gd name="T71" fmla="*/ 105 h 311"/>
                <a:gd name="T72" fmla="*/ 52 w 190"/>
                <a:gd name="T73" fmla="*/ 78 h 311"/>
                <a:gd name="T74" fmla="*/ 61 w 190"/>
                <a:gd name="T75" fmla="*/ 52 h 311"/>
                <a:gd name="T76" fmla="*/ 76 w 190"/>
                <a:gd name="T77" fmla="*/ 29 h 311"/>
                <a:gd name="T78" fmla="*/ 92 w 190"/>
                <a:gd name="T79" fmla="*/ 13 h 311"/>
                <a:gd name="T80" fmla="*/ 109 w 190"/>
                <a:gd name="T81" fmla="*/ 4 h 311"/>
                <a:gd name="T82" fmla="*/ 130 w 190"/>
                <a:gd name="T8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0" h="311">
                  <a:moveTo>
                    <a:pt x="130" y="0"/>
                  </a:moveTo>
                  <a:lnTo>
                    <a:pt x="151" y="4"/>
                  </a:lnTo>
                  <a:lnTo>
                    <a:pt x="163" y="9"/>
                  </a:lnTo>
                  <a:lnTo>
                    <a:pt x="174" y="17"/>
                  </a:lnTo>
                  <a:lnTo>
                    <a:pt x="184" y="29"/>
                  </a:lnTo>
                  <a:lnTo>
                    <a:pt x="190" y="40"/>
                  </a:lnTo>
                  <a:lnTo>
                    <a:pt x="188" y="54"/>
                  </a:lnTo>
                  <a:lnTo>
                    <a:pt x="184" y="54"/>
                  </a:lnTo>
                  <a:lnTo>
                    <a:pt x="180" y="52"/>
                  </a:lnTo>
                  <a:lnTo>
                    <a:pt x="176" y="48"/>
                  </a:lnTo>
                  <a:lnTo>
                    <a:pt x="155" y="38"/>
                  </a:lnTo>
                  <a:lnTo>
                    <a:pt x="140" y="36"/>
                  </a:lnTo>
                  <a:lnTo>
                    <a:pt x="126" y="40"/>
                  </a:lnTo>
                  <a:lnTo>
                    <a:pt x="115" y="54"/>
                  </a:lnTo>
                  <a:lnTo>
                    <a:pt x="107" y="69"/>
                  </a:lnTo>
                  <a:lnTo>
                    <a:pt x="103" y="90"/>
                  </a:lnTo>
                  <a:lnTo>
                    <a:pt x="100" y="123"/>
                  </a:lnTo>
                  <a:lnTo>
                    <a:pt x="100" y="155"/>
                  </a:lnTo>
                  <a:lnTo>
                    <a:pt x="103" y="176"/>
                  </a:lnTo>
                  <a:lnTo>
                    <a:pt x="109" y="201"/>
                  </a:lnTo>
                  <a:lnTo>
                    <a:pt x="111" y="224"/>
                  </a:lnTo>
                  <a:lnTo>
                    <a:pt x="109" y="245"/>
                  </a:lnTo>
                  <a:lnTo>
                    <a:pt x="101" y="265"/>
                  </a:lnTo>
                  <a:lnTo>
                    <a:pt x="90" y="284"/>
                  </a:lnTo>
                  <a:lnTo>
                    <a:pt x="75" y="297"/>
                  </a:lnTo>
                  <a:lnTo>
                    <a:pt x="57" y="307"/>
                  </a:lnTo>
                  <a:lnTo>
                    <a:pt x="36" y="311"/>
                  </a:lnTo>
                  <a:lnTo>
                    <a:pt x="19" y="307"/>
                  </a:lnTo>
                  <a:lnTo>
                    <a:pt x="7" y="297"/>
                  </a:lnTo>
                  <a:lnTo>
                    <a:pt x="2" y="284"/>
                  </a:lnTo>
                  <a:lnTo>
                    <a:pt x="0" y="269"/>
                  </a:lnTo>
                  <a:lnTo>
                    <a:pt x="3" y="251"/>
                  </a:lnTo>
                  <a:lnTo>
                    <a:pt x="19" y="205"/>
                  </a:lnTo>
                  <a:lnTo>
                    <a:pt x="36" y="161"/>
                  </a:lnTo>
                  <a:lnTo>
                    <a:pt x="42" y="132"/>
                  </a:lnTo>
                  <a:lnTo>
                    <a:pt x="46" y="105"/>
                  </a:lnTo>
                  <a:lnTo>
                    <a:pt x="52" y="78"/>
                  </a:lnTo>
                  <a:lnTo>
                    <a:pt x="61" y="52"/>
                  </a:lnTo>
                  <a:lnTo>
                    <a:pt x="76" y="29"/>
                  </a:lnTo>
                  <a:lnTo>
                    <a:pt x="92" y="13"/>
                  </a:lnTo>
                  <a:lnTo>
                    <a:pt x="109" y="4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1D1DB3-AE35-4B70-8BC7-575547E1079A}"/>
              </a:ext>
            </a:extLst>
          </p:cNvPr>
          <p:cNvGrpSpPr/>
          <p:nvPr/>
        </p:nvGrpSpPr>
        <p:grpSpPr>
          <a:xfrm>
            <a:off x="1697916" y="4371722"/>
            <a:ext cx="768193" cy="552665"/>
            <a:chOff x="6619875" y="1389063"/>
            <a:chExt cx="1514476" cy="1125537"/>
          </a:xfrm>
          <a:solidFill>
            <a:schemeClr val="bg1">
              <a:lumMod val="50000"/>
            </a:schemeClr>
          </a:solidFill>
        </p:grpSpPr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43BD4729-2B80-4326-B682-5D10AC2FDB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6238" y="1816100"/>
              <a:ext cx="1344613" cy="698500"/>
            </a:xfrm>
            <a:custGeom>
              <a:avLst/>
              <a:gdLst>
                <a:gd name="T0" fmla="*/ 313 w 847"/>
                <a:gd name="T1" fmla="*/ 69 h 440"/>
                <a:gd name="T2" fmla="*/ 203 w 847"/>
                <a:gd name="T3" fmla="*/ 117 h 440"/>
                <a:gd name="T4" fmla="*/ 119 w 847"/>
                <a:gd name="T5" fmla="*/ 177 h 440"/>
                <a:gd name="T6" fmla="*/ 71 w 847"/>
                <a:gd name="T7" fmla="*/ 227 h 440"/>
                <a:gd name="T8" fmla="*/ 155 w 847"/>
                <a:gd name="T9" fmla="*/ 294 h 440"/>
                <a:gd name="T10" fmla="*/ 271 w 847"/>
                <a:gd name="T11" fmla="*/ 353 h 440"/>
                <a:gd name="T12" fmla="*/ 394 w 847"/>
                <a:gd name="T13" fmla="*/ 382 h 440"/>
                <a:gd name="T14" fmla="*/ 522 w 847"/>
                <a:gd name="T15" fmla="*/ 369 h 440"/>
                <a:gd name="T16" fmla="*/ 645 w 847"/>
                <a:gd name="T17" fmla="*/ 317 h 440"/>
                <a:gd name="T18" fmla="*/ 753 w 847"/>
                <a:gd name="T19" fmla="*/ 242 h 440"/>
                <a:gd name="T20" fmla="*/ 745 w 847"/>
                <a:gd name="T21" fmla="*/ 192 h 440"/>
                <a:gd name="T22" fmla="*/ 632 w 847"/>
                <a:gd name="T23" fmla="*/ 117 h 440"/>
                <a:gd name="T24" fmla="*/ 509 w 847"/>
                <a:gd name="T25" fmla="*/ 69 h 440"/>
                <a:gd name="T26" fmla="*/ 378 w 847"/>
                <a:gd name="T27" fmla="*/ 58 h 440"/>
                <a:gd name="T28" fmla="*/ 465 w 847"/>
                <a:gd name="T29" fmla="*/ 2 h 440"/>
                <a:gd name="T30" fmla="*/ 599 w 847"/>
                <a:gd name="T31" fmla="*/ 39 h 440"/>
                <a:gd name="T32" fmla="*/ 724 w 847"/>
                <a:gd name="T33" fmla="*/ 106 h 440"/>
                <a:gd name="T34" fmla="*/ 839 w 847"/>
                <a:gd name="T35" fmla="*/ 194 h 440"/>
                <a:gd name="T36" fmla="*/ 845 w 847"/>
                <a:gd name="T37" fmla="*/ 223 h 440"/>
                <a:gd name="T38" fmla="*/ 795 w 847"/>
                <a:gd name="T39" fmla="*/ 280 h 440"/>
                <a:gd name="T40" fmla="*/ 693 w 847"/>
                <a:gd name="T41" fmla="*/ 357 h 440"/>
                <a:gd name="T42" fmla="*/ 578 w 847"/>
                <a:gd name="T43" fmla="*/ 413 h 440"/>
                <a:gd name="T44" fmla="*/ 438 w 847"/>
                <a:gd name="T45" fmla="*/ 440 h 440"/>
                <a:gd name="T46" fmla="*/ 305 w 847"/>
                <a:gd name="T47" fmla="*/ 424 h 440"/>
                <a:gd name="T48" fmla="*/ 178 w 847"/>
                <a:gd name="T49" fmla="*/ 376 h 440"/>
                <a:gd name="T50" fmla="*/ 63 w 847"/>
                <a:gd name="T51" fmla="*/ 298 h 440"/>
                <a:gd name="T52" fmla="*/ 7 w 847"/>
                <a:gd name="T53" fmla="*/ 246 h 440"/>
                <a:gd name="T54" fmla="*/ 0 w 847"/>
                <a:gd name="T55" fmla="*/ 229 h 440"/>
                <a:gd name="T56" fmla="*/ 4 w 847"/>
                <a:gd name="T57" fmla="*/ 221 h 440"/>
                <a:gd name="T58" fmla="*/ 6 w 847"/>
                <a:gd name="T59" fmla="*/ 215 h 440"/>
                <a:gd name="T60" fmla="*/ 90 w 847"/>
                <a:gd name="T61" fmla="*/ 123 h 440"/>
                <a:gd name="T62" fmla="*/ 196 w 847"/>
                <a:gd name="T63" fmla="*/ 54 h 440"/>
                <a:gd name="T64" fmla="*/ 322 w 847"/>
                <a:gd name="T65" fmla="*/ 8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7" h="440">
                  <a:moveTo>
                    <a:pt x="378" y="58"/>
                  </a:moveTo>
                  <a:lnTo>
                    <a:pt x="313" y="69"/>
                  </a:lnTo>
                  <a:lnTo>
                    <a:pt x="246" y="94"/>
                  </a:lnTo>
                  <a:lnTo>
                    <a:pt x="203" y="117"/>
                  </a:lnTo>
                  <a:lnTo>
                    <a:pt x="159" y="146"/>
                  </a:lnTo>
                  <a:lnTo>
                    <a:pt x="119" y="177"/>
                  </a:lnTo>
                  <a:lnTo>
                    <a:pt x="84" y="211"/>
                  </a:lnTo>
                  <a:lnTo>
                    <a:pt x="71" y="227"/>
                  </a:lnTo>
                  <a:lnTo>
                    <a:pt x="102" y="254"/>
                  </a:lnTo>
                  <a:lnTo>
                    <a:pt x="155" y="294"/>
                  </a:lnTo>
                  <a:lnTo>
                    <a:pt x="211" y="326"/>
                  </a:lnTo>
                  <a:lnTo>
                    <a:pt x="271" y="353"/>
                  </a:lnTo>
                  <a:lnTo>
                    <a:pt x="330" y="373"/>
                  </a:lnTo>
                  <a:lnTo>
                    <a:pt x="394" y="382"/>
                  </a:lnTo>
                  <a:lnTo>
                    <a:pt x="457" y="380"/>
                  </a:lnTo>
                  <a:lnTo>
                    <a:pt x="522" y="369"/>
                  </a:lnTo>
                  <a:lnTo>
                    <a:pt x="588" y="346"/>
                  </a:lnTo>
                  <a:lnTo>
                    <a:pt x="645" y="317"/>
                  </a:lnTo>
                  <a:lnTo>
                    <a:pt x="701" y="282"/>
                  </a:lnTo>
                  <a:lnTo>
                    <a:pt x="753" y="242"/>
                  </a:lnTo>
                  <a:lnTo>
                    <a:pt x="776" y="217"/>
                  </a:lnTo>
                  <a:lnTo>
                    <a:pt x="745" y="192"/>
                  </a:lnTo>
                  <a:lnTo>
                    <a:pt x="691" y="152"/>
                  </a:lnTo>
                  <a:lnTo>
                    <a:pt x="632" y="117"/>
                  </a:lnTo>
                  <a:lnTo>
                    <a:pt x="570" y="90"/>
                  </a:lnTo>
                  <a:lnTo>
                    <a:pt x="509" y="69"/>
                  </a:lnTo>
                  <a:lnTo>
                    <a:pt x="443" y="58"/>
                  </a:lnTo>
                  <a:lnTo>
                    <a:pt x="378" y="58"/>
                  </a:lnTo>
                  <a:close/>
                  <a:moveTo>
                    <a:pt x="394" y="0"/>
                  </a:moveTo>
                  <a:lnTo>
                    <a:pt x="465" y="2"/>
                  </a:lnTo>
                  <a:lnTo>
                    <a:pt x="532" y="15"/>
                  </a:lnTo>
                  <a:lnTo>
                    <a:pt x="599" y="39"/>
                  </a:lnTo>
                  <a:lnTo>
                    <a:pt x="662" y="69"/>
                  </a:lnTo>
                  <a:lnTo>
                    <a:pt x="724" y="106"/>
                  </a:lnTo>
                  <a:lnTo>
                    <a:pt x="783" y="148"/>
                  </a:lnTo>
                  <a:lnTo>
                    <a:pt x="839" y="194"/>
                  </a:lnTo>
                  <a:lnTo>
                    <a:pt x="847" y="207"/>
                  </a:lnTo>
                  <a:lnTo>
                    <a:pt x="845" y="223"/>
                  </a:lnTo>
                  <a:lnTo>
                    <a:pt x="839" y="236"/>
                  </a:lnTo>
                  <a:lnTo>
                    <a:pt x="795" y="280"/>
                  </a:lnTo>
                  <a:lnTo>
                    <a:pt x="745" y="323"/>
                  </a:lnTo>
                  <a:lnTo>
                    <a:pt x="693" y="357"/>
                  </a:lnTo>
                  <a:lnTo>
                    <a:pt x="636" y="388"/>
                  </a:lnTo>
                  <a:lnTo>
                    <a:pt x="578" y="413"/>
                  </a:lnTo>
                  <a:lnTo>
                    <a:pt x="507" y="432"/>
                  </a:lnTo>
                  <a:lnTo>
                    <a:pt x="438" y="440"/>
                  </a:lnTo>
                  <a:lnTo>
                    <a:pt x="370" y="438"/>
                  </a:lnTo>
                  <a:lnTo>
                    <a:pt x="305" y="424"/>
                  </a:lnTo>
                  <a:lnTo>
                    <a:pt x="240" y="405"/>
                  </a:lnTo>
                  <a:lnTo>
                    <a:pt x="178" y="376"/>
                  </a:lnTo>
                  <a:lnTo>
                    <a:pt x="119" y="340"/>
                  </a:lnTo>
                  <a:lnTo>
                    <a:pt x="63" y="298"/>
                  </a:lnTo>
                  <a:lnTo>
                    <a:pt x="9" y="250"/>
                  </a:lnTo>
                  <a:lnTo>
                    <a:pt x="7" y="246"/>
                  </a:lnTo>
                  <a:lnTo>
                    <a:pt x="4" y="242"/>
                  </a:lnTo>
                  <a:lnTo>
                    <a:pt x="0" y="229"/>
                  </a:lnTo>
                  <a:lnTo>
                    <a:pt x="4" y="221"/>
                  </a:lnTo>
                  <a:lnTo>
                    <a:pt x="4" y="221"/>
                  </a:lnTo>
                  <a:lnTo>
                    <a:pt x="4" y="221"/>
                  </a:lnTo>
                  <a:lnTo>
                    <a:pt x="6" y="215"/>
                  </a:lnTo>
                  <a:lnTo>
                    <a:pt x="46" y="167"/>
                  </a:lnTo>
                  <a:lnTo>
                    <a:pt x="90" y="123"/>
                  </a:lnTo>
                  <a:lnTo>
                    <a:pt x="142" y="85"/>
                  </a:lnTo>
                  <a:lnTo>
                    <a:pt x="196" y="54"/>
                  </a:lnTo>
                  <a:lnTo>
                    <a:pt x="251" y="29"/>
                  </a:lnTo>
                  <a:lnTo>
                    <a:pt x="322" y="8"/>
                  </a:lnTo>
                  <a:lnTo>
                    <a:pt x="3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06E943A-E702-4BB3-B8A0-5D1169043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75" y="1624013"/>
              <a:ext cx="261938" cy="280988"/>
            </a:xfrm>
            <a:custGeom>
              <a:avLst/>
              <a:gdLst>
                <a:gd name="T0" fmla="*/ 36 w 165"/>
                <a:gd name="T1" fmla="*/ 0 h 177"/>
                <a:gd name="T2" fmla="*/ 50 w 165"/>
                <a:gd name="T3" fmla="*/ 8 h 177"/>
                <a:gd name="T4" fmla="*/ 157 w 165"/>
                <a:gd name="T5" fmla="*/ 127 h 177"/>
                <a:gd name="T6" fmla="*/ 165 w 165"/>
                <a:gd name="T7" fmla="*/ 142 h 177"/>
                <a:gd name="T8" fmla="*/ 163 w 165"/>
                <a:gd name="T9" fmla="*/ 156 h 177"/>
                <a:gd name="T10" fmla="*/ 155 w 165"/>
                <a:gd name="T11" fmla="*/ 169 h 177"/>
                <a:gd name="T12" fmla="*/ 144 w 165"/>
                <a:gd name="T13" fmla="*/ 177 h 177"/>
                <a:gd name="T14" fmla="*/ 130 w 165"/>
                <a:gd name="T15" fmla="*/ 177 h 177"/>
                <a:gd name="T16" fmla="*/ 117 w 165"/>
                <a:gd name="T17" fmla="*/ 169 h 177"/>
                <a:gd name="T18" fmla="*/ 7 w 165"/>
                <a:gd name="T19" fmla="*/ 50 h 177"/>
                <a:gd name="T20" fmla="*/ 0 w 165"/>
                <a:gd name="T21" fmla="*/ 35 h 177"/>
                <a:gd name="T22" fmla="*/ 2 w 165"/>
                <a:gd name="T23" fmla="*/ 19 h 177"/>
                <a:gd name="T24" fmla="*/ 9 w 165"/>
                <a:gd name="T25" fmla="*/ 8 h 177"/>
                <a:gd name="T26" fmla="*/ 21 w 165"/>
                <a:gd name="T27" fmla="*/ 0 h 177"/>
                <a:gd name="T28" fmla="*/ 36 w 165"/>
                <a:gd name="T2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5" h="177">
                  <a:moveTo>
                    <a:pt x="36" y="0"/>
                  </a:moveTo>
                  <a:lnTo>
                    <a:pt x="50" y="8"/>
                  </a:lnTo>
                  <a:lnTo>
                    <a:pt x="157" y="127"/>
                  </a:lnTo>
                  <a:lnTo>
                    <a:pt x="165" y="142"/>
                  </a:lnTo>
                  <a:lnTo>
                    <a:pt x="163" y="156"/>
                  </a:lnTo>
                  <a:lnTo>
                    <a:pt x="155" y="169"/>
                  </a:lnTo>
                  <a:lnTo>
                    <a:pt x="144" y="177"/>
                  </a:lnTo>
                  <a:lnTo>
                    <a:pt x="130" y="177"/>
                  </a:lnTo>
                  <a:lnTo>
                    <a:pt x="117" y="169"/>
                  </a:lnTo>
                  <a:lnTo>
                    <a:pt x="7" y="50"/>
                  </a:lnTo>
                  <a:lnTo>
                    <a:pt x="0" y="35"/>
                  </a:lnTo>
                  <a:lnTo>
                    <a:pt x="2" y="19"/>
                  </a:lnTo>
                  <a:lnTo>
                    <a:pt x="9" y="8"/>
                  </a:lnTo>
                  <a:lnTo>
                    <a:pt x="21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0931FE13-CF88-4963-AB57-0B70873C7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8963" y="1450975"/>
              <a:ext cx="182563" cy="322263"/>
            </a:xfrm>
            <a:custGeom>
              <a:avLst/>
              <a:gdLst>
                <a:gd name="T0" fmla="*/ 33 w 115"/>
                <a:gd name="T1" fmla="*/ 0 h 203"/>
                <a:gd name="T2" fmla="*/ 44 w 115"/>
                <a:gd name="T3" fmla="*/ 4 h 203"/>
                <a:gd name="T4" fmla="*/ 52 w 115"/>
                <a:gd name="T5" fmla="*/ 15 h 203"/>
                <a:gd name="T6" fmla="*/ 114 w 115"/>
                <a:gd name="T7" fmla="*/ 159 h 203"/>
                <a:gd name="T8" fmla="*/ 115 w 115"/>
                <a:gd name="T9" fmla="*/ 173 h 203"/>
                <a:gd name="T10" fmla="*/ 112 w 115"/>
                <a:gd name="T11" fmla="*/ 186 h 203"/>
                <a:gd name="T12" fmla="*/ 104 w 115"/>
                <a:gd name="T13" fmla="*/ 196 h 203"/>
                <a:gd name="T14" fmla="*/ 92 w 115"/>
                <a:gd name="T15" fmla="*/ 201 h 203"/>
                <a:gd name="T16" fmla="*/ 81 w 115"/>
                <a:gd name="T17" fmla="*/ 203 h 203"/>
                <a:gd name="T18" fmla="*/ 71 w 115"/>
                <a:gd name="T19" fmla="*/ 199 h 203"/>
                <a:gd name="T20" fmla="*/ 64 w 115"/>
                <a:gd name="T21" fmla="*/ 188 h 203"/>
                <a:gd name="T22" fmla="*/ 2 w 115"/>
                <a:gd name="T23" fmla="*/ 44 h 203"/>
                <a:gd name="T24" fmla="*/ 0 w 115"/>
                <a:gd name="T25" fmla="*/ 31 h 203"/>
                <a:gd name="T26" fmla="*/ 2 w 115"/>
                <a:gd name="T27" fmla="*/ 17 h 203"/>
                <a:gd name="T28" fmla="*/ 12 w 115"/>
                <a:gd name="T29" fmla="*/ 7 h 203"/>
                <a:gd name="T30" fmla="*/ 21 w 115"/>
                <a:gd name="T31" fmla="*/ 2 h 203"/>
                <a:gd name="T32" fmla="*/ 33 w 115"/>
                <a:gd name="T3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203">
                  <a:moveTo>
                    <a:pt x="33" y="0"/>
                  </a:moveTo>
                  <a:lnTo>
                    <a:pt x="44" y="4"/>
                  </a:lnTo>
                  <a:lnTo>
                    <a:pt x="52" y="15"/>
                  </a:lnTo>
                  <a:lnTo>
                    <a:pt x="114" y="159"/>
                  </a:lnTo>
                  <a:lnTo>
                    <a:pt x="115" y="173"/>
                  </a:lnTo>
                  <a:lnTo>
                    <a:pt x="112" y="186"/>
                  </a:lnTo>
                  <a:lnTo>
                    <a:pt x="104" y="196"/>
                  </a:lnTo>
                  <a:lnTo>
                    <a:pt x="92" y="201"/>
                  </a:lnTo>
                  <a:lnTo>
                    <a:pt x="81" y="203"/>
                  </a:lnTo>
                  <a:lnTo>
                    <a:pt x="71" y="199"/>
                  </a:lnTo>
                  <a:lnTo>
                    <a:pt x="64" y="188"/>
                  </a:lnTo>
                  <a:lnTo>
                    <a:pt x="2" y="44"/>
                  </a:lnTo>
                  <a:lnTo>
                    <a:pt x="0" y="31"/>
                  </a:lnTo>
                  <a:lnTo>
                    <a:pt x="2" y="17"/>
                  </a:lnTo>
                  <a:lnTo>
                    <a:pt x="12" y="7"/>
                  </a:lnTo>
                  <a:lnTo>
                    <a:pt x="21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AAB270C6-6DAD-474A-88A8-615F80157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1389063"/>
              <a:ext cx="92075" cy="323850"/>
            </a:xfrm>
            <a:custGeom>
              <a:avLst/>
              <a:gdLst>
                <a:gd name="T0" fmla="*/ 23 w 58"/>
                <a:gd name="T1" fmla="*/ 0 h 204"/>
                <a:gd name="T2" fmla="*/ 35 w 58"/>
                <a:gd name="T3" fmla="*/ 0 h 204"/>
                <a:gd name="T4" fmla="*/ 46 w 58"/>
                <a:gd name="T5" fmla="*/ 4 h 204"/>
                <a:gd name="T6" fmla="*/ 56 w 58"/>
                <a:gd name="T7" fmla="*/ 14 h 204"/>
                <a:gd name="T8" fmla="*/ 58 w 58"/>
                <a:gd name="T9" fmla="*/ 27 h 204"/>
                <a:gd name="T10" fmla="*/ 58 w 58"/>
                <a:gd name="T11" fmla="*/ 177 h 204"/>
                <a:gd name="T12" fmla="*/ 56 w 58"/>
                <a:gd name="T13" fmla="*/ 190 h 204"/>
                <a:gd name="T14" fmla="*/ 46 w 58"/>
                <a:gd name="T15" fmla="*/ 200 h 204"/>
                <a:gd name="T16" fmla="*/ 35 w 58"/>
                <a:gd name="T17" fmla="*/ 204 h 204"/>
                <a:gd name="T18" fmla="*/ 23 w 58"/>
                <a:gd name="T19" fmla="*/ 204 h 204"/>
                <a:gd name="T20" fmla="*/ 12 w 58"/>
                <a:gd name="T21" fmla="*/ 200 h 204"/>
                <a:gd name="T22" fmla="*/ 4 w 58"/>
                <a:gd name="T23" fmla="*/ 190 h 204"/>
                <a:gd name="T24" fmla="*/ 0 w 58"/>
                <a:gd name="T25" fmla="*/ 177 h 204"/>
                <a:gd name="T26" fmla="*/ 0 w 58"/>
                <a:gd name="T27" fmla="*/ 27 h 204"/>
                <a:gd name="T28" fmla="*/ 4 w 58"/>
                <a:gd name="T29" fmla="*/ 14 h 204"/>
                <a:gd name="T30" fmla="*/ 12 w 58"/>
                <a:gd name="T31" fmla="*/ 4 h 204"/>
                <a:gd name="T32" fmla="*/ 23 w 58"/>
                <a:gd name="T3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204">
                  <a:moveTo>
                    <a:pt x="23" y="0"/>
                  </a:moveTo>
                  <a:lnTo>
                    <a:pt x="35" y="0"/>
                  </a:lnTo>
                  <a:lnTo>
                    <a:pt x="46" y="4"/>
                  </a:lnTo>
                  <a:lnTo>
                    <a:pt x="56" y="14"/>
                  </a:lnTo>
                  <a:lnTo>
                    <a:pt x="58" y="27"/>
                  </a:lnTo>
                  <a:lnTo>
                    <a:pt x="58" y="177"/>
                  </a:lnTo>
                  <a:lnTo>
                    <a:pt x="56" y="190"/>
                  </a:lnTo>
                  <a:lnTo>
                    <a:pt x="46" y="200"/>
                  </a:lnTo>
                  <a:lnTo>
                    <a:pt x="35" y="204"/>
                  </a:lnTo>
                  <a:lnTo>
                    <a:pt x="23" y="204"/>
                  </a:lnTo>
                  <a:lnTo>
                    <a:pt x="12" y="200"/>
                  </a:lnTo>
                  <a:lnTo>
                    <a:pt x="4" y="190"/>
                  </a:lnTo>
                  <a:lnTo>
                    <a:pt x="0" y="177"/>
                  </a:lnTo>
                  <a:lnTo>
                    <a:pt x="0" y="27"/>
                  </a:lnTo>
                  <a:lnTo>
                    <a:pt x="4" y="14"/>
                  </a:lnTo>
                  <a:lnTo>
                    <a:pt x="12" y="4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B3D6AD2D-8E1D-4DB4-A4BD-581F2916C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825" y="1450975"/>
              <a:ext cx="192088" cy="322263"/>
            </a:xfrm>
            <a:custGeom>
              <a:avLst/>
              <a:gdLst>
                <a:gd name="T0" fmla="*/ 88 w 121"/>
                <a:gd name="T1" fmla="*/ 0 h 203"/>
                <a:gd name="T2" fmla="*/ 99 w 121"/>
                <a:gd name="T3" fmla="*/ 2 h 203"/>
                <a:gd name="T4" fmla="*/ 111 w 121"/>
                <a:gd name="T5" fmla="*/ 7 h 203"/>
                <a:gd name="T6" fmla="*/ 119 w 121"/>
                <a:gd name="T7" fmla="*/ 17 h 203"/>
                <a:gd name="T8" fmla="*/ 121 w 121"/>
                <a:gd name="T9" fmla="*/ 31 h 203"/>
                <a:gd name="T10" fmla="*/ 119 w 121"/>
                <a:gd name="T11" fmla="*/ 44 h 203"/>
                <a:gd name="T12" fmla="*/ 51 w 121"/>
                <a:gd name="T13" fmla="*/ 188 h 203"/>
                <a:gd name="T14" fmla="*/ 44 w 121"/>
                <a:gd name="T15" fmla="*/ 199 h 203"/>
                <a:gd name="T16" fmla="*/ 32 w 121"/>
                <a:gd name="T17" fmla="*/ 203 h 203"/>
                <a:gd name="T18" fmla="*/ 21 w 121"/>
                <a:gd name="T19" fmla="*/ 201 h 203"/>
                <a:gd name="T20" fmla="*/ 9 w 121"/>
                <a:gd name="T21" fmla="*/ 196 h 203"/>
                <a:gd name="T22" fmla="*/ 2 w 121"/>
                <a:gd name="T23" fmla="*/ 186 h 203"/>
                <a:gd name="T24" fmla="*/ 0 w 121"/>
                <a:gd name="T25" fmla="*/ 173 h 203"/>
                <a:gd name="T26" fmla="*/ 2 w 121"/>
                <a:gd name="T27" fmla="*/ 159 h 203"/>
                <a:gd name="T28" fmla="*/ 69 w 121"/>
                <a:gd name="T29" fmla="*/ 15 h 203"/>
                <a:gd name="T30" fmla="*/ 76 w 121"/>
                <a:gd name="T31" fmla="*/ 4 h 203"/>
                <a:gd name="T32" fmla="*/ 88 w 121"/>
                <a:gd name="T3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1" h="203">
                  <a:moveTo>
                    <a:pt x="88" y="0"/>
                  </a:moveTo>
                  <a:lnTo>
                    <a:pt x="99" y="2"/>
                  </a:lnTo>
                  <a:lnTo>
                    <a:pt x="111" y="7"/>
                  </a:lnTo>
                  <a:lnTo>
                    <a:pt x="119" y="17"/>
                  </a:lnTo>
                  <a:lnTo>
                    <a:pt x="121" y="31"/>
                  </a:lnTo>
                  <a:lnTo>
                    <a:pt x="119" y="44"/>
                  </a:lnTo>
                  <a:lnTo>
                    <a:pt x="51" y="188"/>
                  </a:lnTo>
                  <a:lnTo>
                    <a:pt x="44" y="199"/>
                  </a:lnTo>
                  <a:lnTo>
                    <a:pt x="32" y="203"/>
                  </a:lnTo>
                  <a:lnTo>
                    <a:pt x="21" y="201"/>
                  </a:lnTo>
                  <a:lnTo>
                    <a:pt x="9" y="196"/>
                  </a:lnTo>
                  <a:lnTo>
                    <a:pt x="2" y="186"/>
                  </a:lnTo>
                  <a:lnTo>
                    <a:pt x="0" y="173"/>
                  </a:lnTo>
                  <a:lnTo>
                    <a:pt x="2" y="159"/>
                  </a:lnTo>
                  <a:lnTo>
                    <a:pt x="69" y="15"/>
                  </a:lnTo>
                  <a:lnTo>
                    <a:pt x="76" y="4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8D00516-C27F-4F50-9E3C-E99E96A61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1597025"/>
              <a:ext cx="265113" cy="280988"/>
            </a:xfrm>
            <a:custGeom>
              <a:avLst/>
              <a:gdLst>
                <a:gd name="T0" fmla="*/ 133 w 167"/>
                <a:gd name="T1" fmla="*/ 0 h 177"/>
                <a:gd name="T2" fmla="*/ 146 w 167"/>
                <a:gd name="T3" fmla="*/ 0 h 177"/>
                <a:gd name="T4" fmla="*/ 159 w 167"/>
                <a:gd name="T5" fmla="*/ 8 h 177"/>
                <a:gd name="T6" fmla="*/ 167 w 167"/>
                <a:gd name="T7" fmla="*/ 21 h 177"/>
                <a:gd name="T8" fmla="*/ 167 w 167"/>
                <a:gd name="T9" fmla="*/ 34 h 177"/>
                <a:gd name="T10" fmla="*/ 159 w 167"/>
                <a:gd name="T11" fmla="*/ 50 h 177"/>
                <a:gd name="T12" fmla="*/ 50 w 167"/>
                <a:gd name="T13" fmla="*/ 169 h 177"/>
                <a:gd name="T14" fmla="*/ 35 w 167"/>
                <a:gd name="T15" fmla="*/ 177 h 177"/>
                <a:gd name="T16" fmla="*/ 21 w 167"/>
                <a:gd name="T17" fmla="*/ 177 h 177"/>
                <a:gd name="T18" fmla="*/ 10 w 167"/>
                <a:gd name="T19" fmla="*/ 169 h 177"/>
                <a:gd name="T20" fmla="*/ 2 w 167"/>
                <a:gd name="T21" fmla="*/ 157 h 177"/>
                <a:gd name="T22" fmla="*/ 0 w 167"/>
                <a:gd name="T23" fmla="*/ 142 h 177"/>
                <a:gd name="T24" fmla="*/ 8 w 167"/>
                <a:gd name="T25" fmla="*/ 129 h 177"/>
                <a:gd name="T26" fmla="*/ 119 w 167"/>
                <a:gd name="T27" fmla="*/ 8 h 177"/>
                <a:gd name="T28" fmla="*/ 133 w 167"/>
                <a:gd name="T2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7" h="177">
                  <a:moveTo>
                    <a:pt x="133" y="0"/>
                  </a:moveTo>
                  <a:lnTo>
                    <a:pt x="146" y="0"/>
                  </a:lnTo>
                  <a:lnTo>
                    <a:pt x="159" y="8"/>
                  </a:lnTo>
                  <a:lnTo>
                    <a:pt x="167" y="21"/>
                  </a:lnTo>
                  <a:lnTo>
                    <a:pt x="167" y="34"/>
                  </a:lnTo>
                  <a:lnTo>
                    <a:pt x="159" y="50"/>
                  </a:lnTo>
                  <a:lnTo>
                    <a:pt x="50" y="169"/>
                  </a:lnTo>
                  <a:lnTo>
                    <a:pt x="35" y="177"/>
                  </a:lnTo>
                  <a:lnTo>
                    <a:pt x="21" y="177"/>
                  </a:lnTo>
                  <a:lnTo>
                    <a:pt x="10" y="169"/>
                  </a:lnTo>
                  <a:lnTo>
                    <a:pt x="2" y="157"/>
                  </a:lnTo>
                  <a:lnTo>
                    <a:pt x="0" y="142"/>
                  </a:lnTo>
                  <a:lnTo>
                    <a:pt x="8" y="129"/>
                  </a:lnTo>
                  <a:lnTo>
                    <a:pt x="119" y="8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9A6D566A-D903-432C-B4D6-5B132CE884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5013" y="1879600"/>
              <a:ext cx="574675" cy="569913"/>
            </a:xfrm>
            <a:custGeom>
              <a:avLst/>
              <a:gdLst>
                <a:gd name="T0" fmla="*/ 181 w 362"/>
                <a:gd name="T1" fmla="*/ 104 h 359"/>
                <a:gd name="T2" fmla="*/ 162 w 362"/>
                <a:gd name="T3" fmla="*/ 108 h 359"/>
                <a:gd name="T4" fmla="*/ 143 w 362"/>
                <a:gd name="T5" fmla="*/ 116 h 359"/>
                <a:gd name="T6" fmla="*/ 137 w 362"/>
                <a:gd name="T7" fmla="*/ 116 h 359"/>
                <a:gd name="T8" fmla="*/ 129 w 362"/>
                <a:gd name="T9" fmla="*/ 116 h 359"/>
                <a:gd name="T10" fmla="*/ 123 w 362"/>
                <a:gd name="T11" fmla="*/ 119 h 359"/>
                <a:gd name="T12" fmla="*/ 116 w 362"/>
                <a:gd name="T13" fmla="*/ 123 h 359"/>
                <a:gd name="T14" fmla="*/ 112 w 362"/>
                <a:gd name="T15" fmla="*/ 129 h 359"/>
                <a:gd name="T16" fmla="*/ 110 w 362"/>
                <a:gd name="T17" fmla="*/ 137 h 359"/>
                <a:gd name="T18" fmla="*/ 108 w 362"/>
                <a:gd name="T19" fmla="*/ 144 h 359"/>
                <a:gd name="T20" fmla="*/ 108 w 362"/>
                <a:gd name="T21" fmla="*/ 150 h 359"/>
                <a:gd name="T22" fmla="*/ 110 w 362"/>
                <a:gd name="T23" fmla="*/ 156 h 359"/>
                <a:gd name="T24" fmla="*/ 108 w 362"/>
                <a:gd name="T25" fmla="*/ 167 h 359"/>
                <a:gd name="T26" fmla="*/ 106 w 362"/>
                <a:gd name="T27" fmla="*/ 179 h 359"/>
                <a:gd name="T28" fmla="*/ 110 w 362"/>
                <a:gd name="T29" fmla="*/ 204 h 359"/>
                <a:gd name="T30" fmla="*/ 121 w 362"/>
                <a:gd name="T31" fmla="*/ 223 h 359"/>
                <a:gd name="T32" fmla="*/ 137 w 362"/>
                <a:gd name="T33" fmla="*/ 240 h 359"/>
                <a:gd name="T34" fmla="*/ 158 w 362"/>
                <a:gd name="T35" fmla="*/ 250 h 359"/>
                <a:gd name="T36" fmla="*/ 181 w 362"/>
                <a:gd name="T37" fmla="*/ 254 h 359"/>
                <a:gd name="T38" fmla="*/ 206 w 362"/>
                <a:gd name="T39" fmla="*/ 250 h 359"/>
                <a:gd name="T40" fmla="*/ 225 w 362"/>
                <a:gd name="T41" fmla="*/ 240 h 359"/>
                <a:gd name="T42" fmla="*/ 242 w 362"/>
                <a:gd name="T43" fmla="*/ 223 h 359"/>
                <a:gd name="T44" fmla="*/ 252 w 362"/>
                <a:gd name="T45" fmla="*/ 204 h 359"/>
                <a:gd name="T46" fmla="*/ 256 w 362"/>
                <a:gd name="T47" fmla="*/ 179 h 359"/>
                <a:gd name="T48" fmla="*/ 252 w 362"/>
                <a:gd name="T49" fmla="*/ 156 h 359"/>
                <a:gd name="T50" fmla="*/ 242 w 362"/>
                <a:gd name="T51" fmla="*/ 135 h 359"/>
                <a:gd name="T52" fmla="*/ 225 w 362"/>
                <a:gd name="T53" fmla="*/ 119 h 359"/>
                <a:gd name="T54" fmla="*/ 206 w 362"/>
                <a:gd name="T55" fmla="*/ 108 h 359"/>
                <a:gd name="T56" fmla="*/ 181 w 362"/>
                <a:gd name="T57" fmla="*/ 104 h 359"/>
                <a:gd name="T58" fmla="*/ 181 w 362"/>
                <a:gd name="T59" fmla="*/ 0 h 359"/>
                <a:gd name="T60" fmla="*/ 223 w 362"/>
                <a:gd name="T61" fmla="*/ 4 h 359"/>
                <a:gd name="T62" fmla="*/ 262 w 362"/>
                <a:gd name="T63" fmla="*/ 18 h 359"/>
                <a:gd name="T64" fmla="*/ 294 w 362"/>
                <a:gd name="T65" fmla="*/ 39 h 359"/>
                <a:gd name="T66" fmla="*/ 323 w 362"/>
                <a:gd name="T67" fmla="*/ 68 h 359"/>
                <a:gd name="T68" fmla="*/ 344 w 362"/>
                <a:gd name="T69" fmla="*/ 100 h 359"/>
                <a:gd name="T70" fmla="*/ 358 w 362"/>
                <a:gd name="T71" fmla="*/ 139 h 359"/>
                <a:gd name="T72" fmla="*/ 362 w 362"/>
                <a:gd name="T73" fmla="*/ 179 h 359"/>
                <a:gd name="T74" fmla="*/ 358 w 362"/>
                <a:gd name="T75" fmla="*/ 221 h 359"/>
                <a:gd name="T76" fmla="*/ 344 w 362"/>
                <a:gd name="T77" fmla="*/ 260 h 359"/>
                <a:gd name="T78" fmla="*/ 323 w 362"/>
                <a:gd name="T79" fmla="*/ 292 h 359"/>
                <a:gd name="T80" fmla="*/ 294 w 362"/>
                <a:gd name="T81" fmla="*/ 321 h 359"/>
                <a:gd name="T82" fmla="*/ 262 w 362"/>
                <a:gd name="T83" fmla="*/ 342 h 359"/>
                <a:gd name="T84" fmla="*/ 223 w 362"/>
                <a:gd name="T85" fmla="*/ 356 h 359"/>
                <a:gd name="T86" fmla="*/ 181 w 362"/>
                <a:gd name="T87" fmla="*/ 359 h 359"/>
                <a:gd name="T88" fmla="*/ 141 w 362"/>
                <a:gd name="T89" fmla="*/ 356 h 359"/>
                <a:gd name="T90" fmla="*/ 102 w 362"/>
                <a:gd name="T91" fmla="*/ 342 h 359"/>
                <a:gd name="T92" fmla="*/ 70 w 362"/>
                <a:gd name="T93" fmla="*/ 321 h 359"/>
                <a:gd name="T94" fmla="*/ 41 w 362"/>
                <a:gd name="T95" fmla="*/ 292 h 359"/>
                <a:gd name="T96" fmla="*/ 20 w 362"/>
                <a:gd name="T97" fmla="*/ 260 h 359"/>
                <a:gd name="T98" fmla="*/ 6 w 362"/>
                <a:gd name="T99" fmla="*/ 221 h 359"/>
                <a:gd name="T100" fmla="*/ 0 w 362"/>
                <a:gd name="T101" fmla="*/ 179 h 359"/>
                <a:gd name="T102" fmla="*/ 6 w 362"/>
                <a:gd name="T103" fmla="*/ 139 h 359"/>
                <a:gd name="T104" fmla="*/ 20 w 362"/>
                <a:gd name="T105" fmla="*/ 100 h 359"/>
                <a:gd name="T106" fmla="*/ 41 w 362"/>
                <a:gd name="T107" fmla="*/ 68 h 359"/>
                <a:gd name="T108" fmla="*/ 70 w 362"/>
                <a:gd name="T109" fmla="*/ 39 h 359"/>
                <a:gd name="T110" fmla="*/ 102 w 362"/>
                <a:gd name="T111" fmla="*/ 18 h 359"/>
                <a:gd name="T112" fmla="*/ 141 w 362"/>
                <a:gd name="T113" fmla="*/ 4 h 359"/>
                <a:gd name="T114" fmla="*/ 181 w 362"/>
                <a:gd name="T115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2" h="359">
                  <a:moveTo>
                    <a:pt x="181" y="104"/>
                  </a:moveTo>
                  <a:lnTo>
                    <a:pt x="162" y="108"/>
                  </a:lnTo>
                  <a:lnTo>
                    <a:pt x="143" y="116"/>
                  </a:lnTo>
                  <a:lnTo>
                    <a:pt x="137" y="116"/>
                  </a:lnTo>
                  <a:lnTo>
                    <a:pt x="129" y="116"/>
                  </a:lnTo>
                  <a:lnTo>
                    <a:pt x="123" y="119"/>
                  </a:lnTo>
                  <a:lnTo>
                    <a:pt x="116" y="123"/>
                  </a:lnTo>
                  <a:lnTo>
                    <a:pt x="112" y="129"/>
                  </a:lnTo>
                  <a:lnTo>
                    <a:pt x="110" y="137"/>
                  </a:lnTo>
                  <a:lnTo>
                    <a:pt x="108" y="144"/>
                  </a:lnTo>
                  <a:lnTo>
                    <a:pt x="108" y="150"/>
                  </a:lnTo>
                  <a:lnTo>
                    <a:pt x="110" y="156"/>
                  </a:lnTo>
                  <a:lnTo>
                    <a:pt x="108" y="167"/>
                  </a:lnTo>
                  <a:lnTo>
                    <a:pt x="106" y="179"/>
                  </a:lnTo>
                  <a:lnTo>
                    <a:pt x="110" y="204"/>
                  </a:lnTo>
                  <a:lnTo>
                    <a:pt x="121" y="223"/>
                  </a:lnTo>
                  <a:lnTo>
                    <a:pt x="137" y="240"/>
                  </a:lnTo>
                  <a:lnTo>
                    <a:pt x="158" y="250"/>
                  </a:lnTo>
                  <a:lnTo>
                    <a:pt x="181" y="254"/>
                  </a:lnTo>
                  <a:lnTo>
                    <a:pt x="206" y="250"/>
                  </a:lnTo>
                  <a:lnTo>
                    <a:pt x="225" y="240"/>
                  </a:lnTo>
                  <a:lnTo>
                    <a:pt x="242" y="223"/>
                  </a:lnTo>
                  <a:lnTo>
                    <a:pt x="252" y="204"/>
                  </a:lnTo>
                  <a:lnTo>
                    <a:pt x="256" y="179"/>
                  </a:lnTo>
                  <a:lnTo>
                    <a:pt x="252" y="156"/>
                  </a:lnTo>
                  <a:lnTo>
                    <a:pt x="242" y="135"/>
                  </a:lnTo>
                  <a:lnTo>
                    <a:pt x="225" y="119"/>
                  </a:lnTo>
                  <a:lnTo>
                    <a:pt x="206" y="108"/>
                  </a:lnTo>
                  <a:lnTo>
                    <a:pt x="181" y="104"/>
                  </a:lnTo>
                  <a:close/>
                  <a:moveTo>
                    <a:pt x="181" y="0"/>
                  </a:moveTo>
                  <a:lnTo>
                    <a:pt x="223" y="4"/>
                  </a:lnTo>
                  <a:lnTo>
                    <a:pt x="262" y="18"/>
                  </a:lnTo>
                  <a:lnTo>
                    <a:pt x="294" y="39"/>
                  </a:lnTo>
                  <a:lnTo>
                    <a:pt x="323" y="68"/>
                  </a:lnTo>
                  <a:lnTo>
                    <a:pt x="344" y="100"/>
                  </a:lnTo>
                  <a:lnTo>
                    <a:pt x="358" y="139"/>
                  </a:lnTo>
                  <a:lnTo>
                    <a:pt x="362" y="179"/>
                  </a:lnTo>
                  <a:lnTo>
                    <a:pt x="358" y="221"/>
                  </a:lnTo>
                  <a:lnTo>
                    <a:pt x="344" y="260"/>
                  </a:lnTo>
                  <a:lnTo>
                    <a:pt x="323" y="292"/>
                  </a:lnTo>
                  <a:lnTo>
                    <a:pt x="294" y="321"/>
                  </a:lnTo>
                  <a:lnTo>
                    <a:pt x="262" y="342"/>
                  </a:lnTo>
                  <a:lnTo>
                    <a:pt x="223" y="356"/>
                  </a:lnTo>
                  <a:lnTo>
                    <a:pt x="181" y="359"/>
                  </a:lnTo>
                  <a:lnTo>
                    <a:pt x="141" y="356"/>
                  </a:lnTo>
                  <a:lnTo>
                    <a:pt x="102" y="342"/>
                  </a:lnTo>
                  <a:lnTo>
                    <a:pt x="70" y="321"/>
                  </a:lnTo>
                  <a:lnTo>
                    <a:pt x="41" y="292"/>
                  </a:lnTo>
                  <a:lnTo>
                    <a:pt x="20" y="260"/>
                  </a:lnTo>
                  <a:lnTo>
                    <a:pt x="6" y="221"/>
                  </a:lnTo>
                  <a:lnTo>
                    <a:pt x="0" y="179"/>
                  </a:lnTo>
                  <a:lnTo>
                    <a:pt x="6" y="139"/>
                  </a:lnTo>
                  <a:lnTo>
                    <a:pt x="20" y="100"/>
                  </a:lnTo>
                  <a:lnTo>
                    <a:pt x="41" y="68"/>
                  </a:lnTo>
                  <a:lnTo>
                    <a:pt x="70" y="39"/>
                  </a:lnTo>
                  <a:lnTo>
                    <a:pt x="102" y="18"/>
                  </a:lnTo>
                  <a:lnTo>
                    <a:pt x="141" y="4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896ACAE4-1138-4ED9-BAB0-DE560E971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00" y="2093913"/>
              <a:ext cx="139700" cy="139700"/>
            </a:xfrm>
            <a:custGeom>
              <a:avLst/>
              <a:gdLst>
                <a:gd name="T0" fmla="*/ 44 w 88"/>
                <a:gd name="T1" fmla="*/ 0 h 88"/>
                <a:gd name="T2" fmla="*/ 61 w 88"/>
                <a:gd name="T3" fmla="*/ 4 h 88"/>
                <a:gd name="T4" fmla="*/ 77 w 88"/>
                <a:gd name="T5" fmla="*/ 13 h 88"/>
                <a:gd name="T6" fmla="*/ 84 w 88"/>
                <a:gd name="T7" fmla="*/ 27 h 88"/>
                <a:gd name="T8" fmla="*/ 88 w 88"/>
                <a:gd name="T9" fmla="*/ 44 h 88"/>
                <a:gd name="T10" fmla="*/ 84 w 88"/>
                <a:gd name="T11" fmla="*/ 61 h 88"/>
                <a:gd name="T12" fmla="*/ 77 w 88"/>
                <a:gd name="T13" fmla="*/ 77 h 88"/>
                <a:gd name="T14" fmla="*/ 61 w 88"/>
                <a:gd name="T15" fmla="*/ 86 h 88"/>
                <a:gd name="T16" fmla="*/ 44 w 88"/>
                <a:gd name="T17" fmla="*/ 88 h 88"/>
                <a:gd name="T18" fmla="*/ 27 w 88"/>
                <a:gd name="T19" fmla="*/ 86 h 88"/>
                <a:gd name="T20" fmla="*/ 13 w 88"/>
                <a:gd name="T21" fmla="*/ 77 h 88"/>
                <a:gd name="T22" fmla="*/ 4 w 88"/>
                <a:gd name="T23" fmla="*/ 61 h 88"/>
                <a:gd name="T24" fmla="*/ 0 w 88"/>
                <a:gd name="T25" fmla="*/ 44 h 88"/>
                <a:gd name="T26" fmla="*/ 2 w 88"/>
                <a:gd name="T27" fmla="*/ 38 h 88"/>
                <a:gd name="T28" fmla="*/ 9 w 88"/>
                <a:gd name="T29" fmla="*/ 36 h 88"/>
                <a:gd name="T30" fmla="*/ 17 w 88"/>
                <a:gd name="T31" fmla="*/ 32 h 88"/>
                <a:gd name="T32" fmla="*/ 25 w 88"/>
                <a:gd name="T33" fmla="*/ 27 h 88"/>
                <a:gd name="T34" fmla="*/ 29 w 88"/>
                <a:gd name="T35" fmla="*/ 19 h 88"/>
                <a:gd name="T36" fmla="*/ 31 w 88"/>
                <a:gd name="T37" fmla="*/ 9 h 88"/>
                <a:gd name="T38" fmla="*/ 29 w 88"/>
                <a:gd name="T39" fmla="*/ 4 h 88"/>
                <a:gd name="T40" fmla="*/ 36 w 88"/>
                <a:gd name="T41" fmla="*/ 2 h 88"/>
                <a:gd name="T42" fmla="*/ 44 w 88"/>
                <a:gd name="T4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88">
                  <a:moveTo>
                    <a:pt x="44" y="0"/>
                  </a:moveTo>
                  <a:lnTo>
                    <a:pt x="61" y="4"/>
                  </a:lnTo>
                  <a:lnTo>
                    <a:pt x="77" y="13"/>
                  </a:lnTo>
                  <a:lnTo>
                    <a:pt x="84" y="27"/>
                  </a:lnTo>
                  <a:lnTo>
                    <a:pt x="88" y="44"/>
                  </a:lnTo>
                  <a:lnTo>
                    <a:pt x="84" y="61"/>
                  </a:lnTo>
                  <a:lnTo>
                    <a:pt x="77" y="77"/>
                  </a:lnTo>
                  <a:lnTo>
                    <a:pt x="61" y="86"/>
                  </a:lnTo>
                  <a:lnTo>
                    <a:pt x="44" y="88"/>
                  </a:lnTo>
                  <a:lnTo>
                    <a:pt x="27" y="86"/>
                  </a:lnTo>
                  <a:lnTo>
                    <a:pt x="13" y="77"/>
                  </a:lnTo>
                  <a:lnTo>
                    <a:pt x="4" y="61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9" y="36"/>
                  </a:lnTo>
                  <a:lnTo>
                    <a:pt x="17" y="32"/>
                  </a:lnTo>
                  <a:lnTo>
                    <a:pt x="25" y="27"/>
                  </a:lnTo>
                  <a:lnTo>
                    <a:pt x="29" y="19"/>
                  </a:lnTo>
                  <a:lnTo>
                    <a:pt x="31" y="9"/>
                  </a:lnTo>
                  <a:lnTo>
                    <a:pt x="29" y="4"/>
                  </a:lnTo>
                  <a:lnTo>
                    <a:pt x="36" y="2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0884F7D-3E70-4986-A69E-F03D326BB6B5}"/>
              </a:ext>
            </a:extLst>
          </p:cNvPr>
          <p:cNvSpPr txBox="1"/>
          <p:nvPr/>
        </p:nvSpPr>
        <p:spPr>
          <a:xfrm>
            <a:off x="2486622" y="4362774"/>
            <a:ext cx="143292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/>
              <a:t>Respuesta Sensorial </a:t>
            </a:r>
          </a:p>
          <a:p>
            <a:r>
              <a:rPr lang="es-EC" sz="1100" b="1" dirty="0"/>
              <a:t>Visual</a:t>
            </a:r>
          </a:p>
          <a:p>
            <a:r>
              <a:rPr lang="es-EC" sz="1050" dirty="0"/>
              <a:t>Uso de símbolos, colores y luz en </a:t>
            </a:r>
            <a:r>
              <a:rPr lang="es-EC" sz="1050" dirty="0" err="1"/>
              <a:t>tests</a:t>
            </a:r>
            <a:r>
              <a:rPr lang="es-EC" sz="1050" dirty="0"/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0D03A5-81AB-4328-89CB-75754CCC95D8}"/>
              </a:ext>
            </a:extLst>
          </p:cNvPr>
          <p:cNvSpPr txBox="1"/>
          <p:nvPr/>
        </p:nvSpPr>
        <p:spPr>
          <a:xfrm>
            <a:off x="4254972" y="4348203"/>
            <a:ext cx="158685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/>
              <a:t>Respuesta Sensorial </a:t>
            </a:r>
          </a:p>
          <a:p>
            <a:r>
              <a:rPr lang="es-EC" sz="1100" b="1" dirty="0"/>
              <a:t>A Ondas de sonido</a:t>
            </a:r>
          </a:p>
          <a:p>
            <a:r>
              <a:rPr lang="es-EC" sz="1050" dirty="0"/>
              <a:t>Uso de música, ondas de sonido y frecuencia.</a:t>
            </a:r>
          </a:p>
        </p:txBody>
      </p:sp>
      <p:pic>
        <p:nvPicPr>
          <p:cNvPr id="33" name="Imagen 13">
            <a:extLst>
              <a:ext uri="{FF2B5EF4-FFF2-40B4-BE49-F238E27FC236}">
                <a16:creationId xmlns:a16="http://schemas.microsoft.com/office/drawing/2014/main" id="{6E24A85D-CB21-4DEC-934C-2DB63C61D5C9}"/>
              </a:ext>
            </a:extLst>
          </p:cNvPr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45" y="4581407"/>
            <a:ext cx="3214255" cy="22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5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13" y="5205950"/>
            <a:ext cx="1457742" cy="1313284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231" y="0"/>
            <a:ext cx="2287769" cy="1748023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385" y="5412724"/>
            <a:ext cx="2123615" cy="1445275"/>
          </a:xfrm>
          <a:prstGeom prst="rect">
            <a:avLst/>
          </a:prstGeom>
        </p:spPr>
      </p:pic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2110502" y="143744"/>
            <a:ext cx="10515600" cy="1325563"/>
          </a:xfrm>
        </p:spPr>
        <p:txBody>
          <a:bodyPr/>
          <a:lstStyle/>
          <a:p>
            <a:r>
              <a:rPr lang="es-419" dirty="0" err="1" smtClean="0"/>
              <a:t>Brain</a:t>
            </a:r>
            <a:r>
              <a:rPr lang="es-419" dirty="0" err="1"/>
              <a:t>-</a:t>
            </a:r>
            <a:r>
              <a:rPr lang="es-419" dirty="0" err="1" smtClean="0"/>
              <a:t>Computer</a:t>
            </a:r>
            <a:r>
              <a:rPr lang="es-419" dirty="0" smtClean="0"/>
              <a:t> </a:t>
            </a:r>
            <a:r>
              <a:rPr lang="es-419" dirty="0"/>
              <a:t>Interface</a:t>
            </a:r>
            <a:br>
              <a:rPr lang="es-419" dirty="0"/>
            </a:br>
            <a:r>
              <a:rPr lang="es-419" dirty="0"/>
              <a:t>                            </a:t>
            </a:r>
            <a:endParaRPr lang="en-US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EC5CF24-0276-4E52-BBE5-5CE3FDBF2195}"/>
              </a:ext>
            </a:extLst>
          </p:cNvPr>
          <p:cNvGrpSpPr/>
          <p:nvPr/>
        </p:nvGrpSpPr>
        <p:grpSpPr>
          <a:xfrm>
            <a:off x="2772794" y="3097916"/>
            <a:ext cx="2912272" cy="1273668"/>
            <a:chOff x="131158" y="2528560"/>
            <a:chExt cx="3554799" cy="177754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90907379-5D7F-4825-B0E1-55136E105BA5}"/>
                </a:ext>
              </a:extLst>
            </p:cNvPr>
            <p:cNvGrpSpPr/>
            <p:nvPr/>
          </p:nvGrpSpPr>
          <p:grpSpPr>
            <a:xfrm>
              <a:off x="131158" y="2528560"/>
              <a:ext cx="1777742" cy="1777544"/>
              <a:chOff x="-170284" y="2575863"/>
              <a:chExt cx="1730435" cy="1730242"/>
            </a:xfrm>
          </p:grpSpPr>
          <p:sp>
            <p:nvSpPr>
              <p:cNvPr id="146" name="Rounded Rectangle 93">
                <a:extLst>
                  <a:ext uri="{FF2B5EF4-FFF2-40B4-BE49-F238E27FC236}">
                    <a16:creationId xmlns:a16="http://schemas.microsoft.com/office/drawing/2014/main" id="{A0788B7C-CAD9-4197-BBC7-AD53DFF66B2D}"/>
                  </a:ext>
                </a:extLst>
              </p:cNvPr>
              <p:cNvSpPr/>
              <p:nvPr/>
            </p:nvSpPr>
            <p:spPr>
              <a:xfrm>
                <a:off x="-170284" y="3442009"/>
                <a:ext cx="864096" cy="864096"/>
              </a:xfrm>
              <a:custGeom>
                <a:avLst/>
                <a:gdLst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0 w 804930"/>
                  <a:gd name="connsiteY8" fmla="*/ 28870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91440 w 804930"/>
                  <a:gd name="connsiteY8" fmla="*/ 38014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0" fmla="*/ 0 w 516226"/>
                  <a:gd name="connsiteY0" fmla="*/ 0 h 804930"/>
                  <a:gd name="connsiteX1" fmla="*/ 227522 w 516226"/>
                  <a:gd name="connsiteY1" fmla="*/ 0 h 804930"/>
                  <a:gd name="connsiteX2" fmla="*/ 516226 w 516226"/>
                  <a:gd name="connsiteY2" fmla="*/ 288704 h 804930"/>
                  <a:gd name="connsiteX3" fmla="*/ 516226 w 516226"/>
                  <a:gd name="connsiteY3" fmla="*/ 516226 h 804930"/>
                  <a:gd name="connsiteX4" fmla="*/ 227522 w 516226"/>
                  <a:gd name="connsiteY4" fmla="*/ 804930 h 804930"/>
                  <a:gd name="connsiteX5" fmla="*/ 0 w 516226"/>
                  <a:gd name="connsiteY5" fmla="*/ 804930 h 804930"/>
                  <a:gd name="connsiteX0" fmla="*/ 227522 w 516226"/>
                  <a:gd name="connsiteY0" fmla="*/ 0 h 804930"/>
                  <a:gd name="connsiteX1" fmla="*/ 516226 w 516226"/>
                  <a:gd name="connsiteY1" fmla="*/ 288704 h 804930"/>
                  <a:gd name="connsiteX2" fmla="*/ 516226 w 516226"/>
                  <a:gd name="connsiteY2" fmla="*/ 516226 h 804930"/>
                  <a:gd name="connsiteX3" fmla="*/ 227522 w 516226"/>
                  <a:gd name="connsiteY3" fmla="*/ 804930 h 804930"/>
                  <a:gd name="connsiteX4" fmla="*/ 0 w 516226"/>
                  <a:gd name="connsiteY4" fmla="*/ 804930 h 804930"/>
                  <a:gd name="connsiteX0" fmla="*/ 516226 w 516226"/>
                  <a:gd name="connsiteY0" fmla="*/ 0 h 516226"/>
                  <a:gd name="connsiteX1" fmla="*/ 516226 w 516226"/>
                  <a:gd name="connsiteY1" fmla="*/ 227522 h 516226"/>
                  <a:gd name="connsiteX2" fmla="*/ 227522 w 516226"/>
                  <a:gd name="connsiteY2" fmla="*/ 516226 h 516226"/>
                  <a:gd name="connsiteX3" fmla="*/ 0 w 516226"/>
                  <a:gd name="connsiteY3" fmla="*/ 516226 h 51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26" h="516226">
                    <a:moveTo>
                      <a:pt x="516226" y="0"/>
                    </a:moveTo>
                    <a:lnTo>
                      <a:pt x="516226" y="227522"/>
                    </a:lnTo>
                    <a:cubicBezTo>
                      <a:pt x="516226" y="386969"/>
                      <a:pt x="386969" y="516226"/>
                      <a:pt x="227522" y="516226"/>
                    </a:cubicBezTo>
                    <a:lnTo>
                      <a:pt x="0" y="516226"/>
                    </a:ln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N" sz="2000"/>
              </a:p>
            </p:txBody>
          </p:sp>
          <p:sp>
            <p:nvSpPr>
              <p:cNvPr id="147" name="Rounded Rectangle 93">
                <a:extLst>
                  <a:ext uri="{FF2B5EF4-FFF2-40B4-BE49-F238E27FC236}">
                    <a16:creationId xmlns:a16="http://schemas.microsoft.com/office/drawing/2014/main" id="{84D9A981-3DF5-4FF1-A521-E7DE197BE932}"/>
                  </a:ext>
                </a:extLst>
              </p:cNvPr>
              <p:cNvSpPr/>
              <p:nvPr/>
            </p:nvSpPr>
            <p:spPr>
              <a:xfrm rot="10800000">
                <a:off x="696055" y="2575863"/>
                <a:ext cx="864096" cy="864096"/>
              </a:xfrm>
              <a:custGeom>
                <a:avLst/>
                <a:gdLst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0 w 804930"/>
                  <a:gd name="connsiteY8" fmla="*/ 28870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91440 w 804930"/>
                  <a:gd name="connsiteY8" fmla="*/ 38014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0" fmla="*/ 0 w 516226"/>
                  <a:gd name="connsiteY0" fmla="*/ 0 h 804930"/>
                  <a:gd name="connsiteX1" fmla="*/ 227522 w 516226"/>
                  <a:gd name="connsiteY1" fmla="*/ 0 h 804930"/>
                  <a:gd name="connsiteX2" fmla="*/ 516226 w 516226"/>
                  <a:gd name="connsiteY2" fmla="*/ 288704 h 804930"/>
                  <a:gd name="connsiteX3" fmla="*/ 516226 w 516226"/>
                  <a:gd name="connsiteY3" fmla="*/ 516226 h 804930"/>
                  <a:gd name="connsiteX4" fmla="*/ 227522 w 516226"/>
                  <a:gd name="connsiteY4" fmla="*/ 804930 h 804930"/>
                  <a:gd name="connsiteX5" fmla="*/ 0 w 516226"/>
                  <a:gd name="connsiteY5" fmla="*/ 804930 h 804930"/>
                  <a:gd name="connsiteX0" fmla="*/ 227522 w 516226"/>
                  <a:gd name="connsiteY0" fmla="*/ 0 h 804930"/>
                  <a:gd name="connsiteX1" fmla="*/ 516226 w 516226"/>
                  <a:gd name="connsiteY1" fmla="*/ 288704 h 804930"/>
                  <a:gd name="connsiteX2" fmla="*/ 516226 w 516226"/>
                  <a:gd name="connsiteY2" fmla="*/ 516226 h 804930"/>
                  <a:gd name="connsiteX3" fmla="*/ 227522 w 516226"/>
                  <a:gd name="connsiteY3" fmla="*/ 804930 h 804930"/>
                  <a:gd name="connsiteX4" fmla="*/ 0 w 516226"/>
                  <a:gd name="connsiteY4" fmla="*/ 804930 h 804930"/>
                  <a:gd name="connsiteX0" fmla="*/ 516226 w 516226"/>
                  <a:gd name="connsiteY0" fmla="*/ 0 h 516226"/>
                  <a:gd name="connsiteX1" fmla="*/ 516226 w 516226"/>
                  <a:gd name="connsiteY1" fmla="*/ 227522 h 516226"/>
                  <a:gd name="connsiteX2" fmla="*/ 227522 w 516226"/>
                  <a:gd name="connsiteY2" fmla="*/ 516226 h 516226"/>
                  <a:gd name="connsiteX3" fmla="*/ 0 w 516226"/>
                  <a:gd name="connsiteY3" fmla="*/ 516226 h 51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26" h="516226">
                    <a:moveTo>
                      <a:pt x="516226" y="0"/>
                    </a:moveTo>
                    <a:lnTo>
                      <a:pt x="516226" y="227522"/>
                    </a:lnTo>
                    <a:cubicBezTo>
                      <a:pt x="516226" y="386969"/>
                      <a:pt x="386969" y="516226"/>
                      <a:pt x="227522" y="516226"/>
                    </a:cubicBezTo>
                    <a:lnTo>
                      <a:pt x="0" y="516226"/>
                    </a:ln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N" sz="2000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4DBA054A-35C8-40B6-AB9A-F961626C97FF}"/>
                </a:ext>
              </a:extLst>
            </p:cNvPr>
            <p:cNvGrpSpPr/>
            <p:nvPr/>
          </p:nvGrpSpPr>
          <p:grpSpPr>
            <a:xfrm flipH="1">
              <a:off x="1908215" y="2528560"/>
              <a:ext cx="1777742" cy="1777544"/>
              <a:chOff x="-170284" y="2575863"/>
              <a:chExt cx="1730435" cy="1730242"/>
            </a:xfrm>
          </p:grpSpPr>
          <p:sp>
            <p:nvSpPr>
              <p:cNvPr id="144" name="Rounded Rectangle 93">
                <a:extLst>
                  <a:ext uri="{FF2B5EF4-FFF2-40B4-BE49-F238E27FC236}">
                    <a16:creationId xmlns:a16="http://schemas.microsoft.com/office/drawing/2014/main" id="{B75EA678-7172-472A-ACEE-EADF1C831F2C}"/>
                  </a:ext>
                </a:extLst>
              </p:cNvPr>
              <p:cNvSpPr/>
              <p:nvPr/>
            </p:nvSpPr>
            <p:spPr>
              <a:xfrm>
                <a:off x="-170284" y="3442009"/>
                <a:ext cx="864096" cy="864096"/>
              </a:xfrm>
              <a:custGeom>
                <a:avLst/>
                <a:gdLst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0 w 804930"/>
                  <a:gd name="connsiteY8" fmla="*/ 28870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91440 w 804930"/>
                  <a:gd name="connsiteY8" fmla="*/ 38014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0" fmla="*/ 0 w 516226"/>
                  <a:gd name="connsiteY0" fmla="*/ 0 h 804930"/>
                  <a:gd name="connsiteX1" fmla="*/ 227522 w 516226"/>
                  <a:gd name="connsiteY1" fmla="*/ 0 h 804930"/>
                  <a:gd name="connsiteX2" fmla="*/ 516226 w 516226"/>
                  <a:gd name="connsiteY2" fmla="*/ 288704 h 804930"/>
                  <a:gd name="connsiteX3" fmla="*/ 516226 w 516226"/>
                  <a:gd name="connsiteY3" fmla="*/ 516226 h 804930"/>
                  <a:gd name="connsiteX4" fmla="*/ 227522 w 516226"/>
                  <a:gd name="connsiteY4" fmla="*/ 804930 h 804930"/>
                  <a:gd name="connsiteX5" fmla="*/ 0 w 516226"/>
                  <a:gd name="connsiteY5" fmla="*/ 804930 h 804930"/>
                  <a:gd name="connsiteX0" fmla="*/ 227522 w 516226"/>
                  <a:gd name="connsiteY0" fmla="*/ 0 h 804930"/>
                  <a:gd name="connsiteX1" fmla="*/ 516226 w 516226"/>
                  <a:gd name="connsiteY1" fmla="*/ 288704 h 804930"/>
                  <a:gd name="connsiteX2" fmla="*/ 516226 w 516226"/>
                  <a:gd name="connsiteY2" fmla="*/ 516226 h 804930"/>
                  <a:gd name="connsiteX3" fmla="*/ 227522 w 516226"/>
                  <a:gd name="connsiteY3" fmla="*/ 804930 h 804930"/>
                  <a:gd name="connsiteX4" fmla="*/ 0 w 516226"/>
                  <a:gd name="connsiteY4" fmla="*/ 804930 h 804930"/>
                  <a:gd name="connsiteX0" fmla="*/ 516226 w 516226"/>
                  <a:gd name="connsiteY0" fmla="*/ 0 h 516226"/>
                  <a:gd name="connsiteX1" fmla="*/ 516226 w 516226"/>
                  <a:gd name="connsiteY1" fmla="*/ 227522 h 516226"/>
                  <a:gd name="connsiteX2" fmla="*/ 227522 w 516226"/>
                  <a:gd name="connsiteY2" fmla="*/ 516226 h 516226"/>
                  <a:gd name="connsiteX3" fmla="*/ 0 w 516226"/>
                  <a:gd name="connsiteY3" fmla="*/ 516226 h 51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26" h="516226">
                    <a:moveTo>
                      <a:pt x="516226" y="0"/>
                    </a:moveTo>
                    <a:lnTo>
                      <a:pt x="516226" y="227522"/>
                    </a:lnTo>
                    <a:cubicBezTo>
                      <a:pt x="516226" y="386969"/>
                      <a:pt x="386969" y="516226"/>
                      <a:pt x="227522" y="516226"/>
                    </a:cubicBezTo>
                    <a:lnTo>
                      <a:pt x="0" y="516226"/>
                    </a:ln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N" sz="2000"/>
              </a:p>
            </p:txBody>
          </p:sp>
          <p:sp>
            <p:nvSpPr>
              <p:cNvPr id="145" name="Rounded Rectangle 93">
                <a:extLst>
                  <a:ext uri="{FF2B5EF4-FFF2-40B4-BE49-F238E27FC236}">
                    <a16:creationId xmlns:a16="http://schemas.microsoft.com/office/drawing/2014/main" id="{A68DABB0-3FC8-4EF7-8A47-1373EE20C67E}"/>
                  </a:ext>
                </a:extLst>
              </p:cNvPr>
              <p:cNvSpPr/>
              <p:nvPr/>
            </p:nvSpPr>
            <p:spPr>
              <a:xfrm rot="10800000">
                <a:off x="696055" y="2575863"/>
                <a:ext cx="864096" cy="864096"/>
              </a:xfrm>
              <a:custGeom>
                <a:avLst/>
                <a:gdLst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0 w 804930"/>
                  <a:gd name="connsiteY8" fmla="*/ 28870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91440 w 804930"/>
                  <a:gd name="connsiteY8" fmla="*/ 38014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0" fmla="*/ 0 w 516226"/>
                  <a:gd name="connsiteY0" fmla="*/ 0 h 804930"/>
                  <a:gd name="connsiteX1" fmla="*/ 227522 w 516226"/>
                  <a:gd name="connsiteY1" fmla="*/ 0 h 804930"/>
                  <a:gd name="connsiteX2" fmla="*/ 516226 w 516226"/>
                  <a:gd name="connsiteY2" fmla="*/ 288704 h 804930"/>
                  <a:gd name="connsiteX3" fmla="*/ 516226 w 516226"/>
                  <a:gd name="connsiteY3" fmla="*/ 516226 h 804930"/>
                  <a:gd name="connsiteX4" fmla="*/ 227522 w 516226"/>
                  <a:gd name="connsiteY4" fmla="*/ 804930 h 804930"/>
                  <a:gd name="connsiteX5" fmla="*/ 0 w 516226"/>
                  <a:gd name="connsiteY5" fmla="*/ 804930 h 804930"/>
                  <a:gd name="connsiteX0" fmla="*/ 227522 w 516226"/>
                  <a:gd name="connsiteY0" fmla="*/ 0 h 804930"/>
                  <a:gd name="connsiteX1" fmla="*/ 516226 w 516226"/>
                  <a:gd name="connsiteY1" fmla="*/ 288704 h 804930"/>
                  <a:gd name="connsiteX2" fmla="*/ 516226 w 516226"/>
                  <a:gd name="connsiteY2" fmla="*/ 516226 h 804930"/>
                  <a:gd name="connsiteX3" fmla="*/ 227522 w 516226"/>
                  <a:gd name="connsiteY3" fmla="*/ 804930 h 804930"/>
                  <a:gd name="connsiteX4" fmla="*/ 0 w 516226"/>
                  <a:gd name="connsiteY4" fmla="*/ 804930 h 804930"/>
                  <a:gd name="connsiteX0" fmla="*/ 516226 w 516226"/>
                  <a:gd name="connsiteY0" fmla="*/ 0 h 516226"/>
                  <a:gd name="connsiteX1" fmla="*/ 516226 w 516226"/>
                  <a:gd name="connsiteY1" fmla="*/ 227522 h 516226"/>
                  <a:gd name="connsiteX2" fmla="*/ 227522 w 516226"/>
                  <a:gd name="connsiteY2" fmla="*/ 516226 h 516226"/>
                  <a:gd name="connsiteX3" fmla="*/ 0 w 516226"/>
                  <a:gd name="connsiteY3" fmla="*/ 516226 h 51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26" h="516226">
                    <a:moveTo>
                      <a:pt x="516226" y="0"/>
                    </a:moveTo>
                    <a:lnTo>
                      <a:pt x="516226" y="227522"/>
                    </a:lnTo>
                    <a:cubicBezTo>
                      <a:pt x="516226" y="386969"/>
                      <a:pt x="386969" y="516226"/>
                      <a:pt x="227522" y="516226"/>
                    </a:cubicBezTo>
                    <a:lnTo>
                      <a:pt x="0" y="516226"/>
                    </a:ln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N" sz="2000"/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D3719936-CB45-4476-A6C4-76ED85135AE3}"/>
              </a:ext>
            </a:extLst>
          </p:cNvPr>
          <p:cNvGrpSpPr/>
          <p:nvPr/>
        </p:nvGrpSpPr>
        <p:grpSpPr>
          <a:xfrm>
            <a:off x="5683501" y="3097916"/>
            <a:ext cx="2901352" cy="1273668"/>
            <a:chOff x="131158" y="2528560"/>
            <a:chExt cx="3541470" cy="1777544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176E2BB-44D7-4182-87DE-48E93F23C974}"/>
                </a:ext>
              </a:extLst>
            </p:cNvPr>
            <p:cNvGrpSpPr/>
            <p:nvPr/>
          </p:nvGrpSpPr>
          <p:grpSpPr>
            <a:xfrm>
              <a:off x="131158" y="2528560"/>
              <a:ext cx="1777742" cy="1777544"/>
              <a:chOff x="-170284" y="2575863"/>
              <a:chExt cx="1730435" cy="1730242"/>
            </a:xfrm>
          </p:grpSpPr>
          <p:sp>
            <p:nvSpPr>
              <p:cNvPr id="140" name="Rounded Rectangle 93">
                <a:extLst>
                  <a:ext uri="{FF2B5EF4-FFF2-40B4-BE49-F238E27FC236}">
                    <a16:creationId xmlns:a16="http://schemas.microsoft.com/office/drawing/2014/main" id="{C4205E82-A6EB-4CDC-9A2A-651C33C62291}"/>
                  </a:ext>
                </a:extLst>
              </p:cNvPr>
              <p:cNvSpPr/>
              <p:nvPr/>
            </p:nvSpPr>
            <p:spPr>
              <a:xfrm>
                <a:off x="-170284" y="3442009"/>
                <a:ext cx="864096" cy="864096"/>
              </a:xfrm>
              <a:custGeom>
                <a:avLst/>
                <a:gdLst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0 w 804930"/>
                  <a:gd name="connsiteY8" fmla="*/ 28870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91440 w 804930"/>
                  <a:gd name="connsiteY8" fmla="*/ 38014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0" fmla="*/ 0 w 516226"/>
                  <a:gd name="connsiteY0" fmla="*/ 0 h 804930"/>
                  <a:gd name="connsiteX1" fmla="*/ 227522 w 516226"/>
                  <a:gd name="connsiteY1" fmla="*/ 0 h 804930"/>
                  <a:gd name="connsiteX2" fmla="*/ 516226 w 516226"/>
                  <a:gd name="connsiteY2" fmla="*/ 288704 h 804930"/>
                  <a:gd name="connsiteX3" fmla="*/ 516226 w 516226"/>
                  <a:gd name="connsiteY3" fmla="*/ 516226 h 804930"/>
                  <a:gd name="connsiteX4" fmla="*/ 227522 w 516226"/>
                  <a:gd name="connsiteY4" fmla="*/ 804930 h 804930"/>
                  <a:gd name="connsiteX5" fmla="*/ 0 w 516226"/>
                  <a:gd name="connsiteY5" fmla="*/ 804930 h 804930"/>
                  <a:gd name="connsiteX0" fmla="*/ 227522 w 516226"/>
                  <a:gd name="connsiteY0" fmla="*/ 0 h 804930"/>
                  <a:gd name="connsiteX1" fmla="*/ 516226 w 516226"/>
                  <a:gd name="connsiteY1" fmla="*/ 288704 h 804930"/>
                  <a:gd name="connsiteX2" fmla="*/ 516226 w 516226"/>
                  <a:gd name="connsiteY2" fmla="*/ 516226 h 804930"/>
                  <a:gd name="connsiteX3" fmla="*/ 227522 w 516226"/>
                  <a:gd name="connsiteY3" fmla="*/ 804930 h 804930"/>
                  <a:gd name="connsiteX4" fmla="*/ 0 w 516226"/>
                  <a:gd name="connsiteY4" fmla="*/ 804930 h 804930"/>
                  <a:gd name="connsiteX0" fmla="*/ 516226 w 516226"/>
                  <a:gd name="connsiteY0" fmla="*/ 0 h 516226"/>
                  <a:gd name="connsiteX1" fmla="*/ 516226 w 516226"/>
                  <a:gd name="connsiteY1" fmla="*/ 227522 h 516226"/>
                  <a:gd name="connsiteX2" fmla="*/ 227522 w 516226"/>
                  <a:gd name="connsiteY2" fmla="*/ 516226 h 516226"/>
                  <a:gd name="connsiteX3" fmla="*/ 0 w 516226"/>
                  <a:gd name="connsiteY3" fmla="*/ 516226 h 51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26" h="516226">
                    <a:moveTo>
                      <a:pt x="516226" y="0"/>
                    </a:moveTo>
                    <a:lnTo>
                      <a:pt x="516226" y="227522"/>
                    </a:lnTo>
                    <a:cubicBezTo>
                      <a:pt x="516226" y="386969"/>
                      <a:pt x="386969" y="516226"/>
                      <a:pt x="227522" y="516226"/>
                    </a:cubicBezTo>
                    <a:lnTo>
                      <a:pt x="0" y="516226"/>
                    </a:ln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N" sz="2000"/>
              </a:p>
            </p:txBody>
          </p:sp>
          <p:sp>
            <p:nvSpPr>
              <p:cNvPr id="141" name="Rounded Rectangle 93">
                <a:extLst>
                  <a:ext uri="{FF2B5EF4-FFF2-40B4-BE49-F238E27FC236}">
                    <a16:creationId xmlns:a16="http://schemas.microsoft.com/office/drawing/2014/main" id="{F228CCFB-07B5-496E-8F8C-5E10821D882A}"/>
                  </a:ext>
                </a:extLst>
              </p:cNvPr>
              <p:cNvSpPr/>
              <p:nvPr/>
            </p:nvSpPr>
            <p:spPr>
              <a:xfrm rot="10800000">
                <a:off x="696055" y="2575863"/>
                <a:ext cx="864096" cy="864096"/>
              </a:xfrm>
              <a:custGeom>
                <a:avLst/>
                <a:gdLst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0 w 804930"/>
                  <a:gd name="connsiteY8" fmla="*/ 28870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91440 w 804930"/>
                  <a:gd name="connsiteY8" fmla="*/ 38014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0" fmla="*/ 0 w 516226"/>
                  <a:gd name="connsiteY0" fmla="*/ 0 h 804930"/>
                  <a:gd name="connsiteX1" fmla="*/ 227522 w 516226"/>
                  <a:gd name="connsiteY1" fmla="*/ 0 h 804930"/>
                  <a:gd name="connsiteX2" fmla="*/ 516226 w 516226"/>
                  <a:gd name="connsiteY2" fmla="*/ 288704 h 804930"/>
                  <a:gd name="connsiteX3" fmla="*/ 516226 w 516226"/>
                  <a:gd name="connsiteY3" fmla="*/ 516226 h 804930"/>
                  <a:gd name="connsiteX4" fmla="*/ 227522 w 516226"/>
                  <a:gd name="connsiteY4" fmla="*/ 804930 h 804930"/>
                  <a:gd name="connsiteX5" fmla="*/ 0 w 516226"/>
                  <a:gd name="connsiteY5" fmla="*/ 804930 h 804930"/>
                  <a:gd name="connsiteX0" fmla="*/ 227522 w 516226"/>
                  <a:gd name="connsiteY0" fmla="*/ 0 h 804930"/>
                  <a:gd name="connsiteX1" fmla="*/ 516226 w 516226"/>
                  <a:gd name="connsiteY1" fmla="*/ 288704 h 804930"/>
                  <a:gd name="connsiteX2" fmla="*/ 516226 w 516226"/>
                  <a:gd name="connsiteY2" fmla="*/ 516226 h 804930"/>
                  <a:gd name="connsiteX3" fmla="*/ 227522 w 516226"/>
                  <a:gd name="connsiteY3" fmla="*/ 804930 h 804930"/>
                  <a:gd name="connsiteX4" fmla="*/ 0 w 516226"/>
                  <a:gd name="connsiteY4" fmla="*/ 804930 h 804930"/>
                  <a:gd name="connsiteX0" fmla="*/ 516226 w 516226"/>
                  <a:gd name="connsiteY0" fmla="*/ 0 h 516226"/>
                  <a:gd name="connsiteX1" fmla="*/ 516226 w 516226"/>
                  <a:gd name="connsiteY1" fmla="*/ 227522 h 516226"/>
                  <a:gd name="connsiteX2" fmla="*/ 227522 w 516226"/>
                  <a:gd name="connsiteY2" fmla="*/ 516226 h 516226"/>
                  <a:gd name="connsiteX3" fmla="*/ 0 w 516226"/>
                  <a:gd name="connsiteY3" fmla="*/ 516226 h 51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26" h="516226">
                    <a:moveTo>
                      <a:pt x="516226" y="0"/>
                    </a:moveTo>
                    <a:lnTo>
                      <a:pt x="516226" y="227522"/>
                    </a:lnTo>
                    <a:cubicBezTo>
                      <a:pt x="516226" y="386969"/>
                      <a:pt x="386969" y="516226"/>
                      <a:pt x="227522" y="516226"/>
                    </a:cubicBezTo>
                    <a:lnTo>
                      <a:pt x="0" y="516226"/>
                    </a:ln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N" sz="2000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DA54F4D4-1E8F-4352-843C-824ECAD4506D}"/>
                </a:ext>
              </a:extLst>
            </p:cNvPr>
            <p:cNvGrpSpPr/>
            <p:nvPr/>
          </p:nvGrpSpPr>
          <p:grpSpPr>
            <a:xfrm flipH="1">
              <a:off x="1908214" y="2528560"/>
              <a:ext cx="1764414" cy="1777544"/>
              <a:chOff x="-157310" y="2575863"/>
              <a:chExt cx="1717461" cy="1730242"/>
            </a:xfrm>
          </p:grpSpPr>
          <p:sp>
            <p:nvSpPr>
              <p:cNvPr id="138" name="Rounded Rectangle 93">
                <a:extLst>
                  <a:ext uri="{FF2B5EF4-FFF2-40B4-BE49-F238E27FC236}">
                    <a16:creationId xmlns:a16="http://schemas.microsoft.com/office/drawing/2014/main" id="{F03680C5-DE1E-4C8F-A975-73F2C92D501E}"/>
                  </a:ext>
                </a:extLst>
              </p:cNvPr>
              <p:cNvSpPr/>
              <p:nvPr/>
            </p:nvSpPr>
            <p:spPr>
              <a:xfrm>
                <a:off x="-157310" y="3442009"/>
                <a:ext cx="864096" cy="864096"/>
              </a:xfrm>
              <a:custGeom>
                <a:avLst/>
                <a:gdLst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0 w 804930"/>
                  <a:gd name="connsiteY8" fmla="*/ 28870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91440 w 804930"/>
                  <a:gd name="connsiteY8" fmla="*/ 38014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0" fmla="*/ 0 w 516226"/>
                  <a:gd name="connsiteY0" fmla="*/ 0 h 804930"/>
                  <a:gd name="connsiteX1" fmla="*/ 227522 w 516226"/>
                  <a:gd name="connsiteY1" fmla="*/ 0 h 804930"/>
                  <a:gd name="connsiteX2" fmla="*/ 516226 w 516226"/>
                  <a:gd name="connsiteY2" fmla="*/ 288704 h 804930"/>
                  <a:gd name="connsiteX3" fmla="*/ 516226 w 516226"/>
                  <a:gd name="connsiteY3" fmla="*/ 516226 h 804930"/>
                  <a:gd name="connsiteX4" fmla="*/ 227522 w 516226"/>
                  <a:gd name="connsiteY4" fmla="*/ 804930 h 804930"/>
                  <a:gd name="connsiteX5" fmla="*/ 0 w 516226"/>
                  <a:gd name="connsiteY5" fmla="*/ 804930 h 804930"/>
                  <a:gd name="connsiteX0" fmla="*/ 227522 w 516226"/>
                  <a:gd name="connsiteY0" fmla="*/ 0 h 804930"/>
                  <a:gd name="connsiteX1" fmla="*/ 516226 w 516226"/>
                  <a:gd name="connsiteY1" fmla="*/ 288704 h 804930"/>
                  <a:gd name="connsiteX2" fmla="*/ 516226 w 516226"/>
                  <a:gd name="connsiteY2" fmla="*/ 516226 h 804930"/>
                  <a:gd name="connsiteX3" fmla="*/ 227522 w 516226"/>
                  <a:gd name="connsiteY3" fmla="*/ 804930 h 804930"/>
                  <a:gd name="connsiteX4" fmla="*/ 0 w 516226"/>
                  <a:gd name="connsiteY4" fmla="*/ 804930 h 804930"/>
                  <a:gd name="connsiteX0" fmla="*/ 516226 w 516226"/>
                  <a:gd name="connsiteY0" fmla="*/ 0 h 516226"/>
                  <a:gd name="connsiteX1" fmla="*/ 516226 w 516226"/>
                  <a:gd name="connsiteY1" fmla="*/ 227522 h 516226"/>
                  <a:gd name="connsiteX2" fmla="*/ 227522 w 516226"/>
                  <a:gd name="connsiteY2" fmla="*/ 516226 h 516226"/>
                  <a:gd name="connsiteX3" fmla="*/ 0 w 516226"/>
                  <a:gd name="connsiteY3" fmla="*/ 516226 h 51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26" h="516226">
                    <a:moveTo>
                      <a:pt x="516226" y="0"/>
                    </a:moveTo>
                    <a:lnTo>
                      <a:pt x="516226" y="227522"/>
                    </a:lnTo>
                    <a:cubicBezTo>
                      <a:pt x="516226" y="386969"/>
                      <a:pt x="386969" y="516226"/>
                      <a:pt x="227522" y="516226"/>
                    </a:cubicBezTo>
                    <a:lnTo>
                      <a:pt x="0" y="516226"/>
                    </a:ln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N" sz="2000"/>
              </a:p>
            </p:txBody>
          </p:sp>
          <p:sp>
            <p:nvSpPr>
              <p:cNvPr id="139" name="Rounded Rectangle 93">
                <a:extLst>
                  <a:ext uri="{FF2B5EF4-FFF2-40B4-BE49-F238E27FC236}">
                    <a16:creationId xmlns:a16="http://schemas.microsoft.com/office/drawing/2014/main" id="{00592084-A82A-43C3-B523-290328D25EC2}"/>
                  </a:ext>
                </a:extLst>
              </p:cNvPr>
              <p:cNvSpPr/>
              <p:nvPr/>
            </p:nvSpPr>
            <p:spPr>
              <a:xfrm rot="10800000">
                <a:off x="696055" y="2575863"/>
                <a:ext cx="864096" cy="864096"/>
              </a:xfrm>
              <a:custGeom>
                <a:avLst/>
                <a:gdLst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0 w 804930"/>
                  <a:gd name="connsiteY8" fmla="*/ 28870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8" fmla="*/ 91440 w 804930"/>
                  <a:gd name="connsiteY8" fmla="*/ 380144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7" fmla="*/ 0 w 804930"/>
                  <a:gd name="connsiteY7" fmla="*/ 516226 h 804930"/>
                  <a:gd name="connsiteX0" fmla="*/ 0 w 804930"/>
                  <a:gd name="connsiteY0" fmla="*/ 288704 h 804930"/>
                  <a:gd name="connsiteX1" fmla="*/ 288704 w 804930"/>
                  <a:gd name="connsiteY1" fmla="*/ 0 h 804930"/>
                  <a:gd name="connsiteX2" fmla="*/ 516226 w 804930"/>
                  <a:gd name="connsiteY2" fmla="*/ 0 h 804930"/>
                  <a:gd name="connsiteX3" fmla="*/ 804930 w 804930"/>
                  <a:gd name="connsiteY3" fmla="*/ 288704 h 804930"/>
                  <a:gd name="connsiteX4" fmla="*/ 804930 w 804930"/>
                  <a:gd name="connsiteY4" fmla="*/ 516226 h 804930"/>
                  <a:gd name="connsiteX5" fmla="*/ 516226 w 804930"/>
                  <a:gd name="connsiteY5" fmla="*/ 804930 h 804930"/>
                  <a:gd name="connsiteX6" fmla="*/ 288704 w 804930"/>
                  <a:gd name="connsiteY6" fmla="*/ 804930 h 804930"/>
                  <a:gd name="connsiteX0" fmla="*/ 0 w 516226"/>
                  <a:gd name="connsiteY0" fmla="*/ 0 h 804930"/>
                  <a:gd name="connsiteX1" fmla="*/ 227522 w 516226"/>
                  <a:gd name="connsiteY1" fmla="*/ 0 h 804930"/>
                  <a:gd name="connsiteX2" fmla="*/ 516226 w 516226"/>
                  <a:gd name="connsiteY2" fmla="*/ 288704 h 804930"/>
                  <a:gd name="connsiteX3" fmla="*/ 516226 w 516226"/>
                  <a:gd name="connsiteY3" fmla="*/ 516226 h 804930"/>
                  <a:gd name="connsiteX4" fmla="*/ 227522 w 516226"/>
                  <a:gd name="connsiteY4" fmla="*/ 804930 h 804930"/>
                  <a:gd name="connsiteX5" fmla="*/ 0 w 516226"/>
                  <a:gd name="connsiteY5" fmla="*/ 804930 h 804930"/>
                  <a:gd name="connsiteX0" fmla="*/ 227522 w 516226"/>
                  <a:gd name="connsiteY0" fmla="*/ 0 h 804930"/>
                  <a:gd name="connsiteX1" fmla="*/ 516226 w 516226"/>
                  <a:gd name="connsiteY1" fmla="*/ 288704 h 804930"/>
                  <a:gd name="connsiteX2" fmla="*/ 516226 w 516226"/>
                  <a:gd name="connsiteY2" fmla="*/ 516226 h 804930"/>
                  <a:gd name="connsiteX3" fmla="*/ 227522 w 516226"/>
                  <a:gd name="connsiteY3" fmla="*/ 804930 h 804930"/>
                  <a:gd name="connsiteX4" fmla="*/ 0 w 516226"/>
                  <a:gd name="connsiteY4" fmla="*/ 804930 h 804930"/>
                  <a:gd name="connsiteX0" fmla="*/ 516226 w 516226"/>
                  <a:gd name="connsiteY0" fmla="*/ 0 h 516226"/>
                  <a:gd name="connsiteX1" fmla="*/ 516226 w 516226"/>
                  <a:gd name="connsiteY1" fmla="*/ 227522 h 516226"/>
                  <a:gd name="connsiteX2" fmla="*/ 227522 w 516226"/>
                  <a:gd name="connsiteY2" fmla="*/ 516226 h 516226"/>
                  <a:gd name="connsiteX3" fmla="*/ 0 w 516226"/>
                  <a:gd name="connsiteY3" fmla="*/ 516226 h 51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26" h="516226">
                    <a:moveTo>
                      <a:pt x="516226" y="0"/>
                    </a:moveTo>
                    <a:lnTo>
                      <a:pt x="516226" y="227522"/>
                    </a:lnTo>
                    <a:cubicBezTo>
                      <a:pt x="516226" y="386969"/>
                      <a:pt x="386969" y="516226"/>
                      <a:pt x="227522" y="516226"/>
                    </a:cubicBezTo>
                    <a:lnTo>
                      <a:pt x="0" y="516226"/>
                    </a:ln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N" sz="2000"/>
              </a:p>
            </p:txBody>
          </p: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334410B-5866-4019-ADB1-449F97262986}"/>
              </a:ext>
            </a:extLst>
          </p:cNvPr>
          <p:cNvGrpSpPr/>
          <p:nvPr/>
        </p:nvGrpSpPr>
        <p:grpSpPr>
          <a:xfrm>
            <a:off x="8594207" y="3097916"/>
            <a:ext cx="1456417" cy="1273668"/>
            <a:chOff x="-170284" y="2575863"/>
            <a:chExt cx="1730435" cy="1730242"/>
          </a:xfrm>
        </p:grpSpPr>
        <p:sp>
          <p:nvSpPr>
            <p:cNvPr id="134" name="Rounded Rectangle 93">
              <a:extLst>
                <a:ext uri="{FF2B5EF4-FFF2-40B4-BE49-F238E27FC236}">
                  <a16:creationId xmlns:a16="http://schemas.microsoft.com/office/drawing/2014/main" id="{B55495D3-412E-4178-A5A2-E91BBF54FE32}"/>
                </a:ext>
              </a:extLst>
            </p:cNvPr>
            <p:cNvSpPr/>
            <p:nvPr/>
          </p:nvSpPr>
          <p:spPr>
            <a:xfrm>
              <a:off x="-170284" y="3442009"/>
              <a:ext cx="864096" cy="864096"/>
            </a:xfrm>
            <a:custGeom>
              <a:avLst/>
              <a:gdLst>
                <a:gd name="connsiteX0" fmla="*/ 0 w 804930"/>
                <a:gd name="connsiteY0" fmla="*/ 288704 h 804930"/>
                <a:gd name="connsiteX1" fmla="*/ 288704 w 804930"/>
                <a:gd name="connsiteY1" fmla="*/ 0 h 804930"/>
                <a:gd name="connsiteX2" fmla="*/ 516226 w 804930"/>
                <a:gd name="connsiteY2" fmla="*/ 0 h 804930"/>
                <a:gd name="connsiteX3" fmla="*/ 804930 w 804930"/>
                <a:gd name="connsiteY3" fmla="*/ 288704 h 804930"/>
                <a:gd name="connsiteX4" fmla="*/ 804930 w 804930"/>
                <a:gd name="connsiteY4" fmla="*/ 516226 h 804930"/>
                <a:gd name="connsiteX5" fmla="*/ 516226 w 804930"/>
                <a:gd name="connsiteY5" fmla="*/ 804930 h 804930"/>
                <a:gd name="connsiteX6" fmla="*/ 288704 w 804930"/>
                <a:gd name="connsiteY6" fmla="*/ 804930 h 804930"/>
                <a:gd name="connsiteX7" fmla="*/ 0 w 804930"/>
                <a:gd name="connsiteY7" fmla="*/ 516226 h 804930"/>
                <a:gd name="connsiteX8" fmla="*/ 0 w 804930"/>
                <a:gd name="connsiteY8" fmla="*/ 288704 h 804930"/>
                <a:gd name="connsiteX0" fmla="*/ 0 w 804930"/>
                <a:gd name="connsiteY0" fmla="*/ 288704 h 804930"/>
                <a:gd name="connsiteX1" fmla="*/ 288704 w 804930"/>
                <a:gd name="connsiteY1" fmla="*/ 0 h 804930"/>
                <a:gd name="connsiteX2" fmla="*/ 516226 w 804930"/>
                <a:gd name="connsiteY2" fmla="*/ 0 h 804930"/>
                <a:gd name="connsiteX3" fmla="*/ 804930 w 804930"/>
                <a:gd name="connsiteY3" fmla="*/ 288704 h 804930"/>
                <a:gd name="connsiteX4" fmla="*/ 804930 w 804930"/>
                <a:gd name="connsiteY4" fmla="*/ 516226 h 804930"/>
                <a:gd name="connsiteX5" fmla="*/ 516226 w 804930"/>
                <a:gd name="connsiteY5" fmla="*/ 804930 h 804930"/>
                <a:gd name="connsiteX6" fmla="*/ 288704 w 804930"/>
                <a:gd name="connsiteY6" fmla="*/ 804930 h 804930"/>
                <a:gd name="connsiteX7" fmla="*/ 0 w 804930"/>
                <a:gd name="connsiteY7" fmla="*/ 516226 h 804930"/>
                <a:gd name="connsiteX8" fmla="*/ 91440 w 804930"/>
                <a:gd name="connsiteY8" fmla="*/ 380144 h 804930"/>
                <a:gd name="connsiteX0" fmla="*/ 0 w 804930"/>
                <a:gd name="connsiteY0" fmla="*/ 288704 h 804930"/>
                <a:gd name="connsiteX1" fmla="*/ 288704 w 804930"/>
                <a:gd name="connsiteY1" fmla="*/ 0 h 804930"/>
                <a:gd name="connsiteX2" fmla="*/ 516226 w 804930"/>
                <a:gd name="connsiteY2" fmla="*/ 0 h 804930"/>
                <a:gd name="connsiteX3" fmla="*/ 804930 w 804930"/>
                <a:gd name="connsiteY3" fmla="*/ 288704 h 804930"/>
                <a:gd name="connsiteX4" fmla="*/ 804930 w 804930"/>
                <a:gd name="connsiteY4" fmla="*/ 516226 h 804930"/>
                <a:gd name="connsiteX5" fmla="*/ 516226 w 804930"/>
                <a:gd name="connsiteY5" fmla="*/ 804930 h 804930"/>
                <a:gd name="connsiteX6" fmla="*/ 288704 w 804930"/>
                <a:gd name="connsiteY6" fmla="*/ 804930 h 804930"/>
                <a:gd name="connsiteX7" fmla="*/ 0 w 804930"/>
                <a:gd name="connsiteY7" fmla="*/ 516226 h 804930"/>
                <a:gd name="connsiteX0" fmla="*/ 0 w 804930"/>
                <a:gd name="connsiteY0" fmla="*/ 288704 h 804930"/>
                <a:gd name="connsiteX1" fmla="*/ 288704 w 804930"/>
                <a:gd name="connsiteY1" fmla="*/ 0 h 804930"/>
                <a:gd name="connsiteX2" fmla="*/ 516226 w 804930"/>
                <a:gd name="connsiteY2" fmla="*/ 0 h 804930"/>
                <a:gd name="connsiteX3" fmla="*/ 804930 w 804930"/>
                <a:gd name="connsiteY3" fmla="*/ 288704 h 804930"/>
                <a:gd name="connsiteX4" fmla="*/ 804930 w 804930"/>
                <a:gd name="connsiteY4" fmla="*/ 516226 h 804930"/>
                <a:gd name="connsiteX5" fmla="*/ 516226 w 804930"/>
                <a:gd name="connsiteY5" fmla="*/ 804930 h 804930"/>
                <a:gd name="connsiteX6" fmla="*/ 288704 w 804930"/>
                <a:gd name="connsiteY6" fmla="*/ 804930 h 804930"/>
                <a:gd name="connsiteX0" fmla="*/ 0 w 516226"/>
                <a:gd name="connsiteY0" fmla="*/ 0 h 804930"/>
                <a:gd name="connsiteX1" fmla="*/ 227522 w 516226"/>
                <a:gd name="connsiteY1" fmla="*/ 0 h 804930"/>
                <a:gd name="connsiteX2" fmla="*/ 516226 w 516226"/>
                <a:gd name="connsiteY2" fmla="*/ 288704 h 804930"/>
                <a:gd name="connsiteX3" fmla="*/ 516226 w 516226"/>
                <a:gd name="connsiteY3" fmla="*/ 516226 h 804930"/>
                <a:gd name="connsiteX4" fmla="*/ 227522 w 516226"/>
                <a:gd name="connsiteY4" fmla="*/ 804930 h 804930"/>
                <a:gd name="connsiteX5" fmla="*/ 0 w 516226"/>
                <a:gd name="connsiteY5" fmla="*/ 804930 h 804930"/>
                <a:gd name="connsiteX0" fmla="*/ 227522 w 516226"/>
                <a:gd name="connsiteY0" fmla="*/ 0 h 804930"/>
                <a:gd name="connsiteX1" fmla="*/ 516226 w 516226"/>
                <a:gd name="connsiteY1" fmla="*/ 288704 h 804930"/>
                <a:gd name="connsiteX2" fmla="*/ 516226 w 516226"/>
                <a:gd name="connsiteY2" fmla="*/ 516226 h 804930"/>
                <a:gd name="connsiteX3" fmla="*/ 227522 w 516226"/>
                <a:gd name="connsiteY3" fmla="*/ 804930 h 804930"/>
                <a:gd name="connsiteX4" fmla="*/ 0 w 516226"/>
                <a:gd name="connsiteY4" fmla="*/ 804930 h 804930"/>
                <a:gd name="connsiteX0" fmla="*/ 516226 w 516226"/>
                <a:gd name="connsiteY0" fmla="*/ 0 h 516226"/>
                <a:gd name="connsiteX1" fmla="*/ 516226 w 516226"/>
                <a:gd name="connsiteY1" fmla="*/ 227522 h 516226"/>
                <a:gd name="connsiteX2" fmla="*/ 227522 w 516226"/>
                <a:gd name="connsiteY2" fmla="*/ 516226 h 516226"/>
                <a:gd name="connsiteX3" fmla="*/ 0 w 516226"/>
                <a:gd name="connsiteY3" fmla="*/ 516226 h 51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226" h="516226">
                  <a:moveTo>
                    <a:pt x="516226" y="0"/>
                  </a:moveTo>
                  <a:lnTo>
                    <a:pt x="516226" y="227522"/>
                  </a:lnTo>
                  <a:cubicBezTo>
                    <a:pt x="516226" y="386969"/>
                    <a:pt x="386969" y="516226"/>
                    <a:pt x="227522" y="516226"/>
                  </a:cubicBezTo>
                  <a:lnTo>
                    <a:pt x="0" y="516226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sz="2000"/>
            </a:p>
          </p:txBody>
        </p:sp>
        <p:sp>
          <p:nvSpPr>
            <p:cNvPr id="135" name="Rounded Rectangle 93">
              <a:extLst>
                <a:ext uri="{FF2B5EF4-FFF2-40B4-BE49-F238E27FC236}">
                  <a16:creationId xmlns:a16="http://schemas.microsoft.com/office/drawing/2014/main" id="{2159B70E-1783-4720-BDC3-C8E617DAFFE7}"/>
                </a:ext>
              </a:extLst>
            </p:cNvPr>
            <p:cNvSpPr/>
            <p:nvPr/>
          </p:nvSpPr>
          <p:spPr>
            <a:xfrm rot="10800000">
              <a:off x="696055" y="2575863"/>
              <a:ext cx="864096" cy="864096"/>
            </a:xfrm>
            <a:custGeom>
              <a:avLst/>
              <a:gdLst>
                <a:gd name="connsiteX0" fmla="*/ 0 w 804930"/>
                <a:gd name="connsiteY0" fmla="*/ 288704 h 804930"/>
                <a:gd name="connsiteX1" fmla="*/ 288704 w 804930"/>
                <a:gd name="connsiteY1" fmla="*/ 0 h 804930"/>
                <a:gd name="connsiteX2" fmla="*/ 516226 w 804930"/>
                <a:gd name="connsiteY2" fmla="*/ 0 h 804930"/>
                <a:gd name="connsiteX3" fmla="*/ 804930 w 804930"/>
                <a:gd name="connsiteY3" fmla="*/ 288704 h 804930"/>
                <a:gd name="connsiteX4" fmla="*/ 804930 w 804930"/>
                <a:gd name="connsiteY4" fmla="*/ 516226 h 804930"/>
                <a:gd name="connsiteX5" fmla="*/ 516226 w 804930"/>
                <a:gd name="connsiteY5" fmla="*/ 804930 h 804930"/>
                <a:gd name="connsiteX6" fmla="*/ 288704 w 804930"/>
                <a:gd name="connsiteY6" fmla="*/ 804930 h 804930"/>
                <a:gd name="connsiteX7" fmla="*/ 0 w 804930"/>
                <a:gd name="connsiteY7" fmla="*/ 516226 h 804930"/>
                <a:gd name="connsiteX8" fmla="*/ 0 w 804930"/>
                <a:gd name="connsiteY8" fmla="*/ 288704 h 804930"/>
                <a:gd name="connsiteX0" fmla="*/ 0 w 804930"/>
                <a:gd name="connsiteY0" fmla="*/ 288704 h 804930"/>
                <a:gd name="connsiteX1" fmla="*/ 288704 w 804930"/>
                <a:gd name="connsiteY1" fmla="*/ 0 h 804930"/>
                <a:gd name="connsiteX2" fmla="*/ 516226 w 804930"/>
                <a:gd name="connsiteY2" fmla="*/ 0 h 804930"/>
                <a:gd name="connsiteX3" fmla="*/ 804930 w 804930"/>
                <a:gd name="connsiteY3" fmla="*/ 288704 h 804930"/>
                <a:gd name="connsiteX4" fmla="*/ 804930 w 804930"/>
                <a:gd name="connsiteY4" fmla="*/ 516226 h 804930"/>
                <a:gd name="connsiteX5" fmla="*/ 516226 w 804930"/>
                <a:gd name="connsiteY5" fmla="*/ 804930 h 804930"/>
                <a:gd name="connsiteX6" fmla="*/ 288704 w 804930"/>
                <a:gd name="connsiteY6" fmla="*/ 804930 h 804930"/>
                <a:gd name="connsiteX7" fmla="*/ 0 w 804930"/>
                <a:gd name="connsiteY7" fmla="*/ 516226 h 804930"/>
                <a:gd name="connsiteX8" fmla="*/ 91440 w 804930"/>
                <a:gd name="connsiteY8" fmla="*/ 380144 h 804930"/>
                <a:gd name="connsiteX0" fmla="*/ 0 w 804930"/>
                <a:gd name="connsiteY0" fmla="*/ 288704 h 804930"/>
                <a:gd name="connsiteX1" fmla="*/ 288704 w 804930"/>
                <a:gd name="connsiteY1" fmla="*/ 0 h 804930"/>
                <a:gd name="connsiteX2" fmla="*/ 516226 w 804930"/>
                <a:gd name="connsiteY2" fmla="*/ 0 h 804930"/>
                <a:gd name="connsiteX3" fmla="*/ 804930 w 804930"/>
                <a:gd name="connsiteY3" fmla="*/ 288704 h 804930"/>
                <a:gd name="connsiteX4" fmla="*/ 804930 w 804930"/>
                <a:gd name="connsiteY4" fmla="*/ 516226 h 804930"/>
                <a:gd name="connsiteX5" fmla="*/ 516226 w 804930"/>
                <a:gd name="connsiteY5" fmla="*/ 804930 h 804930"/>
                <a:gd name="connsiteX6" fmla="*/ 288704 w 804930"/>
                <a:gd name="connsiteY6" fmla="*/ 804930 h 804930"/>
                <a:gd name="connsiteX7" fmla="*/ 0 w 804930"/>
                <a:gd name="connsiteY7" fmla="*/ 516226 h 804930"/>
                <a:gd name="connsiteX0" fmla="*/ 0 w 804930"/>
                <a:gd name="connsiteY0" fmla="*/ 288704 h 804930"/>
                <a:gd name="connsiteX1" fmla="*/ 288704 w 804930"/>
                <a:gd name="connsiteY1" fmla="*/ 0 h 804930"/>
                <a:gd name="connsiteX2" fmla="*/ 516226 w 804930"/>
                <a:gd name="connsiteY2" fmla="*/ 0 h 804930"/>
                <a:gd name="connsiteX3" fmla="*/ 804930 w 804930"/>
                <a:gd name="connsiteY3" fmla="*/ 288704 h 804930"/>
                <a:gd name="connsiteX4" fmla="*/ 804930 w 804930"/>
                <a:gd name="connsiteY4" fmla="*/ 516226 h 804930"/>
                <a:gd name="connsiteX5" fmla="*/ 516226 w 804930"/>
                <a:gd name="connsiteY5" fmla="*/ 804930 h 804930"/>
                <a:gd name="connsiteX6" fmla="*/ 288704 w 804930"/>
                <a:gd name="connsiteY6" fmla="*/ 804930 h 804930"/>
                <a:gd name="connsiteX0" fmla="*/ 0 w 516226"/>
                <a:gd name="connsiteY0" fmla="*/ 0 h 804930"/>
                <a:gd name="connsiteX1" fmla="*/ 227522 w 516226"/>
                <a:gd name="connsiteY1" fmla="*/ 0 h 804930"/>
                <a:gd name="connsiteX2" fmla="*/ 516226 w 516226"/>
                <a:gd name="connsiteY2" fmla="*/ 288704 h 804930"/>
                <a:gd name="connsiteX3" fmla="*/ 516226 w 516226"/>
                <a:gd name="connsiteY3" fmla="*/ 516226 h 804930"/>
                <a:gd name="connsiteX4" fmla="*/ 227522 w 516226"/>
                <a:gd name="connsiteY4" fmla="*/ 804930 h 804930"/>
                <a:gd name="connsiteX5" fmla="*/ 0 w 516226"/>
                <a:gd name="connsiteY5" fmla="*/ 804930 h 804930"/>
                <a:gd name="connsiteX0" fmla="*/ 227522 w 516226"/>
                <a:gd name="connsiteY0" fmla="*/ 0 h 804930"/>
                <a:gd name="connsiteX1" fmla="*/ 516226 w 516226"/>
                <a:gd name="connsiteY1" fmla="*/ 288704 h 804930"/>
                <a:gd name="connsiteX2" fmla="*/ 516226 w 516226"/>
                <a:gd name="connsiteY2" fmla="*/ 516226 h 804930"/>
                <a:gd name="connsiteX3" fmla="*/ 227522 w 516226"/>
                <a:gd name="connsiteY3" fmla="*/ 804930 h 804930"/>
                <a:gd name="connsiteX4" fmla="*/ 0 w 516226"/>
                <a:gd name="connsiteY4" fmla="*/ 804930 h 804930"/>
                <a:gd name="connsiteX0" fmla="*/ 516226 w 516226"/>
                <a:gd name="connsiteY0" fmla="*/ 0 h 516226"/>
                <a:gd name="connsiteX1" fmla="*/ 516226 w 516226"/>
                <a:gd name="connsiteY1" fmla="*/ 227522 h 516226"/>
                <a:gd name="connsiteX2" fmla="*/ 227522 w 516226"/>
                <a:gd name="connsiteY2" fmla="*/ 516226 h 516226"/>
                <a:gd name="connsiteX3" fmla="*/ 0 w 516226"/>
                <a:gd name="connsiteY3" fmla="*/ 516226 h 51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226" h="516226">
                  <a:moveTo>
                    <a:pt x="516226" y="0"/>
                  </a:moveTo>
                  <a:lnTo>
                    <a:pt x="516226" y="227522"/>
                  </a:lnTo>
                  <a:cubicBezTo>
                    <a:pt x="516226" y="386969"/>
                    <a:pt x="386969" y="516226"/>
                    <a:pt x="227522" y="516226"/>
                  </a:cubicBezTo>
                  <a:lnTo>
                    <a:pt x="0" y="516226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sz="2000"/>
            </a:p>
          </p:txBody>
        </p:sp>
      </p:grpSp>
      <p:sp>
        <p:nvSpPr>
          <p:cNvPr id="132" name="Rounded Rectangle 93">
            <a:extLst>
              <a:ext uri="{FF2B5EF4-FFF2-40B4-BE49-F238E27FC236}">
                <a16:creationId xmlns:a16="http://schemas.microsoft.com/office/drawing/2014/main" id="{2EC336D9-029D-441C-96C1-6FAF366E24AA}"/>
              </a:ext>
            </a:extLst>
          </p:cNvPr>
          <p:cNvSpPr/>
          <p:nvPr/>
        </p:nvSpPr>
        <p:spPr>
          <a:xfrm flipH="1">
            <a:off x="10783799" y="3765757"/>
            <a:ext cx="727265" cy="636079"/>
          </a:xfrm>
          <a:custGeom>
            <a:avLst/>
            <a:gdLst>
              <a:gd name="connsiteX0" fmla="*/ 0 w 804930"/>
              <a:gd name="connsiteY0" fmla="*/ 288704 h 804930"/>
              <a:gd name="connsiteX1" fmla="*/ 288704 w 804930"/>
              <a:gd name="connsiteY1" fmla="*/ 0 h 804930"/>
              <a:gd name="connsiteX2" fmla="*/ 516226 w 804930"/>
              <a:gd name="connsiteY2" fmla="*/ 0 h 804930"/>
              <a:gd name="connsiteX3" fmla="*/ 804930 w 804930"/>
              <a:gd name="connsiteY3" fmla="*/ 288704 h 804930"/>
              <a:gd name="connsiteX4" fmla="*/ 804930 w 804930"/>
              <a:gd name="connsiteY4" fmla="*/ 516226 h 804930"/>
              <a:gd name="connsiteX5" fmla="*/ 516226 w 804930"/>
              <a:gd name="connsiteY5" fmla="*/ 804930 h 804930"/>
              <a:gd name="connsiteX6" fmla="*/ 288704 w 804930"/>
              <a:gd name="connsiteY6" fmla="*/ 804930 h 804930"/>
              <a:gd name="connsiteX7" fmla="*/ 0 w 804930"/>
              <a:gd name="connsiteY7" fmla="*/ 516226 h 804930"/>
              <a:gd name="connsiteX8" fmla="*/ 0 w 804930"/>
              <a:gd name="connsiteY8" fmla="*/ 288704 h 804930"/>
              <a:gd name="connsiteX0" fmla="*/ 0 w 804930"/>
              <a:gd name="connsiteY0" fmla="*/ 288704 h 804930"/>
              <a:gd name="connsiteX1" fmla="*/ 288704 w 804930"/>
              <a:gd name="connsiteY1" fmla="*/ 0 h 804930"/>
              <a:gd name="connsiteX2" fmla="*/ 516226 w 804930"/>
              <a:gd name="connsiteY2" fmla="*/ 0 h 804930"/>
              <a:gd name="connsiteX3" fmla="*/ 804930 w 804930"/>
              <a:gd name="connsiteY3" fmla="*/ 288704 h 804930"/>
              <a:gd name="connsiteX4" fmla="*/ 804930 w 804930"/>
              <a:gd name="connsiteY4" fmla="*/ 516226 h 804930"/>
              <a:gd name="connsiteX5" fmla="*/ 516226 w 804930"/>
              <a:gd name="connsiteY5" fmla="*/ 804930 h 804930"/>
              <a:gd name="connsiteX6" fmla="*/ 288704 w 804930"/>
              <a:gd name="connsiteY6" fmla="*/ 804930 h 804930"/>
              <a:gd name="connsiteX7" fmla="*/ 0 w 804930"/>
              <a:gd name="connsiteY7" fmla="*/ 516226 h 804930"/>
              <a:gd name="connsiteX8" fmla="*/ 91440 w 804930"/>
              <a:gd name="connsiteY8" fmla="*/ 380144 h 804930"/>
              <a:gd name="connsiteX0" fmla="*/ 0 w 804930"/>
              <a:gd name="connsiteY0" fmla="*/ 288704 h 804930"/>
              <a:gd name="connsiteX1" fmla="*/ 288704 w 804930"/>
              <a:gd name="connsiteY1" fmla="*/ 0 h 804930"/>
              <a:gd name="connsiteX2" fmla="*/ 516226 w 804930"/>
              <a:gd name="connsiteY2" fmla="*/ 0 h 804930"/>
              <a:gd name="connsiteX3" fmla="*/ 804930 w 804930"/>
              <a:gd name="connsiteY3" fmla="*/ 288704 h 804930"/>
              <a:gd name="connsiteX4" fmla="*/ 804930 w 804930"/>
              <a:gd name="connsiteY4" fmla="*/ 516226 h 804930"/>
              <a:gd name="connsiteX5" fmla="*/ 516226 w 804930"/>
              <a:gd name="connsiteY5" fmla="*/ 804930 h 804930"/>
              <a:gd name="connsiteX6" fmla="*/ 288704 w 804930"/>
              <a:gd name="connsiteY6" fmla="*/ 804930 h 804930"/>
              <a:gd name="connsiteX7" fmla="*/ 0 w 804930"/>
              <a:gd name="connsiteY7" fmla="*/ 516226 h 804930"/>
              <a:gd name="connsiteX0" fmla="*/ 0 w 804930"/>
              <a:gd name="connsiteY0" fmla="*/ 288704 h 804930"/>
              <a:gd name="connsiteX1" fmla="*/ 288704 w 804930"/>
              <a:gd name="connsiteY1" fmla="*/ 0 h 804930"/>
              <a:gd name="connsiteX2" fmla="*/ 516226 w 804930"/>
              <a:gd name="connsiteY2" fmla="*/ 0 h 804930"/>
              <a:gd name="connsiteX3" fmla="*/ 804930 w 804930"/>
              <a:gd name="connsiteY3" fmla="*/ 288704 h 804930"/>
              <a:gd name="connsiteX4" fmla="*/ 804930 w 804930"/>
              <a:gd name="connsiteY4" fmla="*/ 516226 h 804930"/>
              <a:gd name="connsiteX5" fmla="*/ 516226 w 804930"/>
              <a:gd name="connsiteY5" fmla="*/ 804930 h 804930"/>
              <a:gd name="connsiteX6" fmla="*/ 288704 w 804930"/>
              <a:gd name="connsiteY6" fmla="*/ 804930 h 804930"/>
              <a:gd name="connsiteX0" fmla="*/ 0 w 516226"/>
              <a:gd name="connsiteY0" fmla="*/ 0 h 804930"/>
              <a:gd name="connsiteX1" fmla="*/ 227522 w 516226"/>
              <a:gd name="connsiteY1" fmla="*/ 0 h 804930"/>
              <a:gd name="connsiteX2" fmla="*/ 516226 w 516226"/>
              <a:gd name="connsiteY2" fmla="*/ 288704 h 804930"/>
              <a:gd name="connsiteX3" fmla="*/ 516226 w 516226"/>
              <a:gd name="connsiteY3" fmla="*/ 516226 h 804930"/>
              <a:gd name="connsiteX4" fmla="*/ 227522 w 516226"/>
              <a:gd name="connsiteY4" fmla="*/ 804930 h 804930"/>
              <a:gd name="connsiteX5" fmla="*/ 0 w 516226"/>
              <a:gd name="connsiteY5" fmla="*/ 804930 h 804930"/>
              <a:gd name="connsiteX0" fmla="*/ 227522 w 516226"/>
              <a:gd name="connsiteY0" fmla="*/ 0 h 804930"/>
              <a:gd name="connsiteX1" fmla="*/ 516226 w 516226"/>
              <a:gd name="connsiteY1" fmla="*/ 288704 h 804930"/>
              <a:gd name="connsiteX2" fmla="*/ 516226 w 516226"/>
              <a:gd name="connsiteY2" fmla="*/ 516226 h 804930"/>
              <a:gd name="connsiteX3" fmla="*/ 227522 w 516226"/>
              <a:gd name="connsiteY3" fmla="*/ 804930 h 804930"/>
              <a:gd name="connsiteX4" fmla="*/ 0 w 516226"/>
              <a:gd name="connsiteY4" fmla="*/ 804930 h 804930"/>
              <a:gd name="connsiteX0" fmla="*/ 516226 w 516226"/>
              <a:gd name="connsiteY0" fmla="*/ 0 h 516226"/>
              <a:gd name="connsiteX1" fmla="*/ 516226 w 516226"/>
              <a:gd name="connsiteY1" fmla="*/ 227522 h 516226"/>
              <a:gd name="connsiteX2" fmla="*/ 227522 w 516226"/>
              <a:gd name="connsiteY2" fmla="*/ 516226 h 516226"/>
              <a:gd name="connsiteX3" fmla="*/ 0 w 516226"/>
              <a:gd name="connsiteY3" fmla="*/ 516226 h 51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26" h="516226">
                <a:moveTo>
                  <a:pt x="516226" y="0"/>
                </a:moveTo>
                <a:lnTo>
                  <a:pt x="516226" y="227522"/>
                </a:lnTo>
                <a:cubicBezTo>
                  <a:pt x="516226" y="386969"/>
                  <a:pt x="386969" y="516226"/>
                  <a:pt x="227522" y="516226"/>
                </a:cubicBezTo>
                <a:lnTo>
                  <a:pt x="0" y="516226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000"/>
          </a:p>
        </p:txBody>
      </p:sp>
      <p:sp>
        <p:nvSpPr>
          <p:cNvPr id="133" name="Rounded Rectangle 93">
            <a:extLst>
              <a:ext uri="{FF2B5EF4-FFF2-40B4-BE49-F238E27FC236}">
                <a16:creationId xmlns:a16="http://schemas.microsoft.com/office/drawing/2014/main" id="{354D1D39-13BD-41AC-9A5A-BB9510F87412}"/>
              </a:ext>
            </a:extLst>
          </p:cNvPr>
          <p:cNvSpPr/>
          <p:nvPr/>
        </p:nvSpPr>
        <p:spPr>
          <a:xfrm rot="10800000" flipH="1">
            <a:off x="10050062" y="3097916"/>
            <a:ext cx="727265" cy="636079"/>
          </a:xfrm>
          <a:custGeom>
            <a:avLst/>
            <a:gdLst>
              <a:gd name="connsiteX0" fmla="*/ 0 w 804930"/>
              <a:gd name="connsiteY0" fmla="*/ 288704 h 804930"/>
              <a:gd name="connsiteX1" fmla="*/ 288704 w 804930"/>
              <a:gd name="connsiteY1" fmla="*/ 0 h 804930"/>
              <a:gd name="connsiteX2" fmla="*/ 516226 w 804930"/>
              <a:gd name="connsiteY2" fmla="*/ 0 h 804930"/>
              <a:gd name="connsiteX3" fmla="*/ 804930 w 804930"/>
              <a:gd name="connsiteY3" fmla="*/ 288704 h 804930"/>
              <a:gd name="connsiteX4" fmla="*/ 804930 w 804930"/>
              <a:gd name="connsiteY4" fmla="*/ 516226 h 804930"/>
              <a:gd name="connsiteX5" fmla="*/ 516226 w 804930"/>
              <a:gd name="connsiteY5" fmla="*/ 804930 h 804930"/>
              <a:gd name="connsiteX6" fmla="*/ 288704 w 804930"/>
              <a:gd name="connsiteY6" fmla="*/ 804930 h 804930"/>
              <a:gd name="connsiteX7" fmla="*/ 0 w 804930"/>
              <a:gd name="connsiteY7" fmla="*/ 516226 h 804930"/>
              <a:gd name="connsiteX8" fmla="*/ 0 w 804930"/>
              <a:gd name="connsiteY8" fmla="*/ 288704 h 804930"/>
              <a:gd name="connsiteX0" fmla="*/ 0 w 804930"/>
              <a:gd name="connsiteY0" fmla="*/ 288704 h 804930"/>
              <a:gd name="connsiteX1" fmla="*/ 288704 w 804930"/>
              <a:gd name="connsiteY1" fmla="*/ 0 h 804930"/>
              <a:gd name="connsiteX2" fmla="*/ 516226 w 804930"/>
              <a:gd name="connsiteY2" fmla="*/ 0 h 804930"/>
              <a:gd name="connsiteX3" fmla="*/ 804930 w 804930"/>
              <a:gd name="connsiteY3" fmla="*/ 288704 h 804930"/>
              <a:gd name="connsiteX4" fmla="*/ 804930 w 804930"/>
              <a:gd name="connsiteY4" fmla="*/ 516226 h 804930"/>
              <a:gd name="connsiteX5" fmla="*/ 516226 w 804930"/>
              <a:gd name="connsiteY5" fmla="*/ 804930 h 804930"/>
              <a:gd name="connsiteX6" fmla="*/ 288704 w 804930"/>
              <a:gd name="connsiteY6" fmla="*/ 804930 h 804930"/>
              <a:gd name="connsiteX7" fmla="*/ 0 w 804930"/>
              <a:gd name="connsiteY7" fmla="*/ 516226 h 804930"/>
              <a:gd name="connsiteX8" fmla="*/ 91440 w 804930"/>
              <a:gd name="connsiteY8" fmla="*/ 380144 h 804930"/>
              <a:gd name="connsiteX0" fmla="*/ 0 w 804930"/>
              <a:gd name="connsiteY0" fmla="*/ 288704 h 804930"/>
              <a:gd name="connsiteX1" fmla="*/ 288704 w 804930"/>
              <a:gd name="connsiteY1" fmla="*/ 0 h 804930"/>
              <a:gd name="connsiteX2" fmla="*/ 516226 w 804930"/>
              <a:gd name="connsiteY2" fmla="*/ 0 h 804930"/>
              <a:gd name="connsiteX3" fmla="*/ 804930 w 804930"/>
              <a:gd name="connsiteY3" fmla="*/ 288704 h 804930"/>
              <a:gd name="connsiteX4" fmla="*/ 804930 w 804930"/>
              <a:gd name="connsiteY4" fmla="*/ 516226 h 804930"/>
              <a:gd name="connsiteX5" fmla="*/ 516226 w 804930"/>
              <a:gd name="connsiteY5" fmla="*/ 804930 h 804930"/>
              <a:gd name="connsiteX6" fmla="*/ 288704 w 804930"/>
              <a:gd name="connsiteY6" fmla="*/ 804930 h 804930"/>
              <a:gd name="connsiteX7" fmla="*/ 0 w 804930"/>
              <a:gd name="connsiteY7" fmla="*/ 516226 h 804930"/>
              <a:gd name="connsiteX0" fmla="*/ 0 w 804930"/>
              <a:gd name="connsiteY0" fmla="*/ 288704 h 804930"/>
              <a:gd name="connsiteX1" fmla="*/ 288704 w 804930"/>
              <a:gd name="connsiteY1" fmla="*/ 0 h 804930"/>
              <a:gd name="connsiteX2" fmla="*/ 516226 w 804930"/>
              <a:gd name="connsiteY2" fmla="*/ 0 h 804930"/>
              <a:gd name="connsiteX3" fmla="*/ 804930 w 804930"/>
              <a:gd name="connsiteY3" fmla="*/ 288704 h 804930"/>
              <a:gd name="connsiteX4" fmla="*/ 804930 w 804930"/>
              <a:gd name="connsiteY4" fmla="*/ 516226 h 804930"/>
              <a:gd name="connsiteX5" fmla="*/ 516226 w 804930"/>
              <a:gd name="connsiteY5" fmla="*/ 804930 h 804930"/>
              <a:gd name="connsiteX6" fmla="*/ 288704 w 804930"/>
              <a:gd name="connsiteY6" fmla="*/ 804930 h 804930"/>
              <a:gd name="connsiteX0" fmla="*/ 0 w 516226"/>
              <a:gd name="connsiteY0" fmla="*/ 0 h 804930"/>
              <a:gd name="connsiteX1" fmla="*/ 227522 w 516226"/>
              <a:gd name="connsiteY1" fmla="*/ 0 h 804930"/>
              <a:gd name="connsiteX2" fmla="*/ 516226 w 516226"/>
              <a:gd name="connsiteY2" fmla="*/ 288704 h 804930"/>
              <a:gd name="connsiteX3" fmla="*/ 516226 w 516226"/>
              <a:gd name="connsiteY3" fmla="*/ 516226 h 804930"/>
              <a:gd name="connsiteX4" fmla="*/ 227522 w 516226"/>
              <a:gd name="connsiteY4" fmla="*/ 804930 h 804930"/>
              <a:gd name="connsiteX5" fmla="*/ 0 w 516226"/>
              <a:gd name="connsiteY5" fmla="*/ 804930 h 804930"/>
              <a:gd name="connsiteX0" fmla="*/ 227522 w 516226"/>
              <a:gd name="connsiteY0" fmla="*/ 0 h 804930"/>
              <a:gd name="connsiteX1" fmla="*/ 516226 w 516226"/>
              <a:gd name="connsiteY1" fmla="*/ 288704 h 804930"/>
              <a:gd name="connsiteX2" fmla="*/ 516226 w 516226"/>
              <a:gd name="connsiteY2" fmla="*/ 516226 h 804930"/>
              <a:gd name="connsiteX3" fmla="*/ 227522 w 516226"/>
              <a:gd name="connsiteY3" fmla="*/ 804930 h 804930"/>
              <a:gd name="connsiteX4" fmla="*/ 0 w 516226"/>
              <a:gd name="connsiteY4" fmla="*/ 804930 h 804930"/>
              <a:gd name="connsiteX0" fmla="*/ 516226 w 516226"/>
              <a:gd name="connsiteY0" fmla="*/ 0 h 516226"/>
              <a:gd name="connsiteX1" fmla="*/ 516226 w 516226"/>
              <a:gd name="connsiteY1" fmla="*/ 227522 h 516226"/>
              <a:gd name="connsiteX2" fmla="*/ 227522 w 516226"/>
              <a:gd name="connsiteY2" fmla="*/ 516226 h 516226"/>
              <a:gd name="connsiteX3" fmla="*/ 0 w 516226"/>
              <a:gd name="connsiteY3" fmla="*/ 516226 h 51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26" h="516226">
                <a:moveTo>
                  <a:pt x="516226" y="0"/>
                </a:moveTo>
                <a:lnTo>
                  <a:pt x="516226" y="227522"/>
                </a:lnTo>
                <a:cubicBezTo>
                  <a:pt x="516226" y="386969"/>
                  <a:pt x="386969" y="516226"/>
                  <a:pt x="227522" y="516226"/>
                </a:cubicBezTo>
                <a:lnTo>
                  <a:pt x="0" y="516226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86DB84-9866-4A8A-8C4A-C90B27A0B4E6}"/>
              </a:ext>
            </a:extLst>
          </p:cNvPr>
          <p:cNvGrpSpPr/>
          <p:nvPr/>
        </p:nvGrpSpPr>
        <p:grpSpPr>
          <a:xfrm>
            <a:off x="3768391" y="3101900"/>
            <a:ext cx="985365" cy="1151135"/>
            <a:chOff x="1213452" y="2534120"/>
            <a:chExt cx="1375186" cy="1606536"/>
          </a:xfrm>
        </p:grpSpPr>
        <p:sp>
          <p:nvSpPr>
            <p:cNvPr id="118" name="Freeform 25">
              <a:extLst>
                <a:ext uri="{FF2B5EF4-FFF2-40B4-BE49-F238E27FC236}">
                  <a16:creationId xmlns:a16="http://schemas.microsoft.com/office/drawing/2014/main" id="{55027C97-B77A-4CB6-AEBD-E941F56FF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452" y="2826252"/>
              <a:ext cx="1375186" cy="1314404"/>
            </a:xfrm>
            <a:custGeom>
              <a:avLst/>
              <a:gdLst>
                <a:gd name="T0" fmla="*/ 1478 w 3620"/>
                <a:gd name="T1" fmla="*/ 14 h 3460"/>
                <a:gd name="T2" fmla="*/ 1644 w 3620"/>
                <a:gd name="T3" fmla="*/ 82 h 3460"/>
                <a:gd name="T4" fmla="*/ 1778 w 3620"/>
                <a:gd name="T5" fmla="*/ 196 h 3460"/>
                <a:gd name="T6" fmla="*/ 1865 w 3620"/>
                <a:gd name="T7" fmla="*/ 345 h 3460"/>
                <a:gd name="T8" fmla="*/ 1897 w 3620"/>
                <a:gd name="T9" fmla="*/ 521 h 3460"/>
                <a:gd name="T10" fmla="*/ 1869 w 3620"/>
                <a:gd name="T11" fmla="*/ 689 h 3460"/>
                <a:gd name="T12" fmla="*/ 1788 w 3620"/>
                <a:gd name="T13" fmla="*/ 834 h 3460"/>
                <a:gd name="T14" fmla="*/ 2705 w 3620"/>
                <a:gd name="T15" fmla="*/ 1786 h 3460"/>
                <a:gd name="T16" fmla="*/ 2846 w 3620"/>
                <a:gd name="T17" fmla="*/ 1695 h 3460"/>
                <a:gd name="T18" fmla="*/ 3014 w 3620"/>
                <a:gd name="T19" fmla="*/ 1650 h 3460"/>
                <a:gd name="T20" fmla="*/ 3199 w 3620"/>
                <a:gd name="T21" fmla="*/ 1660 h 3460"/>
                <a:gd name="T22" fmla="*/ 3367 w 3620"/>
                <a:gd name="T23" fmla="*/ 1728 h 3460"/>
                <a:gd name="T24" fmla="*/ 3499 w 3620"/>
                <a:gd name="T25" fmla="*/ 1842 h 3460"/>
                <a:gd name="T26" fmla="*/ 3588 w 3620"/>
                <a:gd name="T27" fmla="*/ 1992 h 3460"/>
                <a:gd name="T28" fmla="*/ 3620 w 3620"/>
                <a:gd name="T29" fmla="*/ 2168 h 3460"/>
                <a:gd name="T30" fmla="*/ 3588 w 3620"/>
                <a:gd name="T31" fmla="*/ 2344 h 3460"/>
                <a:gd name="T32" fmla="*/ 3499 w 3620"/>
                <a:gd name="T33" fmla="*/ 2494 h 3460"/>
                <a:gd name="T34" fmla="*/ 3367 w 3620"/>
                <a:gd name="T35" fmla="*/ 2608 h 3460"/>
                <a:gd name="T36" fmla="*/ 3199 w 3620"/>
                <a:gd name="T37" fmla="*/ 2674 h 3460"/>
                <a:gd name="T38" fmla="*/ 3014 w 3620"/>
                <a:gd name="T39" fmla="*/ 2685 h 3460"/>
                <a:gd name="T40" fmla="*/ 2846 w 3620"/>
                <a:gd name="T41" fmla="*/ 2640 h 3460"/>
                <a:gd name="T42" fmla="*/ 2705 w 3620"/>
                <a:gd name="T43" fmla="*/ 2550 h 3460"/>
                <a:gd name="T44" fmla="*/ 1810 w 3620"/>
                <a:gd name="T45" fmla="*/ 3413 h 3460"/>
                <a:gd name="T46" fmla="*/ 1883 w 3620"/>
                <a:gd name="T47" fmla="*/ 3251 h 3460"/>
                <a:gd name="T48" fmla="*/ 1893 w 3620"/>
                <a:gd name="T49" fmla="*/ 3069 h 3460"/>
                <a:gd name="T50" fmla="*/ 1842 w 3620"/>
                <a:gd name="T51" fmla="*/ 2901 h 3460"/>
                <a:gd name="T52" fmla="*/ 1738 w 3620"/>
                <a:gd name="T53" fmla="*/ 2761 h 3460"/>
                <a:gd name="T54" fmla="*/ 1592 w 3620"/>
                <a:gd name="T55" fmla="*/ 2663 h 3460"/>
                <a:gd name="T56" fmla="*/ 1416 w 3620"/>
                <a:gd name="T57" fmla="*/ 2613 h 3460"/>
                <a:gd name="T58" fmla="*/ 1227 w 3620"/>
                <a:gd name="T59" fmla="*/ 2623 h 3460"/>
                <a:gd name="T60" fmla="*/ 1061 w 3620"/>
                <a:gd name="T61" fmla="*/ 2691 h 3460"/>
                <a:gd name="T62" fmla="*/ 927 w 3620"/>
                <a:gd name="T63" fmla="*/ 2805 h 3460"/>
                <a:gd name="T64" fmla="*/ 840 w 3620"/>
                <a:gd name="T65" fmla="*/ 2955 h 3460"/>
                <a:gd name="T66" fmla="*/ 808 w 3620"/>
                <a:gd name="T67" fmla="*/ 3131 h 3460"/>
                <a:gd name="T68" fmla="*/ 841 w 3620"/>
                <a:gd name="T69" fmla="*/ 3309 h 3460"/>
                <a:gd name="T70" fmla="*/ 932 w 3620"/>
                <a:gd name="T71" fmla="*/ 3460 h 3460"/>
                <a:gd name="T72" fmla="*/ 48 w 3620"/>
                <a:gd name="T73" fmla="*/ 2605 h 3460"/>
                <a:gd name="T74" fmla="*/ 218 w 3620"/>
                <a:gd name="T75" fmla="*/ 2674 h 3460"/>
                <a:gd name="T76" fmla="*/ 408 w 3620"/>
                <a:gd name="T77" fmla="*/ 2685 h 3460"/>
                <a:gd name="T78" fmla="*/ 585 w 3620"/>
                <a:gd name="T79" fmla="*/ 2636 h 3460"/>
                <a:gd name="T80" fmla="*/ 730 w 3620"/>
                <a:gd name="T81" fmla="*/ 2536 h 3460"/>
                <a:gd name="T82" fmla="*/ 834 w 3620"/>
                <a:gd name="T83" fmla="*/ 2396 h 3460"/>
                <a:gd name="T84" fmla="*/ 886 w 3620"/>
                <a:gd name="T85" fmla="*/ 2228 h 3460"/>
                <a:gd name="T86" fmla="*/ 875 w 3620"/>
                <a:gd name="T87" fmla="*/ 2049 h 3460"/>
                <a:gd name="T88" fmla="*/ 804 w 3620"/>
                <a:gd name="T89" fmla="*/ 1888 h 3460"/>
                <a:gd name="T90" fmla="*/ 685 w 3620"/>
                <a:gd name="T91" fmla="*/ 1762 h 3460"/>
                <a:gd name="T92" fmla="*/ 528 w 3620"/>
                <a:gd name="T93" fmla="*/ 1677 h 3460"/>
                <a:gd name="T94" fmla="*/ 345 w 3620"/>
                <a:gd name="T95" fmla="*/ 1646 h 3460"/>
                <a:gd name="T96" fmla="*/ 159 w 3620"/>
                <a:gd name="T97" fmla="*/ 1678 h 3460"/>
                <a:gd name="T98" fmla="*/ 0 w 3620"/>
                <a:gd name="T99" fmla="*/ 1764 h 3460"/>
                <a:gd name="T100" fmla="*/ 917 w 3620"/>
                <a:gd name="T101" fmla="*/ 834 h 3460"/>
                <a:gd name="T102" fmla="*/ 837 w 3620"/>
                <a:gd name="T103" fmla="*/ 689 h 3460"/>
                <a:gd name="T104" fmla="*/ 808 w 3620"/>
                <a:gd name="T105" fmla="*/ 521 h 3460"/>
                <a:gd name="T106" fmla="*/ 840 w 3620"/>
                <a:gd name="T107" fmla="*/ 345 h 3460"/>
                <a:gd name="T108" fmla="*/ 927 w 3620"/>
                <a:gd name="T109" fmla="*/ 196 h 3460"/>
                <a:gd name="T110" fmla="*/ 1061 w 3620"/>
                <a:gd name="T111" fmla="*/ 82 h 3460"/>
                <a:gd name="T112" fmla="*/ 1227 w 3620"/>
                <a:gd name="T113" fmla="*/ 14 h 3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20" h="3460">
                  <a:moveTo>
                    <a:pt x="1353" y="0"/>
                  </a:moveTo>
                  <a:lnTo>
                    <a:pt x="1416" y="4"/>
                  </a:lnTo>
                  <a:lnTo>
                    <a:pt x="1478" y="14"/>
                  </a:lnTo>
                  <a:lnTo>
                    <a:pt x="1537" y="31"/>
                  </a:lnTo>
                  <a:lnTo>
                    <a:pt x="1592" y="54"/>
                  </a:lnTo>
                  <a:lnTo>
                    <a:pt x="1644" y="82"/>
                  </a:lnTo>
                  <a:lnTo>
                    <a:pt x="1693" y="116"/>
                  </a:lnTo>
                  <a:lnTo>
                    <a:pt x="1738" y="153"/>
                  </a:lnTo>
                  <a:lnTo>
                    <a:pt x="1778" y="196"/>
                  </a:lnTo>
                  <a:lnTo>
                    <a:pt x="1812" y="243"/>
                  </a:lnTo>
                  <a:lnTo>
                    <a:pt x="1842" y="293"/>
                  </a:lnTo>
                  <a:lnTo>
                    <a:pt x="1865" y="345"/>
                  </a:lnTo>
                  <a:lnTo>
                    <a:pt x="1883" y="402"/>
                  </a:lnTo>
                  <a:lnTo>
                    <a:pt x="1893" y="461"/>
                  </a:lnTo>
                  <a:lnTo>
                    <a:pt x="1897" y="521"/>
                  </a:lnTo>
                  <a:lnTo>
                    <a:pt x="1894" y="578"/>
                  </a:lnTo>
                  <a:lnTo>
                    <a:pt x="1884" y="635"/>
                  </a:lnTo>
                  <a:lnTo>
                    <a:pt x="1869" y="689"/>
                  </a:lnTo>
                  <a:lnTo>
                    <a:pt x="1847" y="740"/>
                  </a:lnTo>
                  <a:lnTo>
                    <a:pt x="1820" y="787"/>
                  </a:lnTo>
                  <a:lnTo>
                    <a:pt x="1788" y="834"/>
                  </a:lnTo>
                  <a:lnTo>
                    <a:pt x="1752" y="875"/>
                  </a:lnTo>
                  <a:lnTo>
                    <a:pt x="2705" y="875"/>
                  </a:lnTo>
                  <a:lnTo>
                    <a:pt x="2705" y="1786"/>
                  </a:lnTo>
                  <a:lnTo>
                    <a:pt x="2749" y="1751"/>
                  </a:lnTo>
                  <a:lnTo>
                    <a:pt x="2796" y="1721"/>
                  </a:lnTo>
                  <a:lnTo>
                    <a:pt x="2846" y="1695"/>
                  </a:lnTo>
                  <a:lnTo>
                    <a:pt x="2900" y="1674"/>
                  </a:lnTo>
                  <a:lnTo>
                    <a:pt x="2957" y="1659"/>
                  </a:lnTo>
                  <a:lnTo>
                    <a:pt x="3014" y="1650"/>
                  </a:lnTo>
                  <a:lnTo>
                    <a:pt x="3075" y="1646"/>
                  </a:lnTo>
                  <a:lnTo>
                    <a:pt x="3139" y="1650"/>
                  </a:lnTo>
                  <a:lnTo>
                    <a:pt x="3199" y="1660"/>
                  </a:lnTo>
                  <a:lnTo>
                    <a:pt x="3258" y="1677"/>
                  </a:lnTo>
                  <a:lnTo>
                    <a:pt x="3315" y="1700"/>
                  </a:lnTo>
                  <a:lnTo>
                    <a:pt x="3367" y="1728"/>
                  </a:lnTo>
                  <a:lnTo>
                    <a:pt x="3416" y="1762"/>
                  </a:lnTo>
                  <a:lnTo>
                    <a:pt x="3460" y="1799"/>
                  </a:lnTo>
                  <a:lnTo>
                    <a:pt x="3499" y="1842"/>
                  </a:lnTo>
                  <a:lnTo>
                    <a:pt x="3534" y="1888"/>
                  </a:lnTo>
                  <a:lnTo>
                    <a:pt x="3563" y="1938"/>
                  </a:lnTo>
                  <a:lnTo>
                    <a:pt x="3588" y="1992"/>
                  </a:lnTo>
                  <a:lnTo>
                    <a:pt x="3604" y="2049"/>
                  </a:lnTo>
                  <a:lnTo>
                    <a:pt x="3616" y="2106"/>
                  </a:lnTo>
                  <a:lnTo>
                    <a:pt x="3620" y="2168"/>
                  </a:lnTo>
                  <a:lnTo>
                    <a:pt x="3616" y="2228"/>
                  </a:lnTo>
                  <a:lnTo>
                    <a:pt x="3604" y="2287"/>
                  </a:lnTo>
                  <a:lnTo>
                    <a:pt x="3588" y="2344"/>
                  </a:lnTo>
                  <a:lnTo>
                    <a:pt x="3563" y="2396"/>
                  </a:lnTo>
                  <a:lnTo>
                    <a:pt x="3534" y="2446"/>
                  </a:lnTo>
                  <a:lnTo>
                    <a:pt x="3499" y="2494"/>
                  </a:lnTo>
                  <a:lnTo>
                    <a:pt x="3460" y="2536"/>
                  </a:lnTo>
                  <a:lnTo>
                    <a:pt x="3416" y="2574"/>
                  </a:lnTo>
                  <a:lnTo>
                    <a:pt x="3367" y="2608"/>
                  </a:lnTo>
                  <a:lnTo>
                    <a:pt x="3315" y="2636"/>
                  </a:lnTo>
                  <a:lnTo>
                    <a:pt x="3258" y="2658"/>
                  </a:lnTo>
                  <a:lnTo>
                    <a:pt x="3199" y="2674"/>
                  </a:lnTo>
                  <a:lnTo>
                    <a:pt x="3139" y="2685"/>
                  </a:lnTo>
                  <a:lnTo>
                    <a:pt x="3075" y="2688"/>
                  </a:lnTo>
                  <a:lnTo>
                    <a:pt x="3014" y="2685"/>
                  </a:lnTo>
                  <a:lnTo>
                    <a:pt x="2957" y="2676"/>
                  </a:lnTo>
                  <a:lnTo>
                    <a:pt x="2900" y="2660"/>
                  </a:lnTo>
                  <a:lnTo>
                    <a:pt x="2846" y="2640"/>
                  </a:lnTo>
                  <a:lnTo>
                    <a:pt x="2796" y="2614"/>
                  </a:lnTo>
                  <a:lnTo>
                    <a:pt x="2749" y="2585"/>
                  </a:lnTo>
                  <a:lnTo>
                    <a:pt x="2705" y="2550"/>
                  </a:lnTo>
                  <a:lnTo>
                    <a:pt x="2705" y="3460"/>
                  </a:lnTo>
                  <a:lnTo>
                    <a:pt x="1774" y="3460"/>
                  </a:lnTo>
                  <a:lnTo>
                    <a:pt x="1810" y="3413"/>
                  </a:lnTo>
                  <a:lnTo>
                    <a:pt x="1841" y="3363"/>
                  </a:lnTo>
                  <a:lnTo>
                    <a:pt x="1865" y="3309"/>
                  </a:lnTo>
                  <a:lnTo>
                    <a:pt x="1883" y="3251"/>
                  </a:lnTo>
                  <a:lnTo>
                    <a:pt x="1893" y="3192"/>
                  </a:lnTo>
                  <a:lnTo>
                    <a:pt x="1897" y="3131"/>
                  </a:lnTo>
                  <a:lnTo>
                    <a:pt x="1893" y="3069"/>
                  </a:lnTo>
                  <a:lnTo>
                    <a:pt x="1883" y="3010"/>
                  </a:lnTo>
                  <a:lnTo>
                    <a:pt x="1865" y="2955"/>
                  </a:lnTo>
                  <a:lnTo>
                    <a:pt x="1842" y="2901"/>
                  </a:lnTo>
                  <a:lnTo>
                    <a:pt x="1812" y="2851"/>
                  </a:lnTo>
                  <a:lnTo>
                    <a:pt x="1778" y="2805"/>
                  </a:lnTo>
                  <a:lnTo>
                    <a:pt x="1738" y="2761"/>
                  </a:lnTo>
                  <a:lnTo>
                    <a:pt x="1693" y="2724"/>
                  </a:lnTo>
                  <a:lnTo>
                    <a:pt x="1644" y="2691"/>
                  </a:lnTo>
                  <a:lnTo>
                    <a:pt x="1592" y="2663"/>
                  </a:lnTo>
                  <a:lnTo>
                    <a:pt x="1537" y="2640"/>
                  </a:lnTo>
                  <a:lnTo>
                    <a:pt x="1478" y="2623"/>
                  </a:lnTo>
                  <a:lnTo>
                    <a:pt x="1416" y="2613"/>
                  </a:lnTo>
                  <a:lnTo>
                    <a:pt x="1353" y="2610"/>
                  </a:lnTo>
                  <a:lnTo>
                    <a:pt x="1289" y="2613"/>
                  </a:lnTo>
                  <a:lnTo>
                    <a:pt x="1227" y="2623"/>
                  </a:lnTo>
                  <a:lnTo>
                    <a:pt x="1170" y="2640"/>
                  </a:lnTo>
                  <a:lnTo>
                    <a:pt x="1113" y="2663"/>
                  </a:lnTo>
                  <a:lnTo>
                    <a:pt x="1061" y="2691"/>
                  </a:lnTo>
                  <a:lnTo>
                    <a:pt x="1012" y="2724"/>
                  </a:lnTo>
                  <a:lnTo>
                    <a:pt x="968" y="2761"/>
                  </a:lnTo>
                  <a:lnTo>
                    <a:pt x="927" y="2805"/>
                  </a:lnTo>
                  <a:lnTo>
                    <a:pt x="893" y="2851"/>
                  </a:lnTo>
                  <a:lnTo>
                    <a:pt x="863" y="2901"/>
                  </a:lnTo>
                  <a:lnTo>
                    <a:pt x="840" y="2955"/>
                  </a:lnTo>
                  <a:lnTo>
                    <a:pt x="822" y="3010"/>
                  </a:lnTo>
                  <a:lnTo>
                    <a:pt x="812" y="3069"/>
                  </a:lnTo>
                  <a:lnTo>
                    <a:pt x="808" y="3131"/>
                  </a:lnTo>
                  <a:lnTo>
                    <a:pt x="812" y="3192"/>
                  </a:lnTo>
                  <a:lnTo>
                    <a:pt x="823" y="3251"/>
                  </a:lnTo>
                  <a:lnTo>
                    <a:pt x="841" y="3309"/>
                  </a:lnTo>
                  <a:lnTo>
                    <a:pt x="866" y="3363"/>
                  </a:lnTo>
                  <a:lnTo>
                    <a:pt x="896" y="3413"/>
                  </a:lnTo>
                  <a:lnTo>
                    <a:pt x="932" y="3460"/>
                  </a:lnTo>
                  <a:lnTo>
                    <a:pt x="0" y="3460"/>
                  </a:lnTo>
                  <a:lnTo>
                    <a:pt x="0" y="2570"/>
                  </a:lnTo>
                  <a:lnTo>
                    <a:pt x="48" y="2605"/>
                  </a:lnTo>
                  <a:lnTo>
                    <a:pt x="102" y="2633"/>
                  </a:lnTo>
                  <a:lnTo>
                    <a:pt x="159" y="2656"/>
                  </a:lnTo>
                  <a:lnTo>
                    <a:pt x="218" y="2674"/>
                  </a:lnTo>
                  <a:lnTo>
                    <a:pt x="281" y="2685"/>
                  </a:lnTo>
                  <a:lnTo>
                    <a:pt x="345" y="2688"/>
                  </a:lnTo>
                  <a:lnTo>
                    <a:pt x="408" y="2685"/>
                  </a:lnTo>
                  <a:lnTo>
                    <a:pt x="469" y="2674"/>
                  </a:lnTo>
                  <a:lnTo>
                    <a:pt x="528" y="2658"/>
                  </a:lnTo>
                  <a:lnTo>
                    <a:pt x="585" y="2636"/>
                  </a:lnTo>
                  <a:lnTo>
                    <a:pt x="636" y="2608"/>
                  </a:lnTo>
                  <a:lnTo>
                    <a:pt x="685" y="2574"/>
                  </a:lnTo>
                  <a:lnTo>
                    <a:pt x="730" y="2536"/>
                  </a:lnTo>
                  <a:lnTo>
                    <a:pt x="769" y="2494"/>
                  </a:lnTo>
                  <a:lnTo>
                    <a:pt x="804" y="2446"/>
                  </a:lnTo>
                  <a:lnTo>
                    <a:pt x="834" y="2396"/>
                  </a:lnTo>
                  <a:lnTo>
                    <a:pt x="858" y="2344"/>
                  </a:lnTo>
                  <a:lnTo>
                    <a:pt x="875" y="2287"/>
                  </a:lnTo>
                  <a:lnTo>
                    <a:pt x="886" y="2228"/>
                  </a:lnTo>
                  <a:lnTo>
                    <a:pt x="889" y="2168"/>
                  </a:lnTo>
                  <a:lnTo>
                    <a:pt x="886" y="2106"/>
                  </a:lnTo>
                  <a:lnTo>
                    <a:pt x="875" y="2049"/>
                  </a:lnTo>
                  <a:lnTo>
                    <a:pt x="858" y="1992"/>
                  </a:lnTo>
                  <a:lnTo>
                    <a:pt x="834" y="1938"/>
                  </a:lnTo>
                  <a:lnTo>
                    <a:pt x="804" y="1888"/>
                  </a:lnTo>
                  <a:lnTo>
                    <a:pt x="769" y="1842"/>
                  </a:lnTo>
                  <a:lnTo>
                    <a:pt x="730" y="1799"/>
                  </a:lnTo>
                  <a:lnTo>
                    <a:pt x="685" y="1762"/>
                  </a:lnTo>
                  <a:lnTo>
                    <a:pt x="636" y="1728"/>
                  </a:lnTo>
                  <a:lnTo>
                    <a:pt x="585" y="1700"/>
                  </a:lnTo>
                  <a:lnTo>
                    <a:pt x="528" y="1677"/>
                  </a:lnTo>
                  <a:lnTo>
                    <a:pt x="469" y="1660"/>
                  </a:lnTo>
                  <a:lnTo>
                    <a:pt x="408" y="1650"/>
                  </a:lnTo>
                  <a:lnTo>
                    <a:pt x="345" y="1646"/>
                  </a:lnTo>
                  <a:lnTo>
                    <a:pt x="281" y="1650"/>
                  </a:lnTo>
                  <a:lnTo>
                    <a:pt x="218" y="1662"/>
                  </a:lnTo>
                  <a:lnTo>
                    <a:pt x="159" y="1678"/>
                  </a:lnTo>
                  <a:lnTo>
                    <a:pt x="102" y="1701"/>
                  </a:lnTo>
                  <a:lnTo>
                    <a:pt x="48" y="1731"/>
                  </a:lnTo>
                  <a:lnTo>
                    <a:pt x="0" y="1764"/>
                  </a:lnTo>
                  <a:lnTo>
                    <a:pt x="0" y="875"/>
                  </a:lnTo>
                  <a:lnTo>
                    <a:pt x="954" y="875"/>
                  </a:lnTo>
                  <a:lnTo>
                    <a:pt x="917" y="834"/>
                  </a:lnTo>
                  <a:lnTo>
                    <a:pt x="885" y="787"/>
                  </a:lnTo>
                  <a:lnTo>
                    <a:pt x="859" y="740"/>
                  </a:lnTo>
                  <a:lnTo>
                    <a:pt x="837" y="689"/>
                  </a:lnTo>
                  <a:lnTo>
                    <a:pt x="821" y="635"/>
                  </a:lnTo>
                  <a:lnTo>
                    <a:pt x="812" y="578"/>
                  </a:lnTo>
                  <a:lnTo>
                    <a:pt x="808" y="521"/>
                  </a:lnTo>
                  <a:lnTo>
                    <a:pt x="812" y="461"/>
                  </a:lnTo>
                  <a:lnTo>
                    <a:pt x="822" y="402"/>
                  </a:lnTo>
                  <a:lnTo>
                    <a:pt x="840" y="345"/>
                  </a:lnTo>
                  <a:lnTo>
                    <a:pt x="863" y="293"/>
                  </a:lnTo>
                  <a:lnTo>
                    <a:pt x="893" y="243"/>
                  </a:lnTo>
                  <a:lnTo>
                    <a:pt x="927" y="196"/>
                  </a:lnTo>
                  <a:lnTo>
                    <a:pt x="968" y="153"/>
                  </a:lnTo>
                  <a:lnTo>
                    <a:pt x="1012" y="116"/>
                  </a:lnTo>
                  <a:lnTo>
                    <a:pt x="1061" y="82"/>
                  </a:lnTo>
                  <a:lnTo>
                    <a:pt x="1113" y="54"/>
                  </a:lnTo>
                  <a:lnTo>
                    <a:pt x="1170" y="31"/>
                  </a:lnTo>
                  <a:lnTo>
                    <a:pt x="1227" y="14"/>
                  </a:lnTo>
                  <a:lnTo>
                    <a:pt x="1289" y="4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accent5"/>
            </a:solidFill>
            <a:ln w="7620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520700" dist="25400" dir="12900000" algn="tr" rotWithShape="0">
                <a:prstClr val="black">
                  <a:alpha val="7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19" name="Freeform 26">
              <a:extLst>
                <a:ext uri="{FF2B5EF4-FFF2-40B4-BE49-F238E27FC236}">
                  <a16:creationId xmlns:a16="http://schemas.microsoft.com/office/drawing/2014/main" id="{52998348-4BBC-4D39-9D07-3ECD61B8B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012" y="2732040"/>
              <a:ext cx="55084" cy="426612"/>
            </a:xfrm>
            <a:custGeom>
              <a:avLst/>
              <a:gdLst>
                <a:gd name="T0" fmla="*/ 145 w 145"/>
                <a:gd name="T1" fmla="*/ 0 h 1123"/>
                <a:gd name="T2" fmla="*/ 145 w 145"/>
                <a:gd name="T3" fmla="*/ 769 h 1123"/>
                <a:gd name="T4" fmla="*/ 142 w 145"/>
                <a:gd name="T5" fmla="*/ 818 h 1123"/>
                <a:gd name="T6" fmla="*/ 141 w 145"/>
                <a:gd name="T7" fmla="*/ 825 h 1123"/>
                <a:gd name="T8" fmla="*/ 141 w 145"/>
                <a:gd name="T9" fmla="*/ 834 h 1123"/>
                <a:gd name="T10" fmla="*/ 136 w 145"/>
                <a:gd name="T11" fmla="*/ 865 h 1123"/>
                <a:gd name="T12" fmla="*/ 133 w 145"/>
                <a:gd name="T13" fmla="*/ 874 h 1123"/>
                <a:gd name="T14" fmla="*/ 132 w 145"/>
                <a:gd name="T15" fmla="*/ 883 h 1123"/>
                <a:gd name="T16" fmla="*/ 125 w 145"/>
                <a:gd name="T17" fmla="*/ 911 h 1123"/>
                <a:gd name="T18" fmla="*/ 122 w 145"/>
                <a:gd name="T19" fmla="*/ 920 h 1123"/>
                <a:gd name="T20" fmla="*/ 118 w 145"/>
                <a:gd name="T21" fmla="*/ 929 h 1123"/>
                <a:gd name="T22" fmla="*/ 116 w 145"/>
                <a:gd name="T23" fmla="*/ 938 h 1123"/>
                <a:gd name="T24" fmla="*/ 113 w 145"/>
                <a:gd name="T25" fmla="*/ 946 h 1123"/>
                <a:gd name="T26" fmla="*/ 112 w 145"/>
                <a:gd name="T27" fmla="*/ 950 h 1123"/>
                <a:gd name="T28" fmla="*/ 110 w 145"/>
                <a:gd name="T29" fmla="*/ 952 h 1123"/>
                <a:gd name="T30" fmla="*/ 98 w 145"/>
                <a:gd name="T31" fmla="*/ 980 h 1123"/>
                <a:gd name="T32" fmla="*/ 85 w 145"/>
                <a:gd name="T33" fmla="*/ 1008 h 1123"/>
                <a:gd name="T34" fmla="*/ 81 w 145"/>
                <a:gd name="T35" fmla="*/ 1014 h 1123"/>
                <a:gd name="T36" fmla="*/ 51 w 145"/>
                <a:gd name="T37" fmla="*/ 1061 h 1123"/>
                <a:gd name="T38" fmla="*/ 49 w 145"/>
                <a:gd name="T39" fmla="*/ 1064 h 1123"/>
                <a:gd name="T40" fmla="*/ 46 w 145"/>
                <a:gd name="T41" fmla="*/ 1067 h 1123"/>
                <a:gd name="T42" fmla="*/ 44 w 145"/>
                <a:gd name="T43" fmla="*/ 1071 h 1123"/>
                <a:gd name="T44" fmla="*/ 41 w 145"/>
                <a:gd name="T45" fmla="*/ 1074 h 1123"/>
                <a:gd name="T46" fmla="*/ 21 w 145"/>
                <a:gd name="T47" fmla="*/ 1100 h 1123"/>
                <a:gd name="T48" fmla="*/ 0 w 145"/>
                <a:gd name="T49" fmla="*/ 1123 h 1123"/>
                <a:gd name="T50" fmla="*/ 0 w 145"/>
                <a:gd name="T51" fmla="*/ 353 h 1123"/>
                <a:gd name="T52" fmla="*/ 21 w 145"/>
                <a:gd name="T53" fmla="*/ 329 h 1123"/>
                <a:gd name="T54" fmla="*/ 41 w 145"/>
                <a:gd name="T55" fmla="*/ 303 h 1123"/>
                <a:gd name="T56" fmla="*/ 51 w 145"/>
                <a:gd name="T57" fmla="*/ 291 h 1123"/>
                <a:gd name="T58" fmla="*/ 81 w 145"/>
                <a:gd name="T59" fmla="*/ 245 h 1123"/>
                <a:gd name="T60" fmla="*/ 85 w 145"/>
                <a:gd name="T61" fmla="*/ 238 h 1123"/>
                <a:gd name="T62" fmla="*/ 98 w 145"/>
                <a:gd name="T63" fmla="*/ 211 h 1123"/>
                <a:gd name="T64" fmla="*/ 110 w 145"/>
                <a:gd name="T65" fmla="*/ 182 h 1123"/>
                <a:gd name="T66" fmla="*/ 118 w 145"/>
                <a:gd name="T67" fmla="*/ 160 h 1123"/>
                <a:gd name="T68" fmla="*/ 122 w 145"/>
                <a:gd name="T69" fmla="*/ 150 h 1123"/>
                <a:gd name="T70" fmla="*/ 125 w 145"/>
                <a:gd name="T71" fmla="*/ 141 h 1123"/>
                <a:gd name="T72" fmla="*/ 132 w 145"/>
                <a:gd name="T73" fmla="*/ 114 h 1123"/>
                <a:gd name="T74" fmla="*/ 133 w 145"/>
                <a:gd name="T75" fmla="*/ 104 h 1123"/>
                <a:gd name="T76" fmla="*/ 136 w 145"/>
                <a:gd name="T77" fmla="*/ 95 h 1123"/>
                <a:gd name="T78" fmla="*/ 141 w 145"/>
                <a:gd name="T79" fmla="*/ 64 h 1123"/>
                <a:gd name="T80" fmla="*/ 141 w 145"/>
                <a:gd name="T81" fmla="*/ 56 h 1123"/>
                <a:gd name="T82" fmla="*/ 142 w 145"/>
                <a:gd name="T83" fmla="*/ 48 h 1123"/>
                <a:gd name="T84" fmla="*/ 145 w 145"/>
                <a:gd name="T85" fmla="*/ 0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5" h="1123">
                  <a:moveTo>
                    <a:pt x="145" y="0"/>
                  </a:moveTo>
                  <a:lnTo>
                    <a:pt x="145" y="769"/>
                  </a:lnTo>
                  <a:lnTo>
                    <a:pt x="142" y="818"/>
                  </a:lnTo>
                  <a:lnTo>
                    <a:pt x="141" y="825"/>
                  </a:lnTo>
                  <a:lnTo>
                    <a:pt x="141" y="834"/>
                  </a:lnTo>
                  <a:lnTo>
                    <a:pt x="136" y="865"/>
                  </a:lnTo>
                  <a:lnTo>
                    <a:pt x="133" y="874"/>
                  </a:lnTo>
                  <a:lnTo>
                    <a:pt x="132" y="883"/>
                  </a:lnTo>
                  <a:lnTo>
                    <a:pt x="125" y="911"/>
                  </a:lnTo>
                  <a:lnTo>
                    <a:pt x="122" y="920"/>
                  </a:lnTo>
                  <a:lnTo>
                    <a:pt x="118" y="929"/>
                  </a:lnTo>
                  <a:lnTo>
                    <a:pt x="116" y="938"/>
                  </a:lnTo>
                  <a:lnTo>
                    <a:pt x="113" y="946"/>
                  </a:lnTo>
                  <a:lnTo>
                    <a:pt x="112" y="950"/>
                  </a:lnTo>
                  <a:lnTo>
                    <a:pt x="110" y="952"/>
                  </a:lnTo>
                  <a:lnTo>
                    <a:pt x="98" y="980"/>
                  </a:lnTo>
                  <a:lnTo>
                    <a:pt x="85" y="1008"/>
                  </a:lnTo>
                  <a:lnTo>
                    <a:pt x="81" y="1014"/>
                  </a:lnTo>
                  <a:lnTo>
                    <a:pt x="51" y="1061"/>
                  </a:lnTo>
                  <a:lnTo>
                    <a:pt x="49" y="1064"/>
                  </a:lnTo>
                  <a:lnTo>
                    <a:pt x="46" y="1067"/>
                  </a:lnTo>
                  <a:lnTo>
                    <a:pt x="44" y="1071"/>
                  </a:lnTo>
                  <a:lnTo>
                    <a:pt x="41" y="1074"/>
                  </a:lnTo>
                  <a:lnTo>
                    <a:pt x="21" y="1100"/>
                  </a:lnTo>
                  <a:lnTo>
                    <a:pt x="0" y="1123"/>
                  </a:lnTo>
                  <a:lnTo>
                    <a:pt x="0" y="353"/>
                  </a:lnTo>
                  <a:lnTo>
                    <a:pt x="21" y="329"/>
                  </a:lnTo>
                  <a:lnTo>
                    <a:pt x="41" y="303"/>
                  </a:lnTo>
                  <a:lnTo>
                    <a:pt x="51" y="291"/>
                  </a:lnTo>
                  <a:lnTo>
                    <a:pt x="81" y="245"/>
                  </a:lnTo>
                  <a:lnTo>
                    <a:pt x="85" y="238"/>
                  </a:lnTo>
                  <a:lnTo>
                    <a:pt x="98" y="211"/>
                  </a:lnTo>
                  <a:lnTo>
                    <a:pt x="110" y="182"/>
                  </a:lnTo>
                  <a:lnTo>
                    <a:pt x="118" y="160"/>
                  </a:lnTo>
                  <a:lnTo>
                    <a:pt x="122" y="150"/>
                  </a:lnTo>
                  <a:lnTo>
                    <a:pt x="125" y="141"/>
                  </a:lnTo>
                  <a:lnTo>
                    <a:pt x="132" y="114"/>
                  </a:lnTo>
                  <a:lnTo>
                    <a:pt x="133" y="104"/>
                  </a:lnTo>
                  <a:lnTo>
                    <a:pt x="136" y="95"/>
                  </a:lnTo>
                  <a:lnTo>
                    <a:pt x="141" y="64"/>
                  </a:lnTo>
                  <a:lnTo>
                    <a:pt x="141" y="56"/>
                  </a:lnTo>
                  <a:lnTo>
                    <a:pt x="142" y="48"/>
                  </a:lnTo>
                  <a:lnTo>
                    <a:pt x="14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60000">
                  <a:schemeClr val="accent1">
                    <a:lumMod val="5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20" name="Freeform 27">
              <a:extLst>
                <a:ext uri="{FF2B5EF4-FFF2-40B4-BE49-F238E27FC236}">
                  <a16:creationId xmlns:a16="http://schemas.microsoft.com/office/drawing/2014/main" id="{10A0B6C9-9CFF-40FD-B24D-9C1C4615F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400" y="2732040"/>
              <a:ext cx="55463" cy="426612"/>
            </a:xfrm>
            <a:custGeom>
              <a:avLst/>
              <a:gdLst>
                <a:gd name="T0" fmla="*/ 0 w 146"/>
                <a:gd name="T1" fmla="*/ 0 h 1123"/>
                <a:gd name="T2" fmla="*/ 4 w 146"/>
                <a:gd name="T3" fmla="*/ 57 h 1123"/>
                <a:gd name="T4" fmla="*/ 13 w 146"/>
                <a:gd name="T5" fmla="*/ 113 h 1123"/>
                <a:gd name="T6" fmla="*/ 29 w 146"/>
                <a:gd name="T7" fmla="*/ 166 h 1123"/>
                <a:gd name="T8" fmla="*/ 51 w 146"/>
                <a:gd name="T9" fmla="*/ 218 h 1123"/>
                <a:gd name="T10" fmla="*/ 77 w 146"/>
                <a:gd name="T11" fmla="*/ 266 h 1123"/>
                <a:gd name="T12" fmla="*/ 109 w 146"/>
                <a:gd name="T13" fmla="*/ 311 h 1123"/>
                <a:gd name="T14" fmla="*/ 146 w 146"/>
                <a:gd name="T15" fmla="*/ 353 h 1123"/>
                <a:gd name="T16" fmla="*/ 146 w 146"/>
                <a:gd name="T17" fmla="*/ 1123 h 1123"/>
                <a:gd name="T18" fmla="*/ 114 w 146"/>
                <a:gd name="T19" fmla="*/ 1087 h 1123"/>
                <a:gd name="T20" fmla="*/ 85 w 146"/>
                <a:gd name="T21" fmla="*/ 1048 h 1123"/>
                <a:gd name="T22" fmla="*/ 55 w 146"/>
                <a:gd name="T23" fmla="*/ 997 h 1123"/>
                <a:gd name="T24" fmla="*/ 32 w 146"/>
                <a:gd name="T25" fmla="*/ 944 h 1123"/>
                <a:gd name="T26" fmla="*/ 14 w 146"/>
                <a:gd name="T27" fmla="*/ 888 h 1123"/>
                <a:gd name="T28" fmla="*/ 4 w 146"/>
                <a:gd name="T29" fmla="*/ 830 h 1123"/>
                <a:gd name="T30" fmla="*/ 0 w 146"/>
                <a:gd name="T31" fmla="*/ 769 h 1123"/>
                <a:gd name="T32" fmla="*/ 0 w 146"/>
                <a:gd name="T33" fmla="*/ 0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6" h="1123">
                  <a:moveTo>
                    <a:pt x="0" y="0"/>
                  </a:moveTo>
                  <a:lnTo>
                    <a:pt x="4" y="57"/>
                  </a:lnTo>
                  <a:lnTo>
                    <a:pt x="13" y="113"/>
                  </a:lnTo>
                  <a:lnTo>
                    <a:pt x="29" y="166"/>
                  </a:lnTo>
                  <a:lnTo>
                    <a:pt x="51" y="218"/>
                  </a:lnTo>
                  <a:lnTo>
                    <a:pt x="77" y="266"/>
                  </a:lnTo>
                  <a:lnTo>
                    <a:pt x="109" y="311"/>
                  </a:lnTo>
                  <a:lnTo>
                    <a:pt x="146" y="353"/>
                  </a:lnTo>
                  <a:lnTo>
                    <a:pt x="146" y="1123"/>
                  </a:lnTo>
                  <a:lnTo>
                    <a:pt x="114" y="1087"/>
                  </a:lnTo>
                  <a:lnTo>
                    <a:pt x="85" y="1048"/>
                  </a:lnTo>
                  <a:lnTo>
                    <a:pt x="55" y="997"/>
                  </a:lnTo>
                  <a:lnTo>
                    <a:pt x="32" y="944"/>
                  </a:lnTo>
                  <a:lnTo>
                    <a:pt x="14" y="888"/>
                  </a:lnTo>
                  <a:lnTo>
                    <a:pt x="4" y="830"/>
                  </a:lnTo>
                  <a:lnTo>
                    <a:pt x="0" y="76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60000">
                  <a:schemeClr val="accent1">
                    <a:lumMod val="5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21" name="Freeform 28">
              <a:extLst>
                <a:ext uri="{FF2B5EF4-FFF2-40B4-BE49-F238E27FC236}">
                  <a16:creationId xmlns:a16="http://schemas.microsoft.com/office/drawing/2014/main" id="{D3893D6D-8DF6-47AE-82C0-D6CC2F401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452" y="3159412"/>
              <a:ext cx="337718" cy="490432"/>
            </a:xfrm>
            <a:custGeom>
              <a:avLst/>
              <a:gdLst>
                <a:gd name="T0" fmla="*/ 345 w 889"/>
                <a:gd name="T1" fmla="*/ 0 h 1291"/>
                <a:gd name="T2" fmla="*/ 408 w 889"/>
                <a:gd name="T3" fmla="*/ 4 h 1291"/>
                <a:gd name="T4" fmla="*/ 469 w 889"/>
                <a:gd name="T5" fmla="*/ 14 h 1291"/>
                <a:gd name="T6" fmla="*/ 528 w 889"/>
                <a:gd name="T7" fmla="*/ 31 h 1291"/>
                <a:gd name="T8" fmla="*/ 585 w 889"/>
                <a:gd name="T9" fmla="*/ 53 h 1291"/>
                <a:gd name="T10" fmla="*/ 636 w 889"/>
                <a:gd name="T11" fmla="*/ 81 h 1291"/>
                <a:gd name="T12" fmla="*/ 685 w 889"/>
                <a:gd name="T13" fmla="*/ 114 h 1291"/>
                <a:gd name="T14" fmla="*/ 730 w 889"/>
                <a:gd name="T15" fmla="*/ 153 h 1291"/>
                <a:gd name="T16" fmla="*/ 769 w 889"/>
                <a:gd name="T17" fmla="*/ 195 h 1291"/>
                <a:gd name="T18" fmla="*/ 804 w 889"/>
                <a:gd name="T19" fmla="*/ 241 h 1291"/>
                <a:gd name="T20" fmla="*/ 834 w 889"/>
                <a:gd name="T21" fmla="*/ 291 h 1291"/>
                <a:gd name="T22" fmla="*/ 858 w 889"/>
                <a:gd name="T23" fmla="*/ 345 h 1291"/>
                <a:gd name="T24" fmla="*/ 875 w 889"/>
                <a:gd name="T25" fmla="*/ 401 h 1291"/>
                <a:gd name="T26" fmla="*/ 886 w 889"/>
                <a:gd name="T27" fmla="*/ 460 h 1291"/>
                <a:gd name="T28" fmla="*/ 889 w 889"/>
                <a:gd name="T29" fmla="*/ 521 h 1291"/>
                <a:gd name="T30" fmla="*/ 889 w 889"/>
                <a:gd name="T31" fmla="*/ 1291 h 1291"/>
                <a:gd name="T32" fmla="*/ 886 w 889"/>
                <a:gd name="T33" fmla="*/ 1229 h 1291"/>
                <a:gd name="T34" fmla="*/ 875 w 889"/>
                <a:gd name="T35" fmla="*/ 1172 h 1291"/>
                <a:gd name="T36" fmla="*/ 858 w 889"/>
                <a:gd name="T37" fmla="*/ 1115 h 1291"/>
                <a:gd name="T38" fmla="*/ 834 w 889"/>
                <a:gd name="T39" fmla="*/ 1061 h 1291"/>
                <a:gd name="T40" fmla="*/ 804 w 889"/>
                <a:gd name="T41" fmla="*/ 1011 h 1291"/>
                <a:gd name="T42" fmla="*/ 769 w 889"/>
                <a:gd name="T43" fmla="*/ 965 h 1291"/>
                <a:gd name="T44" fmla="*/ 730 w 889"/>
                <a:gd name="T45" fmla="*/ 922 h 1291"/>
                <a:gd name="T46" fmla="*/ 685 w 889"/>
                <a:gd name="T47" fmla="*/ 885 h 1291"/>
                <a:gd name="T48" fmla="*/ 636 w 889"/>
                <a:gd name="T49" fmla="*/ 851 h 1291"/>
                <a:gd name="T50" fmla="*/ 585 w 889"/>
                <a:gd name="T51" fmla="*/ 823 h 1291"/>
                <a:gd name="T52" fmla="*/ 528 w 889"/>
                <a:gd name="T53" fmla="*/ 800 h 1291"/>
                <a:gd name="T54" fmla="*/ 469 w 889"/>
                <a:gd name="T55" fmla="*/ 783 h 1291"/>
                <a:gd name="T56" fmla="*/ 408 w 889"/>
                <a:gd name="T57" fmla="*/ 773 h 1291"/>
                <a:gd name="T58" fmla="*/ 345 w 889"/>
                <a:gd name="T59" fmla="*/ 769 h 1291"/>
                <a:gd name="T60" fmla="*/ 281 w 889"/>
                <a:gd name="T61" fmla="*/ 773 h 1291"/>
                <a:gd name="T62" fmla="*/ 218 w 889"/>
                <a:gd name="T63" fmla="*/ 785 h 1291"/>
                <a:gd name="T64" fmla="*/ 159 w 889"/>
                <a:gd name="T65" fmla="*/ 801 h 1291"/>
                <a:gd name="T66" fmla="*/ 102 w 889"/>
                <a:gd name="T67" fmla="*/ 824 h 1291"/>
                <a:gd name="T68" fmla="*/ 48 w 889"/>
                <a:gd name="T69" fmla="*/ 854 h 1291"/>
                <a:gd name="T70" fmla="*/ 0 w 889"/>
                <a:gd name="T71" fmla="*/ 887 h 1291"/>
                <a:gd name="T72" fmla="*/ 0 w 889"/>
                <a:gd name="T73" fmla="*/ 118 h 1291"/>
                <a:gd name="T74" fmla="*/ 48 w 889"/>
                <a:gd name="T75" fmla="*/ 83 h 1291"/>
                <a:gd name="T76" fmla="*/ 102 w 889"/>
                <a:gd name="T77" fmla="*/ 54 h 1291"/>
                <a:gd name="T78" fmla="*/ 159 w 889"/>
                <a:gd name="T79" fmla="*/ 31 h 1291"/>
                <a:gd name="T80" fmla="*/ 218 w 889"/>
                <a:gd name="T81" fmla="*/ 14 h 1291"/>
                <a:gd name="T82" fmla="*/ 281 w 889"/>
                <a:gd name="T83" fmla="*/ 4 h 1291"/>
                <a:gd name="T84" fmla="*/ 345 w 889"/>
                <a:gd name="T85" fmla="*/ 0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89" h="1291">
                  <a:moveTo>
                    <a:pt x="345" y="0"/>
                  </a:moveTo>
                  <a:lnTo>
                    <a:pt x="408" y="4"/>
                  </a:lnTo>
                  <a:lnTo>
                    <a:pt x="469" y="14"/>
                  </a:lnTo>
                  <a:lnTo>
                    <a:pt x="528" y="31"/>
                  </a:lnTo>
                  <a:lnTo>
                    <a:pt x="585" y="53"/>
                  </a:lnTo>
                  <a:lnTo>
                    <a:pt x="636" y="81"/>
                  </a:lnTo>
                  <a:lnTo>
                    <a:pt x="685" y="114"/>
                  </a:lnTo>
                  <a:lnTo>
                    <a:pt x="730" y="153"/>
                  </a:lnTo>
                  <a:lnTo>
                    <a:pt x="769" y="195"/>
                  </a:lnTo>
                  <a:lnTo>
                    <a:pt x="804" y="241"/>
                  </a:lnTo>
                  <a:lnTo>
                    <a:pt x="834" y="291"/>
                  </a:lnTo>
                  <a:lnTo>
                    <a:pt x="858" y="345"/>
                  </a:lnTo>
                  <a:lnTo>
                    <a:pt x="875" y="401"/>
                  </a:lnTo>
                  <a:lnTo>
                    <a:pt x="886" y="460"/>
                  </a:lnTo>
                  <a:lnTo>
                    <a:pt x="889" y="521"/>
                  </a:lnTo>
                  <a:lnTo>
                    <a:pt x="889" y="1291"/>
                  </a:lnTo>
                  <a:lnTo>
                    <a:pt x="886" y="1229"/>
                  </a:lnTo>
                  <a:lnTo>
                    <a:pt x="875" y="1172"/>
                  </a:lnTo>
                  <a:lnTo>
                    <a:pt x="858" y="1115"/>
                  </a:lnTo>
                  <a:lnTo>
                    <a:pt x="834" y="1061"/>
                  </a:lnTo>
                  <a:lnTo>
                    <a:pt x="804" y="1011"/>
                  </a:lnTo>
                  <a:lnTo>
                    <a:pt x="769" y="965"/>
                  </a:lnTo>
                  <a:lnTo>
                    <a:pt x="730" y="922"/>
                  </a:lnTo>
                  <a:lnTo>
                    <a:pt x="685" y="885"/>
                  </a:lnTo>
                  <a:lnTo>
                    <a:pt x="636" y="851"/>
                  </a:lnTo>
                  <a:lnTo>
                    <a:pt x="585" y="823"/>
                  </a:lnTo>
                  <a:lnTo>
                    <a:pt x="528" y="800"/>
                  </a:lnTo>
                  <a:lnTo>
                    <a:pt x="469" y="783"/>
                  </a:lnTo>
                  <a:lnTo>
                    <a:pt x="408" y="773"/>
                  </a:lnTo>
                  <a:lnTo>
                    <a:pt x="345" y="769"/>
                  </a:lnTo>
                  <a:lnTo>
                    <a:pt x="281" y="773"/>
                  </a:lnTo>
                  <a:lnTo>
                    <a:pt x="218" y="785"/>
                  </a:lnTo>
                  <a:lnTo>
                    <a:pt x="159" y="801"/>
                  </a:lnTo>
                  <a:lnTo>
                    <a:pt x="102" y="824"/>
                  </a:lnTo>
                  <a:lnTo>
                    <a:pt x="48" y="854"/>
                  </a:lnTo>
                  <a:lnTo>
                    <a:pt x="0" y="887"/>
                  </a:lnTo>
                  <a:lnTo>
                    <a:pt x="0" y="118"/>
                  </a:lnTo>
                  <a:lnTo>
                    <a:pt x="48" y="83"/>
                  </a:lnTo>
                  <a:lnTo>
                    <a:pt x="102" y="54"/>
                  </a:lnTo>
                  <a:lnTo>
                    <a:pt x="159" y="31"/>
                  </a:lnTo>
                  <a:lnTo>
                    <a:pt x="218" y="14"/>
                  </a:lnTo>
                  <a:lnTo>
                    <a:pt x="281" y="4"/>
                  </a:lnTo>
                  <a:lnTo>
                    <a:pt x="34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60000">
                  <a:schemeClr val="accent1">
                    <a:lumMod val="5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22" name="Freeform 29">
              <a:extLst>
                <a:ext uri="{FF2B5EF4-FFF2-40B4-BE49-F238E27FC236}">
                  <a16:creationId xmlns:a16="http://schemas.microsoft.com/office/drawing/2014/main" id="{64F6D9BC-8D71-4DC7-81CE-E4BD7880B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043" y="3357332"/>
              <a:ext cx="347595" cy="490052"/>
            </a:xfrm>
            <a:custGeom>
              <a:avLst/>
              <a:gdLst>
                <a:gd name="T0" fmla="*/ 915 w 915"/>
                <a:gd name="T1" fmla="*/ 770 h 1290"/>
                <a:gd name="T2" fmla="*/ 911 w 915"/>
                <a:gd name="T3" fmla="*/ 828 h 1290"/>
                <a:gd name="T4" fmla="*/ 905 w 915"/>
                <a:gd name="T5" fmla="*/ 869 h 1290"/>
                <a:gd name="T6" fmla="*/ 892 w 915"/>
                <a:gd name="T7" fmla="*/ 916 h 1290"/>
                <a:gd name="T8" fmla="*/ 884 w 915"/>
                <a:gd name="T9" fmla="*/ 940 h 1290"/>
                <a:gd name="T10" fmla="*/ 880 w 915"/>
                <a:gd name="T11" fmla="*/ 952 h 1290"/>
                <a:gd name="T12" fmla="*/ 857 w 915"/>
                <a:gd name="T13" fmla="*/ 1001 h 1290"/>
                <a:gd name="T14" fmla="*/ 851 w 915"/>
                <a:gd name="T15" fmla="*/ 1013 h 1290"/>
                <a:gd name="T16" fmla="*/ 817 w 915"/>
                <a:gd name="T17" fmla="*/ 1065 h 1290"/>
                <a:gd name="T18" fmla="*/ 812 w 915"/>
                <a:gd name="T19" fmla="*/ 1072 h 1290"/>
                <a:gd name="T20" fmla="*/ 776 w 915"/>
                <a:gd name="T21" fmla="*/ 1115 h 1290"/>
                <a:gd name="T22" fmla="*/ 722 w 915"/>
                <a:gd name="T23" fmla="*/ 1166 h 1290"/>
                <a:gd name="T24" fmla="*/ 719 w 915"/>
                <a:gd name="T25" fmla="*/ 1170 h 1290"/>
                <a:gd name="T26" fmla="*/ 712 w 915"/>
                <a:gd name="T27" fmla="*/ 1174 h 1290"/>
                <a:gd name="T28" fmla="*/ 678 w 915"/>
                <a:gd name="T29" fmla="*/ 1199 h 1290"/>
                <a:gd name="T30" fmla="*/ 662 w 915"/>
                <a:gd name="T31" fmla="*/ 1208 h 1290"/>
                <a:gd name="T32" fmla="*/ 617 w 915"/>
                <a:gd name="T33" fmla="*/ 1233 h 1290"/>
                <a:gd name="T34" fmla="*/ 571 w 915"/>
                <a:gd name="T35" fmla="*/ 1253 h 1290"/>
                <a:gd name="T36" fmla="*/ 524 w 915"/>
                <a:gd name="T37" fmla="*/ 1269 h 1290"/>
                <a:gd name="T38" fmla="*/ 484 w 915"/>
                <a:gd name="T39" fmla="*/ 1279 h 1290"/>
                <a:gd name="T40" fmla="*/ 439 w 915"/>
                <a:gd name="T41" fmla="*/ 1285 h 1290"/>
                <a:gd name="T42" fmla="*/ 422 w 915"/>
                <a:gd name="T43" fmla="*/ 1288 h 1290"/>
                <a:gd name="T44" fmla="*/ 309 w 915"/>
                <a:gd name="T45" fmla="*/ 1287 h 1290"/>
                <a:gd name="T46" fmla="*/ 195 w 915"/>
                <a:gd name="T47" fmla="*/ 1262 h 1290"/>
                <a:gd name="T48" fmla="*/ 91 w 915"/>
                <a:gd name="T49" fmla="*/ 1216 h 1290"/>
                <a:gd name="T50" fmla="*/ 0 w 915"/>
                <a:gd name="T51" fmla="*/ 1152 h 1290"/>
                <a:gd name="T52" fmla="*/ 44 w 915"/>
                <a:gd name="T53" fmla="*/ 416 h 1290"/>
                <a:gd name="T54" fmla="*/ 141 w 915"/>
                <a:gd name="T55" fmla="*/ 473 h 1290"/>
                <a:gd name="T56" fmla="*/ 252 w 915"/>
                <a:gd name="T57" fmla="*/ 507 h 1290"/>
                <a:gd name="T58" fmla="*/ 370 w 915"/>
                <a:gd name="T59" fmla="*/ 520 h 1290"/>
                <a:gd name="T60" fmla="*/ 431 w 915"/>
                <a:gd name="T61" fmla="*/ 516 h 1290"/>
                <a:gd name="T62" fmla="*/ 474 w 915"/>
                <a:gd name="T63" fmla="*/ 511 h 1290"/>
                <a:gd name="T64" fmla="*/ 493 w 915"/>
                <a:gd name="T65" fmla="*/ 506 h 1290"/>
                <a:gd name="T66" fmla="*/ 543 w 915"/>
                <a:gd name="T67" fmla="*/ 493 h 1290"/>
                <a:gd name="T68" fmla="*/ 590 w 915"/>
                <a:gd name="T69" fmla="*/ 475 h 1290"/>
                <a:gd name="T70" fmla="*/ 635 w 915"/>
                <a:gd name="T71" fmla="*/ 453 h 1290"/>
                <a:gd name="T72" fmla="*/ 670 w 915"/>
                <a:gd name="T73" fmla="*/ 434 h 1290"/>
                <a:gd name="T74" fmla="*/ 708 w 915"/>
                <a:gd name="T75" fmla="*/ 407 h 1290"/>
                <a:gd name="T76" fmla="*/ 717 w 915"/>
                <a:gd name="T77" fmla="*/ 401 h 1290"/>
                <a:gd name="T78" fmla="*/ 765 w 915"/>
                <a:gd name="T79" fmla="*/ 357 h 1290"/>
                <a:gd name="T80" fmla="*/ 808 w 915"/>
                <a:gd name="T81" fmla="*/ 307 h 1290"/>
                <a:gd name="T82" fmla="*/ 817 w 915"/>
                <a:gd name="T83" fmla="*/ 296 h 1290"/>
                <a:gd name="T84" fmla="*/ 851 w 915"/>
                <a:gd name="T85" fmla="*/ 243 h 1290"/>
                <a:gd name="T86" fmla="*/ 857 w 915"/>
                <a:gd name="T87" fmla="*/ 232 h 1290"/>
                <a:gd name="T88" fmla="*/ 887 w 915"/>
                <a:gd name="T89" fmla="*/ 164 h 1290"/>
                <a:gd name="T90" fmla="*/ 899 w 915"/>
                <a:gd name="T91" fmla="*/ 116 h 1290"/>
                <a:gd name="T92" fmla="*/ 905 w 915"/>
                <a:gd name="T93" fmla="*/ 98 h 1290"/>
                <a:gd name="T94" fmla="*/ 911 w 915"/>
                <a:gd name="T95" fmla="*/ 57 h 1290"/>
                <a:gd name="T96" fmla="*/ 915 w 915"/>
                <a:gd name="T97" fmla="*/ 0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5" h="1290">
                  <a:moveTo>
                    <a:pt x="915" y="0"/>
                  </a:moveTo>
                  <a:lnTo>
                    <a:pt x="915" y="770"/>
                  </a:lnTo>
                  <a:lnTo>
                    <a:pt x="911" y="820"/>
                  </a:lnTo>
                  <a:lnTo>
                    <a:pt x="911" y="828"/>
                  </a:lnTo>
                  <a:lnTo>
                    <a:pt x="910" y="835"/>
                  </a:lnTo>
                  <a:lnTo>
                    <a:pt x="905" y="869"/>
                  </a:lnTo>
                  <a:lnTo>
                    <a:pt x="899" y="887"/>
                  </a:lnTo>
                  <a:lnTo>
                    <a:pt x="892" y="916"/>
                  </a:lnTo>
                  <a:lnTo>
                    <a:pt x="887" y="934"/>
                  </a:lnTo>
                  <a:lnTo>
                    <a:pt x="884" y="940"/>
                  </a:lnTo>
                  <a:lnTo>
                    <a:pt x="882" y="947"/>
                  </a:lnTo>
                  <a:lnTo>
                    <a:pt x="880" y="952"/>
                  </a:lnTo>
                  <a:lnTo>
                    <a:pt x="878" y="956"/>
                  </a:lnTo>
                  <a:lnTo>
                    <a:pt x="857" y="1001"/>
                  </a:lnTo>
                  <a:lnTo>
                    <a:pt x="853" y="1007"/>
                  </a:lnTo>
                  <a:lnTo>
                    <a:pt x="851" y="1013"/>
                  </a:lnTo>
                  <a:lnTo>
                    <a:pt x="835" y="1039"/>
                  </a:lnTo>
                  <a:lnTo>
                    <a:pt x="817" y="1065"/>
                  </a:lnTo>
                  <a:lnTo>
                    <a:pt x="816" y="1069"/>
                  </a:lnTo>
                  <a:lnTo>
                    <a:pt x="812" y="1072"/>
                  </a:lnTo>
                  <a:lnTo>
                    <a:pt x="808" y="1076"/>
                  </a:lnTo>
                  <a:lnTo>
                    <a:pt x="776" y="1115"/>
                  </a:lnTo>
                  <a:lnTo>
                    <a:pt x="765" y="1128"/>
                  </a:lnTo>
                  <a:lnTo>
                    <a:pt x="722" y="1166"/>
                  </a:lnTo>
                  <a:lnTo>
                    <a:pt x="720" y="1167"/>
                  </a:lnTo>
                  <a:lnTo>
                    <a:pt x="719" y="1170"/>
                  </a:lnTo>
                  <a:lnTo>
                    <a:pt x="717" y="1170"/>
                  </a:lnTo>
                  <a:lnTo>
                    <a:pt x="712" y="1174"/>
                  </a:lnTo>
                  <a:lnTo>
                    <a:pt x="708" y="1178"/>
                  </a:lnTo>
                  <a:lnTo>
                    <a:pt x="678" y="1199"/>
                  </a:lnTo>
                  <a:lnTo>
                    <a:pt x="670" y="1203"/>
                  </a:lnTo>
                  <a:lnTo>
                    <a:pt x="662" y="1208"/>
                  </a:lnTo>
                  <a:lnTo>
                    <a:pt x="635" y="1224"/>
                  </a:lnTo>
                  <a:lnTo>
                    <a:pt x="617" y="1233"/>
                  </a:lnTo>
                  <a:lnTo>
                    <a:pt x="590" y="1245"/>
                  </a:lnTo>
                  <a:lnTo>
                    <a:pt x="571" y="1253"/>
                  </a:lnTo>
                  <a:lnTo>
                    <a:pt x="543" y="1262"/>
                  </a:lnTo>
                  <a:lnTo>
                    <a:pt x="524" y="1269"/>
                  </a:lnTo>
                  <a:lnTo>
                    <a:pt x="493" y="1276"/>
                  </a:lnTo>
                  <a:lnTo>
                    <a:pt x="484" y="1279"/>
                  </a:lnTo>
                  <a:lnTo>
                    <a:pt x="474" y="1280"/>
                  </a:lnTo>
                  <a:lnTo>
                    <a:pt x="439" y="1285"/>
                  </a:lnTo>
                  <a:lnTo>
                    <a:pt x="431" y="1287"/>
                  </a:lnTo>
                  <a:lnTo>
                    <a:pt x="422" y="1288"/>
                  </a:lnTo>
                  <a:lnTo>
                    <a:pt x="370" y="1290"/>
                  </a:lnTo>
                  <a:lnTo>
                    <a:pt x="309" y="1287"/>
                  </a:lnTo>
                  <a:lnTo>
                    <a:pt x="252" y="1278"/>
                  </a:lnTo>
                  <a:lnTo>
                    <a:pt x="195" y="1262"/>
                  </a:lnTo>
                  <a:lnTo>
                    <a:pt x="141" y="1242"/>
                  </a:lnTo>
                  <a:lnTo>
                    <a:pt x="91" y="1216"/>
                  </a:lnTo>
                  <a:lnTo>
                    <a:pt x="44" y="1187"/>
                  </a:lnTo>
                  <a:lnTo>
                    <a:pt x="0" y="1152"/>
                  </a:lnTo>
                  <a:lnTo>
                    <a:pt x="0" y="382"/>
                  </a:lnTo>
                  <a:lnTo>
                    <a:pt x="44" y="416"/>
                  </a:lnTo>
                  <a:lnTo>
                    <a:pt x="91" y="447"/>
                  </a:lnTo>
                  <a:lnTo>
                    <a:pt x="141" y="473"/>
                  </a:lnTo>
                  <a:lnTo>
                    <a:pt x="195" y="493"/>
                  </a:lnTo>
                  <a:lnTo>
                    <a:pt x="252" y="507"/>
                  </a:lnTo>
                  <a:lnTo>
                    <a:pt x="309" y="517"/>
                  </a:lnTo>
                  <a:lnTo>
                    <a:pt x="370" y="520"/>
                  </a:lnTo>
                  <a:lnTo>
                    <a:pt x="422" y="517"/>
                  </a:lnTo>
                  <a:lnTo>
                    <a:pt x="431" y="516"/>
                  </a:lnTo>
                  <a:lnTo>
                    <a:pt x="439" y="515"/>
                  </a:lnTo>
                  <a:lnTo>
                    <a:pt x="474" y="511"/>
                  </a:lnTo>
                  <a:lnTo>
                    <a:pt x="484" y="508"/>
                  </a:lnTo>
                  <a:lnTo>
                    <a:pt x="493" y="506"/>
                  </a:lnTo>
                  <a:lnTo>
                    <a:pt x="524" y="498"/>
                  </a:lnTo>
                  <a:lnTo>
                    <a:pt x="543" y="493"/>
                  </a:lnTo>
                  <a:lnTo>
                    <a:pt x="571" y="483"/>
                  </a:lnTo>
                  <a:lnTo>
                    <a:pt x="590" y="475"/>
                  </a:lnTo>
                  <a:lnTo>
                    <a:pt x="617" y="462"/>
                  </a:lnTo>
                  <a:lnTo>
                    <a:pt x="635" y="453"/>
                  </a:lnTo>
                  <a:lnTo>
                    <a:pt x="662" y="438"/>
                  </a:lnTo>
                  <a:lnTo>
                    <a:pt x="670" y="434"/>
                  </a:lnTo>
                  <a:lnTo>
                    <a:pt x="678" y="429"/>
                  </a:lnTo>
                  <a:lnTo>
                    <a:pt x="708" y="407"/>
                  </a:lnTo>
                  <a:lnTo>
                    <a:pt x="712" y="403"/>
                  </a:lnTo>
                  <a:lnTo>
                    <a:pt x="717" y="401"/>
                  </a:lnTo>
                  <a:lnTo>
                    <a:pt x="722" y="396"/>
                  </a:lnTo>
                  <a:lnTo>
                    <a:pt x="765" y="357"/>
                  </a:lnTo>
                  <a:lnTo>
                    <a:pt x="776" y="344"/>
                  </a:lnTo>
                  <a:lnTo>
                    <a:pt x="808" y="307"/>
                  </a:lnTo>
                  <a:lnTo>
                    <a:pt x="814" y="301"/>
                  </a:lnTo>
                  <a:lnTo>
                    <a:pt x="817" y="296"/>
                  </a:lnTo>
                  <a:lnTo>
                    <a:pt x="835" y="270"/>
                  </a:lnTo>
                  <a:lnTo>
                    <a:pt x="851" y="243"/>
                  </a:lnTo>
                  <a:lnTo>
                    <a:pt x="853" y="237"/>
                  </a:lnTo>
                  <a:lnTo>
                    <a:pt x="857" y="232"/>
                  </a:lnTo>
                  <a:lnTo>
                    <a:pt x="878" y="187"/>
                  </a:lnTo>
                  <a:lnTo>
                    <a:pt x="887" y="164"/>
                  </a:lnTo>
                  <a:lnTo>
                    <a:pt x="892" y="146"/>
                  </a:lnTo>
                  <a:lnTo>
                    <a:pt x="899" y="116"/>
                  </a:lnTo>
                  <a:lnTo>
                    <a:pt x="902" y="107"/>
                  </a:lnTo>
                  <a:lnTo>
                    <a:pt x="905" y="98"/>
                  </a:lnTo>
                  <a:lnTo>
                    <a:pt x="910" y="66"/>
                  </a:lnTo>
                  <a:lnTo>
                    <a:pt x="911" y="57"/>
                  </a:lnTo>
                  <a:lnTo>
                    <a:pt x="911" y="50"/>
                  </a:lnTo>
                  <a:lnTo>
                    <a:pt x="91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75000">
                  <a:schemeClr val="accent1">
                    <a:lumMod val="5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23" name="Freeform 30">
              <a:extLst>
                <a:ext uri="{FF2B5EF4-FFF2-40B4-BE49-F238E27FC236}">
                  <a16:creationId xmlns:a16="http://schemas.microsoft.com/office/drawing/2014/main" id="{A4BD89B2-5F96-4296-8C52-E9F5E51C2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400" y="3525241"/>
              <a:ext cx="413696" cy="490432"/>
            </a:xfrm>
            <a:custGeom>
              <a:avLst/>
              <a:gdLst>
                <a:gd name="T0" fmla="*/ 608 w 1089"/>
                <a:gd name="T1" fmla="*/ 4 h 1291"/>
                <a:gd name="T2" fmla="*/ 729 w 1089"/>
                <a:gd name="T3" fmla="*/ 31 h 1291"/>
                <a:gd name="T4" fmla="*/ 836 w 1089"/>
                <a:gd name="T5" fmla="*/ 81 h 1291"/>
                <a:gd name="T6" fmla="*/ 930 w 1089"/>
                <a:gd name="T7" fmla="*/ 152 h 1291"/>
                <a:gd name="T8" fmla="*/ 1004 w 1089"/>
                <a:gd name="T9" fmla="*/ 241 h 1291"/>
                <a:gd name="T10" fmla="*/ 1057 w 1089"/>
                <a:gd name="T11" fmla="*/ 345 h 1291"/>
                <a:gd name="T12" fmla="*/ 1085 w 1089"/>
                <a:gd name="T13" fmla="*/ 460 h 1291"/>
                <a:gd name="T14" fmla="*/ 1089 w 1089"/>
                <a:gd name="T15" fmla="*/ 1291 h 1291"/>
                <a:gd name="T16" fmla="*/ 1079 w 1089"/>
                <a:gd name="T17" fmla="*/ 1185 h 1291"/>
                <a:gd name="T18" fmla="*/ 1047 w 1089"/>
                <a:gd name="T19" fmla="*/ 1088 h 1291"/>
                <a:gd name="T20" fmla="*/ 993 w 1089"/>
                <a:gd name="T21" fmla="*/ 994 h 1291"/>
                <a:gd name="T22" fmla="*/ 918 w 1089"/>
                <a:gd name="T23" fmla="*/ 911 h 1291"/>
                <a:gd name="T24" fmla="*/ 827 w 1089"/>
                <a:gd name="T25" fmla="*/ 845 h 1291"/>
                <a:gd name="T26" fmla="*/ 722 w 1089"/>
                <a:gd name="T27" fmla="*/ 798 h 1291"/>
                <a:gd name="T28" fmla="*/ 605 w 1089"/>
                <a:gd name="T29" fmla="*/ 773 h 1291"/>
                <a:gd name="T30" fmla="*/ 493 w 1089"/>
                <a:gd name="T31" fmla="*/ 773 h 1291"/>
                <a:gd name="T32" fmla="*/ 476 w 1089"/>
                <a:gd name="T33" fmla="*/ 774 h 1291"/>
                <a:gd name="T34" fmla="*/ 431 w 1089"/>
                <a:gd name="T35" fmla="*/ 782 h 1291"/>
                <a:gd name="T36" fmla="*/ 391 w 1089"/>
                <a:gd name="T37" fmla="*/ 791 h 1291"/>
                <a:gd name="T38" fmla="*/ 342 w 1089"/>
                <a:gd name="T39" fmla="*/ 807 h 1291"/>
                <a:gd name="T40" fmla="*/ 296 w 1089"/>
                <a:gd name="T41" fmla="*/ 827 h 1291"/>
                <a:gd name="T42" fmla="*/ 251 w 1089"/>
                <a:gd name="T43" fmla="*/ 852 h 1291"/>
                <a:gd name="T44" fmla="*/ 237 w 1089"/>
                <a:gd name="T45" fmla="*/ 861 h 1291"/>
                <a:gd name="T46" fmla="*/ 201 w 1089"/>
                <a:gd name="T47" fmla="*/ 886 h 1291"/>
                <a:gd name="T48" fmla="*/ 192 w 1089"/>
                <a:gd name="T49" fmla="*/ 893 h 1291"/>
                <a:gd name="T50" fmla="*/ 137 w 1089"/>
                <a:gd name="T51" fmla="*/ 946 h 1291"/>
                <a:gd name="T52" fmla="*/ 101 w 1089"/>
                <a:gd name="T53" fmla="*/ 989 h 1291"/>
                <a:gd name="T54" fmla="*/ 79 w 1089"/>
                <a:gd name="T55" fmla="*/ 1020 h 1291"/>
                <a:gd name="T56" fmla="*/ 60 w 1089"/>
                <a:gd name="T57" fmla="*/ 1052 h 1291"/>
                <a:gd name="T58" fmla="*/ 37 w 1089"/>
                <a:gd name="T59" fmla="*/ 1103 h 1291"/>
                <a:gd name="T60" fmla="*/ 22 w 1089"/>
                <a:gd name="T61" fmla="*/ 1144 h 1291"/>
                <a:gd name="T62" fmla="*/ 10 w 1089"/>
                <a:gd name="T63" fmla="*/ 1192 h 1291"/>
                <a:gd name="T64" fmla="*/ 4 w 1089"/>
                <a:gd name="T65" fmla="*/ 1232 h 1291"/>
                <a:gd name="T66" fmla="*/ 0 w 1089"/>
                <a:gd name="T67" fmla="*/ 1291 h 1291"/>
                <a:gd name="T68" fmla="*/ 2 w 1089"/>
                <a:gd name="T69" fmla="*/ 470 h 1291"/>
                <a:gd name="T70" fmla="*/ 5 w 1089"/>
                <a:gd name="T71" fmla="*/ 454 h 1291"/>
                <a:gd name="T72" fmla="*/ 13 w 1089"/>
                <a:gd name="T73" fmla="*/ 413 h 1291"/>
                <a:gd name="T74" fmla="*/ 22 w 1089"/>
                <a:gd name="T75" fmla="*/ 374 h 1291"/>
                <a:gd name="T76" fmla="*/ 31 w 1089"/>
                <a:gd name="T77" fmla="*/ 348 h 1291"/>
                <a:gd name="T78" fmla="*/ 35 w 1089"/>
                <a:gd name="T79" fmla="*/ 338 h 1291"/>
                <a:gd name="T80" fmla="*/ 58 w 1089"/>
                <a:gd name="T81" fmla="*/ 288 h 1291"/>
                <a:gd name="T82" fmla="*/ 64 w 1089"/>
                <a:gd name="T83" fmla="*/ 277 h 1291"/>
                <a:gd name="T84" fmla="*/ 96 w 1089"/>
                <a:gd name="T85" fmla="*/ 224 h 1291"/>
                <a:gd name="T86" fmla="*/ 103 w 1089"/>
                <a:gd name="T87" fmla="*/ 218 h 1291"/>
                <a:gd name="T88" fmla="*/ 137 w 1089"/>
                <a:gd name="T89" fmla="*/ 175 h 1291"/>
                <a:gd name="T90" fmla="*/ 192 w 1089"/>
                <a:gd name="T91" fmla="*/ 124 h 1291"/>
                <a:gd name="T92" fmla="*/ 196 w 1089"/>
                <a:gd name="T93" fmla="*/ 120 h 1291"/>
                <a:gd name="T94" fmla="*/ 201 w 1089"/>
                <a:gd name="T95" fmla="*/ 116 h 1291"/>
                <a:gd name="T96" fmla="*/ 237 w 1089"/>
                <a:gd name="T97" fmla="*/ 91 h 1291"/>
                <a:gd name="T98" fmla="*/ 251 w 1089"/>
                <a:gd name="T99" fmla="*/ 82 h 1291"/>
                <a:gd name="T100" fmla="*/ 296 w 1089"/>
                <a:gd name="T101" fmla="*/ 57 h 1291"/>
                <a:gd name="T102" fmla="*/ 342 w 1089"/>
                <a:gd name="T103" fmla="*/ 37 h 1291"/>
                <a:gd name="T104" fmla="*/ 391 w 1089"/>
                <a:gd name="T105" fmla="*/ 22 h 1291"/>
                <a:gd name="T106" fmla="*/ 431 w 1089"/>
                <a:gd name="T107" fmla="*/ 11 h 1291"/>
                <a:gd name="T108" fmla="*/ 476 w 1089"/>
                <a:gd name="T109" fmla="*/ 5 h 1291"/>
                <a:gd name="T110" fmla="*/ 493 w 1089"/>
                <a:gd name="T111" fmla="*/ 2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89" h="1291">
                  <a:moveTo>
                    <a:pt x="545" y="0"/>
                  </a:moveTo>
                  <a:lnTo>
                    <a:pt x="608" y="4"/>
                  </a:lnTo>
                  <a:lnTo>
                    <a:pt x="670" y="14"/>
                  </a:lnTo>
                  <a:lnTo>
                    <a:pt x="729" y="31"/>
                  </a:lnTo>
                  <a:lnTo>
                    <a:pt x="784" y="52"/>
                  </a:lnTo>
                  <a:lnTo>
                    <a:pt x="836" y="81"/>
                  </a:lnTo>
                  <a:lnTo>
                    <a:pt x="885" y="114"/>
                  </a:lnTo>
                  <a:lnTo>
                    <a:pt x="930" y="152"/>
                  </a:lnTo>
                  <a:lnTo>
                    <a:pt x="970" y="195"/>
                  </a:lnTo>
                  <a:lnTo>
                    <a:pt x="1004" y="241"/>
                  </a:lnTo>
                  <a:lnTo>
                    <a:pt x="1034" y="291"/>
                  </a:lnTo>
                  <a:lnTo>
                    <a:pt x="1057" y="345"/>
                  </a:lnTo>
                  <a:lnTo>
                    <a:pt x="1075" y="401"/>
                  </a:lnTo>
                  <a:lnTo>
                    <a:pt x="1085" y="460"/>
                  </a:lnTo>
                  <a:lnTo>
                    <a:pt x="1089" y="520"/>
                  </a:lnTo>
                  <a:lnTo>
                    <a:pt x="1089" y="1291"/>
                  </a:lnTo>
                  <a:lnTo>
                    <a:pt x="1086" y="1237"/>
                  </a:lnTo>
                  <a:lnTo>
                    <a:pt x="1079" y="1185"/>
                  </a:lnTo>
                  <a:lnTo>
                    <a:pt x="1065" y="1135"/>
                  </a:lnTo>
                  <a:lnTo>
                    <a:pt x="1047" y="1088"/>
                  </a:lnTo>
                  <a:lnTo>
                    <a:pt x="1024" y="1042"/>
                  </a:lnTo>
                  <a:lnTo>
                    <a:pt x="993" y="994"/>
                  </a:lnTo>
                  <a:lnTo>
                    <a:pt x="958" y="951"/>
                  </a:lnTo>
                  <a:lnTo>
                    <a:pt x="918" y="911"/>
                  </a:lnTo>
                  <a:lnTo>
                    <a:pt x="875" y="877"/>
                  </a:lnTo>
                  <a:lnTo>
                    <a:pt x="827" y="845"/>
                  </a:lnTo>
                  <a:lnTo>
                    <a:pt x="776" y="819"/>
                  </a:lnTo>
                  <a:lnTo>
                    <a:pt x="722" y="798"/>
                  </a:lnTo>
                  <a:lnTo>
                    <a:pt x="666" y="783"/>
                  </a:lnTo>
                  <a:lnTo>
                    <a:pt x="605" y="773"/>
                  </a:lnTo>
                  <a:lnTo>
                    <a:pt x="545" y="770"/>
                  </a:lnTo>
                  <a:lnTo>
                    <a:pt x="493" y="773"/>
                  </a:lnTo>
                  <a:lnTo>
                    <a:pt x="484" y="773"/>
                  </a:lnTo>
                  <a:lnTo>
                    <a:pt x="476" y="774"/>
                  </a:lnTo>
                  <a:lnTo>
                    <a:pt x="441" y="779"/>
                  </a:lnTo>
                  <a:lnTo>
                    <a:pt x="431" y="782"/>
                  </a:lnTo>
                  <a:lnTo>
                    <a:pt x="422" y="783"/>
                  </a:lnTo>
                  <a:lnTo>
                    <a:pt x="391" y="791"/>
                  </a:lnTo>
                  <a:lnTo>
                    <a:pt x="372" y="797"/>
                  </a:lnTo>
                  <a:lnTo>
                    <a:pt x="342" y="807"/>
                  </a:lnTo>
                  <a:lnTo>
                    <a:pt x="324" y="815"/>
                  </a:lnTo>
                  <a:lnTo>
                    <a:pt x="296" y="827"/>
                  </a:lnTo>
                  <a:lnTo>
                    <a:pt x="280" y="836"/>
                  </a:lnTo>
                  <a:lnTo>
                    <a:pt x="251" y="852"/>
                  </a:lnTo>
                  <a:lnTo>
                    <a:pt x="245" y="856"/>
                  </a:lnTo>
                  <a:lnTo>
                    <a:pt x="237" y="861"/>
                  </a:lnTo>
                  <a:lnTo>
                    <a:pt x="206" y="883"/>
                  </a:lnTo>
                  <a:lnTo>
                    <a:pt x="201" y="886"/>
                  </a:lnTo>
                  <a:lnTo>
                    <a:pt x="197" y="889"/>
                  </a:lnTo>
                  <a:lnTo>
                    <a:pt x="192" y="893"/>
                  </a:lnTo>
                  <a:lnTo>
                    <a:pt x="150" y="932"/>
                  </a:lnTo>
                  <a:lnTo>
                    <a:pt x="137" y="946"/>
                  </a:lnTo>
                  <a:lnTo>
                    <a:pt x="105" y="983"/>
                  </a:lnTo>
                  <a:lnTo>
                    <a:pt x="101" y="989"/>
                  </a:lnTo>
                  <a:lnTo>
                    <a:pt x="96" y="994"/>
                  </a:lnTo>
                  <a:lnTo>
                    <a:pt x="79" y="1020"/>
                  </a:lnTo>
                  <a:lnTo>
                    <a:pt x="64" y="1047"/>
                  </a:lnTo>
                  <a:lnTo>
                    <a:pt x="60" y="1052"/>
                  </a:lnTo>
                  <a:lnTo>
                    <a:pt x="58" y="1059"/>
                  </a:lnTo>
                  <a:lnTo>
                    <a:pt x="37" y="1103"/>
                  </a:lnTo>
                  <a:lnTo>
                    <a:pt x="28" y="1125"/>
                  </a:lnTo>
                  <a:lnTo>
                    <a:pt x="22" y="1144"/>
                  </a:lnTo>
                  <a:lnTo>
                    <a:pt x="14" y="1173"/>
                  </a:lnTo>
                  <a:lnTo>
                    <a:pt x="10" y="1192"/>
                  </a:lnTo>
                  <a:lnTo>
                    <a:pt x="5" y="1224"/>
                  </a:lnTo>
                  <a:lnTo>
                    <a:pt x="4" y="1232"/>
                  </a:lnTo>
                  <a:lnTo>
                    <a:pt x="2" y="1241"/>
                  </a:lnTo>
                  <a:lnTo>
                    <a:pt x="0" y="1291"/>
                  </a:lnTo>
                  <a:lnTo>
                    <a:pt x="0" y="520"/>
                  </a:lnTo>
                  <a:lnTo>
                    <a:pt x="2" y="470"/>
                  </a:lnTo>
                  <a:lnTo>
                    <a:pt x="4" y="463"/>
                  </a:lnTo>
                  <a:lnTo>
                    <a:pt x="5" y="454"/>
                  </a:lnTo>
                  <a:lnTo>
                    <a:pt x="10" y="422"/>
                  </a:lnTo>
                  <a:lnTo>
                    <a:pt x="13" y="413"/>
                  </a:lnTo>
                  <a:lnTo>
                    <a:pt x="14" y="404"/>
                  </a:lnTo>
                  <a:lnTo>
                    <a:pt x="22" y="374"/>
                  </a:lnTo>
                  <a:lnTo>
                    <a:pt x="28" y="356"/>
                  </a:lnTo>
                  <a:lnTo>
                    <a:pt x="31" y="348"/>
                  </a:lnTo>
                  <a:lnTo>
                    <a:pt x="33" y="342"/>
                  </a:lnTo>
                  <a:lnTo>
                    <a:pt x="35" y="338"/>
                  </a:lnTo>
                  <a:lnTo>
                    <a:pt x="37" y="333"/>
                  </a:lnTo>
                  <a:lnTo>
                    <a:pt x="58" y="288"/>
                  </a:lnTo>
                  <a:lnTo>
                    <a:pt x="60" y="283"/>
                  </a:lnTo>
                  <a:lnTo>
                    <a:pt x="64" y="277"/>
                  </a:lnTo>
                  <a:lnTo>
                    <a:pt x="79" y="250"/>
                  </a:lnTo>
                  <a:lnTo>
                    <a:pt x="96" y="224"/>
                  </a:lnTo>
                  <a:lnTo>
                    <a:pt x="99" y="222"/>
                  </a:lnTo>
                  <a:lnTo>
                    <a:pt x="103" y="218"/>
                  </a:lnTo>
                  <a:lnTo>
                    <a:pt x="105" y="214"/>
                  </a:lnTo>
                  <a:lnTo>
                    <a:pt x="137" y="175"/>
                  </a:lnTo>
                  <a:lnTo>
                    <a:pt x="150" y="163"/>
                  </a:lnTo>
                  <a:lnTo>
                    <a:pt x="192" y="124"/>
                  </a:lnTo>
                  <a:lnTo>
                    <a:pt x="195" y="122"/>
                  </a:lnTo>
                  <a:lnTo>
                    <a:pt x="196" y="120"/>
                  </a:lnTo>
                  <a:lnTo>
                    <a:pt x="197" y="119"/>
                  </a:lnTo>
                  <a:lnTo>
                    <a:pt x="201" y="116"/>
                  </a:lnTo>
                  <a:lnTo>
                    <a:pt x="206" y="113"/>
                  </a:lnTo>
                  <a:lnTo>
                    <a:pt x="237" y="91"/>
                  </a:lnTo>
                  <a:lnTo>
                    <a:pt x="245" y="86"/>
                  </a:lnTo>
                  <a:lnTo>
                    <a:pt x="251" y="82"/>
                  </a:lnTo>
                  <a:lnTo>
                    <a:pt x="280" y="66"/>
                  </a:lnTo>
                  <a:lnTo>
                    <a:pt x="296" y="57"/>
                  </a:lnTo>
                  <a:lnTo>
                    <a:pt x="324" y="45"/>
                  </a:lnTo>
                  <a:lnTo>
                    <a:pt x="342" y="37"/>
                  </a:lnTo>
                  <a:lnTo>
                    <a:pt x="372" y="27"/>
                  </a:lnTo>
                  <a:lnTo>
                    <a:pt x="391" y="22"/>
                  </a:lnTo>
                  <a:lnTo>
                    <a:pt x="422" y="14"/>
                  </a:lnTo>
                  <a:lnTo>
                    <a:pt x="431" y="11"/>
                  </a:lnTo>
                  <a:lnTo>
                    <a:pt x="441" y="10"/>
                  </a:lnTo>
                  <a:lnTo>
                    <a:pt x="476" y="5"/>
                  </a:lnTo>
                  <a:lnTo>
                    <a:pt x="484" y="4"/>
                  </a:lnTo>
                  <a:lnTo>
                    <a:pt x="493" y="2"/>
                  </a:lnTo>
                  <a:lnTo>
                    <a:pt x="54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60000">
                  <a:schemeClr val="accent1">
                    <a:lumMod val="5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852BED5-1E70-4AE9-87BD-95C37217E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452" y="3848144"/>
              <a:ext cx="354053" cy="292512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75000">
                  <a:schemeClr val="accent1">
                    <a:lumMod val="50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5F197A9F-8C0A-453A-8EAA-C623367D6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7369" y="3848144"/>
              <a:ext cx="353674" cy="292512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75000">
                  <a:schemeClr val="accent1">
                    <a:lumMod val="50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26" name="Freeform 33">
              <a:extLst>
                <a:ext uri="{FF2B5EF4-FFF2-40B4-BE49-F238E27FC236}">
                  <a16:creationId xmlns:a16="http://schemas.microsoft.com/office/drawing/2014/main" id="{5DAACE95-78BA-4B3E-BC2B-7FE54C6D2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452" y="2534120"/>
              <a:ext cx="1375186" cy="1314024"/>
            </a:xfrm>
            <a:custGeom>
              <a:avLst/>
              <a:gdLst>
                <a:gd name="T0" fmla="*/ 1478 w 3620"/>
                <a:gd name="T1" fmla="*/ 14 h 3459"/>
                <a:gd name="T2" fmla="*/ 1644 w 3620"/>
                <a:gd name="T3" fmla="*/ 81 h 3459"/>
                <a:gd name="T4" fmla="*/ 1778 w 3620"/>
                <a:gd name="T5" fmla="*/ 195 h 3459"/>
                <a:gd name="T6" fmla="*/ 1865 w 3620"/>
                <a:gd name="T7" fmla="*/ 345 h 3459"/>
                <a:gd name="T8" fmla="*/ 1897 w 3620"/>
                <a:gd name="T9" fmla="*/ 521 h 3459"/>
                <a:gd name="T10" fmla="*/ 1869 w 3620"/>
                <a:gd name="T11" fmla="*/ 687 h 3459"/>
                <a:gd name="T12" fmla="*/ 1788 w 3620"/>
                <a:gd name="T13" fmla="*/ 832 h 3459"/>
                <a:gd name="T14" fmla="*/ 2705 w 3620"/>
                <a:gd name="T15" fmla="*/ 1785 h 3459"/>
                <a:gd name="T16" fmla="*/ 2846 w 3620"/>
                <a:gd name="T17" fmla="*/ 1694 h 3459"/>
                <a:gd name="T18" fmla="*/ 3014 w 3620"/>
                <a:gd name="T19" fmla="*/ 1649 h 3459"/>
                <a:gd name="T20" fmla="*/ 3199 w 3620"/>
                <a:gd name="T21" fmla="*/ 1660 h 3459"/>
                <a:gd name="T22" fmla="*/ 3367 w 3620"/>
                <a:gd name="T23" fmla="*/ 1727 h 3459"/>
                <a:gd name="T24" fmla="*/ 3499 w 3620"/>
                <a:gd name="T25" fmla="*/ 1841 h 3459"/>
                <a:gd name="T26" fmla="*/ 3588 w 3620"/>
                <a:gd name="T27" fmla="*/ 1991 h 3459"/>
                <a:gd name="T28" fmla="*/ 3620 w 3620"/>
                <a:gd name="T29" fmla="*/ 2167 h 3459"/>
                <a:gd name="T30" fmla="*/ 3588 w 3620"/>
                <a:gd name="T31" fmla="*/ 2342 h 3459"/>
                <a:gd name="T32" fmla="*/ 3499 w 3620"/>
                <a:gd name="T33" fmla="*/ 2492 h 3459"/>
                <a:gd name="T34" fmla="*/ 3367 w 3620"/>
                <a:gd name="T35" fmla="*/ 2606 h 3459"/>
                <a:gd name="T36" fmla="*/ 3199 w 3620"/>
                <a:gd name="T37" fmla="*/ 2673 h 3459"/>
                <a:gd name="T38" fmla="*/ 3014 w 3620"/>
                <a:gd name="T39" fmla="*/ 2684 h 3459"/>
                <a:gd name="T40" fmla="*/ 2846 w 3620"/>
                <a:gd name="T41" fmla="*/ 2640 h 3459"/>
                <a:gd name="T42" fmla="*/ 2705 w 3620"/>
                <a:gd name="T43" fmla="*/ 2549 h 3459"/>
                <a:gd name="T44" fmla="*/ 1810 w 3620"/>
                <a:gd name="T45" fmla="*/ 3412 h 3459"/>
                <a:gd name="T46" fmla="*/ 1883 w 3620"/>
                <a:gd name="T47" fmla="*/ 3251 h 3459"/>
                <a:gd name="T48" fmla="*/ 1893 w 3620"/>
                <a:gd name="T49" fmla="*/ 3069 h 3459"/>
                <a:gd name="T50" fmla="*/ 1842 w 3620"/>
                <a:gd name="T51" fmla="*/ 2900 h 3459"/>
                <a:gd name="T52" fmla="*/ 1738 w 3620"/>
                <a:gd name="T53" fmla="*/ 2761 h 3459"/>
                <a:gd name="T54" fmla="*/ 1592 w 3620"/>
                <a:gd name="T55" fmla="*/ 2661 h 3459"/>
                <a:gd name="T56" fmla="*/ 1416 w 3620"/>
                <a:gd name="T57" fmla="*/ 2613 h 3459"/>
                <a:gd name="T58" fmla="*/ 1227 w 3620"/>
                <a:gd name="T59" fmla="*/ 2623 h 3459"/>
                <a:gd name="T60" fmla="*/ 1061 w 3620"/>
                <a:gd name="T61" fmla="*/ 2690 h 3459"/>
                <a:gd name="T62" fmla="*/ 927 w 3620"/>
                <a:gd name="T63" fmla="*/ 2804 h 3459"/>
                <a:gd name="T64" fmla="*/ 840 w 3620"/>
                <a:gd name="T65" fmla="*/ 2954 h 3459"/>
                <a:gd name="T66" fmla="*/ 808 w 3620"/>
                <a:gd name="T67" fmla="*/ 3129 h 3459"/>
                <a:gd name="T68" fmla="*/ 841 w 3620"/>
                <a:gd name="T69" fmla="*/ 3307 h 3459"/>
                <a:gd name="T70" fmla="*/ 932 w 3620"/>
                <a:gd name="T71" fmla="*/ 3459 h 3459"/>
                <a:gd name="T72" fmla="*/ 48 w 3620"/>
                <a:gd name="T73" fmla="*/ 2604 h 3459"/>
                <a:gd name="T74" fmla="*/ 218 w 3620"/>
                <a:gd name="T75" fmla="*/ 2673 h 3459"/>
                <a:gd name="T76" fmla="*/ 408 w 3620"/>
                <a:gd name="T77" fmla="*/ 2683 h 3459"/>
                <a:gd name="T78" fmla="*/ 585 w 3620"/>
                <a:gd name="T79" fmla="*/ 2634 h 3459"/>
                <a:gd name="T80" fmla="*/ 730 w 3620"/>
                <a:gd name="T81" fmla="*/ 2534 h 3459"/>
                <a:gd name="T82" fmla="*/ 834 w 3620"/>
                <a:gd name="T83" fmla="*/ 2396 h 3459"/>
                <a:gd name="T84" fmla="*/ 886 w 3620"/>
                <a:gd name="T85" fmla="*/ 2227 h 3459"/>
                <a:gd name="T86" fmla="*/ 875 w 3620"/>
                <a:gd name="T87" fmla="*/ 2047 h 3459"/>
                <a:gd name="T88" fmla="*/ 804 w 3620"/>
                <a:gd name="T89" fmla="*/ 1887 h 3459"/>
                <a:gd name="T90" fmla="*/ 685 w 3620"/>
                <a:gd name="T91" fmla="*/ 1760 h 3459"/>
                <a:gd name="T92" fmla="*/ 528 w 3620"/>
                <a:gd name="T93" fmla="*/ 1677 h 3459"/>
                <a:gd name="T94" fmla="*/ 345 w 3620"/>
                <a:gd name="T95" fmla="*/ 1646 h 3459"/>
                <a:gd name="T96" fmla="*/ 159 w 3620"/>
                <a:gd name="T97" fmla="*/ 1677 h 3459"/>
                <a:gd name="T98" fmla="*/ 0 w 3620"/>
                <a:gd name="T99" fmla="*/ 1764 h 3459"/>
                <a:gd name="T100" fmla="*/ 917 w 3620"/>
                <a:gd name="T101" fmla="*/ 832 h 3459"/>
                <a:gd name="T102" fmla="*/ 837 w 3620"/>
                <a:gd name="T103" fmla="*/ 687 h 3459"/>
                <a:gd name="T104" fmla="*/ 808 w 3620"/>
                <a:gd name="T105" fmla="*/ 521 h 3459"/>
                <a:gd name="T106" fmla="*/ 840 w 3620"/>
                <a:gd name="T107" fmla="*/ 345 h 3459"/>
                <a:gd name="T108" fmla="*/ 927 w 3620"/>
                <a:gd name="T109" fmla="*/ 195 h 3459"/>
                <a:gd name="T110" fmla="*/ 1061 w 3620"/>
                <a:gd name="T111" fmla="*/ 81 h 3459"/>
                <a:gd name="T112" fmla="*/ 1227 w 3620"/>
                <a:gd name="T113" fmla="*/ 14 h 3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20" h="3459">
                  <a:moveTo>
                    <a:pt x="1353" y="0"/>
                  </a:moveTo>
                  <a:lnTo>
                    <a:pt x="1416" y="4"/>
                  </a:lnTo>
                  <a:lnTo>
                    <a:pt x="1478" y="14"/>
                  </a:lnTo>
                  <a:lnTo>
                    <a:pt x="1537" y="30"/>
                  </a:lnTo>
                  <a:lnTo>
                    <a:pt x="1592" y="53"/>
                  </a:lnTo>
                  <a:lnTo>
                    <a:pt x="1644" y="81"/>
                  </a:lnTo>
                  <a:lnTo>
                    <a:pt x="1693" y="114"/>
                  </a:lnTo>
                  <a:lnTo>
                    <a:pt x="1738" y="153"/>
                  </a:lnTo>
                  <a:lnTo>
                    <a:pt x="1778" y="195"/>
                  </a:lnTo>
                  <a:lnTo>
                    <a:pt x="1812" y="241"/>
                  </a:lnTo>
                  <a:lnTo>
                    <a:pt x="1842" y="291"/>
                  </a:lnTo>
                  <a:lnTo>
                    <a:pt x="1865" y="345"/>
                  </a:lnTo>
                  <a:lnTo>
                    <a:pt x="1883" y="401"/>
                  </a:lnTo>
                  <a:lnTo>
                    <a:pt x="1893" y="459"/>
                  </a:lnTo>
                  <a:lnTo>
                    <a:pt x="1897" y="521"/>
                  </a:lnTo>
                  <a:lnTo>
                    <a:pt x="1894" y="578"/>
                  </a:lnTo>
                  <a:lnTo>
                    <a:pt x="1884" y="634"/>
                  </a:lnTo>
                  <a:lnTo>
                    <a:pt x="1869" y="687"/>
                  </a:lnTo>
                  <a:lnTo>
                    <a:pt x="1847" y="739"/>
                  </a:lnTo>
                  <a:lnTo>
                    <a:pt x="1820" y="787"/>
                  </a:lnTo>
                  <a:lnTo>
                    <a:pt x="1788" y="832"/>
                  </a:lnTo>
                  <a:lnTo>
                    <a:pt x="1752" y="874"/>
                  </a:lnTo>
                  <a:lnTo>
                    <a:pt x="2705" y="874"/>
                  </a:lnTo>
                  <a:lnTo>
                    <a:pt x="2705" y="1785"/>
                  </a:lnTo>
                  <a:lnTo>
                    <a:pt x="2749" y="1750"/>
                  </a:lnTo>
                  <a:lnTo>
                    <a:pt x="2796" y="1719"/>
                  </a:lnTo>
                  <a:lnTo>
                    <a:pt x="2846" y="1694"/>
                  </a:lnTo>
                  <a:lnTo>
                    <a:pt x="2900" y="1673"/>
                  </a:lnTo>
                  <a:lnTo>
                    <a:pt x="2957" y="1659"/>
                  </a:lnTo>
                  <a:lnTo>
                    <a:pt x="3014" y="1649"/>
                  </a:lnTo>
                  <a:lnTo>
                    <a:pt x="3075" y="1646"/>
                  </a:lnTo>
                  <a:lnTo>
                    <a:pt x="3139" y="1650"/>
                  </a:lnTo>
                  <a:lnTo>
                    <a:pt x="3199" y="1660"/>
                  </a:lnTo>
                  <a:lnTo>
                    <a:pt x="3258" y="1677"/>
                  </a:lnTo>
                  <a:lnTo>
                    <a:pt x="3315" y="1699"/>
                  </a:lnTo>
                  <a:lnTo>
                    <a:pt x="3367" y="1727"/>
                  </a:lnTo>
                  <a:lnTo>
                    <a:pt x="3416" y="1760"/>
                  </a:lnTo>
                  <a:lnTo>
                    <a:pt x="3460" y="1799"/>
                  </a:lnTo>
                  <a:lnTo>
                    <a:pt x="3499" y="1841"/>
                  </a:lnTo>
                  <a:lnTo>
                    <a:pt x="3534" y="1887"/>
                  </a:lnTo>
                  <a:lnTo>
                    <a:pt x="3563" y="1937"/>
                  </a:lnTo>
                  <a:lnTo>
                    <a:pt x="3588" y="1991"/>
                  </a:lnTo>
                  <a:lnTo>
                    <a:pt x="3604" y="2047"/>
                  </a:lnTo>
                  <a:lnTo>
                    <a:pt x="3616" y="2106"/>
                  </a:lnTo>
                  <a:lnTo>
                    <a:pt x="3620" y="2167"/>
                  </a:lnTo>
                  <a:lnTo>
                    <a:pt x="3616" y="2227"/>
                  </a:lnTo>
                  <a:lnTo>
                    <a:pt x="3604" y="2286"/>
                  </a:lnTo>
                  <a:lnTo>
                    <a:pt x="3588" y="2342"/>
                  </a:lnTo>
                  <a:lnTo>
                    <a:pt x="3563" y="2396"/>
                  </a:lnTo>
                  <a:lnTo>
                    <a:pt x="3534" y="2446"/>
                  </a:lnTo>
                  <a:lnTo>
                    <a:pt x="3499" y="2492"/>
                  </a:lnTo>
                  <a:lnTo>
                    <a:pt x="3460" y="2534"/>
                  </a:lnTo>
                  <a:lnTo>
                    <a:pt x="3416" y="2573"/>
                  </a:lnTo>
                  <a:lnTo>
                    <a:pt x="3367" y="2606"/>
                  </a:lnTo>
                  <a:lnTo>
                    <a:pt x="3315" y="2634"/>
                  </a:lnTo>
                  <a:lnTo>
                    <a:pt x="3258" y="2656"/>
                  </a:lnTo>
                  <a:lnTo>
                    <a:pt x="3199" y="2673"/>
                  </a:lnTo>
                  <a:lnTo>
                    <a:pt x="3139" y="2683"/>
                  </a:lnTo>
                  <a:lnTo>
                    <a:pt x="3075" y="2687"/>
                  </a:lnTo>
                  <a:lnTo>
                    <a:pt x="3014" y="2684"/>
                  </a:lnTo>
                  <a:lnTo>
                    <a:pt x="2957" y="2674"/>
                  </a:lnTo>
                  <a:lnTo>
                    <a:pt x="2900" y="2660"/>
                  </a:lnTo>
                  <a:lnTo>
                    <a:pt x="2846" y="2640"/>
                  </a:lnTo>
                  <a:lnTo>
                    <a:pt x="2796" y="2614"/>
                  </a:lnTo>
                  <a:lnTo>
                    <a:pt x="2749" y="2583"/>
                  </a:lnTo>
                  <a:lnTo>
                    <a:pt x="2705" y="2549"/>
                  </a:lnTo>
                  <a:lnTo>
                    <a:pt x="2705" y="3459"/>
                  </a:lnTo>
                  <a:lnTo>
                    <a:pt x="1774" y="3459"/>
                  </a:lnTo>
                  <a:lnTo>
                    <a:pt x="1810" y="3412"/>
                  </a:lnTo>
                  <a:lnTo>
                    <a:pt x="1841" y="3361"/>
                  </a:lnTo>
                  <a:lnTo>
                    <a:pt x="1865" y="3307"/>
                  </a:lnTo>
                  <a:lnTo>
                    <a:pt x="1883" y="3251"/>
                  </a:lnTo>
                  <a:lnTo>
                    <a:pt x="1893" y="3191"/>
                  </a:lnTo>
                  <a:lnTo>
                    <a:pt x="1897" y="3129"/>
                  </a:lnTo>
                  <a:lnTo>
                    <a:pt x="1893" y="3069"/>
                  </a:lnTo>
                  <a:lnTo>
                    <a:pt x="1883" y="3010"/>
                  </a:lnTo>
                  <a:lnTo>
                    <a:pt x="1865" y="2954"/>
                  </a:lnTo>
                  <a:lnTo>
                    <a:pt x="1842" y="2900"/>
                  </a:lnTo>
                  <a:lnTo>
                    <a:pt x="1812" y="2850"/>
                  </a:lnTo>
                  <a:lnTo>
                    <a:pt x="1778" y="2804"/>
                  </a:lnTo>
                  <a:lnTo>
                    <a:pt x="1738" y="2761"/>
                  </a:lnTo>
                  <a:lnTo>
                    <a:pt x="1693" y="2723"/>
                  </a:lnTo>
                  <a:lnTo>
                    <a:pt x="1644" y="2690"/>
                  </a:lnTo>
                  <a:lnTo>
                    <a:pt x="1592" y="2661"/>
                  </a:lnTo>
                  <a:lnTo>
                    <a:pt x="1537" y="2640"/>
                  </a:lnTo>
                  <a:lnTo>
                    <a:pt x="1478" y="2623"/>
                  </a:lnTo>
                  <a:lnTo>
                    <a:pt x="1416" y="2613"/>
                  </a:lnTo>
                  <a:lnTo>
                    <a:pt x="1353" y="2609"/>
                  </a:lnTo>
                  <a:lnTo>
                    <a:pt x="1289" y="2613"/>
                  </a:lnTo>
                  <a:lnTo>
                    <a:pt x="1227" y="2623"/>
                  </a:lnTo>
                  <a:lnTo>
                    <a:pt x="1170" y="2640"/>
                  </a:lnTo>
                  <a:lnTo>
                    <a:pt x="1113" y="2661"/>
                  </a:lnTo>
                  <a:lnTo>
                    <a:pt x="1061" y="2690"/>
                  </a:lnTo>
                  <a:lnTo>
                    <a:pt x="1012" y="2723"/>
                  </a:lnTo>
                  <a:lnTo>
                    <a:pt x="968" y="2761"/>
                  </a:lnTo>
                  <a:lnTo>
                    <a:pt x="927" y="2804"/>
                  </a:lnTo>
                  <a:lnTo>
                    <a:pt x="893" y="2850"/>
                  </a:lnTo>
                  <a:lnTo>
                    <a:pt x="863" y="2900"/>
                  </a:lnTo>
                  <a:lnTo>
                    <a:pt x="840" y="2954"/>
                  </a:lnTo>
                  <a:lnTo>
                    <a:pt x="822" y="3010"/>
                  </a:lnTo>
                  <a:lnTo>
                    <a:pt x="812" y="3069"/>
                  </a:lnTo>
                  <a:lnTo>
                    <a:pt x="808" y="3129"/>
                  </a:lnTo>
                  <a:lnTo>
                    <a:pt x="812" y="3191"/>
                  </a:lnTo>
                  <a:lnTo>
                    <a:pt x="823" y="3251"/>
                  </a:lnTo>
                  <a:lnTo>
                    <a:pt x="841" y="3307"/>
                  </a:lnTo>
                  <a:lnTo>
                    <a:pt x="866" y="3361"/>
                  </a:lnTo>
                  <a:lnTo>
                    <a:pt x="896" y="3412"/>
                  </a:lnTo>
                  <a:lnTo>
                    <a:pt x="932" y="3459"/>
                  </a:lnTo>
                  <a:lnTo>
                    <a:pt x="0" y="3459"/>
                  </a:lnTo>
                  <a:lnTo>
                    <a:pt x="0" y="2569"/>
                  </a:lnTo>
                  <a:lnTo>
                    <a:pt x="48" y="2604"/>
                  </a:lnTo>
                  <a:lnTo>
                    <a:pt x="102" y="2632"/>
                  </a:lnTo>
                  <a:lnTo>
                    <a:pt x="159" y="2656"/>
                  </a:lnTo>
                  <a:lnTo>
                    <a:pt x="218" y="2673"/>
                  </a:lnTo>
                  <a:lnTo>
                    <a:pt x="281" y="2683"/>
                  </a:lnTo>
                  <a:lnTo>
                    <a:pt x="345" y="2687"/>
                  </a:lnTo>
                  <a:lnTo>
                    <a:pt x="408" y="2683"/>
                  </a:lnTo>
                  <a:lnTo>
                    <a:pt x="469" y="2673"/>
                  </a:lnTo>
                  <a:lnTo>
                    <a:pt x="528" y="2656"/>
                  </a:lnTo>
                  <a:lnTo>
                    <a:pt x="585" y="2634"/>
                  </a:lnTo>
                  <a:lnTo>
                    <a:pt x="636" y="2606"/>
                  </a:lnTo>
                  <a:lnTo>
                    <a:pt x="685" y="2573"/>
                  </a:lnTo>
                  <a:lnTo>
                    <a:pt x="730" y="2534"/>
                  </a:lnTo>
                  <a:lnTo>
                    <a:pt x="769" y="2492"/>
                  </a:lnTo>
                  <a:lnTo>
                    <a:pt x="804" y="2446"/>
                  </a:lnTo>
                  <a:lnTo>
                    <a:pt x="834" y="2396"/>
                  </a:lnTo>
                  <a:lnTo>
                    <a:pt x="858" y="2342"/>
                  </a:lnTo>
                  <a:lnTo>
                    <a:pt x="875" y="2286"/>
                  </a:lnTo>
                  <a:lnTo>
                    <a:pt x="886" y="2227"/>
                  </a:lnTo>
                  <a:lnTo>
                    <a:pt x="889" y="2167"/>
                  </a:lnTo>
                  <a:lnTo>
                    <a:pt x="886" y="2106"/>
                  </a:lnTo>
                  <a:lnTo>
                    <a:pt x="875" y="2047"/>
                  </a:lnTo>
                  <a:lnTo>
                    <a:pt x="858" y="1991"/>
                  </a:lnTo>
                  <a:lnTo>
                    <a:pt x="834" y="1937"/>
                  </a:lnTo>
                  <a:lnTo>
                    <a:pt x="804" y="1887"/>
                  </a:lnTo>
                  <a:lnTo>
                    <a:pt x="769" y="1841"/>
                  </a:lnTo>
                  <a:lnTo>
                    <a:pt x="730" y="1799"/>
                  </a:lnTo>
                  <a:lnTo>
                    <a:pt x="685" y="1760"/>
                  </a:lnTo>
                  <a:lnTo>
                    <a:pt x="636" y="1727"/>
                  </a:lnTo>
                  <a:lnTo>
                    <a:pt x="585" y="1699"/>
                  </a:lnTo>
                  <a:lnTo>
                    <a:pt x="528" y="1677"/>
                  </a:lnTo>
                  <a:lnTo>
                    <a:pt x="469" y="1660"/>
                  </a:lnTo>
                  <a:lnTo>
                    <a:pt x="408" y="1650"/>
                  </a:lnTo>
                  <a:lnTo>
                    <a:pt x="345" y="1646"/>
                  </a:lnTo>
                  <a:lnTo>
                    <a:pt x="281" y="1650"/>
                  </a:lnTo>
                  <a:lnTo>
                    <a:pt x="218" y="1660"/>
                  </a:lnTo>
                  <a:lnTo>
                    <a:pt x="159" y="1677"/>
                  </a:lnTo>
                  <a:lnTo>
                    <a:pt x="102" y="1700"/>
                  </a:lnTo>
                  <a:lnTo>
                    <a:pt x="48" y="1729"/>
                  </a:lnTo>
                  <a:lnTo>
                    <a:pt x="0" y="1764"/>
                  </a:lnTo>
                  <a:lnTo>
                    <a:pt x="0" y="874"/>
                  </a:lnTo>
                  <a:lnTo>
                    <a:pt x="954" y="874"/>
                  </a:lnTo>
                  <a:lnTo>
                    <a:pt x="917" y="832"/>
                  </a:lnTo>
                  <a:lnTo>
                    <a:pt x="885" y="787"/>
                  </a:lnTo>
                  <a:lnTo>
                    <a:pt x="859" y="739"/>
                  </a:lnTo>
                  <a:lnTo>
                    <a:pt x="837" y="687"/>
                  </a:lnTo>
                  <a:lnTo>
                    <a:pt x="821" y="634"/>
                  </a:lnTo>
                  <a:lnTo>
                    <a:pt x="812" y="578"/>
                  </a:lnTo>
                  <a:lnTo>
                    <a:pt x="808" y="521"/>
                  </a:lnTo>
                  <a:lnTo>
                    <a:pt x="812" y="459"/>
                  </a:lnTo>
                  <a:lnTo>
                    <a:pt x="822" y="401"/>
                  </a:lnTo>
                  <a:lnTo>
                    <a:pt x="840" y="345"/>
                  </a:lnTo>
                  <a:lnTo>
                    <a:pt x="863" y="291"/>
                  </a:lnTo>
                  <a:lnTo>
                    <a:pt x="893" y="241"/>
                  </a:lnTo>
                  <a:lnTo>
                    <a:pt x="927" y="195"/>
                  </a:lnTo>
                  <a:lnTo>
                    <a:pt x="968" y="153"/>
                  </a:lnTo>
                  <a:lnTo>
                    <a:pt x="1012" y="114"/>
                  </a:lnTo>
                  <a:lnTo>
                    <a:pt x="1061" y="81"/>
                  </a:lnTo>
                  <a:lnTo>
                    <a:pt x="1113" y="53"/>
                  </a:lnTo>
                  <a:lnTo>
                    <a:pt x="1170" y="30"/>
                  </a:lnTo>
                  <a:lnTo>
                    <a:pt x="1227" y="14"/>
                  </a:lnTo>
                  <a:lnTo>
                    <a:pt x="1289" y="4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>
              <a:innerShdw blurRad="520700">
                <a:prstClr val="black">
                  <a:alpha val="22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325B85-8CEE-4231-93BF-F1C22320F60D}"/>
              </a:ext>
            </a:extLst>
          </p:cNvPr>
          <p:cNvGrpSpPr/>
          <p:nvPr/>
        </p:nvGrpSpPr>
        <p:grpSpPr>
          <a:xfrm>
            <a:off x="5231987" y="2870707"/>
            <a:ext cx="985914" cy="1382328"/>
            <a:chOff x="3171071" y="2211464"/>
            <a:chExt cx="1375952" cy="1929192"/>
          </a:xfrm>
        </p:grpSpPr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D72723A5-51B2-48BF-89C0-EC59D605B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071" y="2830843"/>
              <a:ext cx="1375952" cy="1309813"/>
            </a:xfrm>
            <a:custGeom>
              <a:avLst/>
              <a:gdLst>
                <a:gd name="T0" fmla="*/ 1265 w 3079"/>
                <a:gd name="T1" fmla="*/ 13 h 2931"/>
                <a:gd name="T2" fmla="*/ 1416 w 3079"/>
                <a:gd name="T3" fmla="*/ 79 h 2931"/>
                <a:gd name="T4" fmla="*/ 1531 w 3079"/>
                <a:gd name="T5" fmla="*/ 189 h 2931"/>
                <a:gd name="T6" fmla="*/ 1600 w 3079"/>
                <a:gd name="T7" fmla="*/ 333 h 2931"/>
                <a:gd name="T8" fmla="*/ 1611 w 3079"/>
                <a:gd name="T9" fmla="*/ 498 h 2931"/>
                <a:gd name="T10" fmla="*/ 1557 w 3079"/>
                <a:gd name="T11" fmla="*/ 654 h 2931"/>
                <a:gd name="T12" fmla="*/ 2302 w 3079"/>
                <a:gd name="T13" fmla="*/ 740 h 2931"/>
                <a:gd name="T14" fmla="*/ 2392 w 3079"/>
                <a:gd name="T15" fmla="*/ 1450 h 2931"/>
                <a:gd name="T16" fmla="*/ 2556 w 3079"/>
                <a:gd name="T17" fmla="*/ 1399 h 2931"/>
                <a:gd name="T18" fmla="*/ 2730 w 3079"/>
                <a:gd name="T19" fmla="*/ 1408 h 2931"/>
                <a:gd name="T20" fmla="*/ 2880 w 3079"/>
                <a:gd name="T21" fmla="*/ 1474 h 2931"/>
                <a:gd name="T22" fmla="*/ 2995 w 3079"/>
                <a:gd name="T23" fmla="*/ 1584 h 2931"/>
                <a:gd name="T24" fmla="*/ 3065 w 3079"/>
                <a:gd name="T25" fmla="*/ 1728 h 2931"/>
                <a:gd name="T26" fmla="*/ 3075 w 3079"/>
                <a:gd name="T27" fmla="*/ 1891 h 2931"/>
                <a:gd name="T28" fmla="*/ 3024 w 3079"/>
                <a:gd name="T29" fmla="*/ 2043 h 2931"/>
                <a:gd name="T30" fmla="*/ 2923 w 3079"/>
                <a:gd name="T31" fmla="*/ 2165 h 2931"/>
                <a:gd name="T32" fmla="*/ 2783 w 3079"/>
                <a:gd name="T33" fmla="*/ 2247 h 2931"/>
                <a:gd name="T34" fmla="*/ 2616 w 3079"/>
                <a:gd name="T35" fmla="*/ 2276 h 2931"/>
                <a:gd name="T36" fmla="*/ 2444 w 3079"/>
                <a:gd name="T37" fmla="*/ 2245 h 2931"/>
                <a:gd name="T38" fmla="*/ 2302 w 3079"/>
                <a:gd name="T39" fmla="*/ 2160 h 2931"/>
                <a:gd name="T40" fmla="*/ 1540 w 3079"/>
                <a:gd name="T41" fmla="*/ 2892 h 2931"/>
                <a:gd name="T42" fmla="*/ 1602 w 3079"/>
                <a:gd name="T43" fmla="*/ 2754 h 2931"/>
                <a:gd name="T44" fmla="*/ 1611 w 3079"/>
                <a:gd name="T45" fmla="*/ 2596 h 2931"/>
                <a:gd name="T46" fmla="*/ 1560 w 3079"/>
                <a:gd name="T47" fmla="*/ 2444 h 2931"/>
                <a:gd name="T48" fmla="*/ 1459 w 3079"/>
                <a:gd name="T49" fmla="*/ 2322 h 2931"/>
                <a:gd name="T50" fmla="*/ 1318 w 3079"/>
                <a:gd name="T51" fmla="*/ 2241 h 2931"/>
                <a:gd name="T52" fmla="*/ 1150 w 3079"/>
                <a:gd name="T53" fmla="*/ 2211 h 2931"/>
                <a:gd name="T54" fmla="*/ 983 w 3079"/>
                <a:gd name="T55" fmla="*/ 2241 h 2931"/>
                <a:gd name="T56" fmla="*/ 842 w 3079"/>
                <a:gd name="T57" fmla="*/ 2322 h 2931"/>
                <a:gd name="T58" fmla="*/ 742 w 3079"/>
                <a:gd name="T59" fmla="*/ 2444 h 2931"/>
                <a:gd name="T60" fmla="*/ 691 w 3079"/>
                <a:gd name="T61" fmla="*/ 2596 h 2931"/>
                <a:gd name="T62" fmla="*/ 700 w 3079"/>
                <a:gd name="T63" fmla="*/ 2754 h 2931"/>
                <a:gd name="T64" fmla="*/ 761 w 3079"/>
                <a:gd name="T65" fmla="*/ 2892 h 2931"/>
                <a:gd name="T66" fmla="*/ 0 w 3079"/>
                <a:gd name="T67" fmla="*/ 2177 h 2931"/>
                <a:gd name="T68" fmla="*/ 134 w 3079"/>
                <a:gd name="T69" fmla="*/ 2250 h 2931"/>
                <a:gd name="T70" fmla="*/ 293 w 3079"/>
                <a:gd name="T71" fmla="*/ 2276 h 2931"/>
                <a:gd name="T72" fmla="*/ 460 w 3079"/>
                <a:gd name="T73" fmla="*/ 2247 h 2931"/>
                <a:gd name="T74" fmla="*/ 600 w 3079"/>
                <a:gd name="T75" fmla="*/ 2165 h 2931"/>
                <a:gd name="T76" fmla="*/ 702 w 3079"/>
                <a:gd name="T77" fmla="*/ 2043 h 2931"/>
                <a:gd name="T78" fmla="*/ 752 w 3079"/>
                <a:gd name="T79" fmla="*/ 1891 h 2931"/>
                <a:gd name="T80" fmla="*/ 742 w 3079"/>
                <a:gd name="T81" fmla="*/ 1728 h 2931"/>
                <a:gd name="T82" fmla="*/ 674 w 3079"/>
                <a:gd name="T83" fmla="*/ 1584 h 2931"/>
                <a:gd name="T84" fmla="*/ 557 w 3079"/>
                <a:gd name="T85" fmla="*/ 1474 h 2931"/>
                <a:gd name="T86" fmla="*/ 407 w 3079"/>
                <a:gd name="T87" fmla="*/ 1408 h 2931"/>
                <a:gd name="T88" fmla="*/ 238 w 3079"/>
                <a:gd name="T89" fmla="*/ 1398 h 2931"/>
                <a:gd name="T90" fmla="*/ 86 w 3079"/>
                <a:gd name="T91" fmla="*/ 1441 h 2931"/>
                <a:gd name="T92" fmla="*/ 0 w 3079"/>
                <a:gd name="T93" fmla="*/ 740 h 2931"/>
                <a:gd name="T94" fmla="*/ 744 w 3079"/>
                <a:gd name="T95" fmla="*/ 654 h 2931"/>
                <a:gd name="T96" fmla="*/ 691 w 3079"/>
                <a:gd name="T97" fmla="*/ 498 h 2931"/>
                <a:gd name="T98" fmla="*/ 701 w 3079"/>
                <a:gd name="T99" fmla="*/ 333 h 2931"/>
                <a:gd name="T100" fmla="*/ 771 w 3079"/>
                <a:gd name="T101" fmla="*/ 189 h 2931"/>
                <a:gd name="T102" fmla="*/ 886 w 3079"/>
                <a:gd name="T103" fmla="*/ 79 h 2931"/>
                <a:gd name="T104" fmla="*/ 1036 w 3079"/>
                <a:gd name="T105" fmla="*/ 13 h 2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9" h="2931">
                  <a:moveTo>
                    <a:pt x="1150" y="0"/>
                  </a:moveTo>
                  <a:lnTo>
                    <a:pt x="1209" y="3"/>
                  </a:lnTo>
                  <a:lnTo>
                    <a:pt x="1265" y="13"/>
                  </a:lnTo>
                  <a:lnTo>
                    <a:pt x="1318" y="30"/>
                  </a:lnTo>
                  <a:lnTo>
                    <a:pt x="1369" y="51"/>
                  </a:lnTo>
                  <a:lnTo>
                    <a:pt x="1416" y="79"/>
                  </a:lnTo>
                  <a:lnTo>
                    <a:pt x="1459" y="112"/>
                  </a:lnTo>
                  <a:lnTo>
                    <a:pt x="1497" y="148"/>
                  </a:lnTo>
                  <a:lnTo>
                    <a:pt x="1531" y="189"/>
                  </a:lnTo>
                  <a:lnTo>
                    <a:pt x="1560" y="233"/>
                  </a:lnTo>
                  <a:lnTo>
                    <a:pt x="1583" y="282"/>
                  </a:lnTo>
                  <a:lnTo>
                    <a:pt x="1600" y="333"/>
                  </a:lnTo>
                  <a:lnTo>
                    <a:pt x="1611" y="387"/>
                  </a:lnTo>
                  <a:lnTo>
                    <a:pt x="1615" y="442"/>
                  </a:lnTo>
                  <a:lnTo>
                    <a:pt x="1611" y="498"/>
                  </a:lnTo>
                  <a:lnTo>
                    <a:pt x="1599" y="553"/>
                  </a:lnTo>
                  <a:lnTo>
                    <a:pt x="1581" y="605"/>
                  </a:lnTo>
                  <a:lnTo>
                    <a:pt x="1557" y="654"/>
                  </a:lnTo>
                  <a:lnTo>
                    <a:pt x="1526" y="700"/>
                  </a:lnTo>
                  <a:lnTo>
                    <a:pt x="1490" y="740"/>
                  </a:lnTo>
                  <a:lnTo>
                    <a:pt x="2302" y="740"/>
                  </a:lnTo>
                  <a:lnTo>
                    <a:pt x="2302" y="1512"/>
                  </a:lnTo>
                  <a:lnTo>
                    <a:pt x="2345" y="1479"/>
                  </a:lnTo>
                  <a:lnTo>
                    <a:pt x="2392" y="1450"/>
                  </a:lnTo>
                  <a:lnTo>
                    <a:pt x="2444" y="1426"/>
                  </a:lnTo>
                  <a:lnTo>
                    <a:pt x="2498" y="1409"/>
                  </a:lnTo>
                  <a:lnTo>
                    <a:pt x="2556" y="1399"/>
                  </a:lnTo>
                  <a:lnTo>
                    <a:pt x="2616" y="1395"/>
                  </a:lnTo>
                  <a:lnTo>
                    <a:pt x="2673" y="1399"/>
                  </a:lnTo>
                  <a:lnTo>
                    <a:pt x="2730" y="1408"/>
                  </a:lnTo>
                  <a:lnTo>
                    <a:pt x="2783" y="1425"/>
                  </a:lnTo>
                  <a:lnTo>
                    <a:pt x="2833" y="1446"/>
                  </a:lnTo>
                  <a:lnTo>
                    <a:pt x="2880" y="1474"/>
                  </a:lnTo>
                  <a:lnTo>
                    <a:pt x="2923" y="1506"/>
                  </a:lnTo>
                  <a:lnTo>
                    <a:pt x="2961" y="1543"/>
                  </a:lnTo>
                  <a:lnTo>
                    <a:pt x="2995" y="1584"/>
                  </a:lnTo>
                  <a:lnTo>
                    <a:pt x="3024" y="1628"/>
                  </a:lnTo>
                  <a:lnTo>
                    <a:pt x="3048" y="1677"/>
                  </a:lnTo>
                  <a:lnTo>
                    <a:pt x="3065" y="1728"/>
                  </a:lnTo>
                  <a:lnTo>
                    <a:pt x="3075" y="1780"/>
                  </a:lnTo>
                  <a:lnTo>
                    <a:pt x="3079" y="1836"/>
                  </a:lnTo>
                  <a:lnTo>
                    <a:pt x="3075" y="1891"/>
                  </a:lnTo>
                  <a:lnTo>
                    <a:pt x="3065" y="1945"/>
                  </a:lnTo>
                  <a:lnTo>
                    <a:pt x="3048" y="1995"/>
                  </a:lnTo>
                  <a:lnTo>
                    <a:pt x="3024" y="2043"/>
                  </a:lnTo>
                  <a:lnTo>
                    <a:pt x="2995" y="2088"/>
                  </a:lnTo>
                  <a:lnTo>
                    <a:pt x="2961" y="2128"/>
                  </a:lnTo>
                  <a:lnTo>
                    <a:pt x="2923" y="2165"/>
                  </a:lnTo>
                  <a:lnTo>
                    <a:pt x="2880" y="2198"/>
                  </a:lnTo>
                  <a:lnTo>
                    <a:pt x="2833" y="2225"/>
                  </a:lnTo>
                  <a:lnTo>
                    <a:pt x="2783" y="2247"/>
                  </a:lnTo>
                  <a:lnTo>
                    <a:pt x="2730" y="2263"/>
                  </a:lnTo>
                  <a:lnTo>
                    <a:pt x="2673" y="2274"/>
                  </a:lnTo>
                  <a:lnTo>
                    <a:pt x="2616" y="2276"/>
                  </a:lnTo>
                  <a:lnTo>
                    <a:pt x="2556" y="2274"/>
                  </a:lnTo>
                  <a:lnTo>
                    <a:pt x="2498" y="2262"/>
                  </a:lnTo>
                  <a:lnTo>
                    <a:pt x="2444" y="2245"/>
                  </a:lnTo>
                  <a:lnTo>
                    <a:pt x="2392" y="2223"/>
                  </a:lnTo>
                  <a:lnTo>
                    <a:pt x="2345" y="2194"/>
                  </a:lnTo>
                  <a:lnTo>
                    <a:pt x="2302" y="2160"/>
                  </a:lnTo>
                  <a:lnTo>
                    <a:pt x="2302" y="2931"/>
                  </a:lnTo>
                  <a:lnTo>
                    <a:pt x="1509" y="2931"/>
                  </a:lnTo>
                  <a:lnTo>
                    <a:pt x="1540" y="2892"/>
                  </a:lnTo>
                  <a:lnTo>
                    <a:pt x="1565" y="2849"/>
                  </a:lnTo>
                  <a:lnTo>
                    <a:pt x="1586" y="2803"/>
                  </a:lnTo>
                  <a:lnTo>
                    <a:pt x="1602" y="2754"/>
                  </a:lnTo>
                  <a:lnTo>
                    <a:pt x="1611" y="2703"/>
                  </a:lnTo>
                  <a:lnTo>
                    <a:pt x="1615" y="2652"/>
                  </a:lnTo>
                  <a:lnTo>
                    <a:pt x="1611" y="2596"/>
                  </a:lnTo>
                  <a:lnTo>
                    <a:pt x="1600" y="2543"/>
                  </a:lnTo>
                  <a:lnTo>
                    <a:pt x="1583" y="2492"/>
                  </a:lnTo>
                  <a:lnTo>
                    <a:pt x="1560" y="2444"/>
                  </a:lnTo>
                  <a:lnTo>
                    <a:pt x="1531" y="2399"/>
                  </a:lnTo>
                  <a:lnTo>
                    <a:pt x="1497" y="2359"/>
                  </a:lnTo>
                  <a:lnTo>
                    <a:pt x="1459" y="2322"/>
                  </a:lnTo>
                  <a:lnTo>
                    <a:pt x="1416" y="2289"/>
                  </a:lnTo>
                  <a:lnTo>
                    <a:pt x="1369" y="2262"/>
                  </a:lnTo>
                  <a:lnTo>
                    <a:pt x="1318" y="2241"/>
                  </a:lnTo>
                  <a:lnTo>
                    <a:pt x="1265" y="2224"/>
                  </a:lnTo>
                  <a:lnTo>
                    <a:pt x="1209" y="2213"/>
                  </a:lnTo>
                  <a:lnTo>
                    <a:pt x="1150" y="2211"/>
                  </a:lnTo>
                  <a:lnTo>
                    <a:pt x="1092" y="2213"/>
                  </a:lnTo>
                  <a:lnTo>
                    <a:pt x="1036" y="2224"/>
                  </a:lnTo>
                  <a:lnTo>
                    <a:pt x="983" y="2241"/>
                  </a:lnTo>
                  <a:lnTo>
                    <a:pt x="933" y="2262"/>
                  </a:lnTo>
                  <a:lnTo>
                    <a:pt x="886" y="2289"/>
                  </a:lnTo>
                  <a:lnTo>
                    <a:pt x="842" y="2322"/>
                  </a:lnTo>
                  <a:lnTo>
                    <a:pt x="805" y="2359"/>
                  </a:lnTo>
                  <a:lnTo>
                    <a:pt x="771" y="2399"/>
                  </a:lnTo>
                  <a:lnTo>
                    <a:pt x="742" y="2444"/>
                  </a:lnTo>
                  <a:lnTo>
                    <a:pt x="718" y="2492"/>
                  </a:lnTo>
                  <a:lnTo>
                    <a:pt x="701" y="2543"/>
                  </a:lnTo>
                  <a:lnTo>
                    <a:pt x="691" y="2596"/>
                  </a:lnTo>
                  <a:lnTo>
                    <a:pt x="687" y="2652"/>
                  </a:lnTo>
                  <a:lnTo>
                    <a:pt x="691" y="2703"/>
                  </a:lnTo>
                  <a:lnTo>
                    <a:pt x="700" y="2754"/>
                  </a:lnTo>
                  <a:lnTo>
                    <a:pt x="716" y="2803"/>
                  </a:lnTo>
                  <a:lnTo>
                    <a:pt x="736" y="2849"/>
                  </a:lnTo>
                  <a:lnTo>
                    <a:pt x="761" y="2892"/>
                  </a:lnTo>
                  <a:lnTo>
                    <a:pt x="793" y="2931"/>
                  </a:lnTo>
                  <a:lnTo>
                    <a:pt x="0" y="2931"/>
                  </a:lnTo>
                  <a:lnTo>
                    <a:pt x="0" y="2177"/>
                  </a:lnTo>
                  <a:lnTo>
                    <a:pt x="42" y="2206"/>
                  </a:lnTo>
                  <a:lnTo>
                    <a:pt x="86" y="2230"/>
                  </a:lnTo>
                  <a:lnTo>
                    <a:pt x="134" y="2250"/>
                  </a:lnTo>
                  <a:lnTo>
                    <a:pt x="186" y="2264"/>
                  </a:lnTo>
                  <a:lnTo>
                    <a:pt x="238" y="2274"/>
                  </a:lnTo>
                  <a:lnTo>
                    <a:pt x="293" y="2276"/>
                  </a:lnTo>
                  <a:lnTo>
                    <a:pt x="350" y="2274"/>
                  </a:lnTo>
                  <a:lnTo>
                    <a:pt x="407" y="2263"/>
                  </a:lnTo>
                  <a:lnTo>
                    <a:pt x="460" y="2247"/>
                  </a:lnTo>
                  <a:lnTo>
                    <a:pt x="510" y="2225"/>
                  </a:lnTo>
                  <a:lnTo>
                    <a:pt x="557" y="2198"/>
                  </a:lnTo>
                  <a:lnTo>
                    <a:pt x="600" y="2165"/>
                  </a:lnTo>
                  <a:lnTo>
                    <a:pt x="640" y="2128"/>
                  </a:lnTo>
                  <a:lnTo>
                    <a:pt x="674" y="2088"/>
                  </a:lnTo>
                  <a:lnTo>
                    <a:pt x="702" y="2043"/>
                  </a:lnTo>
                  <a:lnTo>
                    <a:pt x="725" y="1995"/>
                  </a:lnTo>
                  <a:lnTo>
                    <a:pt x="742" y="1945"/>
                  </a:lnTo>
                  <a:lnTo>
                    <a:pt x="752" y="1891"/>
                  </a:lnTo>
                  <a:lnTo>
                    <a:pt x="756" y="1836"/>
                  </a:lnTo>
                  <a:lnTo>
                    <a:pt x="752" y="1780"/>
                  </a:lnTo>
                  <a:lnTo>
                    <a:pt x="742" y="1728"/>
                  </a:lnTo>
                  <a:lnTo>
                    <a:pt x="725" y="1677"/>
                  </a:lnTo>
                  <a:lnTo>
                    <a:pt x="702" y="1628"/>
                  </a:lnTo>
                  <a:lnTo>
                    <a:pt x="674" y="1584"/>
                  </a:lnTo>
                  <a:lnTo>
                    <a:pt x="640" y="1543"/>
                  </a:lnTo>
                  <a:lnTo>
                    <a:pt x="600" y="1506"/>
                  </a:lnTo>
                  <a:lnTo>
                    <a:pt x="557" y="1474"/>
                  </a:lnTo>
                  <a:lnTo>
                    <a:pt x="510" y="1446"/>
                  </a:lnTo>
                  <a:lnTo>
                    <a:pt x="460" y="1425"/>
                  </a:lnTo>
                  <a:lnTo>
                    <a:pt x="407" y="1408"/>
                  </a:lnTo>
                  <a:lnTo>
                    <a:pt x="350" y="1399"/>
                  </a:lnTo>
                  <a:lnTo>
                    <a:pt x="293" y="1395"/>
                  </a:lnTo>
                  <a:lnTo>
                    <a:pt x="238" y="1398"/>
                  </a:lnTo>
                  <a:lnTo>
                    <a:pt x="186" y="1407"/>
                  </a:lnTo>
                  <a:lnTo>
                    <a:pt x="134" y="1421"/>
                  </a:lnTo>
                  <a:lnTo>
                    <a:pt x="86" y="1441"/>
                  </a:lnTo>
                  <a:lnTo>
                    <a:pt x="42" y="1466"/>
                  </a:lnTo>
                  <a:lnTo>
                    <a:pt x="0" y="1494"/>
                  </a:lnTo>
                  <a:lnTo>
                    <a:pt x="0" y="740"/>
                  </a:lnTo>
                  <a:lnTo>
                    <a:pt x="811" y="740"/>
                  </a:lnTo>
                  <a:lnTo>
                    <a:pt x="776" y="700"/>
                  </a:lnTo>
                  <a:lnTo>
                    <a:pt x="744" y="654"/>
                  </a:lnTo>
                  <a:lnTo>
                    <a:pt x="721" y="605"/>
                  </a:lnTo>
                  <a:lnTo>
                    <a:pt x="702" y="553"/>
                  </a:lnTo>
                  <a:lnTo>
                    <a:pt x="691" y="498"/>
                  </a:lnTo>
                  <a:lnTo>
                    <a:pt x="687" y="442"/>
                  </a:lnTo>
                  <a:lnTo>
                    <a:pt x="691" y="387"/>
                  </a:lnTo>
                  <a:lnTo>
                    <a:pt x="701" y="333"/>
                  </a:lnTo>
                  <a:lnTo>
                    <a:pt x="718" y="282"/>
                  </a:lnTo>
                  <a:lnTo>
                    <a:pt x="742" y="233"/>
                  </a:lnTo>
                  <a:lnTo>
                    <a:pt x="771" y="189"/>
                  </a:lnTo>
                  <a:lnTo>
                    <a:pt x="805" y="148"/>
                  </a:lnTo>
                  <a:lnTo>
                    <a:pt x="842" y="112"/>
                  </a:lnTo>
                  <a:lnTo>
                    <a:pt x="886" y="79"/>
                  </a:lnTo>
                  <a:lnTo>
                    <a:pt x="933" y="51"/>
                  </a:lnTo>
                  <a:lnTo>
                    <a:pt x="983" y="30"/>
                  </a:lnTo>
                  <a:lnTo>
                    <a:pt x="1036" y="13"/>
                  </a:lnTo>
                  <a:lnTo>
                    <a:pt x="1092" y="3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accent2"/>
            </a:solidFill>
            <a:ln w="76200">
              <a:solidFill>
                <a:schemeClr val="accent2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520700" dist="25400" dir="12900000" algn="tr" rotWithShape="0">
                <a:prstClr val="black">
                  <a:alpha val="7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91BC5CA5-92C0-4214-A761-FDB877CFC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926" y="2408539"/>
              <a:ext cx="55860" cy="752997"/>
            </a:xfrm>
            <a:custGeom>
              <a:avLst/>
              <a:gdLst>
                <a:gd name="T0" fmla="*/ 125 w 125"/>
                <a:gd name="T1" fmla="*/ 0 h 1685"/>
                <a:gd name="T2" fmla="*/ 125 w 125"/>
                <a:gd name="T3" fmla="*/ 1387 h 1685"/>
                <a:gd name="T4" fmla="*/ 122 w 125"/>
                <a:gd name="T5" fmla="*/ 1429 h 1685"/>
                <a:gd name="T6" fmla="*/ 121 w 125"/>
                <a:gd name="T7" fmla="*/ 1436 h 1685"/>
                <a:gd name="T8" fmla="*/ 119 w 125"/>
                <a:gd name="T9" fmla="*/ 1443 h 1685"/>
                <a:gd name="T10" fmla="*/ 115 w 125"/>
                <a:gd name="T11" fmla="*/ 1470 h 1685"/>
                <a:gd name="T12" fmla="*/ 114 w 125"/>
                <a:gd name="T13" fmla="*/ 1478 h 1685"/>
                <a:gd name="T14" fmla="*/ 112 w 125"/>
                <a:gd name="T15" fmla="*/ 1486 h 1685"/>
                <a:gd name="T16" fmla="*/ 105 w 125"/>
                <a:gd name="T17" fmla="*/ 1510 h 1685"/>
                <a:gd name="T18" fmla="*/ 102 w 125"/>
                <a:gd name="T19" fmla="*/ 1519 h 1685"/>
                <a:gd name="T20" fmla="*/ 100 w 125"/>
                <a:gd name="T21" fmla="*/ 1527 h 1685"/>
                <a:gd name="T22" fmla="*/ 92 w 125"/>
                <a:gd name="T23" fmla="*/ 1548 h 1685"/>
                <a:gd name="T24" fmla="*/ 92 w 125"/>
                <a:gd name="T25" fmla="*/ 1549 h 1685"/>
                <a:gd name="T26" fmla="*/ 80 w 125"/>
                <a:gd name="T27" fmla="*/ 1573 h 1685"/>
                <a:gd name="T28" fmla="*/ 67 w 125"/>
                <a:gd name="T29" fmla="*/ 1596 h 1685"/>
                <a:gd name="T30" fmla="*/ 61 w 125"/>
                <a:gd name="T31" fmla="*/ 1608 h 1685"/>
                <a:gd name="T32" fmla="*/ 34 w 125"/>
                <a:gd name="T33" fmla="*/ 1646 h 1685"/>
                <a:gd name="T34" fmla="*/ 33 w 125"/>
                <a:gd name="T35" fmla="*/ 1649 h 1685"/>
                <a:gd name="T36" fmla="*/ 30 w 125"/>
                <a:gd name="T37" fmla="*/ 1651 h 1685"/>
                <a:gd name="T38" fmla="*/ 29 w 125"/>
                <a:gd name="T39" fmla="*/ 1652 h 1685"/>
                <a:gd name="T40" fmla="*/ 0 w 125"/>
                <a:gd name="T41" fmla="*/ 1685 h 1685"/>
                <a:gd name="T42" fmla="*/ 0 w 125"/>
                <a:gd name="T43" fmla="*/ 298 h 1685"/>
                <a:gd name="T44" fmla="*/ 29 w 125"/>
                <a:gd name="T45" fmla="*/ 266 h 1685"/>
                <a:gd name="T46" fmla="*/ 34 w 125"/>
                <a:gd name="T47" fmla="*/ 259 h 1685"/>
                <a:gd name="T48" fmla="*/ 61 w 125"/>
                <a:gd name="T49" fmla="*/ 221 h 1685"/>
                <a:gd name="T50" fmla="*/ 67 w 125"/>
                <a:gd name="T51" fmla="*/ 209 h 1685"/>
                <a:gd name="T52" fmla="*/ 80 w 125"/>
                <a:gd name="T53" fmla="*/ 186 h 1685"/>
                <a:gd name="T54" fmla="*/ 92 w 125"/>
                <a:gd name="T55" fmla="*/ 162 h 1685"/>
                <a:gd name="T56" fmla="*/ 100 w 125"/>
                <a:gd name="T57" fmla="*/ 140 h 1685"/>
                <a:gd name="T58" fmla="*/ 102 w 125"/>
                <a:gd name="T59" fmla="*/ 132 h 1685"/>
                <a:gd name="T60" fmla="*/ 105 w 125"/>
                <a:gd name="T61" fmla="*/ 124 h 1685"/>
                <a:gd name="T62" fmla="*/ 112 w 125"/>
                <a:gd name="T63" fmla="*/ 99 h 1685"/>
                <a:gd name="T64" fmla="*/ 114 w 125"/>
                <a:gd name="T65" fmla="*/ 92 h 1685"/>
                <a:gd name="T66" fmla="*/ 115 w 125"/>
                <a:gd name="T67" fmla="*/ 84 h 1685"/>
                <a:gd name="T68" fmla="*/ 119 w 125"/>
                <a:gd name="T69" fmla="*/ 56 h 1685"/>
                <a:gd name="T70" fmla="*/ 121 w 125"/>
                <a:gd name="T71" fmla="*/ 50 h 1685"/>
                <a:gd name="T72" fmla="*/ 122 w 125"/>
                <a:gd name="T73" fmla="*/ 43 h 1685"/>
                <a:gd name="T74" fmla="*/ 125 w 125"/>
                <a:gd name="T75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5" h="1685">
                  <a:moveTo>
                    <a:pt x="125" y="0"/>
                  </a:moveTo>
                  <a:lnTo>
                    <a:pt x="125" y="1387"/>
                  </a:lnTo>
                  <a:lnTo>
                    <a:pt x="122" y="1429"/>
                  </a:lnTo>
                  <a:lnTo>
                    <a:pt x="121" y="1436"/>
                  </a:lnTo>
                  <a:lnTo>
                    <a:pt x="119" y="1443"/>
                  </a:lnTo>
                  <a:lnTo>
                    <a:pt x="115" y="1470"/>
                  </a:lnTo>
                  <a:lnTo>
                    <a:pt x="114" y="1478"/>
                  </a:lnTo>
                  <a:lnTo>
                    <a:pt x="112" y="1486"/>
                  </a:lnTo>
                  <a:lnTo>
                    <a:pt x="105" y="1510"/>
                  </a:lnTo>
                  <a:lnTo>
                    <a:pt x="102" y="1519"/>
                  </a:lnTo>
                  <a:lnTo>
                    <a:pt x="100" y="1527"/>
                  </a:lnTo>
                  <a:lnTo>
                    <a:pt x="92" y="1548"/>
                  </a:lnTo>
                  <a:lnTo>
                    <a:pt x="92" y="1549"/>
                  </a:lnTo>
                  <a:lnTo>
                    <a:pt x="80" y="1573"/>
                  </a:lnTo>
                  <a:lnTo>
                    <a:pt x="67" y="1596"/>
                  </a:lnTo>
                  <a:lnTo>
                    <a:pt x="61" y="1608"/>
                  </a:lnTo>
                  <a:lnTo>
                    <a:pt x="34" y="1646"/>
                  </a:lnTo>
                  <a:lnTo>
                    <a:pt x="33" y="1649"/>
                  </a:lnTo>
                  <a:lnTo>
                    <a:pt x="30" y="1651"/>
                  </a:lnTo>
                  <a:lnTo>
                    <a:pt x="29" y="1652"/>
                  </a:lnTo>
                  <a:lnTo>
                    <a:pt x="0" y="1685"/>
                  </a:lnTo>
                  <a:lnTo>
                    <a:pt x="0" y="298"/>
                  </a:lnTo>
                  <a:lnTo>
                    <a:pt x="29" y="266"/>
                  </a:lnTo>
                  <a:lnTo>
                    <a:pt x="34" y="259"/>
                  </a:lnTo>
                  <a:lnTo>
                    <a:pt x="61" y="221"/>
                  </a:lnTo>
                  <a:lnTo>
                    <a:pt x="67" y="209"/>
                  </a:lnTo>
                  <a:lnTo>
                    <a:pt x="80" y="186"/>
                  </a:lnTo>
                  <a:lnTo>
                    <a:pt x="92" y="162"/>
                  </a:lnTo>
                  <a:lnTo>
                    <a:pt x="100" y="140"/>
                  </a:lnTo>
                  <a:lnTo>
                    <a:pt x="102" y="132"/>
                  </a:lnTo>
                  <a:lnTo>
                    <a:pt x="105" y="124"/>
                  </a:lnTo>
                  <a:lnTo>
                    <a:pt x="112" y="99"/>
                  </a:lnTo>
                  <a:lnTo>
                    <a:pt x="114" y="92"/>
                  </a:lnTo>
                  <a:lnTo>
                    <a:pt x="115" y="84"/>
                  </a:lnTo>
                  <a:lnTo>
                    <a:pt x="119" y="56"/>
                  </a:lnTo>
                  <a:lnTo>
                    <a:pt x="121" y="50"/>
                  </a:lnTo>
                  <a:lnTo>
                    <a:pt x="122" y="43"/>
                  </a:lnTo>
                  <a:lnTo>
                    <a:pt x="125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72000"/>
                  </a:schemeClr>
                </a:gs>
                <a:gs pos="64000">
                  <a:schemeClr val="accent2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6EE7416C-DDD1-4762-97A9-CC56EAB47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079" y="2408539"/>
              <a:ext cx="55413" cy="752997"/>
            </a:xfrm>
            <a:custGeom>
              <a:avLst/>
              <a:gdLst>
                <a:gd name="T0" fmla="*/ 0 w 124"/>
                <a:gd name="T1" fmla="*/ 0 h 1685"/>
                <a:gd name="T2" fmla="*/ 4 w 124"/>
                <a:gd name="T3" fmla="*/ 56 h 1685"/>
                <a:gd name="T4" fmla="*/ 15 w 124"/>
                <a:gd name="T5" fmla="*/ 111 h 1685"/>
                <a:gd name="T6" fmla="*/ 34 w 124"/>
                <a:gd name="T7" fmla="*/ 164 h 1685"/>
                <a:gd name="T8" fmla="*/ 57 w 124"/>
                <a:gd name="T9" fmla="*/ 212 h 1685"/>
                <a:gd name="T10" fmla="*/ 89 w 124"/>
                <a:gd name="T11" fmla="*/ 258 h 1685"/>
                <a:gd name="T12" fmla="*/ 124 w 124"/>
                <a:gd name="T13" fmla="*/ 298 h 1685"/>
                <a:gd name="T14" fmla="*/ 124 w 124"/>
                <a:gd name="T15" fmla="*/ 1685 h 1685"/>
                <a:gd name="T16" fmla="*/ 89 w 124"/>
                <a:gd name="T17" fmla="*/ 1645 h 1685"/>
                <a:gd name="T18" fmla="*/ 57 w 124"/>
                <a:gd name="T19" fmla="*/ 1599 h 1685"/>
                <a:gd name="T20" fmla="*/ 34 w 124"/>
                <a:gd name="T21" fmla="*/ 1550 h 1685"/>
                <a:gd name="T22" fmla="*/ 15 w 124"/>
                <a:gd name="T23" fmla="*/ 1498 h 1685"/>
                <a:gd name="T24" fmla="*/ 4 w 124"/>
                <a:gd name="T25" fmla="*/ 1443 h 1685"/>
                <a:gd name="T26" fmla="*/ 0 w 124"/>
                <a:gd name="T27" fmla="*/ 1387 h 1685"/>
                <a:gd name="T28" fmla="*/ 0 w 124"/>
                <a:gd name="T29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" h="1685">
                  <a:moveTo>
                    <a:pt x="0" y="0"/>
                  </a:moveTo>
                  <a:lnTo>
                    <a:pt x="4" y="56"/>
                  </a:lnTo>
                  <a:lnTo>
                    <a:pt x="15" y="111"/>
                  </a:lnTo>
                  <a:lnTo>
                    <a:pt x="34" y="164"/>
                  </a:lnTo>
                  <a:lnTo>
                    <a:pt x="57" y="212"/>
                  </a:lnTo>
                  <a:lnTo>
                    <a:pt x="89" y="258"/>
                  </a:lnTo>
                  <a:lnTo>
                    <a:pt x="124" y="298"/>
                  </a:lnTo>
                  <a:lnTo>
                    <a:pt x="124" y="1685"/>
                  </a:lnTo>
                  <a:lnTo>
                    <a:pt x="89" y="1645"/>
                  </a:lnTo>
                  <a:lnTo>
                    <a:pt x="57" y="1599"/>
                  </a:lnTo>
                  <a:lnTo>
                    <a:pt x="34" y="1550"/>
                  </a:lnTo>
                  <a:lnTo>
                    <a:pt x="15" y="1498"/>
                  </a:lnTo>
                  <a:lnTo>
                    <a:pt x="4" y="1443"/>
                  </a:lnTo>
                  <a:lnTo>
                    <a:pt x="0" y="138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72000"/>
                  </a:schemeClr>
                </a:gs>
                <a:gs pos="64000">
                  <a:schemeClr val="accent2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id="{7C9FA094-4155-4CE8-9C71-5067CEA34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071" y="2834418"/>
              <a:ext cx="337843" cy="816901"/>
            </a:xfrm>
            <a:custGeom>
              <a:avLst/>
              <a:gdLst>
                <a:gd name="T0" fmla="*/ 350 w 756"/>
                <a:gd name="T1" fmla="*/ 4 h 1828"/>
                <a:gd name="T2" fmla="*/ 460 w 756"/>
                <a:gd name="T3" fmla="*/ 30 h 1828"/>
                <a:gd name="T4" fmla="*/ 557 w 756"/>
                <a:gd name="T5" fmla="*/ 80 h 1828"/>
                <a:gd name="T6" fmla="*/ 640 w 756"/>
                <a:gd name="T7" fmla="*/ 148 h 1828"/>
                <a:gd name="T8" fmla="*/ 702 w 756"/>
                <a:gd name="T9" fmla="*/ 235 h 1828"/>
                <a:gd name="T10" fmla="*/ 742 w 756"/>
                <a:gd name="T11" fmla="*/ 333 h 1828"/>
                <a:gd name="T12" fmla="*/ 756 w 756"/>
                <a:gd name="T13" fmla="*/ 442 h 1828"/>
                <a:gd name="T14" fmla="*/ 752 w 756"/>
                <a:gd name="T15" fmla="*/ 1772 h 1828"/>
                <a:gd name="T16" fmla="*/ 725 w 756"/>
                <a:gd name="T17" fmla="*/ 1669 h 1828"/>
                <a:gd name="T18" fmla="*/ 674 w 756"/>
                <a:gd name="T19" fmla="*/ 1576 h 1828"/>
                <a:gd name="T20" fmla="*/ 600 w 756"/>
                <a:gd name="T21" fmla="*/ 1498 h 1828"/>
                <a:gd name="T22" fmla="*/ 510 w 756"/>
                <a:gd name="T23" fmla="*/ 1438 h 1828"/>
                <a:gd name="T24" fmla="*/ 407 w 756"/>
                <a:gd name="T25" fmla="*/ 1400 h 1828"/>
                <a:gd name="T26" fmla="*/ 293 w 756"/>
                <a:gd name="T27" fmla="*/ 1387 h 1828"/>
                <a:gd name="T28" fmla="*/ 246 w 756"/>
                <a:gd name="T29" fmla="*/ 1390 h 1828"/>
                <a:gd name="T30" fmla="*/ 213 w 756"/>
                <a:gd name="T31" fmla="*/ 1394 h 1828"/>
                <a:gd name="T32" fmla="*/ 197 w 756"/>
                <a:gd name="T33" fmla="*/ 1396 h 1828"/>
                <a:gd name="T34" fmla="*/ 167 w 756"/>
                <a:gd name="T35" fmla="*/ 1404 h 1828"/>
                <a:gd name="T36" fmla="*/ 137 w 756"/>
                <a:gd name="T37" fmla="*/ 1412 h 1828"/>
                <a:gd name="T38" fmla="*/ 121 w 756"/>
                <a:gd name="T39" fmla="*/ 1418 h 1828"/>
                <a:gd name="T40" fmla="*/ 102 w 756"/>
                <a:gd name="T41" fmla="*/ 1426 h 1828"/>
                <a:gd name="T42" fmla="*/ 86 w 756"/>
                <a:gd name="T43" fmla="*/ 1434 h 1828"/>
                <a:gd name="T44" fmla="*/ 68 w 756"/>
                <a:gd name="T45" fmla="*/ 1442 h 1828"/>
                <a:gd name="T46" fmla="*/ 35 w 756"/>
                <a:gd name="T47" fmla="*/ 1462 h 1828"/>
                <a:gd name="T48" fmla="*/ 0 w 756"/>
                <a:gd name="T49" fmla="*/ 1486 h 1828"/>
                <a:gd name="T50" fmla="*/ 10 w 756"/>
                <a:gd name="T51" fmla="*/ 92 h 1828"/>
                <a:gd name="T52" fmla="*/ 21 w 756"/>
                <a:gd name="T53" fmla="*/ 85 h 1828"/>
                <a:gd name="T54" fmla="*/ 53 w 756"/>
                <a:gd name="T55" fmla="*/ 64 h 1828"/>
                <a:gd name="T56" fmla="*/ 77 w 756"/>
                <a:gd name="T57" fmla="*/ 51 h 1828"/>
                <a:gd name="T58" fmla="*/ 102 w 756"/>
                <a:gd name="T59" fmla="*/ 40 h 1828"/>
                <a:gd name="T60" fmla="*/ 121 w 756"/>
                <a:gd name="T61" fmla="*/ 32 h 1828"/>
                <a:gd name="T62" fmla="*/ 137 w 756"/>
                <a:gd name="T63" fmla="*/ 26 h 1828"/>
                <a:gd name="T64" fmla="*/ 167 w 756"/>
                <a:gd name="T65" fmla="*/ 17 h 1828"/>
                <a:gd name="T66" fmla="*/ 197 w 756"/>
                <a:gd name="T67" fmla="*/ 11 h 1828"/>
                <a:gd name="T68" fmla="*/ 213 w 756"/>
                <a:gd name="T69" fmla="*/ 7 h 1828"/>
                <a:gd name="T70" fmla="*/ 246 w 756"/>
                <a:gd name="T71" fmla="*/ 3 h 1828"/>
                <a:gd name="T72" fmla="*/ 293 w 756"/>
                <a:gd name="T73" fmla="*/ 0 h 1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828">
                  <a:moveTo>
                    <a:pt x="293" y="0"/>
                  </a:moveTo>
                  <a:lnTo>
                    <a:pt x="350" y="4"/>
                  </a:lnTo>
                  <a:lnTo>
                    <a:pt x="407" y="13"/>
                  </a:lnTo>
                  <a:lnTo>
                    <a:pt x="460" y="30"/>
                  </a:lnTo>
                  <a:lnTo>
                    <a:pt x="510" y="53"/>
                  </a:lnTo>
                  <a:lnTo>
                    <a:pt x="557" y="80"/>
                  </a:lnTo>
                  <a:lnTo>
                    <a:pt x="600" y="112"/>
                  </a:lnTo>
                  <a:lnTo>
                    <a:pt x="640" y="148"/>
                  </a:lnTo>
                  <a:lnTo>
                    <a:pt x="674" y="190"/>
                  </a:lnTo>
                  <a:lnTo>
                    <a:pt x="702" y="235"/>
                  </a:lnTo>
                  <a:lnTo>
                    <a:pt x="725" y="282"/>
                  </a:lnTo>
                  <a:lnTo>
                    <a:pt x="742" y="333"/>
                  </a:lnTo>
                  <a:lnTo>
                    <a:pt x="752" y="387"/>
                  </a:lnTo>
                  <a:lnTo>
                    <a:pt x="756" y="442"/>
                  </a:lnTo>
                  <a:lnTo>
                    <a:pt x="756" y="1828"/>
                  </a:lnTo>
                  <a:lnTo>
                    <a:pt x="752" y="1772"/>
                  </a:lnTo>
                  <a:lnTo>
                    <a:pt x="742" y="1720"/>
                  </a:lnTo>
                  <a:lnTo>
                    <a:pt x="725" y="1669"/>
                  </a:lnTo>
                  <a:lnTo>
                    <a:pt x="702" y="1620"/>
                  </a:lnTo>
                  <a:lnTo>
                    <a:pt x="674" y="1576"/>
                  </a:lnTo>
                  <a:lnTo>
                    <a:pt x="640" y="1535"/>
                  </a:lnTo>
                  <a:lnTo>
                    <a:pt x="600" y="1498"/>
                  </a:lnTo>
                  <a:lnTo>
                    <a:pt x="557" y="1466"/>
                  </a:lnTo>
                  <a:lnTo>
                    <a:pt x="510" y="1438"/>
                  </a:lnTo>
                  <a:lnTo>
                    <a:pt x="460" y="1417"/>
                  </a:lnTo>
                  <a:lnTo>
                    <a:pt x="407" y="1400"/>
                  </a:lnTo>
                  <a:lnTo>
                    <a:pt x="350" y="1391"/>
                  </a:lnTo>
                  <a:lnTo>
                    <a:pt x="293" y="1387"/>
                  </a:lnTo>
                  <a:lnTo>
                    <a:pt x="252" y="1388"/>
                  </a:lnTo>
                  <a:lnTo>
                    <a:pt x="246" y="1390"/>
                  </a:lnTo>
                  <a:lnTo>
                    <a:pt x="239" y="1390"/>
                  </a:lnTo>
                  <a:lnTo>
                    <a:pt x="213" y="1394"/>
                  </a:lnTo>
                  <a:lnTo>
                    <a:pt x="205" y="1395"/>
                  </a:lnTo>
                  <a:lnTo>
                    <a:pt x="197" y="1396"/>
                  </a:lnTo>
                  <a:lnTo>
                    <a:pt x="175" y="1401"/>
                  </a:lnTo>
                  <a:lnTo>
                    <a:pt x="167" y="1404"/>
                  </a:lnTo>
                  <a:lnTo>
                    <a:pt x="158" y="1407"/>
                  </a:lnTo>
                  <a:lnTo>
                    <a:pt x="137" y="1412"/>
                  </a:lnTo>
                  <a:lnTo>
                    <a:pt x="129" y="1416"/>
                  </a:lnTo>
                  <a:lnTo>
                    <a:pt x="121" y="1418"/>
                  </a:lnTo>
                  <a:lnTo>
                    <a:pt x="112" y="1422"/>
                  </a:lnTo>
                  <a:lnTo>
                    <a:pt x="102" y="1426"/>
                  </a:lnTo>
                  <a:lnTo>
                    <a:pt x="94" y="1430"/>
                  </a:lnTo>
                  <a:lnTo>
                    <a:pt x="86" y="1434"/>
                  </a:lnTo>
                  <a:lnTo>
                    <a:pt x="77" y="1438"/>
                  </a:lnTo>
                  <a:lnTo>
                    <a:pt x="68" y="1442"/>
                  </a:lnTo>
                  <a:lnTo>
                    <a:pt x="53" y="1451"/>
                  </a:lnTo>
                  <a:lnTo>
                    <a:pt x="35" y="1462"/>
                  </a:lnTo>
                  <a:lnTo>
                    <a:pt x="21" y="1471"/>
                  </a:lnTo>
                  <a:lnTo>
                    <a:pt x="0" y="1486"/>
                  </a:lnTo>
                  <a:lnTo>
                    <a:pt x="0" y="100"/>
                  </a:lnTo>
                  <a:lnTo>
                    <a:pt x="10" y="92"/>
                  </a:lnTo>
                  <a:lnTo>
                    <a:pt x="15" y="89"/>
                  </a:lnTo>
                  <a:lnTo>
                    <a:pt x="21" y="85"/>
                  </a:lnTo>
                  <a:lnTo>
                    <a:pt x="35" y="75"/>
                  </a:lnTo>
                  <a:lnTo>
                    <a:pt x="53" y="64"/>
                  </a:lnTo>
                  <a:lnTo>
                    <a:pt x="68" y="57"/>
                  </a:lnTo>
                  <a:lnTo>
                    <a:pt x="77" y="51"/>
                  </a:lnTo>
                  <a:lnTo>
                    <a:pt x="86" y="47"/>
                  </a:lnTo>
                  <a:lnTo>
                    <a:pt x="102" y="40"/>
                  </a:lnTo>
                  <a:lnTo>
                    <a:pt x="112" y="36"/>
                  </a:lnTo>
                  <a:lnTo>
                    <a:pt x="121" y="32"/>
                  </a:lnTo>
                  <a:lnTo>
                    <a:pt x="129" y="29"/>
                  </a:lnTo>
                  <a:lnTo>
                    <a:pt x="137" y="26"/>
                  </a:lnTo>
                  <a:lnTo>
                    <a:pt x="158" y="20"/>
                  </a:lnTo>
                  <a:lnTo>
                    <a:pt x="167" y="17"/>
                  </a:lnTo>
                  <a:lnTo>
                    <a:pt x="175" y="15"/>
                  </a:lnTo>
                  <a:lnTo>
                    <a:pt x="197" y="11"/>
                  </a:lnTo>
                  <a:lnTo>
                    <a:pt x="205" y="8"/>
                  </a:lnTo>
                  <a:lnTo>
                    <a:pt x="213" y="7"/>
                  </a:lnTo>
                  <a:lnTo>
                    <a:pt x="239" y="4"/>
                  </a:lnTo>
                  <a:lnTo>
                    <a:pt x="246" y="3"/>
                  </a:lnTo>
                  <a:lnTo>
                    <a:pt x="252" y="3"/>
                  </a:lnTo>
                  <a:lnTo>
                    <a:pt x="293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72000"/>
                  </a:schemeClr>
                </a:gs>
                <a:gs pos="64000">
                  <a:schemeClr val="accent2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id="{47805D3F-D468-4B94-A2B3-8FE638555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795" y="3031940"/>
              <a:ext cx="347228" cy="816007"/>
            </a:xfrm>
            <a:custGeom>
              <a:avLst/>
              <a:gdLst>
                <a:gd name="T0" fmla="*/ 777 w 777"/>
                <a:gd name="T1" fmla="*/ 1386 h 1826"/>
                <a:gd name="T2" fmla="*/ 773 w 777"/>
                <a:gd name="T3" fmla="*/ 1437 h 1826"/>
                <a:gd name="T4" fmla="*/ 768 w 777"/>
                <a:gd name="T5" fmla="*/ 1473 h 1826"/>
                <a:gd name="T6" fmla="*/ 763 w 777"/>
                <a:gd name="T7" fmla="*/ 1488 h 1826"/>
                <a:gd name="T8" fmla="*/ 754 w 777"/>
                <a:gd name="T9" fmla="*/ 1522 h 1826"/>
                <a:gd name="T10" fmla="*/ 747 w 777"/>
                <a:gd name="T11" fmla="*/ 1539 h 1826"/>
                <a:gd name="T12" fmla="*/ 742 w 777"/>
                <a:gd name="T13" fmla="*/ 1551 h 1826"/>
                <a:gd name="T14" fmla="*/ 716 w 777"/>
                <a:gd name="T15" fmla="*/ 1604 h 1826"/>
                <a:gd name="T16" fmla="*/ 688 w 777"/>
                <a:gd name="T17" fmla="*/ 1644 h 1826"/>
                <a:gd name="T18" fmla="*/ 683 w 777"/>
                <a:gd name="T19" fmla="*/ 1651 h 1826"/>
                <a:gd name="T20" fmla="*/ 679 w 777"/>
                <a:gd name="T21" fmla="*/ 1656 h 1826"/>
                <a:gd name="T22" fmla="*/ 642 w 777"/>
                <a:gd name="T23" fmla="*/ 1697 h 1826"/>
                <a:gd name="T24" fmla="*/ 600 w 777"/>
                <a:gd name="T25" fmla="*/ 1731 h 1826"/>
                <a:gd name="T26" fmla="*/ 596 w 777"/>
                <a:gd name="T27" fmla="*/ 1735 h 1826"/>
                <a:gd name="T28" fmla="*/ 581 w 777"/>
                <a:gd name="T29" fmla="*/ 1745 h 1826"/>
                <a:gd name="T30" fmla="*/ 534 w 777"/>
                <a:gd name="T31" fmla="*/ 1774 h 1826"/>
                <a:gd name="T32" fmla="*/ 497 w 777"/>
                <a:gd name="T33" fmla="*/ 1791 h 1826"/>
                <a:gd name="T34" fmla="*/ 458 w 777"/>
                <a:gd name="T35" fmla="*/ 1805 h 1826"/>
                <a:gd name="T36" fmla="*/ 416 w 777"/>
                <a:gd name="T37" fmla="*/ 1816 h 1826"/>
                <a:gd name="T38" fmla="*/ 371 w 777"/>
                <a:gd name="T39" fmla="*/ 1822 h 1826"/>
                <a:gd name="T40" fmla="*/ 314 w 777"/>
                <a:gd name="T41" fmla="*/ 1826 h 1826"/>
                <a:gd name="T42" fmla="*/ 196 w 777"/>
                <a:gd name="T43" fmla="*/ 1812 h 1826"/>
                <a:gd name="T44" fmla="*/ 90 w 777"/>
                <a:gd name="T45" fmla="*/ 1773 h 1826"/>
                <a:gd name="T46" fmla="*/ 0 w 777"/>
                <a:gd name="T47" fmla="*/ 1710 h 1826"/>
                <a:gd name="T48" fmla="*/ 43 w 777"/>
                <a:gd name="T49" fmla="*/ 357 h 1826"/>
                <a:gd name="T50" fmla="*/ 142 w 777"/>
                <a:gd name="T51" fmla="*/ 409 h 1826"/>
                <a:gd name="T52" fmla="*/ 254 w 777"/>
                <a:gd name="T53" fmla="*/ 437 h 1826"/>
                <a:gd name="T54" fmla="*/ 357 w 777"/>
                <a:gd name="T55" fmla="*/ 438 h 1826"/>
                <a:gd name="T56" fmla="*/ 400 w 777"/>
                <a:gd name="T57" fmla="*/ 432 h 1826"/>
                <a:gd name="T58" fmla="*/ 442 w 777"/>
                <a:gd name="T59" fmla="*/ 422 h 1826"/>
                <a:gd name="T60" fmla="*/ 484 w 777"/>
                <a:gd name="T61" fmla="*/ 409 h 1826"/>
                <a:gd name="T62" fmla="*/ 534 w 777"/>
                <a:gd name="T63" fmla="*/ 387 h 1826"/>
                <a:gd name="T64" fmla="*/ 569 w 777"/>
                <a:gd name="T65" fmla="*/ 366 h 1826"/>
                <a:gd name="T66" fmla="*/ 600 w 777"/>
                <a:gd name="T67" fmla="*/ 345 h 1826"/>
                <a:gd name="T68" fmla="*/ 642 w 777"/>
                <a:gd name="T69" fmla="*/ 310 h 1826"/>
                <a:gd name="T70" fmla="*/ 679 w 777"/>
                <a:gd name="T71" fmla="*/ 271 h 1826"/>
                <a:gd name="T72" fmla="*/ 713 w 777"/>
                <a:gd name="T73" fmla="*/ 222 h 1826"/>
                <a:gd name="T74" fmla="*/ 718 w 777"/>
                <a:gd name="T75" fmla="*/ 213 h 1826"/>
                <a:gd name="T76" fmla="*/ 751 w 777"/>
                <a:gd name="T77" fmla="*/ 144 h 1826"/>
                <a:gd name="T78" fmla="*/ 756 w 777"/>
                <a:gd name="T79" fmla="*/ 127 h 1826"/>
                <a:gd name="T80" fmla="*/ 765 w 777"/>
                <a:gd name="T81" fmla="*/ 94 h 1826"/>
                <a:gd name="T82" fmla="*/ 772 w 777"/>
                <a:gd name="T83" fmla="*/ 57 h 1826"/>
                <a:gd name="T84" fmla="*/ 774 w 777"/>
                <a:gd name="T85" fmla="*/ 43 h 1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7" h="1826">
                  <a:moveTo>
                    <a:pt x="777" y="0"/>
                  </a:moveTo>
                  <a:lnTo>
                    <a:pt x="777" y="1386"/>
                  </a:lnTo>
                  <a:lnTo>
                    <a:pt x="774" y="1429"/>
                  </a:lnTo>
                  <a:lnTo>
                    <a:pt x="773" y="1437"/>
                  </a:lnTo>
                  <a:lnTo>
                    <a:pt x="772" y="1444"/>
                  </a:lnTo>
                  <a:lnTo>
                    <a:pt x="768" y="1473"/>
                  </a:lnTo>
                  <a:lnTo>
                    <a:pt x="765" y="1481"/>
                  </a:lnTo>
                  <a:lnTo>
                    <a:pt x="763" y="1488"/>
                  </a:lnTo>
                  <a:lnTo>
                    <a:pt x="756" y="1513"/>
                  </a:lnTo>
                  <a:lnTo>
                    <a:pt x="754" y="1522"/>
                  </a:lnTo>
                  <a:lnTo>
                    <a:pt x="751" y="1530"/>
                  </a:lnTo>
                  <a:lnTo>
                    <a:pt x="747" y="1539"/>
                  </a:lnTo>
                  <a:lnTo>
                    <a:pt x="744" y="1549"/>
                  </a:lnTo>
                  <a:lnTo>
                    <a:pt x="742" y="1551"/>
                  </a:lnTo>
                  <a:lnTo>
                    <a:pt x="718" y="1600"/>
                  </a:lnTo>
                  <a:lnTo>
                    <a:pt x="716" y="1604"/>
                  </a:lnTo>
                  <a:lnTo>
                    <a:pt x="713" y="1609"/>
                  </a:lnTo>
                  <a:lnTo>
                    <a:pt x="688" y="1644"/>
                  </a:lnTo>
                  <a:lnTo>
                    <a:pt x="685" y="1648"/>
                  </a:lnTo>
                  <a:lnTo>
                    <a:pt x="683" y="1651"/>
                  </a:lnTo>
                  <a:lnTo>
                    <a:pt x="680" y="1653"/>
                  </a:lnTo>
                  <a:lnTo>
                    <a:pt x="679" y="1656"/>
                  </a:lnTo>
                  <a:lnTo>
                    <a:pt x="646" y="1691"/>
                  </a:lnTo>
                  <a:lnTo>
                    <a:pt x="642" y="1697"/>
                  </a:lnTo>
                  <a:lnTo>
                    <a:pt x="621" y="1715"/>
                  </a:lnTo>
                  <a:lnTo>
                    <a:pt x="600" y="1731"/>
                  </a:lnTo>
                  <a:lnTo>
                    <a:pt x="599" y="1733"/>
                  </a:lnTo>
                  <a:lnTo>
                    <a:pt x="596" y="1735"/>
                  </a:lnTo>
                  <a:lnTo>
                    <a:pt x="589" y="1740"/>
                  </a:lnTo>
                  <a:lnTo>
                    <a:pt x="581" y="1745"/>
                  </a:lnTo>
                  <a:lnTo>
                    <a:pt x="569" y="1753"/>
                  </a:lnTo>
                  <a:lnTo>
                    <a:pt x="534" y="1774"/>
                  </a:lnTo>
                  <a:lnTo>
                    <a:pt x="534" y="1774"/>
                  </a:lnTo>
                  <a:lnTo>
                    <a:pt x="497" y="1791"/>
                  </a:lnTo>
                  <a:lnTo>
                    <a:pt x="484" y="1795"/>
                  </a:lnTo>
                  <a:lnTo>
                    <a:pt x="458" y="1805"/>
                  </a:lnTo>
                  <a:lnTo>
                    <a:pt x="442" y="1809"/>
                  </a:lnTo>
                  <a:lnTo>
                    <a:pt x="416" y="1816"/>
                  </a:lnTo>
                  <a:lnTo>
                    <a:pt x="400" y="1818"/>
                  </a:lnTo>
                  <a:lnTo>
                    <a:pt x="371" y="1822"/>
                  </a:lnTo>
                  <a:lnTo>
                    <a:pt x="357" y="1825"/>
                  </a:lnTo>
                  <a:lnTo>
                    <a:pt x="314" y="1826"/>
                  </a:lnTo>
                  <a:lnTo>
                    <a:pt x="254" y="1824"/>
                  </a:lnTo>
                  <a:lnTo>
                    <a:pt x="196" y="1812"/>
                  </a:lnTo>
                  <a:lnTo>
                    <a:pt x="142" y="1795"/>
                  </a:lnTo>
                  <a:lnTo>
                    <a:pt x="90" y="1773"/>
                  </a:lnTo>
                  <a:lnTo>
                    <a:pt x="43" y="1744"/>
                  </a:lnTo>
                  <a:lnTo>
                    <a:pt x="0" y="1710"/>
                  </a:lnTo>
                  <a:lnTo>
                    <a:pt x="0" y="323"/>
                  </a:lnTo>
                  <a:lnTo>
                    <a:pt x="43" y="357"/>
                  </a:lnTo>
                  <a:lnTo>
                    <a:pt x="90" y="386"/>
                  </a:lnTo>
                  <a:lnTo>
                    <a:pt x="142" y="409"/>
                  </a:lnTo>
                  <a:lnTo>
                    <a:pt x="196" y="426"/>
                  </a:lnTo>
                  <a:lnTo>
                    <a:pt x="254" y="437"/>
                  </a:lnTo>
                  <a:lnTo>
                    <a:pt x="314" y="441"/>
                  </a:lnTo>
                  <a:lnTo>
                    <a:pt x="357" y="438"/>
                  </a:lnTo>
                  <a:lnTo>
                    <a:pt x="371" y="437"/>
                  </a:lnTo>
                  <a:lnTo>
                    <a:pt x="400" y="432"/>
                  </a:lnTo>
                  <a:lnTo>
                    <a:pt x="416" y="429"/>
                  </a:lnTo>
                  <a:lnTo>
                    <a:pt x="442" y="422"/>
                  </a:lnTo>
                  <a:lnTo>
                    <a:pt x="458" y="419"/>
                  </a:lnTo>
                  <a:lnTo>
                    <a:pt x="484" y="409"/>
                  </a:lnTo>
                  <a:lnTo>
                    <a:pt x="497" y="404"/>
                  </a:lnTo>
                  <a:lnTo>
                    <a:pt x="534" y="387"/>
                  </a:lnTo>
                  <a:lnTo>
                    <a:pt x="534" y="387"/>
                  </a:lnTo>
                  <a:lnTo>
                    <a:pt x="569" y="366"/>
                  </a:lnTo>
                  <a:lnTo>
                    <a:pt x="581" y="360"/>
                  </a:lnTo>
                  <a:lnTo>
                    <a:pt x="600" y="345"/>
                  </a:lnTo>
                  <a:lnTo>
                    <a:pt x="621" y="328"/>
                  </a:lnTo>
                  <a:lnTo>
                    <a:pt x="642" y="310"/>
                  </a:lnTo>
                  <a:lnTo>
                    <a:pt x="646" y="306"/>
                  </a:lnTo>
                  <a:lnTo>
                    <a:pt x="679" y="271"/>
                  </a:lnTo>
                  <a:lnTo>
                    <a:pt x="688" y="257"/>
                  </a:lnTo>
                  <a:lnTo>
                    <a:pt x="713" y="222"/>
                  </a:lnTo>
                  <a:lnTo>
                    <a:pt x="716" y="217"/>
                  </a:lnTo>
                  <a:lnTo>
                    <a:pt x="718" y="213"/>
                  </a:lnTo>
                  <a:lnTo>
                    <a:pt x="742" y="166"/>
                  </a:lnTo>
                  <a:lnTo>
                    <a:pt x="751" y="144"/>
                  </a:lnTo>
                  <a:lnTo>
                    <a:pt x="754" y="136"/>
                  </a:lnTo>
                  <a:lnTo>
                    <a:pt x="756" y="127"/>
                  </a:lnTo>
                  <a:lnTo>
                    <a:pt x="763" y="103"/>
                  </a:lnTo>
                  <a:lnTo>
                    <a:pt x="765" y="94"/>
                  </a:lnTo>
                  <a:lnTo>
                    <a:pt x="768" y="86"/>
                  </a:lnTo>
                  <a:lnTo>
                    <a:pt x="772" y="57"/>
                  </a:lnTo>
                  <a:lnTo>
                    <a:pt x="773" y="51"/>
                  </a:lnTo>
                  <a:lnTo>
                    <a:pt x="774" y="43"/>
                  </a:lnTo>
                  <a:lnTo>
                    <a:pt x="777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72000"/>
                  </a:schemeClr>
                </a:gs>
                <a:gs pos="72000">
                  <a:schemeClr val="accent2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id="{2954B063-790D-434A-BF6A-6C3D61AE2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079" y="3199074"/>
              <a:ext cx="414707" cy="816901"/>
            </a:xfrm>
            <a:custGeom>
              <a:avLst/>
              <a:gdLst>
                <a:gd name="T0" fmla="*/ 522 w 928"/>
                <a:gd name="T1" fmla="*/ 4 h 1828"/>
                <a:gd name="T2" fmla="*/ 631 w 928"/>
                <a:gd name="T3" fmla="*/ 30 h 1828"/>
                <a:gd name="T4" fmla="*/ 729 w 928"/>
                <a:gd name="T5" fmla="*/ 79 h 1828"/>
                <a:gd name="T6" fmla="*/ 810 w 928"/>
                <a:gd name="T7" fmla="*/ 148 h 1828"/>
                <a:gd name="T8" fmla="*/ 873 w 928"/>
                <a:gd name="T9" fmla="*/ 234 h 1828"/>
                <a:gd name="T10" fmla="*/ 913 w 928"/>
                <a:gd name="T11" fmla="*/ 333 h 1828"/>
                <a:gd name="T12" fmla="*/ 928 w 928"/>
                <a:gd name="T13" fmla="*/ 441 h 1828"/>
                <a:gd name="T14" fmla="*/ 924 w 928"/>
                <a:gd name="T15" fmla="*/ 1772 h 1828"/>
                <a:gd name="T16" fmla="*/ 896 w 928"/>
                <a:gd name="T17" fmla="*/ 1668 h 1828"/>
                <a:gd name="T18" fmla="*/ 844 w 928"/>
                <a:gd name="T19" fmla="*/ 1575 h 1828"/>
                <a:gd name="T20" fmla="*/ 772 w 928"/>
                <a:gd name="T21" fmla="*/ 1498 h 1828"/>
                <a:gd name="T22" fmla="*/ 682 w 928"/>
                <a:gd name="T23" fmla="*/ 1438 h 1828"/>
                <a:gd name="T24" fmla="*/ 578 w 928"/>
                <a:gd name="T25" fmla="*/ 1400 h 1828"/>
                <a:gd name="T26" fmla="*/ 463 w 928"/>
                <a:gd name="T27" fmla="*/ 1387 h 1828"/>
                <a:gd name="T28" fmla="*/ 405 w 928"/>
                <a:gd name="T29" fmla="*/ 1391 h 1828"/>
                <a:gd name="T30" fmla="*/ 361 w 928"/>
                <a:gd name="T31" fmla="*/ 1397 h 1828"/>
                <a:gd name="T32" fmla="*/ 319 w 928"/>
                <a:gd name="T33" fmla="*/ 1409 h 1828"/>
                <a:gd name="T34" fmla="*/ 280 w 928"/>
                <a:gd name="T35" fmla="*/ 1422 h 1828"/>
                <a:gd name="T36" fmla="*/ 243 w 928"/>
                <a:gd name="T37" fmla="*/ 1439 h 1828"/>
                <a:gd name="T38" fmla="*/ 196 w 928"/>
                <a:gd name="T39" fmla="*/ 1468 h 1828"/>
                <a:gd name="T40" fmla="*/ 154 w 928"/>
                <a:gd name="T41" fmla="*/ 1499 h 1828"/>
                <a:gd name="T42" fmla="*/ 131 w 928"/>
                <a:gd name="T43" fmla="*/ 1522 h 1828"/>
                <a:gd name="T44" fmla="*/ 89 w 928"/>
                <a:gd name="T45" fmla="*/ 1569 h 1828"/>
                <a:gd name="T46" fmla="*/ 61 w 928"/>
                <a:gd name="T47" fmla="*/ 1609 h 1828"/>
                <a:gd name="T48" fmla="*/ 34 w 928"/>
                <a:gd name="T49" fmla="*/ 1662 h 1828"/>
                <a:gd name="T50" fmla="*/ 23 w 928"/>
                <a:gd name="T51" fmla="*/ 1692 h 1828"/>
                <a:gd name="T52" fmla="*/ 13 w 928"/>
                <a:gd name="T53" fmla="*/ 1725 h 1828"/>
                <a:gd name="T54" fmla="*/ 9 w 928"/>
                <a:gd name="T55" fmla="*/ 1742 h 1828"/>
                <a:gd name="T56" fmla="*/ 4 w 928"/>
                <a:gd name="T57" fmla="*/ 1777 h 1828"/>
                <a:gd name="T58" fmla="*/ 0 w 928"/>
                <a:gd name="T59" fmla="*/ 1828 h 1828"/>
                <a:gd name="T60" fmla="*/ 2 w 928"/>
                <a:gd name="T61" fmla="*/ 397 h 1828"/>
                <a:gd name="T62" fmla="*/ 5 w 928"/>
                <a:gd name="T63" fmla="*/ 382 h 1828"/>
                <a:gd name="T64" fmla="*/ 12 w 928"/>
                <a:gd name="T65" fmla="*/ 346 h 1828"/>
                <a:gd name="T66" fmla="*/ 19 w 928"/>
                <a:gd name="T67" fmla="*/ 313 h 1828"/>
                <a:gd name="T68" fmla="*/ 26 w 928"/>
                <a:gd name="T69" fmla="*/ 296 h 1828"/>
                <a:gd name="T70" fmla="*/ 32 w 928"/>
                <a:gd name="T71" fmla="*/ 279 h 1828"/>
                <a:gd name="T72" fmla="*/ 59 w 928"/>
                <a:gd name="T73" fmla="*/ 228 h 1828"/>
                <a:gd name="T74" fmla="*/ 64 w 928"/>
                <a:gd name="T75" fmla="*/ 219 h 1828"/>
                <a:gd name="T76" fmla="*/ 91 w 928"/>
                <a:gd name="T77" fmla="*/ 179 h 1828"/>
                <a:gd name="T78" fmla="*/ 95 w 928"/>
                <a:gd name="T79" fmla="*/ 173 h 1828"/>
                <a:gd name="T80" fmla="*/ 131 w 928"/>
                <a:gd name="T81" fmla="*/ 135 h 1828"/>
                <a:gd name="T82" fmla="*/ 154 w 928"/>
                <a:gd name="T83" fmla="*/ 113 h 1828"/>
                <a:gd name="T84" fmla="*/ 178 w 928"/>
                <a:gd name="T85" fmla="*/ 94 h 1828"/>
                <a:gd name="T86" fmla="*/ 188 w 928"/>
                <a:gd name="T87" fmla="*/ 86 h 1828"/>
                <a:gd name="T88" fmla="*/ 207 w 928"/>
                <a:gd name="T89" fmla="*/ 73 h 1828"/>
                <a:gd name="T90" fmla="*/ 243 w 928"/>
                <a:gd name="T91" fmla="*/ 54 h 1828"/>
                <a:gd name="T92" fmla="*/ 293 w 928"/>
                <a:gd name="T93" fmla="*/ 31 h 1828"/>
                <a:gd name="T94" fmla="*/ 335 w 928"/>
                <a:gd name="T95" fmla="*/ 18 h 1828"/>
                <a:gd name="T96" fmla="*/ 377 w 928"/>
                <a:gd name="T97" fmla="*/ 8 h 1828"/>
                <a:gd name="T98" fmla="*/ 420 w 928"/>
                <a:gd name="T99" fmla="*/ 3 h 1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28" h="1828">
                  <a:moveTo>
                    <a:pt x="463" y="0"/>
                  </a:moveTo>
                  <a:lnTo>
                    <a:pt x="522" y="4"/>
                  </a:lnTo>
                  <a:lnTo>
                    <a:pt x="578" y="13"/>
                  </a:lnTo>
                  <a:lnTo>
                    <a:pt x="631" y="30"/>
                  </a:lnTo>
                  <a:lnTo>
                    <a:pt x="682" y="52"/>
                  </a:lnTo>
                  <a:lnTo>
                    <a:pt x="729" y="79"/>
                  </a:lnTo>
                  <a:lnTo>
                    <a:pt x="772" y="111"/>
                  </a:lnTo>
                  <a:lnTo>
                    <a:pt x="810" y="148"/>
                  </a:lnTo>
                  <a:lnTo>
                    <a:pt x="844" y="189"/>
                  </a:lnTo>
                  <a:lnTo>
                    <a:pt x="873" y="234"/>
                  </a:lnTo>
                  <a:lnTo>
                    <a:pt x="896" y="282"/>
                  </a:lnTo>
                  <a:lnTo>
                    <a:pt x="913" y="333"/>
                  </a:lnTo>
                  <a:lnTo>
                    <a:pt x="924" y="386"/>
                  </a:lnTo>
                  <a:lnTo>
                    <a:pt x="928" y="441"/>
                  </a:lnTo>
                  <a:lnTo>
                    <a:pt x="928" y="1828"/>
                  </a:lnTo>
                  <a:lnTo>
                    <a:pt x="924" y="1772"/>
                  </a:lnTo>
                  <a:lnTo>
                    <a:pt x="913" y="1719"/>
                  </a:lnTo>
                  <a:lnTo>
                    <a:pt x="896" y="1668"/>
                  </a:lnTo>
                  <a:lnTo>
                    <a:pt x="873" y="1620"/>
                  </a:lnTo>
                  <a:lnTo>
                    <a:pt x="844" y="1575"/>
                  </a:lnTo>
                  <a:lnTo>
                    <a:pt x="810" y="1535"/>
                  </a:lnTo>
                  <a:lnTo>
                    <a:pt x="772" y="1498"/>
                  </a:lnTo>
                  <a:lnTo>
                    <a:pt x="729" y="1465"/>
                  </a:lnTo>
                  <a:lnTo>
                    <a:pt x="682" y="1438"/>
                  </a:lnTo>
                  <a:lnTo>
                    <a:pt x="631" y="1417"/>
                  </a:lnTo>
                  <a:lnTo>
                    <a:pt x="578" y="1400"/>
                  </a:lnTo>
                  <a:lnTo>
                    <a:pt x="522" y="1389"/>
                  </a:lnTo>
                  <a:lnTo>
                    <a:pt x="463" y="1387"/>
                  </a:lnTo>
                  <a:lnTo>
                    <a:pt x="420" y="1388"/>
                  </a:lnTo>
                  <a:lnTo>
                    <a:pt x="405" y="1391"/>
                  </a:lnTo>
                  <a:lnTo>
                    <a:pt x="377" y="1395"/>
                  </a:lnTo>
                  <a:lnTo>
                    <a:pt x="361" y="1397"/>
                  </a:lnTo>
                  <a:lnTo>
                    <a:pt x="335" y="1404"/>
                  </a:lnTo>
                  <a:lnTo>
                    <a:pt x="319" y="1409"/>
                  </a:lnTo>
                  <a:lnTo>
                    <a:pt x="293" y="1418"/>
                  </a:lnTo>
                  <a:lnTo>
                    <a:pt x="280" y="1422"/>
                  </a:lnTo>
                  <a:lnTo>
                    <a:pt x="243" y="1439"/>
                  </a:lnTo>
                  <a:lnTo>
                    <a:pt x="243" y="1439"/>
                  </a:lnTo>
                  <a:lnTo>
                    <a:pt x="207" y="1460"/>
                  </a:lnTo>
                  <a:lnTo>
                    <a:pt x="196" y="1468"/>
                  </a:lnTo>
                  <a:lnTo>
                    <a:pt x="176" y="1482"/>
                  </a:lnTo>
                  <a:lnTo>
                    <a:pt x="154" y="1499"/>
                  </a:lnTo>
                  <a:lnTo>
                    <a:pt x="135" y="1516"/>
                  </a:lnTo>
                  <a:lnTo>
                    <a:pt x="131" y="1522"/>
                  </a:lnTo>
                  <a:lnTo>
                    <a:pt x="98" y="1557"/>
                  </a:lnTo>
                  <a:lnTo>
                    <a:pt x="89" y="1569"/>
                  </a:lnTo>
                  <a:lnTo>
                    <a:pt x="64" y="1604"/>
                  </a:lnTo>
                  <a:lnTo>
                    <a:pt x="61" y="1609"/>
                  </a:lnTo>
                  <a:lnTo>
                    <a:pt x="59" y="1613"/>
                  </a:lnTo>
                  <a:lnTo>
                    <a:pt x="34" y="1662"/>
                  </a:lnTo>
                  <a:lnTo>
                    <a:pt x="26" y="1683"/>
                  </a:lnTo>
                  <a:lnTo>
                    <a:pt x="23" y="1692"/>
                  </a:lnTo>
                  <a:lnTo>
                    <a:pt x="19" y="1700"/>
                  </a:lnTo>
                  <a:lnTo>
                    <a:pt x="13" y="1725"/>
                  </a:lnTo>
                  <a:lnTo>
                    <a:pt x="12" y="1732"/>
                  </a:lnTo>
                  <a:lnTo>
                    <a:pt x="9" y="1742"/>
                  </a:lnTo>
                  <a:lnTo>
                    <a:pt x="5" y="1769"/>
                  </a:lnTo>
                  <a:lnTo>
                    <a:pt x="4" y="1777"/>
                  </a:lnTo>
                  <a:lnTo>
                    <a:pt x="2" y="1784"/>
                  </a:lnTo>
                  <a:lnTo>
                    <a:pt x="0" y="1828"/>
                  </a:lnTo>
                  <a:lnTo>
                    <a:pt x="0" y="441"/>
                  </a:lnTo>
                  <a:lnTo>
                    <a:pt x="2" y="397"/>
                  </a:lnTo>
                  <a:lnTo>
                    <a:pt x="4" y="390"/>
                  </a:lnTo>
                  <a:lnTo>
                    <a:pt x="5" y="382"/>
                  </a:lnTo>
                  <a:lnTo>
                    <a:pt x="9" y="355"/>
                  </a:lnTo>
                  <a:lnTo>
                    <a:pt x="12" y="346"/>
                  </a:lnTo>
                  <a:lnTo>
                    <a:pt x="13" y="338"/>
                  </a:lnTo>
                  <a:lnTo>
                    <a:pt x="19" y="313"/>
                  </a:lnTo>
                  <a:lnTo>
                    <a:pt x="23" y="305"/>
                  </a:lnTo>
                  <a:lnTo>
                    <a:pt x="26" y="296"/>
                  </a:lnTo>
                  <a:lnTo>
                    <a:pt x="30" y="288"/>
                  </a:lnTo>
                  <a:lnTo>
                    <a:pt x="32" y="279"/>
                  </a:lnTo>
                  <a:lnTo>
                    <a:pt x="34" y="275"/>
                  </a:lnTo>
                  <a:lnTo>
                    <a:pt x="59" y="228"/>
                  </a:lnTo>
                  <a:lnTo>
                    <a:pt x="61" y="223"/>
                  </a:lnTo>
                  <a:lnTo>
                    <a:pt x="64" y="219"/>
                  </a:lnTo>
                  <a:lnTo>
                    <a:pt x="89" y="182"/>
                  </a:lnTo>
                  <a:lnTo>
                    <a:pt x="91" y="179"/>
                  </a:lnTo>
                  <a:lnTo>
                    <a:pt x="94" y="176"/>
                  </a:lnTo>
                  <a:lnTo>
                    <a:pt x="95" y="173"/>
                  </a:lnTo>
                  <a:lnTo>
                    <a:pt x="98" y="170"/>
                  </a:lnTo>
                  <a:lnTo>
                    <a:pt x="131" y="135"/>
                  </a:lnTo>
                  <a:lnTo>
                    <a:pt x="135" y="131"/>
                  </a:lnTo>
                  <a:lnTo>
                    <a:pt x="154" y="113"/>
                  </a:lnTo>
                  <a:lnTo>
                    <a:pt x="176" y="96"/>
                  </a:lnTo>
                  <a:lnTo>
                    <a:pt x="178" y="94"/>
                  </a:lnTo>
                  <a:lnTo>
                    <a:pt x="180" y="92"/>
                  </a:lnTo>
                  <a:lnTo>
                    <a:pt x="188" y="86"/>
                  </a:lnTo>
                  <a:lnTo>
                    <a:pt x="196" y="81"/>
                  </a:lnTo>
                  <a:lnTo>
                    <a:pt x="207" y="73"/>
                  </a:lnTo>
                  <a:lnTo>
                    <a:pt x="243" y="54"/>
                  </a:lnTo>
                  <a:lnTo>
                    <a:pt x="243" y="54"/>
                  </a:lnTo>
                  <a:lnTo>
                    <a:pt x="280" y="37"/>
                  </a:lnTo>
                  <a:lnTo>
                    <a:pt x="293" y="31"/>
                  </a:lnTo>
                  <a:lnTo>
                    <a:pt x="319" y="22"/>
                  </a:lnTo>
                  <a:lnTo>
                    <a:pt x="335" y="18"/>
                  </a:lnTo>
                  <a:lnTo>
                    <a:pt x="361" y="12"/>
                  </a:lnTo>
                  <a:lnTo>
                    <a:pt x="377" y="8"/>
                  </a:lnTo>
                  <a:lnTo>
                    <a:pt x="405" y="4"/>
                  </a:lnTo>
                  <a:lnTo>
                    <a:pt x="420" y="3"/>
                  </a:lnTo>
                  <a:lnTo>
                    <a:pt x="463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72000"/>
                  </a:schemeClr>
                </a:gs>
                <a:gs pos="64000">
                  <a:schemeClr val="accent2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CCAA115-F9BA-472C-A101-BF576C8AF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071" y="3520830"/>
              <a:ext cx="354378" cy="619826"/>
            </a:xfrm>
            <a:prstGeom prst="rect">
              <a:avLst/>
            </a:prstGeom>
            <a:gradFill>
              <a:gsLst>
                <a:gs pos="0">
                  <a:schemeClr val="accent2">
                    <a:lumMod val="72000"/>
                  </a:schemeClr>
                </a:gs>
                <a:gs pos="72000">
                  <a:schemeClr val="accent2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A6B7809F-8373-456C-A489-0502C5BA9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5417" y="3520830"/>
              <a:ext cx="354378" cy="619826"/>
            </a:xfrm>
            <a:prstGeom prst="rect">
              <a:avLst/>
            </a:prstGeom>
            <a:gradFill>
              <a:gsLst>
                <a:gs pos="0">
                  <a:schemeClr val="accent2">
                    <a:lumMod val="72000"/>
                  </a:schemeClr>
                </a:gs>
                <a:gs pos="72000">
                  <a:schemeClr val="accent2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17" name="Freeform 27">
              <a:extLst>
                <a:ext uri="{FF2B5EF4-FFF2-40B4-BE49-F238E27FC236}">
                  <a16:creationId xmlns:a16="http://schemas.microsoft.com/office/drawing/2014/main" id="{E95C4913-BEA3-4445-A296-569B2E032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071" y="2211464"/>
              <a:ext cx="1375952" cy="1309366"/>
            </a:xfrm>
            <a:custGeom>
              <a:avLst/>
              <a:gdLst>
                <a:gd name="T0" fmla="*/ 1265 w 3079"/>
                <a:gd name="T1" fmla="*/ 13 h 2930"/>
                <a:gd name="T2" fmla="*/ 1416 w 3079"/>
                <a:gd name="T3" fmla="*/ 79 h 2930"/>
                <a:gd name="T4" fmla="*/ 1531 w 3079"/>
                <a:gd name="T5" fmla="*/ 189 h 2930"/>
                <a:gd name="T6" fmla="*/ 1600 w 3079"/>
                <a:gd name="T7" fmla="*/ 332 h 2930"/>
                <a:gd name="T8" fmla="*/ 1611 w 3079"/>
                <a:gd name="T9" fmla="*/ 497 h 2930"/>
                <a:gd name="T10" fmla="*/ 1557 w 3079"/>
                <a:gd name="T11" fmla="*/ 653 h 2930"/>
                <a:gd name="T12" fmla="*/ 2302 w 3079"/>
                <a:gd name="T13" fmla="*/ 739 h 2930"/>
                <a:gd name="T14" fmla="*/ 2392 w 3079"/>
                <a:gd name="T15" fmla="*/ 1449 h 2930"/>
                <a:gd name="T16" fmla="*/ 2556 w 3079"/>
                <a:gd name="T17" fmla="*/ 1398 h 2930"/>
                <a:gd name="T18" fmla="*/ 2730 w 3079"/>
                <a:gd name="T19" fmla="*/ 1407 h 2930"/>
                <a:gd name="T20" fmla="*/ 2880 w 3079"/>
                <a:gd name="T21" fmla="*/ 1474 h 2930"/>
                <a:gd name="T22" fmla="*/ 2995 w 3079"/>
                <a:gd name="T23" fmla="*/ 1584 h 2930"/>
                <a:gd name="T24" fmla="*/ 3065 w 3079"/>
                <a:gd name="T25" fmla="*/ 1727 h 2930"/>
                <a:gd name="T26" fmla="*/ 3075 w 3079"/>
                <a:gd name="T27" fmla="*/ 1891 h 2930"/>
                <a:gd name="T28" fmla="*/ 3024 w 3079"/>
                <a:gd name="T29" fmla="*/ 2042 h 2930"/>
                <a:gd name="T30" fmla="*/ 2923 w 3079"/>
                <a:gd name="T31" fmla="*/ 2166 h 2930"/>
                <a:gd name="T32" fmla="*/ 2783 w 3079"/>
                <a:gd name="T33" fmla="*/ 2247 h 2930"/>
                <a:gd name="T34" fmla="*/ 2616 w 3079"/>
                <a:gd name="T35" fmla="*/ 2277 h 2930"/>
                <a:gd name="T36" fmla="*/ 2444 w 3079"/>
                <a:gd name="T37" fmla="*/ 2245 h 2930"/>
                <a:gd name="T38" fmla="*/ 2302 w 3079"/>
                <a:gd name="T39" fmla="*/ 2159 h 2930"/>
                <a:gd name="T40" fmla="*/ 1540 w 3079"/>
                <a:gd name="T41" fmla="*/ 2891 h 2930"/>
                <a:gd name="T42" fmla="*/ 1602 w 3079"/>
                <a:gd name="T43" fmla="*/ 2753 h 2930"/>
                <a:gd name="T44" fmla="*/ 1611 w 3079"/>
                <a:gd name="T45" fmla="*/ 2596 h 2930"/>
                <a:gd name="T46" fmla="*/ 1560 w 3079"/>
                <a:gd name="T47" fmla="*/ 2444 h 2930"/>
                <a:gd name="T48" fmla="*/ 1459 w 3079"/>
                <a:gd name="T49" fmla="*/ 2321 h 2930"/>
                <a:gd name="T50" fmla="*/ 1318 w 3079"/>
                <a:gd name="T51" fmla="*/ 2240 h 2930"/>
                <a:gd name="T52" fmla="*/ 1150 w 3079"/>
                <a:gd name="T53" fmla="*/ 2210 h 2930"/>
                <a:gd name="T54" fmla="*/ 983 w 3079"/>
                <a:gd name="T55" fmla="*/ 2240 h 2930"/>
                <a:gd name="T56" fmla="*/ 842 w 3079"/>
                <a:gd name="T57" fmla="*/ 2321 h 2930"/>
                <a:gd name="T58" fmla="*/ 742 w 3079"/>
                <a:gd name="T59" fmla="*/ 2444 h 2930"/>
                <a:gd name="T60" fmla="*/ 691 w 3079"/>
                <a:gd name="T61" fmla="*/ 2596 h 2930"/>
                <a:gd name="T62" fmla="*/ 700 w 3079"/>
                <a:gd name="T63" fmla="*/ 2753 h 2930"/>
                <a:gd name="T64" fmla="*/ 761 w 3079"/>
                <a:gd name="T65" fmla="*/ 2891 h 2930"/>
                <a:gd name="T66" fmla="*/ 0 w 3079"/>
                <a:gd name="T67" fmla="*/ 2177 h 2930"/>
                <a:gd name="T68" fmla="*/ 134 w 3079"/>
                <a:gd name="T69" fmla="*/ 2249 h 2930"/>
                <a:gd name="T70" fmla="*/ 293 w 3079"/>
                <a:gd name="T71" fmla="*/ 2277 h 2930"/>
                <a:gd name="T72" fmla="*/ 460 w 3079"/>
                <a:gd name="T73" fmla="*/ 2247 h 2930"/>
                <a:gd name="T74" fmla="*/ 600 w 3079"/>
                <a:gd name="T75" fmla="*/ 2166 h 2930"/>
                <a:gd name="T76" fmla="*/ 702 w 3079"/>
                <a:gd name="T77" fmla="*/ 2042 h 2930"/>
                <a:gd name="T78" fmla="*/ 752 w 3079"/>
                <a:gd name="T79" fmla="*/ 1891 h 2930"/>
                <a:gd name="T80" fmla="*/ 742 w 3079"/>
                <a:gd name="T81" fmla="*/ 1727 h 2930"/>
                <a:gd name="T82" fmla="*/ 674 w 3079"/>
                <a:gd name="T83" fmla="*/ 1584 h 2930"/>
                <a:gd name="T84" fmla="*/ 557 w 3079"/>
                <a:gd name="T85" fmla="*/ 1474 h 2930"/>
                <a:gd name="T86" fmla="*/ 407 w 3079"/>
                <a:gd name="T87" fmla="*/ 1407 h 2930"/>
                <a:gd name="T88" fmla="*/ 238 w 3079"/>
                <a:gd name="T89" fmla="*/ 1398 h 2930"/>
                <a:gd name="T90" fmla="*/ 86 w 3079"/>
                <a:gd name="T91" fmla="*/ 1440 h 2930"/>
                <a:gd name="T92" fmla="*/ 0 w 3079"/>
                <a:gd name="T93" fmla="*/ 739 h 2930"/>
                <a:gd name="T94" fmla="*/ 744 w 3079"/>
                <a:gd name="T95" fmla="*/ 653 h 2930"/>
                <a:gd name="T96" fmla="*/ 691 w 3079"/>
                <a:gd name="T97" fmla="*/ 497 h 2930"/>
                <a:gd name="T98" fmla="*/ 701 w 3079"/>
                <a:gd name="T99" fmla="*/ 332 h 2930"/>
                <a:gd name="T100" fmla="*/ 771 w 3079"/>
                <a:gd name="T101" fmla="*/ 189 h 2930"/>
                <a:gd name="T102" fmla="*/ 886 w 3079"/>
                <a:gd name="T103" fmla="*/ 79 h 2930"/>
                <a:gd name="T104" fmla="*/ 1036 w 3079"/>
                <a:gd name="T105" fmla="*/ 13 h 2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9" h="2930">
                  <a:moveTo>
                    <a:pt x="1150" y="0"/>
                  </a:moveTo>
                  <a:lnTo>
                    <a:pt x="1209" y="4"/>
                  </a:lnTo>
                  <a:lnTo>
                    <a:pt x="1265" y="13"/>
                  </a:lnTo>
                  <a:lnTo>
                    <a:pt x="1318" y="30"/>
                  </a:lnTo>
                  <a:lnTo>
                    <a:pt x="1369" y="52"/>
                  </a:lnTo>
                  <a:lnTo>
                    <a:pt x="1416" y="79"/>
                  </a:lnTo>
                  <a:lnTo>
                    <a:pt x="1459" y="111"/>
                  </a:lnTo>
                  <a:lnTo>
                    <a:pt x="1497" y="148"/>
                  </a:lnTo>
                  <a:lnTo>
                    <a:pt x="1531" y="189"/>
                  </a:lnTo>
                  <a:lnTo>
                    <a:pt x="1560" y="234"/>
                  </a:lnTo>
                  <a:lnTo>
                    <a:pt x="1583" y="281"/>
                  </a:lnTo>
                  <a:lnTo>
                    <a:pt x="1600" y="332"/>
                  </a:lnTo>
                  <a:lnTo>
                    <a:pt x="1611" y="386"/>
                  </a:lnTo>
                  <a:lnTo>
                    <a:pt x="1615" y="441"/>
                  </a:lnTo>
                  <a:lnTo>
                    <a:pt x="1611" y="497"/>
                  </a:lnTo>
                  <a:lnTo>
                    <a:pt x="1599" y="552"/>
                  </a:lnTo>
                  <a:lnTo>
                    <a:pt x="1581" y="605"/>
                  </a:lnTo>
                  <a:lnTo>
                    <a:pt x="1557" y="653"/>
                  </a:lnTo>
                  <a:lnTo>
                    <a:pt x="1526" y="699"/>
                  </a:lnTo>
                  <a:lnTo>
                    <a:pt x="1490" y="739"/>
                  </a:lnTo>
                  <a:lnTo>
                    <a:pt x="2302" y="739"/>
                  </a:lnTo>
                  <a:lnTo>
                    <a:pt x="2302" y="1512"/>
                  </a:lnTo>
                  <a:lnTo>
                    <a:pt x="2345" y="1478"/>
                  </a:lnTo>
                  <a:lnTo>
                    <a:pt x="2392" y="1449"/>
                  </a:lnTo>
                  <a:lnTo>
                    <a:pt x="2444" y="1426"/>
                  </a:lnTo>
                  <a:lnTo>
                    <a:pt x="2498" y="1409"/>
                  </a:lnTo>
                  <a:lnTo>
                    <a:pt x="2556" y="1398"/>
                  </a:lnTo>
                  <a:lnTo>
                    <a:pt x="2616" y="1394"/>
                  </a:lnTo>
                  <a:lnTo>
                    <a:pt x="2673" y="1398"/>
                  </a:lnTo>
                  <a:lnTo>
                    <a:pt x="2730" y="1407"/>
                  </a:lnTo>
                  <a:lnTo>
                    <a:pt x="2783" y="1424"/>
                  </a:lnTo>
                  <a:lnTo>
                    <a:pt x="2833" y="1447"/>
                  </a:lnTo>
                  <a:lnTo>
                    <a:pt x="2880" y="1474"/>
                  </a:lnTo>
                  <a:lnTo>
                    <a:pt x="2923" y="1506"/>
                  </a:lnTo>
                  <a:lnTo>
                    <a:pt x="2961" y="1542"/>
                  </a:lnTo>
                  <a:lnTo>
                    <a:pt x="2995" y="1584"/>
                  </a:lnTo>
                  <a:lnTo>
                    <a:pt x="3024" y="1629"/>
                  </a:lnTo>
                  <a:lnTo>
                    <a:pt x="3048" y="1676"/>
                  </a:lnTo>
                  <a:lnTo>
                    <a:pt x="3065" y="1727"/>
                  </a:lnTo>
                  <a:lnTo>
                    <a:pt x="3075" y="1781"/>
                  </a:lnTo>
                  <a:lnTo>
                    <a:pt x="3079" y="1836"/>
                  </a:lnTo>
                  <a:lnTo>
                    <a:pt x="3075" y="1891"/>
                  </a:lnTo>
                  <a:lnTo>
                    <a:pt x="3065" y="1944"/>
                  </a:lnTo>
                  <a:lnTo>
                    <a:pt x="3048" y="1995"/>
                  </a:lnTo>
                  <a:lnTo>
                    <a:pt x="3024" y="2042"/>
                  </a:lnTo>
                  <a:lnTo>
                    <a:pt x="2995" y="2087"/>
                  </a:lnTo>
                  <a:lnTo>
                    <a:pt x="2961" y="2128"/>
                  </a:lnTo>
                  <a:lnTo>
                    <a:pt x="2923" y="2166"/>
                  </a:lnTo>
                  <a:lnTo>
                    <a:pt x="2880" y="2197"/>
                  </a:lnTo>
                  <a:lnTo>
                    <a:pt x="2833" y="2224"/>
                  </a:lnTo>
                  <a:lnTo>
                    <a:pt x="2783" y="2247"/>
                  </a:lnTo>
                  <a:lnTo>
                    <a:pt x="2730" y="2262"/>
                  </a:lnTo>
                  <a:lnTo>
                    <a:pt x="2673" y="2273"/>
                  </a:lnTo>
                  <a:lnTo>
                    <a:pt x="2616" y="2277"/>
                  </a:lnTo>
                  <a:lnTo>
                    <a:pt x="2556" y="2273"/>
                  </a:lnTo>
                  <a:lnTo>
                    <a:pt x="2498" y="2262"/>
                  </a:lnTo>
                  <a:lnTo>
                    <a:pt x="2444" y="2245"/>
                  </a:lnTo>
                  <a:lnTo>
                    <a:pt x="2392" y="2222"/>
                  </a:lnTo>
                  <a:lnTo>
                    <a:pt x="2345" y="2193"/>
                  </a:lnTo>
                  <a:lnTo>
                    <a:pt x="2302" y="2159"/>
                  </a:lnTo>
                  <a:lnTo>
                    <a:pt x="2302" y="2930"/>
                  </a:lnTo>
                  <a:lnTo>
                    <a:pt x="1509" y="2930"/>
                  </a:lnTo>
                  <a:lnTo>
                    <a:pt x="1540" y="2891"/>
                  </a:lnTo>
                  <a:lnTo>
                    <a:pt x="1565" y="2848"/>
                  </a:lnTo>
                  <a:lnTo>
                    <a:pt x="1586" y="2802"/>
                  </a:lnTo>
                  <a:lnTo>
                    <a:pt x="1602" y="2753"/>
                  </a:lnTo>
                  <a:lnTo>
                    <a:pt x="1611" y="2704"/>
                  </a:lnTo>
                  <a:lnTo>
                    <a:pt x="1615" y="2651"/>
                  </a:lnTo>
                  <a:lnTo>
                    <a:pt x="1611" y="2596"/>
                  </a:lnTo>
                  <a:lnTo>
                    <a:pt x="1600" y="2543"/>
                  </a:lnTo>
                  <a:lnTo>
                    <a:pt x="1583" y="2492"/>
                  </a:lnTo>
                  <a:lnTo>
                    <a:pt x="1560" y="2444"/>
                  </a:lnTo>
                  <a:lnTo>
                    <a:pt x="1531" y="2399"/>
                  </a:lnTo>
                  <a:lnTo>
                    <a:pt x="1497" y="2358"/>
                  </a:lnTo>
                  <a:lnTo>
                    <a:pt x="1459" y="2321"/>
                  </a:lnTo>
                  <a:lnTo>
                    <a:pt x="1416" y="2289"/>
                  </a:lnTo>
                  <a:lnTo>
                    <a:pt x="1369" y="2262"/>
                  </a:lnTo>
                  <a:lnTo>
                    <a:pt x="1318" y="2240"/>
                  </a:lnTo>
                  <a:lnTo>
                    <a:pt x="1265" y="2223"/>
                  </a:lnTo>
                  <a:lnTo>
                    <a:pt x="1209" y="2214"/>
                  </a:lnTo>
                  <a:lnTo>
                    <a:pt x="1150" y="2210"/>
                  </a:lnTo>
                  <a:lnTo>
                    <a:pt x="1092" y="2214"/>
                  </a:lnTo>
                  <a:lnTo>
                    <a:pt x="1036" y="2223"/>
                  </a:lnTo>
                  <a:lnTo>
                    <a:pt x="983" y="2240"/>
                  </a:lnTo>
                  <a:lnTo>
                    <a:pt x="933" y="2262"/>
                  </a:lnTo>
                  <a:lnTo>
                    <a:pt x="886" y="2289"/>
                  </a:lnTo>
                  <a:lnTo>
                    <a:pt x="842" y="2321"/>
                  </a:lnTo>
                  <a:lnTo>
                    <a:pt x="805" y="2358"/>
                  </a:lnTo>
                  <a:lnTo>
                    <a:pt x="771" y="2399"/>
                  </a:lnTo>
                  <a:lnTo>
                    <a:pt x="742" y="2444"/>
                  </a:lnTo>
                  <a:lnTo>
                    <a:pt x="718" y="2492"/>
                  </a:lnTo>
                  <a:lnTo>
                    <a:pt x="701" y="2543"/>
                  </a:lnTo>
                  <a:lnTo>
                    <a:pt x="691" y="2596"/>
                  </a:lnTo>
                  <a:lnTo>
                    <a:pt x="687" y="2651"/>
                  </a:lnTo>
                  <a:lnTo>
                    <a:pt x="691" y="2704"/>
                  </a:lnTo>
                  <a:lnTo>
                    <a:pt x="700" y="2753"/>
                  </a:lnTo>
                  <a:lnTo>
                    <a:pt x="716" y="2802"/>
                  </a:lnTo>
                  <a:lnTo>
                    <a:pt x="736" y="2848"/>
                  </a:lnTo>
                  <a:lnTo>
                    <a:pt x="761" y="2891"/>
                  </a:lnTo>
                  <a:lnTo>
                    <a:pt x="793" y="2930"/>
                  </a:lnTo>
                  <a:lnTo>
                    <a:pt x="0" y="2930"/>
                  </a:lnTo>
                  <a:lnTo>
                    <a:pt x="0" y="2177"/>
                  </a:lnTo>
                  <a:lnTo>
                    <a:pt x="42" y="2206"/>
                  </a:lnTo>
                  <a:lnTo>
                    <a:pt x="86" y="2230"/>
                  </a:lnTo>
                  <a:lnTo>
                    <a:pt x="134" y="2249"/>
                  </a:lnTo>
                  <a:lnTo>
                    <a:pt x="186" y="2264"/>
                  </a:lnTo>
                  <a:lnTo>
                    <a:pt x="238" y="2273"/>
                  </a:lnTo>
                  <a:lnTo>
                    <a:pt x="293" y="2277"/>
                  </a:lnTo>
                  <a:lnTo>
                    <a:pt x="350" y="2273"/>
                  </a:lnTo>
                  <a:lnTo>
                    <a:pt x="407" y="2262"/>
                  </a:lnTo>
                  <a:lnTo>
                    <a:pt x="460" y="2247"/>
                  </a:lnTo>
                  <a:lnTo>
                    <a:pt x="510" y="2224"/>
                  </a:lnTo>
                  <a:lnTo>
                    <a:pt x="557" y="2197"/>
                  </a:lnTo>
                  <a:lnTo>
                    <a:pt x="600" y="2166"/>
                  </a:lnTo>
                  <a:lnTo>
                    <a:pt x="640" y="2128"/>
                  </a:lnTo>
                  <a:lnTo>
                    <a:pt x="674" y="2087"/>
                  </a:lnTo>
                  <a:lnTo>
                    <a:pt x="702" y="2042"/>
                  </a:lnTo>
                  <a:lnTo>
                    <a:pt x="725" y="1995"/>
                  </a:lnTo>
                  <a:lnTo>
                    <a:pt x="742" y="1944"/>
                  </a:lnTo>
                  <a:lnTo>
                    <a:pt x="752" y="1891"/>
                  </a:lnTo>
                  <a:lnTo>
                    <a:pt x="756" y="1836"/>
                  </a:lnTo>
                  <a:lnTo>
                    <a:pt x="752" y="1781"/>
                  </a:lnTo>
                  <a:lnTo>
                    <a:pt x="742" y="1727"/>
                  </a:lnTo>
                  <a:lnTo>
                    <a:pt x="725" y="1676"/>
                  </a:lnTo>
                  <a:lnTo>
                    <a:pt x="702" y="1629"/>
                  </a:lnTo>
                  <a:lnTo>
                    <a:pt x="674" y="1584"/>
                  </a:lnTo>
                  <a:lnTo>
                    <a:pt x="640" y="1542"/>
                  </a:lnTo>
                  <a:lnTo>
                    <a:pt x="600" y="1506"/>
                  </a:lnTo>
                  <a:lnTo>
                    <a:pt x="557" y="1474"/>
                  </a:lnTo>
                  <a:lnTo>
                    <a:pt x="510" y="1447"/>
                  </a:lnTo>
                  <a:lnTo>
                    <a:pt x="460" y="1424"/>
                  </a:lnTo>
                  <a:lnTo>
                    <a:pt x="407" y="1407"/>
                  </a:lnTo>
                  <a:lnTo>
                    <a:pt x="350" y="1398"/>
                  </a:lnTo>
                  <a:lnTo>
                    <a:pt x="293" y="1394"/>
                  </a:lnTo>
                  <a:lnTo>
                    <a:pt x="238" y="1398"/>
                  </a:lnTo>
                  <a:lnTo>
                    <a:pt x="186" y="1406"/>
                  </a:lnTo>
                  <a:lnTo>
                    <a:pt x="134" y="1420"/>
                  </a:lnTo>
                  <a:lnTo>
                    <a:pt x="86" y="1440"/>
                  </a:lnTo>
                  <a:lnTo>
                    <a:pt x="42" y="1465"/>
                  </a:lnTo>
                  <a:lnTo>
                    <a:pt x="0" y="1494"/>
                  </a:lnTo>
                  <a:lnTo>
                    <a:pt x="0" y="739"/>
                  </a:lnTo>
                  <a:lnTo>
                    <a:pt x="811" y="739"/>
                  </a:lnTo>
                  <a:lnTo>
                    <a:pt x="776" y="699"/>
                  </a:lnTo>
                  <a:lnTo>
                    <a:pt x="744" y="653"/>
                  </a:lnTo>
                  <a:lnTo>
                    <a:pt x="721" y="605"/>
                  </a:lnTo>
                  <a:lnTo>
                    <a:pt x="702" y="552"/>
                  </a:lnTo>
                  <a:lnTo>
                    <a:pt x="691" y="497"/>
                  </a:lnTo>
                  <a:lnTo>
                    <a:pt x="687" y="441"/>
                  </a:lnTo>
                  <a:lnTo>
                    <a:pt x="691" y="386"/>
                  </a:lnTo>
                  <a:lnTo>
                    <a:pt x="701" y="332"/>
                  </a:lnTo>
                  <a:lnTo>
                    <a:pt x="718" y="281"/>
                  </a:lnTo>
                  <a:lnTo>
                    <a:pt x="742" y="234"/>
                  </a:lnTo>
                  <a:lnTo>
                    <a:pt x="771" y="189"/>
                  </a:lnTo>
                  <a:lnTo>
                    <a:pt x="805" y="148"/>
                  </a:lnTo>
                  <a:lnTo>
                    <a:pt x="842" y="111"/>
                  </a:lnTo>
                  <a:lnTo>
                    <a:pt x="886" y="79"/>
                  </a:lnTo>
                  <a:lnTo>
                    <a:pt x="933" y="52"/>
                  </a:lnTo>
                  <a:lnTo>
                    <a:pt x="983" y="30"/>
                  </a:lnTo>
                  <a:lnTo>
                    <a:pt x="1036" y="13"/>
                  </a:lnTo>
                  <a:lnTo>
                    <a:pt x="1092" y="4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>
              <a:innerShdw blurRad="520700">
                <a:prstClr val="black">
                  <a:alpha val="22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F0C850-1A16-4FE9-BF7D-D5DE6A85BF8E}"/>
              </a:ext>
            </a:extLst>
          </p:cNvPr>
          <p:cNvGrpSpPr/>
          <p:nvPr/>
        </p:nvGrpSpPr>
        <p:grpSpPr>
          <a:xfrm>
            <a:off x="6639369" y="3178461"/>
            <a:ext cx="989252" cy="1074574"/>
            <a:chOff x="5129456" y="2640969"/>
            <a:chExt cx="1380610" cy="1499687"/>
          </a:xfrm>
        </p:grpSpPr>
        <p:sp>
          <p:nvSpPr>
            <p:cNvPr id="100" name="Freeform 32">
              <a:extLst>
                <a:ext uri="{FF2B5EF4-FFF2-40B4-BE49-F238E27FC236}">
                  <a16:creationId xmlns:a16="http://schemas.microsoft.com/office/drawing/2014/main" id="{5C43D8D2-B0DE-40A1-9B16-DF68E112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456" y="2827384"/>
              <a:ext cx="1380610" cy="1313272"/>
            </a:xfrm>
            <a:custGeom>
              <a:avLst/>
              <a:gdLst>
                <a:gd name="T0" fmla="*/ 1482 w 3629"/>
                <a:gd name="T1" fmla="*/ 14 h 3452"/>
                <a:gd name="T2" fmla="*/ 1649 w 3629"/>
                <a:gd name="T3" fmla="*/ 81 h 3452"/>
                <a:gd name="T4" fmla="*/ 1782 w 3629"/>
                <a:gd name="T5" fmla="*/ 195 h 3452"/>
                <a:gd name="T6" fmla="*/ 1870 w 3629"/>
                <a:gd name="T7" fmla="*/ 344 h 3452"/>
                <a:gd name="T8" fmla="*/ 1902 w 3629"/>
                <a:gd name="T9" fmla="*/ 520 h 3452"/>
                <a:gd name="T10" fmla="*/ 1872 w 3629"/>
                <a:gd name="T11" fmla="*/ 686 h 3452"/>
                <a:gd name="T12" fmla="*/ 1792 w 3629"/>
                <a:gd name="T13" fmla="*/ 830 h 3452"/>
                <a:gd name="T14" fmla="*/ 2712 w 3629"/>
                <a:gd name="T15" fmla="*/ 1782 h 3452"/>
                <a:gd name="T16" fmla="*/ 2853 w 3629"/>
                <a:gd name="T17" fmla="*/ 1691 h 3452"/>
                <a:gd name="T18" fmla="*/ 3022 w 3629"/>
                <a:gd name="T19" fmla="*/ 1645 h 3452"/>
                <a:gd name="T20" fmla="*/ 3207 w 3629"/>
                <a:gd name="T21" fmla="*/ 1656 h 3452"/>
                <a:gd name="T22" fmla="*/ 3375 w 3629"/>
                <a:gd name="T23" fmla="*/ 1723 h 3452"/>
                <a:gd name="T24" fmla="*/ 3508 w 3629"/>
                <a:gd name="T25" fmla="*/ 1838 h 3452"/>
                <a:gd name="T26" fmla="*/ 3597 w 3629"/>
                <a:gd name="T27" fmla="*/ 1987 h 3452"/>
                <a:gd name="T28" fmla="*/ 3629 w 3629"/>
                <a:gd name="T29" fmla="*/ 2163 h 3452"/>
                <a:gd name="T30" fmla="*/ 3597 w 3629"/>
                <a:gd name="T31" fmla="*/ 2337 h 3452"/>
                <a:gd name="T32" fmla="*/ 3508 w 3629"/>
                <a:gd name="T33" fmla="*/ 2488 h 3452"/>
                <a:gd name="T34" fmla="*/ 3375 w 3629"/>
                <a:gd name="T35" fmla="*/ 2601 h 3452"/>
                <a:gd name="T36" fmla="*/ 3207 w 3629"/>
                <a:gd name="T37" fmla="*/ 2668 h 3452"/>
                <a:gd name="T38" fmla="*/ 3022 w 3629"/>
                <a:gd name="T39" fmla="*/ 2679 h 3452"/>
                <a:gd name="T40" fmla="*/ 2853 w 3629"/>
                <a:gd name="T41" fmla="*/ 2633 h 3452"/>
                <a:gd name="T42" fmla="*/ 2712 w 3629"/>
                <a:gd name="T43" fmla="*/ 2543 h 3452"/>
                <a:gd name="T44" fmla="*/ 1809 w 3629"/>
                <a:gd name="T45" fmla="*/ 3413 h 3452"/>
                <a:gd name="T46" fmla="*/ 1877 w 3629"/>
                <a:gd name="T47" fmla="*/ 3276 h 3452"/>
                <a:gd name="T48" fmla="*/ 1902 w 3629"/>
                <a:gd name="T49" fmla="*/ 3122 h 3452"/>
                <a:gd name="T50" fmla="*/ 1870 w 3629"/>
                <a:gd name="T51" fmla="*/ 2948 h 3452"/>
                <a:gd name="T52" fmla="*/ 1782 w 3629"/>
                <a:gd name="T53" fmla="*/ 2798 h 3452"/>
                <a:gd name="T54" fmla="*/ 1649 w 3629"/>
                <a:gd name="T55" fmla="*/ 2684 h 3452"/>
                <a:gd name="T56" fmla="*/ 1482 w 3629"/>
                <a:gd name="T57" fmla="*/ 2617 h 3452"/>
                <a:gd name="T58" fmla="*/ 1292 w 3629"/>
                <a:gd name="T59" fmla="*/ 2607 h 3452"/>
                <a:gd name="T60" fmla="*/ 1116 w 3629"/>
                <a:gd name="T61" fmla="*/ 2656 h 3452"/>
                <a:gd name="T62" fmla="*/ 970 w 3629"/>
                <a:gd name="T63" fmla="*/ 2755 h 3452"/>
                <a:gd name="T64" fmla="*/ 865 w 3629"/>
                <a:gd name="T65" fmla="*/ 2894 h 3452"/>
                <a:gd name="T66" fmla="*/ 814 w 3629"/>
                <a:gd name="T67" fmla="*/ 3062 h 3452"/>
                <a:gd name="T68" fmla="*/ 821 w 3629"/>
                <a:gd name="T69" fmla="*/ 3227 h 3452"/>
                <a:gd name="T70" fmla="*/ 876 w 3629"/>
                <a:gd name="T71" fmla="*/ 3370 h 3452"/>
                <a:gd name="T72" fmla="*/ 0 w 3629"/>
                <a:gd name="T73" fmla="*/ 3452 h 3452"/>
                <a:gd name="T74" fmla="*/ 102 w 3629"/>
                <a:gd name="T75" fmla="*/ 2628 h 3452"/>
                <a:gd name="T76" fmla="*/ 281 w 3629"/>
                <a:gd name="T77" fmla="*/ 2678 h 3452"/>
                <a:gd name="T78" fmla="*/ 471 w 3629"/>
                <a:gd name="T79" fmla="*/ 2668 h 3452"/>
                <a:gd name="T80" fmla="*/ 638 w 3629"/>
                <a:gd name="T81" fmla="*/ 2601 h 3452"/>
                <a:gd name="T82" fmla="*/ 771 w 3629"/>
                <a:gd name="T83" fmla="*/ 2488 h 3452"/>
                <a:gd name="T84" fmla="*/ 859 w 3629"/>
                <a:gd name="T85" fmla="*/ 2337 h 3452"/>
                <a:gd name="T86" fmla="*/ 891 w 3629"/>
                <a:gd name="T87" fmla="*/ 2163 h 3452"/>
                <a:gd name="T88" fmla="*/ 859 w 3629"/>
                <a:gd name="T89" fmla="*/ 1987 h 3452"/>
                <a:gd name="T90" fmla="*/ 771 w 3629"/>
                <a:gd name="T91" fmla="*/ 1838 h 3452"/>
                <a:gd name="T92" fmla="*/ 638 w 3629"/>
                <a:gd name="T93" fmla="*/ 1723 h 3452"/>
                <a:gd name="T94" fmla="*/ 471 w 3629"/>
                <a:gd name="T95" fmla="*/ 1656 h 3452"/>
                <a:gd name="T96" fmla="*/ 281 w 3629"/>
                <a:gd name="T97" fmla="*/ 1646 h 3452"/>
                <a:gd name="T98" fmla="*/ 102 w 3629"/>
                <a:gd name="T99" fmla="*/ 1697 h 3452"/>
                <a:gd name="T100" fmla="*/ 0 w 3629"/>
                <a:gd name="T101" fmla="*/ 872 h 3452"/>
                <a:gd name="T102" fmla="*/ 888 w 3629"/>
                <a:gd name="T103" fmla="*/ 786 h 3452"/>
                <a:gd name="T104" fmla="*/ 823 w 3629"/>
                <a:gd name="T105" fmla="*/ 633 h 3452"/>
                <a:gd name="T106" fmla="*/ 814 w 3629"/>
                <a:gd name="T107" fmla="*/ 459 h 3452"/>
                <a:gd name="T108" fmla="*/ 865 w 3629"/>
                <a:gd name="T109" fmla="*/ 291 h 3452"/>
                <a:gd name="T110" fmla="*/ 970 w 3629"/>
                <a:gd name="T111" fmla="*/ 152 h 3452"/>
                <a:gd name="T112" fmla="*/ 1116 w 3629"/>
                <a:gd name="T113" fmla="*/ 52 h 3452"/>
                <a:gd name="T114" fmla="*/ 1292 w 3629"/>
                <a:gd name="T115" fmla="*/ 3 h 3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29" h="3452">
                  <a:moveTo>
                    <a:pt x="1356" y="0"/>
                  </a:moveTo>
                  <a:lnTo>
                    <a:pt x="1419" y="3"/>
                  </a:lnTo>
                  <a:lnTo>
                    <a:pt x="1482" y="14"/>
                  </a:lnTo>
                  <a:lnTo>
                    <a:pt x="1540" y="31"/>
                  </a:lnTo>
                  <a:lnTo>
                    <a:pt x="1596" y="52"/>
                  </a:lnTo>
                  <a:lnTo>
                    <a:pt x="1649" y="81"/>
                  </a:lnTo>
                  <a:lnTo>
                    <a:pt x="1698" y="115"/>
                  </a:lnTo>
                  <a:lnTo>
                    <a:pt x="1742" y="152"/>
                  </a:lnTo>
                  <a:lnTo>
                    <a:pt x="1782" y="195"/>
                  </a:lnTo>
                  <a:lnTo>
                    <a:pt x="1817" y="241"/>
                  </a:lnTo>
                  <a:lnTo>
                    <a:pt x="1846" y="291"/>
                  </a:lnTo>
                  <a:lnTo>
                    <a:pt x="1870" y="344"/>
                  </a:lnTo>
                  <a:lnTo>
                    <a:pt x="1888" y="400"/>
                  </a:lnTo>
                  <a:lnTo>
                    <a:pt x="1899" y="459"/>
                  </a:lnTo>
                  <a:lnTo>
                    <a:pt x="1902" y="520"/>
                  </a:lnTo>
                  <a:lnTo>
                    <a:pt x="1899" y="577"/>
                  </a:lnTo>
                  <a:lnTo>
                    <a:pt x="1889" y="633"/>
                  </a:lnTo>
                  <a:lnTo>
                    <a:pt x="1872" y="686"/>
                  </a:lnTo>
                  <a:lnTo>
                    <a:pt x="1851" y="737"/>
                  </a:lnTo>
                  <a:lnTo>
                    <a:pt x="1825" y="786"/>
                  </a:lnTo>
                  <a:lnTo>
                    <a:pt x="1792" y="830"/>
                  </a:lnTo>
                  <a:lnTo>
                    <a:pt x="1756" y="872"/>
                  </a:lnTo>
                  <a:lnTo>
                    <a:pt x="2712" y="872"/>
                  </a:lnTo>
                  <a:lnTo>
                    <a:pt x="2712" y="1782"/>
                  </a:lnTo>
                  <a:lnTo>
                    <a:pt x="2757" y="1747"/>
                  </a:lnTo>
                  <a:lnTo>
                    <a:pt x="2803" y="1716"/>
                  </a:lnTo>
                  <a:lnTo>
                    <a:pt x="2853" y="1691"/>
                  </a:lnTo>
                  <a:lnTo>
                    <a:pt x="2907" y="1670"/>
                  </a:lnTo>
                  <a:lnTo>
                    <a:pt x="2963" y="1655"/>
                  </a:lnTo>
                  <a:lnTo>
                    <a:pt x="3022" y="1645"/>
                  </a:lnTo>
                  <a:lnTo>
                    <a:pt x="3083" y="1643"/>
                  </a:lnTo>
                  <a:lnTo>
                    <a:pt x="3146" y="1646"/>
                  </a:lnTo>
                  <a:lnTo>
                    <a:pt x="3207" y="1656"/>
                  </a:lnTo>
                  <a:lnTo>
                    <a:pt x="3267" y="1673"/>
                  </a:lnTo>
                  <a:lnTo>
                    <a:pt x="3323" y="1695"/>
                  </a:lnTo>
                  <a:lnTo>
                    <a:pt x="3375" y="1723"/>
                  </a:lnTo>
                  <a:lnTo>
                    <a:pt x="3423" y="1756"/>
                  </a:lnTo>
                  <a:lnTo>
                    <a:pt x="3469" y="1795"/>
                  </a:lnTo>
                  <a:lnTo>
                    <a:pt x="3508" y="1838"/>
                  </a:lnTo>
                  <a:lnTo>
                    <a:pt x="3543" y="1883"/>
                  </a:lnTo>
                  <a:lnTo>
                    <a:pt x="3573" y="1933"/>
                  </a:lnTo>
                  <a:lnTo>
                    <a:pt x="3597" y="1987"/>
                  </a:lnTo>
                  <a:lnTo>
                    <a:pt x="3614" y="2043"/>
                  </a:lnTo>
                  <a:lnTo>
                    <a:pt x="3625" y="2102"/>
                  </a:lnTo>
                  <a:lnTo>
                    <a:pt x="3629" y="2163"/>
                  </a:lnTo>
                  <a:lnTo>
                    <a:pt x="3625" y="2222"/>
                  </a:lnTo>
                  <a:lnTo>
                    <a:pt x="3614" y="2281"/>
                  </a:lnTo>
                  <a:lnTo>
                    <a:pt x="3597" y="2337"/>
                  </a:lnTo>
                  <a:lnTo>
                    <a:pt x="3573" y="2391"/>
                  </a:lnTo>
                  <a:lnTo>
                    <a:pt x="3543" y="2441"/>
                  </a:lnTo>
                  <a:lnTo>
                    <a:pt x="3508" y="2488"/>
                  </a:lnTo>
                  <a:lnTo>
                    <a:pt x="3469" y="2530"/>
                  </a:lnTo>
                  <a:lnTo>
                    <a:pt x="3423" y="2568"/>
                  </a:lnTo>
                  <a:lnTo>
                    <a:pt x="3375" y="2601"/>
                  </a:lnTo>
                  <a:lnTo>
                    <a:pt x="3323" y="2629"/>
                  </a:lnTo>
                  <a:lnTo>
                    <a:pt x="3267" y="2651"/>
                  </a:lnTo>
                  <a:lnTo>
                    <a:pt x="3207" y="2668"/>
                  </a:lnTo>
                  <a:lnTo>
                    <a:pt x="3146" y="2678"/>
                  </a:lnTo>
                  <a:lnTo>
                    <a:pt x="3083" y="2681"/>
                  </a:lnTo>
                  <a:lnTo>
                    <a:pt x="3022" y="2679"/>
                  </a:lnTo>
                  <a:lnTo>
                    <a:pt x="2963" y="2669"/>
                  </a:lnTo>
                  <a:lnTo>
                    <a:pt x="2907" y="2654"/>
                  </a:lnTo>
                  <a:lnTo>
                    <a:pt x="2853" y="2633"/>
                  </a:lnTo>
                  <a:lnTo>
                    <a:pt x="2803" y="2608"/>
                  </a:lnTo>
                  <a:lnTo>
                    <a:pt x="2757" y="2577"/>
                  </a:lnTo>
                  <a:lnTo>
                    <a:pt x="2712" y="2543"/>
                  </a:lnTo>
                  <a:lnTo>
                    <a:pt x="2712" y="3452"/>
                  </a:lnTo>
                  <a:lnTo>
                    <a:pt x="1778" y="3452"/>
                  </a:lnTo>
                  <a:lnTo>
                    <a:pt x="1809" y="3413"/>
                  </a:lnTo>
                  <a:lnTo>
                    <a:pt x="1837" y="3370"/>
                  </a:lnTo>
                  <a:lnTo>
                    <a:pt x="1859" y="3324"/>
                  </a:lnTo>
                  <a:lnTo>
                    <a:pt x="1877" y="3276"/>
                  </a:lnTo>
                  <a:lnTo>
                    <a:pt x="1890" y="3227"/>
                  </a:lnTo>
                  <a:lnTo>
                    <a:pt x="1899" y="3176"/>
                  </a:lnTo>
                  <a:lnTo>
                    <a:pt x="1902" y="3122"/>
                  </a:lnTo>
                  <a:lnTo>
                    <a:pt x="1899" y="3062"/>
                  </a:lnTo>
                  <a:lnTo>
                    <a:pt x="1888" y="3004"/>
                  </a:lnTo>
                  <a:lnTo>
                    <a:pt x="1870" y="2948"/>
                  </a:lnTo>
                  <a:lnTo>
                    <a:pt x="1846" y="2894"/>
                  </a:lnTo>
                  <a:lnTo>
                    <a:pt x="1817" y="2844"/>
                  </a:lnTo>
                  <a:lnTo>
                    <a:pt x="1782" y="2798"/>
                  </a:lnTo>
                  <a:lnTo>
                    <a:pt x="1742" y="2755"/>
                  </a:lnTo>
                  <a:lnTo>
                    <a:pt x="1698" y="2717"/>
                  </a:lnTo>
                  <a:lnTo>
                    <a:pt x="1649" y="2684"/>
                  </a:lnTo>
                  <a:lnTo>
                    <a:pt x="1596" y="2656"/>
                  </a:lnTo>
                  <a:lnTo>
                    <a:pt x="1540" y="2633"/>
                  </a:lnTo>
                  <a:lnTo>
                    <a:pt x="1482" y="2617"/>
                  </a:lnTo>
                  <a:lnTo>
                    <a:pt x="1419" y="2607"/>
                  </a:lnTo>
                  <a:lnTo>
                    <a:pt x="1356" y="2604"/>
                  </a:lnTo>
                  <a:lnTo>
                    <a:pt x="1292" y="2607"/>
                  </a:lnTo>
                  <a:lnTo>
                    <a:pt x="1231" y="2617"/>
                  </a:lnTo>
                  <a:lnTo>
                    <a:pt x="1172" y="2633"/>
                  </a:lnTo>
                  <a:lnTo>
                    <a:pt x="1116" y="2656"/>
                  </a:lnTo>
                  <a:lnTo>
                    <a:pt x="1063" y="2684"/>
                  </a:lnTo>
                  <a:lnTo>
                    <a:pt x="1014" y="2717"/>
                  </a:lnTo>
                  <a:lnTo>
                    <a:pt x="970" y="2755"/>
                  </a:lnTo>
                  <a:lnTo>
                    <a:pt x="930" y="2798"/>
                  </a:lnTo>
                  <a:lnTo>
                    <a:pt x="895" y="2844"/>
                  </a:lnTo>
                  <a:lnTo>
                    <a:pt x="865" y="2894"/>
                  </a:lnTo>
                  <a:lnTo>
                    <a:pt x="841" y="2948"/>
                  </a:lnTo>
                  <a:lnTo>
                    <a:pt x="824" y="3004"/>
                  </a:lnTo>
                  <a:lnTo>
                    <a:pt x="814" y="3062"/>
                  </a:lnTo>
                  <a:lnTo>
                    <a:pt x="810" y="3122"/>
                  </a:lnTo>
                  <a:lnTo>
                    <a:pt x="813" y="3176"/>
                  </a:lnTo>
                  <a:lnTo>
                    <a:pt x="821" y="3227"/>
                  </a:lnTo>
                  <a:lnTo>
                    <a:pt x="834" y="3276"/>
                  </a:lnTo>
                  <a:lnTo>
                    <a:pt x="853" y="3324"/>
                  </a:lnTo>
                  <a:lnTo>
                    <a:pt x="876" y="3370"/>
                  </a:lnTo>
                  <a:lnTo>
                    <a:pt x="903" y="3413"/>
                  </a:lnTo>
                  <a:lnTo>
                    <a:pt x="934" y="3452"/>
                  </a:lnTo>
                  <a:lnTo>
                    <a:pt x="0" y="3452"/>
                  </a:lnTo>
                  <a:lnTo>
                    <a:pt x="0" y="2564"/>
                  </a:lnTo>
                  <a:lnTo>
                    <a:pt x="49" y="2598"/>
                  </a:lnTo>
                  <a:lnTo>
                    <a:pt x="102" y="2628"/>
                  </a:lnTo>
                  <a:lnTo>
                    <a:pt x="159" y="2650"/>
                  </a:lnTo>
                  <a:lnTo>
                    <a:pt x="219" y="2667"/>
                  </a:lnTo>
                  <a:lnTo>
                    <a:pt x="281" y="2678"/>
                  </a:lnTo>
                  <a:lnTo>
                    <a:pt x="345" y="2681"/>
                  </a:lnTo>
                  <a:lnTo>
                    <a:pt x="409" y="2678"/>
                  </a:lnTo>
                  <a:lnTo>
                    <a:pt x="471" y="2668"/>
                  </a:lnTo>
                  <a:lnTo>
                    <a:pt x="529" y="2651"/>
                  </a:lnTo>
                  <a:lnTo>
                    <a:pt x="585" y="2629"/>
                  </a:lnTo>
                  <a:lnTo>
                    <a:pt x="638" y="2601"/>
                  </a:lnTo>
                  <a:lnTo>
                    <a:pt x="687" y="2568"/>
                  </a:lnTo>
                  <a:lnTo>
                    <a:pt x="731" y="2530"/>
                  </a:lnTo>
                  <a:lnTo>
                    <a:pt x="771" y="2488"/>
                  </a:lnTo>
                  <a:lnTo>
                    <a:pt x="807" y="2441"/>
                  </a:lnTo>
                  <a:lnTo>
                    <a:pt x="835" y="2391"/>
                  </a:lnTo>
                  <a:lnTo>
                    <a:pt x="859" y="2337"/>
                  </a:lnTo>
                  <a:lnTo>
                    <a:pt x="877" y="2281"/>
                  </a:lnTo>
                  <a:lnTo>
                    <a:pt x="888" y="2222"/>
                  </a:lnTo>
                  <a:lnTo>
                    <a:pt x="891" y="2163"/>
                  </a:lnTo>
                  <a:lnTo>
                    <a:pt x="888" y="2102"/>
                  </a:lnTo>
                  <a:lnTo>
                    <a:pt x="877" y="2043"/>
                  </a:lnTo>
                  <a:lnTo>
                    <a:pt x="859" y="1987"/>
                  </a:lnTo>
                  <a:lnTo>
                    <a:pt x="835" y="1933"/>
                  </a:lnTo>
                  <a:lnTo>
                    <a:pt x="807" y="1883"/>
                  </a:lnTo>
                  <a:lnTo>
                    <a:pt x="771" y="1838"/>
                  </a:lnTo>
                  <a:lnTo>
                    <a:pt x="731" y="1795"/>
                  </a:lnTo>
                  <a:lnTo>
                    <a:pt x="687" y="1756"/>
                  </a:lnTo>
                  <a:lnTo>
                    <a:pt x="638" y="1723"/>
                  </a:lnTo>
                  <a:lnTo>
                    <a:pt x="585" y="1695"/>
                  </a:lnTo>
                  <a:lnTo>
                    <a:pt x="529" y="1673"/>
                  </a:lnTo>
                  <a:lnTo>
                    <a:pt x="471" y="1656"/>
                  </a:lnTo>
                  <a:lnTo>
                    <a:pt x="409" y="1646"/>
                  </a:lnTo>
                  <a:lnTo>
                    <a:pt x="345" y="1643"/>
                  </a:lnTo>
                  <a:lnTo>
                    <a:pt x="281" y="1646"/>
                  </a:lnTo>
                  <a:lnTo>
                    <a:pt x="219" y="1657"/>
                  </a:lnTo>
                  <a:lnTo>
                    <a:pt x="159" y="1674"/>
                  </a:lnTo>
                  <a:lnTo>
                    <a:pt x="102" y="1697"/>
                  </a:lnTo>
                  <a:lnTo>
                    <a:pt x="49" y="1727"/>
                  </a:lnTo>
                  <a:lnTo>
                    <a:pt x="0" y="1760"/>
                  </a:lnTo>
                  <a:lnTo>
                    <a:pt x="0" y="872"/>
                  </a:lnTo>
                  <a:lnTo>
                    <a:pt x="956" y="872"/>
                  </a:lnTo>
                  <a:lnTo>
                    <a:pt x="919" y="830"/>
                  </a:lnTo>
                  <a:lnTo>
                    <a:pt x="888" y="786"/>
                  </a:lnTo>
                  <a:lnTo>
                    <a:pt x="860" y="737"/>
                  </a:lnTo>
                  <a:lnTo>
                    <a:pt x="839" y="686"/>
                  </a:lnTo>
                  <a:lnTo>
                    <a:pt x="823" y="633"/>
                  </a:lnTo>
                  <a:lnTo>
                    <a:pt x="814" y="577"/>
                  </a:lnTo>
                  <a:lnTo>
                    <a:pt x="810" y="520"/>
                  </a:lnTo>
                  <a:lnTo>
                    <a:pt x="814" y="459"/>
                  </a:lnTo>
                  <a:lnTo>
                    <a:pt x="824" y="400"/>
                  </a:lnTo>
                  <a:lnTo>
                    <a:pt x="841" y="344"/>
                  </a:lnTo>
                  <a:lnTo>
                    <a:pt x="865" y="291"/>
                  </a:lnTo>
                  <a:lnTo>
                    <a:pt x="895" y="241"/>
                  </a:lnTo>
                  <a:lnTo>
                    <a:pt x="930" y="195"/>
                  </a:lnTo>
                  <a:lnTo>
                    <a:pt x="970" y="152"/>
                  </a:lnTo>
                  <a:lnTo>
                    <a:pt x="1014" y="115"/>
                  </a:lnTo>
                  <a:lnTo>
                    <a:pt x="1063" y="81"/>
                  </a:lnTo>
                  <a:lnTo>
                    <a:pt x="1116" y="52"/>
                  </a:lnTo>
                  <a:lnTo>
                    <a:pt x="1172" y="31"/>
                  </a:lnTo>
                  <a:lnTo>
                    <a:pt x="1231" y="14"/>
                  </a:lnTo>
                  <a:lnTo>
                    <a:pt x="1292" y="3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357679"/>
            </a:solidFill>
            <a:ln w="76200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520700" dist="25400" dir="12900000" algn="tr" rotWithShape="0">
                <a:prstClr val="black">
                  <a:alpha val="7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01" name="Freeform 33">
              <a:extLst>
                <a:ext uri="{FF2B5EF4-FFF2-40B4-BE49-F238E27FC236}">
                  <a16:creationId xmlns:a16="http://schemas.microsoft.com/office/drawing/2014/main" id="{5133368B-C15E-439D-A8DD-B65876189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505" y="2838797"/>
              <a:ext cx="55544" cy="320329"/>
            </a:xfrm>
            <a:custGeom>
              <a:avLst/>
              <a:gdLst>
                <a:gd name="T0" fmla="*/ 146 w 146"/>
                <a:gd name="T1" fmla="*/ 0 h 842"/>
                <a:gd name="T2" fmla="*/ 146 w 146"/>
                <a:gd name="T3" fmla="*/ 490 h 842"/>
                <a:gd name="T4" fmla="*/ 144 w 146"/>
                <a:gd name="T5" fmla="*/ 540 h 842"/>
                <a:gd name="T6" fmla="*/ 143 w 146"/>
                <a:gd name="T7" fmla="*/ 548 h 842"/>
                <a:gd name="T8" fmla="*/ 140 w 146"/>
                <a:gd name="T9" fmla="*/ 557 h 842"/>
                <a:gd name="T10" fmla="*/ 135 w 146"/>
                <a:gd name="T11" fmla="*/ 589 h 842"/>
                <a:gd name="T12" fmla="*/ 131 w 146"/>
                <a:gd name="T13" fmla="*/ 608 h 842"/>
                <a:gd name="T14" fmla="*/ 124 w 146"/>
                <a:gd name="T15" fmla="*/ 635 h 842"/>
                <a:gd name="T16" fmla="*/ 116 w 146"/>
                <a:gd name="T17" fmla="*/ 655 h 842"/>
                <a:gd name="T18" fmla="*/ 108 w 146"/>
                <a:gd name="T19" fmla="*/ 680 h 842"/>
                <a:gd name="T20" fmla="*/ 107 w 146"/>
                <a:gd name="T21" fmla="*/ 681 h 842"/>
                <a:gd name="T22" fmla="*/ 94 w 146"/>
                <a:gd name="T23" fmla="*/ 710 h 842"/>
                <a:gd name="T24" fmla="*/ 79 w 146"/>
                <a:gd name="T25" fmla="*/ 737 h 842"/>
                <a:gd name="T26" fmla="*/ 71 w 146"/>
                <a:gd name="T27" fmla="*/ 751 h 842"/>
                <a:gd name="T28" fmla="*/ 40 w 146"/>
                <a:gd name="T29" fmla="*/ 796 h 842"/>
                <a:gd name="T30" fmla="*/ 37 w 146"/>
                <a:gd name="T31" fmla="*/ 798 h 842"/>
                <a:gd name="T32" fmla="*/ 36 w 146"/>
                <a:gd name="T33" fmla="*/ 802 h 842"/>
                <a:gd name="T34" fmla="*/ 34 w 146"/>
                <a:gd name="T35" fmla="*/ 804 h 842"/>
                <a:gd name="T36" fmla="*/ 0 w 146"/>
                <a:gd name="T37" fmla="*/ 842 h 842"/>
                <a:gd name="T38" fmla="*/ 0 w 146"/>
                <a:gd name="T39" fmla="*/ 352 h 842"/>
                <a:gd name="T40" fmla="*/ 34 w 146"/>
                <a:gd name="T41" fmla="*/ 314 h 842"/>
                <a:gd name="T42" fmla="*/ 37 w 146"/>
                <a:gd name="T43" fmla="*/ 309 h 842"/>
                <a:gd name="T44" fmla="*/ 40 w 146"/>
                <a:gd name="T45" fmla="*/ 306 h 842"/>
                <a:gd name="T46" fmla="*/ 71 w 146"/>
                <a:gd name="T47" fmla="*/ 260 h 842"/>
                <a:gd name="T48" fmla="*/ 79 w 146"/>
                <a:gd name="T49" fmla="*/ 247 h 842"/>
                <a:gd name="T50" fmla="*/ 94 w 146"/>
                <a:gd name="T51" fmla="*/ 220 h 842"/>
                <a:gd name="T52" fmla="*/ 107 w 146"/>
                <a:gd name="T53" fmla="*/ 191 h 842"/>
                <a:gd name="T54" fmla="*/ 116 w 146"/>
                <a:gd name="T55" fmla="*/ 165 h 842"/>
                <a:gd name="T56" fmla="*/ 124 w 146"/>
                <a:gd name="T57" fmla="*/ 146 h 842"/>
                <a:gd name="T58" fmla="*/ 131 w 146"/>
                <a:gd name="T59" fmla="*/ 118 h 842"/>
                <a:gd name="T60" fmla="*/ 135 w 146"/>
                <a:gd name="T61" fmla="*/ 99 h 842"/>
                <a:gd name="T62" fmla="*/ 140 w 146"/>
                <a:gd name="T63" fmla="*/ 67 h 842"/>
                <a:gd name="T64" fmla="*/ 143 w 146"/>
                <a:gd name="T65" fmla="*/ 58 h 842"/>
                <a:gd name="T66" fmla="*/ 144 w 146"/>
                <a:gd name="T67" fmla="*/ 50 h 842"/>
                <a:gd name="T68" fmla="*/ 146 w 146"/>
                <a:gd name="T69" fmla="*/ 0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6" h="842">
                  <a:moveTo>
                    <a:pt x="146" y="0"/>
                  </a:moveTo>
                  <a:lnTo>
                    <a:pt x="146" y="490"/>
                  </a:lnTo>
                  <a:lnTo>
                    <a:pt x="144" y="540"/>
                  </a:lnTo>
                  <a:lnTo>
                    <a:pt x="143" y="548"/>
                  </a:lnTo>
                  <a:lnTo>
                    <a:pt x="140" y="557"/>
                  </a:lnTo>
                  <a:lnTo>
                    <a:pt x="135" y="589"/>
                  </a:lnTo>
                  <a:lnTo>
                    <a:pt x="131" y="608"/>
                  </a:lnTo>
                  <a:lnTo>
                    <a:pt x="124" y="635"/>
                  </a:lnTo>
                  <a:lnTo>
                    <a:pt x="116" y="655"/>
                  </a:lnTo>
                  <a:lnTo>
                    <a:pt x="108" y="680"/>
                  </a:lnTo>
                  <a:lnTo>
                    <a:pt x="107" y="681"/>
                  </a:lnTo>
                  <a:lnTo>
                    <a:pt x="94" y="710"/>
                  </a:lnTo>
                  <a:lnTo>
                    <a:pt x="79" y="737"/>
                  </a:lnTo>
                  <a:lnTo>
                    <a:pt x="71" y="751"/>
                  </a:lnTo>
                  <a:lnTo>
                    <a:pt x="40" y="796"/>
                  </a:lnTo>
                  <a:lnTo>
                    <a:pt x="37" y="798"/>
                  </a:lnTo>
                  <a:lnTo>
                    <a:pt x="36" y="802"/>
                  </a:lnTo>
                  <a:lnTo>
                    <a:pt x="34" y="804"/>
                  </a:lnTo>
                  <a:lnTo>
                    <a:pt x="0" y="842"/>
                  </a:lnTo>
                  <a:lnTo>
                    <a:pt x="0" y="352"/>
                  </a:lnTo>
                  <a:lnTo>
                    <a:pt x="34" y="314"/>
                  </a:lnTo>
                  <a:lnTo>
                    <a:pt x="37" y="309"/>
                  </a:lnTo>
                  <a:lnTo>
                    <a:pt x="40" y="306"/>
                  </a:lnTo>
                  <a:lnTo>
                    <a:pt x="71" y="260"/>
                  </a:lnTo>
                  <a:lnTo>
                    <a:pt x="79" y="247"/>
                  </a:lnTo>
                  <a:lnTo>
                    <a:pt x="94" y="220"/>
                  </a:lnTo>
                  <a:lnTo>
                    <a:pt x="107" y="191"/>
                  </a:lnTo>
                  <a:lnTo>
                    <a:pt x="116" y="165"/>
                  </a:lnTo>
                  <a:lnTo>
                    <a:pt x="124" y="146"/>
                  </a:lnTo>
                  <a:lnTo>
                    <a:pt x="131" y="118"/>
                  </a:lnTo>
                  <a:lnTo>
                    <a:pt x="135" y="99"/>
                  </a:lnTo>
                  <a:lnTo>
                    <a:pt x="140" y="67"/>
                  </a:lnTo>
                  <a:lnTo>
                    <a:pt x="143" y="58"/>
                  </a:lnTo>
                  <a:lnTo>
                    <a:pt x="144" y="50"/>
                  </a:lnTo>
                  <a:lnTo>
                    <a:pt x="146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8000"/>
                  </a:schemeClr>
                </a:gs>
                <a:gs pos="72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02" name="Freeform 34">
              <a:extLst>
                <a:ext uri="{FF2B5EF4-FFF2-40B4-BE49-F238E27FC236}">
                  <a16:creationId xmlns:a16="http://schemas.microsoft.com/office/drawing/2014/main" id="{7C4335ED-B317-431D-9DE0-CFB9D4F0E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611" y="2838797"/>
              <a:ext cx="55544" cy="320329"/>
            </a:xfrm>
            <a:custGeom>
              <a:avLst/>
              <a:gdLst>
                <a:gd name="T0" fmla="*/ 0 w 146"/>
                <a:gd name="T1" fmla="*/ 0 h 842"/>
                <a:gd name="T2" fmla="*/ 4 w 146"/>
                <a:gd name="T3" fmla="*/ 57 h 842"/>
                <a:gd name="T4" fmla="*/ 13 w 146"/>
                <a:gd name="T5" fmla="*/ 113 h 842"/>
                <a:gd name="T6" fmla="*/ 29 w 146"/>
                <a:gd name="T7" fmla="*/ 166 h 842"/>
                <a:gd name="T8" fmla="*/ 50 w 146"/>
                <a:gd name="T9" fmla="*/ 217 h 842"/>
                <a:gd name="T10" fmla="*/ 78 w 146"/>
                <a:gd name="T11" fmla="*/ 265 h 842"/>
                <a:gd name="T12" fmla="*/ 109 w 146"/>
                <a:gd name="T13" fmla="*/ 310 h 842"/>
                <a:gd name="T14" fmla="*/ 146 w 146"/>
                <a:gd name="T15" fmla="*/ 352 h 842"/>
                <a:gd name="T16" fmla="*/ 146 w 146"/>
                <a:gd name="T17" fmla="*/ 842 h 842"/>
                <a:gd name="T18" fmla="*/ 109 w 146"/>
                <a:gd name="T19" fmla="*/ 800 h 842"/>
                <a:gd name="T20" fmla="*/ 78 w 146"/>
                <a:gd name="T21" fmla="*/ 756 h 842"/>
                <a:gd name="T22" fmla="*/ 50 w 146"/>
                <a:gd name="T23" fmla="*/ 707 h 842"/>
                <a:gd name="T24" fmla="*/ 29 w 146"/>
                <a:gd name="T25" fmla="*/ 656 h 842"/>
                <a:gd name="T26" fmla="*/ 13 w 146"/>
                <a:gd name="T27" fmla="*/ 603 h 842"/>
                <a:gd name="T28" fmla="*/ 4 w 146"/>
                <a:gd name="T29" fmla="*/ 547 h 842"/>
                <a:gd name="T30" fmla="*/ 0 w 146"/>
                <a:gd name="T31" fmla="*/ 490 h 842"/>
                <a:gd name="T32" fmla="*/ 0 w 146"/>
                <a:gd name="T33" fmla="*/ 0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6" h="842">
                  <a:moveTo>
                    <a:pt x="0" y="0"/>
                  </a:moveTo>
                  <a:lnTo>
                    <a:pt x="4" y="57"/>
                  </a:lnTo>
                  <a:lnTo>
                    <a:pt x="13" y="113"/>
                  </a:lnTo>
                  <a:lnTo>
                    <a:pt x="29" y="166"/>
                  </a:lnTo>
                  <a:lnTo>
                    <a:pt x="50" y="217"/>
                  </a:lnTo>
                  <a:lnTo>
                    <a:pt x="78" y="265"/>
                  </a:lnTo>
                  <a:lnTo>
                    <a:pt x="109" y="310"/>
                  </a:lnTo>
                  <a:lnTo>
                    <a:pt x="146" y="352"/>
                  </a:lnTo>
                  <a:lnTo>
                    <a:pt x="146" y="842"/>
                  </a:lnTo>
                  <a:lnTo>
                    <a:pt x="109" y="800"/>
                  </a:lnTo>
                  <a:lnTo>
                    <a:pt x="78" y="756"/>
                  </a:lnTo>
                  <a:lnTo>
                    <a:pt x="50" y="707"/>
                  </a:lnTo>
                  <a:lnTo>
                    <a:pt x="29" y="656"/>
                  </a:lnTo>
                  <a:lnTo>
                    <a:pt x="13" y="603"/>
                  </a:lnTo>
                  <a:lnTo>
                    <a:pt x="4" y="547"/>
                  </a:lnTo>
                  <a:lnTo>
                    <a:pt x="0" y="49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8000"/>
                  </a:schemeClr>
                </a:gs>
                <a:gs pos="72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03" name="Freeform 35">
              <a:extLst>
                <a:ext uri="{FF2B5EF4-FFF2-40B4-BE49-F238E27FC236}">
                  <a16:creationId xmlns:a16="http://schemas.microsoft.com/office/drawing/2014/main" id="{A7D75AF6-684D-4B1C-AD81-AE995D49A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456" y="3266029"/>
              <a:ext cx="338970" cy="384243"/>
            </a:xfrm>
            <a:custGeom>
              <a:avLst/>
              <a:gdLst>
                <a:gd name="T0" fmla="*/ 409 w 891"/>
                <a:gd name="T1" fmla="*/ 4 h 1010"/>
                <a:gd name="T2" fmla="*/ 529 w 891"/>
                <a:gd name="T3" fmla="*/ 30 h 1010"/>
                <a:gd name="T4" fmla="*/ 638 w 891"/>
                <a:gd name="T5" fmla="*/ 80 h 1010"/>
                <a:gd name="T6" fmla="*/ 731 w 891"/>
                <a:gd name="T7" fmla="*/ 152 h 1010"/>
                <a:gd name="T8" fmla="*/ 807 w 891"/>
                <a:gd name="T9" fmla="*/ 240 h 1010"/>
                <a:gd name="T10" fmla="*/ 859 w 891"/>
                <a:gd name="T11" fmla="*/ 344 h 1010"/>
                <a:gd name="T12" fmla="*/ 888 w 891"/>
                <a:gd name="T13" fmla="*/ 459 h 1010"/>
                <a:gd name="T14" fmla="*/ 891 w 891"/>
                <a:gd name="T15" fmla="*/ 1010 h 1010"/>
                <a:gd name="T16" fmla="*/ 877 w 891"/>
                <a:gd name="T17" fmla="*/ 890 h 1010"/>
                <a:gd name="T18" fmla="*/ 835 w 891"/>
                <a:gd name="T19" fmla="*/ 780 h 1010"/>
                <a:gd name="T20" fmla="*/ 771 w 891"/>
                <a:gd name="T21" fmla="*/ 685 h 1010"/>
                <a:gd name="T22" fmla="*/ 687 w 891"/>
                <a:gd name="T23" fmla="*/ 603 h 1010"/>
                <a:gd name="T24" fmla="*/ 585 w 891"/>
                <a:gd name="T25" fmla="*/ 542 h 1010"/>
                <a:gd name="T26" fmla="*/ 471 w 891"/>
                <a:gd name="T27" fmla="*/ 503 h 1010"/>
                <a:gd name="T28" fmla="*/ 345 w 891"/>
                <a:gd name="T29" fmla="*/ 490 h 1010"/>
                <a:gd name="T30" fmla="*/ 289 w 891"/>
                <a:gd name="T31" fmla="*/ 492 h 1010"/>
                <a:gd name="T32" fmla="*/ 251 w 891"/>
                <a:gd name="T33" fmla="*/ 497 h 1010"/>
                <a:gd name="T34" fmla="*/ 233 w 891"/>
                <a:gd name="T35" fmla="*/ 501 h 1010"/>
                <a:gd name="T36" fmla="*/ 196 w 891"/>
                <a:gd name="T37" fmla="*/ 509 h 1010"/>
                <a:gd name="T38" fmla="*/ 163 w 891"/>
                <a:gd name="T39" fmla="*/ 520 h 1010"/>
                <a:gd name="T40" fmla="*/ 143 w 891"/>
                <a:gd name="T41" fmla="*/ 527 h 1010"/>
                <a:gd name="T42" fmla="*/ 111 w 891"/>
                <a:gd name="T43" fmla="*/ 540 h 1010"/>
                <a:gd name="T44" fmla="*/ 80 w 891"/>
                <a:gd name="T45" fmla="*/ 556 h 1010"/>
                <a:gd name="T46" fmla="*/ 62 w 891"/>
                <a:gd name="T47" fmla="*/ 565 h 1010"/>
                <a:gd name="T48" fmla="*/ 32 w 891"/>
                <a:gd name="T49" fmla="*/ 583 h 1010"/>
                <a:gd name="T50" fmla="*/ 0 w 891"/>
                <a:gd name="T51" fmla="*/ 607 h 1010"/>
                <a:gd name="T52" fmla="*/ 11 w 891"/>
                <a:gd name="T53" fmla="*/ 109 h 1010"/>
                <a:gd name="T54" fmla="*/ 24 w 891"/>
                <a:gd name="T55" fmla="*/ 99 h 1010"/>
                <a:gd name="T56" fmla="*/ 42 w 891"/>
                <a:gd name="T57" fmla="*/ 88 h 1010"/>
                <a:gd name="T58" fmla="*/ 70 w 891"/>
                <a:gd name="T59" fmla="*/ 70 h 1010"/>
                <a:gd name="T60" fmla="*/ 102 w 891"/>
                <a:gd name="T61" fmla="*/ 55 h 1010"/>
                <a:gd name="T62" fmla="*/ 119 w 891"/>
                <a:gd name="T63" fmla="*/ 47 h 1010"/>
                <a:gd name="T64" fmla="*/ 153 w 891"/>
                <a:gd name="T65" fmla="*/ 33 h 1010"/>
                <a:gd name="T66" fmla="*/ 186 w 891"/>
                <a:gd name="T67" fmla="*/ 23 h 1010"/>
                <a:gd name="T68" fmla="*/ 206 w 891"/>
                <a:gd name="T69" fmla="*/ 17 h 1010"/>
                <a:gd name="T70" fmla="*/ 241 w 891"/>
                <a:gd name="T71" fmla="*/ 10 h 1010"/>
                <a:gd name="T72" fmla="*/ 282 w 891"/>
                <a:gd name="T73" fmla="*/ 4 h 1010"/>
                <a:gd name="T74" fmla="*/ 298 w 891"/>
                <a:gd name="T75" fmla="*/ 1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91" h="1010">
                  <a:moveTo>
                    <a:pt x="345" y="0"/>
                  </a:moveTo>
                  <a:lnTo>
                    <a:pt x="409" y="4"/>
                  </a:lnTo>
                  <a:lnTo>
                    <a:pt x="471" y="13"/>
                  </a:lnTo>
                  <a:lnTo>
                    <a:pt x="529" y="30"/>
                  </a:lnTo>
                  <a:lnTo>
                    <a:pt x="585" y="53"/>
                  </a:lnTo>
                  <a:lnTo>
                    <a:pt x="638" y="80"/>
                  </a:lnTo>
                  <a:lnTo>
                    <a:pt x="687" y="114"/>
                  </a:lnTo>
                  <a:lnTo>
                    <a:pt x="731" y="152"/>
                  </a:lnTo>
                  <a:lnTo>
                    <a:pt x="771" y="195"/>
                  </a:lnTo>
                  <a:lnTo>
                    <a:pt x="807" y="240"/>
                  </a:lnTo>
                  <a:lnTo>
                    <a:pt x="835" y="290"/>
                  </a:lnTo>
                  <a:lnTo>
                    <a:pt x="859" y="344"/>
                  </a:lnTo>
                  <a:lnTo>
                    <a:pt x="877" y="400"/>
                  </a:lnTo>
                  <a:lnTo>
                    <a:pt x="888" y="459"/>
                  </a:lnTo>
                  <a:lnTo>
                    <a:pt x="891" y="520"/>
                  </a:lnTo>
                  <a:lnTo>
                    <a:pt x="891" y="1010"/>
                  </a:lnTo>
                  <a:lnTo>
                    <a:pt x="888" y="949"/>
                  </a:lnTo>
                  <a:lnTo>
                    <a:pt x="877" y="890"/>
                  </a:lnTo>
                  <a:lnTo>
                    <a:pt x="859" y="834"/>
                  </a:lnTo>
                  <a:lnTo>
                    <a:pt x="835" y="780"/>
                  </a:lnTo>
                  <a:lnTo>
                    <a:pt x="807" y="730"/>
                  </a:lnTo>
                  <a:lnTo>
                    <a:pt x="771" y="685"/>
                  </a:lnTo>
                  <a:lnTo>
                    <a:pt x="731" y="642"/>
                  </a:lnTo>
                  <a:lnTo>
                    <a:pt x="687" y="603"/>
                  </a:lnTo>
                  <a:lnTo>
                    <a:pt x="638" y="570"/>
                  </a:lnTo>
                  <a:lnTo>
                    <a:pt x="585" y="542"/>
                  </a:lnTo>
                  <a:lnTo>
                    <a:pt x="529" y="520"/>
                  </a:lnTo>
                  <a:lnTo>
                    <a:pt x="471" y="503"/>
                  </a:lnTo>
                  <a:lnTo>
                    <a:pt x="409" y="493"/>
                  </a:lnTo>
                  <a:lnTo>
                    <a:pt x="345" y="490"/>
                  </a:lnTo>
                  <a:lnTo>
                    <a:pt x="298" y="491"/>
                  </a:lnTo>
                  <a:lnTo>
                    <a:pt x="289" y="492"/>
                  </a:lnTo>
                  <a:lnTo>
                    <a:pt x="282" y="493"/>
                  </a:lnTo>
                  <a:lnTo>
                    <a:pt x="251" y="497"/>
                  </a:lnTo>
                  <a:lnTo>
                    <a:pt x="241" y="499"/>
                  </a:lnTo>
                  <a:lnTo>
                    <a:pt x="233" y="501"/>
                  </a:lnTo>
                  <a:lnTo>
                    <a:pt x="206" y="507"/>
                  </a:lnTo>
                  <a:lnTo>
                    <a:pt x="196" y="509"/>
                  </a:lnTo>
                  <a:lnTo>
                    <a:pt x="186" y="513"/>
                  </a:lnTo>
                  <a:lnTo>
                    <a:pt x="163" y="520"/>
                  </a:lnTo>
                  <a:lnTo>
                    <a:pt x="153" y="523"/>
                  </a:lnTo>
                  <a:lnTo>
                    <a:pt x="143" y="527"/>
                  </a:lnTo>
                  <a:lnTo>
                    <a:pt x="119" y="537"/>
                  </a:lnTo>
                  <a:lnTo>
                    <a:pt x="111" y="540"/>
                  </a:lnTo>
                  <a:lnTo>
                    <a:pt x="102" y="545"/>
                  </a:lnTo>
                  <a:lnTo>
                    <a:pt x="80" y="556"/>
                  </a:lnTo>
                  <a:lnTo>
                    <a:pt x="70" y="560"/>
                  </a:lnTo>
                  <a:lnTo>
                    <a:pt x="62" y="565"/>
                  </a:lnTo>
                  <a:lnTo>
                    <a:pt x="42" y="578"/>
                  </a:lnTo>
                  <a:lnTo>
                    <a:pt x="32" y="583"/>
                  </a:lnTo>
                  <a:lnTo>
                    <a:pt x="24" y="589"/>
                  </a:lnTo>
                  <a:lnTo>
                    <a:pt x="0" y="607"/>
                  </a:lnTo>
                  <a:lnTo>
                    <a:pt x="0" y="117"/>
                  </a:lnTo>
                  <a:lnTo>
                    <a:pt x="11" y="109"/>
                  </a:lnTo>
                  <a:lnTo>
                    <a:pt x="18" y="104"/>
                  </a:lnTo>
                  <a:lnTo>
                    <a:pt x="24" y="99"/>
                  </a:lnTo>
                  <a:lnTo>
                    <a:pt x="32" y="93"/>
                  </a:lnTo>
                  <a:lnTo>
                    <a:pt x="42" y="88"/>
                  </a:lnTo>
                  <a:lnTo>
                    <a:pt x="62" y="75"/>
                  </a:lnTo>
                  <a:lnTo>
                    <a:pt x="70" y="70"/>
                  </a:lnTo>
                  <a:lnTo>
                    <a:pt x="80" y="66"/>
                  </a:lnTo>
                  <a:lnTo>
                    <a:pt x="102" y="55"/>
                  </a:lnTo>
                  <a:lnTo>
                    <a:pt x="111" y="50"/>
                  </a:lnTo>
                  <a:lnTo>
                    <a:pt x="119" y="47"/>
                  </a:lnTo>
                  <a:lnTo>
                    <a:pt x="143" y="37"/>
                  </a:lnTo>
                  <a:lnTo>
                    <a:pt x="153" y="33"/>
                  </a:lnTo>
                  <a:lnTo>
                    <a:pt x="163" y="30"/>
                  </a:lnTo>
                  <a:lnTo>
                    <a:pt x="186" y="23"/>
                  </a:lnTo>
                  <a:lnTo>
                    <a:pt x="196" y="19"/>
                  </a:lnTo>
                  <a:lnTo>
                    <a:pt x="206" y="17"/>
                  </a:lnTo>
                  <a:lnTo>
                    <a:pt x="233" y="11"/>
                  </a:lnTo>
                  <a:lnTo>
                    <a:pt x="241" y="10"/>
                  </a:lnTo>
                  <a:lnTo>
                    <a:pt x="251" y="7"/>
                  </a:lnTo>
                  <a:lnTo>
                    <a:pt x="282" y="4"/>
                  </a:lnTo>
                  <a:lnTo>
                    <a:pt x="289" y="2"/>
                  </a:lnTo>
                  <a:lnTo>
                    <a:pt x="298" y="1"/>
                  </a:lnTo>
                  <a:lnTo>
                    <a:pt x="345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8000"/>
                  </a:schemeClr>
                </a:gs>
                <a:gs pos="72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04" name="Freeform 36">
              <a:extLst>
                <a:ext uri="{FF2B5EF4-FFF2-40B4-BE49-F238E27FC236}">
                  <a16:creationId xmlns:a16="http://schemas.microsoft.com/office/drawing/2014/main" id="{4807C136-9435-4A35-9084-8B1A54663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1204" y="3463857"/>
              <a:ext cx="348862" cy="383482"/>
            </a:xfrm>
            <a:custGeom>
              <a:avLst/>
              <a:gdLst>
                <a:gd name="T0" fmla="*/ 917 w 917"/>
                <a:gd name="T1" fmla="*/ 490 h 1008"/>
                <a:gd name="T2" fmla="*/ 912 w 917"/>
                <a:gd name="T3" fmla="*/ 549 h 1008"/>
                <a:gd name="T4" fmla="*/ 906 w 917"/>
                <a:gd name="T5" fmla="*/ 591 h 1008"/>
                <a:gd name="T6" fmla="*/ 893 w 917"/>
                <a:gd name="T7" fmla="*/ 639 h 1008"/>
                <a:gd name="T8" fmla="*/ 879 w 917"/>
                <a:gd name="T9" fmla="*/ 681 h 1008"/>
                <a:gd name="T10" fmla="*/ 876 w 917"/>
                <a:gd name="T11" fmla="*/ 684 h 1008"/>
                <a:gd name="T12" fmla="*/ 848 w 917"/>
                <a:gd name="T13" fmla="*/ 741 h 1008"/>
                <a:gd name="T14" fmla="*/ 842 w 917"/>
                <a:gd name="T15" fmla="*/ 751 h 1008"/>
                <a:gd name="T16" fmla="*/ 809 w 917"/>
                <a:gd name="T17" fmla="*/ 798 h 1008"/>
                <a:gd name="T18" fmla="*/ 803 w 917"/>
                <a:gd name="T19" fmla="*/ 805 h 1008"/>
                <a:gd name="T20" fmla="*/ 782 w 917"/>
                <a:gd name="T21" fmla="*/ 829 h 1008"/>
                <a:gd name="T22" fmla="*/ 760 w 917"/>
                <a:gd name="T23" fmla="*/ 853 h 1008"/>
                <a:gd name="T24" fmla="*/ 734 w 917"/>
                <a:gd name="T25" fmla="*/ 877 h 1008"/>
                <a:gd name="T26" fmla="*/ 707 w 917"/>
                <a:gd name="T27" fmla="*/ 898 h 1008"/>
                <a:gd name="T28" fmla="*/ 695 w 917"/>
                <a:gd name="T29" fmla="*/ 907 h 1008"/>
                <a:gd name="T30" fmla="*/ 679 w 917"/>
                <a:gd name="T31" fmla="*/ 917 h 1008"/>
                <a:gd name="T32" fmla="*/ 630 w 917"/>
                <a:gd name="T33" fmla="*/ 946 h 1008"/>
                <a:gd name="T34" fmla="*/ 587 w 917"/>
                <a:gd name="T35" fmla="*/ 966 h 1008"/>
                <a:gd name="T36" fmla="*/ 571 w 917"/>
                <a:gd name="T37" fmla="*/ 971 h 1008"/>
                <a:gd name="T38" fmla="*/ 522 w 917"/>
                <a:gd name="T39" fmla="*/ 988 h 1008"/>
                <a:gd name="T40" fmla="*/ 472 w 917"/>
                <a:gd name="T41" fmla="*/ 999 h 1008"/>
                <a:gd name="T42" fmla="*/ 430 w 917"/>
                <a:gd name="T43" fmla="*/ 1005 h 1008"/>
                <a:gd name="T44" fmla="*/ 371 w 917"/>
                <a:gd name="T45" fmla="*/ 1008 h 1008"/>
                <a:gd name="T46" fmla="*/ 251 w 917"/>
                <a:gd name="T47" fmla="*/ 996 h 1008"/>
                <a:gd name="T48" fmla="*/ 141 w 917"/>
                <a:gd name="T49" fmla="*/ 960 h 1008"/>
                <a:gd name="T50" fmla="*/ 45 w 917"/>
                <a:gd name="T51" fmla="*/ 904 h 1008"/>
                <a:gd name="T52" fmla="*/ 0 w 917"/>
                <a:gd name="T53" fmla="*/ 380 h 1008"/>
                <a:gd name="T54" fmla="*/ 91 w 917"/>
                <a:gd name="T55" fmla="*/ 445 h 1008"/>
                <a:gd name="T56" fmla="*/ 195 w 917"/>
                <a:gd name="T57" fmla="*/ 491 h 1008"/>
                <a:gd name="T58" fmla="*/ 310 w 917"/>
                <a:gd name="T59" fmla="*/ 516 h 1008"/>
                <a:gd name="T60" fmla="*/ 422 w 917"/>
                <a:gd name="T61" fmla="*/ 516 h 1008"/>
                <a:gd name="T62" fmla="*/ 439 w 917"/>
                <a:gd name="T63" fmla="*/ 515 h 1008"/>
                <a:gd name="T64" fmla="*/ 491 w 917"/>
                <a:gd name="T65" fmla="*/ 505 h 1008"/>
                <a:gd name="T66" fmla="*/ 540 w 917"/>
                <a:gd name="T67" fmla="*/ 493 h 1008"/>
                <a:gd name="T68" fmla="*/ 579 w 917"/>
                <a:gd name="T69" fmla="*/ 479 h 1008"/>
                <a:gd name="T70" fmla="*/ 630 w 917"/>
                <a:gd name="T71" fmla="*/ 456 h 1008"/>
                <a:gd name="T72" fmla="*/ 672 w 917"/>
                <a:gd name="T73" fmla="*/ 432 h 1008"/>
                <a:gd name="T74" fmla="*/ 685 w 917"/>
                <a:gd name="T75" fmla="*/ 423 h 1008"/>
                <a:gd name="T76" fmla="*/ 734 w 917"/>
                <a:gd name="T77" fmla="*/ 387 h 1008"/>
                <a:gd name="T78" fmla="*/ 763 w 917"/>
                <a:gd name="T79" fmla="*/ 361 h 1008"/>
                <a:gd name="T80" fmla="*/ 801 w 917"/>
                <a:gd name="T81" fmla="*/ 319 h 1008"/>
                <a:gd name="T82" fmla="*/ 842 w 917"/>
                <a:gd name="T83" fmla="*/ 261 h 1008"/>
                <a:gd name="T84" fmla="*/ 848 w 917"/>
                <a:gd name="T85" fmla="*/ 251 h 1008"/>
                <a:gd name="T86" fmla="*/ 876 w 917"/>
                <a:gd name="T87" fmla="*/ 195 h 1008"/>
                <a:gd name="T88" fmla="*/ 893 w 917"/>
                <a:gd name="T89" fmla="*/ 149 h 1008"/>
                <a:gd name="T90" fmla="*/ 906 w 917"/>
                <a:gd name="T91" fmla="*/ 101 h 1008"/>
                <a:gd name="T92" fmla="*/ 912 w 917"/>
                <a:gd name="T93" fmla="*/ 60 h 1008"/>
                <a:gd name="T94" fmla="*/ 917 w 917"/>
                <a:gd name="T95" fmla="*/ 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17" h="1008">
                  <a:moveTo>
                    <a:pt x="917" y="0"/>
                  </a:moveTo>
                  <a:lnTo>
                    <a:pt x="917" y="490"/>
                  </a:lnTo>
                  <a:lnTo>
                    <a:pt x="913" y="541"/>
                  </a:lnTo>
                  <a:lnTo>
                    <a:pt x="912" y="549"/>
                  </a:lnTo>
                  <a:lnTo>
                    <a:pt x="911" y="558"/>
                  </a:lnTo>
                  <a:lnTo>
                    <a:pt x="906" y="591"/>
                  </a:lnTo>
                  <a:lnTo>
                    <a:pt x="901" y="610"/>
                  </a:lnTo>
                  <a:lnTo>
                    <a:pt x="893" y="639"/>
                  </a:lnTo>
                  <a:lnTo>
                    <a:pt x="886" y="659"/>
                  </a:lnTo>
                  <a:lnTo>
                    <a:pt x="879" y="681"/>
                  </a:lnTo>
                  <a:lnTo>
                    <a:pt x="877" y="683"/>
                  </a:lnTo>
                  <a:lnTo>
                    <a:pt x="876" y="684"/>
                  </a:lnTo>
                  <a:lnTo>
                    <a:pt x="863" y="713"/>
                  </a:lnTo>
                  <a:lnTo>
                    <a:pt x="848" y="741"/>
                  </a:lnTo>
                  <a:lnTo>
                    <a:pt x="844" y="747"/>
                  </a:lnTo>
                  <a:lnTo>
                    <a:pt x="842" y="751"/>
                  </a:lnTo>
                  <a:lnTo>
                    <a:pt x="812" y="794"/>
                  </a:lnTo>
                  <a:lnTo>
                    <a:pt x="809" y="798"/>
                  </a:lnTo>
                  <a:lnTo>
                    <a:pt x="807" y="802"/>
                  </a:lnTo>
                  <a:lnTo>
                    <a:pt x="803" y="805"/>
                  </a:lnTo>
                  <a:lnTo>
                    <a:pt x="801" y="809"/>
                  </a:lnTo>
                  <a:lnTo>
                    <a:pt x="782" y="829"/>
                  </a:lnTo>
                  <a:lnTo>
                    <a:pt x="763" y="851"/>
                  </a:lnTo>
                  <a:lnTo>
                    <a:pt x="760" y="853"/>
                  </a:lnTo>
                  <a:lnTo>
                    <a:pt x="758" y="855"/>
                  </a:lnTo>
                  <a:lnTo>
                    <a:pt x="734" y="877"/>
                  </a:lnTo>
                  <a:lnTo>
                    <a:pt x="709" y="896"/>
                  </a:lnTo>
                  <a:lnTo>
                    <a:pt x="707" y="898"/>
                  </a:lnTo>
                  <a:lnTo>
                    <a:pt x="704" y="901"/>
                  </a:lnTo>
                  <a:lnTo>
                    <a:pt x="695" y="907"/>
                  </a:lnTo>
                  <a:lnTo>
                    <a:pt x="685" y="914"/>
                  </a:lnTo>
                  <a:lnTo>
                    <a:pt x="679" y="917"/>
                  </a:lnTo>
                  <a:lnTo>
                    <a:pt x="672" y="922"/>
                  </a:lnTo>
                  <a:lnTo>
                    <a:pt x="630" y="946"/>
                  </a:lnTo>
                  <a:lnTo>
                    <a:pt x="630" y="946"/>
                  </a:lnTo>
                  <a:lnTo>
                    <a:pt x="587" y="966"/>
                  </a:lnTo>
                  <a:lnTo>
                    <a:pt x="579" y="969"/>
                  </a:lnTo>
                  <a:lnTo>
                    <a:pt x="571" y="971"/>
                  </a:lnTo>
                  <a:lnTo>
                    <a:pt x="540" y="983"/>
                  </a:lnTo>
                  <a:lnTo>
                    <a:pt x="522" y="988"/>
                  </a:lnTo>
                  <a:lnTo>
                    <a:pt x="491" y="995"/>
                  </a:lnTo>
                  <a:lnTo>
                    <a:pt x="472" y="999"/>
                  </a:lnTo>
                  <a:lnTo>
                    <a:pt x="439" y="1005"/>
                  </a:lnTo>
                  <a:lnTo>
                    <a:pt x="430" y="1005"/>
                  </a:lnTo>
                  <a:lnTo>
                    <a:pt x="422" y="1006"/>
                  </a:lnTo>
                  <a:lnTo>
                    <a:pt x="371" y="1008"/>
                  </a:lnTo>
                  <a:lnTo>
                    <a:pt x="310" y="1006"/>
                  </a:lnTo>
                  <a:lnTo>
                    <a:pt x="251" y="996"/>
                  </a:lnTo>
                  <a:lnTo>
                    <a:pt x="195" y="981"/>
                  </a:lnTo>
                  <a:lnTo>
                    <a:pt x="141" y="960"/>
                  </a:lnTo>
                  <a:lnTo>
                    <a:pt x="91" y="935"/>
                  </a:lnTo>
                  <a:lnTo>
                    <a:pt x="45" y="904"/>
                  </a:lnTo>
                  <a:lnTo>
                    <a:pt x="0" y="870"/>
                  </a:lnTo>
                  <a:lnTo>
                    <a:pt x="0" y="380"/>
                  </a:lnTo>
                  <a:lnTo>
                    <a:pt x="45" y="414"/>
                  </a:lnTo>
                  <a:lnTo>
                    <a:pt x="91" y="445"/>
                  </a:lnTo>
                  <a:lnTo>
                    <a:pt x="141" y="471"/>
                  </a:lnTo>
                  <a:lnTo>
                    <a:pt x="195" y="491"/>
                  </a:lnTo>
                  <a:lnTo>
                    <a:pt x="251" y="506"/>
                  </a:lnTo>
                  <a:lnTo>
                    <a:pt x="310" y="516"/>
                  </a:lnTo>
                  <a:lnTo>
                    <a:pt x="371" y="518"/>
                  </a:lnTo>
                  <a:lnTo>
                    <a:pt x="422" y="516"/>
                  </a:lnTo>
                  <a:lnTo>
                    <a:pt x="430" y="515"/>
                  </a:lnTo>
                  <a:lnTo>
                    <a:pt x="439" y="515"/>
                  </a:lnTo>
                  <a:lnTo>
                    <a:pt x="472" y="509"/>
                  </a:lnTo>
                  <a:lnTo>
                    <a:pt x="491" y="505"/>
                  </a:lnTo>
                  <a:lnTo>
                    <a:pt x="522" y="498"/>
                  </a:lnTo>
                  <a:lnTo>
                    <a:pt x="540" y="493"/>
                  </a:lnTo>
                  <a:lnTo>
                    <a:pt x="571" y="481"/>
                  </a:lnTo>
                  <a:lnTo>
                    <a:pt x="579" y="479"/>
                  </a:lnTo>
                  <a:lnTo>
                    <a:pt x="587" y="477"/>
                  </a:lnTo>
                  <a:lnTo>
                    <a:pt x="630" y="456"/>
                  </a:lnTo>
                  <a:lnTo>
                    <a:pt x="630" y="456"/>
                  </a:lnTo>
                  <a:lnTo>
                    <a:pt x="672" y="432"/>
                  </a:lnTo>
                  <a:lnTo>
                    <a:pt x="679" y="428"/>
                  </a:lnTo>
                  <a:lnTo>
                    <a:pt x="685" y="423"/>
                  </a:lnTo>
                  <a:lnTo>
                    <a:pt x="709" y="406"/>
                  </a:lnTo>
                  <a:lnTo>
                    <a:pt x="734" y="387"/>
                  </a:lnTo>
                  <a:lnTo>
                    <a:pt x="758" y="365"/>
                  </a:lnTo>
                  <a:lnTo>
                    <a:pt x="763" y="361"/>
                  </a:lnTo>
                  <a:lnTo>
                    <a:pt x="782" y="339"/>
                  </a:lnTo>
                  <a:lnTo>
                    <a:pt x="801" y="319"/>
                  </a:lnTo>
                  <a:lnTo>
                    <a:pt x="812" y="304"/>
                  </a:lnTo>
                  <a:lnTo>
                    <a:pt x="842" y="261"/>
                  </a:lnTo>
                  <a:lnTo>
                    <a:pt x="844" y="257"/>
                  </a:lnTo>
                  <a:lnTo>
                    <a:pt x="848" y="251"/>
                  </a:lnTo>
                  <a:lnTo>
                    <a:pt x="863" y="223"/>
                  </a:lnTo>
                  <a:lnTo>
                    <a:pt x="876" y="195"/>
                  </a:lnTo>
                  <a:lnTo>
                    <a:pt x="886" y="169"/>
                  </a:lnTo>
                  <a:lnTo>
                    <a:pt x="893" y="149"/>
                  </a:lnTo>
                  <a:lnTo>
                    <a:pt x="901" y="120"/>
                  </a:lnTo>
                  <a:lnTo>
                    <a:pt x="906" y="101"/>
                  </a:lnTo>
                  <a:lnTo>
                    <a:pt x="911" y="68"/>
                  </a:lnTo>
                  <a:lnTo>
                    <a:pt x="912" y="60"/>
                  </a:lnTo>
                  <a:lnTo>
                    <a:pt x="913" y="51"/>
                  </a:lnTo>
                  <a:lnTo>
                    <a:pt x="917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8000"/>
                  </a:schemeClr>
                </a:gs>
                <a:gs pos="100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05" name="Freeform 37">
              <a:extLst>
                <a:ext uri="{FF2B5EF4-FFF2-40B4-BE49-F238E27FC236}">
                  <a16:creationId xmlns:a16="http://schemas.microsoft.com/office/drawing/2014/main" id="{DDBC4314-4924-40F0-BC8A-AD3ACBD0D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611" y="3631630"/>
              <a:ext cx="415438" cy="383482"/>
            </a:xfrm>
            <a:custGeom>
              <a:avLst/>
              <a:gdLst>
                <a:gd name="T0" fmla="*/ 609 w 1092"/>
                <a:gd name="T1" fmla="*/ 3 h 1008"/>
                <a:gd name="T2" fmla="*/ 730 w 1092"/>
                <a:gd name="T3" fmla="*/ 30 h 1008"/>
                <a:gd name="T4" fmla="*/ 839 w 1092"/>
                <a:gd name="T5" fmla="*/ 80 h 1008"/>
                <a:gd name="T6" fmla="*/ 932 w 1092"/>
                <a:gd name="T7" fmla="*/ 151 h 1008"/>
                <a:gd name="T8" fmla="*/ 1007 w 1092"/>
                <a:gd name="T9" fmla="*/ 240 h 1008"/>
                <a:gd name="T10" fmla="*/ 1060 w 1092"/>
                <a:gd name="T11" fmla="*/ 344 h 1008"/>
                <a:gd name="T12" fmla="*/ 1089 w 1092"/>
                <a:gd name="T13" fmla="*/ 459 h 1008"/>
                <a:gd name="T14" fmla="*/ 1092 w 1092"/>
                <a:gd name="T15" fmla="*/ 1008 h 1008"/>
                <a:gd name="T16" fmla="*/ 1078 w 1092"/>
                <a:gd name="T17" fmla="*/ 890 h 1008"/>
                <a:gd name="T18" fmla="*/ 1036 w 1092"/>
                <a:gd name="T19" fmla="*/ 780 h 1008"/>
                <a:gd name="T20" fmla="*/ 972 w 1092"/>
                <a:gd name="T21" fmla="*/ 684 h 1008"/>
                <a:gd name="T22" fmla="*/ 888 w 1092"/>
                <a:gd name="T23" fmla="*/ 603 h 1008"/>
                <a:gd name="T24" fmla="*/ 786 w 1092"/>
                <a:gd name="T25" fmla="*/ 542 h 1008"/>
                <a:gd name="T26" fmla="*/ 672 w 1092"/>
                <a:gd name="T27" fmla="*/ 503 h 1008"/>
                <a:gd name="T28" fmla="*/ 546 w 1092"/>
                <a:gd name="T29" fmla="*/ 490 h 1008"/>
                <a:gd name="T30" fmla="*/ 486 w 1092"/>
                <a:gd name="T31" fmla="*/ 493 h 1008"/>
                <a:gd name="T32" fmla="*/ 443 w 1092"/>
                <a:gd name="T33" fmla="*/ 499 h 1008"/>
                <a:gd name="T34" fmla="*/ 394 w 1092"/>
                <a:gd name="T35" fmla="*/ 510 h 1008"/>
                <a:gd name="T36" fmla="*/ 344 w 1092"/>
                <a:gd name="T37" fmla="*/ 527 h 1008"/>
                <a:gd name="T38" fmla="*/ 330 w 1092"/>
                <a:gd name="T39" fmla="*/ 531 h 1008"/>
                <a:gd name="T40" fmla="*/ 286 w 1092"/>
                <a:gd name="T41" fmla="*/ 552 h 1008"/>
                <a:gd name="T42" fmla="*/ 238 w 1092"/>
                <a:gd name="T43" fmla="*/ 580 h 1008"/>
                <a:gd name="T44" fmla="*/ 207 w 1092"/>
                <a:gd name="T45" fmla="*/ 602 h 1008"/>
                <a:gd name="T46" fmla="*/ 159 w 1092"/>
                <a:gd name="T47" fmla="*/ 643 h 1008"/>
                <a:gd name="T48" fmla="*/ 134 w 1092"/>
                <a:gd name="T49" fmla="*/ 669 h 1008"/>
                <a:gd name="T50" fmla="*/ 104 w 1092"/>
                <a:gd name="T51" fmla="*/ 705 h 1008"/>
                <a:gd name="T52" fmla="*/ 72 w 1092"/>
                <a:gd name="T53" fmla="*/ 751 h 1008"/>
                <a:gd name="T54" fmla="*/ 54 w 1092"/>
                <a:gd name="T55" fmla="*/ 785 h 1008"/>
                <a:gd name="T56" fmla="*/ 30 w 1092"/>
                <a:gd name="T57" fmla="*/ 839 h 1008"/>
                <a:gd name="T58" fmla="*/ 16 w 1092"/>
                <a:gd name="T59" fmla="*/ 888 h 1008"/>
                <a:gd name="T60" fmla="*/ 5 w 1092"/>
                <a:gd name="T61" fmla="*/ 940 h 1008"/>
                <a:gd name="T62" fmla="*/ 3 w 1092"/>
                <a:gd name="T63" fmla="*/ 957 h 1008"/>
                <a:gd name="T64" fmla="*/ 0 w 1092"/>
                <a:gd name="T65" fmla="*/ 518 h 1008"/>
                <a:gd name="T66" fmla="*/ 4 w 1092"/>
                <a:gd name="T67" fmla="*/ 459 h 1008"/>
                <a:gd name="T68" fmla="*/ 11 w 1092"/>
                <a:gd name="T69" fmla="*/ 417 h 1008"/>
                <a:gd name="T70" fmla="*/ 23 w 1092"/>
                <a:gd name="T71" fmla="*/ 369 h 1008"/>
                <a:gd name="T72" fmla="*/ 38 w 1092"/>
                <a:gd name="T73" fmla="*/ 327 h 1008"/>
                <a:gd name="T74" fmla="*/ 41 w 1092"/>
                <a:gd name="T75" fmla="*/ 324 h 1008"/>
                <a:gd name="T76" fmla="*/ 68 w 1092"/>
                <a:gd name="T77" fmla="*/ 267 h 1008"/>
                <a:gd name="T78" fmla="*/ 75 w 1092"/>
                <a:gd name="T79" fmla="*/ 257 h 1008"/>
                <a:gd name="T80" fmla="*/ 106 w 1092"/>
                <a:gd name="T81" fmla="*/ 210 h 1008"/>
                <a:gd name="T82" fmla="*/ 112 w 1092"/>
                <a:gd name="T83" fmla="*/ 203 h 1008"/>
                <a:gd name="T84" fmla="*/ 134 w 1092"/>
                <a:gd name="T85" fmla="*/ 179 h 1008"/>
                <a:gd name="T86" fmla="*/ 157 w 1092"/>
                <a:gd name="T87" fmla="*/ 155 h 1008"/>
                <a:gd name="T88" fmla="*/ 182 w 1092"/>
                <a:gd name="T89" fmla="*/ 132 h 1008"/>
                <a:gd name="T90" fmla="*/ 209 w 1092"/>
                <a:gd name="T91" fmla="*/ 110 h 1008"/>
                <a:gd name="T92" fmla="*/ 231 w 1092"/>
                <a:gd name="T93" fmla="*/ 95 h 1008"/>
                <a:gd name="T94" fmla="*/ 244 w 1092"/>
                <a:gd name="T95" fmla="*/ 86 h 1008"/>
                <a:gd name="T96" fmla="*/ 286 w 1092"/>
                <a:gd name="T97" fmla="*/ 62 h 1008"/>
                <a:gd name="T98" fmla="*/ 337 w 1092"/>
                <a:gd name="T99" fmla="*/ 39 h 1008"/>
                <a:gd name="T100" fmla="*/ 377 w 1092"/>
                <a:gd name="T101" fmla="*/ 25 h 1008"/>
                <a:gd name="T102" fmla="*/ 425 w 1092"/>
                <a:gd name="T103" fmla="*/ 13 h 1008"/>
                <a:gd name="T104" fmla="*/ 478 w 1092"/>
                <a:gd name="T105" fmla="*/ 4 h 1008"/>
                <a:gd name="T106" fmla="*/ 494 w 1092"/>
                <a:gd name="T107" fmla="*/ 2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2" h="1008">
                  <a:moveTo>
                    <a:pt x="546" y="0"/>
                  </a:moveTo>
                  <a:lnTo>
                    <a:pt x="609" y="3"/>
                  </a:lnTo>
                  <a:lnTo>
                    <a:pt x="672" y="13"/>
                  </a:lnTo>
                  <a:lnTo>
                    <a:pt x="730" y="30"/>
                  </a:lnTo>
                  <a:lnTo>
                    <a:pt x="786" y="52"/>
                  </a:lnTo>
                  <a:lnTo>
                    <a:pt x="839" y="80"/>
                  </a:lnTo>
                  <a:lnTo>
                    <a:pt x="888" y="113"/>
                  </a:lnTo>
                  <a:lnTo>
                    <a:pt x="932" y="151"/>
                  </a:lnTo>
                  <a:lnTo>
                    <a:pt x="972" y="194"/>
                  </a:lnTo>
                  <a:lnTo>
                    <a:pt x="1007" y="240"/>
                  </a:lnTo>
                  <a:lnTo>
                    <a:pt x="1036" y="290"/>
                  </a:lnTo>
                  <a:lnTo>
                    <a:pt x="1060" y="344"/>
                  </a:lnTo>
                  <a:lnTo>
                    <a:pt x="1078" y="400"/>
                  </a:lnTo>
                  <a:lnTo>
                    <a:pt x="1089" y="459"/>
                  </a:lnTo>
                  <a:lnTo>
                    <a:pt x="1092" y="518"/>
                  </a:lnTo>
                  <a:lnTo>
                    <a:pt x="1092" y="1008"/>
                  </a:lnTo>
                  <a:lnTo>
                    <a:pt x="1089" y="948"/>
                  </a:lnTo>
                  <a:lnTo>
                    <a:pt x="1078" y="890"/>
                  </a:lnTo>
                  <a:lnTo>
                    <a:pt x="1060" y="834"/>
                  </a:lnTo>
                  <a:lnTo>
                    <a:pt x="1036" y="780"/>
                  </a:lnTo>
                  <a:lnTo>
                    <a:pt x="1007" y="730"/>
                  </a:lnTo>
                  <a:lnTo>
                    <a:pt x="972" y="684"/>
                  </a:lnTo>
                  <a:lnTo>
                    <a:pt x="932" y="641"/>
                  </a:lnTo>
                  <a:lnTo>
                    <a:pt x="888" y="603"/>
                  </a:lnTo>
                  <a:lnTo>
                    <a:pt x="839" y="570"/>
                  </a:lnTo>
                  <a:lnTo>
                    <a:pt x="786" y="542"/>
                  </a:lnTo>
                  <a:lnTo>
                    <a:pt x="730" y="519"/>
                  </a:lnTo>
                  <a:lnTo>
                    <a:pt x="672" y="503"/>
                  </a:lnTo>
                  <a:lnTo>
                    <a:pt x="609" y="493"/>
                  </a:lnTo>
                  <a:lnTo>
                    <a:pt x="546" y="490"/>
                  </a:lnTo>
                  <a:lnTo>
                    <a:pt x="494" y="492"/>
                  </a:lnTo>
                  <a:lnTo>
                    <a:pt x="486" y="493"/>
                  </a:lnTo>
                  <a:lnTo>
                    <a:pt x="478" y="494"/>
                  </a:lnTo>
                  <a:lnTo>
                    <a:pt x="443" y="499"/>
                  </a:lnTo>
                  <a:lnTo>
                    <a:pt x="425" y="503"/>
                  </a:lnTo>
                  <a:lnTo>
                    <a:pt x="394" y="510"/>
                  </a:lnTo>
                  <a:lnTo>
                    <a:pt x="377" y="515"/>
                  </a:lnTo>
                  <a:lnTo>
                    <a:pt x="344" y="527"/>
                  </a:lnTo>
                  <a:lnTo>
                    <a:pt x="337" y="529"/>
                  </a:lnTo>
                  <a:lnTo>
                    <a:pt x="330" y="531"/>
                  </a:lnTo>
                  <a:lnTo>
                    <a:pt x="286" y="552"/>
                  </a:lnTo>
                  <a:lnTo>
                    <a:pt x="286" y="552"/>
                  </a:lnTo>
                  <a:lnTo>
                    <a:pt x="244" y="576"/>
                  </a:lnTo>
                  <a:lnTo>
                    <a:pt x="238" y="580"/>
                  </a:lnTo>
                  <a:lnTo>
                    <a:pt x="231" y="585"/>
                  </a:lnTo>
                  <a:lnTo>
                    <a:pt x="207" y="602"/>
                  </a:lnTo>
                  <a:lnTo>
                    <a:pt x="182" y="622"/>
                  </a:lnTo>
                  <a:lnTo>
                    <a:pt x="159" y="643"/>
                  </a:lnTo>
                  <a:lnTo>
                    <a:pt x="153" y="649"/>
                  </a:lnTo>
                  <a:lnTo>
                    <a:pt x="134" y="669"/>
                  </a:lnTo>
                  <a:lnTo>
                    <a:pt x="116" y="690"/>
                  </a:lnTo>
                  <a:lnTo>
                    <a:pt x="104" y="705"/>
                  </a:lnTo>
                  <a:lnTo>
                    <a:pt x="75" y="747"/>
                  </a:lnTo>
                  <a:lnTo>
                    <a:pt x="72" y="751"/>
                  </a:lnTo>
                  <a:lnTo>
                    <a:pt x="68" y="757"/>
                  </a:lnTo>
                  <a:lnTo>
                    <a:pt x="54" y="785"/>
                  </a:lnTo>
                  <a:lnTo>
                    <a:pt x="41" y="813"/>
                  </a:lnTo>
                  <a:lnTo>
                    <a:pt x="30" y="839"/>
                  </a:lnTo>
                  <a:lnTo>
                    <a:pt x="23" y="859"/>
                  </a:lnTo>
                  <a:lnTo>
                    <a:pt x="16" y="888"/>
                  </a:lnTo>
                  <a:lnTo>
                    <a:pt x="11" y="907"/>
                  </a:lnTo>
                  <a:lnTo>
                    <a:pt x="5" y="940"/>
                  </a:lnTo>
                  <a:lnTo>
                    <a:pt x="4" y="948"/>
                  </a:lnTo>
                  <a:lnTo>
                    <a:pt x="3" y="957"/>
                  </a:lnTo>
                  <a:lnTo>
                    <a:pt x="0" y="1008"/>
                  </a:lnTo>
                  <a:lnTo>
                    <a:pt x="0" y="518"/>
                  </a:lnTo>
                  <a:lnTo>
                    <a:pt x="3" y="467"/>
                  </a:lnTo>
                  <a:lnTo>
                    <a:pt x="4" y="459"/>
                  </a:lnTo>
                  <a:lnTo>
                    <a:pt x="5" y="450"/>
                  </a:lnTo>
                  <a:lnTo>
                    <a:pt x="11" y="417"/>
                  </a:lnTo>
                  <a:lnTo>
                    <a:pt x="16" y="398"/>
                  </a:lnTo>
                  <a:lnTo>
                    <a:pt x="23" y="369"/>
                  </a:lnTo>
                  <a:lnTo>
                    <a:pt x="30" y="349"/>
                  </a:lnTo>
                  <a:lnTo>
                    <a:pt x="38" y="327"/>
                  </a:lnTo>
                  <a:lnTo>
                    <a:pt x="40" y="326"/>
                  </a:lnTo>
                  <a:lnTo>
                    <a:pt x="41" y="324"/>
                  </a:lnTo>
                  <a:lnTo>
                    <a:pt x="54" y="295"/>
                  </a:lnTo>
                  <a:lnTo>
                    <a:pt x="68" y="267"/>
                  </a:lnTo>
                  <a:lnTo>
                    <a:pt x="72" y="261"/>
                  </a:lnTo>
                  <a:lnTo>
                    <a:pt x="75" y="257"/>
                  </a:lnTo>
                  <a:lnTo>
                    <a:pt x="104" y="215"/>
                  </a:lnTo>
                  <a:lnTo>
                    <a:pt x="106" y="210"/>
                  </a:lnTo>
                  <a:lnTo>
                    <a:pt x="110" y="206"/>
                  </a:lnTo>
                  <a:lnTo>
                    <a:pt x="112" y="203"/>
                  </a:lnTo>
                  <a:lnTo>
                    <a:pt x="116" y="200"/>
                  </a:lnTo>
                  <a:lnTo>
                    <a:pt x="134" y="179"/>
                  </a:lnTo>
                  <a:lnTo>
                    <a:pt x="153" y="159"/>
                  </a:lnTo>
                  <a:lnTo>
                    <a:pt x="157" y="155"/>
                  </a:lnTo>
                  <a:lnTo>
                    <a:pt x="159" y="153"/>
                  </a:lnTo>
                  <a:lnTo>
                    <a:pt x="182" y="132"/>
                  </a:lnTo>
                  <a:lnTo>
                    <a:pt x="207" y="112"/>
                  </a:lnTo>
                  <a:lnTo>
                    <a:pt x="209" y="110"/>
                  </a:lnTo>
                  <a:lnTo>
                    <a:pt x="212" y="107"/>
                  </a:lnTo>
                  <a:lnTo>
                    <a:pt x="231" y="95"/>
                  </a:lnTo>
                  <a:lnTo>
                    <a:pt x="238" y="91"/>
                  </a:lnTo>
                  <a:lnTo>
                    <a:pt x="244" y="86"/>
                  </a:lnTo>
                  <a:lnTo>
                    <a:pt x="286" y="62"/>
                  </a:lnTo>
                  <a:lnTo>
                    <a:pt x="286" y="62"/>
                  </a:lnTo>
                  <a:lnTo>
                    <a:pt x="330" y="42"/>
                  </a:lnTo>
                  <a:lnTo>
                    <a:pt x="337" y="39"/>
                  </a:lnTo>
                  <a:lnTo>
                    <a:pt x="344" y="37"/>
                  </a:lnTo>
                  <a:lnTo>
                    <a:pt x="377" y="25"/>
                  </a:lnTo>
                  <a:lnTo>
                    <a:pt x="394" y="20"/>
                  </a:lnTo>
                  <a:lnTo>
                    <a:pt x="425" y="13"/>
                  </a:lnTo>
                  <a:lnTo>
                    <a:pt x="443" y="9"/>
                  </a:lnTo>
                  <a:lnTo>
                    <a:pt x="478" y="4"/>
                  </a:lnTo>
                  <a:lnTo>
                    <a:pt x="486" y="3"/>
                  </a:lnTo>
                  <a:lnTo>
                    <a:pt x="494" y="2"/>
                  </a:lnTo>
                  <a:lnTo>
                    <a:pt x="546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8000"/>
                  </a:schemeClr>
                </a:gs>
                <a:gs pos="72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7AEB743-F0AA-4EA4-9649-A71E632C7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9456" y="3954241"/>
              <a:ext cx="355329" cy="186415"/>
            </a:xfrm>
            <a:prstGeom prst="rect">
              <a:avLst/>
            </a:prstGeom>
            <a:gradFill>
              <a:gsLst>
                <a:gs pos="0">
                  <a:schemeClr val="accent3">
                    <a:lumMod val="58000"/>
                  </a:schemeClr>
                </a:gs>
                <a:gs pos="100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61FE7D4-3DF4-4352-A49E-84E43DFFC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5875" y="3954241"/>
              <a:ext cx="355329" cy="186415"/>
            </a:xfrm>
            <a:prstGeom prst="rect">
              <a:avLst/>
            </a:prstGeom>
            <a:gradFill>
              <a:gsLst>
                <a:gs pos="0">
                  <a:schemeClr val="accent3">
                    <a:lumMod val="58000"/>
                  </a:schemeClr>
                </a:gs>
                <a:gs pos="100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108" name="Freeform 40">
              <a:extLst>
                <a:ext uri="{FF2B5EF4-FFF2-40B4-BE49-F238E27FC236}">
                  <a16:creationId xmlns:a16="http://schemas.microsoft.com/office/drawing/2014/main" id="{72FC59A3-6D9E-4D7A-AB4E-8CF81F3B7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456" y="2640969"/>
              <a:ext cx="1380610" cy="1313272"/>
            </a:xfrm>
            <a:custGeom>
              <a:avLst/>
              <a:gdLst>
                <a:gd name="T0" fmla="*/ 1482 w 3629"/>
                <a:gd name="T1" fmla="*/ 14 h 3452"/>
                <a:gd name="T2" fmla="*/ 1649 w 3629"/>
                <a:gd name="T3" fmla="*/ 81 h 3452"/>
                <a:gd name="T4" fmla="*/ 1782 w 3629"/>
                <a:gd name="T5" fmla="*/ 195 h 3452"/>
                <a:gd name="T6" fmla="*/ 1870 w 3629"/>
                <a:gd name="T7" fmla="*/ 344 h 3452"/>
                <a:gd name="T8" fmla="*/ 1902 w 3629"/>
                <a:gd name="T9" fmla="*/ 520 h 3452"/>
                <a:gd name="T10" fmla="*/ 1872 w 3629"/>
                <a:gd name="T11" fmla="*/ 686 h 3452"/>
                <a:gd name="T12" fmla="*/ 1792 w 3629"/>
                <a:gd name="T13" fmla="*/ 830 h 3452"/>
                <a:gd name="T14" fmla="*/ 2712 w 3629"/>
                <a:gd name="T15" fmla="*/ 1782 h 3452"/>
                <a:gd name="T16" fmla="*/ 2853 w 3629"/>
                <a:gd name="T17" fmla="*/ 1691 h 3452"/>
                <a:gd name="T18" fmla="*/ 3022 w 3629"/>
                <a:gd name="T19" fmla="*/ 1645 h 3452"/>
                <a:gd name="T20" fmla="*/ 3207 w 3629"/>
                <a:gd name="T21" fmla="*/ 1656 h 3452"/>
                <a:gd name="T22" fmla="*/ 3375 w 3629"/>
                <a:gd name="T23" fmla="*/ 1723 h 3452"/>
                <a:gd name="T24" fmla="*/ 3508 w 3629"/>
                <a:gd name="T25" fmla="*/ 1838 h 3452"/>
                <a:gd name="T26" fmla="*/ 3597 w 3629"/>
                <a:gd name="T27" fmla="*/ 1987 h 3452"/>
                <a:gd name="T28" fmla="*/ 3629 w 3629"/>
                <a:gd name="T29" fmla="*/ 2163 h 3452"/>
                <a:gd name="T30" fmla="*/ 3597 w 3629"/>
                <a:gd name="T31" fmla="*/ 2337 h 3452"/>
                <a:gd name="T32" fmla="*/ 3508 w 3629"/>
                <a:gd name="T33" fmla="*/ 2488 h 3452"/>
                <a:gd name="T34" fmla="*/ 3375 w 3629"/>
                <a:gd name="T35" fmla="*/ 2601 h 3452"/>
                <a:gd name="T36" fmla="*/ 3207 w 3629"/>
                <a:gd name="T37" fmla="*/ 2668 h 3452"/>
                <a:gd name="T38" fmla="*/ 3022 w 3629"/>
                <a:gd name="T39" fmla="*/ 2679 h 3452"/>
                <a:gd name="T40" fmla="*/ 2853 w 3629"/>
                <a:gd name="T41" fmla="*/ 2634 h 3452"/>
                <a:gd name="T42" fmla="*/ 2712 w 3629"/>
                <a:gd name="T43" fmla="*/ 2543 h 3452"/>
                <a:gd name="T44" fmla="*/ 1809 w 3629"/>
                <a:gd name="T45" fmla="*/ 3413 h 3452"/>
                <a:gd name="T46" fmla="*/ 1877 w 3629"/>
                <a:gd name="T47" fmla="*/ 3276 h 3452"/>
                <a:gd name="T48" fmla="*/ 1902 w 3629"/>
                <a:gd name="T49" fmla="*/ 3122 h 3452"/>
                <a:gd name="T50" fmla="*/ 1870 w 3629"/>
                <a:gd name="T51" fmla="*/ 2948 h 3452"/>
                <a:gd name="T52" fmla="*/ 1782 w 3629"/>
                <a:gd name="T53" fmla="*/ 2798 h 3452"/>
                <a:gd name="T54" fmla="*/ 1649 w 3629"/>
                <a:gd name="T55" fmla="*/ 2684 h 3452"/>
                <a:gd name="T56" fmla="*/ 1482 w 3629"/>
                <a:gd name="T57" fmla="*/ 2617 h 3452"/>
                <a:gd name="T58" fmla="*/ 1292 w 3629"/>
                <a:gd name="T59" fmla="*/ 2607 h 3452"/>
                <a:gd name="T60" fmla="*/ 1116 w 3629"/>
                <a:gd name="T61" fmla="*/ 2656 h 3452"/>
                <a:gd name="T62" fmla="*/ 970 w 3629"/>
                <a:gd name="T63" fmla="*/ 2755 h 3452"/>
                <a:gd name="T64" fmla="*/ 865 w 3629"/>
                <a:gd name="T65" fmla="*/ 2894 h 3452"/>
                <a:gd name="T66" fmla="*/ 814 w 3629"/>
                <a:gd name="T67" fmla="*/ 3063 h 3452"/>
                <a:gd name="T68" fmla="*/ 821 w 3629"/>
                <a:gd name="T69" fmla="*/ 3227 h 3452"/>
                <a:gd name="T70" fmla="*/ 876 w 3629"/>
                <a:gd name="T71" fmla="*/ 3370 h 3452"/>
                <a:gd name="T72" fmla="*/ 0 w 3629"/>
                <a:gd name="T73" fmla="*/ 3452 h 3452"/>
                <a:gd name="T74" fmla="*/ 102 w 3629"/>
                <a:gd name="T75" fmla="*/ 2628 h 3452"/>
                <a:gd name="T76" fmla="*/ 281 w 3629"/>
                <a:gd name="T77" fmla="*/ 2678 h 3452"/>
                <a:gd name="T78" fmla="*/ 471 w 3629"/>
                <a:gd name="T79" fmla="*/ 2668 h 3452"/>
                <a:gd name="T80" fmla="*/ 638 w 3629"/>
                <a:gd name="T81" fmla="*/ 2601 h 3452"/>
                <a:gd name="T82" fmla="*/ 771 w 3629"/>
                <a:gd name="T83" fmla="*/ 2488 h 3452"/>
                <a:gd name="T84" fmla="*/ 859 w 3629"/>
                <a:gd name="T85" fmla="*/ 2337 h 3452"/>
                <a:gd name="T86" fmla="*/ 891 w 3629"/>
                <a:gd name="T87" fmla="*/ 2163 h 3452"/>
                <a:gd name="T88" fmla="*/ 859 w 3629"/>
                <a:gd name="T89" fmla="*/ 1987 h 3452"/>
                <a:gd name="T90" fmla="*/ 771 w 3629"/>
                <a:gd name="T91" fmla="*/ 1838 h 3452"/>
                <a:gd name="T92" fmla="*/ 638 w 3629"/>
                <a:gd name="T93" fmla="*/ 1723 h 3452"/>
                <a:gd name="T94" fmla="*/ 471 w 3629"/>
                <a:gd name="T95" fmla="*/ 1656 h 3452"/>
                <a:gd name="T96" fmla="*/ 281 w 3629"/>
                <a:gd name="T97" fmla="*/ 1647 h 3452"/>
                <a:gd name="T98" fmla="*/ 102 w 3629"/>
                <a:gd name="T99" fmla="*/ 1697 h 3452"/>
                <a:gd name="T100" fmla="*/ 0 w 3629"/>
                <a:gd name="T101" fmla="*/ 872 h 3452"/>
                <a:gd name="T102" fmla="*/ 888 w 3629"/>
                <a:gd name="T103" fmla="*/ 785 h 3452"/>
                <a:gd name="T104" fmla="*/ 823 w 3629"/>
                <a:gd name="T105" fmla="*/ 633 h 3452"/>
                <a:gd name="T106" fmla="*/ 814 w 3629"/>
                <a:gd name="T107" fmla="*/ 459 h 3452"/>
                <a:gd name="T108" fmla="*/ 865 w 3629"/>
                <a:gd name="T109" fmla="*/ 292 h 3452"/>
                <a:gd name="T110" fmla="*/ 970 w 3629"/>
                <a:gd name="T111" fmla="*/ 152 h 3452"/>
                <a:gd name="T112" fmla="*/ 1116 w 3629"/>
                <a:gd name="T113" fmla="*/ 53 h 3452"/>
                <a:gd name="T114" fmla="*/ 1292 w 3629"/>
                <a:gd name="T115" fmla="*/ 4 h 3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29" h="3452">
                  <a:moveTo>
                    <a:pt x="1356" y="0"/>
                  </a:moveTo>
                  <a:lnTo>
                    <a:pt x="1419" y="4"/>
                  </a:lnTo>
                  <a:lnTo>
                    <a:pt x="1482" y="14"/>
                  </a:lnTo>
                  <a:lnTo>
                    <a:pt x="1540" y="31"/>
                  </a:lnTo>
                  <a:lnTo>
                    <a:pt x="1596" y="53"/>
                  </a:lnTo>
                  <a:lnTo>
                    <a:pt x="1649" y="81"/>
                  </a:lnTo>
                  <a:lnTo>
                    <a:pt x="1698" y="115"/>
                  </a:lnTo>
                  <a:lnTo>
                    <a:pt x="1742" y="152"/>
                  </a:lnTo>
                  <a:lnTo>
                    <a:pt x="1782" y="195"/>
                  </a:lnTo>
                  <a:lnTo>
                    <a:pt x="1817" y="241"/>
                  </a:lnTo>
                  <a:lnTo>
                    <a:pt x="1846" y="292"/>
                  </a:lnTo>
                  <a:lnTo>
                    <a:pt x="1870" y="344"/>
                  </a:lnTo>
                  <a:lnTo>
                    <a:pt x="1888" y="400"/>
                  </a:lnTo>
                  <a:lnTo>
                    <a:pt x="1899" y="459"/>
                  </a:lnTo>
                  <a:lnTo>
                    <a:pt x="1902" y="520"/>
                  </a:lnTo>
                  <a:lnTo>
                    <a:pt x="1899" y="577"/>
                  </a:lnTo>
                  <a:lnTo>
                    <a:pt x="1889" y="633"/>
                  </a:lnTo>
                  <a:lnTo>
                    <a:pt x="1872" y="686"/>
                  </a:lnTo>
                  <a:lnTo>
                    <a:pt x="1851" y="737"/>
                  </a:lnTo>
                  <a:lnTo>
                    <a:pt x="1825" y="785"/>
                  </a:lnTo>
                  <a:lnTo>
                    <a:pt x="1792" y="830"/>
                  </a:lnTo>
                  <a:lnTo>
                    <a:pt x="1756" y="872"/>
                  </a:lnTo>
                  <a:lnTo>
                    <a:pt x="2712" y="872"/>
                  </a:lnTo>
                  <a:lnTo>
                    <a:pt x="2712" y="1782"/>
                  </a:lnTo>
                  <a:lnTo>
                    <a:pt x="2757" y="1747"/>
                  </a:lnTo>
                  <a:lnTo>
                    <a:pt x="2803" y="1716"/>
                  </a:lnTo>
                  <a:lnTo>
                    <a:pt x="2853" y="1691"/>
                  </a:lnTo>
                  <a:lnTo>
                    <a:pt x="2907" y="1670"/>
                  </a:lnTo>
                  <a:lnTo>
                    <a:pt x="2963" y="1655"/>
                  </a:lnTo>
                  <a:lnTo>
                    <a:pt x="3022" y="1645"/>
                  </a:lnTo>
                  <a:lnTo>
                    <a:pt x="3083" y="1643"/>
                  </a:lnTo>
                  <a:lnTo>
                    <a:pt x="3146" y="1647"/>
                  </a:lnTo>
                  <a:lnTo>
                    <a:pt x="3207" y="1656"/>
                  </a:lnTo>
                  <a:lnTo>
                    <a:pt x="3267" y="1673"/>
                  </a:lnTo>
                  <a:lnTo>
                    <a:pt x="3323" y="1696"/>
                  </a:lnTo>
                  <a:lnTo>
                    <a:pt x="3375" y="1723"/>
                  </a:lnTo>
                  <a:lnTo>
                    <a:pt x="3423" y="1757"/>
                  </a:lnTo>
                  <a:lnTo>
                    <a:pt x="3469" y="1795"/>
                  </a:lnTo>
                  <a:lnTo>
                    <a:pt x="3508" y="1838"/>
                  </a:lnTo>
                  <a:lnTo>
                    <a:pt x="3543" y="1883"/>
                  </a:lnTo>
                  <a:lnTo>
                    <a:pt x="3573" y="1933"/>
                  </a:lnTo>
                  <a:lnTo>
                    <a:pt x="3597" y="1987"/>
                  </a:lnTo>
                  <a:lnTo>
                    <a:pt x="3614" y="2043"/>
                  </a:lnTo>
                  <a:lnTo>
                    <a:pt x="3625" y="2102"/>
                  </a:lnTo>
                  <a:lnTo>
                    <a:pt x="3629" y="2163"/>
                  </a:lnTo>
                  <a:lnTo>
                    <a:pt x="3625" y="2223"/>
                  </a:lnTo>
                  <a:lnTo>
                    <a:pt x="3614" y="2281"/>
                  </a:lnTo>
                  <a:lnTo>
                    <a:pt x="3597" y="2337"/>
                  </a:lnTo>
                  <a:lnTo>
                    <a:pt x="3573" y="2391"/>
                  </a:lnTo>
                  <a:lnTo>
                    <a:pt x="3543" y="2441"/>
                  </a:lnTo>
                  <a:lnTo>
                    <a:pt x="3508" y="2488"/>
                  </a:lnTo>
                  <a:lnTo>
                    <a:pt x="3469" y="2530"/>
                  </a:lnTo>
                  <a:lnTo>
                    <a:pt x="3423" y="2568"/>
                  </a:lnTo>
                  <a:lnTo>
                    <a:pt x="3375" y="2601"/>
                  </a:lnTo>
                  <a:lnTo>
                    <a:pt x="3323" y="2629"/>
                  </a:lnTo>
                  <a:lnTo>
                    <a:pt x="3267" y="2651"/>
                  </a:lnTo>
                  <a:lnTo>
                    <a:pt x="3207" y="2668"/>
                  </a:lnTo>
                  <a:lnTo>
                    <a:pt x="3146" y="2678"/>
                  </a:lnTo>
                  <a:lnTo>
                    <a:pt x="3083" y="2681"/>
                  </a:lnTo>
                  <a:lnTo>
                    <a:pt x="3022" y="2679"/>
                  </a:lnTo>
                  <a:lnTo>
                    <a:pt x="2963" y="2669"/>
                  </a:lnTo>
                  <a:lnTo>
                    <a:pt x="2907" y="2654"/>
                  </a:lnTo>
                  <a:lnTo>
                    <a:pt x="2853" y="2634"/>
                  </a:lnTo>
                  <a:lnTo>
                    <a:pt x="2803" y="2608"/>
                  </a:lnTo>
                  <a:lnTo>
                    <a:pt x="2757" y="2577"/>
                  </a:lnTo>
                  <a:lnTo>
                    <a:pt x="2712" y="2543"/>
                  </a:lnTo>
                  <a:lnTo>
                    <a:pt x="2712" y="3452"/>
                  </a:lnTo>
                  <a:lnTo>
                    <a:pt x="1778" y="3452"/>
                  </a:lnTo>
                  <a:lnTo>
                    <a:pt x="1809" y="3413"/>
                  </a:lnTo>
                  <a:lnTo>
                    <a:pt x="1837" y="3370"/>
                  </a:lnTo>
                  <a:lnTo>
                    <a:pt x="1859" y="3324"/>
                  </a:lnTo>
                  <a:lnTo>
                    <a:pt x="1877" y="3276"/>
                  </a:lnTo>
                  <a:lnTo>
                    <a:pt x="1890" y="3227"/>
                  </a:lnTo>
                  <a:lnTo>
                    <a:pt x="1899" y="3176"/>
                  </a:lnTo>
                  <a:lnTo>
                    <a:pt x="1902" y="3122"/>
                  </a:lnTo>
                  <a:lnTo>
                    <a:pt x="1899" y="3063"/>
                  </a:lnTo>
                  <a:lnTo>
                    <a:pt x="1888" y="3004"/>
                  </a:lnTo>
                  <a:lnTo>
                    <a:pt x="1870" y="2948"/>
                  </a:lnTo>
                  <a:lnTo>
                    <a:pt x="1846" y="2894"/>
                  </a:lnTo>
                  <a:lnTo>
                    <a:pt x="1817" y="2844"/>
                  </a:lnTo>
                  <a:lnTo>
                    <a:pt x="1782" y="2798"/>
                  </a:lnTo>
                  <a:lnTo>
                    <a:pt x="1742" y="2755"/>
                  </a:lnTo>
                  <a:lnTo>
                    <a:pt x="1698" y="2717"/>
                  </a:lnTo>
                  <a:lnTo>
                    <a:pt x="1649" y="2684"/>
                  </a:lnTo>
                  <a:lnTo>
                    <a:pt x="1596" y="2656"/>
                  </a:lnTo>
                  <a:lnTo>
                    <a:pt x="1540" y="2634"/>
                  </a:lnTo>
                  <a:lnTo>
                    <a:pt x="1482" y="2617"/>
                  </a:lnTo>
                  <a:lnTo>
                    <a:pt x="1419" y="2607"/>
                  </a:lnTo>
                  <a:lnTo>
                    <a:pt x="1356" y="2604"/>
                  </a:lnTo>
                  <a:lnTo>
                    <a:pt x="1292" y="2607"/>
                  </a:lnTo>
                  <a:lnTo>
                    <a:pt x="1231" y="2617"/>
                  </a:lnTo>
                  <a:lnTo>
                    <a:pt x="1172" y="2634"/>
                  </a:lnTo>
                  <a:lnTo>
                    <a:pt x="1116" y="2656"/>
                  </a:lnTo>
                  <a:lnTo>
                    <a:pt x="1063" y="2684"/>
                  </a:lnTo>
                  <a:lnTo>
                    <a:pt x="1014" y="2717"/>
                  </a:lnTo>
                  <a:lnTo>
                    <a:pt x="970" y="2755"/>
                  </a:lnTo>
                  <a:lnTo>
                    <a:pt x="930" y="2798"/>
                  </a:lnTo>
                  <a:lnTo>
                    <a:pt x="895" y="2844"/>
                  </a:lnTo>
                  <a:lnTo>
                    <a:pt x="865" y="2894"/>
                  </a:lnTo>
                  <a:lnTo>
                    <a:pt x="841" y="2948"/>
                  </a:lnTo>
                  <a:lnTo>
                    <a:pt x="824" y="3004"/>
                  </a:lnTo>
                  <a:lnTo>
                    <a:pt x="814" y="3063"/>
                  </a:lnTo>
                  <a:lnTo>
                    <a:pt x="810" y="3122"/>
                  </a:lnTo>
                  <a:lnTo>
                    <a:pt x="813" y="3176"/>
                  </a:lnTo>
                  <a:lnTo>
                    <a:pt x="821" y="3227"/>
                  </a:lnTo>
                  <a:lnTo>
                    <a:pt x="834" y="3276"/>
                  </a:lnTo>
                  <a:lnTo>
                    <a:pt x="853" y="3324"/>
                  </a:lnTo>
                  <a:lnTo>
                    <a:pt x="876" y="3370"/>
                  </a:lnTo>
                  <a:lnTo>
                    <a:pt x="903" y="3413"/>
                  </a:lnTo>
                  <a:lnTo>
                    <a:pt x="934" y="3452"/>
                  </a:lnTo>
                  <a:lnTo>
                    <a:pt x="0" y="3452"/>
                  </a:lnTo>
                  <a:lnTo>
                    <a:pt x="0" y="2564"/>
                  </a:lnTo>
                  <a:lnTo>
                    <a:pt x="49" y="2598"/>
                  </a:lnTo>
                  <a:lnTo>
                    <a:pt x="102" y="2628"/>
                  </a:lnTo>
                  <a:lnTo>
                    <a:pt x="159" y="2650"/>
                  </a:lnTo>
                  <a:lnTo>
                    <a:pt x="219" y="2667"/>
                  </a:lnTo>
                  <a:lnTo>
                    <a:pt x="281" y="2678"/>
                  </a:lnTo>
                  <a:lnTo>
                    <a:pt x="345" y="2681"/>
                  </a:lnTo>
                  <a:lnTo>
                    <a:pt x="409" y="2678"/>
                  </a:lnTo>
                  <a:lnTo>
                    <a:pt x="471" y="2668"/>
                  </a:lnTo>
                  <a:lnTo>
                    <a:pt x="529" y="2651"/>
                  </a:lnTo>
                  <a:lnTo>
                    <a:pt x="585" y="2629"/>
                  </a:lnTo>
                  <a:lnTo>
                    <a:pt x="638" y="2601"/>
                  </a:lnTo>
                  <a:lnTo>
                    <a:pt x="687" y="2568"/>
                  </a:lnTo>
                  <a:lnTo>
                    <a:pt x="731" y="2530"/>
                  </a:lnTo>
                  <a:lnTo>
                    <a:pt x="771" y="2488"/>
                  </a:lnTo>
                  <a:lnTo>
                    <a:pt x="807" y="2441"/>
                  </a:lnTo>
                  <a:lnTo>
                    <a:pt x="835" y="2391"/>
                  </a:lnTo>
                  <a:lnTo>
                    <a:pt x="859" y="2337"/>
                  </a:lnTo>
                  <a:lnTo>
                    <a:pt x="877" y="2281"/>
                  </a:lnTo>
                  <a:lnTo>
                    <a:pt x="888" y="2223"/>
                  </a:lnTo>
                  <a:lnTo>
                    <a:pt x="891" y="2163"/>
                  </a:lnTo>
                  <a:lnTo>
                    <a:pt x="888" y="2102"/>
                  </a:lnTo>
                  <a:lnTo>
                    <a:pt x="877" y="2043"/>
                  </a:lnTo>
                  <a:lnTo>
                    <a:pt x="859" y="1987"/>
                  </a:lnTo>
                  <a:lnTo>
                    <a:pt x="835" y="1933"/>
                  </a:lnTo>
                  <a:lnTo>
                    <a:pt x="807" y="1883"/>
                  </a:lnTo>
                  <a:lnTo>
                    <a:pt x="771" y="1838"/>
                  </a:lnTo>
                  <a:lnTo>
                    <a:pt x="731" y="1795"/>
                  </a:lnTo>
                  <a:lnTo>
                    <a:pt x="687" y="1757"/>
                  </a:lnTo>
                  <a:lnTo>
                    <a:pt x="638" y="1723"/>
                  </a:lnTo>
                  <a:lnTo>
                    <a:pt x="585" y="1696"/>
                  </a:lnTo>
                  <a:lnTo>
                    <a:pt x="529" y="1673"/>
                  </a:lnTo>
                  <a:lnTo>
                    <a:pt x="471" y="1656"/>
                  </a:lnTo>
                  <a:lnTo>
                    <a:pt x="409" y="1647"/>
                  </a:lnTo>
                  <a:lnTo>
                    <a:pt x="345" y="1643"/>
                  </a:lnTo>
                  <a:lnTo>
                    <a:pt x="281" y="1647"/>
                  </a:lnTo>
                  <a:lnTo>
                    <a:pt x="219" y="1657"/>
                  </a:lnTo>
                  <a:lnTo>
                    <a:pt x="159" y="1674"/>
                  </a:lnTo>
                  <a:lnTo>
                    <a:pt x="102" y="1697"/>
                  </a:lnTo>
                  <a:lnTo>
                    <a:pt x="49" y="1727"/>
                  </a:lnTo>
                  <a:lnTo>
                    <a:pt x="0" y="1760"/>
                  </a:lnTo>
                  <a:lnTo>
                    <a:pt x="0" y="872"/>
                  </a:lnTo>
                  <a:lnTo>
                    <a:pt x="956" y="872"/>
                  </a:lnTo>
                  <a:lnTo>
                    <a:pt x="919" y="830"/>
                  </a:lnTo>
                  <a:lnTo>
                    <a:pt x="888" y="785"/>
                  </a:lnTo>
                  <a:lnTo>
                    <a:pt x="860" y="737"/>
                  </a:lnTo>
                  <a:lnTo>
                    <a:pt x="839" y="686"/>
                  </a:lnTo>
                  <a:lnTo>
                    <a:pt x="823" y="633"/>
                  </a:lnTo>
                  <a:lnTo>
                    <a:pt x="814" y="577"/>
                  </a:lnTo>
                  <a:lnTo>
                    <a:pt x="810" y="520"/>
                  </a:lnTo>
                  <a:lnTo>
                    <a:pt x="814" y="459"/>
                  </a:lnTo>
                  <a:lnTo>
                    <a:pt x="824" y="400"/>
                  </a:lnTo>
                  <a:lnTo>
                    <a:pt x="841" y="344"/>
                  </a:lnTo>
                  <a:lnTo>
                    <a:pt x="865" y="292"/>
                  </a:lnTo>
                  <a:lnTo>
                    <a:pt x="895" y="241"/>
                  </a:lnTo>
                  <a:lnTo>
                    <a:pt x="930" y="195"/>
                  </a:lnTo>
                  <a:lnTo>
                    <a:pt x="970" y="152"/>
                  </a:lnTo>
                  <a:lnTo>
                    <a:pt x="1014" y="115"/>
                  </a:lnTo>
                  <a:lnTo>
                    <a:pt x="1063" y="81"/>
                  </a:lnTo>
                  <a:lnTo>
                    <a:pt x="1116" y="53"/>
                  </a:lnTo>
                  <a:lnTo>
                    <a:pt x="1172" y="31"/>
                  </a:lnTo>
                  <a:lnTo>
                    <a:pt x="1231" y="14"/>
                  </a:lnTo>
                  <a:lnTo>
                    <a:pt x="1292" y="4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chemeClr val="accent3"/>
            </a:solidFill>
            <a:ln w="28575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>
              <a:innerShdw blurRad="520700">
                <a:prstClr val="black">
                  <a:alpha val="22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B356BF-78AA-42FE-A600-A75957317411}"/>
              </a:ext>
            </a:extLst>
          </p:cNvPr>
          <p:cNvGrpSpPr/>
          <p:nvPr/>
        </p:nvGrpSpPr>
        <p:grpSpPr>
          <a:xfrm>
            <a:off x="8094683" y="2986989"/>
            <a:ext cx="982944" cy="1266046"/>
            <a:chOff x="7092499" y="2373749"/>
            <a:chExt cx="1371807" cy="1766907"/>
          </a:xfrm>
        </p:grpSpPr>
        <p:sp>
          <p:nvSpPr>
            <p:cNvPr id="91" name="Freeform 45">
              <a:extLst>
                <a:ext uri="{FF2B5EF4-FFF2-40B4-BE49-F238E27FC236}">
                  <a16:creationId xmlns:a16="http://schemas.microsoft.com/office/drawing/2014/main" id="{73B4073F-0AF1-472A-9EE0-471A5A18D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499" y="2836335"/>
              <a:ext cx="1371807" cy="1304321"/>
            </a:xfrm>
            <a:custGeom>
              <a:avLst/>
              <a:gdLst>
                <a:gd name="T0" fmla="*/ 1378 w 3354"/>
                <a:gd name="T1" fmla="*/ 14 h 3189"/>
                <a:gd name="T2" fmla="*/ 1541 w 3354"/>
                <a:gd name="T3" fmla="*/ 86 h 3189"/>
                <a:gd name="T4" fmla="*/ 1667 w 3354"/>
                <a:gd name="T5" fmla="*/ 206 h 3189"/>
                <a:gd name="T6" fmla="*/ 1743 w 3354"/>
                <a:gd name="T7" fmla="*/ 361 h 3189"/>
                <a:gd name="T8" fmla="*/ 1754 w 3354"/>
                <a:gd name="T9" fmla="*/ 542 h 3189"/>
                <a:gd name="T10" fmla="*/ 1695 w 3354"/>
                <a:gd name="T11" fmla="*/ 711 h 3189"/>
                <a:gd name="T12" fmla="*/ 2507 w 3354"/>
                <a:gd name="T13" fmla="*/ 805 h 3189"/>
                <a:gd name="T14" fmla="*/ 2606 w 3354"/>
                <a:gd name="T15" fmla="*/ 1576 h 3189"/>
                <a:gd name="T16" fmla="*/ 2784 w 3354"/>
                <a:gd name="T17" fmla="*/ 1521 h 3189"/>
                <a:gd name="T18" fmla="*/ 2973 w 3354"/>
                <a:gd name="T19" fmla="*/ 1532 h 3189"/>
                <a:gd name="T20" fmla="*/ 3137 w 3354"/>
                <a:gd name="T21" fmla="*/ 1604 h 3189"/>
                <a:gd name="T22" fmla="*/ 3264 w 3354"/>
                <a:gd name="T23" fmla="*/ 1723 h 3189"/>
                <a:gd name="T24" fmla="*/ 3338 w 3354"/>
                <a:gd name="T25" fmla="*/ 1879 h 3189"/>
                <a:gd name="T26" fmla="*/ 3350 w 3354"/>
                <a:gd name="T27" fmla="*/ 2058 h 3189"/>
                <a:gd name="T28" fmla="*/ 3294 w 3354"/>
                <a:gd name="T29" fmla="*/ 2223 h 3189"/>
                <a:gd name="T30" fmla="*/ 3184 w 3354"/>
                <a:gd name="T31" fmla="*/ 2356 h 3189"/>
                <a:gd name="T32" fmla="*/ 3032 w 3354"/>
                <a:gd name="T33" fmla="*/ 2444 h 3189"/>
                <a:gd name="T34" fmla="*/ 2849 w 3354"/>
                <a:gd name="T35" fmla="*/ 2477 h 3189"/>
                <a:gd name="T36" fmla="*/ 2663 w 3354"/>
                <a:gd name="T37" fmla="*/ 2443 h 3189"/>
                <a:gd name="T38" fmla="*/ 2507 w 3354"/>
                <a:gd name="T39" fmla="*/ 2349 h 3189"/>
                <a:gd name="T40" fmla="*/ 1676 w 3354"/>
                <a:gd name="T41" fmla="*/ 3146 h 3189"/>
                <a:gd name="T42" fmla="*/ 1744 w 3354"/>
                <a:gd name="T43" fmla="*/ 2997 h 3189"/>
                <a:gd name="T44" fmla="*/ 1754 w 3354"/>
                <a:gd name="T45" fmla="*/ 2824 h 3189"/>
                <a:gd name="T46" fmla="*/ 1699 w 3354"/>
                <a:gd name="T47" fmla="*/ 2659 h 3189"/>
                <a:gd name="T48" fmla="*/ 1589 w 3354"/>
                <a:gd name="T49" fmla="*/ 2525 h 3189"/>
                <a:gd name="T50" fmla="*/ 1435 w 3354"/>
                <a:gd name="T51" fmla="*/ 2438 h 3189"/>
                <a:gd name="T52" fmla="*/ 1253 w 3354"/>
                <a:gd name="T53" fmla="*/ 2405 h 3189"/>
                <a:gd name="T54" fmla="*/ 1071 w 3354"/>
                <a:gd name="T55" fmla="*/ 2438 h 3189"/>
                <a:gd name="T56" fmla="*/ 918 w 3354"/>
                <a:gd name="T57" fmla="*/ 2525 h 3189"/>
                <a:gd name="T58" fmla="*/ 808 w 3354"/>
                <a:gd name="T59" fmla="*/ 2659 h 3189"/>
                <a:gd name="T60" fmla="*/ 753 w 3354"/>
                <a:gd name="T61" fmla="*/ 2824 h 3189"/>
                <a:gd name="T62" fmla="*/ 762 w 3354"/>
                <a:gd name="T63" fmla="*/ 2997 h 3189"/>
                <a:gd name="T64" fmla="*/ 830 w 3354"/>
                <a:gd name="T65" fmla="*/ 3146 h 3189"/>
                <a:gd name="T66" fmla="*/ 0 w 3354"/>
                <a:gd name="T67" fmla="*/ 2368 h 3189"/>
                <a:gd name="T68" fmla="*/ 147 w 3354"/>
                <a:gd name="T69" fmla="*/ 2448 h 3189"/>
                <a:gd name="T70" fmla="*/ 320 w 3354"/>
                <a:gd name="T71" fmla="*/ 2477 h 3189"/>
                <a:gd name="T72" fmla="*/ 502 w 3354"/>
                <a:gd name="T73" fmla="*/ 2444 h 3189"/>
                <a:gd name="T74" fmla="*/ 655 w 3354"/>
                <a:gd name="T75" fmla="*/ 2356 h 3189"/>
                <a:gd name="T76" fmla="*/ 765 w 3354"/>
                <a:gd name="T77" fmla="*/ 2223 h 3189"/>
                <a:gd name="T78" fmla="*/ 820 w 3354"/>
                <a:gd name="T79" fmla="*/ 2058 h 3189"/>
                <a:gd name="T80" fmla="*/ 808 w 3354"/>
                <a:gd name="T81" fmla="*/ 1879 h 3189"/>
                <a:gd name="T82" fmla="*/ 733 w 3354"/>
                <a:gd name="T83" fmla="*/ 1723 h 3189"/>
                <a:gd name="T84" fmla="*/ 608 w 3354"/>
                <a:gd name="T85" fmla="*/ 1604 h 3189"/>
                <a:gd name="T86" fmla="*/ 444 w 3354"/>
                <a:gd name="T87" fmla="*/ 1532 h 3189"/>
                <a:gd name="T88" fmla="*/ 259 w 3354"/>
                <a:gd name="T89" fmla="*/ 1520 h 3189"/>
                <a:gd name="T90" fmla="*/ 94 w 3354"/>
                <a:gd name="T91" fmla="*/ 1567 h 3189"/>
                <a:gd name="T92" fmla="*/ 0 w 3354"/>
                <a:gd name="T93" fmla="*/ 805 h 3189"/>
                <a:gd name="T94" fmla="*/ 812 w 3354"/>
                <a:gd name="T95" fmla="*/ 711 h 3189"/>
                <a:gd name="T96" fmla="*/ 753 w 3354"/>
                <a:gd name="T97" fmla="*/ 542 h 3189"/>
                <a:gd name="T98" fmla="*/ 765 w 3354"/>
                <a:gd name="T99" fmla="*/ 361 h 3189"/>
                <a:gd name="T100" fmla="*/ 840 w 3354"/>
                <a:gd name="T101" fmla="*/ 206 h 3189"/>
                <a:gd name="T102" fmla="*/ 965 w 3354"/>
                <a:gd name="T103" fmla="*/ 86 h 3189"/>
                <a:gd name="T104" fmla="*/ 1129 w 3354"/>
                <a:gd name="T105" fmla="*/ 14 h 3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54" h="3189">
                  <a:moveTo>
                    <a:pt x="1253" y="0"/>
                  </a:moveTo>
                  <a:lnTo>
                    <a:pt x="1316" y="4"/>
                  </a:lnTo>
                  <a:lnTo>
                    <a:pt x="1378" y="14"/>
                  </a:lnTo>
                  <a:lnTo>
                    <a:pt x="1435" y="33"/>
                  </a:lnTo>
                  <a:lnTo>
                    <a:pt x="1490" y="56"/>
                  </a:lnTo>
                  <a:lnTo>
                    <a:pt x="1541" y="86"/>
                  </a:lnTo>
                  <a:lnTo>
                    <a:pt x="1589" y="120"/>
                  </a:lnTo>
                  <a:lnTo>
                    <a:pt x="1631" y="161"/>
                  </a:lnTo>
                  <a:lnTo>
                    <a:pt x="1667" y="206"/>
                  </a:lnTo>
                  <a:lnTo>
                    <a:pt x="1699" y="254"/>
                  </a:lnTo>
                  <a:lnTo>
                    <a:pt x="1724" y="306"/>
                  </a:lnTo>
                  <a:lnTo>
                    <a:pt x="1743" y="361"/>
                  </a:lnTo>
                  <a:lnTo>
                    <a:pt x="1754" y="419"/>
                  </a:lnTo>
                  <a:lnTo>
                    <a:pt x="1758" y="479"/>
                  </a:lnTo>
                  <a:lnTo>
                    <a:pt x="1754" y="542"/>
                  </a:lnTo>
                  <a:lnTo>
                    <a:pt x="1742" y="601"/>
                  </a:lnTo>
                  <a:lnTo>
                    <a:pt x="1722" y="657"/>
                  </a:lnTo>
                  <a:lnTo>
                    <a:pt x="1695" y="711"/>
                  </a:lnTo>
                  <a:lnTo>
                    <a:pt x="1662" y="761"/>
                  </a:lnTo>
                  <a:lnTo>
                    <a:pt x="1623" y="805"/>
                  </a:lnTo>
                  <a:lnTo>
                    <a:pt x="2507" y="805"/>
                  </a:lnTo>
                  <a:lnTo>
                    <a:pt x="2507" y="1646"/>
                  </a:lnTo>
                  <a:lnTo>
                    <a:pt x="2554" y="1608"/>
                  </a:lnTo>
                  <a:lnTo>
                    <a:pt x="2606" y="1576"/>
                  </a:lnTo>
                  <a:lnTo>
                    <a:pt x="2663" y="1551"/>
                  </a:lnTo>
                  <a:lnTo>
                    <a:pt x="2721" y="1533"/>
                  </a:lnTo>
                  <a:lnTo>
                    <a:pt x="2784" y="1521"/>
                  </a:lnTo>
                  <a:lnTo>
                    <a:pt x="2849" y="1517"/>
                  </a:lnTo>
                  <a:lnTo>
                    <a:pt x="2913" y="1521"/>
                  </a:lnTo>
                  <a:lnTo>
                    <a:pt x="2973" y="1532"/>
                  </a:lnTo>
                  <a:lnTo>
                    <a:pt x="3032" y="1550"/>
                  </a:lnTo>
                  <a:lnTo>
                    <a:pt x="3086" y="1574"/>
                  </a:lnTo>
                  <a:lnTo>
                    <a:pt x="3137" y="1604"/>
                  </a:lnTo>
                  <a:lnTo>
                    <a:pt x="3184" y="1638"/>
                  </a:lnTo>
                  <a:lnTo>
                    <a:pt x="3226" y="1678"/>
                  </a:lnTo>
                  <a:lnTo>
                    <a:pt x="3264" y="1723"/>
                  </a:lnTo>
                  <a:lnTo>
                    <a:pt x="3294" y="1771"/>
                  </a:lnTo>
                  <a:lnTo>
                    <a:pt x="3320" y="1824"/>
                  </a:lnTo>
                  <a:lnTo>
                    <a:pt x="3338" y="1879"/>
                  </a:lnTo>
                  <a:lnTo>
                    <a:pt x="3350" y="1938"/>
                  </a:lnTo>
                  <a:lnTo>
                    <a:pt x="3354" y="1998"/>
                  </a:lnTo>
                  <a:lnTo>
                    <a:pt x="3350" y="2058"/>
                  </a:lnTo>
                  <a:lnTo>
                    <a:pt x="3338" y="2116"/>
                  </a:lnTo>
                  <a:lnTo>
                    <a:pt x="3320" y="2171"/>
                  </a:lnTo>
                  <a:lnTo>
                    <a:pt x="3294" y="2223"/>
                  </a:lnTo>
                  <a:lnTo>
                    <a:pt x="3264" y="2271"/>
                  </a:lnTo>
                  <a:lnTo>
                    <a:pt x="3226" y="2316"/>
                  </a:lnTo>
                  <a:lnTo>
                    <a:pt x="3184" y="2356"/>
                  </a:lnTo>
                  <a:lnTo>
                    <a:pt x="3137" y="2390"/>
                  </a:lnTo>
                  <a:lnTo>
                    <a:pt x="3086" y="2421"/>
                  </a:lnTo>
                  <a:lnTo>
                    <a:pt x="3032" y="2444"/>
                  </a:lnTo>
                  <a:lnTo>
                    <a:pt x="2973" y="2462"/>
                  </a:lnTo>
                  <a:lnTo>
                    <a:pt x="2913" y="2473"/>
                  </a:lnTo>
                  <a:lnTo>
                    <a:pt x="2849" y="2477"/>
                  </a:lnTo>
                  <a:lnTo>
                    <a:pt x="2784" y="2473"/>
                  </a:lnTo>
                  <a:lnTo>
                    <a:pt x="2721" y="2461"/>
                  </a:lnTo>
                  <a:lnTo>
                    <a:pt x="2663" y="2443"/>
                  </a:lnTo>
                  <a:lnTo>
                    <a:pt x="2606" y="2418"/>
                  </a:lnTo>
                  <a:lnTo>
                    <a:pt x="2554" y="2387"/>
                  </a:lnTo>
                  <a:lnTo>
                    <a:pt x="2507" y="2349"/>
                  </a:lnTo>
                  <a:lnTo>
                    <a:pt x="2507" y="3189"/>
                  </a:lnTo>
                  <a:lnTo>
                    <a:pt x="1644" y="3189"/>
                  </a:lnTo>
                  <a:lnTo>
                    <a:pt x="1676" y="3146"/>
                  </a:lnTo>
                  <a:lnTo>
                    <a:pt x="1705" y="3099"/>
                  </a:lnTo>
                  <a:lnTo>
                    <a:pt x="1727" y="3049"/>
                  </a:lnTo>
                  <a:lnTo>
                    <a:pt x="1744" y="2997"/>
                  </a:lnTo>
                  <a:lnTo>
                    <a:pt x="1755" y="2942"/>
                  </a:lnTo>
                  <a:lnTo>
                    <a:pt x="1758" y="2884"/>
                  </a:lnTo>
                  <a:lnTo>
                    <a:pt x="1754" y="2824"/>
                  </a:lnTo>
                  <a:lnTo>
                    <a:pt x="1743" y="2766"/>
                  </a:lnTo>
                  <a:lnTo>
                    <a:pt x="1724" y="2711"/>
                  </a:lnTo>
                  <a:lnTo>
                    <a:pt x="1699" y="2659"/>
                  </a:lnTo>
                  <a:lnTo>
                    <a:pt x="1667" y="2610"/>
                  </a:lnTo>
                  <a:lnTo>
                    <a:pt x="1631" y="2566"/>
                  </a:lnTo>
                  <a:lnTo>
                    <a:pt x="1589" y="2525"/>
                  </a:lnTo>
                  <a:lnTo>
                    <a:pt x="1541" y="2491"/>
                  </a:lnTo>
                  <a:lnTo>
                    <a:pt x="1490" y="2461"/>
                  </a:lnTo>
                  <a:lnTo>
                    <a:pt x="1435" y="2438"/>
                  </a:lnTo>
                  <a:lnTo>
                    <a:pt x="1378" y="2419"/>
                  </a:lnTo>
                  <a:lnTo>
                    <a:pt x="1316" y="2409"/>
                  </a:lnTo>
                  <a:lnTo>
                    <a:pt x="1253" y="2405"/>
                  </a:lnTo>
                  <a:lnTo>
                    <a:pt x="1190" y="2409"/>
                  </a:lnTo>
                  <a:lnTo>
                    <a:pt x="1129" y="2419"/>
                  </a:lnTo>
                  <a:lnTo>
                    <a:pt x="1071" y="2438"/>
                  </a:lnTo>
                  <a:lnTo>
                    <a:pt x="1016" y="2461"/>
                  </a:lnTo>
                  <a:lnTo>
                    <a:pt x="965" y="2491"/>
                  </a:lnTo>
                  <a:lnTo>
                    <a:pt x="918" y="2525"/>
                  </a:lnTo>
                  <a:lnTo>
                    <a:pt x="876" y="2566"/>
                  </a:lnTo>
                  <a:lnTo>
                    <a:pt x="840" y="2610"/>
                  </a:lnTo>
                  <a:lnTo>
                    <a:pt x="808" y="2659"/>
                  </a:lnTo>
                  <a:lnTo>
                    <a:pt x="783" y="2711"/>
                  </a:lnTo>
                  <a:lnTo>
                    <a:pt x="765" y="2766"/>
                  </a:lnTo>
                  <a:lnTo>
                    <a:pt x="753" y="2824"/>
                  </a:lnTo>
                  <a:lnTo>
                    <a:pt x="749" y="2884"/>
                  </a:lnTo>
                  <a:lnTo>
                    <a:pt x="752" y="2942"/>
                  </a:lnTo>
                  <a:lnTo>
                    <a:pt x="762" y="2997"/>
                  </a:lnTo>
                  <a:lnTo>
                    <a:pt x="779" y="3049"/>
                  </a:lnTo>
                  <a:lnTo>
                    <a:pt x="802" y="3099"/>
                  </a:lnTo>
                  <a:lnTo>
                    <a:pt x="830" y="3146"/>
                  </a:lnTo>
                  <a:lnTo>
                    <a:pt x="863" y="3189"/>
                  </a:lnTo>
                  <a:lnTo>
                    <a:pt x="0" y="3189"/>
                  </a:lnTo>
                  <a:lnTo>
                    <a:pt x="0" y="2368"/>
                  </a:lnTo>
                  <a:lnTo>
                    <a:pt x="46" y="2400"/>
                  </a:lnTo>
                  <a:lnTo>
                    <a:pt x="94" y="2427"/>
                  </a:lnTo>
                  <a:lnTo>
                    <a:pt x="147" y="2448"/>
                  </a:lnTo>
                  <a:lnTo>
                    <a:pt x="202" y="2464"/>
                  </a:lnTo>
                  <a:lnTo>
                    <a:pt x="259" y="2474"/>
                  </a:lnTo>
                  <a:lnTo>
                    <a:pt x="320" y="2477"/>
                  </a:lnTo>
                  <a:lnTo>
                    <a:pt x="382" y="2473"/>
                  </a:lnTo>
                  <a:lnTo>
                    <a:pt x="444" y="2462"/>
                  </a:lnTo>
                  <a:lnTo>
                    <a:pt x="502" y="2444"/>
                  </a:lnTo>
                  <a:lnTo>
                    <a:pt x="557" y="2421"/>
                  </a:lnTo>
                  <a:lnTo>
                    <a:pt x="608" y="2390"/>
                  </a:lnTo>
                  <a:lnTo>
                    <a:pt x="655" y="2356"/>
                  </a:lnTo>
                  <a:lnTo>
                    <a:pt x="697" y="2316"/>
                  </a:lnTo>
                  <a:lnTo>
                    <a:pt x="733" y="2271"/>
                  </a:lnTo>
                  <a:lnTo>
                    <a:pt x="765" y="2223"/>
                  </a:lnTo>
                  <a:lnTo>
                    <a:pt x="790" y="2171"/>
                  </a:lnTo>
                  <a:lnTo>
                    <a:pt x="808" y="2116"/>
                  </a:lnTo>
                  <a:lnTo>
                    <a:pt x="820" y="2058"/>
                  </a:lnTo>
                  <a:lnTo>
                    <a:pt x="824" y="1998"/>
                  </a:lnTo>
                  <a:lnTo>
                    <a:pt x="820" y="1938"/>
                  </a:lnTo>
                  <a:lnTo>
                    <a:pt x="808" y="1879"/>
                  </a:lnTo>
                  <a:lnTo>
                    <a:pt x="790" y="1824"/>
                  </a:lnTo>
                  <a:lnTo>
                    <a:pt x="765" y="1771"/>
                  </a:lnTo>
                  <a:lnTo>
                    <a:pt x="733" y="1723"/>
                  </a:lnTo>
                  <a:lnTo>
                    <a:pt x="697" y="1678"/>
                  </a:lnTo>
                  <a:lnTo>
                    <a:pt x="655" y="1638"/>
                  </a:lnTo>
                  <a:lnTo>
                    <a:pt x="608" y="1604"/>
                  </a:lnTo>
                  <a:lnTo>
                    <a:pt x="557" y="1574"/>
                  </a:lnTo>
                  <a:lnTo>
                    <a:pt x="502" y="1550"/>
                  </a:lnTo>
                  <a:lnTo>
                    <a:pt x="444" y="1532"/>
                  </a:lnTo>
                  <a:lnTo>
                    <a:pt x="382" y="1521"/>
                  </a:lnTo>
                  <a:lnTo>
                    <a:pt x="320" y="1517"/>
                  </a:lnTo>
                  <a:lnTo>
                    <a:pt x="259" y="1520"/>
                  </a:lnTo>
                  <a:lnTo>
                    <a:pt x="202" y="1530"/>
                  </a:lnTo>
                  <a:lnTo>
                    <a:pt x="147" y="1546"/>
                  </a:lnTo>
                  <a:lnTo>
                    <a:pt x="94" y="1567"/>
                  </a:lnTo>
                  <a:lnTo>
                    <a:pt x="46" y="1595"/>
                  </a:lnTo>
                  <a:lnTo>
                    <a:pt x="0" y="1626"/>
                  </a:lnTo>
                  <a:lnTo>
                    <a:pt x="0" y="805"/>
                  </a:lnTo>
                  <a:lnTo>
                    <a:pt x="884" y="805"/>
                  </a:lnTo>
                  <a:lnTo>
                    <a:pt x="845" y="761"/>
                  </a:lnTo>
                  <a:lnTo>
                    <a:pt x="812" y="711"/>
                  </a:lnTo>
                  <a:lnTo>
                    <a:pt x="784" y="657"/>
                  </a:lnTo>
                  <a:lnTo>
                    <a:pt x="765" y="601"/>
                  </a:lnTo>
                  <a:lnTo>
                    <a:pt x="753" y="542"/>
                  </a:lnTo>
                  <a:lnTo>
                    <a:pt x="749" y="479"/>
                  </a:lnTo>
                  <a:lnTo>
                    <a:pt x="753" y="419"/>
                  </a:lnTo>
                  <a:lnTo>
                    <a:pt x="765" y="361"/>
                  </a:lnTo>
                  <a:lnTo>
                    <a:pt x="783" y="306"/>
                  </a:lnTo>
                  <a:lnTo>
                    <a:pt x="808" y="254"/>
                  </a:lnTo>
                  <a:lnTo>
                    <a:pt x="840" y="206"/>
                  </a:lnTo>
                  <a:lnTo>
                    <a:pt x="876" y="161"/>
                  </a:lnTo>
                  <a:lnTo>
                    <a:pt x="918" y="120"/>
                  </a:lnTo>
                  <a:lnTo>
                    <a:pt x="965" y="86"/>
                  </a:lnTo>
                  <a:lnTo>
                    <a:pt x="1016" y="56"/>
                  </a:lnTo>
                  <a:lnTo>
                    <a:pt x="1071" y="33"/>
                  </a:lnTo>
                  <a:lnTo>
                    <a:pt x="1129" y="14"/>
                  </a:lnTo>
                  <a:lnTo>
                    <a:pt x="1190" y="4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rgbClr val="357679"/>
            </a:solidFill>
            <a:ln w="76200">
              <a:solidFill>
                <a:schemeClr val="accent4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520700" dist="25400" dir="12900000" algn="tr" rotWithShape="0">
                <a:prstClr val="black">
                  <a:alpha val="7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92" name="Freeform 46">
              <a:extLst>
                <a:ext uri="{FF2B5EF4-FFF2-40B4-BE49-F238E27FC236}">
                  <a16:creationId xmlns:a16="http://schemas.microsoft.com/office/drawing/2014/main" id="{F770C3B0-E6A5-454A-B291-2E84D949E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6316" y="2570072"/>
              <a:ext cx="55216" cy="595922"/>
            </a:xfrm>
            <a:custGeom>
              <a:avLst/>
              <a:gdLst>
                <a:gd name="T0" fmla="*/ 135 w 135"/>
                <a:gd name="T1" fmla="*/ 0 h 1457"/>
                <a:gd name="T2" fmla="*/ 135 w 135"/>
                <a:gd name="T3" fmla="*/ 1131 h 1457"/>
                <a:gd name="T4" fmla="*/ 133 w 135"/>
                <a:gd name="T5" fmla="*/ 1177 h 1457"/>
                <a:gd name="T6" fmla="*/ 132 w 135"/>
                <a:gd name="T7" fmla="*/ 1185 h 1457"/>
                <a:gd name="T8" fmla="*/ 131 w 135"/>
                <a:gd name="T9" fmla="*/ 1193 h 1457"/>
                <a:gd name="T10" fmla="*/ 125 w 135"/>
                <a:gd name="T11" fmla="*/ 1223 h 1457"/>
                <a:gd name="T12" fmla="*/ 124 w 135"/>
                <a:gd name="T13" fmla="*/ 1231 h 1457"/>
                <a:gd name="T14" fmla="*/ 121 w 135"/>
                <a:gd name="T15" fmla="*/ 1240 h 1457"/>
                <a:gd name="T16" fmla="*/ 115 w 135"/>
                <a:gd name="T17" fmla="*/ 1266 h 1457"/>
                <a:gd name="T18" fmla="*/ 111 w 135"/>
                <a:gd name="T19" fmla="*/ 1275 h 1457"/>
                <a:gd name="T20" fmla="*/ 108 w 135"/>
                <a:gd name="T21" fmla="*/ 1285 h 1457"/>
                <a:gd name="T22" fmla="*/ 99 w 135"/>
                <a:gd name="T23" fmla="*/ 1307 h 1457"/>
                <a:gd name="T24" fmla="*/ 99 w 135"/>
                <a:gd name="T25" fmla="*/ 1308 h 1457"/>
                <a:gd name="T26" fmla="*/ 87 w 135"/>
                <a:gd name="T27" fmla="*/ 1334 h 1457"/>
                <a:gd name="T28" fmla="*/ 73 w 135"/>
                <a:gd name="T29" fmla="*/ 1359 h 1457"/>
                <a:gd name="T30" fmla="*/ 65 w 135"/>
                <a:gd name="T31" fmla="*/ 1372 h 1457"/>
                <a:gd name="T32" fmla="*/ 38 w 135"/>
                <a:gd name="T33" fmla="*/ 1414 h 1457"/>
                <a:gd name="T34" fmla="*/ 35 w 135"/>
                <a:gd name="T35" fmla="*/ 1417 h 1457"/>
                <a:gd name="T36" fmla="*/ 34 w 135"/>
                <a:gd name="T37" fmla="*/ 1419 h 1457"/>
                <a:gd name="T38" fmla="*/ 31 w 135"/>
                <a:gd name="T39" fmla="*/ 1421 h 1457"/>
                <a:gd name="T40" fmla="*/ 0 w 135"/>
                <a:gd name="T41" fmla="*/ 1457 h 1457"/>
                <a:gd name="T42" fmla="*/ 0 w 135"/>
                <a:gd name="T43" fmla="*/ 325 h 1457"/>
                <a:gd name="T44" fmla="*/ 31 w 135"/>
                <a:gd name="T45" fmla="*/ 290 h 1457"/>
                <a:gd name="T46" fmla="*/ 34 w 135"/>
                <a:gd name="T47" fmla="*/ 286 h 1457"/>
                <a:gd name="T48" fmla="*/ 38 w 135"/>
                <a:gd name="T49" fmla="*/ 282 h 1457"/>
                <a:gd name="T50" fmla="*/ 65 w 135"/>
                <a:gd name="T51" fmla="*/ 241 h 1457"/>
                <a:gd name="T52" fmla="*/ 73 w 135"/>
                <a:gd name="T53" fmla="*/ 228 h 1457"/>
                <a:gd name="T54" fmla="*/ 87 w 135"/>
                <a:gd name="T55" fmla="*/ 203 h 1457"/>
                <a:gd name="T56" fmla="*/ 99 w 135"/>
                <a:gd name="T57" fmla="*/ 177 h 1457"/>
                <a:gd name="T58" fmla="*/ 108 w 135"/>
                <a:gd name="T59" fmla="*/ 154 h 1457"/>
                <a:gd name="T60" fmla="*/ 111 w 135"/>
                <a:gd name="T61" fmla="*/ 144 h 1457"/>
                <a:gd name="T62" fmla="*/ 115 w 135"/>
                <a:gd name="T63" fmla="*/ 135 h 1457"/>
                <a:gd name="T64" fmla="*/ 121 w 135"/>
                <a:gd name="T65" fmla="*/ 109 h 1457"/>
                <a:gd name="T66" fmla="*/ 124 w 135"/>
                <a:gd name="T67" fmla="*/ 100 h 1457"/>
                <a:gd name="T68" fmla="*/ 125 w 135"/>
                <a:gd name="T69" fmla="*/ 91 h 1457"/>
                <a:gd name="T70" fmla="*/ 131 w 135"/>
                <a:gd name="T71" fmla="*/ 62 h 1457"/>
                <a:gd name="T72" fmla="*/ 132 w 135"/>
                <a:gd name="T73" fmla="*/ 54 h 1457"/>
                <a:gd name="T74" fmla="*/ 133 w 135"/>
                <a:gd name="T75" fmla="*/ 46 h 1457"/>
                <a:gd name="T76" fmla="*/ 135 w 135"/>
                <a:gd name="T77" fmla="*/ 0 h 1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5" h="1457">
                  <a:moveTo>
                    <a:pt x="135" y="0"/>
                  </a:moveTo>
                  <a:lnTo>
                    <a:pt x="135" y="1131"/>
                  </a:lnTo>
                  <a:lnTo>
                    <a:pt x="133" y="1177"/>
                  </a:lnTo>
                  <a:lnTo>
                    <a:pt x="132" y="1185"/>
                  </a:lnTo>
                  <a:lnTo>
                    <a:pt x="131" y="1193"/>
                  </a:lnTo>
                  <a:lnTo>
                    <a:pt x="125" y="1223"/>
                  </a:lnTo>
                  <a:lnTo>
                    <a:pt x="124" y="1231"/>
                  </a:lnTo>
                  <a:lnTo>
                    <a:pt x="121" y="1240"/>
                  </a:lnTo>
                  <a:lnTo>
                    <a:pt x="115" y="1266"/>
                  </a:lnTo>
                  <a:lnTo>
                    <a:pt x="111" y="1275"/>
                  </a:lnTo>
                  <a:lnTo>
                    <a:pt x="108" y="1285"/>
                  </a:lnTo>
                  <a:lnTo>
                    <a:pt x="99" y="1307"/>
                  </a:lnTo>
                  <a:lnTo>
                    <a:pt x="99" y="1308"/>
                  </a:lnTo>
                  <a:lnTo>
                    <a:pt x="87" y="1334"/>
                  </a:lnTo>
                  <a:lnTo>
                    <a:pt x="73" y="1359"/>
                  </a:lnTo>
                  <a:lnTo>
                    <a:pt x="65" y="1372"/>
                  </a:lnTo>
                  <a:lnTo>
                    <a:pt x="38" y="1414"/>
                  </a:lnTo>
                  <a:lnTo>
                    <a:pt x="35" y="1417"/>
                  </a:lnTo>
                  <a:lnTo>
                    <a:pt x="34" y="1419"/>
                  </a:lnTo>
                  <a:lnTo>
                    <a:pt x="31" y="1421"/>
                  </a:lnTo>
                  <a:lnTo>
                    <a:pt x="0" y="1457"/>
                  </a:lnTo>
                  <a:lnTo>
                    <a:pt x="0" y="325"/>
                  </a:lnTo>
                  <a:lnTo>
                    <a:pt x="31" y="290"/>
                  </a:lnTo>
                  <a:lnTo>
                    <a:pt x="34" y="286"/>
                  </a:lnTo>
                  <a:lnTo>
                    <a:pt x="38" y="282"/>
                  </a:lnTo>
                  <a:lnTo>
                    <a:pt x="65" y="241"/>
                  </a:lnTo>
                  <a:lnTo>
                    <a:pt x="73" y="228"/>
                  </a:lnTo>
                  <a:lnTo>
                    <a:pt x="87" y="203"/>
                  </a:lnTo>
                  <a:lnTo>
                    <a:pt x="99" y="177"/>
                  </a:lnTo>
                  <a:lnTo>
                    <a:pt x="108" y="154"/>
                  </a:lnTo>
                  <a:lnTo>
                    <a:pt x="111" y="144"/>
                  </a:lnTo>
                  <a:lnTo>
                    <a:pt x="115" y="135"/>
                  </a:lnTo>
                  <a:lnTo>
                    <a:pt x="121" y="109"/>
                  </a:lnTo>
                  <a:lnTo>
                    <a:pt x="124" y="100"/>
                  </a:lnTo>
                  <a:lnTo>
                    <a:pt x="125" y="91"/>
                  </a:lnTo>
                  <a:lnTo>
                    <a:pt x="131" y="62"/>
                  </a:lnTo>
                  <a:lnTo>
                    <a:pt x="132" y="54"/>
                  </a:lnTo>
                  <a:lnTo>
                    <a:pt x="133" y="46"/>
                  </a:lnTo>
                  <a:lnTo>
                    <a:pt x="135" y="0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61000"/>
                  </a:schemeClr>
                </a:gs>
                <a:gs pos="100000">
                  <a:schemeClr val="accent4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93" name="Freeform 47">
              <a:extLst>
                <a:ext uri="{FF2B5EF4-FFF2-40B4-BE49-F238E27FC236}">
                  <a16:creationId xmlns:a16="http://schemas.microsoft.com/office/drawing/2014/main" id="{C725ABAD-22E0-4517-9A50-027B23E2B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8845" y="2570072"/>
              <a:ext cx="55216" cy="595922"/>
            </a:xfrm>
            <a:custGeom>
              <a:avLst/>
              <a:gdLst>
                <a:gd name="T0" fmla="*/ 0 w 135"/>
                <a:gd name="T1" fmla="*/ 0 h 1457"/>
                <a:gd name="T2" fmla="*/ 4 w 135"/>
                <a:gd name="T3" fmla="*/ 62 h 1457"/>
                <a:gd name="T4" fmla="*/ 16 w 135"/>
                <a:gd name="T5" fmla="*/ 121 h 1457"/>
                <a:gd name="T6" fmla="*/ 35 w 135"/>
                <a:gd name="T7" fmla="*/ 177 h 1457"/>
                <a:gd name="T8" fmla="*/ 63 w 135"/>
                <a:gd name="T9" fmla="*/ 231 h 1457"/>
                <a:gd name="T10" fmla="*/ 96 w 135"/>
                <a:gd name="T11" fmla="*/ 281 h 1457"/>
                <a:gd name="T12" fmla="*/ 135 w 135"/>
                <a:gd name="T13" fmla="*/ 325 h 1457"/>
                <a:gd name="T14" fmla="*/ 135 w 135"/>
                <a:gd name="T15" fmla="*/ 1457 h 1457"/>
                <a:gd name="T16" fmla="*/ 96 w 135"/>
                <a:gd name="T17" fmla="*/ 1412 h 1457"/>
                <a:gd name="T18" fmla="*/ 63 w 135"/>
                <a:gd name="T19" fmla="*/ 1362 h 1457"/>
                <a:gd name="T20" fmla="*/ 35 w 135"/>
                <a:gd name="T21" fmla="*/ 1310 h 1457"/>
                <a:gd name="T22" fmla="*/ 16 w 135"/>
                <a:gd name="T23" fmla="*/ 1252 h 1457"/>
                <a:gd name="T24" fmla="*/ 4 w 135"/>
                <a:gd name="T25" fmla="*/ 1193 h 1457"/>
                <a:gd name="T26" fmla="*/ 0 w 135"/>
                <a:gd name="T27" fmla="*/ 1131 h 1457"/>
                <a:gd name="T28" fmla="*/ 0 w 135"/>
                <a:gd name="T29" fmla="*/ 0 h 1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5" h="1457">
                  <a:moveTo>
                    <a:pt x="0" y="0"/>
                  </a:moveTo>
                  <a:lnTo>
                    <a:pt x="4" y="62"/>
                  </a:lnTo>
                  <a:lnTo>
                    <a:pt x="16" y="121"/>
                  </a:lnTo>
                  <a:lnTo>
                    <a:pt x="35" y="177"/>
                  </a:lnTo>
                  <a:lnTo>
                    <a:pt x="63" y="231"/>
                  </a:lnTo>
                  <a:lnTo>
                    <a:pt x="96" y="281"/>
                  </a:lnTo>
                  <a:lnTo>
                    <a:pt x="135" y="325"/>
                  </a:lnTo>
                  <a:lnTo>
                    <a:pt x="135" y="1457"/>
                  </a:lnTo>
                  <a:lnTo>
                    <a:pt x="96" y="1412"/>
                  </a:lnTo>
                  <a:lnTo>
                    <a:pt x="63" y="1362"/>
                  </a:lnTo>
                  <a:lnTo>
                    <a:pt x="35" y="1310"/>
                  </a:lnTo>
                  <a:lnTo>
                    <a:pt x="16" y="1252"/>
                  </a:lnTo>
                  <a:lnTo>
                    <a:pt x="4" y="1193"/>
                  </a:lnTo>
                  <a:lnTo>
                    <a:pt x="0" y="113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61000"/>
                  </a:schemeClr>
                </a:gs>
                <a:gs pos="100000">
                  <a:schemeClr val="accent4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94" name="Freeform 48">
              <a:extLst>
                <a:ext uri="{FF2B5EF4-FFF2-40B4-BE49-F238E27FC236}">
                  <a16:creationId xmlns:a16="http://schemas.microsoft.com/office/drawing/2014/main" id="{62379552-4B6E-4BD3-B3F4-AC6DFC3D7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499" y="2994212"/>
              <a:ext cx="337021" cy="659318"/>
            </a:xfrm>
            <a:custGeom>
              <a:avLst/>
              <a:gdLst>
                <a:gd name="T0" fmla="*/ 382 w 824"/>
                <a:gd name="T1" fmla="*/ 4 h 1612"/>
                <a:gd name="T2" fmla="*/ 502 w 824"/>
                <a:gd name="T3" fmla="*/ 33 h 1612"/>
                <a:gd name="T4" fmla="*/ 608 w 824"/>
                <a:gd name="T5" fmla="*/ 87 h 1612"/>
                <a:gd name="T6" fmla="*/ 697 w 824"/>
                <a:gd name="T7" fmla="*/ 161 h 1612"/>
                <a:gd name="T8" fmla="*/ 765 w 824"/>
                <a:gd name="T9" fmla="*/ 254 h 1612"/>
                <a:gd name="T10" fmla="*/ 808 w 824"/>
                <a:gd name="T11" fmla="*/ 362 h 1612"/>
                <a:gd name="T12" fmla="*/ 824 w 824"/>
                <a:gd name="T13" fmla="*/ 481 h 1612"/>
                <a:gd name="T14" fmla="*/ 820 w 824"/>
                <a:gd name="T15" fmla="*/ 1552 h 1612"/>
                <a:gd name="T16" fmla="*/ 790 w 824"/>
                <a:gd name="T17" fmla="*/ 1438 h 1612"/>
                <a:gd name="T18" fmla="*/ 733 w 824"/>
                <a:gd name="T19" fmla="*/ 1337 h 1612"/>
                <a:gd name="T20" fmla="*/ 655 w 824"/>
                <a:gd name="T21" fmla="*/ 1253 h 1612"/>
                <a:gd name="T22" fmla="*/ 557 w 824"/>
                <a:gd name="T23" fmla="*/ 1188 h 1612"/>
                <a:gd name="T24" fmla="*/ 444 w 824"/>
                <a:gd name="T25" fmla="*/ 1146 h 1612"/>
                <a:gd name="T26" fmla="*/ 320 w 824"/>
                <a:gd name="T27" fmla="*/ 1131 h 1612"/>
                <a:gd name="T28" fmla="*/ 268 w 824"/>
                <a:gd name="T29" fmla="*/ 1134 h 1612"/>
                <a:gd name="T30" fmla="*/ 232 w 824"/>
                <a:gd name="T31" fmla="*/ 1139 h 1612"/>
                <a:gd name="T32" fmla="*/ 215 w 824"/>
                <a:gd name="T33" fmla="*/ 1142 h 1612"/>
                <a:gd name="T34" fmla="*/ 182 w 824"/>
                <a:gd name="T35" fmla="*/ 1150 h 1612"/>
                <a:gd name="T36" fmla="*/ 151 w 824"/>
                <a:gd name="T37" fmla="*/ 1160 h 1612"/>
                <a:gd name="T38" fmla="*/ 132 w 824"/>
                <a:gd name="T39" fmla="*/ 1167 h 1612"/>
                <a:gd name="T40" fmla="*/ 102 w 824"/>
                <a:gd name="T41" fmla="*/ 1178 h 1612"/>
                <a:gd name="T42" fmla="*/ 84 w 824"/>
                <a:gd name="T43" fmla="*/ 1188 h 1612"/>
                <a:gd name="T44" fmla="*/ 58 w 824"/>
                <a:gd name="T45" fmla="*/ 1202 h 1612"/>
                <a:gd name="T46" fmla="*/ 38 w 824"/>
                <a:gd name="T47" fmla="*/ 1214 h 1612"/>
                <a:gd name="T48" fmla="*/ 0 w 824"/>
                <a:gd name="T49" fmla="*/ 1240 h 1612"/>
                <a:gd name="T50" fmla="*/ 10 w 824"/>
                <a:gd name="T51" fmla="*/ 101 h 1612"/>
                <a:gd name="T52" fmla="*/ 24 w 824"/>
                <a:gd name="T53" fmla="*/ 92 h 1612"/>
                <a:gd name="T54" fmla="*/ 48 w 824"/>
                <a:gd name="T55" fmla="*/ 76 h 1612"/>
                <a:gd name="T56" fmla="*/ 65 w 824"/>
                <a:gd name="T57" fmla="*/ 66 h 1612"/>
                <a:gd name="T58" fmla="*/ 84 w 824"/>
                <a:gd name="T59" fmla="*/ 57 h 1612"/>
                <a:gd name="T60" fmla="*/ 102 w 824"/>
                <a:gd name="T61" fmla="*/ 47 h 1612"/>
                <a:gd name="T62" fmla="*/ 132 w 824"/>
                <a:gd name="T63" fmla="*/ 34 h 1612"/>
                <a:gd name="T64" fmla="*/ 151 w 824"/>
                <a:gd name="T65" fmla="*/ 28 h 1612"/>
                <a:gd name="T66" fmla="*/ 182 w 824"/>
                <a:gd name="T67" fmla="*/ 19 h 1612"/>
                <a:gd name="T68" fmla="*/ 215 w 824"/>
                <a:gd name="T69" fmla="*/ 11 h 1612"/>
                <a:gd name="T70" fmla="*/ 232 w 824"/>
                <a:gd name="T71" fmla="*/ 8 h 1612"/>
                <a:gd name="T72" fmla="*/ 268 w 824"/>
                <a:gd name="T73" fmla="*/ 3 h 1612"/>
                <a:gd name="T74" fmla="*/ 320 w 824"/>
                <a:gd name="T75" fmla="*/ 0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24" h="1612">
                  <a:moveTo>
                    <a:pt x="320" y="0"/>
                  </a:moveTo>
                  <a:lnTo>
                    <a:pt x="382" y="4"/>
                  </a:lnTo>
                  <a:lnTo>
                    <a:pt x="444" y="15"/>
                  </a:lnTo>
                  <a:lnTo>
                    <a:pt x="502" y="33"/>
                  </a:lnTo>
                  <a:lnTo>
                    <a:pt x="557" y="57"/>
                  </a:lnTo>
                  <a:lnTo>
                    <a:pt x="608" y="87"/>
                  </a:lnTo>
                  <a:lnTo>
                    <a:pt x="655" y="122"/>
                  </a:lnTo>
                  <a:lnTo>
                    <a:pt x="697" y="161"/>
                  </a:lnTo>
                  <a:lnTo>
                    <a:pt x="733" y="206"/>
                  </a:lnTo>
                  <a:lnTo>
                    <a:pt x="765" y="254"/>
                  </a:lnTo>
                  <a:lnTo>
                    <a:pt x="790" y="307"/>
                  </a:lnTo>
                  <a:lnTo>
                    <a:pt x="808" y="362"/>
                  </a:lnTo>
                  <a:lnTo>
                    <a:pt x="820" y="420"/>
                  </a:lnTo>
                  <a:lnTo>
                    <a:pt x="824" y="481"/>
                  </a:lnTo>
                  <a:lnTo>
                    <a:pt x="824" y="1612"/>
                  </a:lnTo>
                  <a:lnTo>
                    <a:pt x="820" y="1552"/>
                  </a:lnTo>
                  <a:lnTo>
                    <a:pt x="808" y="1494"/>
                  </a:lnTo>
                  <a:lnTo>
                    <a:pt x="790" y="1438"/>
                  </a:lnTo>
                  <a:lnTo>
                    <a:pt x="765" y="1387"/>
                  </a:lnTo>
                  <a:lnTo>
                    <a:pt x="733" y="1337"/>
                  </a:lnTo>
                  <a:lnTo>
                    <a:pt x="697" y="1292"/>
                  </a:lnTo>
                  <a:lnTo>
                    <a:pt x="655" y="1253"/>
                  </a:lnTo>
                  <a:lnTo>
                    <a:pt x="608" y="1218"/>
                  </a:lnTo>
                  <a:lnTo>
                    <a:pt x="557" y="1188"/>
                  </a:lnTo>
                  <a:lnTo>
                    <a:pt x="502" y="1164"/>
                  </a:lnTo>
                  <a:lnTo>
                    <a:pt x="444" y="1146"/>
                  </a:lnTo>
                  <a:lnTo>
                    <a:pt x="382" y="1135"/>
                  </a:lnTo>
                  <a:lnTo>
                    <a:pt x="320" y="1131"/>
                  </a:lnTo>
                  <a:lnTo>
                    <a:pt x="275" y="1134"/>
                  </a:lnTo>
                  <a:lnTo>
                    <a:pt x="268" y="1134"/>
                  </a:lnTo>
                  <a:lnTo>
                    <a:pt x="261" y="1135"/>
                  </a:lnTo>
                  <a:lnTo>
                    <a:pt x="232" y="1139"/>
                  </a:lnTo>
                  <a:lnTo>
                    <a:pt x="224" y="1140"/>
                  </a:lnTo>
                  <a:lnTo>
                    <a:pt x="215" y="1142"/>
                  </a:lnTo>
                  <a:lnTo>
                    <a:pt x="190" y="1147"/>
                  </a:lnTo>
                  <a:lnTo>
                    <a:pt x="182" y="1150"/>
                  </a:lnTo>
                  <a:lnTo>
                    <a:pt x="173" y="1152"/>
                  </a:lnTo>
                  <a:lnTo>
                    <a:pt x="151" y="1160"/>
                  </a:lnTo>
                  <a:lnTo>
                    <a:pt x="141" y="1163"/>
                  </a:lnTo>
                  <a:lnTo>
                    <a:pt x="132" y="1167"/>
                  </a:lnTo>
                  <a:lnTo>
                    <a:pt x="111" y="1174"/>
                  </a:lnTo>
                  <a:lnTo>
                    <a:pt x="102" y="1178"/>
                  </a:lnTo>
                  <a:lnTo>
                    <a:pt x="94" y="1182"/>
                  </a:lnTo>
                  <a:lnTo>
                    <a:pt x="84" y="1188"/>
                  </a:lnTo>
                  <a:lnTo>
                    <a:pt x="73" y="1193"/>
                  </a:lnTo>
                  <a:lnTo>
                    <a:pt x="58" y="1202"/>
                  </a:lnTo>
                  <a:lnTo>
                    <a:pt x="48" y="1207"/>
                  </a:lnTo>
                  <a:lnTo>
                    <a:pt x="38" y="1214"/>
                  </a:lnTo>
                  <a:lnTo>
                    <a:pt x="24" y="1224"/>
                  </a:lnTo>
                  <a:lnTo>
                    <a:pt x="0" y="1240"/>
                  </a:lnTo>
                  <a:lnTo>
                    <a:pt x="0" y="109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4" y="92"/>
                  </a:lnTo>
                  <a:lnTo>
                    <a:pt x="38" y="81"/>
                  </a:lnTo>
                  <a:lnTo>
                    <a:pt x="48" y="76"/>
                  </a:lnTo>
                  <a:lnTo>
                    <a:pt x="58" y="71"/>
                  </a:lnTo>
                  <a:lnTo>
                    <a:pt x="65" y="66"/>
                  </a:lnTo>
                  <a:lnTo>
                    <a:pt x="73" y="62"/>
                  </a:lnTo>
                  <a:lnTo>
                    <a:pt x="84" y="57"/>
                  </a:lnTo>
                  <a:lnTo>
                    <a:pt x="94" y="51"/>
                  </a:lnTo>
                  <a:lnTo>
                    <a:pt x="102" y="47"/>
                  </a:lnTo>
                  <a:lnTo>
                    <a:pt x="111" y="43"/>
                  </a:lnTo>
                  <a:lnTo>
                    <a:pt x="132" y="34"/>
                  </a:lnTo>
                  <a:lnTo>
                    <a:pt x="141" y="32"/>
                  </a:lnTo>
                  <a:lnTo>
                    <a:pt x="151" y="28"/>
                  </a:lnTo>
                  <a:lnTo>
                    <a:pt x="173" y="21"/>
                  </a:lnTo>
                  <a:lnTo>
                    <a:pt x="182" y="19"/>
                  </a:lnTo>
                  <a:lnTo>
                    <a:pt x="190" y="16"/>
                  </a:lnTo>
                  <a:lnTo>
                    <a:pt x="215" y="11"/>
                  </a:lnTo>
                  <a:lnTo>
                    <a:pt x="224" y="9"/>
                  </a:lnTo>
                  <a:lnTo>
                    <a:pt x="232" y="8"/>
                  </a:lnTo>
                  <a:lnTo>
                    <a:pt x="261" y="4"/>
                  </a:lnTo>
                  <a:lnTo>
                    <a:pt x="268" y="3"/>
                  </a:lnTo>
                  <a:lnTo>
                    <a:pt x="275" y="2"/>
                  </a:lnTo>
                  <a:lnTo>
                    <a:pt x="320" y="0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61000"/>
                  </a:schemeClr>
                </a:gs>
                <a:gs pos="100000">
                  <a:schemeClr val="accent4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95" name="Freeform 49">
              <a:extLst>
                <a:ext uri="{FF2B5EF4-FFF2-40B4-BE49-F238E27FC236}">
                  <a16:creationId xmlns:a16="http://schemas.microsoft.com/office/drawing/2014/main" id="{CE762D33-BA88-4589-B940-B2A73010B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7878" y="3190943"/>
              <a:ext cx="346428" cy="658500"/>
            </a:xfrm>
            <a:custGeom>
              <a:avLst/>
              <a:gdLst>
                <a:gd name="T0" fmla="*/ 847 w 847"/>
                <a:gd name="T1" fmla="*/ 1131 h 1610"/>
                <a:gd name="T2" fmla="*/ 843 w 847"/>
                <a:gd name="T3" fmla="*/ 1186 h 1610"/>
                <a:gd name="T4" fmla="*/ 837 w 847"/>
                <a:gd name="T5" fmla="*/ 1225 h 1610"/>
                <a:gd name="T6" fmla="*/ 833 w 847"/>
                <a:gd name="T7" fmla="*/ 1243 h 1610"/>
                <a:gd name="T8" fmla="*/ 822 w 847"/>
                <a:gd name="T9" fmla="*/ 1279 h 1610"/>
                <a:gd name="T10" fmla="*/ 814 w 847"/>
                <a:gd name="T11" fmla="*/ 1298 h 1610"/>
                <a:gd name="T12" fmla="*/ 809 w 847"/>
                <a:gd name="T13" fmla="*/ 1311 h 1610"/>
                <a:gd name="T14" fmla="*/ 780 w 847"/>
                <a:gd name="T15" fmla="*/ 1368 h 1610"/>
                <a:gd name="T16" fmla="*/ 750 w 847"/>
                <a:gd name="T17" fmla="*/ 1412 h 1610"/>
                <a:gd name="T18" fmla="*/ 745 w 847"/>
                <a:gd name="T19" fmla="*/ 1420 h 1610"/>
                <a:gd name="T20" fmla="*/ 740 w 847"/>
                <a:gd name="T21" fmla="*/ 1425 h 1610"/>
                <a:gd name="T22" fmla="*/ 700 w 847"/>
                <a:gd name="T23" fmla="*/ 1468 h 1610"/>
                <a:gd name="T24" fmla="*/ 655 w 847"/>
                <a:gd name="T25" fmla="*/ 1506 h 1610"/>
                <a:gd name="T26" fmla="*/ 651 w 847"/>
                <a:gd name="T27" fmla="*/ 1510 h 1610"/>
                <a:gd name="T28" fmla="*/ 632 w 847"/>
                <a:gd name="T29" fmla="*/ 1522 h 1610"/>
                <a:gd name="T30" fmla="*/ 583 w 847"/>
                <a:gd name="T31" fmla="*/ 1552 h 1610"/>
                <a:gd name="T32" fmla="*/ 542 w 847"/>
                <a:gd name="T33" fmla="*/ 1571 h 1610"/>
                <a:gd name="T34" fmla="*/ 499 w 847"/>
                <a:gd name="T35" fmla="*/ 1586 h 1610"/>
                <a:gd name="T36" fmla="*/ 453 w 847"/>
                <a:gd name="T37" fmla="*/ 1598 h 1610"/>
                <a:gd name="T38" fmla="*/ 404 w 847"/>
                <a:gd name="T39" fmla="*/ 1606 h 1610"/>
                <a:gd name="T40" fmla="*/ 390 w 847"/>
                <a:gd name="T41" fmla="*/ 1609 h 1610"/>
                <a:gd name="T42" fmla="*/ 277 w 847"/>
                <a:gd name="T43" fmla="*/ 1606 h 1610"/>
                <a:gd name="T44" fmla="*/ 156 w 847"/>
                <a:gd name="T45" fmla="*/ 1576 h 1610"/>
                <a:gd name="T46" fmla="*/ 47 w 847"/>
                <a:gd name="T47" fmla="*/ 1520 h 1610"/>
                <a:gd name="T48" fmla="*/ 0 w 847"/>
                <a:gd name="T49" fmla="*/ 352 h 1610"/>
                <a:gd name="T50" fmla="*/ 99 w 847"/>
                <a:gd name="T51" fmla="*/ 420 h 1610"/>
                <a:gd name="T52" fmla="*/ 214 w 847"/>
                <a:gd name="T53" fmla="*/ 463 h 1610"/>
                <a:gd name="T54" fmla="*/ 342 w 847"/>
                <a:gd name="T55" fmla="*/ 479 h 1610"/>
                <a:gd name="T56" fmla="*/ 404 w 847"/>
                <a:gd name="T57" fmla="*/ 475 h 1610"/>
                <a:gd name="T58" fmla="*/ 453 w 847"/>
                <a:gd name="T59" fmla="*/ 467 h 1610"/>
                <a:gd name="T60" fmla="*/ 499 w 847"/>
                <a:gd name="T61" fmla="*/ 455 h 1610"/>
                <a:gd name="T62" fmla="*/ 535 w 847"/>
                <a:gd name="T63" fmla="*/ 442 h 1610"/>
                <a:gd name="T64" fmla="*/ 583 w 847"/>
                <a:gd name="T65" fmla="*/ 421 h 1610"/>
                <a:gd name="T66" fmla="*/ 620 w 847"/>
                <a:gd name="T67" fmla="*/ 399 h 1610"/>
                <a:gd name="T68" fmla="*/ 655 w 847"/>
                <a:gd name="T69" fmla="*/ 375 h 1610"/>
                <a:gd name="T70" fmla="*/ 700 w 847"/>
                <a:gd name="T71" fmla="*/ 337 h 1610"/>
                <a:gd name="T72" fmla="*/ 740 w 847"/>
                <a:gd name="T73" fmla="*/ 294 h 1610"/>
                <a:gd name="T74" fmla="*/ 776 w 847"/>
                <a:gd name="T75" fmla="*/ 242 h 1610"/>
                <a:gd name="T76" fmla="*/ 783 w 847"/>
                <a:gd name="T77" fmla="*/ 231 h 1610"/>
                <a:gd name="T78" fmla="*/ 818 w 847"/>
                <a:gd name="T79" fmla="*/ 157 h 1610"/>
                <a:gd name="T80" fmla="*/ 825 w 847"/>
                <a:gd name="T81" fmla="*/ 138 h 1610"/>
                <a:gd name="T82" fmla="*/ 834 w 847"/>
                <a:gd name="T83" fmla="*/ 103 h 1610"/>
                <a:gd name="T84" fmla="*/ 842 w 847"/>
                <a:gd name="T85" fmla="*/ 63 h 1610"/>
                <a:gd name="T86" fmla="*/ 844 w 847"/>
                <a:gd name="T87" fmla="*/ 47 h 1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47" h="1610">
                  <a:moveTo>
                    <a:pt x="847" y="0"/>
                  </a:moveTo>
                  <a:lnTo>
                    <a:pt x="847" y="1131"/>
                  </a:lnTo>
                  <a:lnTo>
                    <a:pt x="844" y="1178"/>
                  </a:lnTo>
                  <a:lnTo>
                    <a:pt x="843" y="1186"/>
                  </a:lnTo>
                  <a:lnTo>
                    <a:pt x="842" y="1194"/>
                  </a:lnTo>
                  <a:lnTo>
                    <a:pt x="837" y="1225"/>
                  </a:lnTo>
                  <a:lnTo>
                    <a:pt x="834" y="1234"/>
                  </a:lnTo>
                  <a:lnTo>
                    <a:pt x="833" y="1243"/>
                  </a:lnTo>
                  <a:lnTo>
                    <a:pt x="825" y="1269"/>
                  </a:lnTo>
                  <a:lnTo>
                    <a:pt x="822" y="1279"/>
                  </a:lnTo>
                  <a:lnTo>
                    <a:pt x="818" y="1288"/>
                  </a:lnTo>
                  <a:lnTo>
                    <a:pt x="814" y="1298"/>
                  </a:lnTo>
                  <a:lnTo>
                    <a:pt x="812" y="1307"/>
                  </a:lnTo>
                  <a:lnTo>
                    <a:pt x="809" y="1311"/>
                  </a:lnTo>
                  <a:lnTo>
                    <a:pt x="783" y="1364"/>
                  </a:lnTo>
                  <a:lnTo>
                    <a:pt x="780" y="1368"/>
                  </a:lnTo>
                  <a:lnTo>
                    <a:pt x="776" y="1373"/>
                  </a:lnTo>
                  <a:lnTo>
                    <a:pt x="750" y="1412"/>
                  </a:lnTo>
                  <a:lnTo>
                    <a:pt x="748" y="1416"/>
                  </a:lnTo>
                  <a:lnTo>
                    <a:pt x="745" y="1420"/>
                  </a:lnTo>
                  <a:lnTo>
                    <a:pt x="742" y="1423"/>
                  </a:lnTo>
                  <a:lnTo>
                    <a:pt x="740" y="1425"/>
                  </a:lnTo>
                  <a:lnTo>
                    <a:pt x="704" y="1465"/>
                  </a:lnTo>
                  <a:lnTo>
                    <a:pt x="700" y="1468"/>
                  </a:lnTo>
                  <a:lnTo>
                    <a:pt x="678" y="1488"/>
                  </a:lnTo>
                  <a:lnTo>
                    <a:pt x="655" y="1506"/>
                  </a:lnTo>
                  <a:lnTo>
                    <a:pt x="653" y="1509"/>
                  </a:lnTo>
                  <a:lnTo>
                    <a:pt x="651" y="1510"/>
                  </a:lnTo>
                  <a:lnTo>
                    <a:pt x="641" y="1517"/>
                  </a:lnTo>
                  <a:lnTo>
                    <a:pt x="632" y="1522"/>
                  </a:lnTo>
                  <a:lnTo>
                    <a:pt x="620" y="1530"/>
                  </a:lnTo>
                  <a:lnTo>
                    <a:pt x="583" y="1552"/>
                  </a:lnTo>
                  <a:lnTo>
                    <a:pt x="583" y="1552"/>
                  </a:lnTo>
                  <a:lnTo>
                    <a:pt x="542" y="1571"/>
                  </a:lnTo>
                  <a:lnTo>
                    <a:pt x="528" y="1576"/>
                  </a:lnTo>
                  <a:lnTo>
                    <a:pt x="499" y="1586"/>
                  </a:lnTo>
                  <a:lnTo>
                    <a:pt x="483" y="1592"/>
                  </a:lnTo>
                  <a:lnTo>
                    <a:pt x="453" y="1598"/>
                  </a:lnTo>
                  <a:lnTo>
                    <a:pt x="437" y="1602"/>
                  </a:lnTo>
                  <a:lnTo>
                    <a:pt x="404" y="1606"/>
                  </a:lnTo>
                  <a:lnTo>
                    <a:pt x="398" y="1607"/>
                  </a:lnTo>
                  <a:lnTo>
                    <a:pt x="390" y="1609"/>
                  </a:lnTo>
                  <a:lnTo>
                    <a:pt x="342" y="1610"/>
                  </a:lnTo>
                  <a:lnTo>
                    <a:pt x="277" y="1606"/>
                  </a:lnTo>
                  <a:lnTo>
                    <a:pt x="214" y="1595"/>
                  </a:lnTo>
                  <a:lnTo>
                    <a:pt x="156" y="1576"/>
                  </a:lnTo>
                  <a:lnTo>
                    <a:pt x="99" y="1551"/>
                  </a:lnTo>
                  <a:lnTo>
                    <a:pt x="47" y="1520"/>
                  </a:lnTo>
                  <a:lnTo>
                    <a:pt x="0" y="1483"/>
                  </a:lnTo>
                  <a:lnTo>
                    <a:pt x="0" y="352"/>
                  </a:lnTo>
                  <a:lnTo>
                    <a:pt x="47" y="388"/>
                  </a:lnTo>
                  <a:lnTo>
                    <a:pt x="99" y="420"/>
                  </a:lnTo>
                  <a:lnTo>
                    <a:pt x="156" y="445"/>
                  </a:lnTo>
                  <a:lnTo>
                    <a:pt x="214" y="463"/>
                  </a:lnTo>
                  <a:lnTo>
                    <a:pt x="277" y="475"/>
                  </a:lnTo>
                  <a:lnTo>
                    <a:pt x="342" y="479"/>
                  </a:lnTo>
                  <a:lnTo>
                    <a:pt x="390" y="476"/>
                  </a:lnTo>
                  <a:lnTo>
                    <a:pt x="404" y="475"/>
                  </a:lnTo>
                  <a:lnTo>
                    <a:pt x="437" y="471"/>
                  </a:lnTo>
                  <a:lnTo>
                    <a:pt x="453" y="467"/>
                  </a:lnTo>
                  <a:lnTo>
                    <a:pt x="483" y="460"/>
                  </a:lnTo>
                  <a:lnTo>
                    <a:pt x="499" y="455"/>
                  </a:lnTo>
                  <a:lnTo>
                    <a:pt x="528" y="445"/>
                  </a:lnTo>
                  <a:lnTo>
                    <a:pt x="535" y="442"/>
                  </a:lnTo>
                  <a:lnTo>
                    <a:pt x="542" y="440"/>
                  </a:lnTo>
                  <a:lnTo>
                    <a:pt x="583" y="421"/>
                  </a:lnTo>
                  <a:lnTo>
                    <a:pt x="583" y="421"/>
                  </a:lnTo>
                  <a:lnTo>
                    <a:pt x="620" y="399"/>
                  </a:lnTo>
                  <a:lnTo>
                    <a:pt x="632" y="391"/>
                  </a:lnTo>
                  <a:lnTo>
                    <a:pt x="655" y="375"/>
                  </a:lnTo>
                  <a:lnTo>
                    <a:pt x="678" y="357"/>
                  </a:lnTo>
                  <a:lnTo>
                    <a:pt x="700" y="337"/>
                  </a:lnTo>
                  <a:lnTo>
                    <a:pt x="704" y="332"/>
                  </a:lnTo>
                  <a:lnTo>
                    <a:pt x="740" y="294"/>
                  </a:lnTo>
                  <a:lnTo>
                    <a:pt x="750" y="281"/>
                  </a:lnTo>
                  <a:lnTo>
                    <a:pt x="776" y="242"/>
                  </a:lnTo>
                  <a:lnTo>
                    <a:pt x="780" y="237"/>
                  </a:lnTo>
                  <a:lnTo>
                    <a:pt x="783" y="231"/>
                  </a:lnTo>
                  <a:lnTo>
                    <a:pt x="809" y="180"/>
                  </a:lnTo>
                  <a:lnTo>
                    <a:pt x="818" y="157"/>
                  </a:lnTo>
                  <a:lnTo>
                    <a:pt x="822" y="148"/>
                  </a:lnTo>
                  <a:lnTo>
                    <a:pt x="825" y="138"/>
                  </a:lnTo>
                  <a:lnTo>
                    <a:pt x="833" y="111"/>
                  </a:lnTo>
                  <a:lnTo>
                    <a:pt x="834" y="103"/>
                  </a:lnTo>
                  <a:lnTo>
                    <a:pt x="837" y="94"/>
                  </a:lnTo>
                  <a:lnTo>
                    <a:pt x="842" y="63"/>
                  </a:lnTo>
                  <a:lnTo>
                    <a:pt x="843" y="55"/>
                  </a:lnTo>
                  <a:lnTo>
                    <a:pt x="844" y="47"/>
                  </a:lnTo>
                  <a:lnTo>
                    <a:pt x="847" y="0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61000"/>
                  </a:schemeClr>
                </a:gs>
                <a:gs pos="100000">
                  <a:schemeClr val="accent4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96" name="Freeform 50">
              <a:extLst>
                <a:ext uri="{FF2B5EF4-FFF2-40B4-BE49-F238E27FC236}">
                  <a16:creationId xmlns:a16="http://schemas.microsoft.com/office/drawing/2014/main" id="{46355CFF-0C58-44CF-9E1F-8714354C2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8845" y="3357409"/>
              <a:ext cx="412687" cy="658909"/>
            </a:xfrm>
            <a:custGeom>
              <a:avLst/>
              <a:gdLst>
                <a:gd name="T0" fmla="*/ 567 w 1009"/>
                <a:gd name="T1" fmla="*/ 4 h 1611"/>
                <a:gd name="T2" fmla="*/ 686 w 1009"/>
                <a:gd name="T3" fmla="*/ 33 h 1611"/>
                <a:gd name="T4" fmla="*/ 792 w 1009"/>
                <a:gd name="T5" fmla="*/ 86 h 1611"/>
                <a:gd name="T6" fmla="*/ 882 w 1009"/>
                <a:gd name="T7" fmla="*/ 161 h 1611"/>
                <a:gd name="T8" fmla="*/ 950 w 1009"/>
                <a:gd name="T9" fmla="*/ 254 h 1611"/>
                <a:gd name="T10" fmla="*/ 994 w 1009"/>
                <a:gd name="T11" fmla="*/ 361 h 1611"/>
                <a:gd name="T12" fmla="*/ 1009 w 1009"/>
                <a:gd name="T13" fmla="*/ 479 h 1611"/>
                <a:gd name="T14" fmla="*/ 1005 w 1009"/>
                <a:gd name="T15" fmla="*/ 1551 h 1611"/>
                <a:gd name="T16" fmla="*/ 975 w 1009"/>
                <a:gd name="T17" fmla="*/ 1437 h 1611"/>
                <a:gd name="T18" fmla="*/ 918 w 1009"/>
                <a:gd name="T19" fmla="*/ 1336 h 1611"/>
                <a:gd name="T20" fmla="*/ 840 w 1009"/>
                <a:gd name="T21" fmla="*/ 1253 h 1611"/>
                <a:gd name="T22" fmla="*/ 741 w 1009"/>
                <a:gd name="T23" fmla="*/ 1187 h 1611"/>
                <a:gd name="T24" fmla="*/ 629 w 1009"/>
                <a:gd name="T25" fmla="*/ 1145 h 1611"/>
                <a:gd name="T26" fmla="*/ 504 w 1009"/>
                <a:gd name="T27" fmla="*/ 1131 h 1611"/>
                <a:gd name="T28" fmla="*/ 441 w 1009"/>
                <a:gd name="T29" fmla="*/ 1135 h 1611"/>
                <a:gd name="T30" fmla="*/ 393 w 1009"/>
                <a:gd name="T31" fmla="*/ 1143 h 1611"/>
                <a:gd name="T32" fmla="*/ 347 w 1009"/>
                <a:gd name="T33" fmla="*/ 1154 h 1611"/>
                <a:gd name="T34" fmla="*/ 305 w 1009"/>
                <a:gd name="T35" fmla="*/ 1170 h 1611"/>
                <a:gd name="T36" fmla="*/ 263 w 1009"/>
                <a:gd name="T37" fmla="*/ 1188 h 1611"/>
                <a:gd name="T38" fmla="*/ 220 w 1009"/>
                <a:gd name="T39" fmla="*/ 1215 h 1611"/>
                <a:gd name="T40" fmla="*/ 191 w 1009"/>
                <a:gd name="T41" fmla="*/ 1236 h 1611"/>
                <a:gd name="T42" fmla="*/ 147 w 1009"/>
                <a:gd name="T43" fmla="*/ 1272 h 1611"/>
                <a:gd name="T44" fmla="*/ 106 w 1009"/>
                <a:gd name="T45" fmla="*/ 1317 h 1611"/>
                <a:gd name="T46" fmla="*/ 70 w 1009"/>
                <a:gd name="T47" fmla="*/ 1368 h 1611"/>
                <a:gd name="T48" fmla="*/ 63 w 1009"/>
                <a:gd name="T49" fmla="*/ 1378 h 1611"/>
                <a:gd name="T50" fmla="*/ 28 w 1009"/>
                <a:gd name="T51" fmla="*/ 1454 h 1611"/>
                <a:gd name="T52" fmla="*/ 21 w 1009"/>
                <a:gd name="T53" fmla="*/ 1473 h 1611"/>
                <a:gd name="T54" fmla="*/ 12 w 1009"/>
                <a:gd name="T55" fmla="*/ 1508 h 1611"/>
                <a:gd name="T56" fmla="*/ 5 w 1009"/>
                <a:gd name="T57" fmla="*/ 1548 h 1611"/>
                <a:gd name="T58" fmla="*/ 3 w 1009"/>
                <a:gd name="T59" fmla="*/ 1563 h 1611"/>
                <a:gd name="T60" fmla="*/ 0 w 1009"/>
                <a:gd name="T61" fmla="*/ 479 h 1611"/>
                <a:gd name="T62" fmla="*/ 4 w 1009"/>
                <a:gd name="T63" fmla="*/ 424 h 1611"/>
                <a:gd name="T64" fmla="*/ 9 w 1009"/>
                <a:gd name="T65" fmla="*/ 386 h 1611"/>
                <a:gd name="T66" fmla="*/ 15 w 1009"/>
                <a:gd name="T67" fmla="*/ 368 h 1611"/>
                <a:gd name="T68" fmla="*/ 25 w 1009"/>
                <a:gd name="T69" fmla="*/ 331 h 1611"/>
                <a:gd name="T70" fmla="*/ 32 w 1009"/>
                <a:gd name="T71" fmla="*/ 313 h 1611"/>
                <a:gd name="T72" fmla="*/ 37 w 1009"/>
                <a:gd name="T73" fmla="*/ 298 h 1611"/>
                <a:gd name="T74" fmla="*/ 67 w 1009"/>
                <a:gd name="T75" fmla="*/ 242 h 1611"/>
                <a:gd name="T76" fmla="*/ 96 w 1009"/>
                <a:gd name="T77" fmla="*/ 199 h 1611"/>
                <a:gd name="T78" fmla="*/ 101 w 1009"/>
                <a:gd name="T79" fmla="*/ 191 h 1611"/>
                <a:gd name="T80" fmla="*/ 106 w 1009"/>
                <a:gd name="T81" fmla="*/ 184 h 1611"/>
                <a:gd name="T82" fmla="*/ 147 w 1009"/>
                <a:gd name="T83" fmla="*/ 141 h 1611"/>
                <a:gd name="T84" fmla="*/ 191 w 1009"/>
                <a:gd name="T85" fmla="*/ 103 h 1611"/>
                <a:gd name="T86" fmla="*/ 197 w 1009"/>
                <a:gd name="T87" fmla="*/ 99 h 1611"/>
                <a:gd name="T88" fmla="*/ 214 w 1009"/>
                <a:gd name="T89" fmla="*/ 88 h 1611"/>
                <a:gd name="T90" fmla="*/ 263 w 1009"/>
                <a:gd name="T91" fmla="*/ 57 h 1611"/>
                <a:gd name="T92" fmla="*/ 305 w 1009"/>
                <a:gd name="T93" fmla="*/ 39 h 1611"/>
                <a:gd name="T94" fmla="*/ 347 w 1009"/>
                <a:gd name="T95" fmla="*/ 23 h 1611"/>
                <a:gd name="T96" fmla="*/ 393 w 1009"/>
                <a:gd name="T97" fmla="*/ 12 h 1611"/>
                <a:gd name="T98" fmla="*/ 441 w 1009"/>
                <a:gd name="T99" fmla="*/ 4 h 1611"/>
                <a:gd name="T100" fmla="*/ 504 w 1009"/>
                <a:gd name="T101" fmla="*/ 0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9" h="1611">
                  <a:moveTo>
                    <a:pt x="504" y="0"/>
                  </a:moveTo>
                  <a:lnTo>
                    <a:pt x="567" y="4"/>
                  </a:lnTo>
                  <a:lnTo>
                    <a:pt x="629" y="14"/>
                  </a:lnTo>
                  <a:lnTo>
                    <a:pt x="686" y="33"/>
                  </a:lnTo>
                  <a:lnTo>
                    <a:pt x="741" y="56"/>
                  </a:lnTo>
                  <a:lnTo>
                    <a:pt x="792" y="86"/>
                  </a:lnTo>
                  <a:lnTo>
                    <a:pt x="840" y="120"/>
                  </a:lnTo>
                  <a:lnTo>
                    <a:pt x="882" y="161"/>
                  </a:lnTo>
                  <a:lnTo>
                    <a:pt x="918" y="205"/>
                  </a:lnTo>
                  <a:lnTo>
                    <a:pt x="950" y="254"/>
                  </a:lnTo>
                  <a:lnTo>
                    <a:pt x="975" y="306"/>
                  </a:lnTo>
                  <a:lnTo>
                    <a:pt x="994" y="361"/>
                  </a:lnTo>
                  <a:lnTo>
                    <a:pt x="1005" y="419"/>
                  </a:lnTo>
                  <a:lnTo>
                    <a:pt x="1009" y="479"/>
                  </a:lnTo>
                  <a:lnTo>
                    <a:pt x="1009" y="1611"/>
                  </a:lnTo>
                  <a:lnTo>
                    <a:pt x="1005" y="1551"/>
                  </a:lnTo>
                  <a:lnTo>
                    <a:pt x="994" y="1492"/>
                  </a:lnTo>
                  <a:lnTo>
                    <a:pt x="975" y="1437"/>
                  </a:lnTo>
                  <a:lnTo>
                    <a:pt x="950" y="1385"/>
                  </a:lnTo>
                  <a:lnTo>
                    <a:pt x="918" y="1336"/>
                  </a:lnTo>
                  <a:lnTo>
                    <a:pt x="882" y="1292"/>
                  </a:lnTo>
                  <a:lnTo>
                    <a:pt x="840" y="1253"/>
                  </a:lnTo>
                  <a:lnTo>
                    <a:pt x="792" y="1217"/>
                  </a:lnTo>
                  <a:lnTo>
                    <a:pt x="741" y="1187"/>
                  </a:lnTo>
                  <a:lnTo>
                    <a:pt x="686" y="1164"/>
                  </a:lnTo>
                  <a:lnTo>
                    <a:pt x="629" y="1145"/>
                  </a:lnTo>
                  <a:lnTo>
                    <a:pt x="567" y="1135"/>
                  </a:lnTo>
                  <a:lnTo>
                    <a:pt x="504" y="1131"/>
                  </a:lnTo>
                  <a:lnTo>
                    <a:pt x="457" y="1133"/>
                  </a:lnTo>
                  <a:lnTo>
                    <a:pt x="441" y="1135"/>
                  </a:lnTo>
                  <a:lnTo>
                    <a:pt x="410" y="1140"/>
                  </a:lnTo>
                  <a:lnTo>
                    <a:pt x="393" y="1143"/>
                  </a:lnTo>
                  <a:lnTo>
                    <a:pt x="364" y="1150"/>
                  </a:lnTo>
                  <a:lnTo>
                    <a:pt x="347" y="1154"/>
                  </a:lnTo>
                  <a:lnTo>
                    <a:pt x="318" y="1165"/>
                  </a:lnTo>
                  <a:lnTo>
                    <a:pt x="305" y="1170"/>
                  </a:lnTo>
                  <a:lnTo>
                    <a:pt x="265" y="1188"/>
                  </a:lnTo>
                  <a:lnTo>
                    <a:pt x="263" y="1188"/>
                  </a:lnTo>
                  <a:lnTo>
                    <a:pt x="225" y="1211"/>
                  </a:lnTo>
                  <a:lnTo>
                    <a:pt x="220" y="1215"/>
                  </a:lnTo>
                  <a:lnTo>
                    <a:pt x="214" y="1219"/>
                  </a:lnTo>
                  <a:lnTo>
                    <a:pt x="191" y="1236"/>
                  </a:lnTo>
                  <a:lnTo>
                    <a:pt x="168" y="1254"/>
                  </a:lnTo>
                  <a:lnTo>
                    <a:pt x="147" y="1272"/>
                  </a:lnTo>
                  <a:lnTo>
                    <a:pt x="142" y="1277"/>
                  </a:lnTo>
                  <a:lnTo>
                    <a:pt x="106" y="1317"/>
                  </a:lnTo>
                  <a:lnTo>
                    <a:pt x="96" y="1330"/>
                  </a:lnTo>
                  <a:lnTo>
                    <a:pt x="70" y="1368"/>
                  </a:lnTo>
                  <a:lnTo>
                    <a:pt x="67" y="1373"/>
                  </a:lnTo>
                  <a:lnTo>
                    <a:pt x="63" y="1378"/>
                  </a:lnTo>
                  <a:lnTo>
                    <a:pt x="37" y="1431"/>
                  </a:lnTo>
                  <a:lnTo>
                    <a:pt x="28" y="1454"/>
                  </a:lnTo>
                  <a:lnTo>
                    <a:pt x="25" y="1463"/>
                  </a:lnTo>
                  <a:lnTo>
                    <a:pt x="21" y="1473"/>
                  </a:lnTo>
                  <a:lnTo>
                    <a:pt x="15" y="1499"/>
                  </a:lnTo>
                  <a:lnTo>
                    <a:pt x="12" y="1508"/>
                  </a:lnTo>
                  <a:lnTo>
                    <a:pt x="9" y="1517"/>
                  </a:lnTo>
                  <a:lnTo>
                    <a:pt x="5" y="1548"/>
                  </a:lnTo>
                  <a:lnTo>
                    <a:pt x="4" y="1555"/>
                  </a:lnTo>
                  <a:lnTo>
                    <a:pt x="3" y="1563"/>
                  </a:lnTo>
                  <a:lnTo>
                    <a:pt x="0" y="1611"/>
                  </a:lnTo>
                  <a:lnTo>
                    <a:pt x="0" y="479"/>
                  </a:lnTo>
                  <a:lnTo>
                    <a:pt x="3" y="432"/>
                  </a:lnTo>
                  <a:lnTo>
                    <a:pt x="4" y="424"/>
                  </a:lnTo>
                  <a:lnTo>
                    <a:pt x="5" y="416"/>
                  </a:lnTo>
                  <a:lnTo>
                    <a:pt x="9" y="386"/>
                  </a:lnTo>
                  <a:lnTo>
                    <a:pt x="12" y="377"/>
                  </a:lnTo>
                  <a:lnTo>
                    <a:pt x="15" y="368"/>
                  </a:lnTo>
                  <a:lnTo>
                    <a:pt x="21" y="340"/>
                  </a:lnTo>
                  <a:lnTo>
                    <a:pt x="25" y="331"/>
                  </a:lnTo>
                  <a:lnTo>
                    <a:pt x="28" y="322"/>
                  </a:lnTo>
                  <a:lnTo>
                    <a:pt x="32" y="313"/>
                  </a:lnTo>
                  <a:lnTo>
                    <a:pt x="35" y="302"/>
                  </a:lnTo>
                  <a:lnTo>
                    <a:pt x="37" y="298"/>
                  </a:lnTo>
                  <a:lnTo>
                    <a:pt x="63" y="247"/>
                  </a:lnTo>
                  <a:lnTo>
                    <a:pt x="67" y="242"/>
                  </a:lnTo>
                  <a:lnTo>
                    <a:pt x="70" y="237"/>
                  </a:lnTo>
                  <a:lnTo>
                    <a:pt x="96" y="199"/>
                  </a:lnTo>
                  <a:lnTo>
                    <a:pt x="98" y="195"/>
                  </a:lnTo>
                  <a:lnTo>
                    <a:pt x="101" y="191"/>
                  </a:lnTo>
                  <a:lnTo>
                    <a:pt x="104" y="188"/>
                  </a:lnTo>
                  <a:lnTo>
                    <a:pt x="106" y="184"/>
                  </a:lnTo>
                  <a:lnTo>
                    <a:pt x="142" y="146"/>
                  </a:lnTo>
                  <a:lnTo>
                    <a:pt x="147" y="141"/>
                  </a:lnTo>
                  <a:lnTo>
                    <a:pt x="168" y="122"/>
                  </a:lnTo>
                  <a:lnTo>
                    <a:pt x="191" y="103"/>
                  </a:lnTo>
                  <a:lnTo>
                    <a:pt x="194" y="102"/>
                  </a:lnTo>
                  <a:lnTo>
                    <a:pt x="197" y="99"/>
                  </a:lnTo>
                  <a:lnTo>
                    <a:pt x="204" y="94"/>
                  </a:lnTo>
                  <a:lnTo>
                    <a:pt x="214" y="88"/>
                  </a:lnTo>
                  <a:lnTo>
                    <a:pt x="225" y="80"/>
                  </a:lnTo>
                  <a:lnTo>
                    <a:pt x="263" y="57"/>
                  </a:lnTo>
                  <a:lnTo>
                    <a:pt x="265" y="57"/>
                  </a:lnTo>
                  <a:lnTo>
                    <a:pt x="305" y="39"/>
                  </a:lnTo>
                  <a:lnTo>
                    <a:pt x="318" y="34"/>
                  </a:lnTo>
                  <a:lnTo>
                    <a:pt x="347" y="23"/>
                  </a:lnTo>
                  <a:lnTo>
                    <a:pt x="364" y="19"/>
                  </a:lnTo>
                  <a:lnTo>
                    <a:pt x="393" y="12"/>
                  </a:lnTo>
                  <a:lnTo>
                    <a:pt x="410" y="9"/>
                  </a:lnTo>
                  <a:lnTo>
                    <a:pt x="441" y="4"/>
                  </a:lnTo>
                  <a:lnTo>
                    <a:pt x="457" y="2"/>
                  </a:lnTo>
                  <a:lnTo>
                    <a:pt x="504" y="0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61000"/>
                  </a:schemeClr>
                </a:gs>
                <a:gs pos="100000">
                  <a:schemeClr val="accent4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86C8B2EA-9554-417A-91E0-730410044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2499" y="3678070"/>
              <a:ext cx="352972" cy="462586"/>
            </a:xfrm>
            <a:prstGeom prst="rect">
              <a:avLst/>
            </a:prstGeom>
            <a:gradFill>
              <a:gsLst>
                <a:gs pos="0">
                  <a:schemeClr val="accent4">
                    <a:lumMod val="61000"/>
                  </a:schemeClr>
                </a:gs>
                <a:gs pos="100000">
                  <a:schemeClr val="accent4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029561C-FBEE-4ADF-B9CD-1EB880391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4905" y="3678070"/>
              <a:ext cx="352972" cy="462586"/>
            </a:xfrm>
            <a:prstGeom prst="rect">
              <a:avLst/>
            </a:prstGeom>
            <a:gradFill>
              <a:gsLst>
                <a:gs pos="0">
                  <a:schemeClr val="accent4">
                    <a:lumMod val="61000"/>
                  </a:schemeClr>
                </a:gs>
                <a:gs pos="100000">
                  <a:schemeClr val="accent4">
                    <a:lumMod val="30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99" name="Freeform 53">
              <a:extLst>
                <a:ext uri="{FF2B5EF4-FFF2-40B4-BE49-F238E27FC236}">
                  <a16:creationId xmlns:a16="http://schemas.microsoft.com/office/drawing/2014/main" id="{2D740696-492C-431B-9075-AB4CC72D6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499" y="2373749"/>
              <a:ext cx="1371807" cy="1304321"/>
            </a:xfrm>
            <a:custGeom>
              <a:avLst/>
              <a:gdLst>
                <a:gd name="T0" fmla="*/ 1378 w 3354"/>
                <a:gd name="T1" fmla="*/ 14 h 3189"/>
                <a:gd name="T2" fmla="*/ 1541 w 3354"/>
                <a:gd name="T3" fmla="*/ 86 h 3189"/>
                <a:gd name="T4" fmla="*/ 1667 w 3354"/>
                <a:gd name="T5" fmla="*/ 206 h 3189"/>
                <a:gd name="T6" fmla="*/ 1743 w 3354"/>
                <a:gd name="T7" fmla="*/ 361 h 3189"/>
                <a:gd name="T8" fmla="*/ 1754 w 3354"/>
                <a:gd name="T9" fmla="*/ 542 h 3189"/>
                <a:gd name="T10" fmla="*/ 1695 w 3354"/>
                <a:gd name="T11" fmla="*/ 711 h 3189"/>
                <a:gd name="T12" fmla="*/ 2507 w 3354"/>
                <a:gd name="T13" fmla="*/ 805 h 3189"/>
                <a:gd name="T14" fmla="*/ 2606 w 3354"/>
                <a:gd name="T15" fmla="*/ 1577 h 3189"/>
                <a:gd name="T16" fmla="*/ 2784 w 3354"/>
                <a:gd name="T17" fmla="*/ 1521 h 3189"/>
                <a:gd name="T18" fmla="*/ 2973 w 3354"/>
                <a:gd name="T19" fmla="*/ 1532 h 3189"/>
                <a:gd name="T20" fmla="*/ 3137 w 3354"/>
                <a:gd name="T21" fmla="*/ 1604 h 3189"/>
                <a:gd name="T22" fmla="*/ 3264 w 3354"/>
                <a:gd name="T23" fmla="*/ 1723 h 3189"/>
                <a:gd name="T24" fmla="*/ 3338 w 3354"/>
                <a:gd name="T25" fmla="*/ 1879 h 3189"/>
                <a:gd name="T26" fmla="*/ 3350 w 3354"/>
                <a:gd name="T27" fmla="*/ 2058 h 3189"/>
                <a:gd name="T28" fmla="*/ 3294 w 3354"/>
                <a:gd name="T29" fmla="*/ 2223 h 3189"/>
                <a:gd name="T30" fmla="*/ 3184 w 3354"/>
                <a:gd name="T31" fmla="*/ 2356 h 3189"/>
                <a:gd name="T32" fmla="*/ 3032 w 3354"/>
                <a:gd name="T33" fmla="*/ 2445 h 3189"/>
                <a:gd name="T34" fmla="*/ 2849 w 3354"/>
                <a:gd name="T35" fmla="*/ 2477 h 3189"/>
                <a:gd name="T36" fmla="*/ 2663 w 3354"/>
                <a:gd name="T37" fmla="*/ 2443 h 3189"/>
                <a:gd name="T38" fmla="*/ 2507 w 3354"/>
                <a:gd name="T39" fmla="*/ 2350 h 3189"/>
                <a:gd name="T40" fmla="*/ 1676 w 3354"/>
                <a:gd name="T41" fmla="*/ 3146 h 3189"/>
                <a:gd name="T42" fmla="*/ 1744 w 3354"/>
                <a:gd name="T43" fmla="*/ 2997 h 3189"/>
                <a:gd name="T44" fmla="*/ 1754 w 3354"/>
                <a:gd name="T45" fmla="*/ 2824 h 3189"/>
                <a:gd name="T46" fmla="*/ 1699 w 3354"/>
                <a:gd name="T47" fmla="*/ 2659 h 3189"/>
                <a:gd name="T48" fmla="*/ 1589 w 3354"/>
                <a:gd name="T49" fmla="*/ 2525 h 3189"/>
                <a:gd name="T50" fmla="*/ 1435 w 3354"/>
                <a:gd name="T51" fmla="*/ 2438 h 3189"/>
                <a:gd name="T52" fmla="*/ 1253 w 3354"/>
                <a:gd name="T53" fmla="*/ 2405 h 3189"/>
                <a:gd name="T54" fmla="*/ 1071 w 3354"/>
                <a:gd name="T55" fmla="*/ 2438 h 3189"/>
                <a:gd name="T56" fmla="*/ 918 w 3354"/>
                <a:gd name="T57" fmla="*/ 2525 h 3189"/>
                <a:gd name="T58" fmla="*/ 808 w 3354"/>
                <a:gd name="T59" fmla="*/ 2659 h 3189"/>
                <a:gd name="T60" fmla="*/ 753 w 3354"/>
                <a:gd name="T61" fmla="*/ 2824 h 3189"/>
                <a:gd name="T62" fmla="*/ 762 w 3354"/>
                <a:gd name="T63" fmla="*/ 2997 h 3189"/>
                <a:gd name="T64" fmla="*/ 830 w 3354"/>
                <a:gd name="T65" fmla="*/ 3146 h 3189"/>
                <a:gd name="T66" fmla="*/ 0 w 3354"/>
                <a:gd name="T67" fmla="*/ 2368 h 3189"/>
                <a:gd name="T68" fmla="*/ 147 w 3354"/>
                <a:gd name="T69" fmla="*/ 2448 h 3189"/>
                <a:gd name="T70" fmla="*/ 320 w 3354"/>
                <a:gd name="T71" fmla="*/ 2477 h 3189"/>
                <a:gd name="T72" fmla="*/ 502 w 3354"/>
                <a:gd name="T73" fmla="*/ 2445 h 3189"/>
                <a:gd name="T74" fmla="*/ 655 w 3354"/>
                <a:gd name="T75" fmla="*/ 2356 h 3189"/>
                <a:gd name="T76" fmla="*/ 765 w 3354"/>
                <a:gd name="T77" fmla="*/ 2223 h 3189"/>
                <a:gd name="T78" fmla="*/ 820 w 3354"/>
                <a:gd name="T79" fmla="*/ 2058 h 3189"/>
                <a:gd name="T80" fmla="*/ 808 w 3354"/>
                <a:gd name="T81" fmla="*/ 1879 h 3189"/>
                <a:gd name="T82" fmla="*/ 733 w 3354"/>
                <a:gd name="T83" fmla="*/ 1723 h 3189"/>
                <a:gd name="T84" fmla="*/ 608 w 3354"/>
                <a:gd name="T85" fmla="*/ 1604 h 3189"/>
                <a:gd name="T86" fmla="*/ 444 w 3354"/>
                <a:gd name="T87" fmla="*/ 1532 h 3189"/>
                <a:gd name="T88" fmla="*/ 259 w 3354"/>
                <a:gd name="T89" fmla="*/ 1521 h 3189"/>
                <a:gd name="T90" fmla="*/ 94 w 3354"/>
                <a:gd name="T91" fmla="*/ 1568 h 3189"/>
                <a:gd name="T92" fmla="*/ 0 w 3354"/>
                <a:gd name="T93" fmla="*/ 805 h 3189"/>
                <a:gd name="T94" fmla="*/ 812 w 3354"/>
                <a:gd name="T95" fmla="*/ 711 h 3189"/>
                <a:gd name="T96" fmla="*/ 753 w 3354"/>
                <a:gd name="T97" fmla="*/ 542 h 3189"/>
                <a:gd name="T98" fmla="*/ 765 w 3354"/>
                <a:gd name="T99" fmla="*/ 361 h 3189"/>
                <a:gd name="T100" fmla="*/ 840 w 3354"/>
                <a:gd name="T101" fmla="*/ 206 h 3189"/>
                <a:gd name="T102" fmla="*/ 965 w 3354"/>
                <a:gd name="T103" fmla="*/ 86 h 3189"/>
                <a:gd name="T104" fmla="*/ 1129 w 3354"/>
                <a:gd name="T105" fmla="*/ 14 h 3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54" h="3189">
                  <a:moveTo>
                    <a:pt x="1253" y="0"/>
                  </a:moveTo>
                  <a:lnTo>
                    <a:pt x="1316" y="4"/>
                  </a:lnTo>
                  <a:lnTo>
                    <a:pt x="1378" y="14"/>
                  </a:lnTo>
                  <a:lnTo>
                    <a:pt x="1435" y="33"/>
                  </a:lnTo>
                  <a:lnTo>
                    <a:pt x="1490" y="56"/>
                  </a:lnTo>
                  <a:lnTo>
                    <a:pt x="1541" y="86"/>
                  </a:lnTo>
                  <a:lnTo>
                    <a:pt x="1589" y="122"/>
                  </a:lnTo>
                  <a:lnTo>
                    <a:pt x="1631" y="161"/>
                  </a:lnTo>
                  <a:lnTo>
                    <a:pt x="1667" y="206"/>
                  </a:lnTo>
                  <a:lnTo>
                    <a:pt x="1699" y="254"/>
                  </a:lnTo>
                  <a:lnTo>
                    <a:pt x="1724" y="306"/>
                  </a:lnTo>
                  <a:lnTo>
                    <a:pt x="1743" y="361"/>
                  </a:lnTo>
                  <a:lnTo>
                    <a:pt x="1754" y="420"/>
                  </a:lnTo>
                  <a:lnTo>
                    <a:pt x="1758" y="480"/>
                  </a:lnTo>
                  <a:lnTo>
                    <a:pt x="1754" y="542"/>
                  </a:lnTo>
                  <a:lnTo>
                    <a:pt x="1742" y="601"/>
                  </a:lnTo>
                  <a:lnTo>
                    <a:pt x="1722" y="657"/>
                  </a:lnTo>
                  <a:lnTo>
                    <a:pt x="1695" y="711"/>
                  </a:lnTo>
                  <a:lnTo>
                    <a:pt x="1662" y="761"/>
                  </a:lnTo>
                  <a:lnTo>
                    <a:pt x="1623" y="805"/>
                  </a:lnTo>
                  <a:lnTo>
                    <a:pt x="2507" y="805"/>
                  </a:lnTo>
                  <a:lnTo>
                    <a:pt x="2507" y="1646"/>
                  </a:lnTo>
                  <a:lnTo>
                    <a:pt x="2554" y="1609"/>
                  </a:lnTo>
                  <a:lnTo>
                    <a:pt x="2606" y="1577"/>
                  </a:lnTo>
                  <a:lnTo>
                    <a:pt x="2663" y="1551"/>
                  </a:lnTo>
                  <a:lnTo>
                    <a:pt x="2721" y="1533"/>
                  </a:lnTo>
                  <a:lnTo>
                    <a:pt x="2784" y="1521"/>
                  </a:lnTo>
                  <a:lnTo>
                    <a:pt x="2849" y="1517"/>
                  </a:lnTo>
                  <a:lnTo>
                    <a:pt x="2913" y="1521"/>
                  </a:lnTo>
                  <a:lnTo>
                    <a:pt x="2973" y="1532"/>
                  </a:lnTo>
                  <a:lnTo>
                    <a:pt x="3032" y="1550"/>
                  </a:lnTo>
                  <a:lnTo>
                    <a:pt x="3086" y="1574"/>
                  </a:lnTo>
                  <a:lnTo>
                    <a:pt x="3137" y="1604"/>
                  </a:lnTo>
                  <a:lnTo>
                    <a:pt x="3184" y="1639"/>
                  </a:lnTo>
                  <a:lnTo>
                    <a:pt x="3226" y="1678"/>
                  </a:lnTo>
                  <a:lnTo>
                    <a:pt x="3264" y="1723"/>
                  </a:lnTo>
                  <a:lnTo>
                    <a:pt x="3294" y="1771"/>
                  </a:lnTo>
                  <a:lnTo>
                    <a:pt x="3320" y="1824"/>
                  </a:lnTo>
                  <a:lnTo>
                    <a:pt x="3338" y="1879"/>
                  </a:lnTo>
                  <a:lnTo>
                    <a:pt x="3350" y="1937"/>
                  </a:lnTo>
                  <a:lnTo>
                    <a:pt x="3354" y="1998"/>
                  </a:lnTo>
                  <a:lnTo>
                    <a:pt x="3350" y="2058"/>
                  </a:lnTo>
                  <a:lnTo>
                    <a:pt x="3338" y="2115"/>
                  </a:lnTo>
                  <a:lnTo>
                    <a:pt x="3320" y="2170"/>
                  </a:lnTo>
                  <a:lnTo>
                    <a:pt x="3294" y="2223"/>
                  </a:lnTo>
                  <a:lnTo>
                    <a:pt x="3264" y="2271"/>
                  </a:lnTo>
                  <a:lnTo>
                    <a:pt x="3226" y="2316"/>
                  </a:lnTo>
                  <a:lnTo>
                    <a:pt x="3184" y="2356"/>
                  </a:lnTo>
                  <a:lnTo>
                    <a:pt x="3137" y="2392"/>
                  </a:lnTo>
                  <a:lnTo>
                    <a:pt x="3086" y="2421"/>
                  </a:lnTo>
                  <a:lnTo>
                    <a:pt x="3032" y="2445"/>
                  </a:lnTo>
                  <a:lnTo>
                    <a:pt x="2973" y="2462"/>
                  </a:lnTo>
                  <a:lnTo>
                    <a:pt x="2913" y="2473"/>
                  </a:lnTo>
                  <a:lnTo>
                    <a:pt x="2849" y="2477"/>
                  </a:lnTo>
                  <a:lnTo>
                    <a:pt x="2784" y="2473"/>
                  </a:lnTo>
                  <a:lnTo>
                    <a:pt x="2721" y="2461"/>
                  </a:lnTo>
                  <a:lnTo>
                    <a:pt x="2663" y="2443"/>
                  </a:lnTo>
                  <a:lnTo>
                    <a:pt x="2606" y="2418"/>
                  </a:lnTo>
                  <a:lnTo>
                    <a:pt x="2554" y="2386"/>
                  </a:lnTo>
                  <a:lnTo>
                    <a:pt x="2507" y="2350"/>
                  </a:lnTo>
                  <a:lnTo>
                    <a:pt x="2507" y="3189"/>
                  </a:lnTo>
                  <a:lnTo>
                    <a:pt x="1644" y="3189"/>
                  </a:lnTo>
                  <a:lnTo>
                    <a:pt x="1676" y="3146"/>
                  </a:lnTo>
                  <a:lnTo>
                    <a:pt x="1705" y="3099"/>
                  </a:lnTo>
                  <a:lnTo>
                    <a:pt x="1727" y="3049"/>
                  </a:lnTo>
                  <a:lnTo>
                    <a:pt x="1744" y="2997"/>
                  </a:lnTo>
                  <a:lnTo>
                    <a:pt x="1755" y="2942"/>
                  </a:lnTo>
                  <a:lnTo>
                    <a:pt x="1758" y="2884"/>
                  </a:lnTo>
                  <a:lnTo>
                    <a:pt x="1754" y="2824"/>
                  </a:lnTo>
                  <a:lnTo>
                    <a:pt x="1743" y="2766"/>
                  </a:lnTo>
                  <a:lnTo>
                    <a:pt x="1724" y="2711"/>
                  </a:lnTo>
                  <a:lnTo>
                    <a:pt x="1699" y="2659"/>
                  </a:lnTo>
                  <a:lnTo>
                    <a:pt x="1667" y="2610"/>
                  </a:lnTo>
                  <a:lnTo>
                    <a:pt x="1631" y="2566"/>
                  </a:lnTo>
                  <a:lnTo>
                    <a:pt x="1589" y="2525"/>
                  </a:lnTo>
                  <a:lnTo>
                    <a:pt x="1541" y="2491"/>
                  </a:lnTo>
                  <a:lnTo>
                    <a:pt x="1490" y="2461"/>
                  </a:lnTo>
                  <a:lnTo>
                    <a:pt x="1435" y="2438"/>
                  </a:lnTo>
                  <a:lnTo>
                    <a:pt x="1378" y="2419"/>
                  </a:lnTo>
                  <a:lnTo>
                    <a:pt x="1316" y="2409"/>
                  </a:lnTo>
                  <a:lnTo>
                    <a:pt x="1253" y="2405"/>
                  </a:lnTo>
                  <a:lnTo>
                    <a:pt x="1190" y="2409"/>
                  </a:lnTo>
                  <a:lnTo>
                    <a:pt x="1129" y="2419"/>
                  </a:lnTo>
                  <a:lnTo>
                    <a:pt x="1071" y="2438"/>
                  </a:lnTo>
                  <a:lnTo>
                    <a:pt x="1016" y="2461"/>
                  </a:lnTo>
                  <a:lnTo>
                    <a:pt x="965" y="2491"/>
                  </a:lnTo>
                  <a:lnTo>
                    <a:pt x="918" y="2525"/>
                  </a:lnTo>
                  <a:lnTo>
                    <a:pt x="876" y="2566"/>
                  </a:lnTo>
                  <a:lnTo>
                    <a:pt x="840" y="2610"/>
                  </a:lnTo>
                  <a:lnTo>
                    <a:pt x="808" y="2659"/>
                  </a:lnTo>
                  <a:lnTo>
                    <a:pt x="783" y="2711"/>
                  </a:lnTo>
                  <a:lnTo>
                    <a:pt x="765" y="2766"/>
                  </a:lnTo>
                  <a:lnTo>
                    <a:pt x="753" y="2824"/>
                  </a:lnTo>
                  <a:lnTo>
                    <a:pt x="749" y="2884"/>
                  </a:lnTo>
                  <a:lnTo>
                    <a:pt x="752" y="2942"/>
                  </a:lnTo>
                  <a:lnTo>
                    <a:pt x="762" y="2997"/>
                  </a:lnTo>
                  <a:lnTo>
                    <a:pt x="779" y="3049"/>
                  </a:lnTo>
                  <a:lnTo>
                    <a:pt x="802" y="3099"/>
                  </a:lnTo>
                  <a:lnTo>
                    <a:pt x="830" y="3146"/>
                  </a:lnTo>
                  <a:lnTo>
                    <a:pt x="863" y="3189"/>
                  </a:lnTo>
                  <a:lnTo>
                    <a:pt x="0" y="3189"/>
                  </a:lnTo>
                  <a:lnTo>
                    <a:pt x="0" y="2368"/>
                  </a:lnTo>
                  <a:lnTo>
                    <a:pt x="46" y="2400"/>
                  </a:lnTo>
                  <a:lnTo>
                    <a:pt x="94" y="2427"/>
                  </a:lnTo>
                  <a:lnTo>
                    <a:pt x="147" y="2448"/>
                  </a:lnTo>
                  <a:lnTo>
                    <a:pt x="202" y="2464"/>
                  </a:lnTo>
                  <a:lnTo>
                    <a:pt x="259" y="2474"/>
                  </a:lnTo>
                  <a:lnTo>
                    <a:pt x="320" y="2477"/>
                  </a:lnTo>
                  <a:lnTo>
                    <a:pt x="382" y="2473"/>
                  </a:lnTo>
                  <a:lnTo>
                    <a:pt x="444" y="2462"/>
                  </a:lnTo>
                  <a:lnTo>
                    <a:pt x="502" y="2445"/>
                  </a:lnTo>
                  <a:lnTo>
                    <a:pt x="557" y="2421"/>
                  </a:lnTo>
                  <a:lnTo>
                    <a:pt x="608" y="2392"/>
                  </a:lnTo>
                  <a:lnTo>
                    <a:pt x="655" y="2356"/>
                  </a:lnTo>
                  <a:lnTo>
                    <a:pt x="697" y="2316"/>
                  </a:lnTo>
                  <a:lnTo>
                    <a:pt x="733" y="2271"/>
                  </a:lnTo>
                  <a:lnTo>
                    <a:pt x="765" y="2223"/>
                  </a:lnTo>
                  <a:lnTo>
                    <a:pt x="790" y="2170"/>
                  </a:lnTo>
                  <a:lnTo>
                    <a:pt x="808" y="2115"/>
                  </a:lnTo>
                  <a:lnTo>
                    <a:pt x="820" y="2058"/>
                  </a:lnTo>
                  <a:lnTo>
                    <a:pt x="824" y="1998"/>
                  </a:lnTo>
                  <a:lnTo>
                    <a:pt x="820" y="1937"/>
                  </a:lnTo>
                  <a:lnTo>
                    <a:pt x="808" y="1879"/>
                  </a:lnTo>
                  <a:lnTo>
                    <a:pt x="790" y="1824"/>
                  </a:lnTo>
                  <a:lnTo>
                    <a:pt x="765" y="1771"/>
                  </a:lnTo>
                  <a:lnTo>
                    <a:pt x="733" y="1723"/>
                  </a:lnTo>
                  <a:lnTo>
                    <a:pt x="697" y="1678"/>
                  </a:lnTo>
                  <a:lnTo>
                    <a:pt x="655" y="1639"/>
                  </a:lnTo>
                  <a:lnTo>
                    <a:pt x="608" y="1604"/>
                  </a:lnTo>
                  <a:lnTo>
                    <a:pt x="557" y="1574"/>
                  </a:lnTo>
                  <a:lnTo>
                    <a:pt x="502" y="1550"/>
                  </a:lnTo>
                  <a:lnTo>
                    <a:pt x="444" y="1532"/>
                  </a:lnTo>
                  <a:lnTo>
                    <a:pt x="382" y="1521"/>
                  </a:lnTo>
                  <a:lnTo>
                    <a:pt x="320" y="1517"/>
                  </a:lnTo>
                  <a:lnTo>
                    <a:pt x="259" y="1521"/>
                  </a:lnTo>
                  <a:lnTo>
                    <a:pt x="202" y="1530"/>
                  </a:lnTo>
                  <a:lnTo>
                    <a:pt x="147" y="1546"/>
                  </a:lnTo>
                  <a:lnTo>
                    <a:pt x="94" y="1568"/>
                  </a:lnTo>
                  <a:lnTo>
                    <a:pt x="46" y="1594"/>
                  </a:lnTo>
                  <a:lnTo>
                    <a:pt x="0" y="1626"/>
                  </a:lnTo>
                  <a:lnTo>
                    <a:pt x="0" y="805"/>
                  </a:lnTo>
                  <a:lnTo>
                    <a:pt x="884" y="805"/>
                  </a:lnTo>
                  <a:lnTo>
                    <a:pt x="845" y="761"/>
                  </a:lnTo>
                  <a:lnTo>
                    <a:pt x="812" y="711"/>
                  </a:lnTo>
                  <a:lnTo>
                    <a:pt x="784" y="657"/>
                  </a:lnTo>
                  <a:lnTo>
                    <a:pt x="765" y="601"/>
                  </a:lnTo>
                  <a:lnTo>
                    <a:pt x="753" y="542"/>
                  </a:lnTo>
                  <a:lnTo>
                    <a:pt x="749" y="480"/>
                  </a:lnTo>
                  <a:lnTo>
                    <a:pt x="753" y="420"/>
                  </a:lnTo>
                  <a:lnTo>
                    <a:pt x="765" y="361"/>
                  </a:lnTo>
                  <a:lnTo>
                    <a:pt x="783" y="306"/>
                  </a:lnTo>
                  <a:lnTo>
                    <a:pt x="808" y="254"/>
                  </a:lnTo>
                  <a:lnTo>
                    <a:pt x="840" y="206"/>
                  </a:lnTo>
                  <a:lnTo>
                    <a:pt x="876" y="161"/>
                  </a:lnTo>
                  <a:lnTo>
                    <a:pt x="918" y="122"/>
                  </a:lnTo>
                  <a:lnTo>
                    <a:pt x="965" y="86"/>
                  </a:lnTo>
                  <a:lnTo>
                    <a:pt x="1016" y="56"/>
                  </a:lnTo>
                  <a:lnTo>
                    <a:pt x="1071" y="33"/>
                  </a:lnTo>
                  <a:lnTo>
                    <a:pt x="1129" y="14"/>
                  </a:lnTo>
                  <a:lnTo>
                    <a:pt x="1190" y="4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>
              <a:innerShdw blurRad="520700">
                <a:prstClr val="black">
                  <a:alpha val="22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2472C-1332-4F1F-9D50-000C799FD20E}"/>
              </a:ext>
            </a:extLst>
          </p:cNvPr>
          <p:cNvGrpSpPr/>
          <p:nvPr/>
        </p:nvGrpSpPr>
        <p:grpSpPr>
          <a:xfrm>
            <a:off x="9573357" y="2642466"/>
            <a:ext cx="990057" cy="1610568"/>
            <a:chOff x="9046740" y="1892931"/>
            <a:chExt cx="1381735" cy="2247725"/>
          </a:xfrm>
        </p:grpSpPr>
        <p:sp>
          <p:nvSpPr>
            <p:cNvPr id="82" name="Freeform 58">
              <a:extLst>
                <a:ext uri="{FF2B5EF4-FFF2-40B4-BE49-F238E27FC236}">
                  <a16:creationId xmlns:a16="http://schemas.microsoft.com/office/drawing/2014/main" id="{30627F85-A6D0-43C1-BBAB-9E4BD4E99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6740" y="2826057"/>
              <a:ext cx="1381735" cy="1314599"/>
            </a:xfrm>
            <a:custGeom>
              <a:avLst/>
              <a:gdLst>
                <a:gd name="T0" fmla="*/ 1098 w 2655"/>
                <a:gd name="T1" fmla="*/ 13 h 2526"/>
                <a:gd name="T2" fmla="*/ 1237 w 2655"/>
                <a:gd name="T3" fmla="*/ 79 h 2526"/>
                <a:gd name="T4" fmla="*/ 1338 w 2655"/>
                <a:gd name="T5" fmla="*/ 189 h 2526"/>
                <a:gd name="T6" fmla="*/ 1389 w 2655"/>
                <a:gd name="T7" fmla="*/ 329 h 2526"/>
                <a:gd name="T8" fmla="*/ 1380 w 2655"/>
                <a:gd name="T9" fmla="*/ 477 h 2526"/>
                <a:gd name="T10" fmla="*/ 1315 w 2655"/>
                <a:gd name="T11" fmla="*/ 602 h 2526"/>
                <a:gd name="T12" fmla="*/ 1984 w 2655"/>
                <a:gd name="T13" fmla="*/ 1303 h 2526"/>
                <a:gd name="T14" fmla="*/ 2108 w 2655"/>
                <a:gd name="T15" fmla="*/ 1230 h 2526"/>
                <a:gd name="T16" fmla="*/ 2255 w 2655"/>
                <a:gd name="T17" fmla="*/ 1202 h 2526"/>
                <a:gd name="T18" fmla="*/ 2411 w 2655"/>
                <a:gd name="T19" fmla="*/ 1232 h 2526"/>
                <a:gd name="T20" fmla="*/ 2538 w 2655"/>
                <a:gd name="T21" fmla="*/ 1313 h 2526"/>
                <a:gd name="T22" fmla="*/ 2623 w 2655"/>
                <a:gd name="T23" fmla="*/ 1434 h 2526"/>
                <a:gd name="T24" fmla="*/ 2655 w 2655"/>
                <a:gd name="T25" fmla="*/ 1582 h 2526"/>
                <a:gd name="T26" fmla="*/ 2623 w 2655"/>
                <a:gd name="T27" fmla="*/ 1730 h 2526"/>
                <a:gd name="T28" fmla="*/ 2538 w 2655"/>
                <a:gd name="T29" fmla="*/ 1850 h 2526"/>
                <a:gd name="T30" fmla="*/ 2411 w 2655"/>
                <a:gd name="T31" fmla="*/ 1933 h 2526"/>
                <a:gd name="T32" fmla="*/ 2255 w 2655"/>
                <a:gd name="T33" fmla="*/ 1962 h 2526"/>
                <a:gd name="T34" fmla="*/ 2108 w 2655"/>
                <a:gd name="T35" fmla="*/ 1935 h 2526"/>
                <a:gd name="T36" fmla="*/ 1984 w 2655"/>
                <a:gd name="T37" fmla="*/ 1861 h 2526"/>
                <a:gd name="T38" fmla="*/ 1332 w 2655"/>
                <a:gd name="T39" fmla="*/ 2484 h 2526"/>
                <a:gd name="T40" fmla="*/ 1389 w 2655"/>
                <a:gd name="T41" fmla="*/ 2339 h 2526"/>
                <a:gd name="T42" fmla="*/ 1378 w 2655"/>
                <a:gd name="T43" fmla="*/ 2184 h 2526"/>
                <a:gd name="T44" fmla="*/ 1309 w 2655"/>
                <a:gd name="T45" fmla="*/ 2053 h 2526"/>
                <a:gd name="T46" fmla="*/ 1194 w 2655"/>
                <a:gd name="T47" fmla="*/ 1956 h 2526"/>
                <a:gd name="T48" fmla="*/ 1047 w 2655"/>
                <a:gd name="T49" fmla="*/ 1908 h 2526"/>
                <a:gd name="T50" fmla="*/ 886 w 2655"/>
                <a:gd name="T51" fmla="*/ 1918 h 2526"/>
                <a:gd name="T52" fmla="*/ 749 w 2655"/>
                <a:gd name="T53" fmla="*/ 1984 h 2526"/>
                <a:gd name="T54" fmla="*/ 648 w 2655"/>
                <a:gd name="T55" fmla="*/ 2094 h 2526"/>
                <a:gd name="T56" fmla="*/ 597 w 2655"/>
                <a:gd name="T57" fmla="*/ 2234 h 2526"/>
                <a:gd name="T58" fmla="*/ 608 w 2655"/>
                <a:gd name="T59" fmla="*/ 2391 h 2526"/>
                <a:gd name="T60" fmla="*/ 683 w 2655"/>
                <a:gd name="T61" fmla="*/ 2526 h 2526"/>
                <a:gd name="T62" fmla="*/ 44 w 2655"/>
                <a:gd name="T63" fmla="*/ 1905 h 2526"/>
                <a:gd name="T64" fmla="*/ 196 w 2655"/>
                <a:gd name="T65" fmla="*/ 1959 h 2526"/>
                <a:gd name="T66" fmla="*/ 360 w 2655"/>
                <a:gd name="T67" fmla="*/ 1949 h 2526"/>
                <a:gd name="T68" fmla="*/ 497 w 2655"/>
                <a:gd name="T69" fmla="*/ 1883 h 2526"/>
                <a:gd name="T70" fmla="*/ 598 w 2655"/>
                <a:gd name="T71" fmla="*/ 1774 h 2526"/>
                <a:gd name="T72" fmla="*/ 649 w 2655"/>
                <a:gd name="T73" fmla="*/ 1634 h 2526"/>
                <a:gd name="T74" fmla="*/ 639 w 2655"/>
                <a:gd name="T75" fmla="*/ 1481 h 2526"/>
                <a:gd name="T76" fmla="*/ 569 w 2655"/>
                <a:gd name="T77" fmla="*/ 1350 h 2526"/>
                <a:gd name="T78" fmla="*/ 454 w 2655"/>
                <a:gd name="T79" fmla="*/ 1253 h 2526"/>
                <a:gd name="T80" fmla="*/ 307 w 2655"/>
                <a:gd name="T81" fmla="*/ 1205 h 2526"/>
                <a:gd name="T82" fmla="*/ 142 w 2655"/>
                <a:gd name="T83" fmla="*/ 1217 h 2526"/>
                <a:gd name="T84" fmla="*/ 0 w 2655"/>
                <a:gd name="T85" fmla="*/ 1289 h 2526"/>
                <a:gd name="T86" fmla="*/ 669 w 2655"/>
                <a:gd name="T87" fmla="*/ 602 h 2526"/>
                <a:gd name="T88" fmla="*/ 606 w 2655"/>
                <a:gd name="T89" fmla="*/ 477 h 2526"/>
                <a:gd name="T90" fmla="*/ 597 w 2655"/>
                <a:gd name="T91" fmla="*/ 329 h 2526"/>
                <a:gd name="T92" fmla="*/ 648 w 2655"/>
                <a:gd name="T93" fmla="*/ 189 h 2526"/>
                <a:gd name="T94" fmla="*/ 749 w 2655"/>
                <a:gd name="T95" fmla="*/ 79 h 2526"/>
                <a:gd name="T96" fmla="*/ 886 w 2655"/>
                <a:gd name="T97" fmla="*/ 13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55" h="2526">
                  <a:moveTo>
                    <a:pt x="992" y="0"/>
                  </a:moveTo>
                  <a:lnTo>
                    <a:pt x="1047" y="4"/>
                  </a:lnTo>
                  <a:lnTo>
                    <a:pt x="1098" y="13"/>
                  </a:lnTo>
                  <a:lnTo>
                    <a:pt x="1148" y="30"/>
                  </a:lnTo>
                  <a:lnTo>
                    <a:pt x="1194" y="52"/>
                  </a:lnTo>
                  <a:lnTo>
                    <a:pt x="1237" y="79"/>
                  </a:lnTo>
                  <a:lnTo>
                    <a:pt x="1275" y="111"/>
                  </a:lnTo>
                  <a:lnTo>
                    <a:pt x="1309" y="148"/>
                  </a:lnTo>
                  <a:lnTo>
                    <a:pt x="1338" y="189"/>
                  </a:lnTo>
                  <a:lnTo>
                    <a:pt x="1361" y="232"/>
                  </a:lnTo>
                  <a:lnTo>
                    <a:pt x="1378" y="279"/>
                  </a:lnTo>
                  <a:lnTo>
                    <a:pt x="1389" y="329"/>
                  </a:lnTo>
                  <a:lnTo>
                    <a:pt x="1393" y="380"/>
                  </a:lnTo>
                  <a:lnTo>
                    <a:pt x="1389" y="430"/>
                  </a:lnTo>
                  <a:lnTo>
                    <a:pt x="1380" y="477"/>
                  </a:lnTo>
                  <a:lnTo>
                    <a:pt x="1364" y="521"/>
                  </a:lnTo>
                  <a:lnTo>
                    <a:pt x="1342" y="563"/>
                  </a:lnTo>
                  <a:lnTo>
                    <a:pt x="1315" y="602"/>
                  </a:lnTo>
                  <a:lnTo>
                    <a:pt x="1285" y="638"/>
                  </a:lnTo>
                  <a:lnTo>
                    <a:pt x="1984" y="638"/>
                  </a:lnTo>
                  <a:lnTo>
                    <a:pt x="1984" y="1303"/>
                  </a:lnTo>
                  <a:lnTo>
                    <a:pt x="2022" y="1274"/>
                  </a:lnTo>
                  <a:lnTo>
                    <a:pt x="2063" y="1249"/>
                  </a:lnTo>
                  <a:lnTo>
                    <a:pt x="2108" y="1230"/>
                  </a:lnTo>
                  <a:lnTo>
                    <a:pt x="2155" y="1214"/>
                  </a:lnTo>
                  <a:lnTo>
                    <a:pt x="2204" y="1205"/>
                  </a:lnTo>
                  <a:lnTo>
                    <a:pt x="2255" y="1202"/>
                  </a:lnTo>
                  <a:lnTo>
                    <a:pt x="2310" y="1205"/>
                  </a:lnTo>
                  <a:lnTo>
                    <a:pt x="2362" y="1215"/>
                  </a:lnTo>
                  <a:lnTo>
                    <a:pt x="2411" y="1232"/>
                  </a:lnTo>
                  <a:lnTo>
                    <a:pt x="2457" y="1253"/>
                  </a:lnTo>
                  <a:lnTo>
                    <a:pt x="2500" y="1281"/>
                  </a:lnTo>
                  <a:lnTo>
                    <a:pt x="2538" y="1313"/>
                  </a:lnTo>
                  <a:lnTo>
                    <a:pt x="2572" y="1350"/>
                  </a:lnTo>
                  <a:lnTo>
                    <a:pt x="2601" y="1391"/>
                  </a:lnTo>
                  <a:lnTo>
                    <a:pt x="2623" y="1434"/>
                  </a:lnTo>
                  <a:lnTo>
                    <a:pt x="2640" y="1481"/>
                  </a:lnTo>
                  <a:lnTo>
                    <a:pt x="2651" y="1531"/>
                  </a:lnTo>
                  <a:lnTo>
                    <a:pt x="2655" y="1582"/>
                  </a:lnTo>
                  <a:lnTo>
                    <a:pt x="2651" y="1634"/>
                  </a:lnTo>
                  <a:lnTo>
                    <a:pt x="2640" y="1683"/>
                  </a:lnTo>
                  <a:lnTo>
                    <a:pt x="2623" y="1730"/>
                  </a:lnTo>
                  <a:lnTo>
                    <a:pt x="2601" y="1774"/>
                  </a:lnTo>
                  <a:lnTo>
                    <a:pt x="2572" y="1815"/>
                  </a:lnTo>
                  <a:lnTo>
                    <a:pt x="2538" y="1850"/>
                  </a:lnTo>
                  <a:lnTo>
                    <a:pt x="2500" y="1883"/>
                  </a:lnTo>
                  <a:lnTo>
                    <a:pt x="2457" y="1911"/>
                  </a:lnTo>
                  <a:lnTo>
                    <a:pt x="2411" y="1933"/>
                  </a:lnTo>
                  <a:lnTo>
                    <a:pt x="2362" y="1949"/>
                  </a:lnTo>
                  <a:lnTo>
                    <a:pt x="2310" y="1959"/>
                  </a:lnTo>
                  <a:lnTo>
                    <a:pt x="2255" y="1962"/>
                  </a:lnTo>
                  <a:lnTo>
                    <a:pt x="2204" y="1959"/>
                  </a:lnTo>
                  <a:lnTo>
                    <a:pt x="2155" y="1950"/>
                  </a:lnTo>
                  <a:lnTo>
                    <a:pt x="2108" y="1935"/>
                  </a:lnTo>
                  <a:lnTo>
                    <a:pt x="2063" y="1914"/>
                  </a:lnTo>
                  <a:lnTo>
                    <a:pt x="2022" y="1890"/>
                  </a:lnTo>
                  <a:lnTo>
                    <a:pt x="1984" y="1861"/>
                  </a:lnTo>
                  <a:lnTo>
                    <a:pt x="1984" y="2526"/>
                  </a:lnTo>
                  <a:lnTo>
                    <a:pt x="1301" y="2526"/>
                  </a:lnTo>
                  <a:lnTo>
                    <a:pt x="1332" y="2484"/>
                  </a:lnTo>
                  <a:lnTo>
                    <a:pt x="1357" y="2440"/>
                  </a:lnTo>
                  <a:lnTo>
                    <a:pt x="1377" y="2391"/>
                  </a:lnTo>
                  <a:lnTo>
                    <a:pt x="1389" y="2339"/>
                  </a:lnTo>
                  <a:lnTo>
                    <a:pt x="1393" y="2285"/>
                  </a:lnTo>
                  <a:lnTo>
                    <a:pt x="1389" y="2234"/>
                  </a:lnTo>
                  <a:lnTo>
                    <a:pt x="1378" y="2184"/>
                  </a:lnTo>
                  <a:lnTo>
                    <a:pt x="1361" y="2137"/>
                  </a:lnTo>
                  <a:lnTo>
                    <a:pt x="1338" y="2094"/>
                  </a:lnTo>
                  <a:lnTo>
                    <a:pt x="1309" y="2053"/>
                  </a:lnTo>
                  <a:lnTo>
                    <a:pt x="1275" y="2017"/>
                  </a:lnTo>
                  <a:lnTo>
                    <a:pt x="1237" y="1984"/>
                  </a:lnTo>
                  <a:lnTo>
                    <a:pt x="1194" y="1956"/>
                  </a:lnTo>
                  <a:lnTo>
                    <a:pt x="1148" y="1935"/>
                  </a:lnTo>
                  <a:lnTo>
                    <a:pt x="1098" y="1918"/>
                  </a:lnTo>
                  <a:lnTo>
                    <a:pt x="1047" y="1908"/>
                  </a:lnTo>
                  <a:lnTo>
                    <a:pt x="992" y="1905"/>
                  </a:lnTo>
                  <a:lnTo>
                    <a:pt x="938" y="1908"/>
                  </a:lnTo>
                  <a:lnTo>
                    <a:pt x="886" y="1918"/>
                  </a:lnTo>
                  <a:lnTo>
                    <a:pt x="836" y="1935"/>
                  </a:lnTo>
                  <a:lnTo>
                    <a:pt x="790" y="1956"/>
                  </a:lnTo>
                  <a:lnTo>
                    <a:pt x="749" y="1984"/>
                  </a:lnTo>
                  <a:lnTo>
                    <a:pt x="709" y="2017"/>
                  </a:lnTo>
                  <a:lnTo>
                    <a:pt x="677" y="2053"/>
                  </a:lnTo>
                  <a:lnTo>
                    <a:pt x="648" y="2094"/>
                  </a:lnTo>
                  <a:lnTo>
                    <a:pt x="624" y="2137"/>
                  </a:lnTo>
                  <a:lnTo>
                    <a:pt x="607" y="2184"/>
                  </a:lnTo>
                  <a:lnTo>
                    <a:pt x="597" y="2234"/>
                  </a:lnTo>
                  <a:lnTo>
                    <a:pt x="593" y="2285"/>
                  </a:lnTo>
                  <a:lnTo>
                    <a:pt x="597" y="2339"/>
                  </a:lnTo>
                  <a:lnTo>
                    <a:pt x="608" y="2391"/>
                  </a:lnTo>
                  <a:lnTo>
                    <a:pt x="627" y="2440"/>
                  </a:lnTo>
                  <a:lnTo>
                    <a:pt x="653" y="2484"/>
                  </a:lnTo>
                  <a:lnTo>
                    <a:pt x="683" y="2526"/>
                  </a:lnTo>
                  <a:lnTo>
                    <a:pt x="0" y="2526"/>
                  </a:lnTo>
                  <a:lnTo>
                    <a:pt x="0" y="1876"/>
                  </a:lnTo>
                  <a:lnTo>
                    <a:pt x="44" y="1905"/>
                  </a:lnTo>
                  <a:lnTo>
                    <a:pt x="91" y="1930"/>
                  </a:lnTo>
                  <a:lnTo>
                    <a:pt x="142" y="1947"/>
                  </a:lnTo>
                  <a:lnTo>
                    <a:pt x="196" y="1959"/>
                  </a:lnTo>
                  <a:lnTo>
                    <a:pt x="252" y="1962"/>
                  </a:lnTo>
                  <a:lnTo>
                    <a:pt x="307" y="1959"/>
                  </a:lnTo>
                  <a:lnTo>
                    <a:pt x="360" y="1949"/>
                  </a:lnTo>
                  <a:lnTo>
                    <a:pt x="408" y="1933"/>
                  </a:lnTo>
                  <a:lnTo>
                    <a:pt x="454" y="1911"/>
                  </a:lnTo>
                  <a:lnTo>
                    <a:pt x="497" y="1883"/>
                  </a:lnTo>
                  <a:lnTo>
                    <a:pt x="535" y="1850"/>
                  </a:lnTo>
                  <a:lnTo>
                    <a:pt x="569" y="1815"/>
                  </a:lnTo>
                  <a:lnTo>
                    <a:pt x="598" y="1774"/>
                  </a:lnTo>
                  <a:lnTo>
                    <a:pt x="622" y="1730"/>
                  </a:lnTo>
                  <a:lnTo>
                    <a:pt x="639" y="1683"/>
                  </a:lnTo>
                  <a:lnTo>
                    <a:pt x="649" y="1634"/>
                  </a:lnTo>
                  <a:lnTo>
                    <a:pt x="653" y="1582"/>
                  </a:lnTo>
                  <a:lnTo>
                    <a:pt x="649" y="1531"/>
                  </a:lnTo>
                  <a:lnTo>
                    <a:pt x="639" y="1481"/>
                  </a:lnTo>
                  <a:lnTo>
                    <a:pt x="622" y="1434"/>
                  </a:lnTo>
                  <a:lnTo>
                    <a:pt x="598" y="1391"/>
                  </a:lnTo>
                  <a:lnTo>
                    <a:pt x="569" y="1350"/>
                  </a:lnTo>
                  <a:lnTo>
                    <a:pt x="535" y="1313"/>
                  </a:lnTo>
                  <a:lnTo>
                    <a:pt x="497" y="1281"/>
                  </a:lnTo>
                  <a:lnTo>
                    <a:pt x="454" y="1253"/>
                  </a:lnTo>
                  <a:lnTo>
                    <a:pt x="408" y="1232"/>
                  </a:lnTo>
                  <a:lnTo>
                    <a:pt x="360" y="1215"/>
                  </a:lnTo>
                  <a:lnTo>
                    <a:pt x="307" y="1205"/>
                  </a:lnTo>
                  <a:lnTo>
                    <a:pt x="252" y="1202"/>
                  </a:lnTo>
                  <a:lnTo>
                    <a:pt x="196" y="1206"/>
                  </a:lnTo>
                  <a:lnTo>
                    <a:pt x="142" y="1217"/>
                  </a:lnTo>
                  <a:lnTo>
                    <a:pt x="91" y="1235"/>
                  </a:lnTo>
                  <a:lnTo>
                    <a:pt x="44" y="1258"/>
                  </a:lnTo>
                  <a:lnTo>
                    <a:pt x="0" y="1289"/>
                  </a:lnTo>
                  <a:lnTo>
                    <a:pt x="0" y="638"/>
                  </a:lnTo>
                  <a:lnTo>
                    <a:pt x="700" y="638"/>
                  </a:lnTo>
                  <a:lnTo>
                    <a:pt x="669" y="602"/>
                  </a:lnTo>
                  <a:lnTo>
                    <a:pt x="643" y="563"/>
                  </a:lnTo>
                  <a:lnTo>
                    <a:pt x="622" y="521"/>
                  </a:lnTo>
                  <a:lnTo>
                    <a:pt x="606" y="477"/>
                  </a:lnTo>
                  <a:lnTo>
                    <a:pt x="597" y="430"/>
                  </a:lnTo>
                  <a:lnTo>
                    <a:pt x="593" y="380"/>
                  </a:lnTo>
                  <a:lnTo>
                    <a:pt x="597" y="329"/>
                  </a:lnTo>
                  <a:lnTo>
                    <a:pt x="607" y="279"/>
                  </a:lnTo>
                  <a:lnTo>
                    <a:pt x="624" y="232"/>
                  </a:lnTo>
                  <a:lnTo>
                    <a:pt x="648" y="189"/>
                  </a:lnTo>
                  <a:lnTo>
                    <a:pt x="677" y="148"/>
                  </a:lnTo>
                  <a:lnTo>
                    <a:pt x="709" y="111"/>
                  </a:lnTo>
                  <a:lnTo>
                    <a:pt x="749" y="79"/>
                  </a:lnTo>
                  <a:lnTo>
                    <a:pt x="790" y="52"/>
                  </a:lnTo>
                  <a:lnTo>
                    <a:pt x="836" y="30"/>
                  </a:lnTo>
                  <a:lnTo>
                    <a:pt x="886" y="13"/>
                  </a:lnTo>
                  <a:lnTo>
                    <a:pt x="938" y="4"/>
                  </a:lnTo>
                  <a:lnTo>
                    <a:pt x="992" y="0"/>
                  </a:lnTo>
                  <a:close/>
                </a:path>
              </a:pathLst>
            </a:custGeom>
            <a:solidFill>
              <a:srgbClr val="357679"/>
            </a:solidFill>
            <a:ln w="76200">
              <a:solidFill>
                <a:schemeClr val="accent5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520700" dist="25400" dir="12900000" algn="tr" rotWithShape="0">
                <a:prstClr val="black">
                  <a:alpha val="7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83" name="Freeform 59">
              <a:extLst>
                <a:ext uri="{FF2B5EF4-FFF2-40B4-BE49-F238E27FC236}">
                  <a16:creationId xmlns:a16="http://schemas.microsoft.com/office/drawing/2014/main" id="{F619CE56-2D0C-4325-8DFF-65BBB7510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5489" y="2090693"/>
              <a:ext cx="56206" cy="1067396"/>
            </a:xfrm>
            <a:custGeom>
              <a:avLst/>
              <a:gdLst>
                <a:gd name="T0" fmla="*/ 108 w 108"/>
                <a:gd name="T1" fmla="*/ 0 h 2051"/>
                <a:gd name="T2" fmla="*/ 108 w 108"/>
                <a:gd name="T3" fmla="*/ 1793 h 2051"/>
                <a:gd name="T4" fmla="*/ 105 w 108"/>
                <a:gd name="T5" fmla="*/ 1829 h 2051"/>
                <a:gd name="T6" fmla="*/ 105 w 108"/>
                <a:gd name="T7" fmla="*/ 1835 h 2051"/>
                <a:gd name="T8" fmla="*/ 104 w 108"/>
                <a:gd name="T9" fmla="*/ 1841 h 2051"/>
                <a:gd name="T10" fmla="*/ 100 w 108"/>
                <a:gd name="T11" fmla="*/ 1865 h 2051"/>
                <a:gd name="T12" fmla="*/ 99 w 108"/>
                <a:gd name="T13" fmla="*/ 1871 h 2051"/>
                <a:gd name="T14" fmla="*/ 96 w 108"/>
                <a:gd name="T15" fmla="*/ 1879 h 2051"/>
                <a:gd name="T16" fmla="*/ 93 w 108"/>
                <a:gd name="T17" fmla="*/ 1890 h 2051"/>
                <a:gd name="T18" fmla="*/ 91 w 108"/>
                <a:gd name="T19" fmla="*/ 1899 h 2051"/>
                <a:gd name="T20" fmla="*/ 88 w 108"/>
                <a:gd name="T21" fmla="*/ 1907 h 2051"/>
                <a:gd name="T22" fmla="*/ 85 w 108"/>
                <a:gd name="T23" fmla="*/ 1913 h 2051"/>
                <a:gd name="T24" fmla="*/ 83 w 108"/>
                <a:gd name="T25" fmla="*/ 1922 h 2051"/>
                <a:gd name="T26" fmla="*/ 79 w 108"/>
                <a:gd name="T27" fmla="*/ 1932 h 2051"/>
                <a:gd name="T28" fmla="*/ 79 w 108"/>
                <a:gd name="T29" fmla="*/ 1933 h 2051"/>
                <a:gd name="T30" fmla="*/ 58 w 108"/>
                <a:gd name="T31" fmla="*/ 1973 h 2051"/>
                <a:gd name="T32" fmla="*/ 53 w 108"/>
                <a:gd name="T33" fmla="*/ 1984 h 2051"/>
                <a:gd name="T34" fmla="*/ 29 w 108"/>
                <a:gd name="T35" fmla="*/ 2017 h 2051"/>
                <a:gd name="T36" fmla="*/ 28 w 108"/>
                <a:gd name="T37" fmla="*/ 2018 h 2051"/>
                <a:gd name="T38" fmla="*/ 27 w 108"/>
                <a:gd name="T39" fmla="*/ 2021 h 2051"/>
                <a:gd name="T40" fmla="*/ 25 w 108"/>
                <a:gd name="T41" fmla="*/ 2022 h 2051"/>
                <a:gd name="T42" fmla="*/ 0 w 108"/>
                <a:gd name="T43" fmla="*/ 2051 h 2051"/>
                <a:gd name="T44" fmla="*/ 0 w 108"/>
                <a:gd name="T45" fmla="*/ 258 h 2051"/>
                <a:gd name="T46" fmla="*/ 25 w 108"/>
                <a:gd name="T47" fmla="*/ 229 h 2051"/>
                <a:gd name="T48" fmla="*/ 29 w 108"/>
                <a:gd name="T49" fmla="*/ 224 h 2051"/>
                <a:gd name="T50" fmla="*/ 53 w 108"/>
                <a:gd name="T51" fmla="*/ 191 h 2051"/>
                <a:gd name="T52" fmla="*/ 58 w 108"/>
                <a:gd name="T53" fmla="*/ 181 h 2051"/>
                <a:gd name="T54" fmla="*/ 79 w 108"/>
                <a:gd name="T55" fmla="*/ 140 h 2051"/>
                <a:gd name="T56" fmla="*/ 83 w 108"/>
                <a:gd name="T57" fmla="*/ 131 h 2051"/>
                <a:gd name="T58" fmla="*/ 85 w 108"/>
                <a:gd name="T59" fmla="*/ 121 h 2051"/>
                <a:gd name="T60" fmla="*/ 88 w 108"/>
                <a:gd name="T61" fmla="*/ 114 h 2051"/>
                <a:gd name="T62" fmla="*/ 91 w 108"/>
                <a:gd name="T63" fmla="*/ 106 h 2051"/>
                <a:gd name="T64" fmla="*/ 93 w 108"/>
                <a:gd name="T65" fmla="*/ 97 h 2051"/>
                <a:gd name="T66" fmla="*/ 96 w 108"/>
                <a:gd name="T67" fmla="*/ 86 h 2051"/>
                <a:gd name="T68" fmla="*/ 99 w 108"/>
                <a:gd name="T69" fmla="*/ 79 h 2051"/>
                <a:gd name="T70" fmla="*/ 100 w 108"/>
                <a:gd name="T71" fmla="*/ 72 h 2051"/>
                <a:gd name="T72" fmla="*/ 104 w 108"/>
                <a:gd name="T73" fmla="*/ 49 h 2051"/>
                <a:gd name="T74" fmla="*/ 105 w 108"/>
                <a:gd name="T75" fmla="*/ 43 h 2051"/>
                <a:gd name="T76" fmla="*/ 105 w 108"/>
                <a:gd name="T77" fmla="*/ 37 h 2051"/>
                <a:gd name="T78" fmla="*/ 108 w 108"/>
                <a:gd name="T79" fmla="*/ 0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2051">
                  <a:moveTo>
                    <a:pt x="108" y="0"/>
                  </a:moveTo>
                  <a:lnTo>
                    <a:pt x="108" y="1793"/>
                  </a:lnTo>
                  <a:lnTo>
                    <a:pt x="105" y="1829"/>
                  </a:lnTo>
                  <a:lnTo>
                    <a:pt x="105" y="1835"/>
                  </a:lnTo>
                  <a:lnTo>
                    <a:pt x="104" y="1841"/>
                  </a:lnTo>
                  <a:lnTo>
                    <a:pt x="100" y="1865"/>
                  </a:lnTo>
                  <a:lnTo>
                    <a:pt x="99" y="1871"/>
                  </a:lnTo>
                  <a:lnTo>
                    <a:pt x="96" y="1879"/>
                  </a:lnTo>
                  <a:lnTo>
                    <a:pt x="93" y="1890"/>
                  </a:lnTo>
                  <a:lnTo>
                    <a:pt x="91" y="1899"/>
                  </a:lnTo>
                  <a:lnTo>
                    <a:pt x="88" y="1907"/>
                  </a:lnTo>
                  <a:lnTo>
                    <a:pt x="85" y="1913"/>
                  </a:lnTo>
                  <a:lnTo>
                    <a:pt x="83" y="1922"/>
                  </a:lnTo>
                  <a:lnTo>
                    <a:pt x="79" y="1932"/>
                  </a:lnTo>
                  <a:lnTo>
                    <a:pt x="79" y="1933"/>
                  </a:lnTo>
                  <a:lnTo>
                    <a:pt x="58" y="1973"/>
                  </a:lnTo>
                  <a:lnTo>
                    <a:pt x="53" y="1984"/>
                  </a:lnTo>
                  <a:lnTo>
                    <a:pt x="29" y="2017"/>
                  </a:lnTo>
                  <a:lnTo>
                    <a:pt x="28" y="2018"/>
                  </a:lnTo>
                  <a:lnTo>
                    <a:pt x="27" y="2021"/>
                  </a:lnTo>
                  <a:lnTo>
                    <a:pt x="25" y="2022"/>
                  </a:lnTo>
                  <a:lnTo>
                    <a:pt x="0" y="2051"/>
                  </a:lnTo>
                  <a:lnTo>
                    <a:pt x="0" y="258"/>
                  </a:lnTo>
                  <a:lnTo>
                    <a:pt x="25" y="229"/>
                  </a:lnTo>
                  <a:lnTo>
                    <a:pt x="29" y="224"/>
                  </a:lnTo>
                  <a:lnTo>
                    <a:pt x="53" y="191"/>
                  </a:lnTo>
                  <a:lnTo>
                    <a:pt x="58" y="181"/>
                  </a:lnTo>
                  <a:lnTo>
                    <a:pt x="79" y="140"/>
                  </a:lnTo>
                  <a:lnTo>
                    <a:pt x="83" y="131"/>
                  </a:lnTo>
                  <a:lnTo>
                    <a:pt x="85" y="121"/>
                  </a:lnTo>
                  <a:lnTo>
                    <a:pt x="88" y="114"/>
                  </a:lnTo>
                  <a:lnTo>
                    <a:pt x="91" y="106"/>
                  </a:lnTo>
                  <a:lnTo>
                    <a:pt x="93" y="97"/>
                  </a:lnTo>
                  <a:lnTo>
                    <a:pt x="96" y="86"/>
                  </a:lnTo>
                  <a:lnTo>
                    <a:pt x="99" y="79"/>
                  </a:lnTo>
                  <a:lnTo>
                    <a:pt x="100" y="72"/>
                  </a:lnTo>
                  <a:lnTo>
                    <a:pt x="104" y="49"/>
                  </a:lnTo>
                  <a:lnTo>
                    <a:pt x="105" y="43"/>
                  </a:lnTo>
                  <a:lnTo>
                    <a:pt x="105" y="37"/>
                  </a:lnTo>
                  <a:lnTo>
                    <a:pt x="108" y="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84" name="Freeform 60">
              <a:extLst>
                <a:ext uri="{FF2B5EF4-FFF2-40B4-BE49-F238E27FC236}">
                  <a16:creationId xmlns:a16="http://schemas.microsoft.com/office/drawing/2014/main" id="{C6951572-6364-491C-ACF4-6EBD107E8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5354" y="2090693"/>
              <a:ext cx="55686" cy="1067396"/>
            </a:xfrm>
            <a:custGeom>
              <a:avLst/>
              <a:gdLst>
                <a:gd name="T0" fmla="*/ 0 w 107"/>
                <a:gd name="T1" fmla="*/ 0 h 2051"/>
                <a:gd name="T2" fmla="*/ 4 w 107"/>
                <a:gd name="T3" fmla="*/ 49 h 2051"/>
                <a:gd name="T4" fmla="*/ 13 w 107"/>
                <a:gd name="T5" fmla="*/ 96 h 2051"/>
                <a:gd name="T6" fmla="*/ 29 w 107"/>
                <a:gd name="T7" fmla="*/ 141 h 2051"/>
                <a:gd name="T8" fmla="*/ 50 w 107"/>
                <a:gd name="T9" fmla="*/ 183 h 2051"/>
                <a:gd name="T10" fmla="*/ 76 w 107"/>
                <a:gd name="T11" fmla="*/ 223 h 2051"/>
                <a:gd name="T12" fmla="*/ 107 w 107"/>
                <a:gd name="T13" fmla="*/ 258 h 2051"/>
                <a:gd name="T14" fmla="*/ 107 w 107"/>
                <a:gd name="T15" fmla="*/ 2051 h 2051"/>
                <a:gd name="T16" fmla="*/ 76 w 107"/>
                <a:gd name="T17" fmla="*/ 2015 h 2051"/>
                <a:gd name="T18" fmla="*/ 50 w 107"/>
                <a:gd name="T19" fmla="*/ 1976 h 2051"/>
                <a:gd name="T20" fmla="*/ 29 w 107"/>
                <a:gd name="T21" fmla="*/ 1933 h 2051"/>
                <a:gd name="T22" fmla="*/ 13 w 107"/>
                <a:gd name="T23" fmla="*/ 1888 h 2051"/>
                <a:gd name="T24" fmla="*/ 4 w 107"/>
                <a:gd name="T25" fmla="*/ 1841 h 2051"/>
                <a:gd name="T26" fmla="*/ 0 w 107"/>
                <a:gd name="T27" fmla="*/ 1793 h 2051"/>
                <a:gd name="T28" fmla="*/ 0 w 107"/>
                <a:gd name="T29" fmla="*/ 0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7" h="2051">
                  <a:moveTo>
                    <a:pt x="0" y="0"/>
                  </a:moveTo>
                  <a:lnTo>
                    <a:pt x="4" y="49"/>
                  </a:lnTo>
                  <a:lnTo>
                    <a:pt x="13" y="96"/>
                  </a:lnTo>
                  <a:lnTo>
                    <a:pt x="29" y="141"/>
                  </a:lnTo>
                  <a:lnTo>
                    <a:pt x="50" y="183"/>
                  </a:lnTo>
                  <a:lnTo>
                    <a:pt x="76" y="223"/>
                  </a:lnTo>
                  <a:lnTo>
                    <a:pt x="107" y="258"/>
                  </a:lnTo>
                  <a:lnTo>
                    <a:pt x="107" y="2051"/>
                  </a:lnTo>
                  <a:lnTo>
                    <a:pt x="76" y="2015"/>
                  </a:lnTo>
                  <a:lnTo>
                    <a:pt x="50" y="1976"/>
                  </a:lnTo>
                  <a:lnTo>
                    <a:pt x="29" y="1933"/>
                  </a:lnTo>
                  <a:lnTo>
                    <a:pt x="13" y="1888"/>
                  </a:lnTo>
                  <a:lnTo>
                    <a:pt x="4" y="1841"/>
                  </a:lnTo>
                  <a:lnTo>
                    <a:pt x="0" y="179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85" name="Freeform 61">
              <a:extLst>
                <a:ext uri="{FF2B5EF4-FFF2-40B4-BE49-F238E27FC236}">
                  <a16:creationId xmlns:a16="http://schemas.microsoft.com/office/drawing/2014/main" id="{277C02C6-34B8-41A7-8A03-94DAE681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6740" y="2518484"/>
              <a:ext cx="339839" cy="1130888"/>
            </a:xfrm>
            <a:custGeom>
              <a:avLst/>
              <a:gdLst>
                <a:gd name="T0" fmla="*/ 307 w 653"/>
                <a:gd name="T1" fmla="*/ 3 h 2173"/>
                <a:gd name="T2" fmla="*/ 408 w 653"/>
                <a:gd name="T3" fmla="*/ 29 h 2173"/>
                <a:gd name="T4" fmla="*/ 497 w 653"/>
                <a:gd name="T5" fmla="*/ 79 h 2173"/>
                <a:gd name="T6" fmla="*/ 569 w 653"/>
                <a:gd name="T7" fmla="*/ 147 h 2173"/>
                <a:gd name="T8" fmla="*/ 622 w 653"/>
                <a:gd name="T9" fmla="*/ 232 h 2173"/>
                <a:gd name="T10" fmla="*/ 649 w 653"/>
                <a:gd name="T11" fmla="*/ 329 h 2173"/>
                <a:gd name="T12" fmla="*/ 653 w 653"/>
                <a:gd name="T13" fmla="*/ 2173 h 2173"/>
                <a:gd name="T14" fmla="*/ 639 w 653"/>
                <a:gd name="T15" fmla="*/ 2072 h 2173"/>
                <a:gd name="T16" fmla="*/ 598 w 653"/>
                <a:gd name="T17" fmla="*/ 1980 h 2173"/>
                <a:gd name="T18" fmla="*/ 535 w 653"/>
                <a:gd name="T19" fmla="*/ 1904 h 2173"/>
                <a:gd name="T20" fmla="*/ 454 w 653"/>
                <a:gd name="T21" fmla="*/ 1844 h 2173"/>
                <a:gd name="T22" fmla="*/ 360 w 653"/>
                <a:gd name="T23" fmla="*/ 1806 h 2173"/>
                <a:gd name="T24" fmla="*/ 252 w 653"/>
                <a:gd name="T25" fmla="*/ 1792 h 2173"/>
                <a:gd name="T26" fmla="*/ 207 w 653"/>
                <a:gd name="T27" fmla="*/ 1796 h 2173"/>
                <a:gd name="T28" fmla="*/ 178 w 653"/>
                <a:gd name="T29" fmla="*/ 1800 h 2173"/>
                <a:gd name="T30" fmla="*/ 161 w 653"/>
                <a:gd name="T31" fmla="*/ 1802 h 2173"/>
                <a:gd name="T32" fmla="*/ 137 w 653"/>
                <a:gd name="T33" fmla="*/ 1809 h 2173"/>
                <a:gd name="T34" fmla="*/ 119 w 653"/>
                <a:gd name="T35" fmla="*/ 1814 h 2173"/>
                <a:gd name="T36" fmla="*/ 89 w 653"/>
                <a:gd name="T37" fmla="*/ 1826 h 2173"/>
                <a:gd name="T38" fmla="*/ 59 w 653"/>
                <a:gd name="T39" fmla="*/ 1840 h 2173"/>
                <a:gd name="T40" fmla="*/ 31 w 653"/>
                <a:gd name="T41" fmla="*/ 1857 h 2173"/>
                <a:gd name="T42" fmla="*/ 9 w 653"/>
                <a:gd name="T43" fmla="*/ 1872 h 2173"/>
                <a:gd name="T44" fmla="*/ 0 w 653"/>
                <a:gd name="T45" fmla="*/ 86 h 2173"/>
                <a:gd name="T46" fmla="*/ 14 w 653"/>
                <a:gd name="T47" fmla="*/ 76 h 2173"/>
                <a:gd name="T48" fmla="*/ 31 w 653"/>
                <a:gd name="T49" fmla="*/ 65 h 2173"/>
                <a:gd name="T50" fmla="*/ 59 w 653"/>
                <a:gd name="T51" fmla="*/ 48 h 2173"/>
                <a:gd name="T52" fmla="*/ 89 w 653"/>
                <a:gd name="T53" fmla="*/ 33 h 2173"/>
                <a:gd name="T54" fmla="*/ 119 w 653"/>
                <a:gd name="T55" fmla="*/ 21 h 2173"/>
                <a:gd name="T56" fmla="*/ 137 w 653"/>
                <a:gd name="T57" fmla="*/ 16 h 2173"/>
                <a:gd name="T58" fmla="*/ 161 w 653"/>
                <a:gd name="T59" fmla="*/ 10 h 2173"/>
                <a:gd name="T60" fmla="*/ 178 w 653"/>
                <a:gd name="T61" fmla="*/ 7 h 2173"/>
                <a:gd name="T62" fmla="*/ 207 w 653"/>
                <a:gd name="T63" fmla="*/ 3 h 2173"/>
                <a:gd name="T64" fmla="*/ 252 w 653"/>
                <a:gd name="T65" fmla="*/ 0 h 2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3" h="2173">
                  <a:moveTo>
                    <a:pt x="252" y="0"/>
                  </a:moveTo>
                  <a:lnTo>
                    <a:pt x="307" y="3"/>
                  </a:lnTo>
                  <a:lnTo>
                    <a:pt x="360" y="14"/>
                  </a:lnTo>
                  <a:lnTo>
                    <a:pt x="408" y="29"/>
                  </a:lnTo>
                  <a:lnTo>
                    <a:pt x="454" y="51"/>
                  </a:lnTo>
                  <a:lnTo>
                    <a:pt x="497" y="79"/>
                  </a:lnTo>
                  <a:lnTo>
                    <a:pt x="535" y="112"/>
                  </a:lnTo>
                  <a:lnTo>
                    <a:pt x="569" y="147"/>
                  </a:lnTo>
                  <a:lnTo>
                    <a:pt x="598" y="188"/>
                  </a:lnTo>
                  <a:lnTo>
                    <a:pt x="622" y="232"/>
                  </a:lnTo>
                  <a:lnTo>
                    <a:pt x="639" y="279"/>
                  </a:lnTo>
                  <a:lnTo>
                    <a:pt x="649" y="329"/>
                  </a:lnTo>
                  <a:lnTo>
                    <a:pt x="653" y="380"/>
                  </a:lnTo>
                  <a:lnTo>
                    <a:pt x="653" y="2173"/>
                  </a:lnTo>
                  <a:lnTo>
                    <a:pt x="649" y="2122"/>
                  </a:lnTo>
                  <a:lnTo>
                    <a:pt x="639" y="2072"/>
                  </a:lnTo>
                  <a:lnTo>
                    <a:pt x="622" y="2025"/>
                  </a:lnTo>
                  <a:lnTo>
                    <a:pt x="598" y="1980"/>
                  </a:lnTo>
                  <a:lnTo>
                    <a:pt x="569" y="1940"/>
                  </a:lnTo>
                  <a:lnTo>
                    <a:pt x="535" y="1904"/>
                  </a:lnTo>
                  <a:lnTo>
                    <a:pt x="497" y="1872"/>
                  </a:lnTo>
                  <a:lnTo>
                    <a:pt x="454" y="1844"/>
                  </a:lnTo>
                  <a:lnTo>
                    <a:pt x="408" y="1822"/>
                  </a:lnTo>
                  <a:lnTo>
                    <a:pt x="360" y="1806"/>
                  </a:lnTo>
                  <a:lnTo>
                    <a:pt x="307" y="1796"/>
                  </a:lnTo>
                  <a:lnTo>
                    <a:pt x="252" y="1792"/>
                  </a:lnTo>
                  <a:lnTo>
                    <a:pt x="218" y="1794"/>
                  </a:lnTo>
                  <a:lnTo>
                    <a:pt x="207" y="1796"/>
                  </a:lnTo>
                  <a:lnTo>
                    <a:pt x="184" y="1798"/>
                  </a:lnTo>
                  <a:lnTo>
                    <a:pt x="178" y="1800"/>
                  </a:lnTo>
                  <a:lnTo>
                    <a:pt x="171" y="1801"/>
                  </a:lnTo>
                  <a:lnTo>
                    <a:pt x="161" y="1802"/>
                  </a:lnTo>
                  <a:lnTo>
                    <a:pt x="152" y="1805"/>
                  </a:lnTo>
                  <a:lnTo>
                    <a:pt x="137" y="1809"/>
                  </a:lnTo>
                  <a:lnTo>
                    <a:pt x="128" y="1811"/>
                  </a:lnTo>
                  <a:lnTo>
                    <a:pt x="119" y="1814"/>
                  </a:lnTo>
                  <a:lnTo>
                    <a:pt x="106" y="1819"/>
                  </a:lnTo>
                  <a:lnTo>
                    <a:pt x="89" y="1826"/>
                  </a:lnTo>
                  <a:lnTo>
                    <a:pt x="74" y="1832"/>
                  </a:lnTo>
                  <a:lnTo>
                    <a:pt x="59" y="1840"/>
                  </a:lnTo>
                  <a:lnTo>
                    <a:pt x="46" y="1848"/>
                  </a:lnTo>
                  <a:lnTo>
                    <a:pt x="31" y="1857"/>
                  </a:lnTo>
                  <a:lnTo>
                    <a:pt x="19" y="1865"/>
                  </a:lnTo>
                  <a:lnTo>
                    <a:pt x="9" y="1872"/>
                  </a:lnTo>
                  <a:lnTo>
                    <a:pt x="0" y="1878"/>
                  </a:lnTo>
                  <a:lnTo>
                    <a:pt x="0" y="86"/>
                  </a:lnTo>
                  <a:lnTo>
                    <a:pt x="9" y="79"/>
                  </a:lnTo>
                  <a:lnTo>
                    <a:pt x="14" y="76"/>
                  </a:lnTo>
                  <a:lnTo>
                    <a:pt x="19" y="72"/>
                  </a:lnTo>
                  <a:lnTo>
                    <a:pt x="31" y="65"/>
                  </a:lnTo>
                  <a:lnTo>
                    <a:pt x="46" y="55"/>
                  </a:lnTo>
                  <a:lnTo>
                    <a:pt x="59" y="48"/>
                  </a:lnTo>
                  <a:lnTo>
                    <a:pt x="76" y="40"/>
                  </a:lnTo>
                  <a:lnTo>
                    <a:pt x="89" y="33"/>
                  </a:lnTo>
                  <a:lnTo>
                    <a:pt x="106" y="27"/>
                  </a:lnTo>
                  <a:lnTo>
                    <a:pt x="119" y="21"/>
                  </a:lnTo>
                  <a:lnTo>
                    <a:pt x="128" y="19"/>
                  </a:lnTo>
                  <a:lnTo>
                    <a:pt x="137" y="16"/>
                  </a:lnTo>
                  <a:lnTo>
                    <a:pt x="152" y="12"/>
                  </a:lnTo>
                  <a:lnTo>
                    <a:pt x="161" y="10"/>
                  </a:lnTo>
                  <a:lnTo>
                    <a:pt x="171" y="8"/>
                  </a:lnTo>
                  <a:lnTo>
                    <a:pt x="178" y="7"/>
                  </a:lnTo>
                  <a:lnTo>
                    <a:pt x="184" y="6"/>
                  </a:lnTo>
                  <a:lnTo>
                    <a:pt x="207" y="3"/>
                  </a:lnTo>
                  <a:lnTo>
                    <a:pt x="218" y="2"/>
                  </a:lnTo>
                  <a:lnTo>
                    <a:pt x="252" y="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86" name="Freeform 62">
              <a:extLst>
                <a:ext uri="{FF2B5EF4-FFF2-40B4-BE49-F238E27FC236}">
                  <a16:creationId xmlns:a16="http://schemas.microsoft.com/office/drawing/2014/main" id="{A442B800-C29F-4A8F-BDB2-F9080FF24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9268" y="2716247"/>
              <a:ext cx="349207" cy="1130888"/>
            </a:xfrm>
            <a:custGeom>
              <a:avLst/>
              <a:gdLst>
                <a:gd name="T0" fmla="*/ 671 w 671"/>
                <a:gd name="T1" fmla="*/ 1793 h 2173"/>
                <a:gd name="T2" fmla="*/ 668 w 671"/>
                <a:gd name="T3" fmla="*/ 1837 h 2173"/>
                <a:gd name="T4" fmla="*/ 663 w 671"/>
                <a:gd name="T5" fmla="*/ 1868 h 2173"/>
                <a:gd name="T6" fmla="*/ 660 w 671"/>
                <a:gd name="T7" fmla="*/ 1882 h 2173"/>
                <a:gd name="T8" fmla="*/ 651 w 671"/>
                <a:gd name="T9" fmla="*/ 1911 h 2173"/>
                <a:gd name="T10" fmla="*/ 646 w 671"/>
                <a:gd name="T11" fmla="*/ 1925 h 2173"/>
                <a:gd name="T12" fmla="*/ 642 w 671"/>
                <a:gd name="T13" fmla="*/ 1936 h 2173"/>
                <a:gd name="T14" fmla="*/ 616 w 671"/>
                <a:gd name="T15" fmla="*/ 1985 h 2173"/>
                <a:gd name="T16" fmla="*/ 592 w 671"/>
                <a:gd name="T17" fmla="*/ 2018 h 2173"/>
                <a:gd name="T18" fmla="*/ 588 w 671"/>
                <a:gd name="T19" fmla="*/ 2023 h 2173"/>
                <a:gd name="T20" fmla="*/ 558 w 671"/>
                <a:gd name="T21" fmla="*/ 2057 h 2173"/>
                <a:gd name="T22" fmla="*/ 519 w 671"/>
                <a:gd name="T23" fmla="*/ 2090 h 2173"/>
                <a:gd name="T24" fmla="*/ 508 w 671"/>
                <a:gd name="T25" fmla="*/ 2098 h 2173"/>
                <a:gd name="T26" fmla="*/ 493 w 671"/>
                <a:gd name="T27" fmla="*/ 2110 h 2173"/>
                <a:gd name="T28" fmla="*/ 461 w 671"/>
                <a:gd name="T29" fmla="*/ 2127 h 2173"/>
                <a:gd name="T30" fmla="*/ 419 w 671"/>
                <a:gd name="T31" fmla="*/ 2146 h 2173"/>
                <a:gd name="T32" fmla="*/ 383 w 671"/>
                <a:gd name="T33" fmla="*/ 2158 h 2173"/>
                <a:gd name="T34" fmla="*/ 346 w 671"/>
                <a:gd name="T35" fmla="*/ 2166 h 2173"/>
                <a:gd name="T36" fmla="*/ 309 w 671"/>
                <a:gd name="T37" fmla="*/ 2171 h 2173"/>
                <a:gd name="T38" fmla="*/ 220 w 671"/>
                <a:gd name="T39" fmla="*/ 2170 h 2173"/>
                <a:gd name="T40" fmla="*/ 124 w 671"/>
                <a:gd name="T41" fmla="*/ 2145 h 2173"/>
                <a:gd name="T42" fmla="*/ 38 w 671"/>
                <a:gd name="T43" fmla="*/ 2101 h 2173"/>
                <a:gd name="T44" fmla="*/ 0 w 671"/>
                <a:gd name="T45" fmla="*/ 279 h 2173"/>
                <a:gd name="T46" fmla="*/ 79 w 671"/>
                <a:gd name="T47" fmla="*/ 333 h 2173"/>
                <a:gd name="T48" fmla="*/ 171 w 671"/>
                <a:gd name="T49" fmla="*/ 368 h 2173"/>
                <a:gd name="T50" fmla="*/ 271 w 671"/>
                <a:gd name="T51" fmla="*/ 380 h 2173"/>
                <a:gd name="T52" fmla="*/ 321 w 671"/>
                <a:gd name="T53" fmla="*/ 377 h 2173"/>
                <a:gd name="T54" fmla="*/ 360 w 671"/>
                <a:gd name="T55" fmla="*/ 371 h 2173"/>
                <a:gd name="T56" fmla="*/ 396 w 671"/>
                <a:gd name="T57" fmla="*/ 362 h 2173"/>
                <a:gd name="T58" fmla="*/ 430 w 671"/>
                <a:gd name="T59" fmla="*/ 348 h 2173"/>
                <a:gd name="T60" fmla="*/ 463 w 671"/>
                <a:gd name="T61" fmla="*/ 334 h 2173"/>
                <a:gd name="T62" fmla="*/ 502 w 671"/>
                <a:gd name="T63" fmla="*/ 311 h 2173"/>
                <a:gd name="T64" fmla="*/ 556 w 671"/>
                <a:gd name="T65" fmla="*/ 267 h 2173"/>
                <a:gd name="T66" fmla="*/ 587 w 671"/>
                <a:gd name="T67" fmla="*/ 233 h 2173"/>
                <a:gd name="T68" fmla="*/ 616 w 671"/>
                <a:gd name="T69" fmla="*/ 193 h 2173"/>
                <a:gd name="T70" fmla="*/ 642 w 671"/>
                <a:gd name="T71" fmla="*/ 143 h 2173"/>
                <a:gd name="T72" fmla="*/ 649 w 671"/>
                <a:gd name="T73" fmla="*/ 125 h 2173"/>
                <a:gd name="T74" fmla="*/ 654 w 671"/>
                <a:gd name="T75" fmla="*/ 110 h 2173"/>
                <a:gd name="T76" fmla="*/ 662 w 671"/>
                <a:gd name="T77" fmla="*/ 81 h 2173"/>
                <a:gd name="T78" fmla="*/ 667 w 671"/>
                <a:gd name="T79" fmla="*/ 50 h 2173"/>
                <a:gd name="T80" fmla="*/ 669 w 671"/>
                <a:gd name="T81" fmla="*/ 38 h 2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1" h="2173">
                  <a:moveTo>
                    <a:pt x="671" y="0"/>
                  </a:moveTo>
                  <a:lnTo>
                    <a:pt x="671" y="1793"/>
                  </a:lnTo>
                  <a:lnTo>
                    <a:pt x="669" y="1831"/>
                  </a:lnTo>
                  <a:lnTo>
                    <a:pt x="668" y="1837"/>
                  </a:lnTo>
                  <a:lnTo>
                    <a:pt x="667" y="1843"/>
                  </a:lnTo>
                  <a:lnTo>
                    <a:pt x="663" y="1868"/>
                  </a:lnTo>
                  <a:lnTo>
                    <a:pt x="662" y="1874"/>
                  </a:lnTo>
                  <a:lnTo>
                    <a:pt x="660" y="1882"/>
                  </a:lnTo>
                  <a:lnTo>
                    <a:pt x="654" y="1903"/>
                  </a:lnTo>
                  <a:lnTo>
                    <a:pt x="651" y="1911"/>
                  </a:lnTo>
                  <a:lnTo>
                    <a:pt x="649" y="1917"/>
                  </a:lnTo>
                  <a:lnTo>
                    <a:pt x="646" y="1925"/>
                  </a:lnTo>
                  <a:lnTo>
                    <a:pt x="643" y="1933"/>
                  </a:lnTo>
                  <a:lnTo>
                    <a:pt x="642" y="1936"/>
                  </a:lnTo>
                  <a:lnTo>
                    <a:pt x="621" y="1977"/>
                  </a:lnTo>
                  <a:lnTo>
                    <a:pt x="616" y="1985"/>
                  </a:lnTo>
                  <a:lnTo>
                    <a:pt x="595" y="2015"/>
                  </a:lnTo>
                  <a:lnTo>
                    <a:pt x="592" y="2018"/>
                  </a:lnTo>
                  <a:lnTo>
                    <a:pt x="591" y="2022"/>
                  </a:lnTo>
                  <a:lnTo>
                    <a:pt x="588" y="2023"/>
                  </a:lnTo>
                  <a:lnTo>
                    <a:pt x="587" y="2026"/>
                  </a:lnTo>
                  <a:lnTo>
                    <a:pt x="558" y="2057"/>
                  </a:lnTo>
                  <a:lnTo>
                    <a:pt x="556" y="2060"/>
                  </a:lnTo>
                  <a:lnTo>
                    <a:pt x="519" y="2090"/>
                  </a:lnTo>
                  <a:lnTo>
                    <a:pt x="516" y="2094"/>
                  </a:lnTo>
                  <a:lnTo>
                    <a:pt x="508" y="2098"/>
                  </a:lnTo>
                  <a:lnTo>
                    <a:pt x="502" y="2103"/>
                  </a:lnTo>
                  <a:lnTo>
                    <a:pt x="493" y="2110"/>
                  </a:lnTo>
                  <a:lnTo>
                    <a:pt x="463" y="2127"/>
                  </a:lnTo>
                  <a:lnTo>
                    <a:pt x="461" y="2127"/>
                  </a:lnTo>
                  <a:lnTo>
                    <a:pt x="430" y="2141"/>
                  </a:lnTo>
                  <a:lnTo>
                    <a:pt x="419" y="2146"/>
                  </a:lnTo>
                  <a:lnTo>
                    <a:pt x="396" y="2154"/>
                  </a:lnTo>
                  <a:lnTo>
                    <a:pt x="383" y="2158"/>
                  </a:lnTo>
                  <a:lnTo>
                    <a:pt x="360" y="2163"/>
                  </a:lnTo>
                  <a:lnTo>
                    <a:pt x="346" y="2166"/>
                  </a:lnTo>
                  <a:lnTo>
                    <a:pt x="321" y="2170"/>
                  </a:lnTo>
                  <a:lnTo>
                    <a:pt x="309" y="2171"/>
                  </a:lnTo>
                  <a:lnTo>
                    <a:pt x="271" y="2173"/>
                  </a:lnTo>
                  <a:lnTo>
                    <a:pt x="220" y="2170"/>
                  </a:lnTo>
                  <a:lnTo>
                    <a:pt x="171" y="2161"/>
                  </a:lnTo>
                  <a:lnTo>
                    <a:pt x="124" y="2145"/>
                  </a:lnTo>
                  <a:lnTo>
                    <a:pt x="79" y="2125"/>
                  </a:lnTo>
                  <a:lnTo>
                    <a:pt x="38" y="2101"/>
                  </a:lnTo>
                  <a:lnTo>
                    <a:pt x="0" y="2072"/>
                  </a:lnTo>
                  <a:lnTo>
                    <a:pt x="0" y="279"/>
                  </a:lnTo>
                  <a:lnTo>
                    <a:pt x="38" y="308"/>
                  </a:lnTo>
                  <a:lnTo>
                    <a:pt x="79" y="333"/>
                  </a:lnTo>
                  <a:lnTo>
                    <a:pt x="124" y="352"/>
                  </a:lnTo>
                  <a:lnTo>
                    <a:pt x="171" y="368"/>
                  </a:lnTo>
                  <a:lnTo>
                    <a:pt x="220" y="377"/>
                  </a:lnTo>
                  <a:lnTo>
                    <a:pt x="271" y="380"/>
                  </a:lnTo>
                  <a:lnTo>
                    <a:pt x="309" y="379"/>
                  </a:lnTo>
                  <a:lnTo>
                    <a:pt x="321" y="377"/>
                  </a:lnTo>
                  <a:lnTo>
                    <a:pt x="346" y="373"/>
                  </a:lnTo>
                  <a:lnTo>
                    <a:pt x="360" y="371"/>
                  </a:lnTo>
                  <a:lnTo>
                    <a:pt x="383" y="366"/>
                  </a:lnTo>
                  <a:lnTo>
                    <a:pt x="396" y="362"/>
                  </a:lnTo>
                  <a:lnTo>
                    <a:pt x="419" y="354"/>
                  </a:lnTo>
                  <a:lnTo>
                    <a:pt x="430" y="348"/>
                  </a:lnTo>
                  <a:lnTo>
                    <a:pt x="461" y="334"/>
                  </a:lnTo>
                  <a:lnTo>
                    <a:pt x="463" y="334"/>
                  </a:lnTo>
                  <a:lnTo>
                    <a:pt x="493" y="317"/>
                  </a:lnTo>
                  <a:lnTo>
                    <a:pt x="502" y="311"/>
                  </a:lnTo>
                  <a:lnTo>
                    <a:pt x="519" y="297"/>
                  </a:lnTo>
                  <a:lnTo>
                    <a:pt x="556" y="267"/>
                  </a:lnTo>
                  <a:lnTo>
                    <a:pt x="558" y="265"/>
                  </a:lnTo>
                  <a:lnTo>
                    <a:pt x="587" y="233"/>
                  </a:lnTo>
                  <a:lnTo>
                    <a:pt x="595" y="223"/>
                  </a:lnTo>
                  <a:lnTo>
                    <a:pt x="616" y="193"/>
                  </a:lnTo>
                  <a:lnTo>
                    <a:pt x="621" y="185"/>
                  </a:lnTo>
                  <a:lnTo>
                    <a:pt x="642" y="143"/>
                  </a:lnTo>
                  <a:lnTo>
                    <a:pt x="645" y="134"/>
                  </a:lnTo>
                  <a:lnTo>
                    <a:pt x="649" y="125"/>
                  </a:lnTo>
                  <a:lnTo>
                    <a:pt x="651" y="118"/>
                  </a:lnTo>
                  <a:lnTo>
                    <a:pt x="654" y="110"/>
                  </a:lnTo>
                  <a:lnTo>
                    <a:pt x="660" y="89"/>
                  </a:lnTo>
                  <a:lnTo>
                    <a:pt x="662" y="81"/>
                  </a:lnTo>
                  <a:lnTo>
                    <a:pt x="663" y="75"/>
                  </a:lnTo>
                  <a:lnTo>
                    <a:pt x="667" y="50"/>
                  </a:lnTo>
                  <a:lnTo>
                    <a:pt x="668" y="45"/>
                  </a:lnTo>
                  <a:lnTo>
                    <a:pt x="669" y="38"/>
                  </a:lnTo>
                  <a:lnTo>
                    <a:pt x="671" y="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87" name="Freeform 63">
              <a:extLst>
                <a:ext uri="{FF2B5EF4-FFF2-40B4-BE49-F238E27FC236}">
                  <a16:creationId xmlns:a16="http://schemas.microsoft.com/office/drawing/2014/main" id="{64D4AC04-A922-4CB6-8EDB-E4317D144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5354" y="2883824"/>
              <a:ext cx="416342" cy="1131409"/>
            </a:xfrm>
            <a:custGeom>
              <a:avLst/>
              <a:gdLst>
                <a:gd name="T0" fmla="*/ 454 w 800"/>
                <a:gd name="T1" fmla="*/ 4 h 2174"/>
                <a:gd name="T2" fmla="*/ 555 w 800"/>
                <a:gd name="T3" fmla="*/ 30 h 2174"/>
                <a:gd name="T4" fmla="*/ 644 w 800"/>
                <a:gd name="T5" fmla="*/ 80 h 2174"/>
                <a:gd name="T6" fmla="*/ 716 w 800"/>
                <a:gd name="T7" fmla="*/ 148 h 2174"/>
                <a:gd name="T8" fmla="*/ 768 w 800"/>
                <a:gd name="T9" fmla="*/ 233 h 2174"/>
                <a:gd name="T10" fmla="*/ 796 w 800"/>
                <a:gd name="T11" fmla="*/ 329 h 2174"/>
                <a:gd name="T12" fmla="*/ 800 w 800"/>
                <a:gd name="T13" fmla="*/ 2174 h 2174"/>
                <a:gd name="T14" fmla="*/ 785 w 800"/>
                <a:gd name="T15" fmla="*/ 2072 h 2174"/>
                <a:gd name="T16" fmla="*/ 745 w 800"/>
                <a:gd name="T17" fmla="*/ 1982 h 2174"/>
                <a:gd name="T18" fmla="*/ 682 w 800"/>
                <a:gd name="T19" fmla="*/ 1904 h 2174"/>
                <a:gd name="T20" fmla="*/ 601 w 800"/>
                <a:gd name="T21" fmla="*/ 1845 h 2174"/>
                <a:gd name="T22" fmla="*/ 505 w 800"/>
                <a:gd name="T23" fmla="*/ 1807 h 2174"/>
                <a:gd name="T24" fmla="*/ 399 w 800"/>
                <a:gd name="T25" fmla="*/ 1793 h 2174"/>
                <a:gd name="T26" fmla="*/ 349 w 800"/>
                <a:gd name="T27" fmla="*/ 1797 h 2174"/>
                <a:gd name="T28" fmla="*/ 311 w 800"/>
                <a:gd name="T29" fmla="*/ 1803 h 2174"/>
                <a:gd name="T30" fmla="*/ 275 w 800"/>
                <a:gd name="T31" fmla="*/ 1813 h 2174"/>
                <a:gd name="T32" fmla="*/ 241 w 800"/>
                <a:gd name="T33" fmla="*/ 1824 h 2174"/>
                <a:gd name="T34" fmla="*/ 209 w 800"/>
                <a:gd name="T35" fmla="*/ 1839 h 2174"/>
                <a:gd name="T36" fmla="*/ 169 w 800"/>
                <a:gd name="T37" fmla="*/ 1864 h 2174"/>
                <a:gd name="T38" fmla="*/ 116 w 800"/>
                <a:gd name="T39" fmla="*/ 1906 h 2174"/>
                <a:gd name="T40" fmla="*/ 85 w 800"/>
                <a:gd name="T41" fmla="*/ 1940 h 2174"/>
                <a:gd name="T42" fmla="*/ 55 w 800"/>
                <a:gd name="T43" fmla="*/ 1982 h 2174"/>
                <a:gd name="T44" fmla="*/ 30 w 800"/>
                <a:gd name="T45" fmla="*/ 2030 h 2174"/>
                <a:gd name="T46" fmla="*/ 22 w 800"/>
                <a:gd name="T47" fmla="*/ 2048 h 2174"/>
                <a:gd name="T48" fmla="*/ 17 w 800"/>
                <a:gd name="T49" fmla="*/ 2064 h 2174"/>
                <a:gd name="T50" fmla="*/ 9 w 800"/>
                <a:gd name="T51" fmla="*/ 2092 h 2174"/>
                <a:gd name="T52" fmla="*/ 4 w 800"/>
                <a:gd name="T53" fmla="*/ 2123 h 2174"/>
                <a:gd name="T54" fmla="*/ 2 w 800"/>
                <a:gd name="T55" fmla="*/ 2136 h 2174"/>
                <a:gd name="T56" fmla="*/ 0 w 800"/>
                <a:gd name="T57" fmla="*/ 381 h 2174"/>
                <a:gd name="T58" fmla="*/ 2 w 800"/>
                <a:gd name="T59" fmla="*/ 337 h 2174"/>
                <a:gd name="T60" fmla="*/ 8 w 800"/>
                <a:gd name="T61" fmla="*/ 307 h 2174"/>
                <a:gd name="T62" fmla="*/ 12 w 800"/>
                <a:gd name="T63" fmla="*/ 292 h 2174"/>
                <a:gd name="T64" fmla="*/ 19 w 800"/>
                <a:gd name="T65" fmla="*/ 264 h 2174"/>
                <a:gd name="T66" fmla="*/ 25 w 800"/>
                <a:gd name="T67" fmla="*/ 249 h 2174"/>
                <a:gd name="T68" fmla="*/ 30 w 800"/>
                <a:gd name="T69" fmla="*/ 237 h 2174"/>
                <a:gd name="T70" fmla="*/ 55 w 800"/>
                <a:gd name="T71" fmla="*/ 189 h 2174"/>
                <a:gd name="T72" fmla="*/ 78 w 800"/>
                <a:gd name="T73" fmla="*/ 155 h 2174"/>
                <a:gd name="T74" fmla="*/ 82 w 800"/>
                <a:gd name="T75" fmla="*/ 150 h 2174"/>
                <a:gd name="T76" fmla="*/ 112 w 800"/>
                <a:gd name="T77" fmla="*/ 117 h 2174"/>
                <a:gd name="T78" fmla="*/ 152 w 800"/>
                <a:gd name="T79" fmla="*/ 83 h 2174"/>
                <a:gd name="T80" fmla="*/ 162 w 800"/>
                <a:gd name="T81" fmla="*/ 75 h 2174"/>
                <a:gd name="T82" fmla="*/ 178 w 800"/>
                <a:gd name="T83" fmla="*/ 64 h 2174"/>
                <a:gd name="T84" fmla="*/ 209 w 800"/>
                <a:gd name="T85" fmla="*/ 46 h 2174"/>
                <a:gd name="T86" fmla="*/ 252 w 800"/>
                <a:gd name="T87" fmla="*/ 28 h 2174"/>
                <a:gd name="T88" fmla="*/ 288 w 800"/>
                <a:gd name="T89" fmla="*/ 16 h 2174"/>
                <a:gd name="T90" fmla="*/ 324 w 800"/>
                <a:gd name="T91" fmla="*/ 8 h 2174"/>
                <a:gd name="T92" fmla="*/ 361 w 800"/>
                <a:gd name="T93" fmla="*/ 3 h 2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00" h="2174">
                  <a:moveTo>
                    <a:pt x="399" y="0"/>
                  </a:moveTo>
                  <a:lnTo>
                    <a:pt x="454" y="4"/>
                  </a:lnTo>
                  <a:lnTo>
                    <a:pt x="505" y="15"/>
                  </a:lnTo>
                  <a:lnTo>
                    <a:pt x="555" y="30"/>
                  </a:lnTo>
                  <a:lnTo>
                    <a:pt x="601" y="53"/>
                  </a:lnTo>
                  <a:lnTo>
                    <a:pt x="644" y="80"/>
                  </a:lnTo>
                  <a:lnTo>
                    <a:pt x="682" y="112"/>
                  </a:lnTo>
                  <a:lnTo>
                    <a:pt x="716" y="148"/>
                  </a:lnTo>
                  <a:lnTo>
                    <a:pt x="745" y="189"/>
                  </a:lnTo>
                  <a:lnTo>
                    <a:pt x="768" y="233"/>
                  </a:lnTo>
                  <a:lnTo>
                    <a:pt x="785" y="281"/>
                  </a:lnTo>
                  <a:lnTo>
                    <a:pt x="796" y="329"/>
                  </a:lnTo>
                  <a:lnTo>
                    <a:pt x="800" y="381"/>
                  </a:lnTo>
                  <a:lnTo>
                    <a:pt x="800" y="2174"/>
                  </a:lnTo>
                  <a:lnTo>
                    <a:pt x="796" y="2122"/>
                  </a:lnTo>
                  <a:lnTo>
                    <a:pt x="785" y="2072"/>
                  </a:lnTo>
                  <a:lnTo>
                    <a:pt x="768" y="2026"/>
                  </a:lnTo>
                  <a:lnTo>
                    <a:pt x="745" y="1982"/>
                  </a:lnTo>
                  <a:lnTo>
                    <a:pt x="716" y="1941"/>
                  </a:lnTo>
                  <a:lnTo>
                    <a:pt x="682" y="1904"/>
                  </a:lnTo>
                  <a:lnTo>
                    <a:pt x="644" y="1873"/>
                  </a:lnTo>
                  <a:lnTo>
                    <a:pt x="601" y="1845"/>
                  </a:lnTo>
                  <a:lnTo>
                    <a:pt x="555" y="1823"/>
                  </a:lnTo>
                  <a:lnTo>
                    <a:pt x="505" y="1807"/>
                  </a:lnTo>
                  <a:lnTo>
                    <a:pt x="454" y="1797"/>
                  </a:lnTo>
                  <a:lnTo>
                    <a:pt x="399" y="1793"/>
                  </a:lnTo>
                  <a:lnTo>
                    <a:pt x="361" y="1796"/>
                  </a:lnTo>
                  <a:lnTo>
                    <a:pt x="349" y="1797"/>
                  </a:lnTo>
                  <a:lnTo>
                    <a:pt x="324" y="1801"/>
                  </a:lnTo>
                  <a:lnTo>
                    <a:pt x="311" y="1803"/>
                  </a:lnTo>
                  <a:lnTo>
                    <a:pt x="288" y="1809"/>
                  </a:lnTo>
                  <a:lnTo>
                    <a:pt x="275" y="1813"/>
                  </a:lnTo>
                  <a:lnTo>
                    <a:pt x="252" y="1820"/>
                  </a:lnTo>
                  <a:lnTo>
                    <a:pt x="241" y="1824"/>
                  </a:lnTo>
                  <a:lnTo>
                    <a:pt x="209" y="1839"/>
                  </a:lnTo>
                  <a:lnTo>
                    <a:pt x="209" y="1839"/>
                  </a:lnTo>
                  <a:lnTo>
                    <a:pt x="178" y="1857"/>
                  </a:lnTo>
                  <a:lnTo>
                    <a:pt x="169" y="1864"/>
                  </a:lnTo>
                  <a:lnTo>
                    <a:pt x="152" y="1875"/>
                  </a:lnTo>
                  <a:lnTo>
                    <a:pt x="116" y="1906"/>
                  </a:lnTo>
                  <a:lnTo>
                    <a:pt x="112" y="1910"/>
                  </a:lnTo>
                  <a:lnTo>
                    <a:pt x="85" y="1940"/>
                  </a:lnTo>
                  <a:lnTo>
                    <a:pt x="76" y="1950"/>
                  </a:lnTo>
                  <a:lnTo>
                    <a:pt x="55" y="1982"/>
                  </a:lnTo>
                  <a:lnTo>
                    <a:pt x="50" y="1989"/>
                  </a:lnTo>
                  <a:lnTo>
                    <a:pt x="30" y="2030"/>
                  </a:lnTo>
                  <a:lnTo>
                    <a:pt x="26" y="2039"/>
                  </a:lnTo>
                  <a:lnTo>
                    <a:pt x="22" y="2048"/>
                  </a:lnTo>
                  <a:lnTo>
                    <a:pt x="19" y="2056"/>
                  </a:lnTo>
                  <a:lnTo>
                    <a:pt x="17" y="2064"/>
                  </a:lnTo>
                  <a:lnTo>
                    <a:pt x="12" y="2085"/>
                  </a:lnTo>
                  <a:lnTo>
                    <a:pt x="9" y="2092"/>
                  </a:lnTo>
                  <a:lnTo>
                    <a:pt x="8" y="2099"/>
                  </a:lnTo>
                  <a:lnTo>
                    <a:pt x="4" y="2123"/>
                  </a:lnTo>
                  <a:lnTo>
                    <a:pt x="2" y="2130"/>
                  </a:lnTo>
                  <a:lnTo>
                    <a:pt x="2" y="2136"/>
                  </a:lnTo>
                  <a:lnTo>
                    <a:pt x="0" y="2174"/>
                  </a:lnTo>
                  <a:lnTo>
                    <a:pt x="0" y="381"/>
                  </a:lnTo>
                  <a:lnTo>
                    <a:pt x="2" y="343"/>
                  </a:lnTo>
                  <a:lnTo>
                    <a:pt x="2" y="337"/>
                  </a:lnTo>
                  <a:lnTo>
                    <a:pt x="4" y="330"/>
                  </a:lnTo>
                  <a:lnTo>
                    <a:pt x="8" y="307"/>
                  </a:lnTo>
                  <a:lnTo>
                    <a:pt x="9" y="299"/>
                  </a:lnTo>
                  <a:lnTo>
                    <a:pt x="12" y="292"/>
                  </a:lnTo>
                  <a:lnTo>
                    <a:pt x="17" y="271"/>
                  </a:lnTo>
                  <a:lnTo>
                    <a:pt x="19" y="264"/>
                  </a:lnTo>
                  <a:lnTo>
                    <a:pt x="22" y="256"/>
                  </a:lnTo>
                  <a:lnTo>
                    <a:pt x="25" y="249"/>
                  </a:lnTo>
                  <a:lnTo>
                    <a:pt x="27" y="241"/>
                  </a:lnTo>
                  <a:lnTo>
                    <a:pt x="30" y="237"/>
                  </a:lnTo>
                  <a:lnTo>
                    <a:pt x="50" y="197"/>
                  </a:lnTo>
                  <a:lnTo>
                    <a:pt x="55" y="189"/>
                  </a:lnTo>
                  <a:lnTo>
                    <a:pt x="76" y="157"/>
                  </a:lnTo>
                  <a:lnTo>
                    <a:pt x="78" y="155"/>
                  </a:lnTo>
                  <a:lnTo>
                    <a:pt x="81" y="152"/>
                  </a:lnTo>
                  <a:lnTo>
                    <a:pt x="82" y="150"/>
                  </a:lnTo>
                  <a:lnTo>
                    <a:pt x="85" y="148"/>
                  </a:lnTo>
                  <a:lnTo>
                    <a:pt x="112" y="117"/>
                  </a:lnTo>
                  <a:lnTo>
                    <a:pt x="116" y="113"/>
                  </a:lnTo>
                  <a:lnTo>
                    <a:pt x="152" y="83"/>
                  </a:lnTo>
                  <a:lnTo>
                    <a:pt x="156" y="80"/>
                  </a:lnTo>
                  <a:lnTo>
                    <a:pt x="162" y="75"/>
                  </a:lnTo>
                  <a:lnTo>
                    <a:pt x="169" y="71"/>
                  </a:lnTo>
                  <a:lnTo>
                    <a:pt x="178" y="64"/>
                  </a:lnTo>
                  <a:lnTo>
                    <a:pt x="209" y="46"/>
                  </a:lnTo>
                  <a:lnTo>
                    <a:pt x="209" y="46"/>
                  </a:lnTo>
                  <a:lnTo>
                    <a:pt x="241" y="32"/>
                  </a:lnTo>
                  <a:lnTo>
                    <a:pt x="252" y="28"/>
                  </a:lnTo>
                  <a:lnTo>
                    <a:pt x="275" y="20"/>
                  </a:lnTo>
                  <a:lnTo>
                    <a:pt x="288" y="16"/>
                  </a:lnTo>
                  <a:lnTo>
                    <a:pt x="311" y="11"/>
                  </a:lnTo>
                  <a:lnTo>
                    <a:pt x="324" y="8"/>
                  </a:lnTo>
                  <a:lnTo>
                    <a:pt x="349" y="4"/>
                  </a:lnTo>
                  <a:lnTo>
                    <a:pt x="361" y="3"/>
                  </a:lnTo>
                  <a:lnTo>
                    <a:pt x="399" y="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69A89B3-BB06-4776-AA11-CA8538896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6740" y="3207530"/>
              <a:ext cx="355452" cy="933126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0EEEACC-5FAF-444B-A893-717A8F7E0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3816" y="3207530"/>
              <a:ext cx="355452" cy="933126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  <p:sp>
          <p:nvSpPr>
            <p:cNvPr id="90" name="Freeform 66">
              <a:extLst>
                <a:ext uri="{FF2B5EF4-FFF2-40B4-BE49-F238E27FC236}">
                  <a16:creationId xmlns:a16="http://schemas.microsoft.com/office/drawing/2014/main" id="{A7222286-DCE1-4780-A9F2-C3D57B483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6740" y="1892931"/>
              <a:ext cx="1381735" cy="1314599"/>
            </a:xfrm>
            <a:custGeom>
              <a:avLst/>
              <a:gdLst>
                <a:gd name="T0" fmla="*/ 1098 w 2655"/>
                <a:gd name="T1" fmla="*/ 13 h 2526"/>
                <a:gd name="T2" fmla="*/ 1237 w 2655"/>
                <a:gd name="T3" fmla="*/ 79 h 2526"/>
                <a:gd name="T4" fmla="*/ 1338 w 2655"/>
                <a:gd name="T5" fmla="*/ 188 h 2526"/>
                <a:gd name="T6" fmla="*/ 1389 w 2655"/>
                <a:gd name="T7" fmla="*/ 328 h 2526"/>
                <a:gd name="T8" fmla="*/ 1380 w 2655"/>
                <a:gd name="T9" fmla="*/ 476 h 2526"/>
                <a:gd name="T10" fmla="*/ 1315 w 2655"/>
                <a:gd name="T11" fmla="*/ 603 h 2526"/>
                <a:gd name="T12" fmla="*/ 1984 w 2655"/>
                <a:gd name="T13" fmla="*/ 1303 h 2526"/>
                <a:gd name="T14" fmla="*/ 2108 w 2655"/>
                <a:gd name="T15" fmla="*/ 1229 h 2526"/>
                <a:gd name="T16" fmla="*/ 2255 w 2655"/>
                <a:gd name="T17" fmla="*/ 1202 h 2526"/>
                <a:gd name="T18" fmla="*/ 2411 w 2655"/>
                <a:gd name="T19" fmla="*/ 1231 h 2526"/>
                <a:gd name="T20" fmla="*/ 2538 w 2655"/>
                <a:gd name="T21" fmla="*/ 1314 h 2526"/>
                <a:gd name="T22" fmla="*/ 2623 w 2655"/>
                <a:gd name="T23" fmla="*/ 1434 h 2526"/>
                <a:gd name="T24" fmla="*/ 2655 w 2655"/>
                <a:gd name="T25" fmla="*/ 1582 h 2526"/>
                <a:gd name="T26" fmla="*/ 2623 w 2655"/>
                <a:gd name="T27" fmla="*/ 1730 h 2526"/>
                <a:gd name="T28" fmla="*/ 2538 w 2655"/>
                <a:gd name="T29" fmla="*/ 1851 h 2526"/>
                <a:gd name="T30" fmla="*/ 2411 w 2655"/>
                <a:gd name="T31" fmla="*/ 1932 h 2526"/>
                <a:gd name="T32" fmla="*/ 2255 w 2655"/>
                <a:gd name="T33" fmla="*/ 1962 h 2526"/>
                <a:gd name="T34" fmla="*/ 2108 w 2655"/>
                <a:gd name="T35" fmla="*/ 1934 h 2526"/>
                <a:gd name="T36" fmla="*/ 1984 w 2655"/>
                <a:gd name="T37" fmla="*/ 1861 h 2526"/>
                <a:gd name="T38" fmla="*/ 1332 w 2655"/>
                <a:gd name="T39" fmla="*/ 2484 h 2526"/>
                <a:gd name="T40" fmla="*/ 1389 w 2655"/>
                <a:gd name="T41" fmla="*/ 2339 h 2526"/>
                <a:gd name="T42" fmla="*/ 1378 w 2655"/>
                <a:gd name="T43" fmla="*/ 2185 h 2526"/>
                <a:gd name="T44" fmla="*/ 1309 w 2655"/>
                <a:gd name="T45" fmla="*/ 2052 h 2526"/>
                <a:gd name="T46" fmla="*/ 1194 w 2655"/>
                <a:gd name="T47" fmla="*/ 1957 h 2526"/>
                <a:gd name="T48" fmla="*/ 1047 w 2655"/>
                <a:gd name="T49" fmla="*/ 1908 h 2526"/>
                <a:gd name="T50" fmla="*/ 886 w 2655"/>
                <a:gd name="T51" fmla="*/ 1919 h 2526"/>
                <a:gd name="T52" fmla="*/ 749 w 2655"/>
                <a:gd name="T53" fmla="*/ 1984 h 2526"/>
                <a:gd name="T54" fmla="*/ 648 w 2655"/>
                <a:gd name="T55" fmla="*/ 2093 h 2526"/>
                <a:gd name="T56" fmla="*/ 597 w 2655"/>
                <a:gd name="T57" fmla="*/ 2233 h 2526"/>
                <a:gd name="T58" fmla="*/ 608 w 2655"/>
                <a:gd name="T59" fmla="*/ 2390 h 2526"/>
                <a:gd name="T60" fmla="*/ 683 w 2655"/>
                <a:gd name="T61" fmla="*/ 2526 h 2526"/>
                <a:gd name="T62" fmla="*/ 44 w 2655"/>
                <a:gd name="T63" fmla="*/ 1906 h 2526"/>
                <a:gd name="T64" fmla="*/ 196 w 2655"/>
                <a:gd name="T65" fmla="*/ 1958 h 2526"/>
                <a:gd name="T66" fmla="*/ 360 w 2655"/>
                <a:gd name="T67" fmla="*/ 1949 h 2526"/>
                <a:gd name="T68" fmla="*/ 497 w 2655"/>
                <a:gd name="T69" fmla="*/ 1883 h 2526"/>
                <a:gd name="T70" fmla="*/ 598 w 2655"/>
                <a:gd name="T71" fmla="*/ 1773 h 2526"/>
                <a:gd name="T72" fmla="*/ 649 w 2655"/>
                <a:gd name="T73" fmla="*/ 1633 h 2526"/>
                <a:gd name="T74" fmla="*/ 639 w 2655"/>
                <a:gd name="T75" fmla="*/ 1481 h 2526"/>
                <a:gd name="T76" fmla="*/ 569 w 2655"/>
                <a:gd name="T77" fmla="*/ 1349 h 2526"/>
                <a:gd name="T78" fmla="*/ 454 w 2655"/>
                <a:gd name="T79" fmla="*/ 1253 h 2526"/>
                <a:gd name="T80" fmla="*/ 307 w 2655"/>
                <a:gd name="T81" fmla="*/ 1205 h 2526"/>
                <a:gd name="T82" fmla="*/ 142 w 2655"/>
                <a:gd name="T83" fmla="*/ 1217 h 2526"/>
                <a:gd name="T84" fmla="*/ 0 w 2655"/>
                <a:gd name="T85" fmla="*/ 1288 h 2526"/>
                <a:gd name="T86" fmla="*/ 669 w 2655"/>
                <a:gd name="T87" fmla="*/ 603 h 2526"/>
                <a:gd name="T88" fmla="*/ 606 w 2655"/>
                <a:gd name="T89" fmla="*/ 476 h 2526"/>
                <a:gd name="T90" fmla="*/ 597 w 2655"/>
                <a:gd name="T91" fmla="*/ 328 h 2526"/>
                <a:gd name="T92" fmla="*/ 648 w 2655"/>
                <a:gd name="T93" fmla="*/ 188 h 2526"/>
                <a:gd name="T94" fmla="*/ 749 w 2655"/>
                <a:gd name="T95" fmla="*/ 79 h 2526"/>
                <a:gd name="T96" fmla="*/ 886 w 2655"/>
                <a:gd name="T97" fmla="*/ 13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55" h="2526">
                  <a:moveTo>
                    <a:pt x="992" y="0"/>
                  </a:moveTo>
                  <a:lnTo>
                    <a:pt x="1047" y="3"/>
                  </a:lnTo>
                  <a:lnTo>
                    <a:pt x="1098" y="13"/>
                  </a:lnTo>
                  <a:lnTo>
                    <a:pt x="1148" y="29"/>
                  </a:lnTo>
                  <a:lnTo>
                    <a:pt x="1194" y="51"/>
                  </a:lnTo>
                  <a:lnTo>
                    <a:pt x="1237" y="79"/>
                  </a:lnTo>
                  <a:lnTo>
                    <a:pt x="1275" y="112"/>
                  </a:lnTo>
                  <a:lnTo>
                    <a:pt x="1309" y="148"/>
                  </a:lnTo>
                  <a:lnTo>
                    <a:pt x="1338" y="188"/>
                  </a:lnTo>
                  <a:lnTo>
                    <a:pt x="1361" y="232"/>
                  </a:lnTo>
                  <a:lnTo>
                    <a:pt x="1378" y="279"/>
                  </a:lnTo>
                  <a:lnTo>
                    <a:pt x="1389" y="328"/>
                  </a:lnTo>
                  <a:lnTo>
                    <a:pt x="1393" y="380"/>
                  </a:lnTo>
                  <a:lnTo>
                    <a:pt x="1389" y="429"/>
                  </a:lnTo>
                  <a:lnTo>
                    <a:pt x="1380" y="476"/>
                  </a:lnTo>
                  <a:lnTo>
                    <a:pt x="1364" y="521"/>
                  </a:lnTo>
                  <a:lnTo>
                    <a:pt x="1342" y="563"/>
                  </a:lnTo>
                  <a:lnTo>
                    <a:pt x="1315" y="603"/>
                  </a:lnTo>
                  <a:lnTo>
                    <a:pt x="1285" y="638"/>
                  </a:lnTo>
                  <a:lnTo>
                    <a:pt x="1984" y="638"/>
                  </a:lnTo>
                  <a:lnTo>
                    <a:pt x="1984" y="1303"/>
                  </a:lnTo>
                  <a:lnTo>
                    <a:pt x="2022" y="1274"/>
                  </a:lnTo>
                  <a:lnTo>
                    <a:pt x="2063" y="1250"/>
                  </a:lnTo>
                  <a:lnTo>
                    <a:pt x="2108" y="1229"/>
                  </a:lnTo>
                  <a:lnTo>
                    <a:pt x="2155" y="1214"/>
                  </a:lnTo>
                  <a:lnTo>
                    <a:pt x="2204" y="1205"/>
                  </a:lnTo>
                  <a:lnTo>
                    <a:pt x="2255" y="1202"/>
                  </a:lnTo>
                  <a:lnTo>
                    <a:pt x="2310" y="1205"/>
                  </a:lnTo>
                  <a:lnTo>
                    <a:pt x="2362" y="1216"/>
                  </a:lnTo>
                  <a:lnTo>
                    <a:pt x="2411" y="1231"/>
                  </a:lnTo>
                  <a:lnTo>
                    <a:pt x="2457" y="1253"/>
                  </a:lnTo>
                  <a:lnTo>
                    <a:pt x="2500" y="1281"/>
                  </a:lnTo>
                  <a:lnTo>
                    <a:pt x="2538" y="1314"/>
                  </a:lnTo>
                  <a:lnTo>
                    <a:pt x="2572" y="1349"/>
                  </a:lnTo>
                  <a:lnTo>
                    <a:pt x="2601" y="1390"/>
                  </a:lnTo>
                  <a:lnTo>
                    <a:pt x="2623" y="1434"/>
                  </a:lnTo>
                  <a:lnTo>
                    <a:pt x="2640" y="1481"/>
                  </a:lnTo>
                  <a:lnTo>
                    <a:pt x="2651" y="1531"/>
                  </a:lnTo>
                  <a:lnTo>
                    <a:pt x="2655" y="1582"/>
                  </a:lnTo>
                  <a:lnTo>
                    <a:pt x="2651" y="1633"/>
                  </a:lnTo>
                  <a:lnTo>
                    <a:pt x="2640" y="1683"/>
                  </a:lnTo>
                  <a:lnTo>
                    <a:pt x="2623" y="1730"/>
                  </a:lnTo>
                  <a:lnTo>
                    <a:pt x="2601" y="1773"/>
                  </a:lnTo>
                  <a:lnTo>
                    <a:pt x="2572" y="1814"/>
                  </a:lnTo>
                  <a:lnTo>
                    <a:pt x="2538" y="1851"/>
                  </a:lnTo>
                  <a:lnTo>
                    <a:pt x="2500" y="1883"/>
                  </a:lnTo>
                  <a:lnTo>
                    <a:pt x="2457" y="1911"/>
                  </a:lnTo>
                  <a:lnTo>
                    <a:pt x="2411" y="1932"/>
                  </a:lnTo>
                  <a:lnTo>
                    <a:pt x="2362" y="1949"/>
                  </a:lnTo>
                  <a:lnTo>
                    <a:pt x="2310" y="1959"/>
                  </a:lnTo>
                  <a:lnTo>
                    <a:pt x="2255" y="1962"/>
                  </a:lnTo>
                  <a:lnTo>
                    <a:pt x="2204" y="1959"/>
                  </a:lnTo>
                  <a:lnTo>
                    <a:pt x="2155" y="1950"/>
                  </a:lnTo>
                  <a:lnTo>
                    <a:pt x="2108" y="1934"/>
                  </a:lnTo>
                  <a:lnTo>
                    <a:pt x="2063" y="1915"/>
                  </a:lnTo>
                  <a:lnTo>
                    <a:pt x="2022" y="1890"/>
                  </a:lnTo>
                  <a:lnTo>
                    <a:pt x="1984" y="1861"/>
                  </a:lnTo>
                  <a:lnTo>
                    <a:pt x="1984" y="2526"/>
                  </a:lnTo>
                  <a:lnTo>
                    <a:pt x="1301" y="2526"/>
                  </a:lnTo>
                  <a:lnTo>
                    <a:pt x="1332" y="2484"/>
                  </a:lnTo>
                  <a:lnTo>
                    <a:pt x="1357" y="2439"/>
                  </a:lnTo>
                  <a:lnTo>
                    <a:pt x="1377" y="2390"/>
                  </a:lnTo>
                  <a:lnTo>
                    <a:pt x="1389" y="2339"/>
                  </a:lnTo>
                  <a:lnTo>
                    <a:pt x="1393" y="2285"/>
                  </a:lnTo>
                  <a:lnTo>
                    <a:pt x="1389" y="2233"/>
                  </a:lnTo>
                  <a:lnTo>
                    <a:pt x="1378" y="2185"/>
                  </a:lnTo>
                  <a:lnTo>
                    <a:pt x="1361" y="2137"/>
                  </a:lnTo>
                  <a:lnTo>
                    <a:pt x="1338" y="2093"/>
                  </a:lnTo>
                  <a:lnTo>
                    <a:pt x="1309" y="2052"/>
                  </a:lnTo>
                  <a:lnTo>
                    <a:pt x="1275" y="2016"/>
                  </a:lnTo>
                  <a:lnTo>
                    <a:pt x="1237" y="1984"/>
                  </a:lnTo>
                  <a:lnTo>
                    <a:pt x="1194" y="1957"/>
                  </a:lnTo>
                  <a:lnTo>
                    <a:pt x="1148" y="1934"/>
                  </a:lnTo>
                  <a:lnTo>
                    <a:pt x="1098" y="1919"/>
                  </a:lnTo>
                  <a:lnTo>
                    <a:pt x="1047" y="1908"/>
                  </a:lnTo>
                  <a:lnTo>
                    <a:pt x="992" y="1904"/>
                  </a:lnTo>
                  <a:lnTo>
                    <a:pt x="938" y="1908"/>
                  </a:lnTo>
                  <a:lnTo>
                    <a:pt x="886" y="1919"/>
                  </a:lnTo>
                  <a:lnTo>
                    <a:pt x="836" y="1934"/>
                  </a:lnTo>
                  <a:lnTo>
                    <a:pt x="790" y="1957"/>
                  </a:lnTo>
                  <a:lnTo>
                    <a:pt x="749" y="1984"/>
                  </a:lnTo>
                  <a:lnTo>
                    <a:pt x="709" y="2016"/>
                  </a:lnTo>
                  <a:lnTo>
                    <a:pt x="677" y="2052"/>
                  </a:lnTo>
                  <a:lnTo>
                    <a:pt x="648" y="2093"/>
                  </a:lnTo>
                  <a:lnTo>
                    <a:pt x="624" y="2137"/>
                  </a:lnTo>
                  <a:lnTo>
                    <a:pt x="607" y="2185"/>
                  </a:lnTo>
                  <a:lnTo>
                    <a:pt x="597" y="2233"/>
                  </a:lnTo>
                  <a:lnTo>
                    <a:pt x="593" y="2285"/>
                  </a:lnTo>
                  <a:lnTo>
                    <a:pt x="597" y="2339"/>
                  </a:lnTo>
                  <a:lnTo>
                    <a:pt x="608" y="2390"/>
                  </a:lnTo>
                  <a:lnTo>
                    <a:pt x="627" y="2439"/>
                  </a:lnTo>
                  <a:lnTo>
                    <a:pt x="653" y="2484"/>
                  </a:lnTo>
                  <a:lnTo>
                    <a:pt x="683" y="2526"/>
                  </a:lnTo>
                  <a:lnTo>
                    <a:pt x="0" y="2526"/>
                  </a:lnTo>
                  <a:lnTo>
                    <a:pt x="0" y="1875"/>
                  </a:lnTo>
                  <a:lnTo>
                    <a:pt x="44" y="1906"/>
                  </a:lnTo>
                  <a:lnTo>
                    <a:pt x="91" y="1929"/>
                  </a:lnTo>
                  <a:lnTo>
                    <a:pt x="142" y="1948"/>
                  </a:lnTo>
                  <a:lnTo>
                    <a:pt x="196" y="1958"/>
                  </a:lnTo>
                  <a:lnTo>
                    <a:pt x="252" y="1962"/>
                  </a:lnTo>
                  <a:lnTo>
                    <a:pt x="307" y="1959"/>
                  </a:lnTo>
                  <a:lnTo>
                    <a:pt x="360" y="1949"/>
                  </a:lnTo>
                  <a:lnTo>
                    <a:pt x="408" y="1932"/>
                  </a:lnTo>
                  <a:lnTo>
                    <a:pt x="454" y="1911"/>
                  </a:lnTo>
                  <a:lnTo>
                    <a:pt x="497" y="1883"/>
                  </a:lnTo>
                  <a:lnTo>
                    <a:pt x="535" y="1851"/>
                  </a:lnTo>
                  <a:lnTo>
                    <a:pt x="569" y="1814"/>
                  </a:lnTo>
                  <a:lnTo>
                    <a:pt x="598" y="1773"/>
                  </a:lnTo>
                  <a:lnTo>
                    <a:pt x="622" y="1730"/>
                  </a:lnTo>
                  <a:lnTo>
                    <a:pt x="639" y="1683"/>
                  </a:lnTo>
                  <a:lnTo>
                    <a:pt x="649" y="1633"/>
                  </a:lnTo>
                  <a:lnTo>
                    <a:pt x="653" y="1582"/>
                  </a:lnTo>
                  <a:lnTo>
                    <a:pt x="649" y="1531"/>
                  </a:lnTo>
                  <a:lnTo>
                    <a:pt x="639" y="1481"/>
                  </a:lnTo>
                  <a:lnTo>
                    <a:pt x="622" y="1434"/>
                  </a:lnTo>
                  <a:lnTo>
                    <a:pt x="598" y="1390"/>
                  </a:lnTo>
                  <a:lnTo>
                    <a:pt x="569" y="1349"/>
                  </a:lnTo>
                  <a:lnTo>
                    <a:pt x="535" y="1314"/>
                  </a:lnTo>
                  <a:lnTo>
                    <a:pt x="497" y="1281"/>
                  </a:lnTo>
                  <a:lnTo>
                    <a:pt x="454" y="1253"/>
                  </a:lnTo>
                  <a:lnTo>
                    <a:pt x="408" y="1231"/>
                  </a:lnTo>
                  <a:lnTo>
                    <a:pt x="360" y="1216"/>
                  </a:lnTo>
                  <a:lnTo>
                    <a:pt x="307" y="1205"/>
                  </a:lnTo>
                  <a:lnTo>
                    <a:pt x="252" y="1202"/>
                  </a:lnTo>
                  <a:lnTo>
                    <a:pt x="196" y="1205"/>
                  </a:lnTo>
                  <a:lnTo>
                    <a:pt x="142" y="1217"/>
                  </a:lnTo>
                  <a:lnTo>
                    <a:pt x="91" y="1234"/>
                  </a:lnTo>
                  <a:lnTo>
                    <a:pt x="44" y="1259"/>
                  </a:lnTo>
                  <a:lnTo>
                    <a:pt x="0" y="1288"/>
                  </a:lnTo>
                  <a:lnTo>
                    <a:pt x="0" y="638"/>
                  </a:lnTo>
                  <a:lnTo>
                    <a:pt x="700" y="638"/>
                  </a:lnTo>
                  <a:lnTo>
                    <a:pt x="669" y="603"/>
                  </a:lnTo>
                  <a:lnTo>
                    <a:pt x="643" y="563"/>
                  </a:lnTo>
                  <a:lnTo>
                    <a:pt x="622" y="521"/>
                  </a:lnTo>
                  <a:lnTo>
                    <a:pt x="606" y="476"/>
                  </a:lnTo>
                  <a:lnTo>
                    <a:pt x="597" y="429"/>
                  </a:lnTo>
                  <a:lnTo>
                    <a:pt x="593" y="380"/>
                  </a:lnTo>
                  <a:lnTo>
                    <a:pt x="597" y="328"/>
                  </a:lnTo>
                  <a:lnTo>
                    <a:pt x="607" y="279"/>
                  </a:lnTo>
                  <a:lnTo>
                    <a:pt x="624" y="232"/>
                  </a:lnTo>
                  <a:lnTo>
                    <a:pt x="648" y="188"/>
                  </a:lnTo>
                  <a:lnTo>
                    <a:pt x="677" y="148"/>
                  </a:lnTo>
                  <a:lnTo>
                    <a:pt x="709" y="112"/>
                  </a:lnTo>
                  <a:lnTo>
                    <a:pt x="749" y="79"/>
                  </a:lnTo>
                  <a:lnTo>
                    <a:pt x="790" y="51"/>
                  </a:lnTo>
                  <a:lnTo>
                    <a:pt x="836" y="29"/>
                  </a:lnTo>
                  <a:lnTo>
                    <a:pt x="886" y="13"/>
                  </a:lnTo>
                  <a:lnTo>
                    <a:pt x="938" y="3"/>
                  </a:ln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>
              <a:innerShdw blurRad="520700">
                <a:prstClr val="black">
                  <a:alpha val="22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000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ED8C8661-73F5-4857-89CE-B8E028AC7585}"/>
              </a:ext>
            </a:extLst>
          </p:cNvPr>
          <p:cNvSpPr/>
          <p:nvPr/>
        </p:nvSpPr>
        <p:spPr>
          <a:xfrm>
            <a:off x="3935415" y="2240353"/>
            <a:ext cx="425878" cy="42587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114300" dist="25400" dir="5400000" algn="t" rotWithShape="0">
              <a:prstClr val="black">
                <a:alpha val="32000"/>
              </a:prstClr>
            </a:outerShdw>
          </a:effectLst>
          <a:scene3d>
            <a:camera prst="perspectiveRelaxed" fov="4500000">
              <a:rot lat="195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45F1442-5AB4-42F4-81D1-A00C6B3D2516}"/>
              </a:ext>
            </a:extLst>
          </p:cNvPr>
          <p:cNvSpPr/>
          <p:nvPr/>
        </p:nvSpPr>
        <p:spPr>
          <a:xfrm>
            <a:off x="5376743" y="4783156"/>
            <a:ext cx="425878" cy="42587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  <a:effectLst>
            <a:outerShdw blurRad="114300" dist="25400" dir="5400000" algn="t" rotWithShape="0">
              <a:prstClr val="black">
                <a:alpha val="32000"/>
              </a:prstClr>
            </a:outerShdw>
          </a:effectLst>
          <a:scene3d>
            <a:camera prst="perspectiveRelaxed" fov="4500000">
              <a:rot lat="195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BF27DA-220B-4ED9-9ED0-B7682C7E25DA}"/>
              </a:ext>
            </a:extLst>
          </p:cNvPr>
          <p:cNvSpPr/>
          <p:nvPr/>
        </p:nvSpPr>
        <p:spPr>
          <a:xfrm>
            <a:off x="6819609" y="2240353"/>
            <a:ext cx="425878" cy="42587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</a:ln>
          <a:effectLst>
            <a:outerShdw blurRad="114300" dist="25400" dir="5400000" algn="t" rotWithShape="0">
              <a:prstClr val="black">
                <a:alpha val="32000"/>
              </a:prstClr>
            </a:outerShdw>
          </a:effectLst>
          <a:scene3d>
            <a:camera prst="perspectiveRelaxed" fov="4500000">
              <a:rot lat="195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1AB35A0-1C70-4E14-87F1-F68D76008E8C}"/>
              </a:ext>
            </a:extLst>
          </p:cNvPr>
          <p:cNvSpPr/>
          <p:nvPr/>
        </p:nvSpPr>
        <p:spPr>
          <a:xfrm>
            <a:off x="8271769" y="4783156"/>
            <a:ext cx="425878" cy="42587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</a:ln>
          <a:effectLst>
            <a:outerShdw blurRad="114300" dist="25400" dir="5400000" algn="t" rotWithShape="0">
              <a:prstClr val="black">
                <a:alpha val="32000"/>
              </a:prstClr>
            </a:outerShdw>
          </a:effectLst>
          <a:scene3d>
            <a:camera prst="perspectiveRelaxed" fov="4500000">
              <a:rot lat="195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CCCE2FE-EF78-45FF-818E-E06D838F2E2C}"/>
              </a:ext>
            </a:extLst>
          </p:cNvPr>
          <p:cNvSpPr/>
          <p:nvPr/>
        </p:nvSpPr>
        <p:spPr>
          <a:xfrm>
            <a:off x="9742727" y="2027414"/>
            <a:ext cx="425878" cy="42587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</a:ln>
          <a:effectLst>
            <a:outerShdw blurRad="114300" dist="25400" dir="5400000" algn="t" rotWithShape="0">
              <a:prstClr val="black">
                <a:alpha val="32000"/>
              </a:prstClr>
            </a:outerShdw>
          </a:effectLst>
          <a:scene3d>
            <a:camera prst="perspectiveRelaxed" fov="4500000">
              <a:rot lat="195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CBBEB76-A0D5-4A66-9A64-817F37DED8DC}"/>
              </a:ext>
            </a:extLst>
          </p:cNvPr>
          <p:cNvSpPr/>
          <p:nvPr/>
        </p:nvSpPr>
        <p:spPr>
          <a:xfrm>
            <a:off x="3426813" y="3659454"/>
            <a:ext cx="146492" cy="126287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00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EBC74914-A13F-49E9-98A9-5F39451F8EC4}"/>
              </a:ext>
            </a:extLst>
          </p:cNvPr>
          <p:cNvSpPr/>
          <p:nvPr/>
        </p:nvSpPr>
        <p:spPr>
          <a:xfrm rot="10800000">
            <a:off x="4884555" y="3654056"/>
            <a:ext cx="146492" cy="126287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00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258E1E30-E1B2-4303-847C-B6EE2D3F6CEF}"/>
              </a:ext>
            </a:extLst>
          </p:cNvPr>
          <p:cNvSpPr/>
          <p:nvPr/>
        </p:nvSpPr>
        <p:spPr>
          <a:xfrm>
            <a:off x="6337240" y="3659454"/>
            <a:ext cx="146492" cy="126287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00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C231A98F-1510-4F00-86FC-2667426A1FA6}"/>
              </a:ext>
            </a:extLst>
          </p:cNvPr>
          <p:cNvSpPr/>
          <p:nvPr/>
        </p:nvSpPr>
        <p:spPr>
          <a:xfrm rot="10800000">
            <a:off x="7785857" y="3654056"/>
            <a:ext cx="146492" cy="126287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00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436AE3CF-432B-4888-AEA1-E5F7C77B380D}"/>
              </a:ext>
            </a:extLst>
          </p:cNvPr>
          <p:cNvSpPr/>
          <p:nvPr/>
        </p:nvSpPr>
        <p:spPr>
          <a:xfrm>
            <a:off x="9248694" y="3659454"/>
            <a:ext cx="146492" cy="126287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00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48D2137C-7423-4044-97F4-B4D705D938C7}"/>
              </a:ext>
            </a:extLst>
          </p:cNvPr>
          <p:cNvSpPr/>
          <p:nvPr/>
        </p:nvSpPr>
        <p:spPr>
          <a:xfrm rot="10800000">
            <a:off x="10706436" y="3654056"/>
            <a:ext cx="146492" cy="126287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000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B1ED4C69-2B87-4BC3-B822-8A940995235E}"/>
              </a:ext>
            </a:extLst>
          </p:cNvPr>
          <p:cNvSpPr/>
          <p:nvPr/>
        </p:nvSpPr>
        <p:spPr>
          <a:xfrm rot="16027254">
            <a:off x="4680509" y="5371972"/>
            <a:ext cx="146492" cy="126286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0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B657A9-70C5-48D5-8CF9-485EEF39682A}"/>
              </a:ext>
            </a:extLst>
          </p:cNvPr>
          <p:cNvGrpSpPr/>
          <p:nvPr/>
        </p:nvGrpSpPr>
        <p:grpSpPr>
          <a:xfrm>
            <a:off x="2875147" y="4770141"/>
            <a:ext cx="2546415" cy="460850"/>
            <a:chOff x="946684" y="5373216"/>
            <a:chExt cx="3037797" cy="54977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E7C4F2-B43E-4B79-951F-0383E239B3F1}"/>
                </a:ext>
              </a:extLst>
            </p:cNvPr>
            <p:cNvSpPr/>
            <p:nvPr/>
          </p:nvSpPr>
          <p:spPr>
            <a:xfrm>
              <a:off x="946684" y="5863244"/>
              <a:ext cx="3037797" cy="5974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28000"/>
                  </a:schemeClr>
                </a:gs>
                <a:gs pos="50000">
                  <a:schemeClr val="accent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sz="200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987510C-15F1-4D83-941D-7E22BC3C40C3}"/>
                </a:ext>
              </a:extLst>
            </p:cNvPr>
            <p:cNvCxnSpPr/>
            <p:nvPr/>
          </p:nvCxnSpPr>
          <p:spPr>
            <a:xfrm>
              <a:off x="946684" y="5373216"/>
              <a:ext cx="3037797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47000">
                    <a:schemeClr val="accent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F69BA60-D5CC-4893-A31D-A64AAAE7FF68}"/>
              </a:ext>
            </a:extLst>
          </p:cNvPr>
          <p:cNvGrpSpPr/>
          <p:nvPr/>
        </p:nvGrpSpPr>
        <p:grpSpPr>
          <a:xfrm>
            <a:off x="6567408" y="5515417"/>
            <a:ext cx="306267" cy="296043"/>
            <a:chOff x="1415236" y="5165756"/>
            <a:chExt cx="379062" cy="366410"/>
          </a:xfrm>
        </p:grpSpPr>
        <p:sp>
          <p:nvSpPr>
            <p:cNvPr id="78" name="Down Arrow 92">
              <a:extLst>
                <a:ext uri="{FF2B5EF4-FFF2-40B4-BE49-F238E27FC236}">
                  <a16:creationId xmlns:a16="http://schemas.microsoft.com/office/drawing/2014/main" id="{572E9E18-59FA-475E-97A1-41C00A45C545}"/>
                </a:ext>
              </a:extLst>
            </p:cNvPr>
            <p:cNvSpPr/>
            <p:nvPr/>
          </p:nvSpPr>
          <p:spPr>
            <a:xfrm rot="16200000">
              <a:off x="1510887" y="5070105"/>
              <a:ext cx="187760" cy="379062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sz="2000"/>
            </a:p>
          </p:txBody>
        </p:sp>
        <p:sp>
          <p:nvSpPr>
            <p:cNvPr id="79" name="Down Arrow 93">
              <a:extLst>
                <a:ext uri="{FF2B5EF4-FFF2-40B4-BE49-F238E27FC236}">
                  <a16:creationId xmlns:a16="http://schemas.microsoft.com/office/drawing/2014/main" id="{745FD929-72F4-4947-96C0-0AD588EBD203}"/>
                </a:ext>
              </a:extLst>
            </p:cNvPr>
            <p:cNvSpPr/>
            <p:nvPr/>
          </p:nvSpPr>
          <p:spPr>
            <a:xfrm rot="5400000">
              <a:off x="1510887" y="5248755"/>
              <a:ext cx="187760" cy="379062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sz="2000"/>
            </a:p>
          </p:txBody>
        </p:sp>
      </p:grpSp>
      <p:sp>
        <p:nvSpPr>
          <p:cNvPr id="77" name="TextBox 91">
            <a:extLst>
              <a:ext uri="{FF2B5EF4-FFF2-40B4-BE49-F238E27FC236}">
                <a16:creationId xmlns:a16="http://schemas.microsoft.com/office/drawing/2014/main" id="{D27DAE9D-6B8D-4841-8C88-310395027721}"/>
              </a:ext>
            </a:extLst>
          </p:cNvPr>
          <p:cNvSpPr txBox="1"/>
          <p:nvPr/>
        </p:nvSpPr>
        <p:spPr>
          <a:xfrm>
            <a:off x="3823094" y="4831425"/>
            <a:ext cx="888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4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Sujeto</a:t>
            </a:r>
            <a:endParaRPr lang="en-IN" sz="1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CFD0B5-D1D0-4BE3-87E6-E516310FB5A3}"/>
              </a:ext>
            </a:extLst>
          </p:cNvPr>
          <p:cNvGrpSpPr/>
          <p:nvPr/>
        </p:nvGrpSpPr>
        <p:grpSpPr>
          <a:xfrm>
            <a:off x="5860787" y="4770141"/>
            <a:ext cx="2546415" cy="460850"/>
            <a:chOff x="946684" y="5373216"/>
            <a:chExt cx="3037797" cy="5497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04B4152-EE58-472B-B1E2-F7E0A861FFA0}"/>
                </a:ext>
              </a:extLst>
            </p:cNvPr>
            <p:cNvSpPr/>
            <p:nvPr/>
          </p:nvSpPr>
          <p:spPr>
            <a:xfrm>
              <a:off x="946684" y="5863244"/>
              <a:ext cx="3037797" cy="5974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28000"/>
                  </a:schemeClr>
                </a:gs>
                <a:gs pos="50000">
                  <a:schemeClr val="accent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sz="200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0D2AB83-FAF5-41AA-B74C-7779100105AD}"/>
                </a:ext>
              </a:extLst>
            </p:cNvPr>
            <p:cNvCxnSpPr/>
            <p:nvPr/>
          </p:nvCxnSpPr>
          <p:spPr>
            <a:xfrm>
              <a:off x="946684" y="5373216"/>
              <a:ext cx="3037797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47000">
                    <a:schemeClr val="accent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86281B-FFAD-4E61-9AA8-FDE73B50BCBB}"/>
              </a:ext>
            </a:extLst>
          </p:cNvPr>
          <p:cNvGrpSpPr/>
          <p:nvPr/>
        </p:nvGrpSpPr>
        <p:grpSpPr>
          <a:xfrm>
            <a:off x="4327091" y="1818117"/>
            <a:ext cx="2546415" cy="460850"/>
            <a:chOff x="946684" y="5373216"/>
            <a:chExt cx="3037797" cy="54977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943986F-3235-48E2-A9F7-C081C8C02302}"/>
                </a:ext>
              </a:extLst>
            </p:cNvPr>
            <p:cNvSpPr/>
            <p:nvPr/>
          </p:nvSpPr>
          <p:spPr>
            <a:xfrm>
              <a:off x="946684" y="5863244"/>
              <a:ext cx="3037797" cy="5974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28000"/>
                  </a:schemeClr>
                </a:gs>
                <a:gs pos="50000">
                  <a:schemeClr val="accent2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sz="2000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8A7842F-F314-49C0-A7B3-39BB0E0F3F9A}"/>
                </a:ext>
              </a:extLst>
            </p:cNvPr>
            <p:cNvCxnSpPr/>
            <p:nvPr/>
          </p:nvCxnSpPr>
          <p:spPr>
            <a:xfrm>
              <a:off x="946684" y="5373216"/>
              <a:ext cx="3037797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47000">
                    <a:schemeClr val="accent2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545741EB-0999-4A37-8193-90EF0D85D5DE}"/>
              </a:ext>
            </a:extLst>
          </p:cNvPr>
          <p:cNvSpPr/>
          <p:nvPr/>
        </p:nvSpPr>
        <p:spPr>
          <a:xfrm>
            <a:off x="3478526" y="2775253"/>
            <a:ext cx="1439118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Tarea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mental</a:t>
            </a:r>
          </a:p>
        </p:txBody>
      </p:sp>
      <p:sp>
        <p:nvSpPr>
          <p:cNvPr id="70" name="TextBox 104">
            <a:extLst>
              <a:ext uri="{FF2B5EF4-FFF2-40B4-BE49-F238E27FC236}">
                <a16:creationId xmlns:a16="http://schemas.microsoft.com/office/drawing/2014/main" id="{626A7664-AD50-4A30-8A85-780EDA15481B}"/>
              </a:ext>
            </a:extLst>
          </p:cNvPr>
          <p:cNvSpPr txBox="1"/>
          <p:nvPr/>
        </p:nvSpPr>
        <p:spPr>
          <a:xfrm>
            <a:off x="4456134" y="1879389"/>
            <a:ext cx="204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Adquisición de Señal</a:t>
            </a:r>
          </a:p>
        </p:txBody>
      </p:sp>
      <p:sp>
        <p:nvSpPr>
          <p:cNvPr id="64" name="TextBox 107">
            <a:extLst>
              <a:ext uri="{FF2B5EF4-FFF2-40B4-BE49-F238E27FC236}">
                <a16:creationId xmlns:a16="http://schemas.microsoft.com/office/drawing/2014/main" id="{F7ACDCAB-56B5-4506-834F-D49EB4916053}"/>
              </a:ext>
            </a:extLst>
          </p:cNvPr>
          <p:cNvSpPr txBox="1"/>
          <p:nvPr/>
        </p:nvSpPr>
        <p:spPr>
          <a:xfrm>
            <a:off x="5860786" y="4836237"/>
            <a:ext cx="2352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Procesamiento de Señal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F2DD2C-C5F9-4338-9C47-F380F3041824}"/>
              </a:ext>
            </a:extLst>
          </p:cNvPr>
          <p:cNvGrpSpPr/>
          <p:nvPr/>
        </p:nvGrpSpPr>
        <p:grpSpPr>
          <a:xfrm>
            <a:off x="8795178" y="4770141"/>
            <a:ext cx="2546415" cy="460850"/>
            <a:chOff x="946684" y="5373216"/>
            <a:chExt cx="3037797" cy="5497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DEC8C33-EB49-4137-A2BC-6821C80A6A77}"/>
                </a:ext>
              </a:extLst>
            </p:cNvPr>
            <p:cNvSpPr/>
            <p:nvPr/>
          </p:nvSpPr>
          <p:spPr>
            <a:xfrm>
              <a:off x="946684" y="5863244"/>
              <a:ext cx="3037797" cy="5974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28000"/>
                  </a:schemeClr>
                </a:gs>
                <a:gs pos="50000">
                  <a:schemeClr val="accent5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sz="200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5C80E88-D725-4BBB-B74F-50A3157B0D8B}"/>
                </a:ext>
              </a:extLst>
            </p:cNvPr>
            <p:cNvCxnSpPr/>
            <p:nvPr/>
          </p:nvCxnSpPr>
          <p:spPr>
            <a:xfrm>
              <a:off x="946684" y="5373216"/>
              <a:ext cx="3037797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47000">
                    <a:schemeClr val="accent5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234A7A-B399-4D59-A9CE-A1AEC97D0682}"/>
              </a:ext>
            </a:extLst>
          </p:cNvPr>
          <p:cNvGrpSpPr/>
          <p:nvPr/>
        </p:nvGrpSpPr>
        <p:grpSpPr>
          <a:xfrm>
            <a:off x="7312948" y="1818117"/>
            <a:ext cx="2546415" cy="460850"/>
            <a:chOff x="946684" y="5373216"/>
            <a:chExt cx="3037797" cy="54977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253BE40-46F2-430D-B3E5-7F435884B5FC}"/>
                </a:ext>
              </a:extLst>
            </p:cNvPr>
            <p:cNvSpPr/>
            <p:nvPr/>
          </p:nvSpPr>
          <p:spPr>
            <a:xfrm>
              <a:off x="946684" y="5863244"/>
              <a:ext cx="3037797" cy="5974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28000"/>
                  </a:schemeClr>
                </a:gs>
                <a:gs pos="50000">
                  <a:schemeClr val="accent4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sz="2000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C0093AF-E4CA-4DA1-B00C-88F682890F49}"/>
                </a:ext>
              </a:extLst>
            </p:cNvPr>
            <p:cNvCxnSpPr/>
            <p:nvPr/>
          </p:nvCxnSpPr>
          <p:spPr>
            <a:xfrm>
              <a:off x="946684" y="5373216"/>
              <a:ext cx="3037797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47000">
                    <a:schemeClr val="accent4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122">
            <a:extLst>
              <a:ext uri="{FF2B5EF4-FFF2-40B4-BE49-F238E27FC236}">
                <a16:creationId xmlns:a16="http://schemas.microsoft.com/office/drawing/2014/main" id="{F9B0A003-3191-4BC6-B39E-5A3F57B9FE45}"/>
              </a:ext>
            </a:extLst>
          </p:cNvPr>
          <p:cNvSpPr txBox="1"/>
          <p:nvPr/>
        </p:nvSpPr>
        <p:spPr>
          <a:xfrm>
            <a:off x="7407525" y="1879394"/>
            <a:ext cx="210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Clasificación de Señal</a:t>
            </a:r>
          </a:p>
        </p:txBody>
      </p:sp>
      <p:sp>
        <p:nvSpPr>
          <p:cNvPr id="51" name="TextBox 127">
            <a:extLst>
              <a:ext uri="{FF2B5EF4-FFF2-40B4-BE49-F238E27FC236}">
                <a16:creationId xmlns:a16="http://schemas.microsoft.com/office/drawing/2014/main" id="{C61A79B5-DB08-46F3-A209-FC7B3455E72C}"/>
              </a:ext>
            </a:extLst>
          </p:cNvPr>
          <p:cNvSpPr txBox="1"/>
          <p:nvPr/>
        </p:nvSpPr>
        <p:spPr>
          <a:xfrm>
            <a:off x="8829400" y="4840391"/>
            <a:ext cx="2337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4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Respuesta en </a:t>
            </a:r>
            <a:r>
              <a:rPr lang="en-IN" sz="1400" b="1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Dispositivo</a:t>
            </a:r>
            <a:endParaRPr lang="en-IN" sz="14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F7785AD-5F60-4C5C-A0FB-2B8D8697A50B}"/>
              </a:ext>
            </a:extLst>
          </p:cNvPr>
          <p:cNvCxnSpPr/>
          <p:nvPr/>
        </p:nvCxnSpPr>
        <p:spPr>
          <a:xfrm flipH="1">
            <a:off x="5600298" y="2278923"/>
            <a:ext cx="1" cy="505247"/>
          </a:xfrm>
          <a:prstGeom prst="straightConnector1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1A87BB1-00B2-4308-922A-ABE74AB8C996}"/>
              </a:ext>
            </a:extLst>
          </p:cNvPr>
          <p:cNvCxnSpPr/>
          <p:nvPr/>
        </p:nvCxnSpPr>
        <p:spPr>
          <a:xfrm flipH="1">
            <a:off x="8586155" y="2278923"/>
            <a:ext cx="1" cy="505247"/>
          </a:xfrm>
          <a:prstGeom prst="straightConnector1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F9A7912-D3AB-4E7D-B660-1629322BF21F}"/>
              </a:ext>
            </a:extLst>
          </p:cNvPr>
          <p:cNvCxnSpPr/>
          <p:nvPr/>
        </p:nvCxnSpPr>
        <p:spPr>
          <a:xfrm flipV="1">
            <a:off x="4148354" y="4360306"/>
            <a:ext cx="1" cy="409796"/>
          </a:xfrm>
          <a:prstGeom prst="straightConnector1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25520B-6619-431C-9B2D-AD0B0721D799}"/>
              </a:ext>
            </a:extLst>
          </p:cNvPr>
          <p:cNvCxnSpPr/>
          <p:nvPr/>
        </p:nvCxnSpPr>
        <p:spPr>
          <a:xfrm flipV="1">
            <a:off x="7133995" y="4360306"/>
            <a:ext cx="1" cy="409796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27D38DB-2B2E-496B-9DD0-BCAE0E3AB2AA}"/>
              </a:ext>
            </a:extLst>
          </p:cNvPr>
          <p:cNvCxnSpPr/>
          <p:nvPr/>
        </p:nvCxnSpPr>
        <p:spPr>
          <a:xfrm flipV="1">
            <a:off x="10068385" y="4360306"/>
            <a:ext cx="1" cy="409796"/>
          </a:xfrm>
          <a:prstGeom prst="straightConnector1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DD33A1E-AD8D-4368-B85E-60E433BA1847}"/>
              </a:ext>
            </a:extLst>
          </p:cNvPr>
          <p:cNvSpPr/>
          <p:nvPr/>
        </p:nvSpPr>
        <p:spPr>
          <a:xfrm>
            <a:off x="4840313" y="4366684"/>
            <a:ext cx="1617242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Señal Electrofisiológica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4A22DE7E-3011-4091-A44A-FEF855885341}"/>
              </a:ext>
            </a:extLst>
          </p:cNvPr>
          <p:cNvSpPr/>
          <p:nvPr/>
        </p:nvSpPr>
        <p:spPr>
          <a:xfrm>
            <a:off x="6286808" y="2654015"/>
            <a:ext cx="1617242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Vector de Características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17D8DD39-0B6F-44F0-A897-3B9DCF870C77}"/>
              </a:ext>
            </a:extLst>
          </p:cNvPr>
          <p:cNvSpPr/>
          <p:nvPr/>
        </p:nvSpPr>
        <p:spPr>
          <a:xfrm>
            <a:off x="7744588" y="4356596"/>
            <a:ext cx="1617242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Comando</a:t>
            </a:r>
          </a:p>
        </p:txBody>
      </p:sp>
      <p:sp>
        <p:nvSpPr>
          <p:cNvPr id="157" name="Rounded Rectangle 93">
            <a:extLst>
              <a:ext uri="{FF2B5EF4-FFF2-40B4-BE49-F238E27FC236}">
                <a16:creationId xmlns:a16="http://schemas.microsoft.com/office/drawing/2014/main" id="{158FB5FE-5BDE-45CB-9C51-2FAFB31C9EE4}"/>
              </a:ext>
            </a:extLst>
          </p:cNvPr>
          <p:cNvSpPr/>
          <p:nvPr/>
        </p:nvSpPr>
        <p:spPr>
          <a:xfrm>
            <a:off x="10774941" y="4424187"/>
            <a:ext cx="727264" cy="988577"/>
          </a:xfrm>
          <a:custGeom>
            <a:avLst/>
            <a:gdLst>
              <a:gd name="connsiteX0" fmla="*/ 0 w 804930"/>
              <a:gd name="connsiteY0" fmla="*/ 288704 h 804930"/>
              <a:gd name="connsiteX1" fmla="*/ 288704 w 804930"/>
              <a:gd name="connsiteY1" fmla="*/ 0 h 804930"/>
              <a:gd name="connsiteX2" fmla="*/ 516226 w 804930"/>
              <a:gd name="connsiteY2" fmla="*/ 0 h 804930"/>
              <a:gd name="connsiteX3" fmla="*/ 804930 w 804930"/>
              <a:gd name="connsiteY3" fmla="*/ 288704 h 804930"/>
              <a:gd name="connsiteX4" fmla="*/ 804930 w 804930"/>
              <a:gd name="connsiteY4" fmla="*/ 516226 h 804930"/>
              <a:gd name="connsiteX5" fmla="*/ 516226 w 804930"/>
              <a:gd name="connsiteY5" fmla="*/ 804930 h 804930"/>
              <a:gd name="connsiteX6" fmla="*/ 288704 w 804930"/>
              <a:gd name="connsiteY6" fmla="*/ 804930 h 804930"/>
              <a:gd name="connsiteX7" fmla="*/ 0 w 804930"/>
              <a:gd name="connsiteY7" fmla="*/ 516226 h 804930"/>
              <a:gd name="connsiteX8" fmla="*/ 0 w 804930"/>
              <a:gd name="connsiteY8" fmla="*/ 288704 h 804930"/>
              <a:gd name="connsiteX0" fmla="*/ 0 w 804930"/>
              <a:gd name="connsiteY0" fmla="*/ 288704 h 804930"/>
              <a:gd name="connsiteX1" fmla="*/ 288704 w 804930"/>
              <a:gd name="connsiteY1" fmla="*/ 0 h 804930"/>
              <a:gd name="connsiteX2" fmla="*/ 516226 w 804930"/>
              <a:gd name="connsiteY2" fmla="*/ 0 h 804930"/>
              <a:gd name="connsiteX3" fmla="*/ 804930 w 804930"/>
              <a:gd name="connsiteY3" fmla="*/ 288704 h 804930"/>
              <a:gd name="connsiteX4" fmla="*/ 804930 w 804930"/>
              <a:gd name="connsiteY4" fmla="*/ 516226 h 804930"/>
              <a:gd name="connsiteX5" fmla="*/ 516226 w 804930"/>
              <a:gd name="connsiteY5" fmla="*/ 804930 h 804930"/>
              <a:gd name="connsiteX6" fmla="*/ 288704 w 804930"/>
              <a:gd name="connsiteY6" fmla="*/ 804930 h 804930"/>
              <a:gd name="connsiteX7" fmla="*/ 0 w 804930"/>
              <a:gd name="connsiteY7" fmla="*/ 516226 h 804930"/>
              <a:gd name="connsiteX8" fmla="*/ 91440 w 804930"/>
              <a:gd name="connsiteY8" fmla="*/ 380144 h 804930"/>
              <a:gd name="connsiteX0" fmla="*/ 0 w 804930"/>
              <a:gd name="connsiteY0" fmla="*/ 288704 h 804930"/>
              <a:gd name="connsiteX1" fmla="*/ 288704 w 804930"/>
              <a:gd name="connsiteY1" fmla="*/ 0 h 804930"/>
              <a:gd name="connsiteX2" fmla="*/ 516226 w 804930"/>
              <a:gd name="connsiteY2" fmla="*/ 0 h 804930"/>
              <a:gd name="connsiteX3" fmla="*/ 804930 w 804930"/>
              <a:gd name="connsiteY3" fmla="*/ 288704 h 804930"/>
              <a:gd name="connsiteX4" fmla="*/ 804930 w 804930"/>
              <a:gd name="connsiteY4" fmla="*/ 516226 h 804930"/>
              <a:gd name="connsiteX5" fmla="*/ 516226 w 804930"/>
              <a:gd name="connsiteY5" fmla="*/ 804930 h 804930"/>
              <a:gd name="connsiteX6" fmla="*/ 288704 w 804930"/>
              <a:gd name="connsiteY6" fmla="*/ 804930 h 804930"/>
              <a:gd name="connsiteX7" fmla="*/ 0 w 804930"/>
              <a:gd name="connsiteY7" fmla="*/ 516226 h 804930"/>
              <a:gd name="connsiteX0" fmla="*/ 0 w 804930"/>
              <a:gd name="connsiteY0" fmla="*/ 288704 h 804930"/>
              <a:gd name="connsiteX1" fmla="*/ 288704 w 804930"/>
              <a:gd name="connsiteY1" fmla="*/ 0 h 804930"/>
              <a:gd name="connsiteX2" fmla="*/ 516226 w 804930"/>
              <a:gd name="connsiteY2" fmla="*/ 0 h 804930"/>
              <a:gd name="connsiteX3" fmla="*/ 804930 w 804930"/>
              <a:gd name="connsiteY3" fmla="*/ 288704 h 804930"/>
              <a:gd name="connsiteX4" fmla="*/ 804930 w 804930"/>
              <a:gd name="connsiteY4" fmla="*/ 516226 h 804930"/>
              <a:gd name="connsiteX5" fmla="*/ 516226 w 804930"/>
              <a:gd name="connsiteY5" fmla="*/ 804930 h 804930"/>
              <a:gd name="connsiteX6" fmla="*/ 288704 w 804930"/>
              <a:gd name="connsiteY6" fmla="*/ 804930 h 804930"/>
              <a:gd name="connsiteX0" fmla="*/ 0 w 516226"/>
              <a:gd name="connsiteY0" fmla="*/ 0 h 804930"/>
              <a:gd name="connsiteX1" fmla="*/ 227522 w 516226"/>
              <a:gd name="connsiteY1" fmla="*/ 0 h 804930"/>
              <a:gd name="connsiteX2" fmla="*/ 516226 w 516226"/>
              <a:gd name="connsiteY2" fmla="*/ 288704 h 804930"/>
              <a:gd name="connsiteX3" fmla="*/ 516226 w 516226"/>
              <a:gd name="connsiteY3" fmla="*/ 516226 h 804930"/>
              <a:gd name="connsiteX4" fmla="*/ 227522 w 516226"/>
              <a:gd name="connsiteY4" fmla="*/ 804930 h 804930"/>
              <a:gd name="connsiteX5" fmla="*/ 0 w 516226"/>
              <a:gd name="connsiteY5" fmla="*/ 804930 h 804930"/>
              <a:gd name="connsiteX0" fmla="*/ 227522 w 516226"/>
              <a:gd name="connsiteY0" fmla="*/ 0 h 804930"/>
              <a:gd name="connsiteX1" fmla="*/ 516226 w 516226"/>
              <a:gd name="connsiteY1" fmla="*/ 288704 h 804930"/>
              <a:gd name="connsiteX2" fmla="*/ 516226 w 516226"/>
              <a:gd name="connsiteY2" fmla="*/ 516226 h 804930"/>
              <a:gd name="connsiteX3" fmla="*/ 227522 w 516226"/>
              <a:gd name="connsiteY3" fmla="*/ 804930 h 804930"/>
              <a:gd name="connsiteX4" fmla="*/ 0 w 516226"/>
              <a:gd name="connsiteY4" fmla="*/ 804930 h 804930"/>
              <a:gd name="connsiteX0" fmla="*/ 516226 w 516226"/>
              <a:gd name="connsiteY0" fmla="*/ 0 h 516226"/>
              <a:gd name="connsiteX1" fmla="*/ 516226 w 516226"/>
              <a:gd name="connsiteY1" fmla="*/ 227522 h 516226"/>
              <a:gd name="connsiteX2" fmla="*/ 227522 w 516226"/>
              <a:gd name="connsiteY2" fmla="*/ 516226 h 516226"/>
              <a:gd name="connsiteX3" fmla="*/ 0 w 516226"/>
              <a:gd name="connsiteY3" fmla="*/ 516226 h 51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26" h="516226">
                <a:moveTo>
                  <a:pt x="516226" y="0"/>
                </a:moveTo>
                <a:lnTo>
                  <a:pt x="516226" y="227522"/>
                </a:lnTo>
                <a:cubicBezTo>
                  <a:pt x="516226" y="386969"/>
                  <a:pt x="386969" y="516226"/>
                  <a:pt x="227522" y="516226"/>
                </a:cubicBezTo>
                <a:lnTo>
                  <a:pt x="0" y="516226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0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DA4C1E-1FCB-4D1E-86CF-53DE70B0AFAE}"/>
              </a:ext>
            </a:extLst>
          </p:cNvPr>
          <p:cNvCxnSpPr>
            <a:stCxn id="157" idx="3"/>
          </p:cNvCxnSpPr>
          <p:nvPr/>
        </p:nvCxnSpPr>
        <p:spPr>
          <a:xfrm flipH="1">
            <a:off x="4777310" y="5412764"/>
            <a:ext cx="5997631" cy="22351"/>
          </a:xfrm>
          <a:prstGeom prst="lin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4AAC999-F559-44AA-9ADA-357A850300CC}"/>
              </a:ext>
            </a:extLst>
          </p:cNvPr>
          <p:cNvSpPr/>
          <p:nvPr/>
        </p:nvSpPr>
        <p:spPr>
          <a:xfrm>
            <a:off x="6559681" y="5550606"/>
            <a:ext cx="1617242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Feedback</a:t>
            </a:r>
            <a:endParaRPr lang="es-EC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99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295EE7A-3241-4A4D-9384-79F972B6C29D}"/>
              </a:ext>
            </a:extLst>
          </p:cNvPr>
          <p:cNvGrpSpPr/>
          <p:nvPr/>
        </p:nvGrpSpPr>
        <p:grpSpPr>
          <a:xfrm>
            <a:off x="1673223" y="1197217"/>
            <a:ext cx="10515601" cy="5657608"/>
            <a:chOff x="4763" y="3175"/>
            <a:chExt cx="13198792" cy="6851651"/>
          </a:xfrm>
          <a:solidFill>
            <a:srgbClr val="B9DA8F">
              <a:alpha val="50196"/>
            </a:srgbClr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986569-A8E7-496D-BE2D-2FE2A47160F8}"/>
                </a:ext>
              </a:extLst>
            </p:cNvPr>
            <p:cNvGrpSpPr/>
            <p:nvPr/>
          </p:nvGrpSpPr>
          <p:grpSpPr>
            <a:xfrm>
              <a:off x="4763" y="3175"/>
              <a:ext cx="6869112" cy="6851651"/>
              <a:chOff x="4763" y="3175"/>
              <a:chExt cx="6869112" cy="6851651"/>
            </a:xfrm>
            <a:grpFill/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4CE8CD8-E84A-473D-8B0C-2BE5BE44DF17}"/>
                  </a:ext>
                </a:extLst>
              </p:cNvPr>
              <p:cNvGrpSpPr/>
              <p:nvPr/>
            </p:nvGrpSpPr>
            <p:grpSpPr>
              <a:xfrm>
                <a:off x="4763" y="3175"/>
                <a:ext cx="6869112" cy="6851651"/>
                <a:chOff x="4763" y="3175"/>
                <a:chExt cx="6869112" cy="6851651"/>
              </a:xfrm>
              <a:grpFill/>
            </p:grpSpPr>
            <p:sp>
              <p:nvSpPr>
                <p:cNvPr id="42" name="Freeform 35">
                  <a:extLst>
                    <a:ext uri="{FF2B5EF4-FFF2-40B4-BE49-F238E27FC236}">
                      <a16:creationId xmlns:a16="http://schemas.microsoft.com/office/drawing/2014/main" id="{749D6F91-77EC-408A-B2AE-5C2D4CCDD8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6550" y="3175"/>
                  <a:ext cx="85725" cy="41275"/>
                </a:xfrm>
                <a:custGeom>
                  <a:avLst/>
                  <a:gdLst>
                    <a:gd name="T0" fmla="*/ 21 w 25"/>
                    <a:gd name="T1" fmla="*/ 7 h 12"/>
                    <a:gd name="T2" fmla="*/ 25 w 25"/>
                    <a:gd name="T3" fmla="*/ 0 h 12"/>
                    <a:gd name="T4" fmla="*/ 0 w 25"/>
                    <a:gd name="T5" fmla="*/ 0 h 12"/>
                    <a:gd name="T6" fmla="*/ 4 w 25"/>
                    <a:gd name="T7" fmla="*/ 7 h 12"/>
                    <a:gd name="T8" fmla="*/ 21 w 25"/>
                    <a:gd name="T9" fmla="*/ 7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12">
                      <a:moveTo>
                        <a:pt x="21" y="7"/>
                      </a:moveTo>
                      <a:cubicBezTo>
                        <a:pt x="24" y="5"/>
                        <a:pt x="25" y="3"/>
                        <a:pt x="2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2" y="5"/>
                        <a:pt x="4" y="7"/>
                      </a:cubicBezTo>
                      <a:cubicBezTo>
                        <a:pt x="9" y="12"/>
                        <a:pt x="17" y="12"/>
                        <a:pt x="21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44" name="Freeform 37">
                  <a:extLst>
                    <a:ext uri="{FF2B5EF4-FFF2-40B4-BE49-F238E27FC236}">
                      <a16:creationId xmlns:a16="http://schemas.microsoft.com/office/drawing/2014/main" id="{18219DDA-F7AE-41D8-A7F2-B9CF49CD69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25613" y="3254375"/>
                  <a:ext cx="4614862" cy="3600450"/>
                </a:xfrm>
                <a:custGeom>
                  <a:avLst/>
                  <a:gdLst>
                    <a:gd name="T0" fmla="*/ 570 w 1344"/>
                    <a:gd name="T1" fmla="*/ 1051 h 1051"/>
                    <a:gd name="T2" fmla="*/ 888 w 1344"/>
                    <a:gd name="T3" fmla="*/ 575 h 1051"/>
                    <a:gd name="T4" fmla="*/ 897 w 1344"/>
                    <a:gd name="T5" fmla="*/ 552 h 1051"/>
                    <a:gd name="T6" fmla="*/ 1041 w 1344"/>
                    <a:gd name="T7" fmla="*/ 546 h 1051"/>
                    <a:gd name="T8" fmla="*/ 1332 w 1344"/>
                    <a:gd name="T9" fmla="*/ 264 h 1051"/>
                    <a:gd name="T10" fmla="*/ 1339 w 1344"/>
                    <a:gd name="T11" fmla="*/ 167 h 1051"/>
                    <a:gd name="T12" fmla="*/ 1326 w 1344"/>
                    <a:gd name="T13" fmla="*/ 188 h 1051"/>
                    <a:gd name="T14" fmla="*/ 1041 w 1344"/>
                    <a:gd name="T15" fmla="*/ 528 h 1051"/>
                    <a:gd name="T16" fmla="*/ 897 w 1344"/>
                    <a:gd name="T17" fmla="*/ 338 h 1051"/>
                    <a:gd name="T18" fmla="*/ 1153 w 1344"/>
                    <a:gd name="T19" fmla="*/ 185 h 1051"/>
                    <a:gd name="T20" fmla="*/ 1148 w 1344"/>
                    <a:gd name="T21" fmla="*/ 164 h 1051"/>
                    <a:gd name="T22" fmla="*/ 993 w 1344"/>
                    <a:gd name="T23" fmla="*/ 242 h 1051"/>
                    <a:gd name="T24" fmla="*/ 1277 w 1344"/>
                    <a:gd name="T25" fmla="*/ 25 h 1051"/>
                    <a:gd name="T26" fmla="*/ 1275 w 1344"/>
                    <a:gd name="T27" fmla="*/ 5 h 1051"/>
                    <a:gd name="T28" fmla="*/ 1080 w 1344"/>
                    <a:gd name="T29" fmla="*/ 146 h 1051"/>
                    <a:gd name="T30" fmla="*/ 935 w 1344"/>
                    <a:gd name="T31" fmla="*/ 238 h 1051"/>
                    <a:gd name="T32" fmla="*/ 828 w 1344"/>
                    <a:gd name="T33" fmla="*/ 343 h 1051"/>
                    <a:gd name="T34" fmla="*/ 843 w 1344"/>
                    <a:gd name="T35" fmla="*/ 68 h 1051"/>
                    <a:gd name="T36" fmla="*/ 841 w 1344"/>
                    <a:gd name="T37" fmla="*/ 49 h 1051"/>
                    <a:gd name="T38" fmla="*/ 614 w 1344"/>
                    <a:gd name="T39" fmla="*/ 343 h 1051"/>
                    <a:gd name="T40" fmla="*/ 294 w 1344"/>
                    <a:gd name="T41" fmla="*/ 421 h 1051"/>
                    <a:gd name="T42" fmla="*/ 311 w 1344"/>
                    <a:gd name="T43" fmla="*/ 421 h 1051"/>
                    <a:gd name="T44" fmla="*/ 614 w 1344"/>
                    <a:gd name="T45" fmla="*/ 449 h 1051"/>
                    <a:gd name="T46" fmla="*/ 305 w 1344"/>
                    <a:gd name="T47" fmla="*/ 768 h 1051"/>
                    <a:gd name="T48" fmla="*/ 145 w 1344"/>
                    <a:gd name="T49" fmla="*/ 921 h 1051"/>
                    <a:gd name="T50" fmla="*/ 122 w 1344"/>
                    <a:gd name="T51" fmla="*/ 930 h 1051"/>
                    <a:gd name="T52" fmla="*/ 125 w 1344"/>
                    <a:gd name="T53" fmla="*/ 935 h 1051"/>
                    <a:gd name="T54" fmla="*/ 146 w 1344"/>
                    <a:gd name="T55" fmla="*/ 927 h 1051"/>
                    <a:gd name="T56" fmla="*/ 145 w 1344"/>
                    <a:gd name="T57" fmla="*/ 1021 h 1051"/>
                    <a:gd name="T58" fmla="*/ 151 w 1344"/>
                    <a:gd name="T59" fmla="*/ 1024 h 1051"/>
                    <a:gd name="T60" fmla="*/ 305 w 1344"/>
                    <a:gd name="T61" fmla="*/ 927 h 1051"/>
                    <a:gd name="T62" fmla="*/ 227 w 1344"/>
                    <a:gd name="T63" fmla="*/ 1051 h 1051"/>
                    <a:gd name="T64" fmla="*/ 315 w 1344"/>
                    <a:gd name="T65" fmla="*/ 935 h 1051"/>
                    <a:gd name="T66" fmla="*/ 499 w 1344"/>
                    <a:gd name="T67" fmla="*/ 754 h 1051"/>
                    <a:gd name="T68" fmla="*/ 712 w 1344"/>
                    <a:gd name="T69" fmla="*/ 692 h 1051"/>
                    <a:gd name="T70" fmla="*/ 691 w 1344"/>
                    <a:gd name="T71" fmla="*/ 689 h 1051"/>
                    <a:gd name="T72" fmla="*/ 329 w 1344"/>
                    <a:gd name="T73" fmla="*/ 915 h 1051"/>
                    <a:gd name="T74" fmla="*/ 312 w 1344"/>
                    <a:gd name="T75" fmla="*/ 819 h 1051"/>
                    <a:gd name="T76" fmla="*/ 649 w 1344"/>
                    <a:gd name="T77" fmla="*/ 541 h 1051"/>
                    <a:gd name="T78" fmla="*/ 885 w 1344"/>
                    <a:gd name="T79" fmla="*/ 556 h 1051"/>
                    <a:gd name="T80" fmla="*/ 717 w 1344"/>
                    <a:gd name="T81" fmla="*/ 895 h 1051"/>
                    <a:gd name="T82" fmla="*/ 305 w 1344"/>
                    <a:gd name="T83" fmla="*/ 921 h 1051"/>
                    <a:gd name="T84" fmla="*/ 491 w 1344"/>
                    <a:gd name="T85" fmla="*/ 690 h 1051"/>
                    <a:gd name="T86" fmla="*/ 312 w 1344"/>
                    <a:gd name="T87" fmla="*/ 771 h 1051"/>
                    <a:gd name="T88" fmla="*/ 626 w 1344"/>
                    <a:gd name="T89" fmla="*/ 452 h 1051"/>
                    <a:gd name="T90" fmla="*/ 831 w 1344"/>
                    <a:gd name="T91" fmla="*/ 349 h 1051"/>
                    <a:gd name="T92" fmla="*/ 938 w 1344"/>
                    <a:gd name="T93" fmla="*/ 249 h 1051"/>
                    <a:gd name="T94" fmla="*/ 891 w 1344"/>
                    <a:gd name="T95" fmla="*/ 535 h 10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344" h="1051">
                      <a:moveTo>
                        <a:pt x="717" y="895"/>
                      </a:moveTo>
                      <a:cubicBezTo>
                        <a:pt x="561" y="1051"/>
                        <a:pt x="561" y="1051"/>
                        <a:pt x="561" y="1051"/>
                      </a:cubicBezTo>
                      <a:cubicBezTo>
                        <a:pt x="570" y="1051"/>
                        <a:pt x="570" y="1051"/>
                        <a:pt x="570" y="1051"/>
                      </a:cubicBezTo>
                      <a:cubicBezTo>
                        <a:pt x="723" y="898"/>
                        <a:pt x="723" y="898"/>
                        <a:pt x="723" y="898"/>
                      </a:cubicBezTo>
                      <a:cubicBezTo>
                        <a:pt x="723" y="740"/>
                        <a:pt x="723" y="740"/>
                        <a:pt x="723" y="740"/>
                      </a:cubicBezTo>
                      <a:cubicBezTo>
                        <a:pt x="888" y="575"/>
                        <a:pt x="888" y="575"/>
                        <a:pt x="888" y="575"/>
                      </a:cubicBezTo>
                      <a:cubicBezTo>
                        <a:pt x="892" y="578"/>
                        <a:pt x="899" y="578"/>
                        <a:pt x="903" y="573"/>
                      </a:cubicBezTo>
                      <a:cubicBezTo>
                        <a:pt x="908" y="568"/>
                        <a:pt x="908" y="560"/>
                        <a:pt x="903" y="556"/>
                      </a:cubicBezTo>
                      <a:cubicBezTo>
                        <a:pt x="901" y="554"/>
                        <a:pt x="899" y="553"/>
                        <a:pt x="897" y="552"/>
                      </a:cubicBezTo>
                      <a:cubicBezTo>
                        <a:pt x="897" y="541"/>
                        <a:pt x="897" y="541"/>
                        <a:pt x="897" y="541"/>
                      </a:cubicBezTo>
                      <a:cubicBezTo>
                        <a:pt x="1038" y="541"/>
                        <a:pt x="1038" y="541"/>
                        <a:pt x="1038" y="541"/>
                      </a:cubicBezTo>
                      <a:cubicBezTo>
                        <a:pt x="1039" y="543"/>
                        <a:pt x="1040" y="545"/>
                        <a:pt x="1041" y="546"/>
                      </a:cubicBezTo>
                      <a:cubicBezTo>
                        <a:pt x="1046" y="551"/>
                        <a:pt x="1054" y="551"/>
                        <a:pt x="1059" y="546"/>
                      </a:cubicBezTo>
                      <a:cubicBezTo>
                        <a:pt x="1062" y="543"/>
                        <a:pt x="1063" y="538"/>
                        <a:pt x="1062" y="534"/>
                      </a:cubicBezTo>
                      <a:cubicBezTo>
                        <a:pt x="1332" y="264"/>
                        <a:pt x="1332" y="264"/>
                        <a:pt x="1332" y="264"/>
                      </a:cubicBezTo>
                      <a:cubicBezTo>
                        <a:pt x="1332" y="189"/>
                        <a:pt x="1332" y="189"/>
                        <a:pt x="1332" y="189"/>
                      </a:cubicBezTo>
                      <a:cubicBezTo>
                        <a:pt x="1335" y="188"/>
                        <a:pt x="1337" y="187"/>
                        <a:pt x="1339" y="185"/>
                      </a:cubicBezTo>
                      <a:cubicBezTo>
                        <a:pt x="1344" y="180"/>
                        <a:pt x="1344" y="172"/>
                        <a:pt x="1339" y="167"/>
                      </a:cubicBezTo>
                      <a:cubicBezTo>
                        <a:pt x="1335" y="163"/>
                        <a:pt x="1327" y="163"/>
                        <a:pt x="1322" y="168"/>
                      </a:cubicBezTo>
                      <a:cubicBezTo>
                        <a:pt x="1317" y="172"/>
                        <a:pt x="1317" y="180"/>
                        <a:pt x="1322" y="185"/>
                      </a:cubicBezTo>
                      <a:cubicBezTo>
                        <a:pt x="1323" y="187"/>
                        <a:pt x="1324" y="187"/>
                        <a:pt x="1326" y="188"/>
                      </a:cubicBezTo>
                      <a:cubicBezTo>
                        <a:pt x="1326" y="261"/>
                        <a:pt x="1326" y="261"/>
                        <a:pt x="1326" y="261"/>
                      </a:cubicBezTo>
                      <a:cubicBezTo>
                        <a:pt x="1059" y="528"/>
                        <a:pt x="1059" y="528"/>
                        <a:pt x="1059" y="528"/>
                      </a:cubicBezTo>
                      <a:cubicBezTo>
                        <a:pt x="1054" y="523"/>
                        <a:pt x="1046" y="523"/>
                        <a:pt x="1041" y="528"/>
                      </a:cubicBezTo>
                      <a:cubicBezTo>
                        <a:pt x="1039" y="530"/>
                        <a:pt x="1038" y="532"/>
                        <a:pt x="1038" y="535"/>
                      </a:cubicBezTo>
                      <a:cubicBezTo>
                        <a:pt x="897" y="535"/>
                        <a:pt x="897" y="535"/>
                        <a:pt x="897" y="535"/>
                      </a:cubicBezTo>
                      <a:cubicBezTo>
                        <a:pt x="897" y="338"/>
                        <a:pt x="897" y="338"/>
                        <a:pt x="897" y="338"/>
                      </a:cubicBezTo>
                      <a:cubicBezTo>
                        <a:pt x="987" y="248"/>
                        <a:pt x="987" y="248"/>
                        <a:pt x="987" y="248"/>
                      </a:cubicBezTo>
                      <a:cubicBezTo>
                        <a:pt x="1090" y="248"/>
                        <a:pt x="1090" y="248"/>
                        <a:pt x="1090" y="248"/>
                      </a:cubicBezTo>
                      <a:cubicBezTo>
                        <a:pt x="1153" y="185"/>
                        <a:pt x="1153" y="185"/>
                        <a:pt x="1153" y="185"/>
                      </a:cubicBezTo>
                      <a:cubicBezTo>
                        <a:pt x="1158" y="186"/>
                        <a:pt x="1162" y="185"/>
                        <a:pt x="1166" y="182"/>
                      </a:cubicBezTo>
                      <a:cubicBezTo>
                        <a:pt x="1170" y="177"/>
                        <a:pt x="1171" y="169"/>
                        <a:pt x="1166" y="164"/>
                      </a:cubicBezTo>
                      <a:cubicBezTo>
                        <a:pt x="1161" y="159"/>
                        <a:pt x="1153" y="159"/>
                        <a:pt x="1148" y="164"/>
                      </a:cubicBezTo>
                      <a:cubicBezTo>
                        <a:pt x="1143" y="169"/>
                        <a:pt x="1143" y="177"/>
                        <a:pt x="1148" y="182"/>
                      </a:cubicBezTo>
                      <a:cubicBezTo>
                        <a:pt x="1087" y="242"/>
                        <a:pt x="1087" y="242"/>
                        <a:pt x="1087" y="242"/>
                      </a:cubicBezTo>
                      <a:cubicBezTo>
                        <a:pt x="993" y="242"/>
                        <a:pt x="993" y="242"/>
                        <a:pt x="993" y="242"/>
                      </a:cubicBezTo>
                      <a:cubicBezTo>
                        <a:pt x="1083" y="153"/>
                        <a:pt x="1083" y="153"/>
                        <a:pt x="1083" y="153"/>
                      </a:cubicBezTo>
                      <a:cubicBezTo>
                        <a:pt x="1149" y="153"/>
                        <a:pt x="1149" y="153"/>
                        <a:pt x="1149" y="153"/>
                      </a:cubicBezTo>
                      <a:cubicBezTo>
                        <a:pt x="1277" y="25"/>
                        <a:pt x="1277" y="25"/>
                        <a:pt x="1277" y="25"/>
                      </a:cubicBezTo>
                      <a:cubicBezTo>
                        <a:pt x="1282" y="28"/>
                        <a:pt x="1288" y="27"/>
                        <a:pt x="1293" y="23"/>
                      </a:cubicBezTo>
                      <a:cubicBezTo>
                        <a:pt x="1297" y="18"/>
                        <a:pt x="1297" y="10"/>
                        <a:pt x="1293" y="5"/>
                      </a:cubicBezTo>
                      <a:cubicBezTo>
                        <a:pt x="1288" y="0"/>
                        <a:pt x="1280" y="0"/>
                        <a:pt x="1275" y="5"/>
                      </a:cubicBezTo>
                      <a:cubicBezTo>
                        <a:pt x="1271" y="9"/>
                        <a:pt x="1270" y="16"/>
                        <a:pt x="1273" y="20"/>
                      </a:cubicBezTo>
                      <a:cubicBezTo>
                        <a:pt x="1147" y="146"/>
                        <a:pt x="1147" y="146"/>
                        <a:pt x="1147" y="146"/>
                      </a:cubicBezTo>
                      <a:cubicBezTo>
                        <a:pt x="1080" y="146"/>
                        <a:pt x="1080" y="146"/>
                        <a:pt x="1080" y="146"/>
                      </a:cubicBezTo>
                      <a:cubicBezTo>
                        <a:pt x="985" y="242"/>
                        <a:pt x="985" y="242"/>
                        <a:pt x="985" y="242"/>
                      </a:cubicBezTo>
                      <a:cubicBezTo>
                        <a:pt x="938" y="242"/>
                        <a:pt x="938" y="242"/>
                        <a:pt x="938" y="242"/>
                      </a:cubicBezTo>
                      <a:cubicBezTo>
                        <a:pt x="937" y="240"/>
                        <a:pt x="936" y="239"/>
                        <a:pt x="935" y="238"/>
                      </a:cubicBezTo>
                      <a:cubicBezTo>
                        <a:pt x="930" y="233"/>
                        <a:pt x="922" y="233"/>
                        <a:pt x="917" y="238"/>
                      </a:cubicBezTo>
                      <a:cubicBezTo>
                        <a:pt x="912" y="242"/>
                        <a:pt x="912" y="250"/>
                        <a:pt x="916" y="254"/>
                      </a:cubicBezTo>
                      <a:cubicBezTo>
                        <a:pt x="828" y="343"/>
                        <a:pt x="828" y="343"/>
                        <a:pt x="828" y="343"/>
                      </a:cubicBezTo>
                      <a:cubicBezTo>
                        <a:pt x="620" y="343"/>
                        <a:pt x="620" y="343"/>
                        <a:pt x="620" y="343"/>
                      </a:cubicBezTo>
                      <a:cubicBezTo>
                        <a:pt x="620" y="291"/>
                        <a:pt x="620" y="291"/>
                        <a:pt x="620" y="291"/>
                      </a:cubicBezTo>
                      <a:cubicBezTo>
                        <a:pt x="843" y="68"/>
                        <a:pt x="843" y="68"/>
                        <a:pt x="843" y="68"/>
                      </a:cubicBezTo>
                      <a:cubicBezTo>
                        <a:pt x="848" y="71"/>
                        <a:pt x="855" y="71"/>
                        <a:pt x="859" y="66"/>
                      </a:cubicBezTo>
                      <a:cubicBezTo>
                        <a:pt x="864" y="62"/>
                        <a:pt x="864" y="54"/>
                        <a:pt x="859" y="49"/>
                      </a:cubicBezTo>
                      <a:cubicBezTo>
                        <a:pt x="854" y="44"/>
                        <a:pt x="846" y="44"/>
                        <a:pt x="841" y="49"/>
                      </a:cubicBezTo>
                      <a:cubicBezTo>
                        <a:pt x="838" y="53"/>
                        <a:pt x="837" y="58"/>
                        <a:pt x="839" y="63"/>
                      </a:cubicBezTo>
                      <a:cubicBezTo>
                        <a:pt x="614" y="288"/>
                        <a:pt x="614" y="288"/>
                        <a:pt x="614" y="288"/>
                      </a:cubicBezTo>
                      <a:cubicBezTo>
                        <a:pt x="614" y="343"/>
                        <a:pt x="614" y="343"/>
                        <a:pt x="614" y="343"/>
                      </a:cubicBezTo>
                      <a:cubicBezTo>
                        <a:pt x="381" y="343"/>
                        <a:pt x="381" y="343"/>
                        <a:pt x="381" y="343"/>
                      </a:cubicBezTo>
                      <a:cubicBezTo>
                        <a:pt x="306" y="418"/>
                        <a:pt x="306" y="418"/>
                        <a:pt x="306" y="418"/>
                      </a:cubicBezTo>
                      <a:cubicBezTo>
                        <a:pt x="302" y="417"/>
                        <a:pt x="297" y="418"/>
                        <a:pt x="294" y="421"/>
                      </a:cubicBezTo>
                      <a:cubicBezTo>
                        <a:pt x="289" y="426"/>
                        <a:pt x="289" y="434"/>
                        <a:pt x="294" y="439"/>
                      </a:cubicBezTo>
                      <a:cubicBezTo>
                        <a:pt x="299" y="444"/>
                        <a:pt x="306" y="444"/>
                        <a:pt x="311" y="439"/>
                      </a:cubicBezTo>
                      <a:cubicBezTo>
                        <a:pt x="316" y="434"/>
                        <a:pt x="316" y="426"/>
                        <a:pt x="311" y="421"/>
                      </a:cubicBezTo>
                      <a:cubicBezTo>
                        <a:pt x="383" y="349"/>
                        <a:pt x="383" y="349"/>
                        <a:pt x="383" y="349"/>
                      </a:cubicBezTo>
                      <a:cubicBezTo>
                        <a:pt x="614" y="349"/>
                        <a:pt x="614" y="349"/>
                        <a:pt x="614" y="349"/>
                      </a:cubicBezTo>
                      <a:cubicBezTo>
                        <a:pt x="614" y="449"/>
                        <a:pt x="614" y="449"/>
                        <a:pt x="614" y="449"/>
                      </a:cubicBezTo>
                      <a:cubicBezTo>
                        <a:pt x="612" y="450"/>
                        <a:pt x="609" y="451"/>
                        <a:pt x="608" y="452"/>
                      </a:cubicBezTo>
                      <a:cubicBezTo>
                        <a:pt x="604" y="457"/>
                        <a:pt x="603" y="463"/>
                        <a:pt x="606" y="468"/>
                      </a:cubicBezTo>
                      <a:cubicBezTo>
                        <a:pt x="305" y="768"/>
                        <a:pt x="305" y="768"/>
                        <a:pt x="305" y="768"/>
                      </a:cubicBezTo>
                      <a:cubicBezTo>
                        <a:pt x="305" y="816"/>
                        <a:pt x="305" y="816"/>
                        <a:pt x="305" y="816"/>
                      </a:cubicBezTo>
                      <a:cubicBezTo>
                        <a:pt x="201" y="921"/>
                        <a:pt x="201" y="921"/>
                        <a:pt x="201" y="921"/>
                      </a:cubicBezTo>
                      <a:cubicBezTo>
                        <a:pt x="145" y="921"/>
                        <a:pt x="145" y="921"/>
                        <a:pt x="145" y="921"/>
                      </a:cubicBezTo>
                      <a:cubicBezTo>
                        <a:pt x="145" y="920"/>
                        <a:pt x="144" y="919"/>
                        <a:pt x="143" y="918"/>
                      </a:cubicBezTo>
                      <a:cubicBezTo>
                        <a:pt x="138" y="913"/>
                        <a:pt x="130" y="913"/>
                        <a:pt x="125" y="918"/>
                      </a:cubicBezTo>
                      <a:cubicBezTo>
                        <a:pt x="122" y="921"/>
                        <a:pt x="121" y="926"/>
                        <a:pt x="122" y="930"/>
                      </a:cubicBezTo>
                      <a:cubicBezTo>
                        <a:pt x="0" y="1051"/>
                        <a:pt x="0" y="1051"/>
                        <a:pt x="0" y="1051"/>
                      </a:cubicBezTo>
                      <a:cubicBezTo>
                        <a:pt x="9" y="1051"/>
                        <a:pt x="9" y="1051"/>
                        <a:pt x="9" y="1051"/>
                      </a:cubicBezTo>
                      <a:cubicBezTo>
                        <a:pt x="125" y="935"/>
                        <a:pt x="125" y="935"/>
                        <a:pt x="125" y="935"/>
                      </a:cubicBezTo>
                      <a:cubicBezTo>
                        <a:pt x="125" y="935"/>
                        <a:pt x="125" y="935"/>
                        <a:pt x="125" y="935"/>
                      </a:cubicBezTo>
                      <a:cubicBezTo>
                        <a:pt x="130" y="940"/>
                        <a:pt x="138" y="940"/>
                        <a:pt x="143" y="935"/>
                      </a:cubicBezTo>
                      <a:cubicBezTo>
                        <a:pt x="145" y="933"/>
                        <a:pt x="146" y="930"/>
                        <a:pt x="146" y="927"/>
                      </a:cubicBezTo>
                      <a:cubicBezTo>
                        <a:pt x="194" y="927"/>
                        <a:pt x="194" y="927"/>
                        <a:pt x="194" y="927"/>
                      </a:cubicBezTo>
                      <a:cubicBezTo>
                        <a:pt x="145" y="977"/>
                        <a:pt x="145" y="977"/>
                        <a:pt x="145" y="977"/>
                      </a:cubicBezTo>
                      <a:cubicBezTo>
                        <a:pt x="145" y="1021"/>
                        <a:pt x="145" y="1021"/>
                        <a:pt x="145" y="1021"/>
                      </a:cubicBezTo>
                      <a:cubicBezTo>
                        <a:pt x="115" y="1051"/>
                        <a:pt x="115" y="1051"/>
                        <a:pt x="115" y="1051"/>
                      </a:cubicBezTo>
                      <a:cubicBezTo>
                        <a:pt x="124" y="1051"/>
                        <a:pt x="124" y="1051"/>
                        <a:pt x="124" y="1051"/>
                      </a:cubicBezTo>
                      <a:cubicBezTo>
                        <a:pt x="151" y="1024"/>
                        <a:pt x="151" y="1024"/>
                        <a:pt x="151" y="1024"/>
                      </a:cubicBezTo>
                      <a:cubicBezTo>
                        <a:pt x="151" y="979"/>
                        <a:pt x="151" y="979"/>
                        <a:pt x="151" y="979"/>
                      </a:cubicBezTo>
                      <a:cubicBezTo>
                        <a:pt x="203" y="927"/>
                        <a:pt x="203" y="927"/>
                        <a:pt x="203" y="927"/>
                      </a:cubicBezTo>
                      <a:cubicBezTo>
                        <a:pt x="305" y="927"/>
                        <a:pt x="305" y="927"/>
                        <a:pt x="305" y="927"/>
                      </a:cubicBezTo>
                      <a:cubicBezTo>
                        <a:pt x="305" y="964"/>
                        <a:pt x="305" y="964"/>
                        <a:pt x="305" y="964"/>
                      </a:cubicBezTo>
                      <a:cubicBezTo>
                        <a:pt x="218" y="1051"/>
                        <a:pt x="218" y="1051"/>
                        <a:pt x="218" y="1051"/>
                      </a:cubicBezTo>
                      <a:cubicBezTo>
                        <a:pt x="227" y="1051"/>
                        <a:pt x="227" y="1051"/>
                        <a:pt x="227" y="1051"/>
                      </a:cubicBezTo>
                      <a:cubicBezTo>
                        <a:pt x="312" y="966"/>
                        <a:pt x="312" y="966"/>
                        <a:pt x="312" y="966"/>
                      </a:cubicBezTo>
                      <a:cubicBezTo>
                        <a:pt x="312" y="930"/>
                        <a:pt x="312" y="930"/>
                        <a:pt x="312" y="930"/>
                      </a:cubicBezTo>
                      <a:cubicBezTo>
                        <a:pt x="312" y="932"/>
                        <a:pt x="313" y="933"/>
                        <a:pt x="315" y="935"/>
                      </a:cubicBezTo>
                      <a:cubicBezTo>
                        <a:pt x="319" y="939"/>
                        <a:pt x="327" y="939"/>
                        <a:pt x="332" y="935"/>
                      </a:cubicBezTo>
                      <a:cubicBezTo>
                        <a:pt x="337" y="930"/>
                        <a:pt x="337" y="924"/>
                        <a:pt x="334" y="919"/>
                      </a:cubicBezTo>
                      <a:cubicBezTo>
                        <a:pt x="499" y="754"/>
                        <a:pt x="499" y="754"/>
                        <a:pt x="499" y="754"/>
                      </a:cubicBezTo>
                      <a:cubicBezTo>
                        <a:pt x="635" y="754"/>
                        <a:pt x="635" y="754"/>
                        <a:pt x="635" y="754"/>
                      </a:cubicBezTo>
                      <a:cubicBezTo>
                        <a:pt x="695" y="694"/>
                        <a:pt x="695" y="694"/>
                        <a:pt x="695" y="694"/>
                      </a:cubicBezTo>
                      <a:cubicBezTo>
                        <a:pt x="700" y="697"/>
                        <a:pt x="707" y="697"/>
                        <a:pt x="712" y="692"/>
                      </a:cubicBezTo>
                      <a:cubicBezTo>
                        <a:pt x="717" y="687"/>
                        <a:pt x="716" y="680"/>
                        <a:pt x="712" y="675"/>
                      </a:cubicBezTo>
                      <a:cubicBezTo>
                        <a:pt x="707" y="670"/>
                        <a:pt x="699" y="670"/>
                        <a:pt x="694" y="675"/>
                      </a:cubicBezTo>
                      <a:cubicBezTo>
                        <a:pt x="690" y="678"/>
                        <a:pt x="689" y="684"/>
                        <a:pt x="691" y="689"/>
                      </a:cubicBezTo>
                      <a:cubicBezTo>
                        <a:pt x="632" y="748"/>
                        <a:pt x="632" y="748"/>
                        <a:pt x="632" y="748"/>
                      </a:cubicBezTo>
                      <a:cubicBezTo>
                        <a:pt x="496" y="748"/>
                        <a:pt x="496" y="748"/>
                        <a:pt x="496" y="748"/>
                      </a:cubicBezTo>
                      <a:cubicBezTo>
                        <a:pt x="329" y="915"/>
                        <a:pt x="329" y="915"/>
                        <a:pt x="329" y="915"/>
                      </a:cubicBezTo>
                      <a:cubicBezTo>
                        <a:pt x="324" y="912"/>
                        <a:pt x="318" y="913"/>
                        <a:pt x="315" y="917"/>
                      </a:cubicBezTo>
                      <a:cubicBezTo>
                        <a:pt x="313" y="918"/>
                        <a:pt x="312" y="920"/>
                        <a:pt x="312" y="921"/>
                      </a:cubicBezTo>
                      <a:cubicBezTo>
                        <a:pt x="312" y="819"/>
                        <a:pt x="312" y="819"/>
                        <a:pt x="312" y="819"/>
                      </a:cubicBezTo>
                      <a:cubicBezTo>
                        <a:pt x="434" y="697"/>
                        <a:pt x="434" y="697"/>
                        <a:pt x="434" y="697"/>
                      </a:cubicBezTo>
                      <a:cubicBezTo>
                        <a:pt x="493" y="697"/>
                        <a:pt x="493" y="697"/>
                        <a:pt x="493" y="697"/>
                      </a:cubicBezTo>
                      <a:cubicBezTo>
                        <a:pt x="649" y="541"/>
                        <a:pt x="649" y="541"/>
                        <a:pt x="649" y="541"/>
                      </a:cubicBezTo>
                      <a:cubicBezTo>
                        <a:pt x="891" y="541"/>
                        <a:pt x="891" y="541"/>
                        <a:pt x="891" y="541"/>
                      </a:cubicBezTo>
                      <a:cubicBezTo>
                        <a:pt x="891" y="552"/>
                        <a:pt x="891" y="552"/>
                        <a:pt x="891" y="552"/>
                      </a:cubicBezTo>
                      <a:cubicBezTo>
                        <a:pt x="889" y="553"/>
                        <a:pt x="887" y="554"/>
                        <a:pt x="885" y="556"/>
                      </a:cubicBezTo>
                      <a:cubicBezTo>
                        <a:pt x="881" y="560"/>
                        <a:pt x="880" y="566"/>
                        <a:pt x="883" y="571"/>
                      </a:cubicBezTo>
                      <a:cubicBezTo>
                        <a:pt x="717" y="737"/>
                        <a:pt x="717" y="737"/>
                        <a:pt x="717" y="737"/>
                      </a:cubicBezTo>
                      <a:lnTo>
                        <a:pt x="717" y="895"/>
                      </a:lnTo>
                      <a:close/>
                      <a:moveTo>
                        <a:pt x="209" y="921"/>
                      </a:moveTo>
                      <a:cubicBezTo>
                        <a:pt x="305" y="825"/>
                        <a:pt x="305" y="825"/>
                        <a:pt x="305" y="825"/>
                      </a:cubicBezTo>
                      <a:cubicBezTo>
                        <a:pt x="305" y="921"/>
                        <a:pt x="305" y="921"/>
                        <a:pt x="305" y="921"/>
                      </a:cubicBezTo>
                      <a:lnTo>
                        <a:pt x="209" y="921"/>
                      </a:lnTo>
                      <a:close/>
                      <a:moveTo>
                        <a:pt x="646" y="535"/>
                      </a:moveTo>
                      <a:cubicBezTo>
                        <a:pt x="491" y="690"/>
                        <a:pt x="491" y="690"/>
                        <a:pt x="491" y="690"/>
                      </a:cubicBezTo>
                      <a:cubicBezTo>
                        <a:pt x="431" y="690"/>
                        <a:pt x="431" y="690"/>
                        <a:pt x="431" y="690"/>
                      </a:cubicBezTo>
                      <a:cubicBezTo>
                        <a:pt x="312" y="810"/>
                        <a:pt x="312" y="810"/>
                        <a:pt x="312" y="810"/>
                      </a:cubicBezTo>
                      <a:cubicBezTo>
                        <a:pt x="312" y="771"/>
                        <a:pt x="312" y="771"/>
                        <a:pt x="312" y="771"/>
                      </a:cubicBezTo>
                      <a:cubicBezTo>
                        <a:pt x="611" y="472"/>
                        <a:pt x="611" y="472"/>
                        <a:pt x="611" y="472"/>
                      </a:cubicBezTo>
                      <a:cubicBezTo>
                        <a:pt x="615" y="475"/>
                        <a:pt x="621" y="474"/>
                        <a:pt x="626" y="470"/>
                      </a:cubicBezTo>
                      <a:cubicBezTo>
                        <a:pt x="630" y="465"/>
                        <a:pt x="631" y="457"/>
                        <a:pt x="626" y="452"/>
                      </a:cubicBezTo>
                      <a:cubicBezTo>
                        <a:pt x="624" y="451"/>
                        <a:pt x="622" y="450"/>
                        <a:pt x="620" y="449"/>
                      </a:cubicBezTo>
                      <a:cubicBezTo>
                        <a:pt x="620" y="349"/>
                        <a:pt x="620" y="349"/>
                        <a:pt x="620" y="349"/>
                      </a:cubicBezTo>
                      <a:cubicBezTo>
                        <a:pt x="831" y="349"/>
                        <a:pt x="831" y="349"/>
                        <a:pt x="831" y="349"/>
                      </a:cubicBezTo>
                      <a:cubicBezTo>
                        <a:pt x="922" y="258"/>
                        <a:pt x="922" y="258"/>
                        <a:pt x="922" y="258"/>
                      </a:cubicBezTo>
                      <a:cubicBezTo>
                        <a:pt x="926" y="260"/>
                        <a:pt x="931" y="259"/>
                        <a:pt x="935" y="255"/>
                      </a:cubicBezTo>
                      <a:cubicBezTo>
                        <a:pt x="937" y="253"/>
                        <a:pt x="938" y="251"/>
                        <a:pt x="938" y="249"/>
                      </a:cubicBezTo>
                      <a:cubicBezTo>
                        <a:pt x="978" y="248"/>
                        <a:pt x="978" y="248"/>
                        <a:pt x="978" y="248"/>
                      </a:cubicBezTo>
                      <a:cubicBezTo>
                        <a:pt x="891" y="336"/>
                        <a:pt x="891" y="336"/>
                        <a:pt x="891" y="336"/>
                      </a:cubicBezTo>
                      <a:cubicBezTo>
                        <a:pt x="891" y="535"/>
                        <a:pt x="891" y="535"/>
                        <a:pt x="891" y="535"/>
                      </a:cubicBezTo>
                      <a:lnTo>
                        <a:pt x="646" y="53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45" name="Freeform 38">
                  <a:extLst>
                    <a:ext uri="{FF2B5EF4-FFF2-40B4-BE49-F238E27FC236}">
                      <a16:creationId xmlns:a16="http://schemas.microsoft.com/office/drawing/2014/main" id="{9A761137-BC50-4477-BD8B-412D66F05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0375" y="565150"/>
                  <a:ext cx="1071562" cy="1520825"/>
                </a:xfrm>
                <a:custGeom>
                  <a:avLst/>
                  <a:gdLst>
                    <a:gd name="T0" fmla="*/ 107 w 312"/>
                    <a:gd name="T1" fmla="*/ 333 h 444"/>
                    <a:gd name="T2" fmla="*/ 20 w 312"/>
                    <a:gd name="T3" fmla="*/ 420 h 444"/>
                    <a:gd name="T4" fmla="*/ 5 w 312"/>
                    <a:gd name="T5" fmla="*/ 422 h 444"/>
                    <a:gd name="T6" fmla="*/ 5 w 312"/>
                    <a:gd name="T7" fmla="*/ 440 h 444"/>
                    <a:gd name="T8" fmla="*/ 22 w 312"/>
                    <a:gd name="T9" fmla="*/ 440 h 444"/>
                    <a:gd name="T10" fmla="*/ 24 w 312"/>
                    <a:gd name="T11" fmla="*/ 424 h 444"/>
                    <a:gd name="T12" fmla="*/ 113 w 312"/>
                    <a:gd name="T13" fmla="*/ 336 h 444"/>
                    <a:gd name="T14" fmla="*/ 113 w 312"/>
                    <a:gd name="T15" fmla="*/ 204 h 444"/>
                    <a:gd name="T16" fmla="*/ 292 w 312"/>
                    <a:gd name="T17" fmla="*/ 24 h 444"/>
                    <a:gd name="T18" fmla="*/ 308 w 312"/>
                    <a:gd name="T19" fmla="*/ 23 h 444"/>
                    <a:gd name="T20" fmla="*/ 308 w 312"/>
                    <a:gd name="T21" fmla="*/ 5 h 444"/>
                    <a:gd name="T22" fmla="*/ 290 w 312"/>
                    <a:gd name="T23" fmla="*/ 5 h 444"/>
                    <a:gd name="T24" fmla="*/ 288 w 312"/>
                    <a:gd name="T25" fmla="*/ 20 h 444"/>
                    <a:gd name="T26" fmla="*/ 107 w 312"/>
                    <a:gd name="T27" fmla="*/ 201 h 444"/>
                    <a:gd name="T28" fmla="*/ 107 w 312"/>
                    <a:gd name="T29" fmla="*/ 333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2" h="444">
                      <a:moveTo>
                        <a:pt x="107" y="333"/>
                      </a:moveTo>
                      <a:cubicBezTo>
                        <a:pt x="20" y="420"/>
                        <a:pt x="20" y="420"/>
                        <a:pt x="20" y="420"/>
                      </a:cubicBezTo>
                      <a:cubicBezTo>
                        <a:pt x="15" y="417"/>
                        <a:pt x="9" y="418"/>
                        <a:pt x="5" y="422"/>
                      </a:cubicBezTo>
                      <a:cubicBezTo>
                        <a:pt x="0" y="427"/>
                        <a:pt x="0" y="435"/>
                        <a:pt x="5" y="440"/>
                      </a:cubicBezTo>
                      <a:cubicBezTo>
                        <a:pt x="9" y="444"/>
                        <a:pt x="17" y="444"/>
                        <a:pt x="22" y="440"/>
                      </a:cubicBezTo>
                      <a:cubicBezTo>
                        <a:pt x="27" y="435"/>
                        <a:pt x="27" y="429"/>
                        <a:pt x="24" y="424"/>
                      </a:cubicBezTo>
                      <a:cubicBezTo>
                        <a:pt x="113" y="336"/>
                        <a:pt x="113" y="336"/>
                        <a:pt x="113" y="336"/>
                      </a:cubicBezTo>
                      <a:cubicBezTo>
                        <a:pt x="113" y="204"/>
                        <a:pt x="113" y="204"/>
                        <a:pt x="113" y="204"/>
                      </a:cubicBezTo>
                      <a:cubicBezTo>
                        <a:pt x="292" y="24"/>
                        <a:pt x="292" y="24"/>
                        <a:pt x="292" y="24"/>
                      </a:cubicBezTo>
                      <a:cubicBezTo>
                        <a:pt x="297" y="27"/>
                        <a:pt x="303" y="27"/>
                        <a:pt x="308" y="23"/>
                      </a:cubicBezTo>
                      <a:cubicBezTo>
                        <a:pt x="312" y="18"/>
                        <a:pt x="312" y="10"/>
                        <a:pt x="308" y="5"/>
                      </a:cubicBezTo>
                      <a:cubicBezTo>
                        <a:pt x="303" y="0"/>
                        <a:pt x="295" y="0"/>
                        <a:pt x="290" y="5"/>
                      </a:cubicBezTo>
                      <a:cubicBezTo>
                        <a:pt x="286" y="9"/>
                        <a:pt x="285" y="15"/>
                        <a:pt x="288" y="20"/>
                      </a:cubicBezTo>
                      <a:cubicBezTo>
                        <a:pt x="107" y="201"/>
                        <a:pt x="107" y="201"/>
                        <a:pt x="107" y="201"/>
                      </a:cubicBezTo>
                      <a:lnTo>
                        <a:pt x="107" y="33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48" name="Freeform 41">
                  <a:extLst>
                    <a:ext uri="{FF2B5EF4-FFF2-40B4-BE49-F238E27FC236}">
                      <a16:creationId xmlns:a16="http://schemas.microsoft.com/office/drawing/2014/main" id="{147B34A5-FD50-4417-81A1-DEB1F6291D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6575" y="4683125"/>
                  <a:ext cx="2105025" cy="2171700"/>
                </a:xfrm>
                <a:custGeom>
                  <a:avLst/>
                  <a:gdLst>
                    <a:gd name="T0" fmla="*/ 465 w 613"/>
                    <a:gd name="T1" fmla="*/ 111 h 634"/>
                    <a:gd name="T2" fmla="*/ 553 w 613"/>
                    <a:gd name="T3" fmla="*/ 22 h 634"/>
                    <a:gd name="T4" fmla="*/ 566 w 613"/>
                    <a:gd name="T5" fmla="*/ 20 h 634"/>
                    <a:gd name="T6" fmla="*/ 566 w 613"/>
                    <a:gd name="T7" fmla="*/ 5 h 634"/>
                    <a:gd name="T8" fmla="*/ 550 w 613"/>
                    <a:gd name="T9" fmla="*/ 5 h 634"/>
                    <a:gd name="T10" fmla="*/ 548 w 613"/>
                    <a:gd name="T11" fmla="*/ 17 h 634"/>
                    <a:gd name="T12" fmla="*/ 454 w 613"/>
                    <a:gd name="T13" fmla="*/ 111 h 634"/>
                    <a:gd name="T14" fmla="*/ 388 w 613"/>
                    <a:gd name="T15" fmla="*/ 111 h 634"/>
                    <a:gd name="T16" fmla="*/ 385 w 613"/>
                    <a:gd name="T17" fmla="*/ 105 h 634"/>
                    <a:gd name="T18" fmla="*/ 368 w 613"/>
                    <a:gd name="T19" fmla="*/ 105 h 634"/>
                    <a:gd name="T20" fmla="*/ 366 w 613"/>
                    <a:gd name="T21" fmla="*/ 120 h 634"/>
                    <a:gd name="T22" fmla="*/ 106 w 613"/>
                    <a:gd name="T23" fmla="*/ 380 h 634"/>
                    <a:gd name="T24" fmla="*/ 90 w 613"/>
                    <a:gd name="T25" fmla="*/ 382 h 634"/>
                    <a:gd name="T26" fmla="*/ 91 w 613"/>
                    <a:gd name="T27" fmla="*/ 400 h 634"/>
                    <a:gd name="T28" fmla="*/ 96 w 613"/>
                    <a:gd name="T29" fmla="*/ 403 h 634"/>
                    <a:gd name="T30" fmla="*/ 96 w 613"/>
                    <a:gd name="T31" fmla="*/ 551 h 634"/>
                    <a:gd name="T32" fmla="*/ 19 w 613"/>
                    <a:gd name="T33" fmla="*/ 629 h 634"/>
                    <a:gd name="T34" fmla="*/ 3 w 613"/>
                    <a:gd name="T35" fmla="*/ 631 h 634"/>
                    <a:gd name="T36" fmla="*/ 0 w 613"/>
                    <a:gd name="T37" fmla="*/ 634 h 634"/>
                    <a:gd name="T38" fmla="*/ 23 w 613"/>
                    <a:gd name="T39" fmla="*/ 634 h 634"/>
                    <a:gd name="T40" fmla="*/ 23 w 613"/>
                    <a:gd name="T41" fmla="*/ 634 h 634"/>
                    <a:gd name="T42" fmla="*/ 102 w 613"/>
                    <a:gd name="T43" fmla="*/ 554 h 634"/>
                    <a:gd name="T44" fmla="*/ 102 w 613"/>
                    <a:gd name="T45" fmla="*/ 403 h 634"/>
                    <a:gd name="T46" fmla="*/ 108 w 613"/>
                    <a:gd name="T47" fmla="*/ 400 h 634"/>
                    <a:gd name="T48" fmla="*/ 110 w 613"/>
                    <a:gd name="T49" fmla="*/ 385 h 634"/>
                    <a:gd name="T50" fmla="*/ 370 w 613"/>
                    <a:gd name="T51" fmla="*/ 125 h 634"/>
                    <a:gd name="T52" fmla="*/ 385 w 613"/>
                    <a:gd name="T53" fmla="*/ 123 h 634"/>
                    <a:gd name="T54" fmla="*/ 389 w 613"/>
                    <a:gd name="T55" fmla="*/ 117 h 634"/>
                    <a:gd name="T56" fmla="*/ 447 w 613"/>
                    <a:gd name="T57" fmla="*/ 117 h 634"/>
                    <a:gd name="T58" fmla="*/ 409 w 613"/>
                    <a:gd name="T59" fmla="*/ 155 h 634"/>
                    <a:gd name="T60" fmla="*/ 398 w 613"/>
                    <a:gd name="T61" fmla="*/ 158 h 634"/>
                    <a:gd name="T62" fmla="*/ 398 w 613"/>
                    <a:gd name="T63" fmla="*/ 173 h 634"/>
                    <a:gd name="T64" fmla="*/ 402 w 613"/>
                    <a:gd name="T65" fmla="*/ 176 h 634"/>
                    <a:gd name="T66" fmla="*/ 402 w 613"/>
                    <a:gd name="T67" fmla="*/ 218 h 634"/>
                    <a:gd name="T68" fmla="*/ 337 w 613"/>
                    <a:gd name="T69" fmla="*/ 283 h 634"/>
                    <a:gd name="T70" fmla="*/ 267 w 613"/>
                    <a:gd name="T71" fmla="*/ 283 h 634"/>
                    <a:gd name="T72" fmla="*/ 206 w 613"/>
                    <a:gd name="T73" fmla="*/ 344 h 634"/>
                    <a:gd name="T74" fmla="*/ 211 w 613"/>
                    <a:gd name="T75" fmla="*/ 349 h 634"/>
                    <a:gd name="T76" fmla="*/ 270 w 613"/>
                    <a:gd name="T77" fmla="*/ 290 h 634"/>
                    <a:gd name="T78" fmla="*/ 341 w 613"/>
                    <a:gd name="T79" fmla="*/ 290 h 634"/>
                    <a:gd name="T80" fmla="*/ 410 w 613"/>
                    <a:gd name="T81" fmla="*/ 221 h 634"/>
                    <a:gd name="T82" fmla="*/ 410 w 613"/>
                    <a:gd name="T83" fmla="*/ 176 h 634"/>
                    <a:gd name="T84" fmla="*/ 414 w 613"/>
                    <a:gd name="T85" fmla="*/ 173 h 634"/>
                    <a:gd name="T86" fmla="*/ 415 w 613"/>
                    <a:gd name="T87" fmla="*/ 160 h 634"/>
                    <a:gd name="T88" fmla="*/ 458 w 613"/>
                    <a:gd name="T89" fmla="*/ 117 h 634"/>
                    <a:gd name="T90" fmla="*/ 508 w 613"/>
                    <a:gd name="T91" fmla="*/ 117 h 634"/>
                    <a:gd name="T92" fmla="*/ 594 w 613"/>
                    <a:gd name="T93" fmla="*/ 31 h 634"/>
                    <a:gd name="T94" fmla="*/ 608 w 613"/>
                    <a:gd name="T95" fmla="*/ 29 h 634"/>
                    <a:gd name="T96" fmla="*/ 608 w 613"/>
                    <a:gd name="T97" fmla="*/ 11 h 634"/>
                    <a:gd name="T98" fmla="*/ 591 w 613"/>
                    <a:gd name="T99" fmla="*/ 11 h 634"/>
                    <a:gd name="T100" fmla="*/ 589 w 613"/>
                    <a:gd name="T101" fmla="*/ 27 h 634"/>
                    <a:gd name="T102" fmla="*/ 506 w 613"/>
                    <a:gd name="T103" fmla="*/ 111 h 634"/>
                    <a:gd name="T104" fmla="*/ 465 w 613"/>
                    <a:gd name="T105" fmla="*/ 111 h 6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13" h="634">
                      <a:moveTo>
                        <a:pt x="465" y="111"/>
                      </a:moveTo>
                      <a:cubicBezTo>
                        <a:pt x="553" y="22"/>
                        <a:pt x="553" y="22"/>
                        <a:pt x="553" y="22"/>
                      </a:cubicBezTo>
                      <a:cubicBezTo>
                        <a:pt x="557" y="24"/>
                        <a:pt x="562" y="24"/>
                        <a:pt x="566" y="20"/>
                      </a:cubicBezTo>
                      <a:cubicBezTo>
                        <a:pt x="570" y="16"/>
                        <a:pt x="570" y="9"/>
                        <a:pt x="566" y="5"/>
                      </a:cubicBezTo>
                      <a:cubicBezTo>
                        <a:pt x="562" y="0"/>
                        <a:pt x="555" y="0"/>
                        <a:pt x="550" y="5"/>
                      </a:cubicBezTo>
                      <a:cubicBezTo>
                        <a:pt x="547" y="8"/>
                        <a:pt x="546" y="13"/>
                        <a:pt x="548" y="17"/>
                      </a:cubicBezTo>
                      <a:cubicBezTo>
                        <a:pt x="454" y="111"/>
                        <a:pt x="454" y="111"/>
                        <a:pt x="454" y="111"/>
                      </a:cubicBezTo>
                      <a:cubicBezTo>
                        <a:pt x="388" y="111"/>
                        <a:pt x="388" y="111"/>
                        <a:pt x="388" y="111"/>
                      </a:cubicBezTo>
                      <a:cubicBezTo>
                        <a:pt x="388" y="109"/>
                        <a:pt x="387" y="107"/>
                        <a:pt x="385" y="105"/>
                      </a:cubicBezTo>
                      <a:cubicBezTo>
                        <a:pt x="380" y="100"/>
                        <a:pt x="372" y="100"/>
                        <a:pt x="368" y="105"/>
                      </a:cubicBezTo>
                      <a:cubicBezTo>
                        <a:pt x="363" y="109"/>
                        <a:pt x="363" y="116"/>
                        <a:pt x="366" y="120"/>
                      </a:cubicBezTo>
                      <a:cubicBezTo>
                        <a:pt x="106" y="380"/>
                        <a:pt x="106" y="380"/>
                        <a:pt x="106" y="380"/>
                      </a:cubicBezTo>
                      <a:cubicBezTo>
                        <a:pt x="101" y="378"/>
                        <a:pt x="95" y="378"/>
                        <a:pt x="90" y="382"/>
                      </a:cubicBezTo>
                      <a:cubicBezTo>
                        <a:pt x="86" y="387"/>
                        <a:pt x="86" y="395"/>
                        <a:pt x="91" y="400"/>
                      </a:cubicBezTo>
                      <a:cubicBezTo>
                        <a:pt x="92" y="402"/>
                        <a:pt x="94" y="403"/>
                        <a:pt x="96" y="403"/>
                      </a:cubicBezTo>
                      <a:cubicBezTo>
                        <a:pt x="96" y="551"/>
                        <a:pt x="96" y="551"/>
                        <a:pt x="96" y="551"/>
                      </a:cubicBezTo>
                      <a:cubicBezTo>
                        <a:pt x="19" y="629"/>
                        <a:pt x="19" y="629"/>
                        <a:pt x="19" y="629"/>
                      </a:cubicBezTo>
                      <a:cubicBezTo>
                        <a:pt x="14" y="626"/>
                        <a:pt x="7" y="626"/>
                        <a:pt x="3" y="631"/>
                      </a:cubicBezTo>
                      <a:cubicBezTo>
                        <a:pt x="2" y="632"/>
                        <a:pt x="1" y="633"/>
                        <a:pt x="0" y="634"/>
                      </a:cubicBezTo>
                      <a:cubicBezTo>
                        <a:pt x="23" y="634"/>
                        <a:pt x="23" y="634"/>
                        <a:pt x="23" y="634"/>
                      </a:cubicBezTo>
                      <a:cubicBezTo>
                        <a:pt x="23" y="634"/>
                        <a:pt x="23" y="634"/>
                        <a:pt x="23" y="634"/>
                      </a:cubicBezTo>
                      <a:cubicBezTo>
                        <a:pt x="102" y="554"/>
                        <a:pt x="102" y="554"/>
                        <a:pt x="102" y="554"/>
                      </a:cubicBezTo>
                      <a:cubicBezTo>
                        <a:pt x="102" y="403"/>
                        <a:pt x="102" y="403"/>
                        <a:pt x="102" y="403"/>
                      </a:cubicBezTo>
                      <a:cubicBezTo>
                        <a:pt x="105" y="403"/>
                        <a:pt x="107" y="402"/>
                        <a:pt x="108" y="400"/>
                      </a:cubicBezTo>
                      <a:cubicBezTo>
                        <a:pt x="112" y="396"/>
                        <a:pt x="113" y="390"/>
                        <a:pt x="110" y="385"/>
                      </a:cubicBezTo>
                      <a:cubicBezTo>
                        <a:pt x="370" y="125"/>
                        <a:pt x="370" y="125"/>
                        <a:pt x="370" y="125"/>
                      </a:cubicBezTo>
                      <a:cubicBezTo>
                        <a:pt x="375" y="128"/>
                        <a:pt x="381" y="127"/>
                        <a:pt x="385" y="123"/>
                      </a:cubicBezTo>
                      <a:cubicBezTo>
                        <a:pt x="387" y="121"/>
                        <a:pt x="388" y="119"/>
                        <a:pt x="389" y="117"/>
                      </a:cubicBezTo>
                      <a:cubicBezTo>
                        <a:pt x="447" y="117"/>
                        <a:pt x="447" y="117"/>
                        <a:pt x="447" y="117"/>
                      </a:cubicBezTo>
                      <a:cubicBezTo>
                        <a:pt x="409" y="155"/>
                        <a:pt x="409" y="155"/>
                        <a:pt x="409" y="155"/>
                      </a:cubicBezTo>
                      <a:cubicBezTo>
                        <a:pt x="406" y="154"/>
                        <a:pt x="401" y="155"/>
                        <a:pt x="398" y="158"/>
                      </a:cubicBezTo>
                      <a:cubicBezTo>
                        <a:pt x="394" y="162"/>
                        <a:pt x="394" y="169"/>
                        <a:pt x="398" y="173"/>
                      </a:cubicBezTo>
                      <a:cubicBezTo>
                        <a:pt x="399" y="174"/>
                        <a:pt x="401" y="175"/>
                        <a:pt x="402" y="176"/>
                      </a:cubicBezTo>
                      <a:cubicBezTo>
                        <a:pt x="402" y="218"/>
                        <a:pt x="402" y="218"/>
                        <a:pt x="402" y="218"/>
                      </a:cubicBezTo>
                      <a:cubicBezTo>
                        <a:pt x="337" y="283"/>
                        <a:pt x="337" y="283"/>
                        <a:pt x="337" y="283"/>
                      </a:cubicBezTo>
                      <a:cubicBezTo>
                        <a:pt x="267" y="283"/>
                        <a:pt x="267" y="283"/>
                        <a:pt x="267" y="283"/>
                      </a:cubicBezTo>
                      <a:cubicBezTo>
                        <a:pt x="206" y="344"/>
                        <a:pt x="206" y="344"/>
                        <a:pt x="206" y="344"/>
                      </a:cubicBezTo>
                      <a:cubicBezTo>
                        <a:pt x="211" y="349"/>
                        <a:pt x="211" y="349"/>
                        <a:pt x="211" y="349"/>
                      </a:cubicBezTo>
                      <a:cubicBezTo>
                        <a:pt x="270" y="290"/>
                        <a:pt x="270" y="290"/>
                        <a:pt x="270" y="290"/>
                      </a:cubicBezTo>
                      <a:cubicBezTo>
                        <a:pt x="341" y="290"/>
                        <a:pt x="341" y="290"/>
                        <a:pt x="341" y="290"/>
                      </a:cubicBezTo>
                      <a:cubicBezTo>
                        <a:pt x="410" y="221"/>
                        <a:pt x="410" y="221"/>
                        <a:pt x="410" y="221"/>
                      </a:cubicBezTo>
                      <a:cubicBezTo>
                        <a:pt x="410" y="176"/>
                        <a:pt x="410" y="176"/>
                        <a:pt x="410" y="176"/>
                      </a:cubicBezTo>
                      <a:cubicBezTo>
                        <a:pt x="411" y="175"/>
                        <a:pt x="412" y="174"/>
                        <a:pt x="414" y="173"/>
                      </a:cubicBezTo>
                      <a:cubicBezTo>
                        <a:pt x="417" y="170"/>
                        <a:pt x="418" y="164"/>
                        <a:pt x="415" y="160"/>
                      </a:cubicBezTo>
                      <a:cubicBezTo>
                        <a:pt x="458" y="117"/>
                        <a:pt x="458" y="117"/>
                        <a:pt x="458" y="117"/>
                      </a:cubicBezTo>
                      <a:cubicBezTo>
                        <a:pt x="508" y="117"/>
                        <a:pt x="508" y="117"/>
                        <a:pt x="508" y="117"/>
                      </a:cubicBezTo>
                      <a:cubicBezTo>
                        <a:pt x="594" y="31"/>
                        <a:pt x="594" y="31"/>
                        <a:pt x="594" y="31"/>
                      </a:cubicBezTo>
                      <a:cubicBezTo>
                        <a:pt x="599" y="34"/>
                        <a:pt x="604" y="33"/>
                        <a:pt x="608" y="29"/>
                      </a:cubicBezTo>
                      <a:cubicBezTo>
                        <a:pt x="613" y="24"/>
                        <a:pt x="613" y="16"/>
                        <a:pt x="608" y="11"/>
                      </a:cubicBezTo>
                      <a:cubicBezTo>
                        <a:pt x="603" y="6"/>
                        <a:pt x="595" y="6"/>
                        <a:pt x="591" y="11"/>
                      </a:cubicBezTo>
                      <a:cubicBezTo>
                        <a:pt x="586" y="16"/>
                        <a:pt x="586" y="22"/>
                        <a:pt x="589" y="27"/>
                      </a:cubicBezTo>
                      <a:cubicBezTo>
                        <a:pt x="506" y="111"/>
                        <a:pt x="506" y="111"/>
                        <a:pt x="506" y="111"/>
                      </a:cubicBezTo>
                      <a:lnTo>
                        <a:pt x="465" y="11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49" name="Freeform 42">
                  <a:extLst>
                    <a:ext uri="{FF2B5EF4-FFF2-40B4-BE49-F238E27FC236}">
                      <a16:creationId xmlns:a16="http://schemas.microsoft.com/office/drawing/2014/main" id="{E009142F-9007-4611-B0D7-90E35971F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0763" y="5135563"/>
                  <a:ext cx="1854200" cy="1719263"/>
                </a:xfrm>
                <a:custGeom>
                  <a:avLst/>
                  <a:gdLst>
                    <a:gd name="T0" fmla="*/ 8 w 540"/>
                    <a:gd name="T1" fmla="*/ 487 h 502"/>
                    <a:gd name="T2" fmla="*/ 52 w 540"/>
                    <a:gd name="T3" fmla="*/ 443 h 502"/>
                    <a:gd name="T4" fmla="*/ 259 w 540"/>
                    <a:gd name="T5" fmla="*/ 443 h 502"/>
                    <a:gd name="T6" fmla="*/ 331 w 540"/>
                    <a:gd name="T7" fmla="*/ 371 h 502"/>
                    <a:gd name="T8" fmla="*/ 331 w 540"/>
                    <a:gd name="T9" fmla="*/ 272 h 502"/>
                    <a:gd name="T10" fmla="*/ 494 w 540"/>
                    <a:gd name="T11" fmla="*/ 109 h 502"/>
                    <a:gd name="T12" fmla="*/ 494 w 540"/>
                    <a:gd name="T13" fmla="*/ 53 h 502"/>
                    <a:gd name="T14" fmla="*/ 525 w 540"/>
                    <a:gd name="T15" fmla="*/ 22 h 502"/>
                    <a:gd name="T16" fmla="*/ 536 w 540"/>
                    <a:gd name="T17" fmla="*/ 20 h 502"/>
                    <a:gd name="T18" fmla="*/ 536 w 540"/>
                    <a:gd name="T19" fmla="*/ 4 h 502"/>
                    <a:gd name="T20" fmla="*/ 521 w 540"/>
                    <a:gd name="T21" fmla="*/ 4 h 502"/>
                    <a:gd name="T22" fmla="*/ 519 w 540"/>
                    <a:gd name="T23" fmla="*/ 17 h 502"/>
                    <a:gd name="T24" fmla="*/ 486 w 540"/>
                    <a:gd name="T25" fmla="*/ 50 h 502"/>
                    <a:gd name="T26" fmla="*/ 486 w 540"/>
                    <a:gd name="T27" fmla="*/ 105 h 502"/>
                    <a:gd name="T28" fmla="*/ 323 w 540"/>
                    <a:gd name="T29" fmla="*/ 268 h 502"/>
                    <a:gd name="T30" fmla="*/ 323 w 540"/>
                    <a:gd name="T31" fmla="*/ 368 h 502"/>
                    <a:gd name="T32" fmla="*/ 256 w 540"/>
                    <a:gd name="T33" fmla="*/ 435 h 502"/>
                    <a:gd name="T34" fmla="*/ 48 w 540"/>
                    <a:gd name="T35" fmla="*/ 435 h 502"/>
                    <a:gd name="T36" fmla="*/ 0 w 540"/>
                    <a:gd name="T37" fmla="*/ 483 h 502"/>
                    <a:gd name="T38" fmla="*/ 0 w 540"/>
                    <a:gd name="T39" fmla="*/ 502 h 502"/>
                    <a:gd name="T40" fmla="*/ 8 w 540"/>
                    <a:gd name="T41" fmla="*/ 502 h 502"/>
                    <a:gd name="T42" fmla="*/ 8 w 540"/>
                    <a:gd name="T43" fmla="*/ 487 h 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40" h="502">
                      <a:moveTo>
                        <a:pt x="8" y="487"/>
                      </a:moveTo>
                      <a:cubicBezTo>
                        <a:pt x="52" y="443"/>
                        <a:pt x="52" y="443"/>
                        <a:pt x="52" y="443"/>
                      </a:cubicBezTo>
                      <a:cubicBezTo>
                        <a:pt x="259" y="443"/>
                        <a:pt x="259" y="443"/>
                        <a:pt x="259" y="443"/>
                      </a:cubicBezTo>
                      <a:cubicBezTo>
                        <a:pt x="331" y="371"/>
                        <a:pt x="331" y="371"/>
                        <a:pt x="331" y="371"/>
                      </a:cubicBezTo>
                      <a:cubicBezTo>
                        <a:pt x="331" y="272"/>
                        <a:pt x="331" y="272"/>
                        <a:pt x="331" y="272"/>
                      </a:cubicBezTo>
                      <a:cubicBezTo>
                        <a:pt x="494" y="109"/>
                        <a:pt x="494" y="109"/>
                        <a:pt x="494" y="109"/>
                      </a:cubicBezTo>
                      <a:cubicBezTo>
                        <a:pt x="494" y="53"/>
                        <a:pt x="494" y="53"/>
                        <a:pt x="494" y="53"/>
                      </a:cubicBezTo>
                      <a:cubicBezTo>
                        <a:pt x="525" y="22"/>
                        <a:pt x="525" y="22"/>
                        <a:pt x="525" y="22"/>
                      </a:cubicBezTo>
                      <a:cubicBezTo>
                        <a:pt x="528" y="24"/>
                        <a:pt x="533" y="23"/>
                        <a:pt x="536" y="20"/>
                      </a:cubicBezTo>
                      <a:cubicBezTo>
                        <a:pt x="540" y="15"/>
                        <a:pt x="540" y="9"/>
                        <a:pt x="536" y="4"/>
                      </a:cubicBezTo>
                      <a:cubicBezTo>
                        <a:pt x="532" y="0"/>
                        <a:pt x="525" y="0"/>
                        <a:pt x="521" y="4"/>
                      </a:cubicBezTo>
                      <a:cubicBezTo>
                        <a:pt x="517" y="8"/>
                        <a:pt x="517" y="13"/>
                        <a:pt x="519" y="17"/>
                      </a:cubicBezTo>
                      <a:cubicBezTo>
                        <a:pt x="486" y="50"/>
                        <a:pt x="486" y="50"/>
                        <a:pt x="486" y="50"/>
                      </a:cubicBezTo>
                      <a:cubicBezTo>
                        <a:pt x="486" y="105"/>
                        <a:pt x="486" y="105"/>
                        <a:pt x="486" y="105"/>
                      </a:cubicBezTo>
                      <a:cubicBezTo>
                        <a:pt x="323" y="268"/>
                        <a:pt x="323" y="268"/>
                        <a:pt x="323" y="268"/>
                      </a:cubicBezTo>
                      <a:cubicBezTo>
                        <a:pt x="323" y="368"/>
                        <a:pt x="323" y="368"/>
                        <a:pt x="323" y="368"/>
                      </a:cubicBezTo>
                      <a:cubicBezTo>
                        <a:pt x="256" y="435"/>
                        <a:pt x="256" y="435"/>
                        <a:pt x="256" y="435"/>
                      </a:cubicBezTo>
                      <a:cubicBezTo>
                        <a:pt x="48" y="435"/>
                        <a:pt x="48" y="435"/>
                        <a:pt x="48" y="435"/>
                      </a:cubicBezTo>
                      <a:cubicBezTo>
                        <a:pt x="0" y="483"/>
                        <a:pt x="0" y="483"/>
                        <a:pt x="0" y="483"/>
                      </a:cubicBezTo>
                      <a:cubicBezTo>
                        <a:pt x="0" y="502"/>
                        <a:pt x="0" y="502"/>
                        <a:pt x="0" y="502"/>
                      </a:cubicBezTo>
                      <a:cubicBezTo>
                        <a:pt x="8" y="502"/>
                        <a:pt x="8" y="502"/>
                        <a:pt x="8" y="502"/>
                      </a:cubicBezTo>
                      <a:lnTo>
                        <a:pt x="8" y="48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50" name="Freeform 43">
                  <a:extLst>
                    <a:ext uri="{FF2B5EF4-FFF2-40B4-BE49-F238E27FC236}">
                      <a16:creationId xmlns:a16="http://schemas.microsoft.com/office/drawing/2014/main" id="{8A730652-68EA-4DF0-9726-36B37A437D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8113" y="5275263"/>
                  <a:ext cx="1225550" cy="1579563"/>
                </a:xfrm>
                <a:custGeom>
                  <a:avLst/>
                  <a:gdLst>
                    <a:gd name="T0" fmla="*/ 158 w 357"/>
                    <a:gd name="T1" fmla="*/ 312 h 461"/>
                    <a:gd name="T2" fmla="*/ 176 w 357"/>
                    <a:gd name="T3" fmla="*/ 312 h 461"/>
                    <a:gd name="T4" fmla="*/ 176 w 357"/>
                    <a:gd name="T5" fmla="*/ 294 h 461"/>
                    <a:gd name="T6" fmla="*/ 167 w 357"/>
                    <a:gd name="T7" fmla="*/ 290 h 461"/>
                    <a:gd name="T8" fmla="*/ 167 w 357"/>
                    <a:gd name="T9" fmla="*/ 191 h 461"/>
                    <a:gd name="T10" fmla="*/ 335 w 357"/>
                    <a:gd name="T11" fmla="*/ 24 h 461"/>
                    <a:gd name="T12" fmla="*/ 352 w 357"/>
                    <a:gd name="T13" fmla="*/ 23 h 461"/>
                    <a:gd name="T14" fmla="*/ 352 w 357"/>
                    <a:gd name="T15" fmla="*/ 6 h 461"/>
                    <a:gd name="T16" fmla="*/ 334 w 357"/>
                    <a:gd name="T17" fmla="*/ 5 h 461"/>
                    <a:gd name="T18" fmla="*/ 331 w 357"/>
                    <a:gd name="T19" fmla="*/ 19 h 461"/>
                    <a:gd name="T20" fmla="*/ 161 w 357"/>
                    <a:gd name="T21" fmla="*/ 189 h 461"/>
                    <a:gd name="T22" fmla="*/ 161 w 357"/>
                    <a:gd name="T23" fmla="*/ 292 h 461"/>
                    <a:gd name="T24" fmla="*/ 158 w 357"/>
                    <a:gd name="T25" fmla="*/ 294 h 461"/>
                    <a:gd name="T26" fmla="*/ 155 w 357"/>
                    <a:gd name="T27" fmla="*/ 306 h 461"/>
                    <a:gd name="T28" fmla="*/ 0 w 357"/>
                    <a:gd name="T29" fmla="*/ 461 h 461"/>
                    <a:gd name="T30" fmla="*/ 9 w 357"/>
                    <a:gd name="T31" fmla="*/ 461 h 461"/>
                    <a:gd name="T32" fmla="*/ 158 w 357"/>
                    <a:gd name="T33" fmla="*/ 312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57" h="461">
                      <a:moveTo>
                        <a:pt x="158" y="312"/>
                      </a:moveTo>
                      <a:cubicBezTo>
                        <a:pt x="163" y="317"/>
                        <a:pt x="171" y="317"/>
                        <a:pt x="176" y="312"/>
                      </a:cubicBezTo>
                      <a:cubicBezTo>
                        <a:pt x="180" y="307"/>
                        <a:pt x="181" y="299"/>
                        <a:pt x="176" y="294"/>
                      </a:cubicBezTo>
                      <a:cubicBezTo>
                        <a:pt x="173" y="292"/>
                        <a:pt x="170" y="290"/>
                        <a:pt x="167" y="290"/>
                      </a:cubicBezTo>
                      <a:cubicBezTo>
                        <a:pt x="167" y="191"/>
                        <a:pt x="167" y="191"/>
                        <a:pt x="167" y="191"/>
                      </a:cubicBezTo>
                      <a:cubicBezTo>
                        <a:pt x="335" y="24"/>
                        <a:pt x="335" y="24"/>
                        <a:pt x="335" y="24"/>
                      </a:cubicBezTo>
                      <a:cubicBezTo>
                        <a:pt x="340" y="28"/>
                        <a:pt x="347" y="28"/>
                        <a:pt x="352" y="23"/>
                      </a:cubicBezTo>
                      <a:cubicBezTo>
                        <a:pt x="357" y="18"/>
                        <a:pt x="356" y="10"/>
                        <a:pt x="352" y="6"/>
                      </a:cubicBezTo>
                      <a:cubicBezTo>
                        <a:pt x="347" y="1"/>
                        <a:pt x="339" y="0"/>
                        <a:pt x="334" y="5"/>
                      </a:cubicBezTo>
                      <a:cubicBezTo>
                        <a:pt x="330" y="9"/>
                        <a:pt x="329" y="14"/>
                        <a:pt x="331" y="19"/>
                      </a:cubicBezTo>
                      <a:cubicBezTo>
                        <a:pt x="161" y="189"/>
                        <a:pt x="161" y="189"/>
                        <a:pt x="161" y="189"/>
                      </a:cubicBezTo>
                      <a:cubicBezTo>
                        <a:pt x="161" y="292"/>
                        <a:pt x="161" y="292"/>
                        <a:pt x="161" y="292"/>
                      </a:cubicBezTo>
                      <a:cubicBezTo>
                        <a:pt x="160" y="292"/>
                        <a:pt x="159" y="293"/>
                        <a:pt x="158" y="294"/>
                      </a:cubicBezTo>
                      <a:cubicBezTo>
                        <a:pt x="154" y="297"/>
                        <a:pt x="153" y="302"/>
                        <a:pt x="155" y="306"/>
                      </a:cubicBezTo>
                      <a:cubicBezTo>
                        <a:pt x="0" y="461"/>
                        <a:pt x="0" y="461"/>
                        <a:pt x="0" y="461"/>
                      </a:cubicBezTo>
                      <a:cubicBezTo>
                        <a:pt x="9" y="461"/>
                        <a:pt x="9" y="461"/>
                        <a:pt x="9" y="461"/>
                      </a:cubicBezTo>
                      <a:lnTo>
                        <a:pt x="158" y="31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51" name="Freeform 44">
                  <a:extLst>
                    <a:ext uri="{FF2B5EF4-FFF2-40B4-BE49-F238E27FC236}">
                      <a16:creationId xmlns:a16="http://schemas.microsoft.com/office/drawing/2014/main" id="{C15B7B74-1006-48C0-AAC5-8EF2FACDE5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0100" y="5395913"/>
                  <a:ext cx="1779587" cy="1458913"/>
                </a:xfrm>
                <a:custGeom>
                  <a:avLst/>
                  <a:gdLst>
                    <a:gd name="T0" fmla="*/ 73 w 518"/>
                    <a:gd name="T1" fmla="*/ 363 h 426"/>
                    <a:gd name="T2" fmla="*/ 73 w 518"/>
                    <a:gd name="T3" fmla="*/ 287 h 426"/>
                    <a:gd name="T4" fmla="*/ 248 w 518"/>
                    <a:gd name="T5" fmla="*/ 112 h 426"/>
                    <a:gd name="T6" fmla="*/ 412 w 518"/>
                    <a:gd name="T7" fmla="*/ 112 h 426"/>
                    <a:gd name="T8" fmla="*/ 502 w 518"/>
                    <a:gd name="T9" fmla="*/ 22 h 426"/>
                    <a:gd name="T10" fmla="*/ 514 w 518"/>
                    <a:gd name="T11" fmla="*/ 20 h 426"/>
                    <a:gd name="T12" fmla="*/ 514 w 518"/>
                    <a:gd name="T13" fmla="*/ 5 h 426"/>
                    <a:gd name="T14" fmla="*/ 499 w 518"/>
                    <a:gd name="T15" fmla="*/ 5 h 426"/>
                    <a:gd name="T16" fmla="*/ 496 w 518"/>
                    <a:gd name="T17" fmla="*/ 17 h 426"/>
                    <a:gd name="T18" fmla="*/ 409 w 518"/>
                    <a:gd name="T19" fmla="*/ 105 h 426"/>
                    <a:gd name="T20" fmla="*/ 244 w 518"/>
                    <a:gd name="T21" fmla="*/ 105 h 426"/>
                    <a:gd name="T22" fmla="*/ 65 w 518"/>
                    <a:gd name="T23" fmla="*/ 283 h 426"/>
                    <a:gd name="T24" fmla="*/ 65 w 518"/>
                    <a:gd name="T25" fmla="*/ 360 h 426"/>
                    <a:gd name="T26" fmla="*/ 0 w 518"/>
                    <a:gd name="T27" fmla="*/ 426 h 426"/>
                    <a:gd name="T28" fmla="*/ 11 w 518"/>
                    <a:gd name="T29" fmla="*/ 426 h 426"/>
                    <a:gd name="T30" fmla="*/ 73 w 518"/>
                    <a:gd name="T31" fmla="*/ 363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18" h="426">
                      <a:moveTo>
                        <a:pt x="73" y="363"/>
                      </a:moveTo>
                      <a:cubicBezTo>
                        <a:pt x="73" y="287"/>
                        <a:pt x="73" y="287"/>
                        <a:pt x="73" y="287"/>
                      </a:cubicBezTo>
                      <a:cubicBezTo>
                        <a:pt x="248" y="112"/>
                        <a:pt x="248" y="112"/>
                        <a:pt x="248" y="112"/>
                      </a:cubicBezTo>
                      <a:cubicBezTo>
                        <a:pt x="412" y="112"/>
                        <a:pt x="412" y="112"/>
                        <a:pt x="412" y="112"/>
                      </a:cubicBezTo>
                      <a:cubicBezTo>
                        <a:pt x="502" y="22"/>
                        <a:pt x="502" y="22"/>
                        <a:pt x="502" y="22"/>
                      </a:cubicBezTo>
                      <a:cubicBezTo>
                        <a:pt x="506" y="24"/>
                        <a:pt x="511" y="24"/>
                        <a:pt x="514" y="20"/>
                      </a:cubicBezTo>
                      <a:cubicBezTo>
                        <a:pt x="518" y="16"/>
                        <a:pt x="518" y="9"/>
                        <a:pt x="514" y="5"/>
                      </a:cubicBezTo>
                      <a:cubicBezTo>
                        <a:pt x="510" y="0"/>
                        <a:pt x="503" y="1"/>
                        <a:pt x="499" y="5"/>
                      </a:cubicBezTo>
                      <a:cubicBezTo>
                        <a:pt x="495" y="8"/>
                        <a:pt x="494" y="13"/>
                        <a:pt x="496" y="17"/>
                      </a:cubicBezTo>
                      <a:cubicBezTo>
                        <a:pt x="409" y="105"/>
                        <a:pt x="409" y="105"/>
                        <a:pt x="409" y="105"/>
                      </a:cubicBezTo>
                      <a:cubicBezTo>
                        <a:pt x="244" y="105"/>
                        <a:pt x="244" y="105"/>
                        <a:pt x="244" y="105"/>
                      </a:cubicBezTo>
                      <a:cubicBezTo>
                        <a:pt x="65" y="283"/>
                        <a:pt x="65" y="283"/>
                        <a:pt x="65" y="283"/>
                      </a:cubicBezTo>
                      <a:cubicBezTo>
                        <a:pt x="65" y="360"/>
                        <a:pt x="65" y="360"/>
                        <a:pt x="65" y="360"/>
                      </a:cubicBezTo>
                      <a:cubicBezTo>
                        <a:pt x="0" y="426"/>
                        <a:pt x="0" y="426"/>
                        <a:pt x="0" y="426"/>
                      </a:cubicBezTo>
                      <a:cubicBezTo>
                        <a:pt x="11" y="426"/>
                        <a:pt x="11" y="426"/>
                        <a:pt x="11" y="426"/>
                      </a:cubicBezTo>
                      <a:lnTo>
                        <a:pt x="73" y="3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52" name="Freeform 45">
                  <a:extLst>
                    <a:ext uri="{FF2B5EF4-FFF2-40B4-BE49-F238E27FC236}">
                      <a16:creationId xmlns:a16="http://schemas.microsoft.com/office/drawing/2014/main" id="{4C5321A9-DA12-4CC3-8ABB-AB4EAC9705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3062288"/>
                  <a:ext cx="3403600" cy="2943225"/>
                </a:xfrm>
                <a:custGeom>
                  <a:avLst/>
                  <a:gdLst>
                    <a:gd name="T0" fmla="*/ 0 w 991"/>
                    <a:gd name="T1" fmla="*/ 783 h 859"/>
                    <a:gd name="T2" fmla="*/ 106 w 991"/>
                    <a:gd name="T3" fmla="*/ 676 h 859"/>
                    <a:gd name="T4" fmla="*/ 174 w 991"/>
                    <a:gd name="T5" fmla="*/ 676 h 859"/>
                    <a:gd name="T6" fmla="*/ 0 w 991"/>
                    <a:gd name="T7" fmla="*/ 850 h 859"/>
                    <a:gd name="T8" fmla="*/ 0 w 991"/>
                    <a:gd name="T9" fmla="*/ 859 h 859"/>
                    <a:gd name="T10" fmla="*/ 182 w 991"/>
                    <a:gd name="T11" fmla="*/ 676 h 859"/>
                    <a:gd name="T12" fmla="*/ 495 w 991"/>
                    <a:gd name="T13" fmla="*/ 677 h 859"/>
                    <a:gd name="T14" fmla="*/ 498 w 991"/>
                    <a:gd name="T15" fmla="*/ 681 h 859"/>
                    <a:gd name="T16" fmla="*/ 516 w 991"/>
                    <a:gd name="T17" fmla="*/ 682 h 859"/>
                    <a:gd name="T18" fmla="*/ 519 w 991"/>
                    <a:gd name="T19" fmla="*/ 669 h 859"/>
                    <a:gd name="T20" fmla="*/ 790 w 991"/>
                    <a:gd name="T21" fmla="*/ 399 h 859"/>
                    <a:gd name="T22" fmla="*/ 790 w 991"/>
                    <a:gd name="T23" fmla="*/ 324 h 859"/>
                    <a:gd name="T24" fmla="*/ 797 w 991"/>
                    <a:gd name="T25" fmla="*/ 321 h 859"/>
                    <a:gd name="T26" fmla="*/ 797 w 991"/>
                    <a:gd name="T27" fmla="*/ 303 h 859"/>
                    <a:gd name="T28" fmla="*/ 779 w 991"/>
                    <a:gd name="T29" fmla="*/ 303 h 859"/>
                    <a:gd name="T30" fmla="*/ 779 w 991"/>
                    <a:gd name="T31" fmla="*/ 321 h 859"/>
                    <a:gd name="T32" fmla="*/ 783 w 991"/>
                    <a:gd name="T33" fmla="*/ 324 h 859"/>
                    <a:gd name="T34" fmla="*/ 783 w 991"/>
                    <a:gd name="T35" fmla="*/ 396 h 859"/>
                    <a:gd name="T36" fmla="*/ 516 w 991"/>
                    <a:gd name="T37" fmla="*/ 664 h 859"/>
                    <a:gd name="T38" fmla="*/ 498 w 991"/>
                    <a:gd name="T39" fmla="*/ 664 h 859"/>
                    <a:gd name="T40" fmla="*/ 495 w 991"/>
                    <a:gd name="T41" fmla="*/ 670 h 859"/>
                    <a:gd name="T42" fmla="*/ 189 w 991"/>
                    <a:gd name="T43" fmla="*/ 670 h 859"/>
                    <a:gd name="T44" fmla="*/ 221 w 991"/>
                    <a:gd name="T45" fmla="*/ 638 h 859"/>
                    <a:gd name="T46" fmla="*/ 378 w 991"/>
                    <a:gd name="T47" fmla="*/ 638 h 859"/>
                    <a:gd name="T48" fmla="*/ 381 w 991"/>
                    <a:gd name="T49" fmla="*/ 642 h 859"/>
                    <a:gd name="T50" fmla="*/ 399 w 991"/>
                    <a:gd name="T51" fmla="*/ 642 h 859"/>
                    <a:gd name="T52" fmla="*/ 401 w 991"/>
                    <a:gd name="T53" fmla="*/ 628 h 859"/>
                    <a:gd name="T54" fmla="*/ 481 w 991"/>
                    <a:gd name="T55" fmla="*/ 548 h 859"/>
                    <a:gd name="T56" fmla="*/ 481 w 991"/>
                    <a:gd name="T57" fmla="*/ 397 h 859"/>
                    <a:gd name="T58" fmla="*/ 486 w 991"/>
                    <a:gd name="T59" fmla="*/ 394 h 859"/>
                    <a:gd name="T60" fmla="*/ 488 w 991"/>
                    <a:gd name="T61" fmla="*/ 379 h 859"/>
                    <a:gd name="T62" fmla="*/ 748 w 991"/>
                    <a:gd name="T63" fmla="*/ 119 h 859"/>
                    <a:gd name="T64" fmla="*/ 763 w 991"/>
                    <a:gd name="T65" fmla="*/ 117 h 859"/>
                    <a:gd name="T66" fmla="*/ 767 w 991"/>
                    <a:gd name="T67" fmla="*/ 111 h 859"/>
                    <a:gd name="T68" fmla="*/ 886 w 991"/>
                    <a:gd name="T69" fmla="*/ 111 h 859"/>
                    <a:gd name="T70" fmla="*/ 972 w 991"/>
                    <a:gd name="T71" fmla="*/ 25 h 859"/>
                    <a:gd name="T72" fmla="*/ 986 w 991"/>
                    <a:gd name="T73" fmla="*/ 23 h 859"/>
                    <a:gd name="T74" fmla="*/ 986 w 991"/>
                    <a:gd name="T75" fmla="*/ 5 h 859"/>
                    <a:gd name="T76" fmla="*/ 969 w 991"/>
                    <a:gd name="T77" fmla="*/ 5 h 859"/>
                    <a:gd name="T78" fmla="*/ 967 w 991"/>
                    <a:gd name="T79" fmla="*/ 21 h 859"/>
                    <a:gd name="T80" fmla="*/ 884 w 991"/>
                    <a:gd name="T81" fmla="*/ 105 h 859"/>
                    <a:gd name="T82" fmla="*/ 767 w 991"/>
                    <a:gd name="T83" fmla="*/ 105 h 859"/>
                    <a:gd name="T84" fmla="*/ 763 w 991"/>
                    <a:gd name="T85" fmla="*/ 99 h 859"/>
                    <a:gd name="T86" fmla="*/ 746 w 991"/>
                    <a:gd name="T87" fmla="*/ 99 h 859"/>
                    <a:gd name="T88" fmla="*/ 744 w 991"/>
                    <a:gd name="T89" fmla="*/ 114 h 859"/>
                    <a:gd name="T90" fmla="*/ 484 w 991"/>
                    <a:gd name="T91" fmla="*/ 374 h 859"/>
                    <a:gd name="T92" fmla="*/ 469 w 991"/>
                    <a:gd name="T93" fmla="*/ 376 h 859"/>
                    <a:gd name="T94" fmla="*/ 469 w 991"/>
                    <a:gd name="T95" fmla="*/ 394 h 859"/>
                    <a:gd name="T96" fmla="*/ 474 w 991"/>
                    <a:gd name="T97" fmla="*/ 397 h 859"/>
                    <a:gd name="T98" fmla="*/ 474 w 991"/>
                    <a:gd name="T99" fmla="*/ 545 h 859"/>
                    <a:gd name="T100" fmla="*/ 397 w 991"/>
                    <a:gd name="T101" fmla="*/ 623 h 859"/>
                    <a:gd name="T102" fmla="*/ 381 w 991"/>
                    <a:gd name="T103" fmla="*/ 625 h 859"/>
                    <a:gd name="T104" fmla="*/ 377 w 991"/>
                    <a:gd name="T105" fmla="*/ 632 h 859"/>
                    <a:gd name="T106" fmla="*/ 218 w 991"/>
                    <a:gd name="T107" fmla="*/ 632 h 859"/>
                    <a:gd name="T108" fmla="*/ 180 w 991"/>
                    <a:gd name="T109" fmla="*/ 670 h 859"/>
                    <a:gd name="T110" fmla="*/ 103 w 991"/>
                    <a:gd name="T111" fmla="*/ 670 h 859"/>
                    <a:gd name="T112" fmla="*/ 0 w 991"/>
                    <a:gd name="T113" fmla="*/ 774 h 859"/>
                    <a:gd name="T114" fmla="*/ 0 w 991"/>
                    <a:gd name="T115" fmla="*/ 783 h 8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91" h="859">
                      <a:moveTo>
                        <a:pt x="0" y="783"/>
                      </a:moveTo>
                      <a:cubicBezTo>
                        <a:pt x="106" y="676"/>
                        <a:pt x="106" y="676"/>
                        <a:pt x="106" y="676"/>
                      </a:cubicBezTo>
                      <a:cubicBezTo>
                        <a:pt x="174" y="676"/>
                        <a:pt x="174" y="676"/>
                        <a:pt x="174" y="676"/>
                      </a:cubicBezTo>
                      <a:cubicBezTo>
                        <a:pt x="0" y="850"/>
                        <a:pt x="0" y="850"/>
                        <a:pt x="0" y="850"/>
                      </a:cubicBezTo>
                      <a:cubicBezTo>
                        <a:pt x="0" y="859"/>
                        <a:pt x="0" y="859"/>
                        <a:pt x="0" y="859"/>
                      </a:cubicBezTo>
                      <a:cubicBezTo>
                        <a:pt x="182" y="676"/>
                        <a:pt x="182" y="676"/>
                        <a:pt x="182" y="676"/>
                      </a:cubicBezTo>
                      <a:cubicBezTo>
                        <a:pt x="495" y="677"/>
                        <a:pt x="495" y="677"/>
                        <a:pt x="495" y="677"/>
                      </a:cubicBezTo>
                      <a:cubicBezTo>
                        <a:pt x="496" y="678"/>
                        <a:pt x="497" y="680"/>
                        <a:pt x="498" y="681"/>
                      </a:cubicBezTo>
                      <a:cubicBezTo>
                        <a:pt x="503" y="686"/>
                        <a:pt x="511" y="686"/>
                        <a:pt x="516" y="682"/>
                      </a:cubicBezTo>
                      <a:cubicBezTo>
                        <a:pt x="519" y="678"/>
                        <a:pt x="520" y="674"/>
                        <a:pt x="519" y="669"/>
                      </a:cubicBezTo>
                      <a:cubicBezTo>
                        <a:pt x="790" y="399"/>
                        <a:pt x="790" y="399"/>
                        <a:pt x="790" y="399"/>
                      </a:cubicBezTo>
                      <a:cubicBezTo>
                        <a:pt x="790" y="324"/>
                        <a:pt x="790" y="324"/>
                        <a:pt x="790" y="324"/>
                      </a:cubicBezTo>
                      <a:cubicBezTo>
                        <a:pt x="792" y="324"/>
                        <a:pt x="795" y="323"/>
                        <a:pt x="797" y="321"/>
                      </a:cubicBezTo>
                      <a:cubicBezTo>
                        <a:pt x="802" y="316"/>
                        <a:pt x="802" y="308"/>
                        <a:pt x="797" y="303"/>
                      </a:cubicBezTo>
                      <a:cubicBezTo>
                        <a:pt x="792" y="298"/>
                        <a:pt x="784" y="298"/>
                        <a:pt x="779" y="303"/>
                      </a:cubicBezTo>
                      <a:cubicBezTo>
                        <a:pt x="774" y="308"/>
                        <a:pt x="774" y="316"/>
                        <a:pt x="779" y="321"/>
                      </a:cubicBezTo>
                      <a:cubicBezTo>
                        <a:pt x="780" y="322"/>
                        <a:pt x="782" y="323"/>
                        <a:pt x="783" y="324"/>
                      </a:cubicBezTo>
                      <a:cubicBezTo>
                        <a:pt x="783" y="396"/>
                        <a:pt x="783" y="396"/>
                        <a:pt x="783" y="396"/>
                      </a:cubicBezTo>
                      <a:cubicBezTo>
                        <a:pt x="516" y="664"/>
                        <a:pt x="516" y="664"/>
                        <a:pt x="516" y="664"/>
                      </a:cubicBezTo>
                      <a:cubicBezTo>
                        <a:pt x="511" y="659"/>
                        <a:pt x="503" y="659"/>
                        <a:pt x="498" y="664"/>
                      </a:cubicBezTo>
                      <a:cubicBezTo>
                        <a:pt x="496" y="666"/>
                        <a:pt x="495" y="668"/>
                        <a:pt x="495" y="670"/>
                      </a:cubicBezTo>
                      <a:cubicBezTo>
                        <a:pt x="189" y="670"/>
                        <a:pt x="189" y="670"/>
                        <a:pt x="189" y="670"/>
                      </a:cubicBezTo>
                      <a:cubicBezTo>
                        <a:pt x="221" y="638"/>
                        <a:pt x="221" y="638"/>
                        <a:pt x="221" y="638"/>
                      </a:cubicBezTo>
                      <a:cubicBezTo>
                        <a:pt x="378" y="638"/>
                        <a:pt x="378" y="638"/>
                        <a:pt x="378" y="638"/>
                      </a:cubicBezTo>
                      <a:cubicBezTo>
                        <a:pt x="378" y="640"/>
                        <a:pt x="379" y="641"/>
                        <a:pt x="381" y="642"/>
                      </a:cubicBezTo>
                      <a:cubicBezTo>
                        <a:pt x="386" y="647"/>
                        <a:pt x="394" y="647"/>
                        <a:pt x="399" y="642"/>
                      </a:cubicBezTo>
                      <a:cubicBezTo>
                        <a:pt x="402" y="638"/>
                        <a:pt x="403" y="632"/>
                        <a:pt x="401" y="628"/>
                      </a:cubicBezTo>
                      <a:cubicBezTo>
                        <a:pt x="481" y="548"/>
                        <a:pt x="481" y="548"/>
                        <a:pt x="481" y="548"/>
                      </a:cubicBezTo>
                      <a:cubicBezTo>
                        <a:pt x="481" y="397"/>
                        <a:pt x="481" y="397"/>
                        <a:pt x="481" y="397"/>
                      </a:cubicBezTo>
                      <a:cubicBezTo>
                        <a:pt x="483" y="397"/>
                        <a:pt x="485" y="396"/>
                        <a:pt x="486" y="394"/>
                      </a:cubicBezTo>
                      <a:cubicBezTo>
                        <a:pt x="490" y="390"/>
                        <a:pt x="491" y="384"/>
                        <a:pt x="488" y="379"/>
                      </a:cubicBezTo>
                      <a:cubicBezTo>
                        <a:pt x="748" y="119"/>
                        <a:pt x="748" y="119"/>
                        <a:pt x="748" y="119"/>
                      </a:cubicBezTo>
                      <a:cubicBezTo>
                        <a:pt x="753" y="122"/>
                        <a:pt x="759" y="121"/>
                        <a:pt x="763" y="117"/>
                      </a:cubicBezTo>
                      <a:cubicBezTo>
                        <a:pt x="765" y="115"/>
                        <a:pt x="766" y="113"/>
                        <a:pt x="767" y="111"/>
                      </a:cubicBezTo>
                      <a:cubicBezTo>
                        <a:pt x="886" y="111"/>
                        <a:pt x="886" y="111"/>
                        <a:pt x="886" y="111"/>
                      </a:cubicBezTo>
                      <a:cubicBezTo>
                        <a:pt x="972" y="25"/>
                        <a:pt x="972" y="25"/>
                        <a:pt x="972" y="25"/>
                      </a:cubicBezTo>
                      <a:cubicBezTo>
                        <a:pt x="977" y="28"/>
                        <a:pt x="983" y="27"/>
                        <a:pt x="986" y="23"/>
                      </a:cubicBezTo>
                      <a:cubicBezTo>
                        <a:pt x="991" y="18"/>
                        <a:pt x="991" y="10"/>
                        <a:pt x="986" y="5"/>
                      </a:cubicBezTo>
                      <a:cubicBezTo>
                        <a:pt x="982" y="0"/>
                        <a:pt x="974" y="0"/>
                        <a:pt x="969" y="5"/>
                      </a:cubicBezTo>
                      <a:cubicBezTo>
                        <a:pt x="964" y="10"/>
                        <a:pt x="964" y="16"/>
                        <a:pt x="967" y="21"/>
                      </a:cubicBezTo>
                      <a:cubicBezTo>
                        <a:pt x="884" y="105"/>
                        <a:pt x="884" y="105"/>
                        <a:pt x="884" y="105"/>
                      </a:cubicBezTo>
                      <a:cubicBezTo>
                        <a:pt x="767" y="105"/>
                        <a:pt x="767" y="105"/>
                        <a:pt x="767" y="105"/>
                      </a:cubicBezTo>
                      <a:cubicBezTo>
                        <a:pt x="766" y="103"/>
                        <a:pt x="765" y="101"/>
                        <a:pt x="763" y="99"/>
                      </a:cubicBezTo>
                      <a:cubicBezTo>
                        <a:pt x="758" y="94"/>
                        <a:pt x="751" y="94"/>
                        <a:pt x="746" y="99"/>
                      </a:cubicBezTo>
                      <a:cubicBezTo>
                        <a:pt x="742" y="103"/>
                        <a:pt x="741" y="110"/>
                        <a:pt x="744" y="114"/>
                      </a:cubicBezTo>
                      <a:cubicBezTo>
                        <a:pt x="484" y="374"/>
                        <a:pt x="484" y="374"/>
                        <a:pt x="484" y="374"/>
                      </a:cubicBezTo>
                      <a:cubicBezTo>
                        <a:pt x="479" y="372"/>
                        <a:pt x="473" y="372"/>
                        <a:pt x="469" y="376"/>
                      </a:cubicBezTo>
                      <a:cubicBezTo>
                        <a:pt x="464" y="381"/>
                        <a:pt x="464" y="389"/>
                        <a:pt x="469" y="394"/>
                      </a:cubicBezTo>
                      <a:cubicBezTo>
                        <a:pt x="470" y="396"/>
                        <a:pt x="472" y="397"/>
                        <a:pt x="474" y="397"/>
                      </a:cubicBezTo>
                      <a:cubicBezTo>
                        <a:pt x="474" y="545"/>
                        <a:pt x="474" y="545"/>
                        <a:pt x="474" y="545"/>
                      </a:cubicBezTo>
                      <a:cubicBezTo>
                        <a:pt x="397" y="623"/>
                        <a:pt x="397" y="623"/>
                        <a:pt x="397" y="623"/>
                      </a:cubicBezTo>
                      <a:cubicBezTo>
                        <a:pt x="392" y="620"/>
                        <a:pt x="385" y="620"/>
                        <a:pt x="381" y="625"/>
                      </a:cubicBezTo>
                      <a:cubicBezTo>
                        <a:pt x="379" y="627"/>
                        <a:pt x="378" y="629"/>
                        <a:pt x="377" y="632"/>
                      </a:cubicBezTo>
                      <a:cubicBezTo>
                        <a:pt x="218" y="632"/>
                        <a:pt x="218" y="632"/>
                        <a:pt x="218" y="632"/>
                      </a:cubicBezTo>
                      <a:cubicBezTo>
                        <a:pt x="180" y="670"/>
                        <a:pt x="180" y="670"/>
                        <a:pt x="180" y="670"/>
                      </a:cubicBezTo>
                      <a:cubicBezTo>
                        <a:pt x="103" y="670"/>
                        <a:pt x="103" y="670"/>
                        <a:pt x="103" y="670"/>
                      </a:cubicBezTo>
                      <a:cubicBezTo>
                        <a:pt x="0" y="774"/>
                        <a:pt x="0" y="774"/>
                        <a:pt x="0" y="774"/>
                      </a:cubicBezTo>
                      <a:lnTo>
                        <a:pt x="0" y="78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53" name="Freeform 46">
                  <a:extLst>
                    <a:ext uri="{FF2B5EF4-FFF2-40B4-BE49-F238E27FC236}">
                      <a16:creationId xmlns:a16="http://schemas.microsoft.com/office/drawing/2014/main" id="{FFAC0A62-7770-4C66-B701-099D81EB22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075" y="3175"/>
                  <a:ext cx="3225800" cy="2528888"/>
                </a:xfrm>
                <a:custGeom>
                  <a:avLst/>
                  <a:gdLst>
                    <a:gd name="T0" fmla="*/ 885 w 939"/>
                    <a:gd name="T1" fmla="*/ 61 h 738"/>
                    <a:gd name="T2" fmla="*/ 818 w 939"/>
                    <a:gd name="T3" fmla="*/ 61 h 738"/>
                    <a:gd name="T4" fmla="*/ 879 w 939"/>
                    <a:gd name="T5" fmla="*/ 0 h 738"/>
                    <a:gd name="T6" fmla="*/ 870 w 939"/>
                    <a:gd name="T7" fmla="*/ 0 h 738"/>
                    <a:gd name="T8" fmla="*/ 809 w 939"/>
                    <a:gd name="T9" fmla="*/ 61 h 738"/>
                    <a:gd name="T10" fmla="*/ 496 w 939"/>
                    <a:gd name="T11" fmla="*/ 61 h 738"/>
                    <a:gd name="T12" fmla="*/ 493 w 939"/>
                    <a:gd name="T13" fmla="*/ 56 h 738"/>
                    <a:gd name="T14" fmla="*/ 475 w 939"/>
                    <a:gd name="T15" fmla="*/ 56 h 738"/>
                    <a:gd name="T16" fmla="*/ 472 w 939"/>
                    <a:gd name="T17" fmla="*/ 68 h 738"/>
                    <a:gd name="T18" fmla="*/ 202 w 939"/>
                    <a:gd name="T19" fmla="*/ 339 h 738"/>
                    <a:gd name="T20" fmla="*/ 202 w 939"/>
                    <a:gd name="T21" fmla="*/ 413 h 738"/>
                    <a:gd name="T22" fmla="*/ 195 w 939"/>
                    <a:gd name="T23" fmla="*/ 417 h 738"/>
                    <a:gd name="T24" fmla="*/ 195 w 939"/>
                    <a:gd name="T25" fmla="*/ 435 h 738"/>
                    <a:gd name="T26" fmla="*/ 212 w 939"/>
                    <a:gd name="T27" fmla="*/ 435 h 738"/>
                    <a:gd name="T28" fmla="*/ 212 w 939"/>
                    <a:gd name="T29" fmla="*/ 417 h 738"/>
                    <a:gd name="T30" fmla="*/ 208 w 939"/>
                    <a:gd name="T31" fmla="*/ 414 h 738"/>
                    <a:gd name="T32" fmla="*/ 208 w 939"/>
                    <a:gd name="T33" fmla="*/ 341 h 738"/>
                    <a:gd name="T34" fmla="*/ 475 w 939"/>
                    <a:gd name="T35" fmla="*/ 74 h 738"/>
                    <a:gd name="T36" fmla="*/ 493 w 939"/>
                    <a:gd name="T37" fmla="*/ 74 h 738"/>
                    <a:gd name="T38" fmla="*/ 497 w 939"/>
                    <a:gd name="T39" fmla="*/ 68 h 738"/>
                    <a:gd name="T40" fmla="*/ 803 w 939"/>
                    <a:gd name="T41" fmla="*/ 68 h 738"/>
                    <a:gd name="T42" fmla="*/ 771 w 939"/>
                    <a:gd name="T43" fmla="*/ 100 h 738"/>
                    <a:gd name="T44" fmla="*/ 613 w 939"/>
                    <a:gd name="T45" fmla="*/ 100 h 738"/>
                    <a:gd name="T46" fmla="*/ 611 w 939"/>
                    <a:gd name="T47" fmla="*/ 95 h 738"/>
                    <a:gd name="T48" fmla="*/ 593 w 939"/>
                    <a:gd name="T49" fmla="*/ 95 h 738"/>
                    <a:gd name="T50" fmla="*/ 591 w 939"/>
                    <a:gd name="T51" fmla="*/ 110 h 738"/>
                    <a:gd name="T52" fmla="*/ 511 w 939"/>
                    <a:gd name="T53" fmla="*/ 190 h 738"/>
                    <a:gd name="T54" fmla="*/ 511 w 939"/>
                    <a:gd name="T55" fmla="*/ 340 h 738"/>
                    <a:gd name="T56" fmla="*/ 505 w 939"/>
                    <a:gd name="T57" fmla="*/ 344 h 738"/>
                    <a:gd name="T58" fmla="*/ 503 w 939"/>
                    <a:gd name="T59" fmla="*/ 359 h 738"/>
                    <a:gd name="T60" fmla="*/ 243 w 939"/>
                    <a:gd name="T61" fmla="*/ 619 h 738"/>
                    <a:gd name="T62" fmla="*/ 228 w 939"/>
                    <a:gd name="T63" fmla="*/ 621 h 738"/>
                    <a:gd name="T64" fmla="*/ 225 w 939"/>
                    <a:gd name="T65" fmla="*/ 626 h 738"/>
                    <a:gd name="T66" fmla="*/ 105 w 939"/>
                    <a:gd name="T67" fmla="*/ 627 h 738"/>
                    <a:gd name="T68" fmla="*/ 19 w 939"/>
                    <a:gd name="T69" fmla="*/ 712 h 738"/>
                    <a:gd name="T70" fmla="*/ 5 w 939"/>
                    <a:gd name="T71" fmla="*/ 715 h 738"/>
                    <a:gd name="T72" fmla="*/ 5 w 939"/>
                    <a:gd name="T73" fmla="*/ 733 h 738"/>
                    <a:gd name="T74" fmla="*/ 23 w 939"/>
                    <a:gd name="T75" fmla="*/ 733 h 738"/>
                    <a:gd name="T76" fmla="*/ 24 w 939"/>
                    <a:gd name="T77" fmla="*/ 716 h 738"/>
                    <a:gd name="T78" fmla="*/ 108 w 939"/>
                    <a:gd name="T79" fmla="*/ 633 h 738"/>
                    <a:gd name="T80" fmla="*/ 225 w 939"/>
                    <a:gd name="T81" fmla="*/ 633 h 738"/>
                    <a:gd name="T82" fmla="*/ 228 w 939"/>
                    <a:gd name="T83" fmla="*/ 638 h 738"/>
                    <a:gd name="T84" fmla="*/ 246 w 939"/>
                    <a:gd name="T85" fmla="*/ 639 h 738"/>
                    <a:gd name="T86" fmla="*/ 248 w 939"/>
                    <a:gd name="T87" fmla="*/ 623 h 738"/>
                    <a:gd name="T88" fmla="*/ 508 w 939"/>
                    <a:gd name="T89" fmla="*/ 363 h 738"/>
                    <a:gd name="T90" fmla="*/ 523 w 939"/>
                    <a:gd name="T91" fmla="*/ 361 h 738"/>
                    <a:gd name="T92" fmla="*/ 523 w 939"/>
                    <a:gd name="T93" fmla="*/ 344 h 738"/>
                    <a:gd name="T94" fmla="*/ 517 w 939"/>
                    <a:gd name="T95" fmla="*/ 341 h 738"/>
                    <a:gd name="T96" fmla="*/ 517 w 939"/>
                    <a:gd name="T97" fmla="*/ 192 h 738"/>
                    <a:gd name="T98" fmla="*/ 595 w 939"/>
                    <a:gd name="T99" fmla="*/ 115 h 738"/>
                    <a:gd name="T100" fmla="*/ 611 w 939"/>
                    <a:gd name="T101" fmla="*/ 113 h 738"/>
                    <a:gd name="T102" fmla="*/ 614 w 939"/>
                    <a:gd name="T103" fmla="*/ 106 h 738"/>
                    <a:gd name="T104" fmla="*/ 773 w 939"/>
                    <a:gd name="T105" fmla="*/ 106 h 738"/>
                    <a:gd name="T106" fmla="*/ 812 w 939"/>
                    <a:gd name="T107" fmla="*/ 68 h 738"/>
                    <a:gd name="T108" fmla="*/ 888 w 939"/>
                    <a:gd name="T109" fmla="*/ 68 h 738"/>
                    <a:gd name="T110" fmla="*/ 939 w 939"/>
                    <a:gd name="T111" fmla="*/ 16 h 738"/>
                    <a:gd name="T112" fmla="*/ 939 w 939"/>
                    <a:gd name="T113" fmla="*/ 8 h 738"/>
                    <a:gd name="T114" fmla="*/ 885 w 939"/>
                    <a:gd name="T115" fmla="*/ 61 h 7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39" h="738">
                      <a:moveTo>
                        <a:pt x="885" y="61"/>
                      </a:moveTo>
                      <a:cubicBezTo>
                        <a:pt x="818" y="61"/>
                        <a:pt x="818" y="61"/>
                        <a:pt x="818" y="61"/>
                      </a:cubicBezTo>
                      <a:cubicBezTo>
                        <a:pt x="879" y="0"/>
                        <a:pt x="879" y="0"/>
                        <a:pt x="879" y="0"/>
                      </a:cubicBezTo>
                      <a:cubicBezTo>
                        <a:pt x="870" y="0"/>
                        <a:pt x="870" y="0"/>
                        <a:pt x="870" y="0"/>
                      </a:cubicBezTo>
                      <a:cubicBezTo>
                        <a:pt x="809" y="61"/>
                        <a:pt x="809" y="61"/>
                        <a:pt x="809" y="61"/>
                      </a:cubicBezTo>
                      <a:cubicBezTo>
                        <a:pt x="496" y="61"/>
                        <a:pt x="496" y="61"/>
                        <a:pt x="496" y="61"/>
                      </a:cubicBezTo>
                      <a:cubicBezTo>
                        <a:pt x="496" y="59"/>
                        <a:pt x="495" y="58"/>
                        <a:pt x="493" y="56"/>
                      </a:cubicBezTo>
                      <a:cubicBezTo>
                        <a:pt x="488" y="51"/>
                        <a:pt x="480" y="51"/>
                        <a:pt x="475" y="56"/>
                      </a:cubicBezTo>
                      <a:cubicBezTo>
                        <a:pt x="472" y="59"/>
                        <a:pt x="471" y="64"/>
                        <a:pt x="472" y="68"/>
                      </a:cubicBezTo>
                      <a:cubicBezTo>
                        <a:pt x="202" y="339"/>
                        <a:pt x="202" y="339"/>
                        <a:pt x="202" y="339"/>
                      </a:cubicBezTo>
                      <a:cubicBezTo>
                        <a:pt x="202" y="413"/>
                        <a:pt x="202" y="413"/>
                        <a:pt x="202" y="413"/>
                      </a:cubicBezTo>
                      <a:cubicBezTo>
                        <a:pt x="199" y="414"/>
                        <a:pt x="197" y="415"/>
                        <a:pt x="195" y="417"/>
                      </a:cubicBezTo>
                      <a:cubicBezTo>
                        <a:pt x="190" y="422"/>
                        <a:pt x="190" y="430"/>
                        <a:pt x="195" y="435"/>
                      </a:cubicBezTo>
                      <a:cubicBezTo>
                        <a:pt x="200" y="440"/>
                        <a:pt x="207" y="440"/>
                        <a:pt x="212" y="435"/>
                      </a:cubicBezTo>
                      <a:cubicBezTo>
                        <a:pt x="217" y="430"/>
                        <a:pt x="217" y="422"/>
                        <a:pt x="212" y="417"/>
                      </a:cubicBezTo>
                      <a:cubicBezTo>
                        <a:pt x="211" y="416"/>
                        <a:pt x="210" y="415"/>
                        <a:pt x="208" y="414"/>
                      </a:cubicBezTo>
                      <a:cubicBezTo>
                        <a:pt x="208" y="341"/>
                        <a:pt x="208" y="341"/>
                        <a:pt x="208" y="341"/>
                      </a:cubicBezTo>
                      <a:cubicBezTo>
                        <a:pt x="475" y="74"/>
                        <a:pt x="475" y="74"/>
                        <a:pt x="475" y="74"/>
                      </a:cubicBezTo>
                      <a:cubicBezTo>
                        <a:pt x="480" y="79"/>
                        <a:pt x="488" y="79"/>
                        <a:pt x="493" y="74"/>
                      </a:cubicBezTo>
                      <a:cubicBezTo>
                        <a:pt x="495" y="72"/>
                        <a:pt x="496" y="70"/>
                        <a:pt x="497" y="68"/>
                      </a:cubicBezTo>
                      <a:cubicBezTo>
                        <a:pt x="803" y="68"/>
                        <a:pt x="803" y="68"/>
                        <a:pt x="803" y="68"/>
                      </a:cubicBezTo>
                      <a:cubicBezTo>
                        <a:pt x="771" y="100"/>
                        <a:pt x="771" y="100"/>
                        <a:pt x="771" y="100"/>
                      </a:cubicBezTo>
                      <a:cubicBezTo>
                        <a:pt x="613" y="100"/>
                        <a:pt x="613" y="100"/>
                        <a:pt x="613" y="100"/>
                      </a:cubicBezTo>
                      <a:cubicBezTo>
                        <a:pt x="613" y="98"/>
                        <a:pt x="612" y="97"/>
                        <a:pt x="611" y="95"/>
                      </a:cubicBezTo>
                      <a:cubicBezTo>
                        <a:pt x="606" y="91"/>
                        <a:pt x="598" y="91"/>
                        <a:pt x="593" y="95"/>
                      </a:cubicBezTo>
                      <a:cubicBezTo>
                        <a:pt x="589" y="99"/>
                        <a:pt x="588" y="105"/>
                        <a:pt x="591" y="110"/>
                      </a:cubicBezTo>
                      <a:cubicBezTo>
                        <a:pt x="511" y="190"/>
                        <a:pt x="511" y="190"/>
                        <a:pt x="511" y="190"/>
                      </a:cubicBezTo>
                      <a:cubicBezTo>
                        <a:pt x="511" y="340"/>
                        <a:pt x="511" y="340"/>
                        <a:pt x="511" y="340"/>
                      </a:cubicBezTo>
                      <a:cubicBezTo>
                        <a:pt x="509" y="341"/>
                        <a:pt x="507" y="342"/>
                        <a:pt x="505" y="344"/>
                      </a:cubicBezTo>
                      <a:cubicBezTo>
                        <a:pt x="501" y="348"/>
                        <a:pt x="500" y="354"/>
                        <a:pt x="503" y="359"/>
                      </a:cubicBezTo>
                      <a:cubicBezTo>
                        <a:pt x="243" y="619"/>
                        <a:pt x="243" y="619"/>
                        <a:pt x="243" y="619"/>
                      </a:cubicBezTo>
                      <a:cubicBezTo>
                        <a:pt x="238" y="616"/>
                        <a:pt x="232" y="617"/>
                        <a:pt x="228" y="621"/>
                      </a:cubicBezTo>
                      <a:cubicBezTo>
                        <a:pt x="226" y="622"/>
                        <a:pt x="225" y="624"/>
                        <a:pt x="225" y="626"/>
                      </a:cubicBezTo>
                      <a:cubicBezTo>
                        <a:pt x="105" y="627"/>
                        <a:pt x="105" y="627"/>
                        <a:pt x="105" y="627"/>
                      </a:cubicBezTo>
                      <a:cubicBezTo>
                        <a:pt x="19" y="712"/>
                        <a:pt x="19" y="712"/>
                        <a:pt x="19" y="712"/>
                      </a:cubicBezTo>
                      <a:cubicBezTo>
                        <a:pt x="15" y="710"/>
                        <a:pt x="9" y="711"/>
                        <a:pt x="5" y="715"/>
                      </a:cubicBezTo>
                      <a:cubicBezTo>
                        <a:pt x="0" y="720"/>
                        <a:pt x="0" y="728"/>
                        <a:pt x="5" y="733"/>
                      </a:cubicBezTo>
                      <a:cubicBezTo>
                        <a:pt x="10" y="738"/>
                        <a:pt x="18" y="738"/>
                        <a:pt x="23" y="733"/>
                      </a:cubicBezTo>
                      <a:cubicBezTo>
                        <a:pt x="27" y="728"/>
                        <a:pt x="28" y="721"/>
                        <a:pt x="24" y="716"/>
                      </a:cubicBezTo>
                      <a:cubicBezTo>
                        <a:pt x="108" y="633"/>
                        <a:pt x="108" y="633"/>
                        <a:pt x="108" y="633"/>
                      </a:cubicBezTo>
                      <a:cubicBezTo>
                        <a:pt x="225" y="633"/>
                        <a:pt x="225" y="633"/>
                        <a:pt x="225" y="633"/>
                      </a:cubicBezTo>
                      <a:cubicBezTo>
                        <a:pt x="225" y="635"/>
                        <a:pt x="226" y="637"/>
                        <a:pt x="228" y="638"/>
                      </a:cubicBezTo>
                      <a:cubicBezTo>
                        <a:pt x="233" y="643"/>
                        <a:pt x="241" y="644"/>
                        <a:pt x="246" y="639"/>
                      </a:cubicBezTo>
                      <a:cubicBezTo>
                        <a:pt x="250" y="634"/>
                        <a:pt x="250" y="628"/>
                        <a:pt x="248" y="623"/>
                      </a:cubicBezTo>
                      <a:cubicBezTo>
                        <a:pt x="508" y="363"/>
                        <a:pt x="508" y="363"/>
                        <a:pt x="508" y="363"/>
                      </a:cubicBezTo>
                      <a:cubicBezTo>
                        <a:pt x="512" y="366"/>
                        <a:pt x="519" y="366"/>
                        <a:pt x="523" y="361"/>
                      </a:cubicBezTo>
                      <a:cubicBezTo>
                        <a:pt x="528" y="357"/>
                        <a:pt x="528" y="349"/>
                        <a:pt x="523" y="344"/>
                      </a:cubicBezTo>
                      <a:cubicBezTo>
                        <a:pt x="521" y="342"/>
                        <a:pt x="519" y="341"/>
                        <a:pt x="517" y="341"/>
                      </a:cubicBezTo>
                      <a:cubicBezTo>
                        <a:pt x="517" y="192"/>
                        <a:pt x="517" y="192"/>
                        <a:pt x="517" y="192"/>
                      </a:cubicBezTo>
                      <a:cubicBezTo>
                        <a:pt x="595" y="115"/>
                        <a:pt x="595" y="115"/>
                        <a:pt x="595" y="115"/>
                      </a:cubicBezTo>
                      <a:cubicBezTo>
                        <a:pt x="600" y="118"/>
                        <a:pt x="606" y="118"/>
                        <a:pt x="611" y="113"/>
                      </a:cubicBezTo>
                      <a:cubicBezTo>
                        <a:pt x="613" y="111"/>
                        <a:pt x="614" y="109"/>
                        <a:pt x="614" y="106"/>
                      </a:cubicBezTo>
                      <a:cubicBezTo>
                        <a:pt x="773" y="106"/>
                        <a:pt x="773" y="106"/>
                        <a:pt x="773" y="106"/>
                      </a:cubicBezTo>
                      <a:cubicBezTo>
                        <a:pt x="812" y="68"/>
                        <a:pt x="812" y="68"/>
                        <a:pt x="812" y="68"/>
                      </a:cubicBezTo>
                      <a:cubicBezTo>
                        <a:pt x="888" y="68"/>
                        <a:pt x="888" y="68"/>
                        <a:pt x="888" y="68"/>
                      </a:cubicBezTo>
                      <a:cubicBezTo>
                        <a:pt x="939" y="16"/>
                        <a:pt x="939" y="16"/>
                        <a:pt x="939" y="16"/>
                      </a:cubicBezTo>
                      <a:cubicBezTo>
                        <a:pt x="939" y="8"/>
                        <a:pt x="939" y="8"/>
                        <a:pt x="939" y="8"/>
                      </a:cubicBezTo>
                      <a:lnTo>
                        <a:pt x="885" y="6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54" name="Freeform 48">
                  <a:extLst>
                    <a:ext uri="{FF2B5EF4-FFF2-40B4-BE49-F238E27FC236}">
                      <a16:creationId xmlns:a16="http://schemas.microsoft.com/office/drawing/2014/main" id="{E08DE8BE-C6BE-4E39-AD66-85E355BDDD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29288" y="5816600"/>
                  <a:ext cx="639762" cy="1038225"/>
                </a:xfrm>
                <a:custGeom>
                  <a:avLst/>
                  <a:gdLst>
                    <a:gd name="T0" fmla="*/ 109 w 186"/>
                    <a:gd name="T1" fmla="*/ 215 h 303"/>
                    <a:gd name="T2" fmla="*/ 109 w 186"/>
                    <a:gd name="T3" fmla="*/ 197 h 303"/>
                    <a:gd name="T4" fmla="*/ 105 w 186"/>
                    <a:gd name="T5" fmla="*/ 194 h 303"/>
                    <a:gd name="T6" fmla="*/ 104 w 186"/>
                    <a:gd name="T7" fmla="*/ 87 h 303"/>
                    <a:gd name="T8" fmla="*/ 165 w 186"/>
                    <a:gd name="T9" fmla="*/ 25 h 303"/>
                    <a:gd name="T10" fmla="*/ 181 w 186"/>
                    <a:gd name="T11" fmla="*/ 23 h 303"/>
                    <a:gd name="T12" fmla="*/ 181 w 186"/>
                    <a:gd name="T13" fmla="*/ 5 h 303"/>
                    <a:gd name="T14" fmla="*/ 163 w 186"/>
                    <a:gd name="T15" fmla="*/ 5 h 303"/>
                    <a:gd name="T16" fmla="*/ 161 w 186"/>
                    <a:gd name="T17" fmla="*/ 21 h 303"/>
                    <a:gd name="T18" fmla="*/ 98 w 186"/>
                    <a:gd name="T19" fmla="*/ 84 h 303"/>
                    <a:gd name="T20" fmla="*/ 99 w 186"/>
                    <a:gd name="T21" fmla="*/ 193 h 303"/>
                    <a:gd name="T22" fmla="*/ 91 w 186"/>
                    <a:gd name="T23" fmla="*/ 197 h 303"/>
                    <a:gd name="T24" fmla="*/ 90 w 186"/>
                    <a:gd name="T25" fmla="*/ 213 h 303"/>
                    <a:gd name="T26" fmla="*/ 0 w 186"/>
                    <a:gd name="T27" fmla="*/ 303 h 303"/>
                    <a:gd name="T28" fmla="*/ 9 w 186"/>
                    <a:gd name="T29" fmla="*/ 303 h 303"/>
                    <a:gd name="T30" fmla="*/ 95 w 186"/>
                    <a:gd name="T31" fmla="*/ 217 h 303"/>
                    <a:gd name="T32" fmla="*/ 109 w 186"/>
                    <a:gd name="T33" fmla="*/ 215 h 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6" h="303">
                      <a:moveTo>
                        <a:pt x="109" y="215"/>
                      </a:moveTo>
                      <a:cubicBezTo>
                        <a:pt x="114" y="210"/>
                        <a:pt x="114" y="202"/>
                        <a:pt x="109" y="197"/>
                      </a:cubicBezTo>
                      <a:cubicBezTo>
                        <a:pt x="108" y="196"/>
                        <a:pt x="107" y="195"/>
                        <a:pt x="105" y="194"/>
                      </a:cubicBezTo>
                      <a:cubicBezTo>
                        <a:pt x="104" y="87"/>
                        <a:pt x="104" y="87"/>
                        <a:pt x="104" y="87"/>
                      </a:cubicBezTo>
                      <a:cubicBezTo>
                        <a:pt x="165" y="25"/>
                        <a:pt x="165" y="25"/>
                        <a:pt x="165" y="25"/>
                      </a:cubicBezTo>
                      <a:cubicBezTo>
                        <a:pt x="170" y="28"/>
                        <a:pt x="176" y="27"/>
                        <a:pt x="181" y="23"/>
                      </a:cubicBezTo>
                      <a:cubicBezTo>
                        <a:pt x="186" y="18"/>
                        <a:pt x="186" y="10"/>
                        <a:pt x="181" y="5"/>
                      </a:cubicBezTo>
                      <a:cubicBezTo>
                        <a:pt x="176" y="0"/>
                        <a:pt x="168" y="0"/>
                        <a:pt x="163" y="5"/>
                      </a:cubicBezTo>
                      <a:cubicBezTo>
                        <a:pt x="159" y="10"/>
                        <a:pt x="158" y="16"/>
                        <a:pt x="161" y="21"/>
                      </a:cubicBezTo>
                      <a:cubicBezTo>
                        <a:pt x="98" y="84"/>
                        <a:pt x="98" y="84"/>
                        <a:pt x="98" y="84"/>
                      </a:cubicBezTo>
                      <a:cubicBezTo>
                        <a:pt x="99" y="193"/>
                        <a:pt x="99" y="193"/>
                        <a:pt x="99" y="193"/>
                      </a:cubicBezTo>
                      <a:cubicBezTo>
                        <a:pt x="96" y="194"/>
                        <a:pt x="94" y="195"/>
                        <a:pt x="91" y="197"/>
                      </a:cubicBezTo>
                      <a:cubicBezTo>
                        <a:pt x="87" y="201"/>
                        <a:pt x="87" y="208"/>
                        <a:pt x="90" y="213"/>
                      </a:cubicBezTo>
                      <a:cubicBezTo>
                        <a:pt x="0" y="303"/>
                        <a:pt x="0" y="303"/>
                        <a:pt x="0" y="303"/>
                      </a:cubicBezTo>
                      <a:cubicBezTo>
                        <a:pt x="9" y="303"/>
                        <a:pt x="9" y="303"/>
                        <a:pt x="9" y="303"/>
                      </a:cubicBezTo>
                      <a:cubicBezTo>
                        <a:pt x="95" y="217"/>
                        <a:pt x="95" y="217"/>
                        <a:pt x="95" y="217"/>
                      </a:cubicBezTo>
                      <a:cubicBezTo>
                        <a:pt x="100" y="219"/>
                        <a:pt x="105" y="219"/>
                        <a:pt x="109" y="2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55" name="Freeform 49">
                  <a:extLst>
                    <a:ext uri="{FF2B5EF4-FFF2-40B4-BE49-F238E27FC236}">
                      <a16:creationId xmlns:a16="http://schemas.microsoft.com/office/drawing/2014/main" id="{CD74BD2A-DDC6-447D-A624-556B78B633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500" y="3503613"/>
                  <a:ext cx="1076325" cy="1525588"/>
                </a:xfrm>
                <a:custGeom>
                  <a:avLst/>
                  <a:gdLst>
                    <a:gd name="T0" fmla="*/ 206 w 313"/>
                    <a:gd name="T1" fmla="*/ 112 h 445"/>
                    <a:gd name="T2" fmla="*/ 293 w 313"/>
                    <a:gd name="T3" fmla="*/ 25 h 445"/>
                    <a:gd name="T4" fmla="*/ 308 w 313"/>
                    <a:gd name="T5" fmla="*/ 23 h 445"/>
                    <a:gd name="T6" fmla="*/ 308 w 313"/>
                    <a:gd name="T7" fmla="*/ 5 h 445"/>
                    <a:gd name="T8" fmla="*/ 290 w 313"/>
                    <a:gd name="T9" fmla="*/ 5 h 445"/>
                    <a:gd name="T10" fmla="*/ 288 w 313"/>
                    <a:gd name="T11" fmla="*/ 20 h 445"/>
                    <a:gd name="T12" fmla="*/ 199 w 313"/>
                    <a:gd name="T13" fmla="*/ 109 h 445"/>
                    <a:gd name="T14" fmla="*/ 199 w 313"/>
                    <a:gd name="T15" fmla="*/ 241 h 445"/>
                    <a:gd name="T16" fmla="*/ 20 w 313"/>
                    <a:gd name="T17" fmla="*/ 420 h 445"/>
                    <a:gd name="T18" fmla="*/ 5 w 313"/>
                    <a:gd name="T19" fmla="*/ 422 h 445"/>
                    <a:gd name="T20" fmla="*/ 5 w 313"/>
                    <a:gd name="T21" fmla="*/ 440 h 445"/>
                    <a:gd name="T22" fmla="*/ 23 w 313"/>
                    <a:gd name="T23" fmla="*/ 440 h 445"/>
                    <a:gd name="T24" fmla="*/ 25 w 313"/>
                    <a:gd name="T25" fmla="*/ 425 h 445"/>
                    <a:gd name="T26" fmla="*/ 206 w 313"/>
                    <a:gd name="T27" fmla="*/ 244 h 445"/>
                    <a:gd name="T28" fmla="*/ 206 w 313"/>
                    <a:gd name="T29" fmla="*/ 112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3" h="445">
                      <a:moveTo>
                        <a:pt x="206" y="112"/>
                      </a:moveTo>
                      <a:cubicBezTo>
                        <a:pt x="293" y="25"/>
                        <a:pt x="293" y="25"/>
                        <a:pt x="293" y="25"/>
                      </a:cubicBezTo>
                      <a:cubicBezTo>
                        <a:pt x="297" y="28"/>
                        <a:pt x="304" y="27"/>
                        <a:pt x="308" y="23"/>
                      </a:cubicBezTo>
                      <a:cubicBezTo>
                        <a:pt x="313" y="18"/>
                        <a:pt x="313" y="10"/>
                        <a:pt x="308" y="5"/>
                      </a:cubicBezTo>
                      <a:cubicBezTo>
                        <a:pt x="303" y="0"/>
                        <a:pt x="295" y="0"/>
                        <a:pt x="290" y="5"/>
                      </a:cubicBezTo>
                      <a:cubicBezTo>
                        <a:pt x="286" y="9"/>
                        <a:pt x="285" y="16"/>
                        <a:pt x="288" y="20"/>
                      </a:cubicBezTo>
                      <a:cubicBezTo>
                        <a:pt x="199" y="109"/>
                        <a:pt x="199" y="109"/>
                        <a:pt x="199" y="109"/>
                      </a:cubicBezTo>
                      <a:cubicBezTo>
                        <a:pt x="199" y="241"/>
                        <a:pt x="199" y="241"/>
                        <a:pt x="199" y="241"/>
                      </a:cubicBezTo>
                      <a:cubicBezTo>
                        <a:pt x="20" y="420"/>
                        <a:pt x="20" y="420"/>
                        <a:pt x="20" y="420"/>
                      </a:cubicBezTo>
                      <a:cubicBezTo>
                        <a:pt x="15" y="417"/>
                        <a:pt x="9" y="418"/>
                        <a:pt x="5" y="422"/>
                      </a:cubicBezTo>
                      <a:cubicBezTo>
                        <a:pt x="0" y="427"/>
                        <a:pt x="0" y="435"/>
                        <a:pt x="5" y="440"/>
                      </a:cubicBezTo>
                      <a:cubicBezTo>
                        <a:pt x="10" y="445"/>
                        <a:pt x="18" y="445"/>
                        <a:pt x="23" y="440"/>
                      </a:cubicBezTo>
                      <a:cubicBezTo>
                        <a:pt x="27" y="436"/>
                        <a:pt x="27" y="430"/>
                        <a:pt x="25" y="425"/>
                      </a:cubicBezTo>
                      <a:cubicBezTo>
                        <a:pt x="206" y="244"/>
                        <a:pt x="206" y="244"/>
                        <a:pt x="206" y="244"/>
                      </a:cubicBezTo>
                      <a:lnTo>
                        <a:pt x="206" y="11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56" name="Freeform 50">
                  <a:extLst>
                    <a:ext uri="{FF2B5EF4-FFF2-40B4-BE49-F238E27FC236}">
                      <a16:creationId xmlns:a16="http://schemas.microsoft.com/office/drawing/2014/main" id="{7207F74A-8502-44D3-971C-746A5E0CC0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5703888"/>
                  <a:ext cx="593725" cy="1062038"/>
                </a:xfrm>
                <a:custGeom>
                  <a:avLst/>
                  <a:gdLst>
                    <a:gd name="T0" fmla="*/ 66 w 173"/>
                    <a:gd name="T1" fmla="*/ 112 h 310"/>
                    <a:gd name="T2" fmla="*/ 153 w 173"/>
                    <a:gd name="T3" fmla="*/ 25 h 310"/>
                    <a:gd name="T4" fmla="*/ 168 w 173"/>
                    <a:gd name="T5" fmla="*/ 23 h 310"/>
                    <a:gd name="T6" fmla="*/ 168 w 173"/>
                    <a:gd name="T7" fmla="*/ 5 h 310"/>
                    <a:gd name="T8" fmla="*/ 151 w 173"/>
                    <a:gd name="T9" fmla="*/ 5 h 310"/>
                    <a:gd name="T10" fmla="*/ 149 w 173"/>
                    <a:gd name="T11" fmla="*/ 20 h 310"/>
                    <a:gd name="T12" fmla="*/ 60 w 173"/>
                    <a:gd name="T13" fmla="*/ 109 h 310"/>
                    <a:gd name="T14" fmla="*/ 60 w 173"/>
                    <a:gd name="T15" fmla="*/ 241 h 310"/>
                    <a:gd name="T16" fmla="*/ 0 w 173"/>
                    <a:gd name="T17" fmla="*/ 301 h 310"/>
                    <a:gd name="T18" fmla="*/ 0 w 173"/>
                    <a:gd name="T19" fmla="*/ 310 h 310"/>
                    <a:gd name="T20" fmla="*/ 66 w 173"/>
                    <a:gd name="T21" fmla="*/ 243 h 310"/>
                    <a:gd name="T22" fmla="*/ 66 w 173"/>
                    <a:gd name="T23" fmla="*/ 112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3" h="310">
                      <a:moveTo>
                        <a:pt x="66" y="112"/>
                      </a:moveTo>
                      <a:cubicBezTo>
                        <a:pt x="153" y="25"/>
                        <a:pt x="153" y="25"/>
                        <a:pt x="153" y="25"/>
                      </a:cubicBezTo>
                      <a:cubicBezTo>
                        <a:pt x="158" y="28"/>
                        <a:pt x="164" y="27"/>
                        <a:pt x="168" y="23"/>
                      </a:cubicBezTo>
                      <a:cubicBezTo>
                        <a:pt x="173" y="18"/>
                        <a:pt x="173" y="10"/>
                        <a:pt x="168" y="5"/>
                      </a:cubicBezTo>
                      <a:cubicBezTo>
                        <a:pt x="164" y="0"/>
                        <a:pt x="155" y="0"/>
                        <a:pt x="151" y="5"/>
                      </a:cubicBezTo>
                      <a:cubicBezTo>
                        <a:pt x="146" y="9"/>
                        <a:pt x="146" y="15"/>
                        <a:pt x="149" y="20"/>
                      </a:cubicBezTo>
                      <a:cubicBezTo>
                        <a:pt x="60" y="109"/>
                        <a:pt x="60" y="109"/>
                        <a:pt x="60" y="109"/>
                      </a:cubicBezTo>
                      <a:cubicBezTo>
                        <a:pt x="60" y="241"/>
                        <a:pt x="60" y="241"/>
                        <a:pt x="60" y="241"/>
                      </a:cubicBezTo>
                      <a:cubicBezTo>
                        <a:pt x="0" y="301"/>
                        <a:pt x="0" y="301"/>
                        <a:pt x="0" y="301"/>
                      </a:cubicBezTo>
                      <a:cubicBezTo>
                        <a:pt x="0" y="310"/>
                        <a:pt x="0" y="310"/>
                        <a:pt x="0" y="310"/>
                      </a:cubicBezTo>
                      <a:cubicBezTo>
                        <a:pt x="66" y="243"/>
                        <a:pt x="66" y="243"/>
                        <a:pt x="66" y="243"/>
                      </a:cubicBezTo>
                      <a:lnTo>
                        <a:pt x="66" y="11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57" name="Freeform 51">
                  <a:extLst>
                    <a:ext uri="{FF2B5EF4-FFF2-40B4-BE49-F238E27FC236}">
                      <a16:creationId xmlns:a16="http://schemas.microsoft.com/office/drawing/2014/main" id="{752AF5E3-AA27-406A-A5CD-D2F415C498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3938" y="2243138"/>
                  <a:ext cx="1249362" cy="1195388"/>
                </a:xfrm>
                <a:custGeom>
                  <a:avLst/>
                  <a:gdLst>
                    <a:gd name="T0" fmla="*/ 61 w 364"/>
                    <a:gd name="T1" fmla="*/ 283 h 349"/>
                    <a:gd name="T2" fmla="*/ 0 w 364"/>
                    <a:gd name="T3" fmla="*/ 344 h 349"/>
                    <a:gd name="T4" fmla="*/ 5 w 364"/>
                    <a:gd name="T5" fmla="*/ 349 h 349"/>
                    <a:gd name="T6" fmla="*/ 64 w 364"/>
                    <a:gd name="T7" fmla="*/ 290 h 349"/>
                    <a:gd name="T8" fmla="*/ 135 w 364"/>
                    <a:gd name="T9" fmla="*/ 290 h 349"/>
                    <a:gd name="T10" fmla="*/ 204 w 364"/>
                    <a:gd name="T11" fmla="*/ 221 h 349"/>
                    <a:gd name="T12" fmla="*/ 204 w 364"/>
                    <a:gd name="T13" fmla="*/ 176 h 349"/>
                    <a:gd name="T14" fmla="*/ 208 w 364"/>
                    <a:gd name="T15" fmla="*/ 173 h 349"/>
                    <a:gd name="T16" fmla="*/ 209 w 364"/>
                    <a:gd name="T17" fmla="*/ 160 h 349"/>
                    <a:gd name="T18" fmla="*/ 348 w 364"/>
                    <a:gd name="T19" fmla="*/ 22 h 349"/>
                    <a:gd name="T20" fmla="*/ 360 w 364"/>
                    <a:gd name="T21" fmla="*/ 20 h 349"/>
                    <a:gd name="T22" fmla="*/ 360 w 364"/>
                    <a:gd name="T23" fmla="*/ 5 h 349"/>
                    <a:gd name="T24" fmla="*/ 345 w 364"/>
                    <a:gd name="T25" fmla="*/ 5 h 349"/>
                    <a:gd name="T26" fmla="*/ 342 w 364"/>
                    <a:gd name="T27" fmla="*/ 17 h 349"/>
                    <a:gd name="T28" fmla="*/ 204 w 364"/>
                    <a:gd name="T29" fmla="*/ 155 h 349"/>
                    <a:gd name="T30" fmla="*/ 192 w 364"/>
                    <a:gd name="T31" fmla="*/ 158 h 349"/>
                    <a:gd name="T32" fmla="*/ 192 w 364"/>
                    <a:gd name="T33" fmla="*/ 173 h 349"/>
                    <a:gd name="T34" fmla="*/ 196 w 364"/>
                    <a:gd name="T35" fmla="*/ 176 h 349"/>
                    <a:gd name="T36" fmla="*/ 196 w 364"/>
                    <a:gd name="T37" fmla="*/ 218 h 349"/>
                    <a:gd name="T38" fmla="*/ 132 w 364"/>
                    <a:gd name="T39" fmla="*/ 283 h 349"/>
                    <a:gd name="T40" fmla="*/ 61 w 364"/>
                    <a:gd name="T41" fmla="*/ 283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4" h="349">
                      <a:moveTo>
                        <a:pt x="61" y="283"/>
                      </a:moveTo>
                      <a:cubicBezTo>
                        <a:pt x="0" y="344"/>
                        <a:pt x="0" y="344"/>
                        <a:pt x="0" y="344"/>
                      </a:cubicBezTo>
                      <a:cubicBezTo>
                        <a:pt x="5" y="349"/>
                        <a:pt x="5" y="349"/>
                        <a:pt x="5" y="349"/>
                      </a:cubicBezTo>
                      <a:cubicBezTo>
                        <a:pt x="64" y="290"/>
                        <a:pt x="64" y="290"/>
                        <a:pt x="64" y="290"/>
                      </a:cubicBezTo>
                      <a:cubicBezTo>
                        <a:pt x="135" y="290"/>
                        <a:pt x="135" y="290"/>
                        <a:pt x="135" y="290"/>
                      </a:cubicBezTo>
                      <a:cubicBezTo>
                        <a:pt x="204" y="221"/>
                        <a:pt x="204" y="221"/>
                        <a:pt x="204" y="221"/>
                      </a:cubicBezTo>
                      <a:cubicBezTo>
                        <a:pt x="204" y="176"/>
                        <a:pt x="204" y="176"/>
                        <a:pt x="204" y="176"/>
                      </a:cubicBezTo>
                      <a:cubicBezTo>
                        <a:pt x="205" y="175"/>
                        <a:pt x="207" y="174"/>
                        <a:pt x="208" y="173"/>
                      </a:cubicBezTo>
                      <a:cubicBezTo>
                        <a:pt x="211" y="170"/>
                        <a:pt x="212" y="164"/>
                        <a:pt x="209" y="160"/>
                      </a:cubicBezTo>
                      <a:cubicBezTo>
                        <a:pt x="348" y="22"/>
                        <a:pt x="348" y="22"/>
                        <a:pt x="348" y="22"/>
                      </a:cubicBezTo>
                      <a:cubicBezTo>
                        <a:pt x="352" y="24"/>
                        <a:pt x="357" y="23"/>
                        <a:pt x="360" y="20"/>
                      </a:cubicBezTo>
                      <a:cubicBezTo>
                        <a:pt x="364" y="16"/>
                        <a:pt x="364" y="9"/>
                        <a:pt x="360" y="5"/>
                      </a:cubicBezTo>
                      <a:cubicBezTo>
                        <a:pt x="356" y="0"/>
                        <a:pt x="349" y="0"/>
                        <a:pt x="345" y="5"/>
                      </a:cubicBezTo>
                      <a:cubicBezTo>
                        <a:pt x="341" y="8"/>
                        <a:pt x="341" y="13"/>
                        <a:pt x="342" y="17"/>
                      </a:cubicBezTo>
                      <a:cubicBezTo>
                        <a:pt x="204" y="155"/>
                        <a:pt x="204" y="155"/>
                        <a:pt x="204" y="155"/>
                      </a:cubicBezTo>
                      <a:cubicBezTo>
                        <a:pt x="200" y="154"/>
                        <a:pt x="195" y="155"/>
                        <a:pt x="192" y="158"/>
                      </a:cubicBezTo>
                      <a:cubicBezTo>
                        <a:pt x="188" y="162"/>
                        <a:pt x="188" y="169"/>
                        <a:pt x="192" y="173"/>
                      </a:cubicBezTo>
                      <a:cubicBezTo>
                        <a:pt x="193" y="174"/>
                        <a:pt x="195" y="175"/>
                        <a:pt x="196" y="176"/>
                      </a:cubicBezTo>
                      <a:cubicBezTo>
                        <a:pt x="196" y="218"/>
                        <a:pt x="196" y="218"/>
                        <a:pt x="196" y="218"/>
                      </a:cubicBezTo>
                      <a:cubicBezTo>
                        <a:pt x="132" y="283"/>
                        <a:pt x="132" y="283"/>
                        <a:pt x="132" y="283"/>
                      </a:cubicBezTo>
                      <a:lnTo>
                        <a:pt x="61" y="28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58" name="Freeform 52">
                  <a:extLst>
                    <a:ext uri="{FF2B5EF4-FFF2-40B4-BE49-F238E27FC236}">
                      <a16:creationId xmlns:a16="http://schemas.microsoft.com/office/drawing/2014/main" id="{342ADBA9-9053-42FC-B10B-2BE2DC1E5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6375" y="801688"/>
                  <a:ext cx="1074737" cy="1524000"/>
                </a:xfrm>
                <a:custGeom>
                  <a:avLst/>
                  <a:gdLst>
                    <a:gd name="T0" fmla="*/ 200 w 313"/>
                    <a:gd name="T1" fmla="*/ 241 h 445"/>
                    <a:gd name="T2" fmla="*/ 21 w 313"/>
                    <a:gd name="T3" fmla="*/ 420 h 445"/>
                    <a:gd name="T4" fmla="*/ 5 w 313"/>
                    <a:gd name="T5" fmla="*/ 422 h 445"/>
                    <a:gd name="T6" fmla="*/ 5 w 313"/>
                    <a:gd name="T7" fmla="*/ 440 h 445"/>
                    <a:gd name="T8" fmla="*/ 23 w 313"/>
                    <a:gd name="T9" fmla="*/ 440 h 445"/>
                    <a:gd name="T10" fmla="*/ 25 w 313"/>
                    <a:gd name="T11" fmla="*/ 425 h 445"/>
                    <a:gd name="T12" fmla="*/ 206 w 313"/>
                    <a:gd name="T13" fmla="*/ 243 h 445"/>
                    <a:gd name="T14" fmla="*/ 206 w 313"/>
                    <a:gd name="T15" fmla="*/ 112 h 445"/>
                    <a:gd name="T16" fmla="*/ 293 w 313"/>
                    <a:gd name="T17" fmla="*/ 25 h 445"/>
                    <a:gd name="T18" fmla="*/ 308 w 313"/>
                    <a:gd name="T19" fmla="*/ 23 h 445"/>
                    <a:gd name="T20" fmla="*/ 308 w 313"/>
                    <a:gd name="T21" fmla="*/ 5 h 445"/>
                    <a:gd name="T22" fmla="*/ 291 w 313"/>
                    <a:gd name="T23" fmla="*/ 5 h 445"/>
                    <a:gd name="T24" fmla="*/ 289 w 313"/>
                    <a:gd name="T25" fmla="*/ 20 h 445"/>
                    <a:gd name="T26" fmla="*/ 200 w 313"/>
                    <a:gd name="T27" fmla="*/ 109 h 445"/>
                    <a:gd name="T28" fmla="*/ 200 w 313"/>
                    <a:gd name="T29" fmla="*/ 241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3" h="445">
                      <a:moveTo>
                        <a:pt x="200" y="241"/>
                      </a:moveTo>
                      <a:cubicBezTo>
                        <a:pt x="21" y="420"/>
                        <a:pt x="21" y="420"/>
                        <a:pt x="21" y="420"/>
                      </a:cubicBezTo>
                      <a:cubicBezTo>
                        <a:pt x="16" y="417"/>
                        <a:pt x="9" y="418"/>
                        <a:pt x="5" y="422"/>
                      </a:cubicBezTo>
                      <a:cubicBezTo>
                        <a:pt x="0" y="427"/>
                        <a:pt x="0" y="435"/>
                        <a:pt x="5" y="440"/>
                      </a:cubicBezTo>
                      <a:cubicBezTo>
                        <a:pt x="10" y="445"/>
                        <a:pt x="18" y="445"/>
                        <a:pt x="23" y="440"/>
                      </a:cubicBezTo>
                      <a:cubicBezTo>
                        <a:pt x="27" y="436"/>
                        <a:pt x="28" y="429"/>
                        <a:pt x="25" y="425"/>
                      </a:cubicBezTo>
                      <a:cubicBezTo>
                        <a:pt x="206" y="243"/>
                        <a:pt x="206" y="243"/>
                        <a:pt x="206" y="243"/>
                      </a:cubicBezTo>
                      <a:cubicBezTo>
                        <a:pt x="206" y="112"/>
                        <a:pt x="206" y="112"/>
                        <a:pt x="206" y="112"/>
                      </a:cubicBezTo>
                      <a:cubicBezTo>
                        <a:pt x="293" y="25"/>
                        <a:pt x="293" y="25"/>
                        <a:pt x="293" y="25"/>
                      </a:cubicBezTo>
                      <a:cubicBezTo>
                        <a:pt x="298" y="28"/>
                        <a:pt x="304" y="27"/>
                        <a:pt x="308" y="23"/>
                      </a:cubicBezTo>
                      <a:cubicBezTo>
                        <a:pt x="313" y="18"/>
                        <a:pt x="313" y="10"/>
                        <a:pt x="308" y="5"/>
                      </a:cubicBezTo>
                      <a:cubicBezTo>
                        <a:pt x="303" y="0"/>
                        <a:pt x="295" y="0"/>
                        <a:pt x="291" y="5"/>
                      </a:cubicBezTo>
                      <a:cubicBezTo>
                        <a:pt x="286" y="9"/>
                        <a:pt x="286" y="15"/>
                        <a:pt x="289" y="20"/>
                      </a:cubicBezTo>
                      <a:cubicBezTo>
                        <a:pt x="200" y="109"/>
                        <a:pt x="200" y="109"/>
                        <a:pt x="200" y="109"/>
                      </a:cubicBezTo>
                      <a:lnTo>
                        <a:pt x="200" y="24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59" name="Freeform 53">
                  <a:extLst>
                    <a:ext uri="{FF2B5EF4-FFF2-40B4-BE49-F238E27FC236}">
                      <a16:creationId xmlns:a16="http://schemas.microsoft.com/office/drawing/2014/main" id="{F8FA4620-C1EC-4218-8537-529A59846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5" y="4833938"/>
                  <a:ext cx="3176587" cy="2020888"/>
                </a:xfrm>
                <a:custGeom>
                  <a:avLst/>
                  <a:gdLst>
                    <a:gd name="T0" fmla="*/ 9 w 925"/>
                    <a:gd name="T1" fmla="*/ 590 h 590"/>
                    <a:gd name="T2" fmla="*/ 334 w 925"/>
                    <a:gd name="T3" fmla="*/ 265 h 590"/>
                    <a:gd name="T4" fmla="*/ 351 w 925"/>
                    <a:gd name="T5" fmla="*/ 265 h 590"/>
                    <a:gd name="T6" fmla="*/ 355 w 925"/>
                    <a:gd name="T7" fmla="*/ 257 h 590"/>
                    <a:gd name="T8" fmla="*/ 520 w 925"/>
                    <a:gd name="T9" fmla="*/ 257 h 590"/>
                    <a:gd name="T10" fmla="*/ 523 w 925"/>
                    <a:gd name="T11" fmla="*/ 265 h 590"/>
                    <a:gd name="T12" fmla="*/ 541 w 925"/>
                    <a:gd name="T13" fmla="*/ 265 h 590"/>
                    <a:gd name="T14" fmla="*/ 543 w 925"/>
                    <a:gd name="T15" fmla="*/ 249 h 590"/>
                    <a:gd name="T16" fmla="*/ 708 w 925"/>
                    <a:gd name="T17" fmla="*/ 84 h 590"/>
                    <a:gd name="T18" fmla="*/ 844 w 925"/>
                    <a:gd name="T19" fmla="*/ 84 h 590"/>
                    <a:gd name="T20" fmla="*/ 904 w 925"/>
                    <a:gd name="T21" fmla="*/ 24 h 590"/>
                    <a:gd name="T22" fmla="*/ 921 w 925"/>
                    <a:gd name="T23" fmla="*/ 22 h 590"/>
                    <a:gd name="T24" fmla="*/ 920 w 925"/>
                    <a:gd name="T25" fmla="*/ 5 h 590"/>
                    <a:gd name="T26" fmla="*/ 903 w 925"/>
                    <a:gd name="T27" fmla="*/ 5 h 590"/>
                    <a:gd name="T28" fmla="*/ 900 w 925"/>
                    <a:gd name="T29" fmla="*/ 19 h 590"/>
                    <a:gd name="T30" fmla="*/ 841 w 925"/>
                    <a:gd name="T31" fmla="*/ 78 h 590"/>
                    <a:gd name="T32" fmla="*/ 705 w 925"/>
                    <a:gd name="T33" fmla="*/ 78 h 590"/>
                    <a:gd name="T34" fmla="*/ 538 w 925"/>
                    <a:gd name="T35" fmla="*/ 245 h 590"/>
                    <a:gd name="T36" fmla="*/ 523 w 925"/>
                    <a:gd name="T37" fmla="*/ 247 h 590"/>
                    <a:gd name="T38" fmla="*/ 521 w 925"/>
                    <a:gd name="T39" fmla="*/ 251 h 590"/>
                    <a:gd name="T40" fmla="*/ 354 w 925"/>
                    <a:gd name="T41" fmla="*/ 251 h 590"/>
                    <a:gd name="T42" fmla="*/ 352 w 925"/>
                    <a:gd name="T43" fmla="*/ 248 h 590"/>
                    <a:gd name="T44" fmla="*/ 334 w 925"/>
                    <a:gd name="T45" fmla="*/ 248 h 590"/>
                    <a:gd name="T46" fmla="*/ 330 w 925"/>
                    <a:gd name="T47" fmla="*/ 260 h 590"/>
                    <a:gd name="T48" fmla="*/ 0 w 925"/>
                    <a:gd name="T49" fmla="*/ 590 h 590"/>
                    <a:gd name="T50" fmla="*/ 9 w 925"/>
                    <a:gd name="T51" fmla="*/ 590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25" h="590">
                      <a:moveTo>
                        <a:pt x="9" y="590"/>
                      </a:moveTo>
                      <a:cubicBezTo>
                        <a:pt x="334" y="265"/>
                        <a:pt x="334" y="265"/>
                        <a:pt x="334" y="265"/>
                      </a:cubicBezTo>
                      <a:cubicBezTo>
                        <a:pt x="339" y="270"/>
                        <a:pt x="347" y="270"/>
                        <a:pt x="351" y="265"/>
                      </a:cubicBezTo>
                      <a:cubicBezTo>
                        <a:pt x="354" y="263"/>
                        <a:pt x="355" y="260"/>
                        <a:pt x="355" y="257"/>
                      </a:cubicBezTo>
                      <a:cubicBezTo>
                        <a:pt x="520" y="257"/>
                        <a:pt x="520" y="257"/>
                        <a:pt x="520" y="257"/>
                      </a:cubicBezTo>
                      <a:cubicBezTo>
                        <a:pt x="520" y="260"/>
                        <a:pt x="521" y="263"/>
                        <a:pt x="523" y="265"/>
                      </a:cubicBezTo>
                      <a:cubicBezTo>
                        <a:pt x="528" y="270"/>
                        <a:pt x="536" y="270"/>
                        <a:pt x="541" y="265"/>
                      </a:cubicBezTo>
                      <a:cubicBezTo>
                        <a:pt x="545" y="260"/>
                        <a:pt x="546" y="254"/>
                        <a:pt x="543" y="249"/>
                      </a:cubicBezTo>
                      <a:cubicBezTo>
                        <a:pt x="708" y="84"/>
                        <a:pt x="708" y="84"/>
                        <a:pt x="708" y="84"/>
                      </a:cubicBezTo>
                      <a:cubicBezTo>
                        <a:pt x="844" y="84"/>
                        <a:pt x="844" y="84"/>
                        <a:pt x="844" y="84"/>
                      </a:cubicBezTo>
                      <a:cubicBezTo>
                        <a:pt x="904" y="24"/>
                        <a:pt x="904" y="24"/>
                        <a:pt x="904" y="24"/>
                      </a:cubicBezTo>
                      <a:cubicBezTo>
                        <a:pt x="909" y="27"/>
                        <a:pt x="916" y="27"/>
                        <a:pt x="921" y="22"/>
                      </a:cubicBezTo>
                      <a:cubicBezTo>
                        <a:pt x="925" y="17"/>
                        <a:pt x="925" y="10"/>
                        <a:pt x="920" y="5"/>
                      </a:cubicBezTo>
                      <a:cubicBezTo>
                        <a:pt x="915" y="0"/>
                        <a:pt x="908" y="0"/>
                        <a:pt x="903" y="5"/>
                      </a:cubicBezTo>
                      <a:cubicBezTo>
                        <a:pt x="899" y="8"/>
                        <a:pt x="898" y="14"/>
                        <a:pt x="900" y="19"/>
                      </a:cubicBezTo>
                      <a:cubicBezTo>
                        <a:pt x="841" y="78"/>
                        <a:pt x="841" y="78"/>
                        <a:pt x="841" y="78"/>
                      </a:cubicBezTo>
                      <a:cubicBezTo>
                        <a:pt x="705" y="78"/>
                        <a:pt x="705" y="78"/>
                        <a:pt x="705" y="78"/>
                      </a:cubicBezTo>
                      <a:cubicBezTo>
                        <a:pt x="538" y="245"/>
                        <a:pt x="538" y="245"/>
                        <a:pt x="538" y="245"/>
                      </a:cubicBezTo>
                      <a:cubicBezTo>
                        <a:pt x="533" y="242"/>
                        <a:pt x="527" y="243"/>
                        <a:pt x="523" y="247"/>
                      </a:cubicBezTo>
                      <a:cubicBezTo>
                        <a:pt x="522" y="248"/>
                        <a:pt x="521" y="250"/>
                        <a:pt x="521" y="251"/>
                      </a:cubicBezTo>
                      <a:cubicBezTo>
                        <a:pt x="354" y="251"/>
                        <a:pt x="354" y="251"/>
                        <a:pt x="354" y="251"/>
                      </a:cubicBezTo>
                      <a:cubicBezTo>
                        <a:pt x="353" y="250"/>
                        <a:pt x="353" y="249"/>
                        <a:pt x="352" y="248"/>
                      </a:cubicBezTo>
                      <a:cubicBezTo>
                        <a:pt x="347" y="243"/>
                        <a:pt x="339" y="243"/>
                        <a:pt x="334" y="248"/>
                      </a:cubicBezTo>
                      <a:cubicBezTo>
                        <a:pt x="330" y="251"/>
                        <a:pt x="329" y="256"/>
                        <a:pt x="330" y="260"/>
                      </a:cubicBezTo>
                      <a:cubicBezTo>
                        <a:pt x="0" y="590"/>
                        <a:pt x="0" y="590"/>
                        <a:pt x="0" y="590"/>
                      </a:cubicBezTo>
                      <a:lnTo>
                        <a:pt x="9" y="59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</p:grpSp>
          <p:sp>
            <p:nvSpPr>
              <p:cNvPr id="37" name="Freeform 47">
                <a:extLst>
                  <a:ext uri="{FF2B5EF4-FFF2-40B4-BE49-F238E27FC236}">
                    <a16:creationId xmlns:a16="http://schemas.microsoft.com/office/drawing/2014/main" id="{BAD11AD9-4EE0-4400-B173-82D5682F1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535" y="2632075"/>
                <a:ext cx="841375" cy="1304925"/>
              </a:xfrm>
              <a:custGeom>
                <a:avLst/>
                <a:gdLst>
                  <a:gd name="T0" fmla="*/ 245 w 245"/>
                  <a:gd name="T1" fmla="*/ 0 h 381"/>
                  <a:gd name="T2" fmla="*/ 200 w 245"/>
                  <a:gd name="T3" fmla="*/ 45 h 381"/>
                  <a:gd name="T4" fmla="*/ 200 w 245"/>
                  <a:gd name="T5" fmla="*/ 177 h 381"/>
                  <a:gd name="T6" fmla="*/ 20 w 245"/>
                  <a:gd name="T7" fmla="*/ 356 h 381"/>
                  <a:gd name="T8" fmla="*/ 5 w 245"/>
                  <a:gd name="T9" fmla="*/ 358 h 381"/>
                  <a:gd name="T10" fmla="*/ 5 w 245"/>
                  <a:gd name="T11" fmla="*/ 376 h 381"/>
                  <a:gd name="T12" fmla="*/ 23 w 245"/>
                  <a:gd name="T13" fmla="*/ 376 h 381"/>
                  <a:gd name="T14" fmla="*/ 25 w 245"/>
                  <a:gd name="T15" fmla="*/ 361 h 381"/>
                  <a:gd name="T16" fmla="*/ 206 w 245"/>
                  <a:gd name="T17" fmla="*/ 179 h 381"/>
                  <a:gd name="T18" fmla="*/ 206 w 245"/>
                  <a:gd name="T19" fmla="*/ 48 h 381"/>
                  <a:gd name="T20" fmla="*/ 245 w 245"/>
                  <a:gd name="T21" fmla="*/ 8 h 381"/>
                  <a:gd name="T22" fmla="*/ 245 w 245"/>
                  <a:gd name="T23" fmla="*/ 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5" h="381">
                    <a:moveTo>
                      <a:pt x="245" y="0"/>
                    </a:moveTo>
                    <a:cubicBezTo>
                      <a:pt x="200" y="45"/>
                      <a:pt x="200" y="45"/>
                      <a:pt x="200" y="45"/>
                    </a:cubicBezTo>
                    <a:cubicBezTo>
                      <a:pt x="200" y="177"/>
                      <a:pt x="200" y="177"/>
                      <a:pt x="200" y="177"/>
                    </a:cubicBezTo>
                    <a:cubicBezTo>
                      <a:pt x="20" y="356"/>
                      <a:pt x="20" y="356"/>
                      <a:pt x="20" y="356"/>
                    </a:cubicBezTo>
                    <a:cubicBezTo>
                      <a:pt x="16" y="353"/>
                      <a:pt x="9" y="354"/>
                      <a:pt x="5" y="358"/>
                    </a:cubicBezTo>
                    <a:cubicBezTo>
                      <a:pt x="0" y="363"/>
                      <a:pt x="0" y="371"/>
                      <a:pt x="5" y="376"/>
                    </a:cubicBezTo>
                    <a:cubicBezTo>
                      <a:pt x="10" y="381"/>
                      <a:pt x="18" y="381"/>
                      <a:pt x="23" y="376"/>
                    </a:cubicBezTo>
                    <a:cubicBezTo>
                      <a:pt x="27" y="372"/>
                      <a:pt x="28" y="365"/>
                      <a:pt x="25" y="361"/>
                    </a:cubicBezTo>
                    <a:cubicBezTo>
                      <a:pt x="206" y="179"/>
                      <a:pt x="206" y="179"/>
                      <a:pt x="206" y="179"/>
                    </a:cubicBezTo>
                    <a:cubicBezTo>
                      <a:pt x="206" y="48"/>
                      <a:pt x="206" y="48"/>
                      <a:pt x="206" y="48"/>
                    </a:cubicBezTo>
                    <a:cubicBezTo>
                      <a:pt x="245" y="8"/>
                      <a:pt x="245" y="8"/>
                      <a:pt x="245" y="8"/>
                    </a:cubicBezTo>
                    <a:lnTo>
                      <a:pt x="24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DAD6448-E862-4D2C-9895-EB5B4B2FC258}"/>
                </a:ext>
              </a:extLst>
            </p:cNvPr>
            <p:cNvGrpSpPr/>
            <p:nvPr/>
          </p:nvGrpSpPr>
          <p:grpSpPr>
            <a:xfrm>
              <a:off x="6334443" y="3175"/>
              <a:ext cx="6869112" cy="6851651"/>
              <a:chOff x="4763" y="3175"/>
              <a:chExt cx="6869112" cy="6851651"/>
            </a:xfrm>
            <a:grpFill/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1C54F98-A3AA-402F-BA6C-052A26F83B34}"/>
                  </a:ext>
                </a:extLst>
              </p:cNvPr>
              <p:cNvGrpSpPr/>
              <p:nvPr/>
            </p:nvGrpSpPr>
            <p:grpSpPr>
              <a:xfrm>
                <a:off x="4763" y="3175"/>
                <a:ext cx="6869112" cy="6851651"/>
                <a:chOff x="4763" y="3175"/>
                <a:chExt cx="6869112" cy="6851651"/>
              </a:xfrm>
              <a:grpFill/>
            </p:grpSpPr>
            <p:sp>
              <p:nvSpPr>
                <p:cNvPr id="14" name="Freeform 31">
                  <a:extLst>
                    <a:ext uri="{FF2B5EF4-FFF2-40B4-BE49-F238E27FC236}">
                      <a16:creationId xmlns:a16="http://schemas.microsoft.com/office/drawing/2014/main" id="{59EDC373-9B02-403A-BD51-42128EDB74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963" y="3175"/>
                  <a:ext cx="1511300" cy="925513"/>
                </a:xfrm>
                <a:custGeom>
                  <a:avLst/>
                  <a:gdLst>
                    <a:gd name="T0" fmla="*/ 273 w 440"/>
                    <a:gd name="T1" fmla="*/ 166 h 270"/>
                    <a:gd name="T2" fmla="*/ 440 w 440"/>
                    <a:gd name="T3" fmla="*/ 0 h 270"/>
                    <a:gd name="T4" fmla="*/ 429 w 440"/>
                    <a:gd name="T5" fmla="*/ 0 h 270"/>
                    <a:gd name="T6" fmla="*/ 270 w 440"/>
                    <a:gd name="T7" fmla="*/ 159 h 270"/>
                    <a:gd name="T8" fmla="*/ 197 w 440"/>
                    <a:gd name="T9" fmla="*/ 159 h 270"/>
                    <a:gd name="T10" fmla="*/ 246 w 440"/>
                    <a:gd name="T11" fmla="*/ 110 h 270"/>
                    <a:gd name="T12" fmla="*/ 257 w 440"/>
                    <a:gd name="T13" fmla="*/ 107 h 270"/>
                    <a:gd name="T14" fmla="*/ 257 w 440"/>
                    <a:gd name="T15" fmla="*/ 92 h 270"/>
                    <a:gd name="T16" fmla="*/ 253 w 440"/>
                    <a:gd name="T17" fmla="*/ 89 h 270"/>
                    <a:gd name="T18" fmla="*/ 253 w 440"/>
                    <a:gd name="T19" fmla="*/ 47 h 270"/>
                    <a:gd name="T20" fmla="*/ 300 w 440"/>
                    <a:gd name="T21" fmla="*/ 0 h 270"/>
                    <a:gd name="T22" fmla="*/ 289 w 440"/>
                    <a:gd name="T23" fmla="*/ 0 h 270"/>
                    <a:gd name="T24" fmla="*/ 246 w 440"/>
                    <a:gd name="T25" fmla="*/ 43 h 270"/>
                    <a:gd name="T26" fmla="*/ 246 w 440"/>
                    <a:gd name="T27" fmla="*/ 89 h 270"/>
                    <a:gd name="T28" fmla="*/ 242 w 440"/>
                    <a:gd name="T29" fmla="*/ 92 h 270"/>
                    <a:gd name="T30" fmla="*/ 240 w 440"/>
                    <a:gd name="T31" fmla="*/ 105 h 270"/>
                    <a:gd name="T32" fmla="*/ 186 w 440"/>
                    <a:gd name="T33" fmla="*/ 159 h 270"/>
                    <a:gd name="T34" fmla="*/ 106 w 440"/>
                    <a:gd name="T35" fmla="*/ 159 h 270"/>
                    <a:gd name="T36" fmla="*/ 16 w 440"/>
                    <a:gd name="T37" fmla="*/ 248 h 270"/>
                    <a:gd name="T38" fmla="*/ 4 w 440"/>
                    <a:gd name="T39" fmla="*/ 251 h 270"/>
                    <a:gd name="T40" fmla="*/ 4 w 440"/>
                    <a:gd name="T41" fmla="*/ 266 h 270"/>
                    <a:gd name="T42" fmla="*/ 19 w 440"/>
                    <a:gd name="T43" fmla="*/ 266 h 270"/>
                    <a:gd name="T44" fmla="*/ 21 w 440"/>
                    <a:gd name="T45" fmla="*/ 254 h 270"/>
                    <a:gd name="T46" fmla="*/ 109 w 440"/>
                    <a:gd name="T47" fmla="*/ 166 h 270"/>
                    <a:gd name="T48" fmla="*/ 178 w 440"/>
                    <a:gd name="T49" fmla="*/ 166 h 270"/>
                    <a:gd name="T50" fmla="*/ 102 w 440"/>
                    <a:gd name="T51" fmla="*/ 243 h 270"/>
                    <a:gd name="T52" fmla="*/ 90 w 440"/>
                    <a:gd name="T53" fmla="*/ 245 h 270"/>
                    <a:gd name="T54" fmla="*/ 90 w 440"/>
                    <a:gd name="T55" fmla="*/ 260 h 270"/>
                    <a:gd name="T56" fmla="*/ 105 w 440"/>
                    <a:gd name="T57" fmla="*/ 260 h 270"/>
                    <a:gd name="T58" fmla="*/ 107 w 440"/>
                    <a:gd name="T59" fmla="*/ 248 h 270"/>
                    <a:gd name="T60" fmla="*/ 189 w 440"/>
                    <a:gd name="T61" fmla="*/ 166 h 270"/>
                    <a:gd name="T62" fmla="*/ 273 w 440"/>
                    <a:gd name="T63" fmla="*/ 166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40" h="270">
                      <a:moveTo>
                        <a:pt x="273" y="166"/>
                      </a:moveTo>
                      <a:cubicBezTo>
                        <a:pt x="440" y="0"/>
                        <a:pt x="440" y="0"/>
                        <a:pt x="440" y="0"/>
                      </a:cubicBezTo>
                      <a:cubicBezTo>
                        <a:pt x="429" y="0"/>
                        <a:pt x="429" y="0"/>
                        <a:pt x="429" y="0"/>
                      </a:cubicBezTo>
                      <a:cubicBezTo>
                        <a:pt x="270" y="159"/>
                        <a:pt x="270" y="159"/>
                        <a:pt x="270" y="159"/>
                      </a:cubicBezTo>
                      <a:cubicBezTo>
                        <a:pt x="197" y="159"/>
                        <a:pt x="197" y="159"/>
                        <a:pt x="197" y="159"/>
                      </a:cubicBezTo>
                      <a:cubicBezTo>
                        <a:pt x="246" y="110"/>
                        <a:pt x="246" y="110"/>
                        <a:pt x="246" y="110"/>
                      </a:cubicBezTo>
                      <a:cubicBezTo>
                        <a:pt x="250" y="111"/>
                        <a:pt x="254" y="110"/>
                        <a:pt x="257" y="107"/>
                      </a:cubicBezTo>
                      <a:cubicBezTo>
                        <a:pt x="262" y="103"/>
                        <a:pt x="262" y="96"/>
                        <a:pt x="257" y="92"/>
                      </a:cubicBezTo>
                      <a:cubicBezTo>
                        <a:pt x="256" y="90"/>
                        <a:pt x="255" y="90"/>
                        <a:pt x="253" y="89"/>
                      </a:cubicBezTo>
                      <a:cubicBezTo>
                        <a:pt x="253" y="47"/>
                        <a:pt x="253" y="47"/>
                        <a:pt x="253" y="47"/>
                      </a:cubicBezTo>
                      <a:cubicBezTo>
                        <a:pt x="300" y="0"/>
                        <a:pt x="300" y="0"/>
                        <a:pt x="300" y="0"/>
                      </a:cubicBezTo>
                      <a:cubicBezTo>
                        <a:pt x="289" y="0"/>
                        <a:pt x="289" y="0"/>
                        <a:pt x="289" y="0"/>
                      </a:cubicBezTo>
                      <a:cubicBezTo>
                        <a:pt x="246" y="43"/>
                        <a:pt x="246" y="43"/>
                        <a:pt x="246" y="43"/>
                      </a:cubicBezTo>
                      <a:cubicBezTo>
                        <a:pt x="246" y="89"/>
                        <a:pt x="246" y="89"/>
                        <a:pt x="246" y="89"/>
                      </a:cubicBezTo>
                      <a:cubicBezTo>
                        <a:pt x="244" y="90"/>
                        <a:pt x="243" y="90"/>
                        <a:pt x="242" y="92"/>
                      </a:cubicBezTo>
                      <a:cubicBezTo>
                        <a:pt x="238" y="95"/>
                        <a:pt x="238" y="100"/>
                        <a:pt x="240" y="105"/>
                      </a:cubicBezTo>
                      <a:cubicBezTo>
                        <a:pt x="186" y="159"/>
                        <a:pt x="186" y="159"/>
                        <a:pt x="186" y="159"/>
                      </a:cubicBezTo>
                      <a:cubicBezTo>
                        <a:pt x="106" y="159"/>
                        <a:pt x="106" y="159"/>
                        <a:pt x="106" y="159"/>
                      </a:cubicBezTo>
                      <a:cubicBezTo>
                        <a:pt x="16" y="248"/>
                        <a:pt x="16" y="248"/>
                        <a:pt x="16" y="248"/>
                      </a:cubicBezTo>
                      <a:cubicBezTo>
                        <a:pt x="12" y="247"/>
                        <a:pt x="7" y="247"/>
                        <a:pt x="4" y="251"/>
                      </a:cubicBezTo>
                      <a:cubicBezTo>
                        <a:pt x="0" y="255"/>
                        <a:pt x="0" y="262"/>
                        <a:pt x="4" y="266"/>
                      </a:cubicBezTo>
                      <a:cubicBezTo>
                        <a:pt x="8" y="270"/>
                        <a:pt x="15" y="270"/>
                        <a:pt x="19" y="266"/>
                      </a:cubicBezTo>
                      <a:cubicBezTo>
                        <a:pt x="23" y="263"/>
                        <a:pt x="23" y="258"/>
                        <a:pt x="21" y="254"/>
                      </a:cubicBezTo>
                      <a:cubicBezTo>
                        <a:pt x="109" y="166"/>
                        <a:pt x="109" y="166"/>
                        <a:pt x="109" y="166"/>
                      </a:cubicBezTo>
                      <a:cubicBezTo>
                        <a:pt x="178" y="166"/>
                        <a:pt x="178" y="166"/>
                        <a:pt x="178" y="166"/>
                      </a:cubicBezTo>
                      <a:cubicBezTo>
                        <a:pt x="102" y="243"/>
                        <a:pt x="102" y="243"/>
                        <a:pt x="102" y="243"/>
                      </a:cubicBezTo>
                      <a:cubicBezTo>
                        <a:pt x="98" y="241"/>
                        <a:pt x="93" y="241"/>
                        <a:pt x="90" y="245"/>
                      </a:cubicBezTo>
                      <a:cubicBezTo>
                        <a:pt x="85" y="249"/>
                        <a:pt x="85" y="256"/>
                        <a:pt x="90" y="260"/>
                      </a:cubicBezTo>
                      <a:cubicBezTo>
                        <a:pt x="94" y="264"/>
                        <a:pt x="101" y="264"/>
                        <a:pt x="105" y="260"/>
                      </a:cubicBezTo>
                      <a:cubicBezTo>
                        <a:pt x="108" y="257"/>
                        <a:pt x="109" y="252"/>
                        <a:pt x="107" y="248"/>
                      </a:cubicBezTo>
                      <a:cubicBezTo>
                        <a:pt x="189" y="166"/>
                        <a:pt x="189" y="166"/>
                        <a:pt x="189" y="166"/>
                      </a:cubicBezTo>
                      <a:lnTo>
                        <a:pt x="273" y="1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15" name="Freeform 32">
                  <a:extLst>
                    <a:ext uri="{FF2B5EF4-FFF2-40B4-BE49-F238E27FC236}">
                      <a16:creationId xmlns:a16="http://schemas.microsoft.com/office/drawing/2014/main" id="{53894A4D-AB1A-488D-92D7-81AD472EB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13" y="3175"/>
                  <a:ext cx="747712" cy="1189038"/>
                </a:xfrm>
                <a:custGeom>
                  <a:avLst/>
                  <a:gdLst>
                    <a:gd name="T0" fmla="*/ 55 w 218"/>
                    <a:gd name="T1" fmla="*/ 242 h 347"/>
                    <a:gd name="T2" fmla="*/ 218 w 218"/>
                    <a:gd name="T3" fmla="*/ 78 h 347"/>
                    <a:gd name="T4" fmla="*/ 218 w 218"/>
                    <a:gd name="T5" fmla="*/ 0 h 347"/>
                    <a:gd name="T6" fmla="*/ 210 w 218"/>
                    <a:gd name="T7" fmla="*/ 0 h 347"/>
                    <a:gd name="T8" fmla="*/ 210 w 218"/>
                    <a:gd name="T9" fmla="*/ 75 h 347"/>
                    <a:gd name="T10" fmla="*/ 47 w 218"/>
                    <a:gd name="T11" fmla="*/ 238 h 347"/>
                    <a:gd name="T12" fmla="*/ 47 w 218"/>
                    <a:gd name="T13" fmla="*/ 294 h 347"/>
                    <a:gd name="T14" fmla="*/ 16 w 218"/>
                    <a:gd name="T15" fmla="*/ 325 h 347"/>
                    <a:gd name="T16" fmla="*/ 5 w 218"/>
                    <a:gd name="T17" fmla="*/ 327 h 347"/>
                    <a:gd name="T18" fmla="*/ 5 w 218"/>
                    <a:gd name="T19" fmla="*/ 343 h 347"/>
                    <a:gd name="T20" fmla="*/ 20 w 218"/>
                    <a:gd name="T21" fmla="*/ 343 h 347"/>
                    <a:gd name="T22" fmla="*/ 22 w 218"/>
                    <a:gd name="T23" fmla="*/ 330 h 347"/>
                    <a:gd name="T24" fmla="*/ 55 w 218"/>
                    <a:gd name="T25" fmla="*/ 297 h 347"/>
                    <a:gd name="T26" fmla="*/ 55 w 218"/>
                    <a:gd name="T27" fmla="*/ 242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8" h="347">
                      <a:moveTo>
                        <a:pt x="55" y="242"/>
                      </a:moveTo>
                      <a:cubicBezTo>
                        <a:pt x="218" y="78"/>
                        <a:pt x="218" y="78"/>
                        <a:pt x="218" y="78"/>
                      </a:cubicBezTo>
                      <a:cubicBezTo>
                        <a:pt x="218" y="0"/>
                        <a:pt x="218" y="0"/>
                        <a:pt x="218" y="0"/>
                      </a:cubicBezTo>
                      <a:cubicBezTo>
                        <a:pt x="210" y="0"/>
                        <a:pt x="210" y="0"/>
                        <a:pt x="210" y="0"/>
                      </a:cubicBezTo>
                      <a:cubicBezTo>
                        <a:pt x="210" y="75"/>
                        <a:pt x="210" y="75"/>
                        <a:pt x="210" y="75"/>
                      </a:cubicBezTo>
                      <a:cubicBezTo>
                        <a:pt x="47" y="238"/>
                        <a:pt x="47" y="238"/>
                        <a:pt x="47" y="238"/>
                      </a:cubicBezTo>
                      <a:cubicBezTo>
                        <a:pt x="47" y="294"/>
                        <a:pt x="47" y="294"/>
                        <a:pt x="47" y="294"/>
                      </a:cubicBezTo>
                      <a:cubicBezTo>
                        <a:pt x="16" y="325"/>
                        <a:pt x="16" y="325"/>
                        <a:pt x="16" y="325"/>
                      </a:cubicBezTo>
                      <a:cubicBezTo>
                        <a:pt x="12" y="323"/>
                        <a:pt x="8" y="324"/>
                        <a:pt x="5" y="327"/>
                      </a:cubicBezTo>
                      <a:cubicBezTo>
                        <a:pt x="0" y="331"/>
                        <a:pt x="0" y="338"/>
                        <a:pt x="5" y="343"/>
                      </a:cubicBezTo>
                      <a:cubicBezTo>
                        <a:pt x="9" y="347"/>
                        <a:pt x="16" y="347"/>
                        <a:pt x="20" y="343"/>
                      </a:cubicBezTo>
                      <a:cubicBezTo>
                        <a:pt x="24" y="339"/>
                        <a:pt x="24" y="334"/>
                        <a:pt x="22" y="330"/>
                      </a:cubicBezTo>
                      <a:cubicBezTo>
                        <a:pt x="55" y="297"/>
                        <a:pt x="55" y="297"/>
                        <a:pt x="55" y="297"/>
                      </a:cubicBezTo>
                      <a:lnTo>
                        <a:pt x="55" y="24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16" name="Freeform 33">
                  <a:extLst>
                    <a:ext uri="{FF2B5EF4-FFF2-40B4-BE49-F238E27FC236}">
                      <a16:creationId xmlns:a16="http://schemas.microsoft.com/office/drawing/2014/main" id="{5960276D-CA31-4213-BDA1-1EBEB7D9A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38" y="3370263"/>
                  <a:ext cx="1076325" cy="1520825"/>
                </a:xfrm>
                <a:custGeom>
                  <a:avLst/>
                  <a:gdLst>
                    <a:gd name="T0" fmla="*/ 114 w 313"/>
                    <a:gd name="T1" fmla="*/ 204 h 444"/>
                    <a:gd name="T2" fmla="*/ 293 w 313"/>
                    <a:gd name="T3" fmla="*/ 24 h 444"/>
                    <a:gd name="T4" fmla="*/ 308 w 313"/>
                    <a:gd name="T5" fmla="*/ 22 h 444"/>
                    <a:gd name="T6" fmla="*/ 308 w 313"/>
                    <a:gd name="T7" fmla="*/ 4 h 444"/>
                    <a:gd name="T8" fmla="*/ 290 w 313"/>
                    <a:gd name="T9" fmla="*/ 4 h 444"/>
                    <a:gd name="T10" fmla="*/ 289 w 313"/>
                    <a:gd name="T11" fmla="*/ 20 h 444"/>
                    <a:gd name="T12" fmla="*/ 107 w 313"/>
                    <a:gd name="T13" fmla="*/ 201 h 444"/>
                    <a:gd name="T14" fmla="*/ 107 w 313"/>
                    <a:gd name="T15" fmla="*/ 333 h 444"/>
                    <a:gd name="T16" fmla="*/ 21 w 313"/>
                    <a:gd name="T17" fmla="*/ 420 h 444"/>
                    <a:gd name="T18" fmla="*/ 5 w 313"/>
                    <a:gd name="T19" fmla="*/ 422 h 444"/>
                    <a:gd name="T20" fmla="*/ 5 w 313"/>
                    <a:gd name="T21" fmla="*/ 439 h 444"/>
                    <a:gd name="T22" fmla="*/ 23 w 313"/>
                    <a:gd name="T23" fmla="*/ 439 h 444"/>
                    <a:gd name="T24" fmla="*/ 25 w 313"/>
                    <a:gd name="T25" fmla="*/ 424 h 444"/>
                    <a:gd name="T26" fmla="*/ 114 w 313"/>
                    <a:gd name="T27" fmla="*/ 335 h 444"/>
                    <a:gd name="T28" fmla="*/ 114 w 313"/>
                    <a:gd name="T29" fmla="*/ 204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3" h="444">
                      <a:moveTo>
                        <a:pt x="114" y="204"/>
                      </a:moveTo>
                      <a:cubicBezTo>
                        <a:pt x="293" y="24"/>
                        <a:pt x="293" y="24"/>
                        <a:pt x="293" y="24"/>
                      </a:cubicBezTo>
                      <a:cubicBezTo>
                        <a:pt x="298" y="27"/>
                        <a:pt x="304" y="26"/>
                        <a:pt x="308" y="22"/>
                      </a:cubicBezTo>
                      <a:cubicBezTo>
                        <a:pt x="313" y="17"/>
                        <a:pt x="313" y="9"/>
                        <a:pt x="308" y="4"/>
                      </a:cubicBezTo>
                      <a:cubicBezTo>
                        <a:pt x="303" y="0"/>
                        <a:pt x="295" y="0"/>
                        <a:pt x="290" y="4"/>
                      </a:cubicBezTo>
                      <a:cubicBezTo>
                        <a:pt x="286" y="9"/>
                        <a:pt x="286" y="15"/>
                        <a:pt x="289" y="20"/>
                      </a:cubicBezTo>
                      <a:cubicBezTo>
                        <a:pt x="107" y="201"/>
                        <a:pt x="107" y="201"/>
                        <a:pt x="107" y="201"/>
                      </a:cubicBezTo>
                      <a:cubicBezTo>
                        <a:pt x="107" y="333"/>
                        <a:pt x="107" y="333"/>
                        <a:pt x="107" y="333"/>
                      </a:cubicBezTo>
                      <a:cubicBezTo>
                        <a:pt x="21" y="420"/>
                        <a:pt x="21" y="420"/>
                        <a:pt x="21" y="420"/>
                      </a:cubicBezTo>
                      <a:cubicBezTo>
                        <a:pt x="16" y="417"/>
                        <a:pt x="9" y="417"/>
                        <a:pt x="5" y="422"/>
                      </a:cubicBezTo>
                      <a:cubicBezTo>
                        <a:pt x="0" y="426"/>
                        <a:pt x="0" y="434"/>
                        <a:pt x="5" y="439"/>
                      </a:cubicBezTo>
                      <a:cubicBezTo>
                        <a:pt x="10" y="444"/>
                        <a:pt x="18" y="444"/>
                        <a:pt x="23" y="439"/>
                      </a:cubicBezTo>
                      <a:cubicBezTo>
                        <a:pt x="27" y="435"/>
                        <a:pt x="28" y="429"/>
                        <a:pt x="25" y="424"/>
                      </a:cubicBezTo>
                      <a:cubicBezTo>
                        <a:pt x="114" y="335"/>
                        <a:pt x="114" y="335"/>
                        <a:pt x="114" y="335"/>
                      </a:cubicBezTo>
                      <a:lnTo>
                        <a:pt x="114" y="20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17" name="Freeform 34">
                  <a:extLst>
                    <a:ext uri="{FF2B5EF4-FFF2-40B4-BE49-F238E27FC236}">
                      <a16:creationId xmlns:a16="http://schemas.microsoft.com/office/drawing/2014/main" id="{A8270904-7D30-4B2E-A2AC-79293A5D09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00" y="3175"/>
                  <a:ext cx="301625" cy="503238"/>
                </a:xfrm>
                <a:custGeom>
                  <a:avLst/>
                  <a:gdLst>
                    <a:gd name="T0" fmla="*/ 82 w 88"/>
                    <a:gd name="T1" fmla="*/ 61 h 147"/>
                    <a:gd name="T2" fmla="*/ 20 w 88"/>
                    <a:gd name="T3" fmla="*/ 123 h 147"/>
                    <a:gd name="T4" fmla="*/ 5 w 88"/>
                    <a:gd name="T5" fmla="*/ 125 h 147"/>
                    <a:gd name="T6" fmla="*/ 5 w 88"/>
                    <a:gd name="T7" fmla="*/ 142 h 147"/>
                    <a:gd name="T8" fmla="*/ 23 w 88"/>
                    <a:gd name="T9" fmla="*/ 142 h 147"/>
                    <a:gd name="T10" fmla="*/ 25 w 88"/>
                    <a:gd name="T11" fmla="*/ 127 h 147"/>
                    <a:gd name="T12" fmla="*/ 88 w 88"/>
                    <a:gd name="T13" fmla="*/ 64 h 147"/>
                    <a:gd name="T14" fmla="*/ 87 w 88"/>
                    <a:gd name="T15" fmla="*/ 0 h 147"/>
                    <a:gd name="T16" fmla="*/ 81 w 88"/>
                    <a:gd name="T17" fmla="*/ 0 h 147"/>
                    <a:gd name="T18" fmla="*/ 82 w 88"/>
                    <a:gd name="T19" fmla="*/ 61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147">
                      <a:moveTo>
                        <a:pt x="82" y="61"/>
                      </a:moveTo>
                      <a:cubicBezTo>
                        <a:pt x="20" y="123"/>
                        <a:pt x="20" y="123"/>
                        <a:pt x="20" y="123"/>
                      </a:cubicBezTo>
                      <a:cubicBezTo>
                        <a:pt x="15" y="120"/>
                        <a:pt x="9" y="121"/>
                        <a:pt x="5" y="125"/>
                      </a:cubicBezTo>
                      <a:cubicBezTo>
                        <a:pt x="0" y="130"/>
                        <a:pt x="0" y="138"/>
                        <a:pt x="5" y="142"/>
                      </a:cubicBezTo>
                      <a:cubicBezTo>
                        <a:pt x="10" y="147"/>
                        <a:pt x="18" y="147"/>
                        <a:pt x="23" y="142"/>
                      </a:cubicBezTo>
                      <a:cubicBezTo>
                        <a:pt x="27" y="138"/>
                        <a:pt x="28" y="132"/>
                        <a:pt x="25" y="127"/>
                      </a:cubicBezTo>
                      <a:cubicBezTo>
                        <a:pt x="88" y="64"/>
                        <a:pt x="88" y="64"/>
                        <a:pt x="88" y="64"/>
                      </a:cubicBezTo>
                      <a:cubicBezTo>
                        <a:pt x="87" y="0"/>
                        <a:pt x="87" y="0"/>
                        <a:pt x="87" y="0"/>
                      </a:cubicBezTo>
                      <a:cubicBezTo>
                        <a:pt x="81" y="0"/>
                        <a:pt x="81" y="0"/>
                        <a:pt x="81" y="0"/>
                      </a:cubicBezTo>
                      <a:lnTo>
                        <a:pt x="82" y="6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18" name="Freeform 35">
                  <a:extLst>
                    <a:ext uri="{FF2B5EF4-FFF2-40B4-BE49-F238E27FC236}">
                      <a16:creationId xmlns:a16="http://schemas.microsoft.com/office/drawing/2014/main" id="{AB16B22A-87FA-4CDF-B5EC-FBE17C5CEE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6550" y="3175"/>
                  <a:ext cx="85725" cy="41275"/>
                </a:xfrm>
                <a:custGeom>
                  <a:avLst/>
                  <a:gdLst>
                    <a:gd name="T0" fmla="*/ 21 w 25"/>
                    <a:gd name="T1" fmla="*/ 7 h 12"/>
                    <a:gd name="T2" fmla="*/ 25 w 25"/>
                    <a:gd name="T3" fmla="*/ 0 h 12"/>
                    <a:gd name="T4" fmla="*/ 0 w 25"/>
                    <a:gd name="T5" fmla="*/ 0 h 12"/>
                    <a:gd name="T6" fmla="*/ 4 w 25"/>
                    <a:gd name="T7" fmla="*/ 7 h 12"/>
                    <a:gd name="T8" fmla="*/ 21 w 25"/>
                    <a:gd name="T9" fmla="*/ 7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12">
                      <a:moveTo>
                        <a:pt x="21" y="7"/>
                      </a:moveTo>
                      <a:cubicBezTo>
                        <a:pt x="24" y="5"/>
                        <a:pt x="25" y="3"/>
                        <a:pt x="2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2" y="5"/>
                        <a:pt x="4" y="7"/>
                      </a:cubicBezTo>
                      <a:cubicBezTo>
                        <a:pt x="9" y="12"/>
                        <a:pt x="17" y="12"/>
                        <a:pt x="21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19" name="Freeform 36">
                  <a:extLst>
                    <a:ext uri="{FF2B5EF4-FFF2-40B4-BE49-F238E27FC236}">
                      <a16:creationId xmlns:a16="http://schemas.microsoft.com/office/drawing/2014/main" id="{AB11A5E4-C3FC-437D-94A9-64554508CC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0050" y="3175"/>
                  <a:ext cx="3941762" cy="3070225"/>
                </a:xfrm>
                <a:custGeom>
                  <a:avLst/>
                  <a:gdLst>
                    <a:gd name="T0" fmla="*/ 811 w 1148"/>
                    <a:gd name="T1" fmla="*/ 229 h 896"/>
                    <a:gd name="T2" fmla="*/ 606 w 1148"/>
                    <a:gd name="T3" fmla="*/ 333 h 896"/>
                    <a:gd name="T4" fmla="*/ 498 w 1148"/>
                    <a:gd name="T5" fmla="*/ 433 h 896"/>
                    <a:gd name="T6" fmla="*/ 491 w 1148"/>
                    <a:gd name="T7" fmla="*/ 340 h 896"/>
                    <a:gd name="T8" fmla="*/ 659 w 1148"/>
                    <a:gd name="T9" fmla="*/ 147 h 896"/>
                    <a:gd name="T10" fmla="*/ 928 w 1148"/>
                    <a:gd name="T11" fmla="*/ 0 h 896"/>
                    <a:gd name="T12" fmla="*/ 659 w 1148"/>
                    <a:gd name="T13" fmla="*/ 1 h 896"/>
                    <a:gd name="T14" fmla="*/ 652 w 1148"/>
                    <a:gd name="T15" fmla="*/ 141 h 896"/>
                    <a:gd name="T16" fmla="*/ 568 w 1148"/>
                    <a:gd name="T17" fmla="*/ 14 h 896"/>
                    <a:gd name="T18" fmla="*/ 550 w 1148"/>
                    <a:gd name="T19" fmla="*/ 0 h 896"/>
                    <a:gd name="T20" fmla="*/ 561 w 1148"/>
                    <a:gd name="T21" fmla="*/ 115 h 896"/>
                    <a:gd name="T22" fmla="*/ 507 w 1148"/>
                    <a:gd name="T23" fmla="*/ 98 h 896"/>
                    <a:gd name="T24" fmla="*/ 517 w 1148"/>
                    <a:gd name="T25" fmla="*/ 76 h 896"/>
                    <a:gd name="T26" fmla="*/ 510 w 1148"/>
                    <a:gd name="T27" fmla="*/ 76 h 896"/>
                    <a:gd name="T28" fmla="*/ 456 w 1148"/>
                    <a:gd name="T29" fmla="*/ 141 h 896"/>
                    <a:gd name="T30" fmla="*/ 378 w 1148"/>
                    <a:gd name="T31" fmla="*/ 136 h 896"/>
                    <a:gd name="T32" fmla="*/ 105 w 1148"/>
                    <a:gd name="T33" fmla="*/ 362 h 896"/>
                    <a:gd name="T34" fmla="*/ 4 w 1148"/>
                    <a:gd name="T35" fmla="*/ 468 h 896"/>
                    <a:gd name="T36" fmla="*/ 107 w 1148"/>
                    <a:gd name="T37" fmla="*/ 368 h 896"/>
                    <a:gd name="T38" fmla="*/ 104 w 1148"/>
                    <a:gd name="T39" fmla="*/ 493 h 896"/>
                    <a:gd name="T40" fmla="*/ 115 w 1148"/>
                    <a:gd name="T41" fmla="*/ 514 h 896"/>
                    <a:gd name="T42" fmla="*/ 110 w 1148"/>
                    <a:gd name="T43" fmla="*/ 421 h 896"/>
                    <a:gd name="T44" fmla="*/ 227 w 1148"/>
                    <a:gd name="T45" fmla="*/ 374 h 896"/>
                    <a:gd name="T46" fmla="*/ 459 w 1148"/>
                    <a:gd name="T47" fmla="*/ 147 h 896"/>
                    <a:gd name="T48" fmla="*/ 377 w 1148"/>
                    <a:gd name="T49" fmla="*/ 283 h 896"/>
                    <a:gd name="T50" fmla="*/ 398 w 1148"/>
                    <a:gd name="T51" fmla="*/ 287 h 896"/>
                    <a:gd name="T52" fmla="*/ 652 w 1148"/>
                    <a:gd name="T53" fmla="*/ 156 h 896"/>
                    <a:gd name="T54" fmla="*/ 473 w 1148"/>
                    <a:gd name="T55" fmla="*/ 340 h 896"/>
                    <a:gd name="T56" fmla="*/ 347 w 1148"/>
                    <a:gd name="T57" fmla="*/ 433 h 896"/>
                    <a:gd name="T58" fmla="*/ 271 w 1148"/>
                    <a:gd name="T59" fmla="*/ 518 h 896"/>
                    <a:gd name="T60" fmla="*/ 349 w 1148"/>
                    <a:gd name="T61" fmla="*/ 440 h 896"/>
                    <a:gd name="T62" fmla="*/ 293 w 1148"/>
                    <a:gd name="T63" fmla="*/ 743 h 896"/>
                    <a:gd name="T64" fmla="*/ 83 w 1148"/>
                    <a:gd name="T65" fmla="*/ 873 h 896"/>
                    <a:gd name="T66" fmla="*/ 103 w 1148"/>
                    <a:gd name="T67" fmla="*/ 875 h 896"/>
                    <a:gd name="T68" fmla="*/ 485 w 1148"/>
                    <a:gd name="T69" fmla="*/ 560 h 896"/>
                    <a:gd name="T70" fmla="*/ 502 w 1148"/>
                    <a:gd name="T71" fmla="*/ 444 h 896"/>
                    <a:gd name="T72" fmla="*/ 609 w 1148"/>
                    <a:gd name="T73" fmla="*/ 339 h 896"/>
                    <a:gd name="T74" fmla="*/ 593 w 1148"/>
                    <a:gd name="T75" fmla="*/ 614 h 896"/>
                    <a:gd name="T76" fmla="*/ 595 w 1148"/>
                    <a:gd name="T77" fmla="*/ 633 h 896"/>
                    <a:gd name="T78" fmla="*/ 823 w 1148"/>
                    <a:gd name="T79" fmla="*/ 339 h 896"/>
                    <a:gd name="T80" fmla="*/ 1143 w 1148"/>
                    <a:gd name="T81" fmla="*/ 261 h 896"/>
                    <a:gd name="T82" fmla="*/ 1125 w 1148"/>
                    <a:gd name="T83" fmla="*/ 261 h 896"/>
                    <a:gd name="T84" fmla="*/ 823 w 1148"/>
                    <a:gd name="T85" fmla="*/ 233 h 896"/>
                    <a:gd name="T86" fmla="*/ 1044 w 1148"/>
                    <a:gd name="T87" fmla="*/ 0 h 896"/>
                    <a:gd name="T88" fmla="*/ 243 w 1148"/>
                    <a:gd name="T89" fmla="*/ 354 h 896"/>
                    <a:gd name="T90" fmla="*/ 170 w 1148"/>
                    <a:gd name="T91" fmla="*/ 362 h 896"/>
                    <a:gd name="T92" fmla="*/ 399 w 1148"/>
                    <a:gd name="T93" fmla="*/ 147 h 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148" h="896">
                      <a:moveTo>
                        <a:pt x="826" y="210"/>
                      </a:moveTo>
                      <a:cubicBezTo>
                        <a:pt x="821" y="207"/>
                        <a:pt x="815" y="208"/>
                        <a:pt x="811" y="212"/>
                      </a:cubicBezTo>
                      <a:cubicBezTo>
                        <a:pt x="806" y="217"/>
                        <a:pt x="806" y="224"/>
                        <a:pt x="811" y="229"/>
                      </a:cubicBezTo>
                      <a:cubicBezTo>
                        <a:pt x="812" y="231"/>
                        <a:pt x="814" y="232"/>
                        <a:pt x="816" y="233"/>
                      </a:cubicBezTo>
                      <a:cubicBezTo>
                        <a:pt x="816" y="333"/>
                        <a:pt x="816" y="333"/>
                        <a:pt x="816" y="333"/>
                      </a:cubicBezTo>
                      <a:cubicBezTo>
                        <a:pt x="606" y="333"/>
                        <a:pt x="606" y="333"/>
                        <a:pt x="606" y="333"/>
                      </a:cubicBezTo>
                      <a:cubicBezTo>
                        <a:pt x="515" y="424"/>
                        <a:pt x="515" y="424"/>
                        <a:pt x="515" y="424"/>
                      </a:cubicBezTo>
                      <a:cubicBezTo>
                        <a:pt x="510" y="422"/>
                        <a:pt x="505" y="423"/>
                        <a:pt x="502" y="426"/>
                      </a:cubicBezTo>
                      <a:cubicBezTo>
                        <a:pt x="500" y="428"/>
                        <a:pt x="499" y="431"/>
                        <a:pt x="498" y="433"/>
                      </a:cubicBezTo>
                      <a:cubicBezTo>
                        <a:pt x="485" y="433"/>
                        <a:pt x="485" y="433"/>
                        <a:pt x="485" y="433"/>
                      </a:cubicBezTo>
                      <a:cubicBezTo>
                        <a:pt x="485" y="344"/>
                        <a:pt x="485" y="344"/>
                        <a:pt x="485" y="344"/>
                      </a:cubicBezTo>
                      <a:cubicBezTo>
                        <a:pt x="487" y="343"/>
                        <a:pt x="489" y="342"/>
                        <a:pt x="491" y="340"/>
                      </a:cubicBezTo>
                      <a:cubicBezTo>
                        <a:pt x="495" y="336"/>
                        <a:pt x="495" y="330"/>
                        <a:pt x="493" y="325"/>
                      </a:cubicBezTo>
                      <a:cubicBezTo>
                        <a:pt x="659" y="159"/>
                        <a:pt x="659" y="159"/>
                        <a:pt x="659" y="159"/>
                      </a:cubicBezTo>
                      <a:cubicBezTo>
                        <a:pt x="659" y="147"/>
                        <a:pt x="659" y="147"/>
                        <a:pt x="659" y="147"/>
                      </a:cubicBezTo>
                      <a:cubicBezTo>
                        <a:pt x="790" y="147"/>
                        <a:pt x="790" y="147"/>
                        <a:pt x="790" y="147"/>
                      </a:cubicBezTo>
                      <a:cubicBezTo>
                        <a:pt x="937" y="0"/>
                        <a:pt x="937" y="0"/>
                        <a:pt x="937" y="0"/>
                      </a:cubicBezTo>
                      <a:cubicBezTo>
                        <a:pt x="928" y="0"/>
                        <a:pt x="928" y="0"/>
                        <a:pt x="928" y="0"/>
                      </a:cubicBezTo>
                      <a:cubicBezTo>
                        <a:pt x="787" y="141"/>
                        <a:pt x="787" y="141"/>
                        <a:pt x="787" y="141"/>
                      </a:cubicBezTo>
                      <a:cubicBezTo>
                        <a:pt x="659" y="141"/>
                        <a:pt x="659" y="141"/>
                        <a:pt x="659" y="141"/>
                      </a:cubicBezTo>
                      <a:cubicBezTo>
                        <a:pt x="659" y="1"/>
                        <a:pt x="659" y="1"/>
                        <a:pt x="659" y="1"/>
                      </a:cubicBezTo>
                      <a:cubicBezTo>
                        <a:pt x="659" y="0"/>
                        <a:pt x="659" y="0"/>
                        <a:pt x="659" y="0"/>
                      </a:cubicBezTo>
                      <a:cubicBezTo>
                        <a:pt x="652" y="0"/>
                        <a:pt x="652" y="0"/>
                        <a:pt x="652" y="0"/>
                      </a:cubicBezTo>
                      <a:cubicBezTo>
                        <a:pt x="652" y="141"/>
                        <a:pt x="652" y="141"/>
                        <a:pt x="652" y="141"/>
                      </a:cubicBezTo>
                      <a:cubicBezTo>
                        <a:pt x="544" y="141"/>
                        <a:pt x="544" y="141"/>
                        <a:pt x="544" y="141"/>
                      </a:cubicBezTo>
                      <a:cubicBezTo>
                        <a:pt x="568" y="117"/>
                        <a:pt x="568" y="117"/>
                        <a:pt x="568" y="117"/>
                      </a:cubicBezTo>
                      <a:cubicBezTo>
                        <a:pt x="568" y="14"/>
                        <a:pt x="568" y="14"/>
                        <a:pt x="568" y="14"/>
                      </a:cubicBezTo>
                      <a:cubicBezTo>
                        <a:pt x="569" y="13"/>
                        <a:pt x="570" y="13"/>
                        <a:pt x="571" y="12"/>
                      </a:cubicBezTo>
                      <a:cubicBezTo>
                        <a:pt x="574" y="9"/>
                        <a:pt x="575" y="4"/>
                        <a:pt x="574" y="0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549" y="4"/>
                        <a:pt x="550" y="9"/>
                        <a:pt x="553" y="12"/>
                      </a:cubicBezTo>
                      <a:cubicBezTo>
                        <a:pt x="555" y="14"/>
                        <a:pt x="558" y="15"/>
                        <a:pt x="562" y="15"/>
                      </a:cubicBezTo>
                      <a:cubicBezTo>
                        <a:pt x="561" y="115"/>
                        <a:pt x="561" y="115"/>
                        <a:pt x="561" y="115"/>
                      </a:cubicBezTo>
                      <a:cubicBezTo>
                        <a:pt x="535" y="141"/>
                        <a:pt x="535" y="141"/>
                        <a:pt x="535" y="141"/>
                      </a:cubicBezTo>
                      <a:cubicBezTo>
                        <a:pt x="465" y="141"/>
                        <a:pt x="465" y="141"/>
                        <a:pt x="465" y="141"/>
                      </a:cubicBezTo>
                      <a:cubicBezTo>
                        <a:pt x="507" y="98"/>
                        <a:pt x="507" y="98"/>
                        <a:pt x="507" y="98"/>
                      </a:cubicBezTo>
                      <a:cubicBezTo>
                        <a:pt x="512" y="101"/>
                        <a:pt x="518" y="101"/>
                        <a:pt x="522" y="97"/>
                      </a:cubicBezTo>
                      <a:cubicBezTo>
                        <a:pt x="527" y="92"/>
                        <a:pt x="527" y="84"/>
                        <a:pt x="522" y="79"/>
                      </a:cubicBezTo>
                      <a:cubicBezTo>
                        <a:pt x="521" y="77"/>
                        <a:pt x="519" y="76"/>
                        <a:pt x="517" y="76"/>
                      </a:cubicBezTo>
                      <a:cubicBezTo>
                        <a:pt x="517" y="0"/>
                        <a:pt x="517" y="0"/>
                        <a:pt x="517" y="0"/>
                      </a:cubicBezTo>
                      <a:cubicBezTo>
                        <a:pt x="510" y="0"/>
                        <a:pt x="510" y="0"/>
                        <a:pt x="510" y="0"/>
                      </a:cubicBezTo>
                      <a:cubicBezTo>
                        <a:pt x="510" y="76"/>
                        <a:pt x="510" y="76"/>
                        <a:pt x="510" y="76"/>
                      </a:cubicBezTo>
                      <a:cubicBezTo>
                        <a:pt x="508" y="76"/>
                        <a:pt x="506" y="77"/>
                        <a:pt x="505" y="79"/>
                      </a:cubicBezTo>
                      <a:cubicBezTo>
                        <a:pt x="500" y="83"/>
                        <a:pt x="500" y="89"/>
                        <a:pt x="503" y="94"/>
                      </a:cubicBezTo>
                      <a:cubicBezTo>
                        <a:pt x="456" y="141"/>
                        <a:pt x="456" y="141"/>
                        <a:pt x="456" y="141"/>
                      </a:cubicBezTo>
                      <a:cubicBezTo>
                        <a:pt x="398" y="141"/>
                        <a:pt x="398" y="141"/>
                        <a:pt x="398" y="141"/>
                      </a:cubicBezTo>
                      <a:cubicBezTo>
                        <a:pt x="398" y="139"/>
                        <a:pt x="397" y="137"/>
                        <a:pt x="395" y="136"/>
                      </a:cubicBezTo>
                      <a:cubicBezTo>
                        <a:pt x="391" y="131"/>
                        <a:pt x="383" y="131"/>
                        <a:pt x="378" y="136"/>
                      </a:cubicBezTo>
                      <a:cubicBezTo>
                        <a:pt x="374" y="139"/>
                        <a:pt x="373" y="144"/>
                        <a:pt x="374" y="148"/>
                      </a:cubicBezTo>
                      <a:cubicBezTo>
                        <a:pt x="161" y="362"/>
                        <a:pt x="161" y="362"/>
                        <a:pt x="161" y="362"/>
                      </a:cubicBezTo>
                      <a:cubicBezTo>
                        <a:pt x="105" y="362"/>
                        <a:pt x="105" y="362"/>
                        <a:pt x="105" y="362"/>
                      </a:cubicBezTo>
                      <a:cubicBezTo>
                        <a:pt x="19" y="447"/>
                        <a:pt x="19" y="447"/>
                        <a:pt x="19" y="447"/>
                      </a:cubicBezTo>
                      <a:cubicBezTo>
                        <a:pt x="14" y="445"/>
                        <a:pt x="8" y="446"/>
                        <a:pt x="4" y="450"/>
                      </a:cubicBezTo>
                      <a:cubicBezTo>
                        <a:pt x="0" y="455"/>
                        <a:pt x="0" y="463"/>
                        <a:pt x="4" y="468"/>
                      </a:cubicBezTo>
                      <a:cubicBezTo>
                        <a:pt x="9" y="473"/>
                        <a:pt x="17" y="473"/>
                        <a:pt x="22" y="468"/>
                      </a:cubicBezTo>
                      <a:cubicBezTo>
                        <a:pt x="27" y="463"/>
                        <a:pt x="27" y="456"/>
                        <a:pt x="24" y="451"/>
                      </a:cubicBezTo>
                      <a:cubicBezTo>
                        <a:pt x="107" y="368"/>
                        <a:pt x="107" y="368"/>
                        <a:pt x="107" y="368"/>
                      </a:cubicBezTo>
                      <a:cubicBezTo>
                        <a:pt x="154" y="368"/>
                        <a:pt x="154" y="368"/>
                        <a:pt x="154" y="368"/>
                      </a:cubicBezTo>
                      <a:cubicBezTo>
                        <a:pt x="104" y="418"/>
                        <a:pt x="104" y="418"/>
                        <a:pt x="104" y="418"/>
                      </a:cubicBezTo>
                      <a:cubicBezTo>
                        <a:pt x="104" y="493"/>
                        <a:pt x="104" y="493"/>
                        <a:pt x="104" y="493"/>
                      </a:cubicBezTo>
                      <a:cubicBezTo>
                        <a:pt x="101" y="493"/>
                        <a:pt x="99" y="494"/>
                        <a:pt x="97" y="496"/>
                      </a:cubicBezTo>
                      <a:cubicBezTo>
                        <a:pt x="92" y="501"/>
                        <a:pt x="92" y="509"/>
                        <a:pt x="97" y="514"/>
                      </a:cubicBezTo>
                      <a:cubicBezTo>
                        <a:pt x="102" y="519"/>
                        <a:pt x="110" y="519"/>
                        <a:pt x="115" y="514"/>
                      </a:cubicBezTo>
                      <a:cubicBezTo>
                        <a:pt x="120" y="509"/>
                        <a:pt x="120" y="501"/>
                        <a:pt x="115" y="496"/>
                      </a:cubicBezTo>
                      <a:cubicBezTo>
                        <a:pt x="113" y="495"/>
                        <a:pt x="112" y="494"/>
                        <a:pt x="110" y="494"/>
                      </a:cubicBezTo>
                      <a:cubicBezTo>
                        <a:pt x="110" y="421"/>
                        <a:pt x="110" y="421"/>
                        <a:pt x="110" y="421"/>
                      </a:cubicBezTo>
                      <a:cubicBezTo>
                        <a:pt x="163" y="368"/>
                        <a:pt x="163" y="368"/>
                        <a:pt x="163" y="368"/>
                      </a:cubicBezTo>
                      <a:cubicBezTo>
                        <a:pt x="224" y="368"/>
                        <a:pt x="224" y="368"/>
                        <a:pt x="224" y="368"/>
                      </a:cubicBezTo>
                      <a:cubicBezTo>
                        <a:pt x="225" y="370"/>
                        <a:pt x="226" y="372"/>
                        <a:pt x="227" y="374"/>
                      </a:cubicBezTo>
                      <a:cubicBezTo>
                        <a:pt x="232" y="379"/>
                        <a:pt x="240" y="379"/>
                        <a:pt x="245" y="374"/>
                      </a:cubicBezTo>
                      <a:cubicBezTo>
                        <a:pt x="249" y="370"/>
                        <a:pt x="250" y="363"/>
                        <a:pt x="247" y="358"/>
                      </a:cubicBezTo>
                      <a:cubicBezTo>
                        <a:pt x="459" y="147"/>
                        <a:pt x="459" y="147"/>
                        <a:pt x="459" y="147"/>
                      </a:cubicBezTo>
                      <a:cubicBezTo>
                        <a:pt x="529" y="147"/>
                        <a:pt x="529" y="147"/>
                        <a:pt x="529" y="147"/>
                      </a:cubicBezTo>
                      <a:cubicBezTo>
                        <a:pt x="394" y="282"/>
                        <a:pt x="394" y="282"/>
                        <a:pt x="394" y="282"/>
                      </a:cubicBezTo>
                      <a:cubicBezTo>
                        <a:pt x="389" y="278"/>
                        <a:pt x="382" y="278"/>
                        <a:pt x="377" y="283"/>
                      </a:cubicBezTo>
                      <a:cubicBezTo>
                        <a:pt x="372" y="288"/>
                        <a:pt x="372" y="295"/>
                        <a:pt x="377" y="300"/>
                      </a:cubicBezTo>
                      <a:cubicBezTo>
                        <a:pt x="382" y="305"/>
                        <a:pt x="390" y="305"/>
                        <a:pt x="395" y="300"/>
                      </a:cubicBezTo>
                      <a:cubicBezTo>
                        <a:pt x="399" y="297"/>
                        <a:pt x="399" y="292"/>
                        <a:pt x="398" y="287"/>
                      </a:cubicBezTo>
                      <a:cubicBezTo>
                        <a:pt x="538" y="147"/>
                        <a:pt x="538" y="147"/>
                        <a:pt x="538" y="147"/>
                      </a:cubicBezTo>
                      <a:cubicBezTo>
                        <a:pt x="652" y="147"/>
                        <a:pt x="652" y="147"/>
                        <a:pt x="652" y="147"/>
                      </a:cubicBezTo>
                      <a:cubicBezTo>
                        <a:pt x="652" y="156"/>
                        <a:pt x="652" y="156"/>
                        <a:pt x="652" y="156"/>
                      </a:cubicBezTo>
                      <a:cubicBezTo>
                        <a:pt x="488" y="321"/>
                        <a:pt x="488" y="321"/>
                        <a:pt x="488" y="321"/>
                      </a:cubicBezTo>
                      <a:cubicBezTo>
                        <a:pt x="483" y="318"/>
                        <a:pt x="477" y="318"/>
                        <a:pt x="473" y="323"/>
                      </a:cubicBezTo>
                      <a:cubicBezTo>
                        <a:pt x="468" y="327"/>
                        <a:pt x="468" y="335"/>
                        <a:pt x="473" y="340"/>
                      </a:cubicBezTo>
                      <a:cubicBezTo>
                        <a:pt x="474" y="342"/>
                        <a:pt x="476" y="343"/>
                        <a:pt x="479" y="344"/>
                      </a:cubicBezTo>
                      <a:cubicBezTo>
                        <a:pt x="479" y="433"/>
                        <a:pt x="479" y="433"/>
                        <a:pt x="479" y="433"/>
                      </a:cubicBezTo>
                      <a:cubicBezTo>
                        <a:pt x="347" y="433"/>
                        <a:pt x="347" y="433"/>
                        <a:pt x="347" y="433"/>
                      </a:cubicBezTo>
                      <a:cubicBezTo>
                        <a:pt x="283" y="497"/>
                        <a:pt x="283" y="497"/>
                        <a:pt x="283" y="497"/>
                      </a:cubicBezTo>
                      <a:cubicBezTo>
                        <a:pt x="279" y="496"/>
                        <a:pt x="274" y="497"/>
                        <a:pt x="271" y="500"/>
                      </a:cubicBezTo>
                      <a:cubicBezTo>
                        <a:pt x="266" y="505"/>
                        <a:pt x="266" y="513"/>
                        <a:pt x="271" y="518"/>
                      </a:cubicBezTo>
                      <a:cubicBezTo>
                        <a:pt x="276" y="523"/>
                        <a:pt x="284" y="523"/>
                        <a:pt x="289" y="518"/>
                      </a:cubicBezTo>
                      <a:cubicBezTo>
                        <a:pt x="293" y="513"/>
                        <a:pt x="293" y="505"/>
                        <a:pt x="289" y="500"/>
                      </a:cubicBezTo>
                      <a:cubicBezTo>
                        <a:pt x="349" y="440"/>
                        <a:pt x="349" y="440"/>
                        <a:pt x="349" y="440"/>
                      </a:cubicBezTo>
                      <a:cubicBezTo>
                        <a:pt x="479" y="440"/>
                        <a:pt x="479" y="440"/>
                        <a:pt x="479" y="440"/>
                      </a:cubicBezTo>
                      <a:cubicBezTo>
                        <a:pt x="479" y="558"/>
                        <a:pt x="479" y="558"/>
                        <a:pt x="479" y="558"/>
                      </a:cubicBezTo>
                      <a:cubicBezTo>
                        <a:pt x="293" y="743"/>
                        <a:pt x="293" y="743"/>
                        <a:pt x="293" y="743"/>
                      </a:cubicBezTo>
                      <a:cubicBezTo>
                        <a:pt x="226" y="743"/>
                        <a:pt x="226" y="743"/>
                        <a:pt x="226" y="743"/>
                      </a:cubicBezTo>
                      <a:cubicBezTo>
                        <a:pt x="98" y="871"/>
                        <a:pt x="98" y="871"/>
                        <a:pt x="98" y="871"/>
                      </a:cubicBezTo>
                      <a:cubicBezTo>
                        <a:pt x="94" y="868"/>
                        <a:pt x="87" y="869"/>
                        <a:pt x="83" y="873"/>
                      </a:cubicBezTo>
                      <a:cubicBezTo>
                        <a:pt x="78" y="878"/>
                        <a:pt x="78" y="886"/>
                        <a:pt x="83" y="891"/>
                      </a:cubicBezTo>
                      <a:cubicBezTo>
                        <a:pt x="88" y="896"/>
                        <a:pt x="96" y="896"/>
                        <a:pt x="101" y="891"/>
                      </a:cubicBezTo>
                      <a:cubicBezTo>
                        <a:pt x="105" y="887"/>
                        <a:pt x="106" y="880"/>
                        <a:pt x="103" y="875"/>
                      </a:cubicBezTo>
                      <a:cubicBezTo>
                        <a:pt x="229" y="749"/>
                        <a:pt x="229" y="749"/>
                        <a:pt x="229" y="749"/>
                      </a:cubicBezTo>
                      <a:cubicBezTo>
                        <a:pt x="296" y="749"/>
                        <a:pt x="296" y="749"/>
                        <a:pt x="296" y="749"/>
                      </a:cubicBezTo>
                      <a:cubicBezTo>
                        <a:pt x="485" y="560"/>
                        <a:pt x="485" y="560"/>
                        <a:pt x="485" y="560"/>
                      </a:cubicBezTo>
                      <a:cubicBezTo>
                        <a:pt x="485" y="440"/>
                        <a:pt x="485" y="440"/>
                        <a:pt x="485" y="440"/>
                      </a:cubicBezTo>
                      <a:cubicBezTo>
                        <a:pt x="499" y="440"/>
                        <a:pt x="499" y="440"/>
                        <a:pt x="499" y="440"/>
                      </a:cubicBezTo>
                      <a:cubicBezTo>
                        <a:pt x="499" y="441"/>
                        <a:pt x="500" y="443"/>
                        <a:pt x="502" y="444"/>
                      </a:cubicBezTo>
                      <a:cubicBezTo>
                        <a:pt x="507" y="449"/>
                        <a:pt x="515" y="449"/>
                        <a:pt x="519" y="444"/>
                      </a:cubicBezTo>
                      <a:cubicBezTo>
                        <a:pt x="524" y="440"/>
                        <a:pt x="524" y="432"/>
                        <a:pt x="520" y="427"/>
                      </a:cubicBezTo>
                      <a:cubicBezTo>
                        <a:pt x="609" y="339"/>
                        <a:pt x="609" y="339"/>
                        <a:pt x="609" y="339"/>
                      </a:cubicBezTo>
                      <a:cubicBezTo>
                        <a:pt x="816" y="339"/>
                        <a:pt x="816" y="339"/>
                        <a:pt x="816" y="339"/>
                      </a:cubicBezTo>
                      <a:cubicBezTo>
                        <a:pt x="816" y="391"/>
                        <a:pt x="816" y="391"/>
                        <a:pt x="816" y="391"/>
                      </a:cubicBezTo>
                      <a:cubicBezTo>
                        <a:pt x="593" y="614"/>
                        <a:pt x="593" y="614"/>
                        <a:pt x="593" y="614"/>
                      </a:cubicBezTo>
                      <a:cubicBezTo>
                        <a:pt x="589" y="610"/>
                        <a:pt x="582" y="611"/>
                        <a:pt x="577" y="615"/>
                      </a:cubicBezTo>
                      <a:cubicBezTo>
                        <a:pt x="572" y="620"/>
                        <a:pt x="572" y="628"/>
                        <a:pt x="577" y="633"/>
                      </a:cubicBezTo>
                      <a:cubicBezTo>
                        <a:pt x="582" y="638"/>
                        <a:pt x="590" y="638"/>
                        <a:pt x="595" y="633"/>
                      </a:cubicBezTo>
                      <a:cubicBezTo>
                        <a:pt x="599" y="629"/>
                        <a:pt x="600" y="624"/>
                        <a:pt x="597" y="619"/>
                      </a:cubicBezTo>
                      <a:cubicBezTo>
                        <a:pt x="823" y="394"/>
                        <a:pt x="823" y="394"/>
                        <a:pt x="823" y="394"/>
                      </a:cubicBezTo>
                      <a:cubicBezTo>
                        <a:pt x="823" y="339"/>
                        <a:pt x="823" y="339"/>
                        <a:pt x="823" y="339"/>
                      </a:cubicBezTo>
                      <a:cubicBezTo>
                        <a:pt x="1056" y="339"/>
                        <a:pt x="1056" y="339"/>
                        <a:pt x="1056" y="339"/>
                      </a:cubicBezTo>
                      <a:cubicBezTo>
                        <a:pt x="1131" y="264"/>
                        <a:pt x="1131" y="264"/>
                        <a:pt x="1131" y="264"/>
                      </a:cubicBezTo>
                      <a:cubicBezTo>
                        <a:pt x="1135" y="265"/>
                        <a:pt x="1139" y="264"/>
                        <a:pt x="1143" y="261"/>
                      </a:cubicBezTo>
                      <a:cubicBezTo>
                        <a:pt x="1148" y="256"/>
                        <a:pt x="1148" y="248"/>
                        <a:pt x="1143" y="243"/>
                      </a:cubicBezTo>
                      <a:cubicBezTo>
                        <a:pt x="1138" y="238"/>
                        <a:pt x="1130" y="238"/>
                        <a:pt x="1125" y="243"/>
                      </a:cubicBezTo>
                      <a:cubicBezTo>
                        <a:pt x="1120" y="248"/>
                        <a:pt x="1120" y="256"/>
                        <a:pt x="1125" y="261"/>
                      </a:cubicBezTo>
                      <a:cubicBezTo>
                        <a:pt x="1053" y="332"/>
                        <a:pt x="1053" y="332"/>
                        <a:pt x="1053" y="332"/>
                      </a:cubicBezTo>
                      <a:cubicBezTo>
                        <a:pt x="823" y="333"/>
                        <a:pt x="823" y="333"/>
                        <a:pt x="823" y="333"/>
                      </a:cubicBezTo>
                      <a:cubicBezTo>
                        <a:pt x="823" y="233"/>
                        <a:pt x="823" y="233"/>
                        <a:pt x="823" y="233"/>
                      </a:cubicBezTo>
                      <a:cubicBezTo>
                        <a:pt x="825" y="232"/>
                        <a:pt x="827" y="231"/>
                        <a:pt x="829" y="229"/>
                      </a:cubicBezTo>
                      <a:cubicBezTo>
                        <a:pt x="833" y="225"/>
                        <a:pt x="833" y="219"/>
                        <a:pt x="830" y="214"/>
                      </a:cubicBezTo>
                      <a:cubicBezTo>
                        <a:pt x="1044" y="0"/>
                        <a:pt x="1044" y="0"/>
                        <a:pt x="1044" y="0"/>
                      </a:cubicBezTo>
                      <a:cubicBezTo>
                        <a:pt x="1035" y="0"/>
                        <a:pt x="1035" y="0"/>
                        <a:pt x="1035" y="0"/>
                      </a:cubicBezTo>
                      <a:lnTo>
                        <a:pt x="826" y="210"/>
                      </a:lnTo>
                      <a:close/>
                      <a:moveTo>
                        <a:pt x="243" y="354"/>
                      </a:moveTo>
                      <a:cubicBezTo>
                        <a:pt x="238" y="351"/>
                        <a:pt x="232" y="352"/>
                        <a:pt x="227" y="356"/>
                      </a:cubicBezTo>
                      <a:cubicBezTo>
                        <a:pt x="226" y="358"/>
                        <a:pt x="225" y="359"/>
                        <a:pt x="224" y="362"/>
                      </a:cubicBezTo>
                      <a:cubicBezTo>
                        <a:pt x="170" y="362"/>
                        <a:pt x="170" y="362"/>
                        <a:pt x="170" y="362"/>
                      </a:cubicBezTo>
                      <a:cubicBezTo>
                        <a:pt x="378" y="153"/>
                        <a:pt x="378" y="153"/>
                        <a:pt x="378" y="153"/>
                      </a:cubicBezTo>
                      <a:cubicBezTo>
                        <a:pt x="383" y="158"/>
                        <a:pt x="391" y="158"/>
                        <a:pt x="395" y="153"/>
                      </a:cubicBezTo>
                      <a:cubicBezTo>
                        <a:pt x="397" y="152"/>
                        <a:pt x="398" y="149"/>
                        <a:pt x="399" y="147"/>
                      </a:cubicBezTo>
                      <a:cubicBezTo>
                        <a:pt x="450" y="147"/>
                        <a:pt x="450" y="147"/>
                        <a:pt x="450" y="147"/>
                      </a:cubicBezTo>
                      <a:lnTo>
                        <a:pt x="243" y="35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20" name="Freeform 37">
                  <a:extLst>
                    <a:ext uri="{FF2B5EF4-FFF2-40B4-BE49-F238E27FC236}">
                      <a16:creationId xmlns:a16="http://schemas.microsoft.com/office/drawing/2014/main" id="{F942B631-7782-4F9C-840F-B357B66273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25613" y="3254375"/>
                  <a:ext cx="4614862" cy="3600450"/>
                </a:xfrm>
                <a:custGeom>
                  <a:avLst/>
                  <a:gdLst>
                    <a:gd name="T0" fmla="*/ 570 w 1344"/>
                    <a:gd name="T1" fmla="*/ 1051 h 1051"/>
                    <a:gd name="T2" fmla="*/ 888 w 1344"/>
                    <a:gd name="T3" fmla="*/ 575 h 1051"/>
                    <a:gd name="T4" fmla="*/ 897 w 1344"/>
                    <a:gd name="T5" fmla="*/ 552 h 1051"/>
                    <a:gd name="T6" fmla="*/ 1041 w 1344"/>
                    <a:gd name="T7" fmla="*/ 546 h 1051"/>
                    <a:gd name="T8" fmla="*/ 1332 w 1344"/>
                    <a:gd name="T9" fmla="*/ 264 h 1051"/>
                    <a:gd name="T10" fmla="*/ 1339 w 1344"/>
                    <a:gd name="T11" fmla="*/ 167 h 1051"/>
                    <a:gd name="T12" fmla="*/ 1326 w 1344"/>
                    <a:gd name="T13" fmla="*/ 188 h 1051"/>
                    <a:gd name="T14" fmla="*/ 1041 w 1344"/>
                    <a:gd name="T15" fmla="*/ 528 h 1051"/>
                    <a:gd name="T16" fmla="*/ 897 w 1344"/>
                    <a:gd name="T17" fmla="*/ 338 h 1051"/>
                    <a:gd name="T18" fmla="*/ 1153 w 1344"/>
                    <a:gd name="T19" fmla="*/ 185 h 1051"/>
                    <a:gd name="T20" fmla="*/ 1148 w 1344"/>
                    <a:gd name="T21" fmla="*/ 164 h 1051"/>
                    <a:gd name="T22" fmla="*/ 993 w 1344"/>
                    <a:gd name="T23" fmla="*/ 242 h 1051"/>
                    <a:gd name="T24" fmla="*/ 1277 w 1344"/>
                    <a:gd name="T25" fmla="*/ 25 h 1051"/>
                    <a:gd name="T26" fmla="*/ 1275 w 1344"/>
                    <a:gd name="T27" fmla="*/ 5 h 1051"/>
                    <a:gd name="T28" fmla="*/ 1080 w 1344"/>
                    <a:gd name="T29" fmla="*/ 146 h 1051"/>
                    <a:gd name="T30" fmla="*/ 935 w 1344"/>
                    <a:gd name="T31" fmla="*/ 238 h 1051"/>
                    <a:gd name="T32" fmla="*/ 828 w 1344"/>
                    <a:gd name="T33" fmla="*/ 343 h 1051"/>
                    <a:gd name="T34" fmla="*/ 843 w 1344"/>
                    <a:gd name="T35" fmla="*/ 68 h 1051"/>
                    <a:gd name="T36" fmla="*/ 841 w 1344"/>
                    <a:gd name="T37" fmla="*/ 49 h 1051"/>
                    <a:gd name="T38" fmla="*/ 614 w 1344"/>
                    <a:gd name="T39" fmla="*/ 343 h 1051"/>
                    <a:gd name="T40" fmla="*/ 294 w 1344"/>
                    <a:gd name="T41" fmla="*/ 421 h 1051"/>
                    <a:gd name="T42" fmla="*/ 311 w 1344"/>
                    <a:gd name="T43" fmla="*/ 421 h 1051"/>
                    <a:gd name="T44" fmla="*/ 614 w 1344"/>
                    <a:gd name="T45" fmla="*/ 449 h 1051"/>
                    <a:gd name="T46" fmla="*/ 305 w 1344"/>
                    <a:gd name="T47" fmla="*/ 768 h 1051"/>
                    <a:gd name="T48" fmla="*/ 145 w 1344"/>
                    <a:gd name="T49" fmla="*/ 921 h 1051"/>
                    <a:gd name="T50" fmla="*/ 122 w 1344"/>
                    <a:gd name="T51" fmla="*/ 930 h 1051"/>
                    <a:gd name="T52" fmla="*/ 125 w 1344"/>
                    <a:gd name="T53" fmla="*/ 935 h 1051"/>
                    <a:gd name="T54" fmla="*/ 146 w 1344"/>
                    <a:gd name="T55" fmla="*/ 927 h 1051"/>
                    <a:gd name="T56" fmla="*/ 145 w 1344"/>
                    <a:gd name="T57" fmla="*/ 1021 h 1051"/>
                    <a:gd name="T58" fmla="*/ 151 w 1344"/>
                    <a:gd name="T59" fmla="*/ 1024 h 1051"/>
                    <a:gd name="T60" fmla="*/ 305 w 1344"/>
                    <a:gd name="T61" fmla="*/ 927 h 1051"/>
                    <a:gd name="T62" fmla="*/ 227 w 1344"/>
                    <a:gd name="T63" fmla="*/ 1051 h 1051"/>
                    <a:gd name="T64" fmla="*/ 315 w 1344"/>
                    <a:gd name="T65" fmla="*/ 935 h 1051"/>
                    <a:gd name="T66" fmla="*/ 499 w 1344"/>
                    <a:gd name="T67" fmla="*/ 754 h 1051"/>
                    <a:gd name="T68" fmla="*/ 712 w 1344"/>
                    <a:gd name="T69" fmla="*/ 692 h 1051"/>
                    <a:gd name="T70" fmla="*/ 691 w 1344"/>
                    <a:gd name="T71" fmla="*/ 689 h 1051"/>
                    <a:gd name="T72" fmla="*/ 329 w 1344"/>
                    <a:gd name="T73" fmla="*/ 915 h 1051"/>
                    <a:gd name="T74" fmla="*/ 312 w 1344"/>
                    <a:gd name="T75" fmla="*/ 819 h 1051"/>
                    <a:gd name="T76" fmla="*/ 649 w 1344"/>
                    <a:gd name="T77" fmla="*/ 541 h 1051"/>
                    <a:gd name="T78" fmla="*/ 885 w 1344"/>
                    <a:gd name="T79" fmla="*/ 556 h 1051"/>
                    <a:gd name="T80" fmla="*/ 717 w 1344"/>
                    <a:gd name="T81" fmla="*/ 895 h 1051"/>
                    <a:gd name="T82" fmla="*/ 305 w 1344"/>
                    <a:gd name="T83" fmla="*/ 921 h 1051"/>
                    <a:gd name="T84" fmla="*/ 491 w 1344"/>
                    <a:gd name="T85" fmla="*/ 690 h 1051"/>
                    <a:gd name="T86" fmla="*/ 312 w 1344"/>
                    <a:gd name="T87" fmla="*/ 771 h 1051"/>
                    <a:gd name="T88" fmla="*/ 626 w 1344"/>
                    <a:gd name="T89" fmla="*/ 452 h 1051"/>
                    <a:gd name="T90" fmla="*/ 831 w 1344"/>
                    <a:gd name="T91" fmla="*/ 349 h 1051"/>
                    <a:gd name="T92" fmla="*/ 938 w 1344"/>
                    <a:gd name="T93" fmla="*/ 249 h 1051"/>
                    <a:gd name="T94" fmla="*/ 891 w 1344"/>
                    <a:gd name="T95" fmla="*/ 535 h 10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344" h="1051">
                      <a:moveTo>
                        <a:pt x="717" y="895"/>
                      </a:moveTo>
                      <a:cubicBezTo>
                        <a:pt x="561" y="1051"/>
                        <a:pt x="561" y="1051"/>
                        <a:pt x="561" y="1051"/>
                      </a:cubicBezTo>
                      <a:cubicBezTo>
                        <a:pt x="570" y="1051"/>
                        <a:pt x="570" y="1051"/>
                        <a:pt x="570" y="1051"/>
                      </a:cubicBezTo>
                      <a:cubicBezTo>
                        <a:pt x="723" y="898"/>
                        <a:pt x="723" y="898"/>
                        <a:pt x="723" y="898"/>
                      </a:cubicBezTo>
                      <a:cubicBezTo>
                        <a:pt x="723" y="740"/>
                        <a:pt x="723" y="740"/>
                        <a:pt x="723" y="740"/>
                      </a:cubicBezTo>
                      <a:cubicBezTo>
                        <a:pt x="888" y="575"/>
                        <a:pt x="888" y="575"/>
                        <a:pt x="888" y="575"/>
                      </a:cubicBezTo>
                      <a:cubicBezTo>
                        <a:pt x="892" y="578"/>
                        <a:pt x="899" y="578"/>
                        <a:pt x="903" y="573"/>
                      </a:cubicBezTo>
                      <a:cubicBezTo>
                        <a:pt x="908" y="568"/>
                        <a:pt x="908" y="560"/>
                        <a:pt x="903" y="556"/>
                      </a:cubicBezTo>
                      <a:cubicBezTo>
                        <a:pt x="901" y="554"/>
                        <a:pt x="899" y="553"/>
                        <a:pt x="897" y="552"/>
                      </a:cubicBezTo>
                      <a:cubicBezTo>
                        <a:pt x="897" y="541"/>
                        <a:pt x="897" y="541"/>
                        <a:pt x="897" y="541"/>
                      </a:cubicBezTo>
                      <a:cubicBezTo>
                        <a:pt x="1038" y="541"/>
                        <a:pt x="1038" y="541"/>
                        <a:pt x="1038" y="541"/>
                      </a:cubicBezTo>
                      <a:cubicBezTo>
                        <a:pt x="1039" y="543"/>
                        <a:pt x="1040" y="545"/>
                        <a:pt x="1041" y="546"/>
                      </a:cubicBezTo>
                      <a:cubicBezTo>
                        <a:pt x="1046" y="551"/>
                        <a:pt x="1054" y="551"/>
                        <a:pt x="1059" y="546"/>
                      </a:cubicBezTo>
                      <a:cubicBezTo>
                        <a:pt x="1062" y="543"/>
                        <a:pt x="1063" y="538"/>
                        <a:pt x="1062" y="534"/>
                      </a:cubicBezTo>
                      <a:cubicBezTo>
                        <a:pt x="1332" y="264"/>
                        <a:pt x="1332" y="264"/>
                        <a:pt x="1332" y="264"/>
                      </a:cubicBezTo>
                      <a:cubicBezTo>
                        <a:pt x="1332" y="189"/>
                        <a:pt x="1332" y="189"/>
                        <a:pt x="1332" y="189"/>
                      </a:cubicBezTo>
                      <a:cubicBezTo>
                        <a:pt x="1335" y="188"/>
                        <a:pt x="1337" y="187"/>
                        <a:pt x="1339" y="185"/>
                      </a:cubicBezTo>
                      <a:cubicBezTo>
                        <a:pt x="1344" y="180"/>
                        <a:pt x="1344" y="172"/>
                        <a:pt x="1339" y="167"/>
                      </a:cubicBezTo>
                      <a:cubicBezTo>
                        <a:pt x="1335" y="163"/>
                        <a:pt x="1327" y="163"/>
                        <a:pt x="1322" y="168"/>
                      </a:cubicBezTo>
                      <a:cubicBezTo>
                        <a:pt x="1317" y="172"/>
                        <a:pt x="1317" y="180"/>
                        <a:pt x="1322" y="185"/>
                      </a:cubicBezTo>
                      <a:cubicBezTo>
                        <a:pt x="1323" y="187"/>
                        <a:pt x="1324" y="187"/>
                        <a:pt x="1326" y="188"/>
                      </a:cubicBezTo>
                      <a:cubicBezTo>
                        <a:pt x="1326" y="261"/>
                        <a:pt x="1326" y="261"/>
                        <a:pt x="1326" y="261"/>
                      </a:cubicBezTo>
                      <a:cubicBezTo>
                        <a:pt x="1059" y="528"/>
                        <a:pt x="1059" y="528"/>
                        <a:pt x="1059" y="528"/>
                      </a:cubicBezTo>
                      <a:cubicBezTo>
                        <a:pt x="1054" y="523"/>
                        <a:pt x="1046" y="523"/>
                        <a:pt x="1041" y="528"/>
                      </a:cubicBezTo>
                      <a:cubicBezTo>
                        <a:pt x="1039" y="530"/>
                        <a:pt x="1038" y="532"/>
                        <a:pt x="1038" y="535"/>
                      </a:cubicBezTo>
                      <a:cubicBezTo>
                        <a:pt x="897" y="535"/>
                        <a:pt x="897" y="535"/>
                        <a:pt x="897" y="535"/>
                      </a:cubicBezTo>
                      <a:cubicBezTo>
                        <a:pt x="897" y="338"/>
                        <a:pt x="897" y="338"/>
                        <a:pt x="897" y="338"/>
                      </a:cubicBezTo>
                      <a:cubicBezTo>
                        <a:pt x="987" y="248"/>
                        <a:pt x="987" y="248"/>
                        <a:pt x="987" y="248"/>
                      </a:cubicBezTo>
                      <a:cubicBezTo>
                        <a:pt x="1090" y="248"/>
                        <a:pt x="1090" y="248"/>
                        <a:pt x="1090" y="248"/>
                      </a:cubicBezTo>
                      <a:cubicBezTo>
                        <a:pt x="1153" y="185"/>
                        <a:pt x="1153" y="185"/>
                        <a:pt x="1153" y="185"/>
                      </a:cubicBezTo>
                      <a:cubicBezTo>
                        <a:pt x="1158" y="186"/>
                        <a:pt x="1162" y="185"/>
                        <a:pt x="1166" y="182"/>
                      </a:cubicBezTo>
                      <a:cubicBezTo>
                        <a:pt x="1170" y="177"/>
                        <a:pt x="1171" y="169"/>
                        <a:pt x="1166" y="164"/>
                      </a:cubicBezTo>
                      <a:cubicBezTo>
                        <a:pt x="1161" y="159"/>
                        <a:pt x="1153" y="159"/>
                        <a:pt x="1148" y="164"/>
                      </a:cubicBezTo>
                      <a:cubicBezTo>
                        <a:pt x="1143" y="169"/>
                        <a:pt x="1143" y="177"/>
                        <a:pt x="1148" y="182"/>
                      </a:cubicBezTo>
                      <a:cubicBezTo>
                        <a:pt x="1087" y="242"/>
                        <a:pt x="1087" y="242"/>
                        <a:pt x="1087" y="242"/>
                      </a:cubicBezTo>
                      <a:cubicBezTo>
                        <a:pt x="993" y="242"/>
                        <a:pt x="993" y="242"/>
                        <a:pt x="993" y="242"/>
                      </a:cubicBezTo>
                      <a:cubicBezTo>
                        <a:pt x="1083" y="153"/>
                        <a:pt x="1083" y="153"/>
                        <a:pt x="1083" y="153"/>
                      </a:cubicBezTo>
                      <a:cubicBezTo>
                        <a:pt x="1149" y="153"/>
                        <a:pt x="1149" y="153"/>
                        <a:pt x="1149" y="153"/>
                      </a:cubicBezTo>
                      <a:cubicBezTo>
                        <a:pt x="1277" y="25"/>
                        <a:pt x="1277" y="25"/>
                        <a:pt x="1277" y="25"/>
                      </a:cubicBezTo>
                      <a:cubicBezTo>
                        <a:pt x="1282" y="28"/>
                        <a:pt x="1288" y="27"/>
                        <a:pt x="1293" y="23"/>
                      </a:cubicBezTo>
                      <a:cubicBezTo>
                        <a:pt x="1297" y="18"/>
                        <a:pt x="1297" y="10"/>
                        <a:pt x="1293" y="5"/>
                      </a:cubicBezTo>
                      <a:cubicBezTo>
                        <a:pt x="1288" y="0"/>
                        <a:pt x="1280" y="0"/>
                        <a:pt x="1275" y="5"/>
                      </a:cubicBezTo>
                      <a:cubicBezTo>
                        <a:pt x="1271" y="9"/>
                        <a:pt x="1270" y="16"/>
                        <a:pt x="1273" y="20"/>
                      </a:cubicBezTo>
                      <a:cubicBezTo>
                        <a:pt x="1147" y="146"/>
                        <a:pt x="1147" y="146"/>
                        <a:pt x="1147" y="146"/>
                      </a:cubicBezTo>
                      <a:cubicBezTo>
                        <a:pt x="1080" y="146"/>
                        <a:pt x="1080" y="146"/>
                        <a:pt x="1080" y="146"/>
                      </a:cubicBezTo>
                      <a:cubicBezTo>
                        <a:pt x="985" y="242"/>
                        <a:pt x="985" y="242"/>
                        <a:pt x="985" y="242"/>
                      </a:cubicBezTo>
                      <a:cubicBezTo>
                        <a:pt x="938" y="242"/>
                        <a:pt x="938" y="242"/>
                        <a:pt x="938" y="242"/>
                      </a:cubicBezTo>
                      <a:cubicBezTo>
                        <a:pt x="937" y="240"/>
                        <a:pt x="936" y="239"/>
                        <a:pt x="935" y="238"/>
                      </a:cubicBezTo>
                      <a:cubicBezTo>
                        <a:pt x="930" y="233"/>
                        <a:pt x="922" y="233"/>
                        <a:pt x="917" y="238"/>
                      </a:cubicBezTo>
                      <a:cubicBezTo>
                        <a:pt x="912" y="242"/>
                        <a:pt x="912" y="250"/>
                        <a:pt x="916" y="254"/>
                      </a:cubicBezTo>
                      <a:cubicBezTo>
                        <a:pt x="828" y="343"/>
                        <a:pt x="828" y="343"/>
                        <a:pt x="828" y="343"/>
                      </a:cubicBezTo>
                      <a:cubicBezTo>
                        <a:pt x="620" y="343"/>
                        <a:pt x="620" y="343"/>
                        <a:pt x="620" y="343"/>
                      </a:cubicBezTo>
                      <a:cubicBezTo>
                        <a:pt x="620" y="291"/>
                        <a:pt x="620" y="291"/>
                        <a:pt x="620" y="291"/>
                      </a:cubicBezTo>
                      <a:cubicBezTo>
                        <a:pt x="843" y="68"/>
                        <a:pt x="843" y="68"/>
                        <a:pt x="843" y="68"/>
                      </a:cubicBezTo>
                      <a:cubicBezTo>
                        <a:pt x="848" y="71"/>
                        <a:pt x="855" y="71"/>
                        <a:pt x="859" y="66"/>
                      </a:cubicBezTo>
                      <a:cubicBezTo>
                        <a:pt x="864" y="62"/>
                        <a:pt x="864" y="54"/>
                        <a:pt x="859" y="49"/>
                      </a:cubicBezTo>
                      <a:cubicBezTo>
                        <a:pt x="854" y="44"/>
                        <a:pt x="846" y="44"/>
                        <a:pt x="841" y="49"/>
                      </a:cubicBezTo>
                      <a:cubicBezTo>
                        <a:pt x="838" y="53"/>
                        <a:pt x="837" y="58"/>
                        <a:pt x="839" y="63"/>
                      </a:cubicBezTo>
                      <a:cubicBezTo>
                        <a:pt x="614" y="288"/>
                        <a:pt x="614" y="288"/>
                        <a:pt x="614" y="288"/>
                      </a:cubicBezTo>
                      <a:cubicBezTo>
                        <a:pt x="614" y="343"/>
                        <a:pt x="614" y="343"/>
                        <a:pt x="614" y="343"/>
                      </a:cubicBezTo>
                      <a:cubicBezTo>
                        <a:pt x="381" y="343"/>
                        <a:pt x="381" y="343"/>
                        <a:pt x="381" y="343"/>
                      </a:cubicBezTo>
                      <a:cubicBezTo>
                        <a:pt x="306" y="418"/>
                        <a:pt x="306" y="418"/>
                        <a:pt x="306" y="418"/>
                      </a:cubicBezTo>
                      <a:cubicBezTo>
                        <a:pt x="302" y="417"/>
                        <a:pt x="297" y="418"/>
                        <a:pt x="294" y="421"/>
                      </a:cubicBezTo>
                      <a:cubicBezTo>
                        <a:pt x="289" y="426"/>
                        <a:pt x="289" y="434"/>
                        <a:pt x="294" y="439"/>
                      </a:cubicBezTo>
                      <a:cubicBezTo>
                        <a:pt x="299" y="444"/>
                        <a:pt x="306" y="444"/>
                        <a:pt x="311" y="439"/>
                      </a:cubicBezTo>
                      <a:cubicBezTo>
                        <a:pt x="316" y="434"/>
                        <a:pt x="316" y="426"/>
                        <a:pt x="311" y="421"/>
                      </a:cubicBezTo>
                      <a:cubicBezTo>
                        <a:pt x="383" y="349"/>
                        <a:pt x="383" y="349"/>
                        <a:pt x="383" y="349"/>
                      </a:cubicBezTo>
                      <a:cubicBezTo>
                        <a:pt x="614" y="349"/>
                        <a:pt x="614" y="349"/>
                        <a:pt x="614" y="349"/>
                      </a:cubicBezTo>
                      <a:cubicBezTo>
                        <a:pt x="614" y="449"/>
                        <a:pt x="614" y="449"/>
                        <a:pt x="614" y="449"/>
                      </a:cubicBezTo>
                      <a:cubicBezTo>
                        <a:pt x="612" y="450"/>
                        <a:pt x="609" y="451"/>
                        <a:pt x="608" y="452"/>
                      </a:cubicBezTo>
                      <a:cubicBezTo>
                        <a:pt x="604" y="457"/>
                        <a:pt x="603" y="463"/>
                        <a:pt x="606" y="468"/>
                      </a:cubicBezTo>
                      <a:cubicBezTo>
                        <a:pt x="305" y="768"/>
                        <a:pt x="305" y="768"/>
                        <a:pt x="305" y="768"/>
                      </a:cubicBezTo>
                      <a:cubicBezTo>
                        <a:pt x="305" y="816"/>
                        <a:pt x="305" y="816"/>
                        <a:pt x="305" y="816"/>
                      </a:cubicBezTo>
                      <a:cubicBezTo>
                        <a:pt x="201" y="921"/>
                        <a:pt x="201" y="921"/>
                        <a:pt x="201" y="921"/>
                      </a:cubicBezTo>
                      <a:cubicBezTo>
                        <a:pt x="145" y="921"/>
                        <a:pt x="145" y="921"/>
                        <a:pt x="145" y="921"/>
                      </a:cubicBezTo>
                      <a:cubicBezTo>
                        <a:pt x="145" y="920"/>
                        <a:pt x="144" y="919"/>
                        <a:pt x="143" y="918"/>
                      </a:cubicBezTo>
                      <a:cubicBezTo>
                        <a:pt x="138" y="913"/>
                        <a:pt x="130" y="913"/>
                        <a:pt x="125" y="918"/>
                      </a:cubicBezTo>
                      <a:cubicBezTo>
                        <a:pt x="122" y="921"/>
                        <a:pt x="121" y="926"/>
                        <a:pt x="122" y="930"/>
                      </a:cubicBezTo>
                      <a:cubicBezTo>
                        <a:pt x="0" y="1051"/>
                        <a:pt x="0" y="1051"/>
                        <a:pt x="0" y="1051"/>
                      </a:cubicBezTo>
                      <a:cubicBezTo>
                        <a:pt x="9" y="1051"/>
                        <a:pt x="9" y="1051"/>
                        <a:pt x="9" y="1051"/>
                      </a:cubicBezTo>
                      <a:cubicBezTo>
                        <a:pt x="125" y="935"/>
                        <a:pt x="125" y="935"/>
                        <a:pt x="125" y="935"/>
                      </a:cubicBezTo>
                      <a:cubicBezTo>
                        <a:pt x="125" y="935"/>
                        <a:pt x="125" y="935"/>
                        <a:pt x="125" y="935"/>
                      </a:cubicBezTo>
                      <a:cubicBezTo>
                        <a:pt x="130" y="940"/>
                        <a:pt x="138" y="940"/>
                        <a:pt x="143" y="935"/>
                      </a:cubicBezTo>
                      <a:cubicBezTo>
                        <a:pt x="145" y="933"/>
                        <a:pt x="146" y="930"/>
                        <a:pt x="146" y="927"/>
                      </a:cubicBezTo>
                      <a:cubicBezTo>
                        <a:pt x="194" y="927"/>
                        <a:pt x="194" y="927"/>
                        <a:pt x="194" y="927"/>
                      </a:cubicBezTo>
                      <a:cubicBezTo>
                        <a:pt x="145" y="977"/>
                        <a:pt x="145" y="977"/>
                        <a:pt x="145" y="977"/>
                      </a:cubicBezTo>
                      <a:cubicBezTo>
                        <a:pt x="145" y="1021"/>
                        <a:pt x="145" y="1021"/>
                        <a:pt x="145" y="1021"/>
                      </a:cubicBezTo>
                      <a:cubicBezTo>
                        <a:pt x="115" y="1051"/>
                        <a:pt x="115" y="1051"/>
                        <a:pt x="115" y="1051"/>
                      </a:cubicBezTo>
                      <a:cubicBezTo>
                        <a:pt x="124" y="1051"/>
                        <a:pt x="124" y="1051"/>
                        <a:pt x="124" y="1051"/>
                      </a:cubicBezTo>
                      <a:cubicBezTo>
                        <a:pt x="151" y="1024"/>
                        <a:pt x="151" y="1024"/>
                        <a:pt x="151" y="1024"/>
                      </a:cubicBezTo>
                      <a:cubicBezTo>
                        <a:pt x="151" y="979"/>
                        <a:pt x="151" y="979"/>
                        <a:pt x="151" y="979"/>
                      </a:cubicBezTo>
                      <a:cubicBezTo>
                        <a:pt x="203" y="927"/>
                        <a:pt x="203" y="927"/>
                        <a:pt x="203" y="927"/>
                      </a:cubicBezTo>
                      <a:cubicBezTo>
                        <a:pt x="305" y="927"/>
                        <a:pt x="305" y="927"/>
                        <a:pt x="305" y="927"/>
                      </a:cubicBezTo>
                      <a:cubicBezTo>
                        <a:pt x="305" y="964"/>
                        <a:pt x="305" y="964"/>
                        <a:pt x="305" y="964"/>
                      </a:cubicBezTo>
                      <a:cubicBezTo>
                        <a:pt x="218" y="1051"/>
                        <a:pt x="218" y="1051"/>
                        <a:pt x="218" y="1051"/>
                      </a:cubicBezTo>
                      <a:cubicBezTo>
                        <a:pt x="227" y="1051"/>
                        <a:pt x="227" y="1051"/>
                        <a:pt x="227" y="1051"/>
                      </a:cubicBezTo>
                      <a:cubicBezTo>
                        <a:pt x="312" y="966"/>
                        <a:pt x="312" y="966"/>
                        <a:pt x="312" y="966"/>
                      </a:cubicBezTo>
                      <a:cubicBezTo>
                        <a:pt x="312" y="930"/>
                        <a:pt x="312" y="930"/>
                        <a:pt x="312" y="930"/>
                      </a:cubicBezTo>
                      <a:cubicBezTo>
                        <a:pt x="312" y="932"/>
                        <a:pt x="313" y="933"/>
                        <a:pt x="315" y="935"/>
                      </a:cubicBezTo>
                      <a:cubicBezTo>
                        <a:pt x="319" y="939"/>
                        <a:pt x="327" y="939"/>
                        <a:pt x="332" y="935"/>
                      </a:cubicBezTo>
                      <a:cubicBezTo>
                        <a:pt x="337" y="930"/>
                        <a:pt x="337" y="924"/>
                        <a:pt x="334" y="919"/>
                      </a:cubicBezTo>
                      <a:cubicBezTo>
                        <a:pt x="499" y="754"/>
                        <a:pt x="499" y="754"/>
                        <a:pt x="499" y="754"/>
                      </a:cubicBezTo>
                      <a:cubicBezTo>
                        <a:pt x="635" y="754"/>
                        <a:pt x="635" y="754"/>
                        <a:pt x="635" y="754"/>
                      </a:cubicBezTo>
                      <a:cubicBezTo>
                        <a:pt x="695" y="694"/>
                        <a:pt x="695" y="694"/>
                        <a:pt x="695" y="694"/>
                      </a:cubicBezTo>
                      <a:cubicBezTo>
                        <a:pt x="700" y="697"/>
                        <a:pt x="707" y="697"/>
                        <a:pt x="712" y="692"/>
                      </a:cubicBezTo>
                      <a:cubicBezTo>
                        <a:pt x="717" y="687"/>
                        <a:pt x="716" y="680"/>
                        <a:pt x="712" y="675"/>
                      </a:cubicBezTo>
                      <a:cubicBezTo>
                        <a:pt x="707" y="670"/>
                        <a:pt x="699" y="670"/>
                        <a:pt x="694" y="675"/>
                      </a:cubicBezTo>
                      <a:cubicBezTo>
                        <a:pt x="690" y="678"/>
                        <a:pt x="689" y="684"/>
                        <a:pt x="691" y="689"/>
                      </a:cubicBezTo>
                      <a:cubicBezTo>
                        <a:pt x="632" y="748"/>
                        <a:pt x="632" y="748"/>
                        <a:pt x="632" y="748"/>
                      </a:cubicBezTo>
                      <a:cubicBezTo>
                        <a:pt x="496" y="748"/>
                        <a:pt x="496" y="748"/>
                        <a:pt x="496" y="748"/>
                      </a:cubicBezTo>
                      <a:cubicBezTo>
                        <a:pt x="329" y="915"/>
                        <a:pt x="329" y="915"/>
                        <a:pt x="329" y="915"/>
                      </a:cubicBezTo>
                      <a:cubicBezTo>
                        <a:pt x="324" y="912"/>
                        <a:pt x="318" y="913"/>
                        <a:pt x="315" y="917"/>
                      </a:cubicBezTo>
                      <a:cubicBezTo>
                        <a:pt x="313" y="918"/>
                        <a:pt x="312" y="920"/>
                        <a:pt x="312" y="921"/>
                      </a:cubicBezTo>
                      <a:cubicBezTo>
                        <a:pt x="312" y="819"/>
                        <a:pt x="312" y="819"/>
                        <a:pt x="312" y="819"/>
                      </a:cubicBezTo>
                      <a:cubicBezTo>
                        <a:pt x="434" y="697"/>
                        <a:pt x="434" y="697"/>
                        <a:pt x="434" y="697"/>
                      </a:cubicBezTo>
                      <a:cubicBezTo>
                        <a:pt x="493" y="697"/>
                        <a:pt x="493" y="697"/>
                        <a:pt x="493" y="697"/>
                      </a:cubicBezTo>
                      <a:cubicBezTo>
                        <a:pt x="649" y="541"/>
                        <a:pt x="649" y="541"/>
                        <a:pt x="649" y="541"/>
                      </a:cubicBezTo>
                      <a:cubicBezTo>
                        <a:pt x="891" y="541"/>
                        <a:pt x="891" y="541"/>
                        <a:pt x="891" y="541"/>
                      </a:cubicBezTo>
                      <a:cubicBezTo>
                        <a:pt x="891" y="552"/>
                        <a:pt x="891" y="552"/>
                        <a:pt x="891" y="552"/>
                      </a:cubicBezTo>
                      <a:cubicBezTo>
                        <a:pt x="889" y="553"/>
                        <a:pt x="887" y="554"/>
                        <a:pt x="885" y="556"/>
                      </a:cubicBezTo>
                      <a:cubicBezTo>
                        <a:pt x="881" y="560"/>
                        <a:pt x="880" y="566"/>
                        <a:pt x="883" y="571"/>
                      </a:cubicBezTo>
                      <a:cubicBezTo>
                        <a:pt x="717" y="737"/>
                        <a:pt x="717" y="737"/>
                        <a:pt x="717" y="737"/>
                      </a:cubicBezTo>
                      <a:lnTo>
                        <a:pt x="717" y="895"/>
                      </a:lnTo>
                      <a:close/>
                      <a:moveTo>
                        <a:pt x="209" y="921"/>
                      </a:moveTo>
                      <a:cubicBezTo>
                        <a:pt x="305" y="825"/>
                        <a:pt x="305" y="825"/>
                        <a:pt x="305" y="825"/>
                      </a:cubicBezTo>
                      <a:cubicBezTo>
                        <a:pt x="305" y="921"/>
                        <a:pt x="305" y="921"/>
                        <a:pt x="305" y="921"/>
                      </a:cubicBezTo>
                      <a:lnTo>
                        <a:pt x="209" y="921"/>
                      </a:lnTo>
                      <a:close/>
                      <a:moveTo>
                        <a:pt x="646" y="535"/>
                      </a:moveTo>
                      <a:cubicBezTo>
                        <a:pt x="491" y="690"/>
                        <a:pt x="491" y="690"/>
                        <a:pt x="491" y="690"/>
                      </a:cubicBezTo>
                      <a:cubicBezTo>
                        <a:pt x="431" y="690"/>
                        <a:pt x="431" y="690"/>
                        <a:pt x="431" y="690"/>
                      </a:cubicBezTo>
                      <a:cubicBezTo>
                        <a:pt x="312" y="810"/>
                        <a:pt x="312" y="810"/>
                        <a:pt x="312" y="810"/>
                      </a:cubicBezTo>
                      <a:cubicBezTo>
                        <a:pt x="312" y="771"/>
                        <a:pt x="312" y="771"/>
                        <a:pt x="312" y="771"/>
                      </a:cubicBezTo>
                      <a:cubicBezTo>
                        <a:pt x="611" y="472"/>
                        <a:pt x="611" y="472"/>
                        <a:pt x="611" y="472"/>
                      </a:cubicBezTo>
                      <a:cubicBezTo>
                        <a:pt x="615" y="475"/>
                        <a:pt x="621" y="474"/>
                        <a:pt x="626" y="470"/>
                      </a:cubicBezTo>
                      <a:cubicBezTo>
                        <a:pt x="630" y="465"/>
                        <a:pt x="631" y="457"/>
                        <a:pt x="626" y="452"/>
                      </a:cubicBezTo>
                      <a:cubicBezTo>
                        <a:pt x="624" y="451"/>
                        <a:pt x="622" y="450"/>
                        <a:pt x="620" y="449"/>
                      </a:cubicBezTo>
                      <a:cubicBezTo>
                        <a:pt x="620" y="349"/>
                        <a:pt x="620" y="349"/>
                        <a:pt x="620" y="349"/>
                      </a:cubicBezTo>
                      <a:cubicBezTo>
                        <a:pt x="831" y="349"/>
                        <a:pt x="831" y="349"/>
                        <a:pt x="831" y="349"/>
                      </a:cubicBezTo>
                      <a:cubicBezTo>
                        <a:pt x="922" y="258"/>
                        <a:pt x="922" y="258"/>
                        <a:pt x="922" y="258"/>
                      </a:cubicBezTo>
                      <a:cubicBezTo>
                        <a:pt x="926" y="260"/>
                        <a:pt x="931" y="259"/>
                        <a:pt x="935" y="255"/>
                      </a:cubicBezTo>
                      <a:cubicBezTo>
                        <a:pt x="937" y="253"/>
                        <a:pt x="938" y="251"/>
                        <a:pt x="938" y="249"/>
                      </a:cubicBezTo>
                      <a:cubicBezTo>
                        <a:pt x="978" y="248"/>
                        <a:pt x="978" y="248"/>
                        <a:pt x="978" y="248"/>
                      </a:cubicBezTo>
                      <a:cubicBezTo>
                        <a:pt x="891" y="336"/>
                        <a:pt x="891" y="336"/>
                        <a:pt x="891" y="336"/>
                      </a:cubicBezTo>
                      <a:cubicBezTo>
                        <a:pt x="891" y="535"/>
                        <a:pt x="891" y="535"/>
                        <a:pt x="891" y="535"/>
                      </a:cubicBezTo>
                      <a:lnTo>
                        <a:pt x="646" y="53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21" name="Freeform 38">
                  <a:extLst>
                    <a:ext uri="{FF2B5EF4-FFF2-40B4-BE49-F238E27FC236}">
                      <a16:creationId xmlns:a16="http://schemas.microsoft.com/office/drawing/2014/main" id="{B9EA1CC8-7C06-4B86-936B-9A460E3185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0375" y="565150"/>
                  <a:ext cx="1071562" cy="1520825"/>
                </a:xfrm>
                <a:custGeom>
                  <a:avLst/>
                  <a:gdLst>
                    <a:gd name="T0" fmla="*/ 107 w 312"/>
                    <a:gd name="T1" fmla="*/ 333 h 444"/>
                    <a:gd name="T2" fmla="*/ 20 w 312"/>
                    <a:gd name="T3" fmla="*/ 420 h 444"/>
                    <a:gd name="T4" fmla="*/ 5 w 312"/>
                    <a:gd name="T5" fmla="*/ 422 h 444"/>
                    <a:gd name="T6" fmla="*/ 5 w 312"/>
                    <a:gd name="T7" fmla="*/ 440 h 444"/>
                    <a:gd name="T8" fmla="*/ 22 w 312"/>
                    <a:gd name="T9" fmla="*/ 440 h 444"/>
                    <a:gd name="T10" fmla="*/ 24 w 312"/>
                    <a:gd name="T11" fmla="*/ 424 h 444"/>
                    <a:gd name="T12" fmla="*/ 113 w 312"/>
                    <a:gd name="T13" fmla="*/ 336 h 444"/>
                    <a:gd name="T14" fmla="*/ 113 w 312"/>
                    <a:gd name="T15" fmla="*/ 204 h 444"/>
                    <a:gd name="T16" fmla="*/ 292 w 312"/>
                    <a:gd name="T17" fmla="*/ 24 h 444"/>
                    <a:gd name="T18" fmla="*/ 308 w 312"/>
                    <a:gd name="T19" fmla="*/ 23 h 444"/>
                    <a:gd name="T20" fmla="*/ 308 w 312"/>
                    <a:gd name="T21" fmla="*/ 5 h 444"/>
                    <a:gd name="T22" fmla="*/ 290 w 312"/>
                    <a:gd name="T23" fmla="*/ 5 h 444"/>
                    <a:gd name="T24" fmla="*/ 288 w 312"/>
                    <a:gd name="T25" fmla="*/ 20 h 444"/>
                    <a:gd name="T26" fmla="*/ 107 w 312"/>
                    <a:gd name="T27" fmla="*/ 201 h 444"/>
                    <a:gd name="T28" fmla="*/ 107 w 312"/>
                    <a:gd name="T29" fmla="*/ 333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2" h="444">
                      <a:moveTo>
                        <a:pt x="107" y="333"/>
                      </a:moveTo>
                      <a:cubicBezTo>
                        <a:pt x="20" y="420"/>
                        <a:pt x="20" y="420"/>
                        <a:pt x="20" y="420"/>
                      </a:cubicBezTo>
                      <a:cubicBezTo>
                        <a:pt x="15" y="417"/>
                        <a:pt x="9" y="418"/>
                        <a:pt x="5" y="422"/>
                      </a:cubicBezTo>
                      <a:cubicBezTo>
                        <a:pt x="0" y="427"/>
                        <a:pt x="0" y="435"/>
                        <a:pt x="5" y="440"/>
                      </a:cubicBezTo>
                      <a:cubicBezTo>
                        <a:pt x="9" y="444"/>
                        <a:pt x="17" y="444"/>
                        <a:pt x="22" y="440"/>
                      </a:cubicBezTo>
                      <a:cubicBezTo>
                        <a:pt x="27" y="435"/>
                        <a:pt x="27" y="429"/>
                        <a:pt x="24" y="424"/>
                      </a:cubicBezTo>
                      <a:cubicBezTo>
                        <a:pt x="113" y="336"/>
                        <a:pt x="113" y="336"/>
                        <a:pt x="113" y="336"/>
                      </a:cubicBezTo>
                      <a:cubicBezTo>
                        <a:pt x="113" y="204"/>
                        <a:pt x="113" y="204"/>
                        <a:pt x="113" y="204"/>
                      </a:cubicBezTo>
                      <a:cubicBezTo>
                        <a:pt x="292" y="24"/>
                        <a:pt x="292" y="24"/>
                        <a:pt x="292" y="24"/>
                      </a:cubicBezTo>
                      <a:cubicBezTo>
                        <a:pt x="297" y="27"/>
                        <a:pt x="303" y="27"/>
                        <a:pt x="308" y="23"/>
                      </a:cubicBezTo>
                      <a:cubicBezTo>
                        <a:pt x="312" y="18"/>
                        <a:pt x="312" y="10"/>
                        <a:pt x="308" y="5"/>
                      </a:cubicBezTo>
                      <a:cubicBezTo>
                        <a:pt x="303" y="0"/>
                        <a:pt x="295" y="0"/>
                        <a:pt x="290" y="5"/>
                      </a:cubicBezTo>
                      <a:cubicBezTo>
                        <a:pt x="286" y="9"/>
                        <a:pt x="285" y="15"/>
                        <a:pt x="288" y="20"/>
                      </a:cubicBezTo>
                      <a:cubicBezTo>
                        <a:pt x="107" y="201"/>
                        <a:pt x="107" y="201"/>
                        <a:pt x="107" y="201"/>
                      </a:cubicBezTo>
                      <a:lnTo>
                        <a:pt x="107" y="33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22" name="Freeform 39">
                  <a:extLst>
                    <a:ext uri="{FF2B5EF4-FFF2-40B4-BE49-F238E27FC236}">
                      <a16:creationId xmlns:a16="http://schemas.microsoft.com/office/drawing/2014/main" id="{90D01BF6-0D28-4788-8E53-BCFFF8A365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6175" y="3175"/>
                  <a:ext cx="1246187" cy="757238"/>
                </a:xfrm>
                <a:custGeom>
                  <a:avLst/>
                  <a:gdLst>
                    <a:gd name="T0" fmla="*/ 220 w 363"/>
                    <a:gd name="T1" fmla="*/ 143 h 221"/>
                    <a:gd name="T2" fmla="*/ 363 w 363"/>
                    <a:gd name="T3" fmla="*/ 0 h 221"/>
                    <a:gd name="T4" fmla="*/ 354 w 363"/>
                    <a:gd name="T5" fmla="*/ 0 h 221"/>
                    <a:gd name="T6" fmla="*/ 218 w 363"/>
                    <a:gd name="T7" fmla="*/ 137 h 221"/>
                    <a:gd name="T8" fmla="*/ 81 w 363"/>
                    <a:gd name="T9" fmla="*/ 137 h 221"/>
                    <a:gd name="T10" fmla="*/ 21 w 363"/>
                    <a:gd name="T11" fmla="*/ 197 h 221"/>
                    <a:gd name="T12" fmla="*/ 5 w 363"/>
                    <a:gd name="T13" fmla="*/ 198 h 221"/>
                    <a:gd name="T14" fmla="*/ 5 w 363"/>
                    <a:gd name="T15" fmla="*/ 216 h 221"/>
                    <a:gd name="T16" fmla="*/ 23 w 363"/>
                    <a:gd name="T17" fmla="*/ 216 h 221"/>
                    <a:gd name="T18" fmla="*/ 25 w 363"/>
                    <a:gd name="T19" fmla="*/ 202 h 221"/>
                    <a:gd name="T20" fmla="*/ 84 w 363"/>
                    <a:gd name="T21" fmla="*/ 143 h 221"/>
                    <a:gd name="T22" fmla="*/ 220 w 363"/>
                    <a:gd name="T23" fmla="*/ 143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63" h="221">
                      <a:moveTo>
                        <a:pt x="220" y="143"/>
                      </a:moveTo>
                      <a:cubicBezTo>
                        <a:pt x="363" y="0"/>
                        <a:pt x="363" y="0"/>
                        <a:pt x="363" y="0"/>
                      </a:cubicBezTo>
                      <a:cubicBezTo>
                        <a:pt x="354" y="0"/>
                        <a:pt x="354" y="0"/>
                        <a:pt x="354" y="0"/>
                      </a:cubicBezTo>
                      <a:cubicBezTo>
                        <a:pt x="218" y="137"/>
                        <a:pt x="218" y="137"/>
                        <a:pt x="218" y="137"/>
                      </a:cubicBezTo>
                      <a:cubicBezTo>
                        <a:pt x="81" y="137"/>
                        <a:pt x="81" y="137"/>
                        <a:pt x="81" y="137"/>
                      </a:cubicBezTo>
                      <a:cubicBezTo>
                        <a:pt x="21" y="197"/>
                        <a:pt x="21" y="197"/>
                        <a:pt x="21" y="197"/>
                      </a:cubicBezTo>
                      <a:cubicBezTo>
                        <a:pt x="16" y="194"/>
                        <a:pt x="9" y="194"/>
                        <a:pt x="5" y="198"/>
                      </a:cubicBezTo>
                      <a:cubicBezTo>
                        <a:pt x="0" y="203"/>
                        <a:pt x="0" y="211"/>
                        <a:pt x="5" y="216"/>
                      </a:cubicBezTo>
                      <a:cubicBezTo>
                        <a:pt x="10" y="221"/>
                        <a:pt x="18" y="221"/>
                        <a:pt x="23" y="216"/>
                      </a:cubicBezTo>
                      <a:cubicBezTo>
                        <a:pt x="26" y="212"/>
                        <a:pt x="27" y="207"/>
                        <a:pt x="25" y="202"/>
                      </a:cubicBezTo>
                      <a:cubicBezTo>
                        <a:pt x="84" y="143"/>
                        <a:pt x="84" y="143"/>
                        <a:pt x="84" y="143"/>
                      </a:cubicBezTo>
                      <a:lnTo>
                        <a:pt x="220" y="14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23" name="Freeform 40">
                  <a:extLst>
                    <a:ext uri="{FF2B5EF4-FFF2-40B4-BE49-F238E27FC236}">
                      <a16:creationId xmlns:a16="http://schemas.microsoft.com/office/drawing/2014/main" id="{A29A5D6D-B09C-4009-9C3B-795C211423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25" y="1870075"/>
                  <a:ext cx="1071562" cy="1524000"/>
                </a:xfrm>
                <a:custGeom>
                  <a:avLst/>
                  <a:gdLst>
                    <a:gd name="T0" fmla="*/ 22 w 312"/>
                    <a:gd name="T1" fmla="*/ 440 h 445"/>
                    <a:gd name="T2" fmla="*/ 24 w 312"/>
                    <a:gd name="T3" fmla="*/ 425 h 445"/>
                    <a:gd name="T4" fmla="*/ 113 w 312"/>
                    <a:gd name="T5" fmla="*/ 336 h 445"/>
                    <a:gd name="T6" fmla="*/ 113 w 312"/>
                    <a:gd name="T7" fmla="*/ 204 h 445"/>
                    <a:gd name="T8" fmla="*/ 292 w 312"/>
                    <a:gd name="T9" fmla="*/ 25 h 445"/>
                    <a:gd name="T10" fmla="*/ 308 w 312"/>
                    <a:gd name="T11" fmla="*/ 23 h 445"/>
                    <a:gd name="T12" fmla="*/ 308 w 312"/>
                    <a:gd name="T13" fmla="*/ 5 h 445"/>
                    <a:gd name="T14" fmla="*/ 290 w 312"/>
                    <a:gd name="T15" fmla="*/ 5 h 445"/>
                    <a:gd name="T16" fmla="*/ 288 w 312"/>
                    <a:gd name="T17" fmla="*/ 20 h 445"/>
                    <a:gd name="T18" fmla="*/ 107 w 312"/>
                    <a:gd name="T19" fmla="*/ 201 h 445"/>
                    <a:gd name="T20" fmla="*/ 107 w 312"/>
                    <a:gd name="T21" fmla="*/ 333 h 445"/>
                    <a:gd name="T22" fmla="*/ 20 w 312"/>
                    <a:gd name="T23" fmla="*/ 420 h 445"/>
                    <a:gd name="T24" fmla="*/ 5 w 312"/>
                    <a:gd name="T25" fmla="*/ 422 h 445"/>
                    <a:gd name="T26" fmla="*/ 5 w 312"/>
                    <a:gd name="T27" fmla="*/ 440 h 445"/>
                    <a:gd name="T28" fmla="*/ 22 w 312"/>
                    <a:gd name="T29" fmla="*/ 440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2" h="445">
                      <a:moveTo>
                        <a:pt x="22" y="440"/>
                      </a:moveTo>
                      <a:cubicBezTo>
                        <a:pt x="27" y="436"/>
                        <a:pt x="27" y="429"/>
                        <a:pt x="24" y="425"/>
                      </a:cubicBezTo>
                      <a:cubicBezTo>
                        <a:pt x="113" y="336"/>
                        <a:pt x="113" y="336"/>
                        <a:pt x="113" y="336"/>
                      </a:cubicBezTo>
                      <a:cubicBezTo>
                        <a:pt x="113" y="204"/>
                        <a:pt x="113" y="204"/>
                        <a:pt x="113" y="204"/>
                      </a:cubicBezTo>
                      <a:cubicBezTo>
                        <a:pt x="292" y="25"/>
                        <a:pt x="292" y="25"/>
                        <a:pt x="292" y="25"/>
                      </a:cubicBezTo>
                      <a:cubicBezTo>
                        <a:pt x="297" y="28"/>
                        <a:pt x="303" y="27"/>
                        <a:pt x="308" y="23"/>
                      </a:cubicBezTo>
                      <a:cubicBezTo>
                        <a:pt x="312" y="18"/>
                        <a:pt x="312" y="10"/>
                        <a:pt x="308" y="5"/>
                      </a:cubicBezTo>
                      <a:cubicBezTo>
                        <a:pt x="303" y="0"/>
                        <a:pt x="295" y="0"/>
                        <a:pt x="290" y="5"/>
                      </a:cubicBezTo>
                      <a:cubicBezTo>
                        <a:pt x="286" y="9"/>
                        <a:pt x="285" y="15"/>
                        <a:pt x="288" y="20"/>
                      </a:cubicBezTo>
                      <a:cubicBezTo>
                        <a:pt x="107" y="201"/>
                        <a:pt x="107" y="201"/>
                        <a:pt x="107" y="201"/>
                      </a:cubicBezTo>
                      <a:cubicBezTo>
                        <a:pt x="107" y="333"/>
                        <a:pt x="107" y="333"/>
                        <a:pt x="107" y="333"/>
                      </a:cubicBezTo>
                      <a:cubicBezTo>
                        <a:pt x="20" y="420"/>
                        <a:pt x="20" y="420"/>
                        <a:pt x="20" y="420"/>
                      </a:cubicBezTo>
                      <a:cubicBezTo>
                        <a:pt x="15" y="417"/>
                        <a:pt x="9" y="418"/>
                        <a:pt x="5" y="422"/>
                      </a:cubicBezTo>
                      <a:cubicBezTo>
                        <a:pt x="0" y="427"/>
                        <a:pt x="0" y="435"/>
                        <a:pt x="5" y="440"/>
                      </a:cubicBezTo>
                      <a:cubicBezTo>
                        <a:pt x="9" y="445"/>
                        <a:pt x="17" y="445"/>
                        <a:pt x="22" y="44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24" name="Freeform 41">
                  <a:extLst>
                    <a:ext uri="{FF2B5EF4-FFF2-40B4-BE49-F238E27FC236}">
                      <a16:creationId xmlns:a16="http://schemas.microsoft.com/office/drawing/2014/main" id="{6CD77F1B-7B1B-4289-B743-71BB162DB2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6575" y="4683125"/>
                  <a:ext cx="2105025" cy="2171700"/>
                </a:xfrm>
                <a:custGeom>
                  <a:avLst/>
                  <a:gdLst>
                    <a:gd name="T0" fmla="*/ 465 w 613"/>
                    <a:gd name="T1" fmla="*/ 111 h 634"/>
                    <a:gd name="T2" fmla="*/ 553 w 613"/>
                    <a:gd name="T3" fmla="*/ 22 h 634"/>
                    <a:gd name="T4" fmla="*/ 566 w 613"/>
                    <a:gd name="T5" fmla="*/ 20 h 634"/>
                    <a:gd name="T6" fmla="*/ 566 w 613"/>
                    <a:gd name="T7" fmla="*/ 5 h 634"/>
                    <a:gd name="T8" fmla="*/ 550 w 613"/>
                    <a:gd name="T9" fmla="*/ 5 h 634"/>
                    <a:gd name="T10" fmla="*/ 548 w 613"/>
                    <a:gd name="T11" fmla="*/ 17 h 634"/>
                    <a:gd name="T12" fmla="*/ 454 w 613"/>
                    <a:gd name="T13" fmla="*/ 111 h 634"/>
                    <a:gd name="T14" fmla="*/ 388 w 613"/>
                    <a:gd name="T15" fmla="*/ 111 h 634"/>
                    <a:gd name="T16" fmla="*/ 385 w 613"/>
                    <a:gd name="T17" fmla="*/ 105 h 634"/>
                    <a:gd name="T18" fmla="*/ 368 w 613"/>
                    <a:gd name="T19" fmla="*/ 105 h 634"/>
                    <a:gd name="T20" fmla="*/ 366 w 613"/>
                    <a:gd name="T21" fmla="*/ 120 h 634"/>
                    <a:gd name="T22" fmla="*/ 106 w 613"/>
                    <a:gd name="T23" fmla="*/ 380 h 634"/>
                    <a:gd name="T24" fmla="*/ 90 w 613"/>
                    <a:gd name="T25" fmla="*/ 382 h 634"/>
                    <a:gd name="T26" fmla="*/ 91 w 613"/>
                    <a:gd name="T27" fmla="*/ 400 h 634"/>
                    <a:gd name="T28" fmla="*/ 96 w 613"/>
                    <a:gd name="T29" fmla="*/ 403 h 634"/>
                    <a:gd name="T30" fmla="*/ 96 w 613"/>
                    <a:gd name="T31" fmla="*/ 551 h 634"/>
                    <a:gd name="T32" fmla="*/ 19 w 613"/>
                    <a:gd name="T33" fmla="*/ 629 h 634"/>
                    <a:gd name="T34" fmla="*/ 3 w 613"/>
                    <a:gd name="T35" fmla="*/ 631 h 634"/>
                    <a:gd name="T36" fmla="*/ 0 w 613"/>
                    <a:gd name="T37" fmla="*/ 634 h 634"/>
                    <a:gd name="T38" fmla="*/ 23 w 613"/>
                    <a:gd name="T39" fmla="*/ 634 h 634"/>
                    <a:gd name="T40" fmla="*/ 23 w 613"/>
                    <a:gd name="T41" fmla="*/ 634 h 634"/>
                    <a:gd name="T42" fmla="*/ 102 w 613"/>
                    <a:gd name="T43" fmla="*/ 554 h 634"/>
                    <a:gd name="T44" fmla="*/ 102 w 613"/>
                    <a:gd name="T45" fmla="*/ 403 h 634"/>
                    <a:gd name="T46" fmla="*/ 108 w 613"/>
                    <a:gd name="T47" fmla="*/ 400 h 634"/>
                    <a:gd name="T48" fmla="*/ 110 w 613"/>
                    <a:gd name="T49" fmla="*/ 385 h 634"/>
                    <a:gd name="T50" fmla="*/ 370 w 613"/>
                    <a:gd name="T51" fmla="*/ 125 h 634"/>
                    <a:gd name="T52" fmla="*/ 385 w 613"/>
                    <a:gd name="T53" fmla="*/ 123 h 634"/>
                    <a:gd name="T54" fmla="*/ 389 w 613"/>
                    <a:gd name="T55" fmla="*/ 117 h 634"/>
                    <a:gd name="T56" fmla="*/ 447 w 613"/>
                    <a:gd name="T57" fmla="*/ 117 h 634"/>
                    <a:gd name="T58" fmla="*/ 409 w 613"/>
                    <a:gd name="T59" fmla="*/ 155 h 634"/>
                    <a:gd name="T60" fmla="*/ 398 w 613"/>
                    <a:gd name="T61" fmla="*/ 158 h 634"/>
                    <a:gd name="T62" fmla="*/ 398 w 613"/>
                    <a:gd name="T63" fmla="*/ 173 h 634"/>
                    <a:gd name="T64" fmla="*/ 402 w 613"/>
                    <a:gd name="T65" fmla="*/ 176 h 634"/>
                    <a:gd name="T66" fmla="*/ 402 w 613"/>
                    <a:gd name="T67" fmla="*/ 218 h 634"/>
                    <a:gd name="T68" fmla="*/ 337 w 613"/>
                    <a:gd name="T69" fmla="*/ 283 h 634"/>
                    <a:gd name="T70" fmla="*/ 267 w 613"/>
                    <a:gd name="T71" fmla="*/ 283 h 634"/>
                    <a:gd name="T72" fmla="*/ 206 w 613"/>
                    <a:gd name="T73" fmla="*/ 344 h 634"/>
                    <a:gd name="T74" fmla="*/ 211 w 613"/>
                    <a:gd name="T75" fmla="*/ 349 h 634"/>
                    <a:gd name="T76" fmla="*/ 270 w 613"/>
                    <a:gd name="T77" fmla="*/ 290 h 634"/>
                    <a:gd name="T78" fmla="*/ 341 w 613"/>
                    <a:gd name="T79" fmla="*/ 290 h 634"/>
                    <a:gd name="T80" fmla="*/ 410 w 613"/>
                    <a:gd name="T81" fmla="*/ 221 h 634"/>
                    <a:gd name="T82" fmla="*/ 410 w 613"/>
                    <a:gd name="T83" fmla="*/ 176 h 634"/>
                    <a:gd name="T84" fmla="*/ 414 w 613"/>
                    <a:gd name="T85" fmla="*/ 173 h 634"/>
                    <a:gd name="T86" fmla="*/ 415 w 613"/>
                    <a:gd name="T87" fmla="*/ 160 h 634"/>
                    <a:gd name="T88" fmla="*/ 458 w 613"/>
                    <a:gd name="T89" fmla="*/ 117 h 634"/>
                    <a:gd name="T90" fmla="*/ 508 w 613"/>
                    <a:gd name="T91" fmla="*/ 117 h 634"/>
                    <a:gd name="T92" fmla="*/ 594 w 613"/>
                    <a:gd name="T93" fmla="*/ 31 h 634"/>
                    <a:gd name="T94" fmla="*/ 608 w 613"/>
                    <a:gd name="T95" fmla="*/ 29 h 634"/>
                    <a:gd name="T96" fmla="*/ 608 w 613"/>
                    <a:gd name="T97" fmla="*/ 11 h 634"/>
                    <a:gd name="T98" fmla="*/ 591 w 613"/>
                    <a:gd name="T99" fmla="*/ 11 h 634"/>
                    <a:gd name="T100" fmla="*/ 589 w 613"/>
                    <a:gd name="T101" fmla="*/ 27 h 634"/>
                    <a:gd name="T102" fmla="*/ 506 w 613"/>
                    <a:gd name="T103" fmla="*/ 111 h 634"/>
                    <a:gd name="T104" fmla="*/ 465 w 613"/>
                    <a:gd name="T105" fmla="*/ 111 h 6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13" h="634">
                      <a:moveTo>
                        <a:pt x="465" y="111"/>
                      </a:moveTo>
                      <a:cubicBezTo>
                        <a:pt x="553" y="22"/>
                        <a:pt x="553" y="22"/>
                        <a:pt x="553" y="22"/>
                      </a:cubicBezTo>
                      <a:cubicBezTo>
                        <a:pt x="557" y="24"/>
                        <a:pt x="562" y="24"/>
                        <a:pt x="566" y="20"/>
                      </a:cubicBezTo>
                      <a:cubicBezTo>
                        <a:pt x="570" y="16"/>
                        <a:pt x="570" y="9"/>
                        <a:pt x="566" y="5"/>
                      </a:cubicBezTo>
                      <a:cubicBezTo>
                        <a:pt x="562" y="0"/>
                        <a:pt x="555" y="0"/>
                        <a:pt x="550" y="5"/>
                      </a:cubicBezTo>
                      <a:cubicBezTo>
                        <a:pt x="547" y="8"/>
                        <a:pt x="546" y="13"/>
                        <a:pt x="548" y="17"/>
                      </a:cubicBezTo>
                      <a:cubicBezTo>
                        <a:pt x="454" y="111"/>
                        <a:pt x="454" y="111"/>
                        <a:pt x="454" y="111"/>
                      </a:cubicBezTo>
                      <a:cubicBezTo>
                        <a:pt x="388" y="111"/>
                        <a:pt x="388" y="111"/>
                        <a:pt x="388" y="111"/>
                      </a:cubicBezTo>
                      <a:cubicBezTo>
                        <a:pt x="388" y="109"/>
                        <a:pt x="387" y="107"/>
                        <a:pt x="385" y="105"/>
                      </a:cubicBezTo>
                      <a:cubicBezTo>
                        <a:pt x="380" y="100"/>
                        <a:pt x="372" y="100"/>
                        <a:pt x="368" y="105"/>
                      </a:cubicBezTo>
                      <a:cubicBezTo>
                        <a:pt x="363" y="109"/>
                        <a:pt x="363" y="116"/>
                        <a:pt x="366" y="120"/>
                      </a:cubicBezTo>
                      <a:cubicBezTo>
                        <a:pt x="106" y="380"/>
                        <a:pt x="106" y="380"/>
                        <a:pt x="106" y="380"/>
                      </a:cubicBezTo>
                      <a:cubicBezTo>
                        <a:pt x="101" y="378"/>
                        <a:pt x="95" y="378"/>
                        <a:pt x="90" y="382"/>
                      </a:cubicBezTo>
                      <a:cubicBezTo>
                        <a:pt x="86" y="387"/>
                        <a:pt x="86" y="395"/>
                        <a:pt x="91" y="400"/>
                      </a:cubicBezTo>
                      <a:cubicBezTo>
                        <a:pt x="92" y="402"/>
                        <a:pt x="94" y="403"/>
                        <a:pt x="96" y="403"/>
                      </a:cubicBezTo>
                      <a:cubicBezTo>
                        <a:pt x="96" y="551"/>
                        <a:pt x="96" y="551"/>
                        <a:pt x="96" y="551"/>
                      </a:cubicBezTo>
                      <a:cubicBezTo>
                        <a:pt x="19" y="629"/>
                        <a:pt x="19" y="629"/>
                        <a:pt x="19" y="629"/>
                      </a:cubicBezTo>
                      <a:cubicBezTo>
                        <a:pt x="14" y="626"/>
                        <a:pt x="7" y="626"/>
                        <a:pt x="3" y="631"/>
                      </a:cubicBezTo>
                      <a:cubicBezTo>
                        <a:pt x="2" y="632"/>
                        <a:pt x="1" y="633"/>
                        <a:pt x="0" y="634"/>
                      </a:cubicBezTo>
                      <a:cubicBezTo>
                        <a:pt x="23" y="634"/>
                        <a:pt x="23" y="634"/>
                        <a:pt x="23" y="634"/>
                      </a:cubicBezTo>
                      <a:cubicBezTo>
                        <a:pt x="23" y="634"/>
                        <a:pt x="23" y="634"/>
                        <a:pt x="23" y="634"/>
                      </a:cubicBezTo>
                      <a:cubicBezTo>
                        <a:pt x="102" y="554"/>
                        <a:pt x="102" y="554"/>
                        <a:pt x="102" y="554"/>
                      </a:cubicBezTo>
                      <a:cubicBezTo>
                        <a:pt x="102" y="403"/>
                        <a:pt x="102" y="403"/>
                        <a:pt x="102" y="403"/>
                      </a:cubicBezTo>
                      <a:cubicBezTo>
                        <a:pt x="105" y="403"/>
                        <a:pt x="107" y="402"/>
                        <a:pt x="108" y="400"/>
                      </a:cubicBezTo>
                      <a:cubicBezTo>
                        <a:pt x="112" y="396"/>
                        <a:pt x="113" y="390"/>
                        <a:pt x="110" y="385"/>
                      </a:cubicBezTo>
                      <a:cubicBezTo>
                        <a:pt x="370" y="125"/>
                        <a:pt x="370" y="125"/>
                        <a:pt x="370" y="125"/>
                      </a:cubicBezTo>
                      <a:cubicBezTo>
                        <a:pt x="375" y="128"/>
                        <a:pt x="381" y="127"/>
                        <a:pt x="385" y="123"/>
                      </a:cubicBezTo>
                      <a:cubicBezTo>
                        <a:pt x="387" y="121"/>
                        <a:pt x="388" y="119"/>
                        <a:pt x="389" y="117"/>
                      </a:cubicBezTo>
                      <a:cubicBezTo>
                        <a:pt x="447" y="117"/>
                        <a:pt x="447" y="117"/>
                        <a:pt x="447" y="117"/>
                      </a:cubicBezTo>
                      <a:cubicBezTo>
                        <a:pt x="409" y="155"/>
                        <a:pt x="409" y="155"/>
                        <a:pt x="409" y="155"/>
                      </a:cubicBezTo>
                      <a:cubicBezTo>
                        <a:pt x="406" y="154"/>
                        <a:pt x="401" y="155"/>
                        <a:pt x="398" y="158"/>
                      </a:cubicBezTo>
                      <a:cubicBezTo>
                        <a:pt x="394" y="162"/>
                        <a:pt x="394" y="169"/>
                        <a:pt x="398" y="173"/>
                      </a:cubicBezTo>
                      <a:cubicBezTo>
                        <a:pt x="399" y="174"/>
                        <a:pt x="401" y="175"/>
                        <a:pt x="402" y="176"/>
                      </a:cubicBezTo>
                      <a:cubicBezTo>
                        <a:pt x="402" y="218"/>
                        <a:pt x="402" y="218"/>
                        <a:pt x="402" y="218"/>
                      </a:cubicBezTo>
                      <a:cubicBezTo>
                        <a:pt x="337" y="283"/>
                        <a:pt x="337" y="283"/>
                        <a:pt x="337" y="283"/>
                      </a:cubicBezTo>
                      <a:cubicBezTo>
                        <a:pt x="267" y="283"/>
                        <a:pt x="267" y="283"/>
                        <a:pt x="267" y="283"/>
                      </a:cubicBezTo>
                      <a:cubicBezTo>
                        <a:pt x="206" y="344"/>
                        <a:pt x="206" y="344"/>
                        <a:pt x="206" y="344"/>
                      </a:cubicBezTo>
                      <a:cubicBezTo>
                        <a:pt x="211" y="349"/>
                        <a:pt x="211" y="349"/>
                        <a:pt x="211" y="349"/>
                      </a:cubicBezTo>
                      <a:cubicBezTo>
                        <a:pt x="270" y="290"/>
                        <a:pt x="270" y="290"/>
                        <a:pt x="270" y="290"/>
                      </a:cubicBezTo>
                      <a:cubicBezTo>
                        <a:pt x="341" y="290"/>
                        <a:pt x="341" y="290"/>
                        <a:pt x="341" y="290"/>
                      </a:cubicBezTo>
                      <a:cubicBezTo>
                        <a:pt x="410" y="221"/>
                        <a:pt x="410" y="221"/>
                        <a:pt x="410" y="221"/>
                      </a:cubicBezTo>
                      <a:cubicBezTo>
                        <a:pt x="410" y="176"/>
                        <a:pt x="410" y="176"/>
                        <a:pt x="410" y="176"/>
                      </a:cubicBezTo>
                      <a:cubicBezTo>
                        <a:pt x="411" y="175"/>
                        <a:pt x="412" y="174"/>
                        <a:pt x="414" y="173"/>
                      </a:cubicBezTo>
                      <a:cubicBezTo>
                        <a:pt x="417" y="170"/>
                        <a:pt x="418" y="164"/>
                        <a:pt x="415" y="160"/>
                      </a:cubicBezTo>
                      <a:cubicBezTo>
                        <a:pt x="458" y="117"/>
                        <a:pt x="458" y="117"/>
                        <a:pt x="458" y="117"/>
                      </a:cubicBezTo>
                      <a:cubicBezTo>
                        <a:pt x="508" y="117"/>
                        <a:pt x="508" y="117"/>
                        <a:pt x="508" y="117"/>
                      </a:cubicBezTo>
                      <a:cubicBezTo>
                        <a:pt x="594" y="31"/>
                        <a:pt x="594" y="31"/>
                        <a:pt x="594" y="31"/>
                      </a:cubicBezTo>
                      <a:cubicBezTo>
                        <a:pt x="599" y="34"/>
                        <a:pt x="604" y="33"/>
                        <a:pt x="608" y="29"/>
                      </a:cubicBezTo>
                      <a:cubicBezTo>
                        <a:pt x="613" y="24"/>
                        <a:pt x="613" y="16"/>
                        <a:pt x="608" y="11"/>
                      </a:cubicBezTo>
                      <a:cubicBezTo>
                        <a:pt x="603" y="6"/>
                        <a:pt x="595" y="6"/>
                        <a:pt x="591" y="11"/>
                      </a:cubicBezTo>
                      <a:cubicBezTo>
                        <a:pt x="586" y="16"/>
                        <a:pt x="586" y="22"/>
                        <a:pt x="589" y="27"/>
                      </a:cubicBezTo>
                      <a:cubicBezTo>
                        <a:pt x="506" y="111"/>
                        <a:pt x="506" y="111"/>
                        <a:pt x="506" y="111"/>
                      </a:cubicBezTo>
                      <a:lnTo>
                        <a:pt x="465" y="11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25" name="Freeform 42">
                  <a:extLst>
                    <a:ext uri="{FF2B5EF4-FFF2-40B4-BE49-F238E27FC236}">
                      <a16:creationId xmlns:a16="http://schemas.microsoft.com/office/drawing/2014/main" id="{B88BC7E1-00F6-44B4-B1AF-43FFDD845D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0763" y="5135563"/>
                  <a:ext cx="1854200" cy="1719263"/>
                </a:xfrm>
                <a:custGeom>
                  <a:avLst/>
                  <a:gdLst>
                    <a:gd name="T0" fmla="*/ 8 w 540"/>
                    <a:gd name="T1" fmla="*/ 487 h 502"/>
                    <a:gd name="T2" fmla="*/ 52 w 540"/>
                    <a:gd name="T3" fmla="*/ 443 h 502"/>
                    <a:gd name="T4" fmla="*/ 259 w 540"/>
                    <a:gd name="T5" fmla="*/ 443 h 502"/>
                    <a:gd name="T6" fmla="*/ 331 w 540"/>
                    <a:gd name="T7" fmla="*/ 371 h 502"/>
                    <a:gd name="T8" fmla="*/ 331 w 540"/>
                    <a:gd name="T9" fmla="*/ 272 h 502"/>
                    <a:gd name="T10" fmla="*/ 494 w 540"/>
                    <a:gd name="T11" fmla="*/ 109 h 502"/>
                    <a:gd name="T12" fmla="*/ 494 w 540"/>
                    <a:gd name="T13" fmla="*/ 53 h 502"/>
                    <a:gd name="T14" fmla="*/ 525 w 540"/>
                    <a:gd name="T15" fmla="*/ 22 h 502"/>
                    <a:gd name="T16" fmla="*/ 536 w 540"/>
                    <a:gd name="T17" fmla="*/ 20 h 502"/>
                    <a:gd name="T18" fmla="*/ 536 w 540"/>
                    <a:gd name="T19" fmla="*/ 4 h 502"/>
                    <a:gd name="T20" fmla="*/ 521 w 540"/>
                    <a:gd name="T21" fmla="*/ 4 h 502"/>
                    <a:gd name="T22" fmla="*/ 519 w 540"/>
                    <a:gd name="T23" fmla="*/ 17 h 502"/>
                    <a:gd name="T24" fmla="*/ 486 w 540"/>
                    <a:gd name="T25" fmla="*/ 50 h 502"/>
                    <a:gd name="T26" fmla="*/ 486 w 540"/>
                    <a:gd name="T27" fmla="*/ 105 h 502"/>
                    <a:gd name="T28" fmla="*/ 323 w 540"/>
                    <a:gd name="T29" fmla="*/ 268 h 502"/>
                    <a:gd name="T30" fmla="*/ 323 w 540"/>
                    <a:gd name="T31" fmla="*/ 368 h 502"/>
                    <a:gd name="T32" fmla="*/ 256 w 540"/>
                    <a:gd name="T33" fmla="*/ 435 h 502"/>
                    <a:gd name="T34" fmla="*/ 48 w 540"/>
                    <a:gd name="T35" fmla="*/ 435 h 502"/>
                    <a:gd name="T36" fmla="*/ 0 w 540"/>
                    <a:gd name="T37" fmla="*/ 483 h 502"/>
                    <a:gd name="T38" fmla="*/ 0 w 540"/>
                    <a:gd name="T39" fmla="*/ 502 h 502"/>
                    <a:gd name="T40" fmla="*/ 8 w 540"/>
                    <a:gd name="T41" fmla="*/ 502 h 502"/>
                    <a:gd name="T42" fmla="*/ 8 w 540"/>
                    <a:gd name="T43" fmla="*/ 487 h 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40" h="502">
                      <a:moveTo>
                        <a:pt x="8" y="487"/>
                      </a:moveTo>
                      <a:cubicBezTo>
                        <a:pt x="52" y="443"/>
                        <a:pt x="52" y="443"/>
                        <a:pt x="52" y="443"/>
                      </a:cubicBezTo>
                      <a:cubicBezTo>
                        <a:pt x="259" y="443"/>
                        <a:pt x="259" y="443"/>
                        <a:pt x="259" y="443"/>
                      </a:cubicBezTo>
                      <a:cubicBezTo>
                        <a:pt x="331" y="371"/>
                        <a:pt x="331" y="371"/>
                        <a:pt x="331" y="371"/>
                      </a:cubicBezTo>
                      <a:cubicBezTo>
                        <a:pt x="331" y="272"/>
                        <a:pt x="331" y="272"/>
                        <a:pt x="331" y="272"/>
                      </a:cubicBezTo>
                      <a:cubicBezTo>
                        <a:pt x="494" y="109"/>
                        <a:pt x="494" y="109"/>
                        <a:pt x="494" y="109"/>
                      </a:cubicBezTo>
                      <a:cubicBezTo>
                        <a:pt x="494" y="53"/>
                        <a:pt x="494" y="53"/>
                        <a:pt x="494" y="53"/>
                      </a:cubicBezTo>
                      <a:cubicBezTo>
                        <a:pt x="525" y="22"/>
                        <a:pt x="525" y="22"/>
                        <a:pt x="525" y="22"/>
                      </a:cubicBezTo>
                      <a:cubicBezTo>
                        <a:pt x="528" y="24"/>
                        <a:pt x="533" y="23"/>
                        <a:pt x="536" y="20"/>
                      </a:cubicBezTo>
                      <a:cubicBezTo>
                        <a:pt x="540" y="15"/>
                        <a:pt x="540" y="9"/>
                        <a:pt x="536" y="4"/>
                      </a:cubicBezTo>
                      <a:cubicBezTo>
                        <a:pt x="532" y="0"/>
                        <a:pt x="525" y="0"/>
                        <a:pt x="521" y="4"/>
                      </a:cubicBezTo>
                      <a:cubicBezTo>
                        <a:pt x="517" y="8"/>
                        <a:pt x="517" y="13"/>
                        <a:pt x="519" y="17"/>
                      </a:cubicBezTo>
                      <a:cubicBezTo>
                        <a:pt x="486" y="50"/>
                        <a:pt x="486" y="50"/>
                        <a:pt x="486" y="50"/>
                      </a:cubicBezTo>
                      <a:cubicBezTo>
                        <a:pt x="486" y="105"/>
                        <a:pt x="486" y="105"/>
                        <a:pt x="486" y="105"/>
                      </a:cubicBezTo>
                      <a:cubicBezTo>
                        <a:pt x="323" y="268"/>
                        <a:pt x="323" y="268"/>
                        <a:pt x="323" y="268"/>
                      </a:cubicBezTo>
                      <a:cubicBezTo>
                        <a:pt x="323" y="368"/>
                        <a:pt x="323" y="368"/>
                        <a:pt x="323" y="368"/>
                      </a:cubicBezTo>
                      <a:cubicBezTo>
                        <a:pt x="256" y="435"/>
                        <a:pt x="256" y="435"/>
                        <a:pt x="256" y="435"/>
                      </a:cubicBezTo>
                      <a:cubicBezTo>
                        <a:pt x="48" y="435"/>
                        <a:pt x="48" y="435"/>
                        <a:pt x="48" y="435"/>
                      </a:cubicBezTo>
                      <a:cubicBezTo>
                        <a:pt x="0" y="483"/>
                        <a:pt x="0" y="483"/>
                        <a:pt x="0" y="483"/>
                      </a:cubicBezTo>
                      <a:cubicBezTo>
                        <a:pt x="0" y="502"/>
                        <a:pt x="0" y="502"/>
                        <a:pt x="0" y="502"/>
                      </a:cubicBezTo>
                      <a:cubicBezTo>
                        <a:pt x="8" y="502"/>
                        <a:pt x="8" y="502"/>
                        <a:pt x="8" y="502"/>
                      </a:cubicBezTo>
                      <a:lnTo>
                        <a:pt x="8" y="48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26" name="Freeform 43">
                  <a:extLst>
                    <a:ext uri="{FF2B5EF4-FFF2-40B4-BE49-F238E27FC236}">
                      <a16:creationId xmlns:a16="http://schemas.microsoft.com/office/drawing/2014/main" id="{70846B2C-6DD2-4F37-B509-53ABF1B9F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8113" y="5275263"/>
                  <a:ext cx="1225550" cy="1579563"/>
                </a:xfrm>
                <a:custGeom>
                  <a:avLst/>
                  <a:gdLst>
                    <a:gd name="T0" fmla="*/ 158 w 357"/>
                    <a:gd name="T1" fmla="*/ 312 h 461"/>
                    <a:gd name="T2" fmla="*/ 176 w 357"/>
                    <a:gd name="T3" fmla="*/ 312 h 461"/>
                    <a:gd name="T4" fmla="*/ 176 w 357"/>
                    <a:gd name="T5" fmla="*/ 294 h 461"/>
                    <a:gd name="T6" fmla="*/ 167 w 357"/>
                    <a:gd name="T7" fmla="*/ 290 h 461"/>
                    <a:gd name="T8" fmla="*/ 167 w 357"/>
                    <a:gd name="T9" fmla="*/ 191 h 461"/>
                    <a:gd name="T10" fmla="*/ 335 w 357"/>
                    <a:gd name="T11" fmla="*/ 24 h 461"/>
                    <a:gd name="T12" fmla="*/ 352 w 357"/>
                    <a:gd name="T13" fmla="*/ 23 h 461"/>
                    <a:gd name="T14" fmla="*/ 352 w 357"/>
                    <a:gd name="T15" fmla="*/ 6 h 461"/>
                    <a:gd name="T16" fmla="*/ 334 w 357"/>
                    <a:gd name="T17" fmla="*/ 5 h 461"/>
                    <a:gd name="T18" fmla="*/ 331 w 357"/>
                    <a:gd name="T19" fmla="*/ 19 h 461"/>
                    <a:gd name="T20" fmla="*/ 161 w 357"/>
                    <a:gd name="T21" fmla="*/ 189 h 461"/>
                    <a:gd name="T22" fmla="*/ 161 w 357"/>
                    <a:gd name="T23" fmla="*/ 292 h 461"/>
                    <a:gd name="T24" fmla="*/ 158 w 357"/>
                    <a:gd name="T25" fmla="*/ 294 h 461"/>
                    <a:gd name="T26" fmla="*/ 155 w 357"/>
                    <a:gd name="T27" fmla="*/ 306 h 461"/>
                    <a:gd name="T28" fmla="*/ 0 w 357"/>
                    <a:gd name="T29" fmla="*/ 461 h 461"/>
                    <a:gd name="T30" fmla="*/ 9 w 357"/>
                    <a:gd name="T31" fmla="*/ 461 h 461"/>
                    <a:gd name="T32" fmla="*/ 158 w 357"/>
                    <a:gd name="T33" fmla="*/ 312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57" h="461">
                      <a:moveTo>
                        <a:pt x="158" y="312"/>
                      </a:moveTo>
                      <a:cubicBezTo>
                        <a:pt x="163" y="317"/>
                        <a:pt x="171" y="317"/>
                        <a:pt x="176" y="312"/>
                      </a:cubicBezTo>
                      <a:cubicBezTo>
                        <a:pt x="180" y="307"/>
                        <a:pt x="181" y="299"/>
                        <a:pt x="176" y="294"/>
                      </a:cubicBezTo>
                      <a:cubicBezTo>
                        <a:pt x="173" y="292"/>
                        <a:pt x="170" y="290"/>
                        <a:pt x="167" y="290"/>
                      </a:cubicBezTo>
                      <a:cubicBezTo>
                        <a:pt x="167" y="191"/>
                        <a:pt x="167" y="191"/>
                        <a:pt x="167" y="191"/>
                      </a:cubicBezTo>
                      <a:cubicBezTo>
                        <a:pt x="335" y="24"/>
                        <a:pt x="335" y="24"/>
                        <a:pt x="335" y="24"/>
                      </a:cubicBezTo>
                      <a:cubicBezTo>
                        <a:pt x="340" y="28"/>
                        <a:pt x="347" y="28"/>
                        <a:pt x="352" y="23"/>
                      </a:cubicBezTo>
                      <a:cubicBezTo>
                        <a:pt x="357" y="18"/>
                        <a:pt x="356" y="10"/>
                        <a:pt x="352" y="6"/>
                      </a:cubicBezTo>
                      <a:cubicBezTo>
                        <a:pt x="347" y="1"/>
                        <a:pt x="339" y="0"/>
                        <a:pt x="334" y="5"/>
                      </a:cubicBezTo>
                      <a:cubicBezTo>
                        <a:pt x="330" y="9"/>
                        <a:pt x="329" y="14"/>
                        <a:pt x="331" y="19"/>
                      </a:cubicBezTo>
                      <a:cubicBezTo>
                        <a:pt x="161" y="189"/>
                        <a:pt x="161" y="189"/>
                        <a:pt x="161" y="189"/>
                      </a:cubicBezTo>
                      <a:cubicBezTo>
                        <a:pt x="161" y="292"/>
                        <a:pt x="161" y="292"/>
                        <a:pt x="161" y="292"/>
                      </a:cubicBezTo>
                      <a:cubicBezTo>
                        <a:pt x="160" y="292"/>
                        <a:pt x="159" y="293"/>
                        <a:pt x="158" y="294"/>
                      </a:cubicBezTo>
                      <a:cubicBezTo>
                        <a:pt x="154" y="297"/>
                        <a:pt x="153" y="302"/>
                        <a:pt x="155" y="306"/>
                      </a:cubicBezTo>
                      <a:cubicBezTo>
                        <a:pt x="0" y="461"/>
                        <a:pt x="0" y="461"/>
                        <a:pt x="0" y="461"/>
                      </a:cubicBezTo>
                      <a:cubicBezTo>
                        <a:pt x="9" y="461"/>
                        <a:pt x="9" y="461"/>
                        <a:pt x="9" y="461"/>
                      </a:cubicBezTo>
                      <a:lnTo>
                        <a:pt x="158" y="31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27" name="Freeform 44">
                  <a:extLst>
                    <a:ext uri="{FF2B5EF4-FFF2-40B4-BE49-F238E27FC236}">
                      <a16:creationId xmlns:a16="http://schemas.microsoft.com/office/drawing/2014/main" id="{550B53E7-886D-4B79-87FE-9308205DF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0100" y="5395913"/>
                  <a:ext cx="1779587" cy="1458913"/>
                </a:xfrm>
                <a:custGeom>
                  <a:avLst/>
                  <a:gdLst>
                    <a:gd name="T0" fmla="*/ 73 w 518"/>
                    <a:gd name="T1" fmla="*/ 363 h 426"/>
                    <a:gd name="T2" fmla="*/ 73 w 518"/>
                    <a:gd name="T3" fmla="*/ 287 h 426"/>
                    <a:gd name="T4" fmla="*/ 248 w 518"/>
                    <a:gd name="T5" fmla="*/ 112 h 426"/>
                    <a:gd name="T6" fmla="*/ 412 w 518"/>
                    <a:gd name="T7" fmla="*/ 112 h 426"/>
                    <a:gd name="T8" fmla="*/ 502 w 518"/>
                    <a:gd name="T9" fmla="*/ 22 h 426"/>
                    <a:gd name="T10" fmla="*/ 514 w 518"/>
                    <a:gd name="T11" fmla="*/ 20 h 426"/>
                    <a:gd name="T12" fmla="*/ 514 w 518"/>
                    <a:gd name="T13" fmla="*/ 5 h 426"/>
                    <a:gd name="T14" fmla="*/ 499 w 518"/>
                    <a:gd name="T15" fmla="*/ 5 h 426"/>
                    <a:gd name="T16" fmla="*/ 496 w 518"/>
                    <a:gd name="T17" fmla="*/ 17 h 426"/>
                    <a:gd name="T18" fmla="*/ 409 w 518"/>
                    <a:gd name="T19" fmla="*/ 105 h 426"/>
                    <a:gd name="T20" fmla="*/ 244 w 518"/>
                    <a:gd name="T21" fmla="*/ 105 h 426"/>
                    <a:gd name="T22" fmla="*/ 65 w 518"/>
                    <a:gd name="T23" fmla="*/ 283 h 426"/>
                    <a:gd name="T24" fmla="*/ 65 w 518"/>
                    <a:gd name="T25" fmla="*/ 360 h 426"/>
                    <a:gd name="T26" fmla="*/ 0 w 518"/>
                    <a:gd name="T27" fmla="*/ 426 h 426"/>
                    <a:gd name="T28" fmla="*/ 11 w 518"/>
                    <a:gd name="T29" fmla="*/ 426 h 426"/>
                    <a:gd name="T30" fmla="*/ 73 w 518"/>
                    <a:gd name="T31" fmla="*/ 363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18" h="426">
                      <a:moveTo>
                        <a:pt x="73" y="363"/>
                      </a:moveTo>
                      <a:cubicBezTo>
                        <a:pt x="73" y="287"/>
                        <a:pt x="73" y="287"/>
                        <a:pt x="73" y="287"/>
                      </a:cubicBezTo>
                      <a:cubicBezTo>
                        <a:pt x="248" y="112"/>
                        <a:pt x="248" y="112"/>
                        <a:pt x="248" y="112"/>
                      </a:cubicBezTo>
                      <a:cubicBezTo>
                        <a:pt x="412" y="112"/>
                        <a:pt x="412" y="112"/>
                        <a:pt x="412" y="112"/>
                      </a:cubicBezTo>
                      <a:cubicBezTo>
                        <a:pt x="502" y="22"/>
                        <a:pt x="502" y="22"/>
                        <a:pt x="502" y="22"/>
                      </a:cubicBezTo>
                      <a:cubicBezTo>
                        <a:pt x="506" y="24"/>
                        <a:pt x="511" y="24"/>
                        <a:pt x="514" y="20"/>
                      </a:cubicBezTo>
                      <a:cubicBezTo>
                        <a:pt x="518" y="16"/>
                        <a:pt x="518" y="9"/>
                        <a:pt x="514" y="5"/>
                      </a:cubicBezTo>
                      <a:cubicBezTo>
                        <a:pt x="510" y="0"/>
                        <a:pt x="503" y="1"/>
                        <a:pt x="499" y="5"/>
                      </a:cubicBezTo>
                      <a:cubicBezTo>
                        <a:pt x="495" y="8"/>
                        <a:pt x="494" y="13"/>
                        <a:pt x="496" y="17"/>
                      </a:cubicBezTo>
                      <a:cubicBezTo>
                        <a:pt x="409" y="105"/>
                        <a:pt x="409" y="105"/>
                        <a:pt x="409" y="105"/>
                      </a:cubicBezTo>
                      <a:cubicBezTo>
                        <a:pt x="244" y="105"/>
                        <a:pt x="244" y="105"/>
                        <a:pt x="244" y="105"/>
                      </a:cubicBezTo>
                      <a:cubicBezTo>
                        <a:pt x="65" y="283"/>
                        <a:pt x="65" y="283"/>
                        <a:pt x="65" y="283"/>
                      </a:cubicBezTo>
                      <a:cubicBezTo>
                        <a:pt x="65" y="360"/>
                        <a:pt x="65" y="360"/>
                        <a:pt x="65" y="360"/>
                      </a:cubicBezTo>
                      <a:cubicBezTo>
                        <a:pt x="0" y="426"/>
                        <a:pt x="0" y="426"/>
                        <a:pt x="0" y="426"/>
                      </a:cubicBezTo>
                      <a:cubicBezTo>
                        <a:pt x="11" y="426"/>
                        <a:pt x="11" y="426"/>
                        <a:pt x="11" y="426"/>
                      </a:cubicBezTo>
                      <a:lnTo>
                        <a:pt x="73" y="3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28" name="Freeform 45">
                  <a:extLst>
                    <a:ext uri="{FF2B5EF4-FFF2-40B4-BE49-F238E27FC236}">
                      <a16:creationId xmlns:a16="http://schemas.microsoft.com/office/drawing/2014/main" id="{D5CF8215-BBE6-4D89-9201-9AFD6A2670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3062288"/>
                  <a:ext cx="3403600" cy="2943225"/>
                </a:xfrm>
                <a:custGeom>
                  <a:avLst/>
                  <a:gdLst>
                    <a:gd name="T0" fmla="*/ 0 w 991"/>
                    <a:gd name="T1" fmla="*/ 783 h 859"/>
                    <a:gd name="T2" fmla="*/ 106 w 991"/>
                    <a:gd name="T3" fmla="*/ 676 h 859"/>
                    <a:gd name="T4" fmla="*/ 174 w 991"/>
                    <a:gd name="T5" fmla="*/ 676 h 859"/>
                    <a:gd name="T6" fmla="*/ 0 w 991"/>
                    <a:gd name="T7" fmla="*/ 850 h 859"/>
                    <a:gd name="T8" fmla="*/ 0 w 991"/>
                    <a:gd name="T9" fmla="*/ 859 h 859"/>
                    <a:gd name="T10" fmla="*/ 182 w 991"/>
                    <a:gd name="T11" fmla="*/ 676 h 859"/>
                    <a:gd name="T12" fmla="*/ 495 w 991"/>
                    <a:gd name="T13" fmla="*/ 677 h 859"/>
                    <a:gd name="T14" fmla="*/ 498 w 991"/>
                    <a:gd name="T15" fmla="*/ 681 h 859"/>
                    <a:gd name="T16" fmla="*/ 516 w 991"/>
                    <a:gd name="T17" fmla="*/ 682 h 859"/>
                    <a:gd name="T18" fmla="*/ 519 w 991"/>
                    <a:gd name="T19" fmla="*/ 669 h 859"/>
                    <a:gd name="T20" fmla="*/ 790 w 991"/>
                    <a:gd name="T21" fmla="*/ 399 h 859"/>
                    <a:gd name="T22" fmla="*/ 790 w 991"/>
                    <a:gd name="T23" fmla="*/ 324 h 859"/>
                    <a:gd name="T24" fmla="*/ 797 w 991"/>
                    <a:gd name="T25" fmla="*/ 321 h 859"/>
                    <a:gd name="T26" fmla="*/ 797 w 991"/>
                    <a:gd name="T27" fmla="*/ 303 h 859"/>
                    <a:gd name="T28" fmla="*/ 779 w 991"/>
                    <a:gd name="T29" fmla="*/ 303 h 859"/>
                    <a:gd name="T30" fmla="*/ 779 w 991"/>
                    <a:gd name="T31" fmla="*/ 321 h 859"/>
                    <a:gd name="T32" fmla="*/ 783 w 991"/>
                    <a:gd name="T33" fmla="*/ 324 h 859"/>
                    <a:gd name="T34" fmla="*/ 783 w 991"/>
                    <a:gd name="T35" fmla="*/ 396 h 859"/>
                    <a:gd name="T36" fmla="*/ 516 w 991"/>
                    <a:gd name="T37" fmla="*/ 664 h 859"/>
                    <a:gd name="T38" fmla="*/ 498 w 991"/>
                    <a:gd name="T39" fmla="*/ 664 h 859"/>
                    <a:gd name="T40" fmla="*/ 495 w 991"/>
                    <a:gd name="T41" fmla="*/ 670 h 859"/>
                    <a:gd name="T42" fmla="*/ 189 w 991"/>
                    <a:gd name="T43" fmla="*/ 670 h 859"/>
                    <a:gd name="T44" fmla="*/ 221 w 991"/>
                    <a:gd name="T45" fmla="*/ 638 h 859"/>
                    <a:gd name="T46" fmla="*/ 378 w 991"/>
                    <a:gd name="T47" fmla="*/ 638 h 859"/>
                    <a:gd name="T48" fmla="*/ 381 w 991"/>
                    <a:gd name="T49" fmla="*/ 642 h 859"/>
                    <a:gd name="T50" fmla="*/ 399 w 991"/>
                    <a:gd name="T51" fmla="*/ 642 h 859"/>
                    <a:gd name="T52" fmla="*/ 401 w 991"/>
                    <a:gd name="T53" fmla="*/ 628 h 859"/>
                    <a:gd name="T54" fmla="*/ 481 w 991"/>
                    <a:gd name="T55" fmla="*/ 548 h 859"/>
                    <a:gd name="T56" fmla="*/ 481 w 991"/>
                    <a:gd name="T57" fmla="*/ 397 h 859"/>
                    <a:gd name="T58" fmla="*/ 486 w 991"/>
                    <a:gd name="T59" fmla="*/ 394 h 859"/>
                    <a:gd name="T60" fmla="*/ 488 w 991"/>
                    <a:gd name="T61" fmla="*/ 379 h 859"/>
                    <a:gd name="T62" fmla="*/ 748 w 991"/>
                    <a:gd name="T63" fmla="*/ 119 h 859"/>
                    <a:gd name="T64" fmla="*/ 763 w 991"/>
                    <a:gd name="T65" fmla="*/ 117 h 859"/>
                    <a:gd name="T66" fmla="*/ 767 w 991"/>
                    <a:gd name="T67" fmla="*/ 111 h 859"/>
                    <a:gd name="T68" fmla="*/ 886 w 991"/>
                    <a:gd name="T69" fmla="*/ 111 h 859"/>
                    <a:gd name="T70" fmla="*/ 972 w 991"/>
                    <a:gd name="T71" fmla="*/ 25 h 859"/>
                    <a:gd name="T72" fmla="*/ 986 w 991"/>
                    <a:gd name="T73" fmla="*/ 23 h 859"/>
                    <a:gd name="T74" fmla="*/ 986 w 991"/>
                    <a:gd name="T75" fmla="*/ 5 h 859"/>
                    <a:gd name="T76" fmla="*/ 969 w 991"/>
                    <a:gd name="T77" fmla="*/ 5 h 859"/>
                    <a:gd name="T78" fmla="*/ 967 w 991"/>
                    <a:gd name="T79" fmla="*/ 21 h 859"/>
                    <a:gd name="T80" fmla="*/ 884 w 991"/>
                    <a:gd name="T81" fmla="*/ 105 h 859"/>
                    <a:gd name="T82" fmla="*/ 767 w 991"/>
                    <a:gd name="T83" fmla="*/ 105 h 859"/>
                    <a:gd name="T84" fmla="*/ 763 w 991"/>
                    <a:gd name="T85" fmla="*/ 99 h 859"/>
                    <a:gd name="T86" fmla="*/ 746 w 991"/>
                    <a:gd name="T87" fmla="*/ 99 h 859"/>
                    <a:gd name="T88" fmla="*/ 744 w 991"/>
                    <a:gd name="T89" fmla="*/ 114 h 859"/>
                    <a:gd name="T90" fmla="*/ 484 w 991"/>
                    <a:gd name="T91" fmla="*/ 374 h 859"/>
                    <a:gd name="T92" fmla="*/ 469 w 991"/>
                    <a:gd name="T93" fmla="*/ 376 h 859"/>
                    <a:gd name="T94" fmla="*/ 469 w 991"/>
                    <a:gd name="T95" fmla="*/ 394 h 859"/>
                    <a:gd name="T96" fmla="*/ 474 w 991"/>
                    <a:gd name="T97" fmla="*/ 397 h 859"/>
                    <a:gd name="T98" fmla="*/ 474 w 991"/>
                    <a:gd name="T99" fmla="*/ 545 h 859"/>
                    <a:gd name="T100" fmla="*/ 397 w 991"/>
                    <a:gd name="T101" fmla="*/ 623 h 859"/>
                    <a:gd name="T102" fmla="*/ 381 w 991"/>
                    <a:gd name="T103" fmla="*/ 625 h 859"/>
                    <a:gd name="T104" fmla="*/ 377 w 991"/>
                    <a:gd name="T105" fmla="*/ 632 h 859"/>
                    <a:gd name="T106" fmla="*/ 218 w 991"/>
                    <a:gd name="T107" fmla="*/ 632 h 859"/>
                    <a:gd name="T108" fmla="*/ 180 w 991"/>
                    <a:gd name="T109" fmla="*/ 670 h 859"/>
                    <a:gd name="T110" fmla="*/ 103 w 991"/>
                    <a:gd name="T111" fmla="*/ 670 h 859"/>
                    <a:gd name="T112" fmla="*/ 0 w 991"/>
                    <a:gd name="T113" fmla="*/ 774 h 859"/>
                    <a:gd name="T114" fmla="*/ 0 w 991"/>
                    <a:gd name="T115" fmla="*/ 783 h 8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91" h="859">
                      <a:moveTo>
                        <a:pt x="0" y="783"/>
                      </a:moveTo>
                      <a:cubicBezTo>
                        <a:pt x="106" y="676"/>
                        <a:pt x="106" y="676"/>
                        <a:pt x="106" y="676"/>
                      </a:cubicBezTo>
                      <a:cubicBezTo>
                        <a:pt x="174" y="676"/>
                        <a:pt x="174" y="676"/>
                        <a:pt x="174" y="676"/>
                      </a:cubicBezTo>
                      <a:cubicBezTo>
                        <a:pt x="0" y="850"/>
                        <a:pt x="0" y="850"/>
                        <a:pt x="0" y="850"/>
                      </a:cubicBezTo>
                      <a:cubicBezTo>
                        <a:pt x="0" y="859"/>
                        <a:pt x="0" y="859"/>
                        <a:pt x="0" y="859"/>
                      </a:cubicBezTo>
                      <a:cubicBezTo>
                        <a:pt x="182" y="676"/>
                        <a:pt x="182" y="676"/>
                        <a:pt x="182" y="676"/>
                      </a:cubicBezTo>
                      <a:cubicBezTo>
                        <a:pt x="495" y="677"/>
                        <a:pt x="495" y="677"/>
                        <a:pt x="495" y="677"/>
                      </a:cubicBezTo>
                      <a:cubicBezTo>
                        <a:pt x="496" y="678"/>
                        <a:pt x="497" y="680"/>
                        <a:pt x="498" y="681"/>
                      </a:cubicBezTo>
                      <a:cubicBezTo>
                        <a:pt x="503" y="686"/>
                        <a:pt x="511" y="686"/>
                        <a:pt x="516" y="682"/>
                      </a:cubicBezTo>
                      <a:cubicBezTo>
                        <a:pt x="519" y="678"/>
                        <a:pt x="520" y="674"/>
                        <a:pt x="519" y="669"/>
                      </a:cubicBezTo>
                      <a:cubicBezTo>
                        <a:pt x="790" y="399"/>
                        <a:pt x="790" y="399"/>
                        <a:pt x="790" y="399"/>
                      </a:cubicBezTo>
                      <a:cubicBezTo>
                        <a:pt x="790" y="324"/>
                        <a:pt x="790" y="324"/>
                        <a:pt x="790" y="324"/>
                      </a:cubicBezTo>
                      <a:cubicBezTo>
                        <a:pt x="792" y="324"/>
                        <a:pt x="795" y="323"/>
                        <a:pt x="797" y="321"/>
                      </a:cubicBezTo>
                      <a:cubicBezTo>
                        <a:pt x="802" y="316"/>
                        <a:pt x="802" y="308"/>
                        <a:pt x="797" y="303"/>
                      </a:cubicBezTo>
                      <a:cubicBezTo>
                        <a:pt x="792" y="298"/>
                        <a:pt x="784" y="298"/>
                        <a:pt x="779" y="303"/>
                      </a:cubicBezTo>
                      <a:cubicBezTo>
                        <a:pt x="774" y="308"/>
                        <a:pt x="774" y="316"/>
                        <a:pt x="779" y="321"/>
                      </a:cubicBezTo>
                      <a:cubicBezTo>
                        <a:pt x="780" y="322"/>
                        <a:pt x="782" y="323"/>
                        <a:pt x="783" y="324"/>
                      </a:cubicBezTo>
                      <a:cubicBezTo>
                        <a:pt x="783" y="396"/>
                        <a:pt x="783" y="396"/>
                        <a:pt x="783" y="396"/>
                      </a:cubicBezTo>
                      <a:cubicBezTo>
                        <a:pt x="516" y="664"/>
                        <a:pt x="516" y="664"/>
                        <a:pt x="516" y="664"/>
                      </a:cubicBezTo>
                      <a:cubicBezTo>
                        <a:pt x="511" y="659"/>
                        <a:pt x="503" y="659"/>
                        <a:pt x="498" y="664"/>
                      </a:cubicBezTo>
                      <a:cubicBezTo>
                        <a:pt x="496" y="666"/>
                        <a:pt x="495" y="668"/>
                        <a:pt x="495" y="670"/>
                      </a:cubicBezTo>
                      <a:cubicBezTo>
                        <a:pt x="189" y="670"/>
                        <a:pt x="189" y="670"/>
                        <a:pt x="189" y="670"/>
                      </a:cubicBezTo>
                      <a:cubicBezTo>
                        <a:pt x="221" y="638"/>
                        <a:pt x="221" y="638"/>
                        <a:pt x="221" y="638"/>
                      </a:cubicBezTo>
                      <a:cubicBezTo>
                        <a:pt x="378" y="638"/>
                        <a:pt x="378" y="638"/>
                        <a:pt x="378" y="638"/>
                      </a:cubicBezTo>
                      <a:cubicBezTo>
                        <a:pt x="378" y="640"/>
                        <a:pt x="379" y="641"/>
                        <a:pt x="381" y="642"/>
                      </a:cubicBezTo>
                      <a:cubicBezTo>
                        <a:pt x="386" y="647"/>
                        <a:pt x="394" y="647"/>
                        <a:pt x="399" y="642"/>
                      </a:cubicBezTo>
                      <a:cubicBezTo>
                        <a:pt x="402" y="638"/>
                        <a:pt x="403" y="632"/>
                        <a:pt x="401" y="628"/>
                      </a:cubicBezTo>
                      <a:cubicBezTo>
                        <a:pt x="481" y="548"/>
                        <a:pt x="481" y="548"/>
                        <a:pt x="481" y="548"/>
                      </a:cubicBezTo>
                      <a:cubicBezTo>
                        <a:pt x="481" y="397"/>
                        <a:pt x="481" y="397"/>
                        <a:pt x="481" y="397"/>
                      </a:cubicBezTo>
                      <a:cubicBezTo>
                        <a:pt x="483" y="397"/>
                        <a:pt x="485" y="396"/>
                        <a:pt x="486" y="394"/>
                      </a:cubicBezTo>
                      <a:cubicBezTo>
                        <a:pt x="490" y="390"/>
                        <a:pt x="491" y="384"/>
                        <a:pt x="488" y="379"/>
                      </a:cubicBezTo>
                      <a:cubicBezTo>
                        <a:pt x="748" y="119"/>
                        <a:pt x="748" y="119"/>
                        <a:pt x="748" y="119"/>
                      </a:cubicBezTo>
                      <a:cubicBezTo>
                        <a:pt x="753" y="122"/>
                        <a:pt x="759" y="121"/>
                        <a:pt x="763" y="117"/>
                      </a:cubicBezTo>
                      <a:cubicBezTo>
                        <a:pt x="765" y="115"/>
                        <a:pt x="766" y="113"/>
                        <a:pt x="767" y="111"/>
                      </a:cubicBezTo>
                      <a:cubicBezTo>
                        <a:pt x="886" y="111"/>
                        <a:pt x="886" y="111"/>
                        <a:pt x="886" y="111"/>
                      </a:cubicBezTo>
                      <a:cubicBezTo>
                        <a:pt x="972" y="25"/>
                        <a:pt x="972" y="25"/>
                        <a:pt x="972" y="25"/>
                      </a:cubicBezTo>
                      <a:cubicBezTo>
                        <a:pt x="977" y="28"/>
                        <a:pt x="983" y="27"/>
                        <a:pt x="986" y="23"/>
                      </a:cubicBezTo>
                      <a:cubicBezTo>
                        <a:pt x="991" y="18"/>
                        <a:pt x="991" y="10"/>
                        <a:pt x="986" y="5"/>
                      </a:cubicBezTo>
                      <a:cubicBezTo>
                        <a:pt x="982" y="0"/>
                        <a:pt x="974" y="0"/>
                        <a:pt x="969" y="5"/>
                      </a:cubicBezTo>
                      <a:cubicBezTo>
                        <a:pt x="964" y="10"/>
                        <a:pt x="964" y="16"/>
                        <a:pt x="967" y="21"/>
                      </a:cubicBezTo>
                      <a:cubicBezTo>
                        <a:pt x="884" y="105"/>
                        <a:pt x="884" y="105"/>
                        <a:pt x="884" y="105"/>
                      </a:cubicBezTo>
                      <a:cubicBezTo>
                        <a:pt x="767" y="105"/>
                        <a:pt x="767" y="105"/>
                        <a:pt x="767" y="105"/>
                      </a:cubicBezTo>
                      <a:cubicBezTo>
                        <a:pt x="766" y="103"/>
                        <a:pt x="765" y="101"/>
                        <a:pt x="763" y="99"/>
                      </a:cubicBezTo>
                      <a:cubicBezTo>
                        <a:pt x="758" y="94"/>
                        <a:pt x="751" y="94"/>
                        <a:pt x="746" y="99"/>
                      </a:cubicBezTo>
                      <a:cubicBezTo>
                        <a:pt x="742" y="103"/>
                        <a:pt x="741" y="110"/>
                        <a:pt x="744" y="114"/>
                      </a:cubicBezTo>
                      <a:cubicBezTo>
                        <a:pt x="484" y="374"/>
                        <a:pt x="484" y="374"/>
                        <a:pt x="484" y="374"/>
                      </a:cubicBezTo>
                      <a:cubicBezTo>
                        <a:pt x="479" y="372"/>
                        <a:pt x="473" y="372"/>
                        <a:pt x="469" y="376"/>
                      </a:cubicBezTo>
                      <a:cubicBezTo>
                        <a:pt x="464" y="381"/>
                        <a:pt x="464" y="389"/>
                        <a:pt x="469" y="394"/>
                      </a:cubicBezTo>
                      <a:cubicBezTo>
                        <a:pt x="470" y="396"/>
                        <a:pt x="472" y="397"/>
                        <a:pt x="474" y="397"/>
                      </a:cubicBezTo>
                      <a:cubicBezTo>
                        <a:pt x="474" y="545"/>
                        <a:pt x="474" y="545"/>
                        <a:pt x="474" y="545"/>
                      </a:cubicBezTo>
                      <a:cubicBezTo>
                        <a:pt x="397" y="623"/>
                        <a:pt x="397" y="623"/>
                        <a:pt x="397" y="623"/>
                      </a:cubicBezTo>
                      <a:cubicBezTo>
                        <a:pt x="392" y="620"/>
                        <a:pt x="385" y="620"/>
                        <a:pt x="381" y="625"/>
                      </a:cubicBezTo>
                      <a:cubicBezTo>
                        <a:pt x="379" y="627"/>
                        <a:pt x="378" y="629"/>
                        <a:pt x="377" y="632"/>
                      </a:cubicBezTo>
                      <a:cubicBezTo>
                        <a:pt x="218" y="632"/>
                        <a:pt x="218" y="632"/>
                        <a:pt x="218" y="632"/>
                      </a:cubicBezTo>
                      <a:cubicBezTo>
                        <a:pt x="180" y="670"/>
                        <a:pt x="180" y="670"/>
                        <a:pt x="180" y="670"/>
                      </a:cubicBezTo>
                      <a:cubicBezTo>
                        <a:pt x="103" y="670"/>
                        <a:pt x="103" y="670"/>
                        <a:pt x="103" y="670"/>
                      </a:cubicBezTo>
                      <a:cubicBezTo>
                        <a:pt x="0" y="774"/>
                        <a:pt x="0" y="774"/>
                        <a:pt x="0" y="774"/>
                      </a:cubicBezTo>
                      <a:lnTo>
                        <a:pt x="0" y="78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29" name="Freeform 46">
                  <a:extLst>
                    <a:ext uri="{FF2B5EF4-FFF2-40B4-BE49-F238E27FC236}">
                      <a16:creationId xmlns:a16="http://schemas.microsoft.com/office/drawing/2014/main" id="{F6E860BC-63D7-4FD3-BF63-D5FBF9FC91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075" y="3175"/>
                  <a:ext cx="3225800" cy="2528888"/>
                </a:xfrm>
                <a:custGeom>
                  <a:avLst/>
                  <a:gdLst>
                    <a:gd name="T0" fmla="*/ 885 w 939"/>
                    <a:gd name="T1" fmla="*/ 61 h 738"/>
                    <a:gd name="T2" fmla="*/ 818 w 939"/>
                    <a:gd name="T3" fmla="*/ 61 h 738"/>
                    <a:gd name="T4" fmla="*/ 879 w 939"/>
                    <a:gd name="T5" fmla="*/ 0 h 738"/>
                    <a:gd name="T6" fmla="*/ 870 w 939"/>
                    <a:gd name="T7" fmla="*/ 0 h 738"/>
                    <a:gd name="T8" fmla="*/ 809 w 939"/>
                    <a:gd name="T9" fmla="*/ 61 h 738"/>
                    <a:gd name="T10" fmla="*/ 496 w 939"/>
                    <a:gd name="T11" fmla="*/ 61 h 738"/>
                    <a:gd name="T12" fmla="*/ 493 w 939"/>
                    <a:gd name="T13" fmla="*/ 56 h 738"/>
                    <a:gd name="T14" fmla="*/ 475 w 939"/>
                    <a:gd name="T15" fmla="*/ 56 h 738"/>
                    <a:gd name="T16" fmla="*/ 472 w 939"/>
                    <a:gd name="T17" fmla="*/ 68 h 738"/>
                    <a:gd name="T18" fmla="*/ 202 w 939"/>
                    <a:gd name="T19" fmla="*/ 339 h 738"/>
                    <a:gd name="T20" fmla="*/ 202 w 939"/>
                    <a:gd name="T21" fmla="*/ 413 h 738"/>
                    <a:gd name="T22" fmla="*/ 195 w 939"/>
                    <a:gd name="T23" fmla="*/ 417 h 738"/>
                    <a:gd name="T24" fmla="*/ 195 w 939"/>
                    <a:gd name="T25" fmla="*/ 435 h 738"/>
                    <a:gd name="T26" fmla="*/ 212 w 939"/>
                    <a:gd name="T27" fmla="*/ 435 h 738"/>
                    <a:gd name="T28" fmla="*/ 212 w 939"/>
                    <a:gd name="T29" fmla="*/ 417 h 738"/>
                    <a:gd name="T30" fmla="*/ 208 w 939"/>
                    <a:gd name="T31" fmla="*/ 414 h 738"/>
                    <a:gd name="T32" fmla="*/ 208 w 939"/>
                    <a:gd name="T33" fmla="*/ 341 h 738"/>
                    <a:gd name="T34" fmla="*/ 475 w 939"/>
                    <a:gd name="T35" fmla="*/ 74 h 738"/>
                    <a:gd name="T36" fmla="*/ 493 w 939"/>
                    <a:gd name="T37" fmla="*/ 74 h 738"/>
                    <a:gd name="T38" fmla="*/ 497 w 939"/>
                    <a:gd name="T39" fmla="*/ 68 h 738"/>
                    <a:gd name="T40" fmla="*/ 803 w 939"/>
                    <a:gd name="T41" fmla="*/ 68 h 738"/>
                    <a:gd name="T42" fmla="*/ 771 w 939"/>
                    <a:gd name="T43" fmla="*/ 100 h 738"/>
                    <a:gd name="T44" fmla="*/ 613 w 939"/>
                    <a:gd name="T45" fmla="*/ 100 h 738"/>
                    <a:gd name="T46" fmla="*/ 611 w 939"/>
                    <a:gd name="T47" fmla="*/ 95 h 738"/>
                    <a:gd name="T48" fmla="*/ 593 w 939"/>
                    <a:gd name="T49" fmla="*/ 95 h 738"/>
                    <a:gd name="T50" fmla="*/ 591 w 939"/>
                    <a:gd name="T51" fmla="*/ 110 h 738"/>
                    <a:gd name="T52" fmla="*/ 511 w 939"/>
                    <a:gd name="T53" fmla="*/ 190 h 738"/>
                    <a:gd name="T54" fmla="*/ 511 w 939"/>
                    <a:gd name="T55" fmla="*/ 340 h 738"/>
                    <a:gd name="T56" fmla="*/ 505 w 939"/>
                    <a:gd name="T57" fmla="*/ 344 h 738"/>
                    <a:gd name="T58" fmla="*/ 503 w 939"/>
                    <a:gd name="T59" fmla="*/ 359 h 738"/>
                    <a:gd name="T60" fmla="*/ 243 w 939"/>
                    <a:gd name="T61" fmla="*/ 619 h 738"/>
                    <a:gd name="T62" fmla="*/ 228 w 939"/>
                    <a:gd name="T63" fmla="*/ 621 h 738"/>
                    <a:gd name="T64" fmla="*/ 225 w 939"/>
                    <a:gd name="T65" fmla="*/ 626 h 738"/>
                    <a:gd name="T66" fmla="*/ 105 w 939"/>
                    <a:gd name="T67" fmla="*/ 627 h 738"/>
                    <a:gd name="T68" fmla="*/ 19 w 939"/>
                    <a:gd name="T69" fmla="*/ 712 h 738"/>
                    <a:gd name="T70" fmla="*/ 5 w 939"/>
                    <a:gd name="T71" fmla="*/ 715 h 738"/>
                    <a:gd name="T72" fmla="*/ 5 w 939"/>
                    <a:gd name="T73" fmla="*/ 733 h 738"/>
                    <a:gd name="T74" fmla="*/ 23 w 939"/>
                    <a:gd name="T75" fmla="*/ 733 h 738"/>
                    <a:gd name="T76" fmla="*/ 24 w 939"/>
                    <a:gd name="T77" fmla="*/ 716 h 738"/>
                    <a:gd name="T78" fmla="*/ 108 w 939"/>
                    <a:gd name="T79" fmla="*/ 633 h 738"/>
                    <a:gd name="T80" fmla="*/ 225 w 939"/>
                    <a:gd name="T81" fmla="*/ 633 h 738"/>
                    <a:gd name="T82" fmla="*/ 228 w 939"/>
                    <a:gd name="T83" fmla="*/ 638 h 738"/>
                    <a:gd name="T84" fmla="*/ 246 w 939"/>
                    <a:gd name="T85" fmla="*/ 639 h 738"/>
                    <a:gd name="T86" fmla="*/ 248 w 939"/>
                    <a:gd name="T87" fmla="*/ 623 h 738"/>
                    <a:gd name="T88" fmla="*/ 508 w 939"/>
                    <a:gd name="T89" fmla="*/ 363 h 738"/>
                    <a:gd name="T90" fmla="*/ 523 w 939"/>
                    <a:gd name="T91" fmla="*/ 361 h 738"/>
                    <a:gd name="T92" fmla="*/ 523 w 939"/>
                    <a:gd name="T93" fmla="*/ 344 h 738"/>
                    <a:gd name="T94" fmla="*/ 517 w 939"/>
                    <a:gd name="T95" fmla="*/ 341 h 738"/>
                    <a:gd name="T96" fmla="*/ 517 w 939"/>
                    <a:gd name="T97" fmla="*/ 192 h 738"/>
                    <a:gd name="T98" fmla="*/ 595 w 939"/>
                    <a:gd name="T99" fmla="*/ 115 h 738"/>
                    <a:gd name="T100" fmla="*/ 611 w 939"/>
                    <a:gd name="T101" fmla="*/ 113 h 738"/>
                    <a:gd name="T102" fmla="*/ 614 w 939"/>
                    <a:gd name="T103" fmla="*/ 106 h 738"/>
                    <a:gd name="T104" fmla="*/ 773 w 939"/>
                    <a:gd name="T105" fmla="*/ 106 h 738"/>
                    <a:gd name="T106" fmla="*/ 812 w 939"/>
                    <a:gd name="T107" fmla="*/ 68 h 738"/>
                    <a:gd name="T108" fmla="*/ 888 w 939"/>
                    <a:gd name="T109" fmla="*/ 68 h 738"/>
                    <a:gd name="T110" fmla="*/ 939 w 939"/>
                    <a:gd name="T111" fmla="*/ 16 h 738"/>
                    <a:gd name="T112" fmla="*/ 939 w 939"/>
                    <a:gd name="T113" fmla="*/ 8 h 738"/>
                    <a:gd name="T114" fmla="*/ 885 w 939"/>
                    <a:gd name="T115" fmla="*/ 61 h 7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39" h="738">
                      <a:moveTo>
                        <a:pt x="885" y="61"/>
                      </a:moveTo>
                      <a:cubicBezTo>
                        <a:pt x="818" y="61"/>
                        <a:pt x="818" y="61"/>
                        <a:pt x="818" y="61"/>
                      </a:cubicBezTo>
                      <a:cubicBezTo>
                        <a:pt x="879" y="0"/>
                        <a:pt x="879" y="0"/>
                        <a:pt x="879" y="0"/>
                      </a:cubicBezTo>
                      <a:cubicBezTo>
                        <a:pt x="870" y="0"/>
                        <a:pt x="870" y="0"/>
                        <a:pt x="870" y="0"/>
                      </a:cubicBezTo>
                      <a:cubicBezTo>
                        <a:pt x="809" y="61"/>
                        <a:pt x="809" y="61"/>
                        <a:pt x="809" y="61"/>
                      </a:cubicBezTo>
                      <a:cubicBezTo>
                        <a:pt x="496" y="61"/>
                        <a:pt x="496" y="61"/>
                        <a:pt x="496" y="61"/>
                      </a:cubicBezTo>
                      <a:cubicBezTo>
                        <a:pt x="496" y="59"/>
                        <a:pt x="495" y="58"/>
                        <a:pt x="493" y="56"/>
                      </a:cubicBezTo>
                      <a:cubicBezTo>
                        <a:pt x="488" y="51"/>
                        <a:pt x="480" y="51"/>
                        <a:pt x="475" y="56"/>
                      </a:cubicBezTo>
                      <a:cubicBezTo>
                        <a:pt x="472" y="59"/>
                        <a:pt x="471" y="64"/>
                        <a:pt x="472" y="68"/>
                      </a:cubicBezTo>
                      <a:cubicBezTo>
                        <a:pt x="202" y="339"/>
                        <a:pt x="202" y="339"/>
                        <a:pt x="202" y="339"/>
                      </a:cubicBezTo>
                      <a:cubicBezTo>
                        <a:pt x="202" y="413"/>
                        <a:pt x="202" y="413"/>
                        <a:pt x="202" y="413"/>
                      </a:cubicBezTo>
                      <a:cubicBezTo>
                        <a:pt x="199" y="414"/>
                        <a:pt x="197" y="415"/>
                        <a:pt x="195" y="417"/>
                      </a:cubicBezTo>
                      <a:cubicBezTo>
                        <a:pt x="190" y="422"/>
                        <a:pt x="190" y="430"/>
                        <a:pt x="195" y="435"/>
                      </a:cubicBezTo>
                      <a:cubicBezTo>
                        <a:pt x="200" y="440"/>
                        <a:pt x="207" y="440"/>
                        <a:pt x="212" y="435"/>
                      </a:cubicBezTo>
                      <a:cubicBezTo>
                        <a:pt x="217" y="430"/>
                        <a:pt x="217" y="422"/>
                        <a:pt x="212" y="417"/>
                      </a:cubicBezTo>
                      <a:cubicBezTo>
                        <a:pt x="211" y="416"/>
                        <a:pt x="210" y="415"/>
                        <a:pt x="208" y="414"/>
                      </a:cubicBezTo>
                      <a:cubicBezTo>
                        <a:pt x="208" y="341"/>
                        <a:pt x="208" y="341"/>
                        <a:pt x="208" y="341"/>
                      </a:cubicBezTo>
                      <a:cubicBezTo>
                        <a:pt x="475" y="74"/>
                        <a:pt x="475" y="74"/>
                        <a:pt x="475" y="74"/>
                      </a:cubicBezTo>
                      <a:cubicBezTo>
                        <a:pt x="480" y="79"/>
                        <a:pt x="488" y="79"/>
                        <a:pt x="493" y="74"/>
                      </a:cubicBezTo>
                      <a:cubicBezTo>
                        <a:pt x="495" y="72"/>
                        <a:pt x="496" y="70"/>
                        <a:pt x="497" y="68"/>
                      </a:cubicBezTo>
                      <a:cubicBezTo>
                        <a:pt x="803" y="68"/>
                        <a:pt x="803" y="68"/>
                        <a:pt x="803" y="68"/>
                      </a:cubicBezTo>
                      <a:cubicBezTo>
                        <a:pt x="771" y="100"/>
                        <a:pt x="771" y="100"/>
                        <a:pt x="771" y="100"/>
                      </a:cubicBezTo>
                      <a:cubicBezTo>
                        <a:pt x="613" y="100"/>
                        <a:pt x="613" y="100"/>
                        <a:pt x="613" y="100"/>
                      </a:cubicBezTo>
                      <a:cubicBezTo>
                        <a:pt x="613" y="98"/>
                        <a:pt x="612" y="97"/>
                        <a:pt x="611" y="95"/>
                      </a:cubicBezTo>
                      <a:cubicBezTo>
                        <a:pt x="606" y="91"/>
                        <a:pt x="598" y="91"/>
                        <a:pt x="593" y="95"/>
                      </a:cubicBezTo>
                      <a:cubicBezTo>
                        <a:pt x="589" y="99"/>
                        <a:pt x="588" y="105"/>
                        <a:pt x="591" y="110"/>
                      </a:cubicBezTo>
                      <a:cubicBezTo>
                        <a:pt x="511" y="190"/>
                        <a:pt x="511" y="190"/>
                        <a:pt x="511" y="190"/>
                      </a:cubicBezTo>
                      <a:cubicBezTo>
                        <a:pt x="511" y="340"/>
                        <a:pt x="511" y="340"/>
                        <a:pt x="511" y="340"/>
                      </a:cubicBezTo>
                      <a:cubicBezTo>
                        <a:pt x="509" y="341"/>
                        <a:pt x="507" y="342"/>
                        <a:pt x="505" y="344"/>
                      </a:cubicBezTo>
                      <a:cubicBezTo>
                        <a:pt x="501" y="348"/>
                        <a:pt x="500" y="354"/>
                        <a:pt x="503" y="359"/>
                      </a:cubicBezTo>
                      <a:cubicBezTo>
                        <a:pt x="243" y="619"/>
                        <a:pt x="243" y="619"/>
                        <a:pt x="243" y="619"/>
                      </a:cubicBezTo>
                      <a:cubicBezTo>
                        <a:pt x="238" y="616"/>
                        <a:pt x="232" y="617"/>
                        <a:pt x="228" y="621"/>
                      </a:cubicBezTo>
                      <a:cubicBezTo>
                        <a:pt x="226" y="622"/>
                        <a:pt x="225" y="624"/>
                        <a:pt x="225" y="626"/>
                      </a:cubicBezTo>
                      <a:cubicBezTo>
                        <a:pt x="105" y="627"/>
                        <a:pt x="105" y="627"/>
                        <a:pt x="105" y="627"/>
                      </a:cubicBezTo>
                      <a:cubicBezTo>
                        <a:pt x="19" y="712"/>
                        <a:pt x="19" y="712"/>
                        <a:pt x="19" y="712"/>
                      </a:cubicBezTo>
                      <a:cubicBezTo>
                        <a:pt x="15" y="710"/>
                        <a:pt x="9" y="711"/>
                        <a:pt x="5" y="715"/>
                      </a:cubicBezTo>
                      <a:cubicBezTo>
                        <a:pt x="0" y="720"/>
                        <a:pt x="0" y="728"/>
                        <a:pt x="5" y="733"/>
                      </a:cubicBezTo>
                      <a:cubicBezTo>
                        <a:pt x="10" y="738"/>
                        <a:pt x="18" y="738"/>
                        <a:pt x="23" y="733"/>
                      </a:cubicBezTo>
                      <a:cubicBezTo>
                        <a:pt x="27" y="728"/>
                        <a:pt x="28" y="721"/>
                        <a:pt x="24" y="716"/>
                      </a:cubicBezTo>
                      <a:cubicBezTo>
                        <a:pt x="108" y="633"/>
                        <a:pt x="108" y="633"/>
                        <a:pt x="108" y="633"/>
                      </a:cubicBezTo>
                      <a:cubicBezTo>
                        <a:pt x="225" y="633"/>
                        <a:pt x="225" y="633"/>
                        <a:pt x="225" y="633"/>
                      </a:cubicBezTo>
                      <a:cubicBezTo>
                        <a:pt x="225" y="635"/>
                        <a:pt x="226" y="637"/>
                        <a:pt x="228" y="638"/>
                      </a:cubicBezTo>
                      <a:cubicBezTo>
                        <a:pt x="233" y="643"/>
                        <a:pt x="241" y="644"/>
                        <a:pt x="246" y="639"/>
                      </a:cubicBezTo>
                      <a:cubicBezTo>
                        <a:pt x="250" y="634"/>
                        <a:pt x="250" y="628"/>
                        <a:pt x="248" y="623"/>
                      </a:cubicBezTo>
                      <a:cubicBezTo>
                        <a:pt x="508" y="363"/>
                        <a:pt x="508" y="363"/>
                        <a:pt x="508" y="363"/>
                      </a:cubicBezTo>
                      <a:cubicBezTo>
                        <a:pt x="512" y="366"/>
                        <a:pt x="519" y="366"/>
                        <a:pt x="523" y="361"/>
                      </a:cubicBezTo>
                      <a:cubicBezTo>
                        <a:pt x="528" y="357"/>
                        <a:pt x="528" y="349"/>
                        <a:pt x="523" y="344"/>
                      </a:cubicBezTo>
                      <a:cubicBezTo>
                        <a:pt x="521" y="342"/>
                        <a:pt x="519" y="341"/>
                        <a:pt x="517" y="341"/>
                      </a:cubicBezTo>
                      <a:cubicBezTo>
                        <a:pt x="517" y="192"/>
                        <a:pt x="517" y="192"/>
                        <a:pt x="517" y="192"/>
                      </a:cubicBezTo>
                      <a:cubicBezTo>
                        <a:pt x="595" y="115"/>
                        <a:pt x="595" y="115"/>
                        <a:pt x="595" y="115"/>
                      </a:cubicBezTo>
                      <a:cubicBezTo>
                        <a:pt x="600" y="118"/>
                        <a:pt x="606" y="118"/>
                        <a:pt x="611" y="113"/>
                      </a:cubicBezTo>
                      <a:cubicBezTo>
                        <a:pt x="613" y="111"/>
                        <a:pt x="614" y="109"/>
                        <a:pt x="614" y="106"/>
                      </a:cubicBezTo>
                      <a:cubicBezTo>
                        <a:pt x="773" y="106"/>
                        <a:pt x="773" y="106"/>
                        <a:pt x="773" y="106"/>
                      </a:cubicBezTo>
                      <a:cubicBezTo>
                        <a:pt x="812" y="68"/>
                        <a:pt x="812" y="68"/>
                        <a:pt x="812" y="68"/>
                      </a:cubicBezTo>
                      <a:cubicBezTo>
                        <a:pt x="888" y="68"/>
                        <a:pt x="888" y="68"/>
                        <a:pt x="888" y="68"/>
                      </a:cubicBezTo>
                      <a:cubicBezTo>
                        <a:pt x="939" y="16"/>
                        <a:pt x="939" y="16"/>
                        <a:pt x="939" y="16"/>
                      </a:cubicBezTo>
                      <a:cubicBezTo>
                        <a:pt x="939" y="8"/>
                        <a:pt x="939" y="8"/>
                        <a:pt x="939" y="8"/>
                      </a:cubicBezTo>
                      <a:lnTo>
                        <a:pt x="885" y="6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30" name="Freeform 48">
                  <a:extLst>
                    <a:ext uri="{FF2B5EF4-FFF2-40B4-BE49-F238E27FC236}">
                      <a16:creationId xmlns:a16="http://schemas.microsoft.com/office/drawing/2014/main" id="{8010F46E-3D8C-4A29-80FD-D8A7D73891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29288" y="5816600"/>
                  <a:ext cx="639762" cy="1038225"/>
                </a:xfrm>
                <a:custGeom>
                  <a:avLst/>
                  <a:gdLst>
                    <a:gd name="T0" fmla="*/ 109 w 186"/>
                    <a:gd name="T1" fmla="*/ 215 h 303"/>
                    <a:gd name="T2" fmla="*/ 109 w 186"/>
                    <a:gd name="T3" fmla="*/ 197 h 303"/>
                    <a:gd name="T4" fmla="*/ 105 w 186"/>
                    <a:gd name="T5" fmla="*/ 194 h 303"/>
                    <a:gd name="T6" fmla="*/ 104 w 186"/>
                    <a:gd name="T7" fmla="*/ 87 h 303"/>
                    <a:gd name="T8" fmla="*/ 165 w 186"/>
                    <a:gd name="T9" fmla="*/ 25 h 303"/>
                    <a:gd name="T10" fmla="*/ 181 w 186"/>
                    <a:gd name="T11" fmla="*/ 23 h 303"/>
                    <a:gd name="T12" fmla="*/ 181 w 186"/>
                    <a:gd name="T13" fmla="*/ 5 h 303"/>
                    <a:gd name="T14" fmla="*/ 163 w 186"/>
                    <a:gd name="T15" fmla="*/ 5 h 303"/>
                    <a:gd name="T16" fmla="*/ 161 w 186"/>
                    <a:gd name="T17" fmla="*/ 21 h 303"/>
                    <a:gd name="T18" fmla="*/ 98 w 186"/>
                    <a:gd name="T19" fmla="*/ 84 h 303"/>
                    <a:gd name="T20" fmla="*/ 99 w 186"/>
                    <a:gd name="T21" fmla="*/ 193 h 303"/>
                    <a:gd name="T22" fmla="*/ 91 w 186"/>
                    <a:gd name="T23" fmla="*/ 197 h 303"/>
                    <a:gd name="T24" fmla="*/ 90 w 186"/>
                    <a:gd name="T25" fmla="*/ 213 h 303"/>
                    <a:gd name="T26" fmla="*/ 0 w 186"/>
                    <a:gd name="T27" fmla="*/ 303 h 303"/>
                    <a:gd name="T28" fmla="*/ 9 w 186"/>
                    <a:gd name="T29" fmla="*/ 303 h 303"/>
                    <a:gd name="T30" fmla="*/ 95 w 186"/>
                    <a:gd name="T31" fmla="*/ 217 h 303"/>
                    <a:gd name="T32" fmla="*/ 109 w 186"/>
                    <a:gd name="T33" fmla="*/ 215 h 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6" h="303">
                      <a:moveTo>
                        <a:pt x="109" y="215"/>
                      </a:moveTo>
                      <a:cubicBezTo>
                        <a:pt x="114" y="210"/>
                        <a:pt x="114" y="202"/>
                        <a:pt x="109" y="197"/>
                      </a:cubicBezTo>
                      <a:cubicBezTo>
                        <a:pt x="108" y="196"/>
                        <a:pt x="107" y="195"/>
                        <a:pt x="105" y="194"/>
                      </a:cubicBezTo>
                      <a:cubicBezTo>
                        <a:pt x="104" y="87"/>
                        <a:pt x="104" y="87"/>
                        <a:pt x="104" y="87"/>
                      </a:cubicBezTo>
                      <a:cubicBezTo>
                        <a:pt x="165" y="25"/>
                        <a:pt x="165" y="25"/>
                        <a:pt x="165" y="25"/>
                      </a:cubicBezTo>
                      <a:cubicBezTo>
                        <a:pt x="170" y="28"/>
                        <a:pt x="176" y="27"/>
                        <a:pt x="181" y="23"/>
                      </a:cubicBezTo>
                      <a:cubicBezTo>
                        <a:pt x="186" y="18"/>
                        <a:pt x="186" y="10"/>
                        <a:pt x="181" y="5"/>
                      </a:cubicBezTo>
                      <a:cubicBezTo>
                        <a:pt x="176" y="0"/>
                        <a:pt x="168" y="0"/>
                        <a:pt x="163" y="5"/>
                      </a:cubicBezTo>
                      <a:cubicBezTo>
                        <a:pt x="159" y="10"/>
                        <a:pt x="158" y="16"/>
                        <a:pt x="161" y="21"/>
                      </a:cubicBezTo>
                      <a:cubicBezTo>
                        <a:pt x="98" y="84"/>
                        <a:pt x="98" y="84"/>
                        <a:pt x="98" y="84"/>
                      </a:cubicBezTo>
                      <a:cubicBezTo>
                        <a:pt x="99" y="193"/>
                        <a:pt x="99" y="193"/>
                        <a:pt x="99" y="193"/>
                      </a:cubicBezTo>
                      <a:cubicBezTo>
                        <a:pt x="96" y="194"/>
                        <a:pt x="94" y="195"/>
                        <a:pt x="91" y="197"/>
                      </a:cubicBezTo>
                      <a:cubicBezTo>
                        <a:pt x="87" y="201"/>
                        <a:pt x="87" y="208"/>
                        <a:pt x="90" y="213"/>
                      </a:cubicBezTo>
                      <a:cubicBezTo>
                        <a:pt x="0" y="303"/>
                        <a:pt x="0" y="303"/>
                        <a:pt x="0" y="303"/>
                      </a:cubicBezTo>
                      <a:cubicBezTo>
                        <a:pt x="9" y="303"/>
                        <a:pt x="9" y="303"/>
                        <a:pt x="9" y="303"/>
                      </a:cubicBezTo>
                      <a:cubicBezTo>
                        <a:pt x="95" y="217"/>
                        <a:pt x="95" y="217"/>
                        <a:pt x="95" y="217"/>
                      </a:cubicBezTo>
                      <a:cubicBezTo>
                        <a:pt x="100" y="219"/>
                        <a:pt x="105" y="219"/>
                        <a:pt x="109" y="2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31" name="Freeform 49">
                  <a:extLst>
                    <a:ext uri="{FF2B5EF4-FFF2-40B4-BE49-F238E27FC236}">
                      <a16:creationId xmlns:a16="http://schemas.microsoft.com/office/drawing/2014/main" id="{D87C6231-3C20-401C-BE17-9422FCAAF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500" y="3503613"/>
                  <a:ext cx="1076325" cy="1525588"/>
                </a:xfrm>
                <a:custGeom>
                  <a:avLst/>
                  <a:gdLst>
                    <a:gd name="T0" fmla="*/ 206 w 313"/>
                    <a:gd name="T1" fmla="*/ 112 h 445"/>
                    <a:gd name="T2" fmla="*/ 293 w 313"/>
                    <a:gd name="T3" fmla="*/ 25 h 445"/>
                    <a:gd name="T4" fmla="*/ 308 w 313"/>
                    <a:gd name="T5" fmla="*/ 23 h 445"/>
                    <a:gd name="T6" fmla="*/ 308 w 313"/>
                    <a:gd name="T7" fmla="*/ 5 h 445"/>
                    <a:gd name="T8" fmla="*/ 290 w 313"/>
                    <a:gd name="T9" fmla="*/ 5 h 445"/>
                    <a:gd name="T10" fmla="*/ 288 w 313"/>
                    <a:gd name="T11" fmla="*/ 20 h 445"/>
                    <a:gd name="T12" fmla="*/ 199 w 313"/>
                    <a:gd name="T13" fmla="*/ 109 h 445"/>
                    <a:gd name="T14" fmla="*/ 199 w 313"/>
                    <a:gd name="T15" fmla="*/ 241 h 445"/>
                    <a:gd name="T16" fmla="*/ 20 w 313"/>
                    <a:gd name="T17" fmla="*/ 420 h 445"/>
                    <a:gd name="T18" fmla="*/ 5 w 313"/>
                    <a:gd name="T19" fmla="*/ 422 h 445"/>
                    <a:gd name="T20" fmla="*/ 5 w 313"/>
                    <a:gd name="T21" fmla="*/ 440 h 445"/>
                    <a:gd name="T22" fmla="*/ 23 w 313"/>
                    <a:gd name="T23" fmla="*/ 440 h 445"/>
                    <a:gd name="T24" fmla="*/ 25 w 313"/>
                    <a:gd name="T25" fmla="*/ 425 h 445"/>
                    <a:gd name="T26" fmla="*/ 206 w 313"/>
                    <a:gd name="T27" fmla="*/ 244 h 445"/>
                    <a:gd name="T28" fmla="*/ 206 w 313"/>
                    <a:gd name="T29" fmla="*/ 112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3" h="445">
                      <a:moveTo>
                        <a:pt x="206" y="112"/>
                      </a:moveTo>
                      <a:cubicBezTo>
                        <a:pt x="293" y="25"/>
                        <a:pt x="293" y="25"/>
                        <a:pt x="293" y="25"/>
                      </a:cubicBezTo>
                      <a:cubicBezTo>
                        <a:pt x="297" y="28"/>
                        <a:pt x="304" y="27"/>
                        <a:pt x="308" y="23"/>
                      </a:cubicBezTo>
                      <a:cubicBezTo>
                        <a:pt x="313" y="18"/>
                        <a:pt x="313" y="10"/>
                        <a:pt x="308" y="5"/>
                      </a:cubicBezTo>
                      <a:cubicBezTo>
                        <a:pt x="303" y="0"/>
                        <a:pt x="295" y="0"/>
                        <a:pt x="290" y="5"/>
                      </a:cubicBezTo>
                      <a:cubicBezTo>
                        <a:pt x="286" y="9"/>
                        <a:pt x="285" y="16"/>
                        <a:pt x="288" y="20"/>
                      </a:cubicBezTo>
                      <a:cubicBezTo>
                        <a:pt x="199" y="109"/>
                        <a:pt x="199" y="109"/>
                        <a:pt x="199" y="109"/>
                      </a:cubicBezTo>
                      <a:cubicBezTo>
                        <a:pt x="199" y="241"/>
                        <a:pt x="199" y="241"/>
                        <a:pt x="199" y="241"/>
                      </a:cubicBezTo>
                      <a:cubicBezTo>
                        <a:pt x="20" y="420"/>
                        <a:pt x="20" y="420"/>
                        <a:pt x="20" y="420"/>
                      </a:cubicBezTo>
                      <a:cubicBezTo>
                        <a:pt x="15" y="417"/>
                        <a:pt x="9" y="418"/>
                        <a:pt x="5" y="422"/>
                      </a:cubicBezTo>
                      <a:cubicBezTo>
                        <a:pt x="0" y="427"/>
                        <a:pt x="0" y="435"/>
                        <a:pt x="5" y="440"/>
                      </a:cubicBezTo>
                      <a:cubicBezTo>
                        <a:pt x="10" y="445"/>
                        <a:pt x="18" y="445"/>
                        <a:pt x="23" y="440"/>
                      </a:cubicBezTo>
                      <a:cubicBezTo>
                        <a:pt x="27" y="436"/>
                        <a:pt x="27" y="430"/>
                        <a:pt x="25" y="425"/>
                      </a:cubicBezTo>
                      <a:cubicBezTo>
                        <a:pt x="206" y="244"/>
                        <a:pt x="206" y="244"/>
                        <a:pt x="206" y="244"/>
                      </a:cubicBezTo>
                      <a:lnTo>
                        <a:pt x="206" y="11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32" name="Freeform 50">
                  <a:extLst>
                    <a:ext uri="{FF2B5EF4-FFF2-40B4-BE49-F238E27FC236}">
                      <a16:creationId xmlns:a16="http://schemas.microsoft.com/office/drawing/2014/main" id="{E42234B4-D5DA-4EE3-842B-62438361F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5703888"/>
                  <a:ext cx="593725" cy="1062038"/>
                </a:xfrm>
                <a:custGeom>
                  <a:avLst/>
                  <a:gdLst>
                    <a:gd name="T0" fmla="*/ 66 w 173"/>
                    <a:gd name="T1" fmla="*/ 112 h 310"/>
                    <a:gd name="T2" fmla="*/ 153 w 173"/>
                    <a:gd name="T3" fmla="*/ 25 h 310"/>
                    <a:gd name="T4" fmla="*/ 168 w 173"/>
                    <a:gd name="T5" fmla="*/ 23 h 310"/>
                    <a:gd name="T6" fmla="*/ 168 w 173"/>
                    <a:gd name="T7" fmla="*/ 5 h 310"/>
                    <a:gd name="T8" fmla="*/ 151 w 173"/>
                    <a:gd name="T9" fmla="*/ 5 h 310"/>
                    <a:gd name="T10" fmla="*/ 149 w 173"/>
                    <a:gd name="T11" fmla="*/ 20 h 310"/>
                    <a:gd name="T12" fmla="*/ 60 w 173"/>
                    <a:gd name="T13" fmla="*/ 109 h 310"/>
                    <a:gd name="T14" fmla="*/ 60 w 173"/>
                    <a:gd name="T15" fmla="*/ 241 h 310"/>
                    <a:gd name="T16" fmla="*/ 0 w 173"/>
                    <a:gd name="T17" fmla="*/ 301 h 310"/>
                    <a:gd name="T18" fmla="*/ 0 w 173"/>
                    <a:gd name="T19" fmla="*/ 310 h 310"/>
                    <a:gd name="T20" fmla="*/ 66 w 173"/>
                    <a:gd name="T21" fmla="*/ 243 h 310"/>
                    <a:gd name="T22" fmla="*/ 66 w 173"/>
                    <a:gd name="T23" fmla="*/ 112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3" h="310">
                      <a:moveTo>
                        <a:pt x="66" y="112"/>
                      </a:moveTo>
                      <a:cubicBezTo>
                        <a:pt x="153" y="25"/>
                        <a:pt x="153" y="25"/>
                        <a:pt x="153" y="25"/>
                      </a:cubicBezTo>
                      <a:cubicBezTo>
                        <a:pt x="158" y="28"/>
                        <a:pt x="164" y="27"/>
                        <a:pt x="168" y="23"/>
                      </a:cubicBezTo>
                      <a:cubicBezTo>
                        <a:pt x="173" y="18"/>
                        <a:pt x="173" y="10"/>
                        <a:pt x="168" y="5"/>
                      </a:cubicBezTo>
                      <a:cubicBezTo>
                        <a:pt x="164" y="0"/>
                        <a:pt x="155" y="0"/>
                        <a:pt x="151" y="5"/>
                      </a:cubicBezTo>
                      <a:cubicBezTo>
                        <a:pt x="146" y="9"/>
                        <a:pt x="146" y="15"/>
                        <a:pt x="149" y="20"/>
                      </a:cubicBezTo>
                      <a:cubicBezTo>
                        <a:pt x="60" y="109"/>
                        <a:pt x="60" y="109"/>
                        <a:pt x="60" y="109"/>
                      </a:cubicBezTo>
                      <a:cubicBezTo>
                        <a:pt x="60" y="241"/>
                        <a:pt x="60" y="241"/>
                        <a:pt x="60" y="241"/>
                      </a:cubicBezTo>
                      <a:cubicBezTo>
                        <a:pt x="0" y="301"/>
                        <a:pt x="0" y="301"/>
                        <a:pt x="0" y="301"/>
                      </a:cubicBezTo>
                      <a:cubicBezTo>
                        <a:pt x="0" y="310"/>
                        <a:pt x="0" y="310"/>
                        <a:pt x="0" y="310"/>
                      </a:cubicBezTo>
                      <a:cubicBezTo>
                        <a:pt x="66" y="243"/>
                        <a:pt x="66" y="243"/>
                        <a:pt x="66" y="243"/>
                      </a:cubicBezTo>
                      <a:lnTo>
                        <a:pt x="66" y="11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33" name="Freeform 51">
                  <a:extLst>
                    <a:ext uri="{FF2B5EF4-FFF2-40B4-BE49-F238E27FC236}">
                      <a16:creationId xmlns:a16="http://schemas.microsoft.com/office/drawing/2014/main" id="{9B50F3EF-D6F5-4F1B-9DA4-7BB36E28F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3938" y="2243138"/>
                  <a:ext cx="1249362" cy="1195388"/>
                </a:xfrm>
                <a:custGeom>
                  <a:avLst/>
                  <a:gdLst>
                    <a:gd name="T0" fmla="*/ 61 w 364"/>
                    <a:gd name="T1" fmla="*/ 283 h 349"/>
                    <a:gd name="T2" fmla="*/ 0 w 364"/>
                    <a:gd name="T3" fmla="*/ 344 h 349"/>
                    <a:gd name="T4" fmla="*/ 5 w 364"/>
                    <a:gd name="T5" fmla="*/ 349 h 349"/>
                    <a:gd name="T6" fmla="*/ 64 w 364"/>
                    <a:gd name="T7" fmla="*/ 290 h 349"/>
                    <a:gd name="T8" fmla="*/ 135 w 364"/>
                    <a:gd name="T9" fmla="*/ 290 h 349"/>
                    <a:gd name="T10" fmla="*/ 204 w 364"/>
                    <a:gd name="T11" fmla="*/ 221 h 349"/>
                    <a:gd name="T12" fmla="*/ 204 w 364"/>
                    <a:gd name="T13" fmla="*/ 176 h 349"/>
                    <a:gd name="T14" fmla="*/ 208 w 364"/>
                    <a:gd name="T15" fmla="*/ 173 h 349"/>
                    <a:gd name="T16" fmla="*/ 209 w 364"/>
                    <a:gd name="T17" fmla="*/ 160 h 349"/>
                    <a:gd name="T18" fmla="*/ 348 w 364"/>
                    <a:gd name="T19" fmla="*/ 22 h 349"/>
                    <a:gd name="T20" fmla="*/ 360 w 364"/>
                    <a:gd name="T21" fmla="*/ 20 h 349"/>
                    <a:gd name="T22" fmla="*/ 360 w 364"/>
                    <a:gd name="T23" fmla="*/ 5 h 349"/>
                    <a:gd name="T24" fmla="*/ 345 w 364"/>
                    <a:gd name="T25" fmla="*/ 5 h 349"/>
                    <a:gd name="T26" fmla="*/ 342 w 364"/>
                    <a:gd name="T27" fmla="*/ 17 h 349"/>
                    <a:gd name="T28" fmla="*/ 204 w 364"/>
                    <a:gd name="T29" fmla="*/ 155 h 349"/>
                    <a:gd name="T30" fmla="*/ 192 w 364"/>
                    <a:gd name="T31" fmla="*/ 158 h 349"/>
                    <a:gd name="T32" fmla="*/ 192 w 364"/>
                    <a:gd name="T33" fmla="*/ 173 h 349"/>
                    <a:gd name="T34" fmla="*/ 196 w 364"/>
                    <a:gd name="T35" fmla="*/ 176 h 349"/>
                    <a:gd name="T36" fmla="*/ 196 w 364"/>
                    <a:gd name="T37" fmla="*/ 218 h 349"/>
                    <a:gd name="T38" fmla="*/ 132 w 364"/>
                    <a:gd name="T39" fmla="*/ 283 h 349"/>
                    <a:gd name="T40" fmla="*/ 61 w 364"/>
                    <a:gd name="T41" fmla="*/ 283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4" h="349">
                      <a:moveTo>
                        <a:pt x="61" y="283"/>
                      </a:moveTo>
                      <a:cubicBezTo>
                        <a:pt x="0" y="344"/>
                        <a:pt x="0" y="344"/>
                        <a:pt x="0" y="344"/>
                      </a:cubicBezTo>
                      <a:cubicBezTo>
                        <a:pt x="5" y="349"/>
                        <a:pt x="5" y="349"/>
                        <a:pt x="5" y="349"/>
                      </a:cubicBezTo>
                      <a:cubicBezTo>
                        <a:pt x="64" y="290"/>
                        <a:pt x="64" y="290"/>
                        <a:pt x="64" y="290"/>
                      </a:cubicBezTo>
                      <a:cubicBezTo>
                        <a:pt x="135" y="290"/>
                        <a:pt x="135" y="290"/>
                        <a:pt x="135" y="290"/>
                      </a:cubicBezTo>
                      <a:cubicBezTo>
                        <a:pt x="204" y="221"/>
                        <a:pt x="204" y="221"/>
                        <a:pt x="204" y="221"/>
                      </a:cubicBezTo>
                      <a:cubicBezTo>
                        <a:pt x="204" y="176"/>
                        <a:pt x="204" y="176"/>
                        <a:pt x="204" y="176"/>
                      </a:cubicBezTo>
                      <a:cubicBezTo>
                        <a:pt x="205" y="175"/>
                        <a:pt x="207" y="174"/>
                        <a:pt x="208" y="173"/>
                      </a:cubicBezTo>
                      <a:cubicBezTo>
                        <a:pt x="211" y="170"/>
                        <a:pt x="212" y="164"/>
                        <a:pt x="209" y="160"/>
                      </a:cubicBezTo>
                      <a:cubicBezTo>
                        <a:pt x="348" y="22"/>
                        <a:pt x="348" y="22"/>
                        <a:pt x="348" y="22"/>
                      </a:cubicBezTo>
                      <a:cubicBezTo>
                        <a:pt x="352" y="24"/>
                        <a:pt x="357" y="23"/>
                        <a:pt x="360" y="20"/>
                      </a:cubicBezTo>
                      <a:cubicBezTo>
                        <a:pt x="364" y="16"/>
                        <a:pt x="364" y="9"/>
                        <a:pt x="360" y="5"/>
                      </a:cubicBezTo>
                      <a:cubicBezTo>
                        <a:pt x="356" y="0"/>
                        <a:pt x="349" y="0"/>
                        <a:pt x="345" y="5"/>
                      </a:cubicBezTo>
                      <a:cubicBezTo>
                        <a:pt x="341" y="8"/>
                        <a:pt x="341" y="13"/>
                        <a:pt x="342" y="17"/>
                      </a:cubicBezTo>
                      <a:cubicBezTo>
                        <a:pt x="204" y="155"/>
                        <a:pt x="204" y="155"/>
                        <a:pt x="204" y="155"/>
                      </a:cubicBezTo>
                      <a:cubicBezTo>
                        <a:pt x="200" y="154"/>
                        <a:pt x="195" y="155"/>
                        <a:pt x="192" y="158"/>
                      </a:cubicBezTo>
                      <a:cubicBezTo>
                        <a:pt x="188" y="162"/>
                        <a:pt x="188" y="169"/>
                        <a:pt x="192" y="173"/>
                      </a:cubicBezTo>
                      <a:cubicBezTo>
                        <a:pt x="193" y="174"/>
                        <a:pt x="195" y="175"/>
                        <a:pt x="196" y="176"/>
                      </a:cubicBezTo>
                      <a:cubicBezTo>
                        <a:pt x="196" y="218"/>
                        <a:pt x="196" y="218"/>
                        <a:pt x="196" y="218"/>
                      </a:cubicBezTo>
                      <a:cubicBezTo>
                        <a:pt x="132" y="283"/>
                        <a:pt x="132" y="283"/>
                        <a:pt x="132" y="283"/>
                      </a:cubicBezTo>
                      <a:lnTo>
                        <a:pt x="61" y="28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34" name="Freeform 52">
                  <a:extLst>
                    <a:ext uri="{FF2B5EF4-FFF2-40B4-BE49-F238E27FC236}">
                      <a16:creationId xmlns:a16="http://schemas.microsoft.com/office/drawing/2014/main" id="{A902AAF9-0BA0-4754-836D-4693DC0C79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6375" y="801688"/>
                  <a:ext cx="1074737" cy="1524000"/>
                </a:xfrm>
                <a:custGeom>
                  <a:avLst/>
                  <a:gdLst>
                    <a:gd name="T0" fmla="*/ 200 w 313"/>
                    <a:gd name="T1" fmla="*/ 241 h 445"/>
                    <a:gd name="T2" fmla="*/ 21 w 313"/>
                    <a:gd name="T3" fmla="*/ 420 h 445"/>
                    <a:gd name="T4" fmla="*/ 5 w 313"/>
                    <a:gd name="T5" fmla="*/ 422 h 445"/>
                    <a:gd name="T6" fmla="*/ 5 w 313"/>
                    <a:gd name="T7" fmla="*/ 440 h 445"/>
                    <a:gd name="T8" fmla="*/ 23 w 313"/>
                    <a:gd name="T9" fmla="*/ 440 h 445"/>
                    <a:gd name="T10" fmla="*/ 25 w 313"/>
                    <a:gd name="T11" fmla="*/ 425 h 445"/>
                    <a:gd name="T12" fmla="*/ 206 w 313"/>
                    <a:gd name="T13" fmla="*/ 243 h 445"/>
                    <a:gd name="T14" fmla="*/ 206 w 313"/>
                    <a:gd name="T15" fmla="*/ 112 h 445"/>
                    <a:gd name="T16" fmla="*/ 293 w 313"/>
                    <a:gd name="T17" fmla="*/ 25 h 445"/>
                    <a:gd name="T18" fmla="*/ 308 w 313"/>
                    <a:gd name="T19" fmla="*/ 23 h 445"/>
                    <a:gd name="T20" fmla="*/ 308 w 313"/>
                    <a:gd name="T21" fmla="*/ 5 h 445"/>
                    <a:gd name="T22" fmla="*/ 291 w 313"/>
                    <a:gd name="T23" fmla="*/ 5 h 445"/>
                    <a:gd name="T24" fmla="*/ 289 w 313"/>
                    <a:gd name="T25" fmla="*/ 20 h 445"/>
                    <a:gd name="T26" fmla="*/ 200 w 313"/>
                    <a:gd name="T27" fmla="*/ 109 h 445"/>
                    <a:gd name="T28" fmla="*/ 200 w 313"/>
                    <a:gd name="T29" fmla="*/ 241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3" h="445">
                      <a:moveTo>
                        <a:pt x="200" y="241"/>
                      </a:moveTo>
                      <a:cubicBezTo>
                        <a:pt x="21" y="420"/>
                        <a:pt x="21" y="420"/>
                        <a:pt x="21" y="420"/>
                      </a:cubicBezTo>
                      <a:cubicBezTo>
                        <a:pt x="16" y="417"/>
                        <a:pt x="9" y="418"/>
                        <a:pt x="5" y="422"/>
                      </a:cubicBezTo>
                      <a:cubicBezTo>
                        <a:pt x="0" y="427"/>
                        <a:pt x="0" y="435"/>
                        <a:pt x="5" y="440"/>
                      </a:cubicBezTo>
                      <a:cubicBezTo>
                        <a:pt x="10" y="445"/>
                        <a:pt x="18" y="445"/>
                        <a:pt x="23" y="440"/>
                      </a:cubicBezTo>
                      <a:cubicBezTo>
                        <a:pt x="27" y="436"/>
                        <a:pt x="28" y="429"/>
                        <a:pt x="25" y="425"/>
                      </a:cubicBezTo>
                      <a:cubicBezTo>
                        <a:pt x="206" y="243"/>
                        <a:pt x="206" y="243"/>
                        <a:pt x="206" y="243"/>
                      </a:cubicBezTo>
                      <a:cubicBezTo>
                        <a:pt x="206" y="112"/>
                        <a:pt x="206" y="112"/>
                        <a:pt x="206" y="112"/>
                      </a:cubicBezTo>
                      <a:cubicBezTo>
                        <a:pt x="293" y="25"/>
                        <a:pt x="293" y="25"/>
                        <a:pt x="293" y="25"/>
                      </a:cubicBezTo>
                      <a:cubicBezTo>
                        <a:pt x="298" y="28"/>
                        <a:pt x="304" y="27"/>
                        <a:pt x="308" y="23"/>
                      </a:cubicBezTo>
                      <a:cubicBezTo>
                        <a:pt x="313" y="18"/>
                        <a:pt x="313" y="10"/>
                        <a:pt x="308" y="5"/>
                      </a:cubicBezTo>
                      <a:cubicBezTo>
                        <a:pt x="303" y="0"/>
                        <a:pt x="295" y="0"/>
                        <a:pt x="291" y="5"/>
                      </a:cubicBezTo>
                      <a:cubicBezTo>
                        <a:pt x="286" y="9"/>
                        <a:pt x="286" y="15"/>
                        <a:pt x="289" y="20"/>
                      </a:cubicBezTo>
                      <a:cubicBezTo>
                        <a:pt x="200" y="109"/>
                        <a:pt x="200" y="109"/>
                        <a:pt x="200" y="109"/>
                      </a:cubicBezTo>
                      <a:lnTo>
                        <a:pt x="200" y="24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35" name="Freeform 53">
                  <a:extLst>
                    <a:ext uri="{FF2B5EF4-FFF2-40B4-BE49-F238E27FC236}">
                      <a16:creationId xmlns:a16="http://schemas.microsoft.com/office/drawing/2014/main" id="{6E778874-682C-49F5-8163-7E0FA3B6A8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5" y="4833938"/>
                  <a:ext cx="3176587" cy="2020888"/>
                </a:xfrm>
                <a:custGeom>
                  <a:avLst/>
                  <a:gdLst>
                    <a:gd name="T0" fmla="*/ 9 w 925"/>
                    <a:gd name="T1" fmla="*/ 590 h 590"/>
                    <a:gd name="T2" fmla="*/ 334 w 925"/>
                    <a:gd name="T3" fmla="*/ 265 h 590"/>
                    <a:gd name="T4" fmla="*/ 351 w 925"/>
                    <a:gd name="T5" fmla="*/ 265 h 590"/>
                    <a:gd name="T6" fmla="*/ 355 w 925"/>
                    <a:gd name="T7" fmla="*/ 257 h 590"/>
                    <a:gd name="T8" fmla="*/ 520 w 925"/>
                    <a:gd name="T9" fmla="*/ 257 h 590"/>
                    <a:gd name="T10" fmla="*/ 523 w 925"/>
                    <a:gd name="T11" fmla="*/ 265 h 590"/>
                    <a:gd name="T12" fmla="*/ 541 w 925"/>
                    <a:gd name="T13" fmla="*/ 265 h 590"/>
                    <a:gd name="T14" fmla="*/ 543 w 925"/>
                    <a:gd name="T15" fmla="*/ 249 h 590"/>
                    <a:gd name="T16" fmla="*/ 708 w 925"/>
                    <a:gd name="T17" fmla="*/ 84 h 590"/>
                    <a:gd name="T18" fmla="*/ 844 w 925"/>
                    <a:gd name="T19" fmla="*/ 84 h 590"/>
                    <a:gd name="T20" fmla="*/ 904 w 925"/>
                    <a:gd name="T21" fmla="*/ 24 h 590"/>
                    <a:gd name="T22" fmla="*/ 921 w 925"/>
                    <a:gd name="T23" fmla="*/ 22 h 590"/>
                    <a:gd name="T24" fmla="*/ 920 w 925"/>
                    <a:gd name="T25" fmla="*/ 5 h 590"/>
                    <a:gd name="T26" fmla="*/ 903 w 925"/>
                    <a:gd name="T27" fmla="*/ 5 h 590"/>
                    <a:gd name="T28" fmla="*/ 900 w 925"/>
                    <a:gd name="T29" fmla="*/ 19 h 590"/>
                    <a:gd name="T30" fmla="*/ 841 w 925"/>
                    <a:gd name="T31" fmla="*/ 78 h 590"/>
                    <a:gd name="T32" fmla="*/ 705 w 925"/>
                    <a:gd name="T33" fmla="*/ 78 h 590"/>
                    <a:gd name="T34" fmla="*/ 538 w 925"/>
                    <a:gd name="T35" fmla="*/ 245 h 590"/>
                    <a:gd name="T36" fmla="*/ 523 w 925"/>
                    <a:gd name="T37" fmla="*/ 247 h 590"/>
                    <a:gd name="T38" fmla="*/ 521 w 925"/>
                    <a:gd name="T39" fmla="*/ 251 h 590"/>
                    <a:gd name="T40" fmla="*/ 354 w 925"/>
                    <a:gd name="T41" fmla="*/ 251 h 590"/>
                    <a:gd name="T42" fmla="*/ 352 w 925"/>
                    <a:gd name="T43" fmla="*/ 248 h 590"/>
                    <a:gd name="T44" fmla="*/ 334 w 925"/>
                    <a:gd name="T45" fmla="*/ 248 h 590"/>
                    <a:gd name="T46" fmla="*/ 330 w 925"/>
                    <a:gd name="T47" fmla="*/ 260 h 590"/>
                    <a:gd name="T48" fmla="*/ 0 w 925"/>
                    <a:gd name="T49" fmla="*/ 590 h 590"/>
                    <a:gd name="T50" fmla="*/ 9 w 925"/>
                    <a:gd name="T51" fmla="*/ 590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25" h="590">
                      <a:moveTo>
                        <a:pt x="9" y="590"/>
                      </a:moveTo>
                      <a:cubicBezTo>
                        <a:pt x="334" y="265"/>
                        <a:pt x="334" y="265"/>
                        <a:pt x="334" y="265"/>
                      </a:cubicBezTo>
                      <a:cubicBezTo>
                        <a:pt x="339" y="270"/>
                        <a:pt x="347" y="270"/>
                        <a:pt x="351" y="265"/>
                      </a:cubicBezTo>
                      <a:cubicBezTo>
                        <a:pt x="354" y="263"/>
                        <a:pt x="355" y="260"/>
                        <a:pt x="355" y="257"/>
                      </a:cubicBezTo>
                      <a:cubicBezTo>
                        <a:pt x="520" y="257"/>
                        <a:pt x="520" y="257"/>
                        <a:pt x="520" y="257"/>
                      </a:cubicBezTo>
                      <a:cubicBezTo>
                        <a:pt x="520" y="260"/>
                        <a:pt x="521" y="263"/>
                        <a:pt x="523" y="265"/>
                      </a:cubicBezTo>
                      <a:cubicBezTo>
                        <a:pt x="528" y="270"/>
                        <a:pt x="536" y="270"/>
                        <a:pt x="541" y="265"/>
                      </a:cubicBezTo>
                      <a:cubicBezTo>
                        <a:pt x="545" y="260"/>
                        <a:pt x="546" y="254"/>
                        <a:pt x="543" y="249"/>
                      </a:cubicBezTo>
                      <a:cubicBezTo>
                        <a:pt x="708" y="84"/>
                        <a:pt x="708" y="84"/>
                        <a:pt x="708" y="84"/>
                      </a:cubicBezTo>
                      <a:cubicBezTo>
                        <a:pt x="844" y="84"/>
                        <a:pt x="844" y="84"/>
                        <a:pt x="844" y="84"/>
                      </a:cubicBezTo>
                      <a:cubicBezTo>
                        <a:pt x="904" y="24"/>
                        <a:pt x="904" y="24"/>
                        <a:pt x="904" y="24"/>
                      </a:cubicBezTo>
                      <a:cubicBezTo>
                        <a:pt x="909" y="27"/>
                        <a:pt x="916" y="27"/>
                        <a:pt x="921" y="22"/>
                      </a:cubicBezTo>
                      <a:cubicBezTo>
                        <a:pt x="925" y="17"/>
                        <a:pt x="925" y="10"/>
                        <a:pt x="920" y="5"/>
                      </a:cubicBezTo>
                      <a:cubicBezTo>
                        <a:pt x="915" y="0"/>
                        <a:pt x="908" y="0"/>
                        <a:pt x="903" y="5"/>
                      </a:cubicBezTo>
                      <a:cubicBezTo>
                        <a:pt x="899" y="8"/>
                        <a:pt x="898" y="14"/>
                        <a:pt x="900" y="19"/>
                      </a:cubicBezTo>
                      <a:cubicBezTo>
                        <a:pt x="841" y="78"/>
                        <a:pt x="841" y="78"/>
                        <a:pt x="841" y="78"/>
                      </a:cubicBezTo>
                      <a:cubicBezTo>
                        <a:pt x="705" y="78"/>
                        <a:pt x="705" y="78"/>
                        <a:pt x="705" y="78"/>
                      </a:cubicBezTo>
                      <a:cubicBezTo>
                        <a:pt x="538" y="245"/>
                        <a:pt x="538" y="245"/>
                        <a:pt x="538" y="245"/>
                      </a:cubicBezTo>
                      <a:cubicBezTo>
                        <a:pt x="533" y="242"/>
                        <a:pt x="527" y="243"/>
                        <a:pt x="523" y="247"/>
                      </a:cubicBezTo>
                      <a:cubicBezTo>
                        <a:pt x="522" y="248"/>
                        <a:pt x="521" y="250"/>
                        <a:pt x="521" y="251"/>
                      </a:cubicBezTo>
                      <a:cubicBezTo>
                        <a:pt x="354" y="251"/>
                        <a:pt x="354" y="251"/>
                        <a:pt x="354" y="251"/>
                      </a:cubicBezTo>
                      <a:cubicBezTo>
                        <a:pt x="353" y="250"/>
                        <a:pt x="353" y="249"/>
                        <a:pt x="352" y="248"/>
                      </a:cubicBezTo>
                      <a:cubicBezTo>
                        <a:pt x="347" y="243"/>
                        <a:pt x="339" y="243"/>
                        <a:pt x="334" y="248"/>
                      </a:cubicBezTo>
                      <a:cubicBezTo>
                        <a:pt x="330" y="251"/>
                        <a:pt x="329" y="256"/>
                        <a:pt x="330" y="260"/>
                      </a:cubicBezTo>
                      <a:cubicBezTo>
                        <a:pt x="0" y="590"/>
                        <a:pt x="0" y="590"/>
                        <a:pt x="0" y="590"/>
                      </a:cubicBezTo>
                      <a:lnTo>
                        <a:pt x="9" y="59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</p:grpSp>
          <p:sp>
            <p:nvSpPr>
              <p:cNvPr id="13" name="Freeform 47">
                <a:extLst>
                  <a:ext uri="{FF2B5EF4-FFF2-40B4-BE49-F238E27FC236}">
                    <a16:creationId xmlns:a16="http://schemas.microsoft.com/office/drawing/2014/main" id="{A1D0BF67-749D-48DC-9FA1-396E10B4A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535" y="2632075"/>
                <a:ext cx="841375" cy="1304925"/>
              </a:xfrm>
              <a:custGeom>
                <a:avLst/>
                <a:gdLst>
                  <a:gd name="T0" fmla="*/ 245 w 245"/>
                  <a:gd name="T1" fmla="*/ 0 h 381"/>
                  <a:gd name="T2" fmla="*/ 200 w 245"/>
                  <a:gd name="T3" fmla="*/ 45 h 381"/>
                  <a:gd name="T4" fmla="*/ 200 w 245"/>
                  <a:gd name="T5" fmla="*/ 177 h 381"/>
                  <a:gd name="T6" fmla="*/ 20 w 245"/>
                  <a:gd name="T7" fmla="*/ 356 h 381"/>
                  <a:gd name="T8" fmla="*/ 5 w 245"/>
                  <a:gd name="T9" fmla="*/ 358 h 381"/>
                  <a:gd name="T10" fmla="*/ 5 w 245"/>
                  <a:gd name="T11" fmla="*/ 376 h 381"/>
                  <a:gd name="T12" fmla="*/ 23 w 245"/>
                  <a:gd name="T13" fmla="*/ 376 h 381"/>
                  <a:gd name="T14" fmla="*/ 25 w 245"/>
                  <a:gd name="T15" fmla="*/ 361 h 381"/>
                  <a:gd name="T16" fmla="*/ 206 w 245"/>
                  <a:gd name="T17" fmla="*/ 179 h 381"/>
                  <a:gd name="T18" fmla="*/ 206 w 245"/>
                  <a:gd name="T19" fmla="*/ 48 h 381"/>
                  <a:gd name="T20" fmla="*/ 245 w 245"/>
                  <a:gd name="T21" fmla="*/ 8 h 381"/>
                  <a:gd name="T22" fmla="*/ 245 w 245"/>
                  <a:gd name="T23" fmla="*/ 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5" h="381">
                    <a:moveTo>
                      <a:pt x="245" y="0"/>
                    </a:moveTo>
                    <a:cubicBezTo>
                      <a:pt x="200" y="45"/>
                      <a:pt x="200" y="45"/>
                      <a:pt x="200" y="45"/>
                    </a:cubicBezTo>
                    <a:cubicBezTo>
                      <a:pt x="200" y="177"/>
                      <a:pt x="200" y="177"/>
                      <a:pt x="200" y="177"/>
                    </a:cubicBezTo>
                    <a:cubicBezTo>
                      <a:pt x="20" y="356"/>
                      <a:pt x="20" y="356"/>
                      <a:pt x="20" y="356"/>
                    </a:cubicBezTo>
                    <a:cubicBezTo>
                      <a:pt x="16" y="353"/>
                      <a:pt x="9" y="354"/>
                      <a:pt x="5" y="358"/>
                    </a:cubicBezTo>
                    <a:cubicBezTo>
                      <a:pt x="0" y="363"/>
                      <a:pt x="0" y="371"/>
                      <a:pt x="5" y="376"/>
                    </a:cubicBezTo>
                    <a:cubicBezTo>
                      <a:pt x="10" y="381"/>
                      <a:pt x="18" y="381"/>
                      <a:pt x="23" y="376"/>
                    </a:cubicBezTo>
                    <a:cubicBezTo>
                      <a:pt x="27" y="372"/>
                      <a:pt x="28" y="365"/>
                      <a:pt x="25" y="361"/>
                    </a:cubicBezTo>
                    <a:cubicBezTo>
                      <a:pt x="206" y="179"/>
                      <a:pt x="206" y="179"/>
                      <a:pt x="206" y="179"/>
                    </a:cubicBezTo>
                    <a:cubicBezTo>
                      <a:pt x="206" y="48"/>
                      <a:pt x="206" y="48"/>
                      <a:pt x="206" y="48"/>
                    </a:cubicBezTo>
                    <a:cubicBezTo>
                      <a:pt x="245" y="8"/>
                      <a:pt x="245" y="8"/>
                      <a:pt x="245" y="8"/>
                    </a:cubicBezTo>
                    <a:lnTo>
                      <a:pt x="24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68EC29F-B057-42DB-885B-BFC9E8852595}"/>
              </a:ext>
            </a:extLst>
          </p:cNvPr>
          <p:cNvGrpSpPr/>
          <p:nvPr/>
        </p:nvGrpSpPr>
        <p:grpSpPr>
          <a:xfrm flipV="1">
            <a:off x="5841418" y="1531396"/>
            <a:ext cx="6360742" cy="5329815"/>
            <a:chOff x="4827588" y="523875"/>
            <a:chExt cx="6634162" cy="5810250"/>
          </a:xfrm>
          <a:solidFill>
            <a:srgbClr val="B9DA8F">
              <a:alpha val="50196"/>
            </a:srgbClr>
          </a:solidFill>
          <a:effectLst>
            <a:outerShdw blurRad="520700" dist="38100" dir="5400000" algn="t" rotWithShape="0">
              <a:prstClr val="black">
                <a:alpha val="4000"/>
              </a:prstClr>
            </a:outerShdw>
          </a:effectLst>
        </p:grpSpPr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83C8C290-8D41-4130-B47F-39E5307663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15450" y="1698625"/>
              <a:ext cx="317500" cy="317500"/>
            </a:xfrm>
            <a:custGeom>
              <a:avLst/>
              <a:gdLst>
                <a:gd name="T0" fmla="*/ 29 w 58"/>
                <a:gd name="T1" fmla="*/ 58 h 58"/>
                <a:gd name="T2" fmla="*/ 58 w 58"/>
                <a:gd name="T3" fmla="*/ 29 h 58"/>
                <a:gd name="T4" fmla="*/ 29 w 58"/>
                <a:gd name="T5" fmla="*/ 0 h 58"/>
                <a:gd name="T6" fmla="*/ 0 w 58"/>
                <a:gd name="T7" fmla="*/ 29 h 58"/>
                <a:gd name="T8" fmla="*/ 29 w 58"/>
                <a:gd name="T9" fmla="*/ 58 h 58"/>
                <a:gd name="T10" fmla="*/ 29 w 58"/>
                <a:gd name="T11" fmla="*/ 5 h 58"/>
                <a:gd name="T12" fmla="*/ 53 w 58"/>
                <a:gd name="T13" fmla="*/ 29 h 58"/>
                <a:gd name="T14" fmla="*/ 29 w 58"/>
                <a:gd name="T15" fmla="*/ 53 h 58"/>
                <a:gd name="T16" fmla="*/ 5 w 58"/>
                <a:gd name="T17" fmla="*/ 29 h 58"/>
                <a:gd name="T18" fmla="*/ 29 w 58"/>
                <a:gd name="T1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29" y="5"/>
                  </a:moveTo>
                  <a:cubicBezTo>
                    <a:pt x="42" y="5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5"/>
                    <a:pt x="29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3F74FFEB-C3AC-44EA-BF13-92FC94401C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5250" y="2520950"/>
              <a:ext cx="1060450" cy="1058863"/>
            </a:xfrm>
            <a:custGeom>
              <a:avLst/>
              <a:gdLst>
                <a:gd name="T0" fmla="*/ 51 w 193"/>
                <a:gd name="T1" fmla="*/ 179 h 193"/>
                <a:gd name="T2" fmla="*/ 78 w 193"/>
                <a:gd name="T3" fmla="*/ 176 h 193"/>
                <a:gd name="T4" fmla="*/ 84 w 193"/>
                <a:gd name="T5" fmla="*/ 187 h 193"/>
                <a:gd name="T6" fmla="*/ 98 w 193"/>
                <a:gd name="T7" fmla="*/ 193 h 193"/>
                <a:gd name="T8" fmla="*/ 109 w 193"/>
                <a:gd name="T9" fmla="*/ 177 h 193"/>
                <a:gd name="T10" fmla="*/ 121 w 193"/>
                <a:gd name="T11" fmla="*/ 183 h 193"/>
                <a:gd name="T12" fmla="*/ 144 w 193"/>
                <a:gd name="T13" fmla="*/ 176 h 193"/>
                <a:gd name="T14" fmla="*/ 146 w 193"/>
                <a:gd name="T15" fmla="*/ 161 h 193"/>
                <a:gd name="T16" fmla="*/ 153 w 193"/>
                <a:gd name="T17" fmla="*/ 167 h 193"/>
                <a:gd name="T18" fmla="*/ 170 w 193"/>
                <a:gd name="T19" fmla="*/ 152 h 193"/>
                <a:gd name="T20" fmla="*/ 167 w 193"/>
                <a:gd name="T21" fmla="*/ 137 h 193"/>
                <a:gd name="T22" fmla="*/ 176 w 193"/>
                <a:gd name="T23" fmla="*/ 140 h 193"/>
                <a:gd name="T24" fmla="*/ 186 w 193"/>
                <a:gd name="T25" fmla="*/ 119 h 193"/>
                <a:gd name="T26" fmla="*/ 177 w 193"/>
                <a:gd name="T27" fmla="*/ 108 h 193"/>
                <a:gd name="T28" fmla="*/ 193 w 193"/>
                <a:gd name="T29" fmla="*/ 97 h 193"/>
                <a:gd name="T30" fmla="*/ 177 w 193"/>
                <a:gd name="T31" fmla="*/ 83 h 193"/>
                <a:gd name="T32" fmla="*/ 183 w 193"/>
                <a:gd name="T33" fmla="*/ 72 h 193"/>
                <a:gd name="T34" fmla="*/ 176 w 193"/>
                <a:gd name="T35" fmla="*/ 50 h 193"/>
                <a:gd name="T36" fmla="*/ 161 w 193"/>
                <a:gd name="T37" fmla="*/ 48 h 193"/>
                <a:gd name="T38" fmla="*/ 168 w 193"/>
                <a:gd name="T39" fmla="*/ 41 h 193"/>
                <a:gd name="T40" fmla="*/ 152 w 193"/>
                <a:gd name="T41" fmla="*/ 23 h 193"/>
                <a:gd name="T42" fmla="*/ 137 w 193"/>
                <a:gd name="T43" fmla="*/ 26 h 193"/>
                <a:gd name="T44" fmla="*/ 141 w 193"/>
                <a:gd name="T45" fmla="*/ 18 h 193"/>
                <a:gd name="T46" fmla="*/ 119 w 193"/>
                <a:gd name="T47" fmla="*/ 8 h 193"/>
                <a:gd name="T48" fmla="*/ 108 w 193"/>
                <a:gd name="T49" fmla="*/ 16 h 193"/>
                <a:gd name="T50" fmla="*/ 97 w 193"/>
                <a:gd name="T51" fmla="*/ 1 h 193"/>
                <a:gd name="T52" fmla="*/ 84 w 193"/>
                <a:gd name="T53" fmla="*/ 17 h 193"/>
                <a:gd name="T54" fmla="*/ 74 w 193"/>
                <a:gd name="T55" fmla="*/ 8 h 193"/>
                <a:gd name="T56" fmla="*/ 52 w 193"/>
                <a:gd name="T57" fmla="*/ 13 h 193"/>
                <a:gd name="T58" fmla="*/ 49 w 193"/>
                <a:gd name="T59" fmla="*/ 31 h 193"/>
                <a:gd name="T60" fmla="*/ 38 w 193"/>
                <a:gd name="T61" fmla="*/ 22 h 193"/>
                <a:gd name="T62" fmla="*/ 31 w 193"/>
                <a:gd name="T63" fmla="*/ 49 h 193"/>
                <a:gd name="T64" fmla="*/ 24 w 193"/>
                <a:gd name="T65" fmla="*/ 53 h 193"/>
                <a:gd name="T66" fmla="*/ 14 w 193"/>
                <a:gd name="T67" fmla="*/ 51 h 193"/>
                <a:gd name="T68" fmla="*/ 18 w 193"/>
                <a:gd name="T69" fmla="*/ 78 h 193"/>
                <a:gd name="T70" fmla="*/ 6 w 193"/>
                <a:gd name="T71" fmla="*/ 84 h 193"/>
                <a:gd name="T72" fmla="*/ 2 w 193"/>
                <a:gd name="T73" fmla="*/ 106 h 193"/>
                <a:gd name="T74" fmla="*/ 17 w 193"/>
                <a:gd name="T75" fmla="*/ 109 h 193"/>
                <a:gd name="T76" fmla="*/ 8 w 193"/>
                <a:gd name="T77" fmla="*/ 120 h 193"/>
                <a:gd name="T78" fmla="*/ 13 w 193"/>
                <a:gd name="T79" fmla="*/ 142 h 193"/>
                <a:gd name="T80" fmla="*/ 31 w 193"/>
                <a:gd name="T81" fmla="*/ 144 h 193"/>
                <a:gd name="T82" fmla="*/ 23 w 193"/>
                <a:gd name="T83" fmla="*/ 155 h 193"/>
                <a:gd name="T84" fmla="*/ 49 w 193"/>
                <a:gd name="T85" fmla="*/ 162 h 193"/>
                <a:gd name="T86" fmla="*/ 53 w 193"/>
                <a:gd name="T87" fmla="*/ 170 h 193"/>
                <a:gd name="T88" fmla="*/ 97 w 193"/>
                <a:gd name="T89" fmla="*/ 62 h 193"/>
                <a:gd name="T90" fmla="*/ 97 w 193"/>
                <a:gd name="T91" fmla="*/ 132 h 193"/>
                <a:gd name="T92" fmla="*/ 97 w 193"/>
                <a:gd name="T93" fmla="*/ 6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3" h="193">
                  <a:moveTo>
                    <a:pt x="50" y="176"/>
                  </a:moveTo>
                  <a:cubicBezTo>
                    <a:pt x="50" y="176"/>
                    <a:pt x="50" y="178"/>
                    <a:pt x="51" y="179"/>
                  </a:cubicBezTo>
                  <a:cubicBezTo>
                    <a:pt x="54" y="183"/>
                    <a:pt x="65" y="188"/>
                    <a:pt x="69" y="188"/>
                  </a:cubicBezTo>
                  <a:cubicBezTo>
                    <a:pt x="71" y="188"/>
                    <a:pt x="73" y="187"/>
                    <a:pt x="78" y="176"/>
                  </a:cubicBezTo>
                  <a:cubicBezTo>
                    <a:pt x="80" y="176"/>
                    <a:pt x="82" y="176"/>
                    <a:pt x="84" y="177"/>
                  </a:cubicBezTo>
                  <a:cubicBezTo>
                    <a:pt x="84" y="183"/>
                    <a:pt x="84" y="187"/>
                    <a:pt x="84" y="187"/>
                  </a:cubicBezTo>
                  <a:cubicBezTo>
                    <a:pt x="84" y="188"/>
                    <a:pt x="84" y="190"/>
                    <a:pt x="86" y="191"/>
                  </a:cubicBezTo>
                  <a:cubicBezTo>
                    <a:pt x="88" y="192"/>
                    <a:pt x="93" y="193"/>
                    <a:pt x="98" y="193"/>
                  </a:cubicBezTo>
                  <a:cubicBezTo>
                    <a:pt x="101" y="193"/>
                    <a:pt x="104" y="192"/>
                    <a:pt x="106" y="192"/>
                  </a:cubicBezTo>
                  <a:cubicBezTo>
                    <a:pt x="108" y="191"/>
                    <a:pt x="109" y="189"/>
                    <a:pt x="109" y="177"/>
                  </a:cubicBezTo>
                  <a:cubicBezTo>
                    <a:pt x="112" y="176"/>
                    <a:pt x="115" y="176"/>
                    <a:pt x="118" y="175"/>
                  </a:cubicBezTo>
                  <a:cubicBezTo>
                    <a:pt x="120" y="180"/>
                    <a:pt x="121" y="183"/>
                    <a:pt x="121" y="183"/>
                  </a:cubicBezTo>
                  <a:cubicBezTo>
                    <a:pt x="123" y="187"/>
                    <a:pt x="127" y="187"/>
                    <a:pt x="133" y="185"/>
                  </a:cubicBezTo>
                  <a:cubicBezTo>
                    <a:pt x="139" y="184"/>
                    <a:pt x="145" y="180"/>
                    <a:pt x="144" y="176"/>
                  </a:cubicBezTo>
                  <a:cubicBezTo>
                    <a:pt x="144" y="175"/>
                    <a:pt x="144" y="174"/>
                    <a:pt x="140" y="165"/>
                  </a:cubicBezTo>
                  <a:cubicBezTo>
                    <a:pt x="142" y="164"/>
                    <a:pt x="144" y="163"/>
                    <a:pt x="146" y="161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50" y="165"/>
                    <a:pt x="152" y="167"/>
                    <a:pt x="153" y="167"/>
                  </a:cubicBezTo>
                  <a:cubicBezTo>
                    <a:pt x="155" y="170"/>
                    <a:pt x="159" y="169"/>
                    <a:pt x="164" y="165"/>
                  </a:cubicBezTo>
                  <a:cubicBezTo>
                    <a:pt x="169" y="161"/>
                    <a:pt x="173" y="156"/>
                    <a:pt x="170" y="152"/>
                  </a:cubicBezTo>
                  <a:cubicBezTo>
                    <a:pt x="170" y="151"/>
                    <a:pt x="170" y="151"/>
                    <a:pt x="163" y="144"/>
                  </a:cubicBezTo>
                  <a:cubicBezTo>
                    <a:pt x="164" y="142"/>
                    <a:pt x="166" y="139"/>
                    <a:pt x="167" y="137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72" y="139"/>
                    <a:pt x="175" y="140"/>
                    <a:pt x="176" y="140"/>
                  </a:cubicBezTo>
                  <a:cubicBezTo>
                    <a:pt x="179" y="142"/>
                    <a:pt x="182" y="139"/>
                    <a:pt x="185" y="134"/>
                  </a:cubicBezTo>
                  <a:cubicBezTo>
                    <a:pt x="188" y="128"/>
                    <a:pt x="190" y="122"/>
                    <a:pt x="186" y="119"/>
                  </a:cubicBezTo>
                  <a:cubicBezTo>
                    <a:pt x="186" y="119"/>
                    <a:pt x="185" y="119"/>
                    <a:pt x="176" y="115"/>
                  </a:cubicBezTo>
                  <a:cubicBezTo>
                    <a:pt x="176" y="112"/>
                    <a:pt x="177" y="110"/>
                    <a:pt x="177" y="108"/>
                  </a:cubicBezTo>
                  <a:cubicBezTo>
                    <a:pt x="182" y="107"/>
                    <a:pt x="186" y="107"/>
                    <a:pt x="186" y="107"/>
                  </a:cubicBezTo>
                  <a:cubicBezTo>
                    <a:pt x="190" y="107"/>
                    <a:pt x="192" y="103"/>
                    <a:pt x="193" y="97"/>
                  </a:cubicBezTo>
                  <a:cubicBezTo>
                    <a:pt x="193" y="91"/>
                    <a:pt x="192" y="85"/>
                    <a:pt x="188" y="84"/>
                  </a:cubicBezTo>
                  <a:cubicBezTo>
                    <a:pt x="187" y="84"/>
                    <a:pt x="187" y="83"/>
                    <a:pt x="177" y="83"/>
                  </a:cubicBezTo>
                  <a:cubicBezTo>
                    <a:pt x="176" y="81"/>
                    <a:pt x="176" y="78"/>
                    <a:pt x="175" y="76"/>
                  </a:cubicBezTo>
                  <a:cubicBezTo>
                    <a:pt x="180" y="74"/>
                    <a:pt x="183" y="72"/>
                    <a:pt x="183" y="72"/>
                  </a:cubicBezTo>
                  <a:cubicBezTo>
                    <a:pt x="187" y="71"/>
                    <a:pt x="187" y="66"/>
                    <a:pt x="186" y="60"/>
                  </a:cubicBezTo>
                  <a:cubicBezTo>
                    <a:pt x="184" y="54"/>
                    <a:pt x="180" y="49"/>
                    <a:pt x="176" y="50"/>
                  </a:cubicBezTo>
                  <a:cubicBezTo>
                    <a:pt x="175" y="50"/>
                    <a:pt x="175" y="50"/>
                    <a:pt x="165" y="54"/>
                  </a:cubicBezTo>
                  <a:cubicBezTo>
                    <a:pt x="164" y="51"/>
                    <a:pt x="163" y="49"/>
                    <a:pt x="161" y="48"/>
                  </a:cubicBezTo>
                  <a:cubicBezTo>
                    <a:pt x="162" y="47"/>
                    <a:pt x="162" y="47"/>
                    <a:pt x="162" y="47"/>
                  </a:cubicBezTo>
                  <a:cubicBezTo>
                    <a:pt x="165" y="43"/>
                    <a:pt x="167" y="41"/>
                    <a:pt x="168" y="41"/>
                  </a:cubicBezTo>
                  <a:cubicBezTo>
                    <a:pt x="170" y="38"/>
                    <a:pt x="169" y="34"/>
                    <a:pt x="165" y="29"/>
                  </a:cubicBezTo>
                  <a:cubicBezTo>
                    <a:pt x="161" y="24"/>
                    <a:pt x="156" y="21"/>
                    <a:pt x="152" y="23"/>
                  </a:cubicBezTo>
                  <a:cubicBezTo>
                    <a:pt x="152" y="23"/>
                    <a:pt x="151" y="24"/>
                    <a:pt x="144" y="31"/>
                  </a:cubicBezTo>
                  <a:cubicBezTo>
                    <a:pt x="142" y="29"/>
                    <a:pt x="140" y="28"/>
                    <a:pt x="137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1"/>
                    <a:pt x="140" y="18"/>
                    <a:pt x="141" y="18"/>
                  </a:cubicBezTo>
                  <a:cubicBezTo>
                    <a:pt x="142" y="15"/>
                    <a:pt x="139" y="11"/>
                    <a:pt x="134" y="8"/>
                  </a:cubicBezTo>
                  <a:cubicBezTo>
                    <a:pt x="128" y="5"/>
                    <a:pt x="122" y="4"/>
                    <a:pt x="119" y="8"/>
                  </a:cubicBezTo>
                  <a:cubicBezTo>
                    <a:pt x="119" y="8"/>
                    <a:pt x="119" y="9"/>
                    <a:pt x="115" y="18"/>
                  </a:cubicBezTo>
                  <a:cubicBezTo>
                    <a:pt x="112" y="17"/>
                    <a:pt x="110" y="17"/>
                    <a:pt x="108" y="16"/>
                  </a:cubicBezTo>
                  <a:cubicBezTo>
                    <a:pt x="108" y="11"/>
                    <a:pt x="107" y="8"/>
                    <a:pt x="107" y="7"/>
                  </a:cubicBezTo>
                  <a:cubicBezTo>
                    <a:pt x="107" y="4"/>
                    <a:pt x="104" y="1"/>
                    <a:pt x="97" y="1"/>
                  </a:cubicBezTo>
                  <a:cubicBezTo>
                    <a:pt x="91" y="0"/>
                    <a:pt x="85" y="1"/>
                    <a:pt x="84" y="6"/>
                  </a:cubicBezTo>
                  <a:cubicBezTo>
                    <a:pt x="84" y="6"/>
                    <a:pt x="84" y="7"/>
                    <a:pt x="84" y="17"/>
                  </a:cubicBezTo>
                  <a:cubicBezTo>
                    <a:pt x="82" y="17"/>
                    <a:pt x="80" y="17"/>
                    <a:pt x="78" y="18"/>
                  </a:cubicBezTo>
                  <a:cubicBezTo>
                    <a:pt x="75" y="12"/>
                    <a:pt x="74" y="8"/>
                    <a:pt x="74" y="8"/>
                  </a:cubicBezTo>
                  <a:cubicBezTo>
                    <a:pt x="73" y="7"/>
                    <a:pt x="73" y="6"/>
                    <a:pt x="71" y="6"/>
                  </a:cubicBezTo>
                  <a:cubicBezTo>
                    <a:pt x="66" y="5"/>
                    <a:pt x="55" y="9"/>
                    <a:pt x="52" y="13"/>
                  </a:cubicBezTo>
                  <a:cubicBezTo>
                    <a:pt x="50" y="14"/>
                    <a:pt x="50" y="16"/>
                    <a:pt x="54" y="28"/>
                  </a:cubicBezTo>
                  <a:cubicBezTo>
                    <a:pt x="53" y="29"/>
                    <a:pt x="51" y="30"/>
                    <a:pt x="49" y="31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1" y="23"/>
                    <a:pt x="40" y="22"/>
                    <a:pt x="38" y="22"/>
                  </a:cubicBezTo>
                  <a:cubicBezTo>
                    <a:pt x="33" y="23"/>
                    <a:pt x="25" y="32"/>
                    <a:pt x="23" y="36"/>
                  </a:cubicBezTo>
                  <a:cubicBezTo>
                    <a:pt x="23" y="38"/>
                    <a:pt x="23" y="40"/>
                    <a:pt x="31" y="49"/>
                  </a:cubicBezTo>
                  <a:cubicBezTo>
                    <a:pt x="30" y="51"/>
                    <a:pt x="29" y="52"/>
                    <a:pt x="28" y="54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0" y="51"/>
                    <a:pt x="18" y="50"/>
                    <a:pt x="18" y="50"/>
                  </a:cubicBezTo>
                  <a:cubicBezTo>
                    <a:pt x="17" y="50"/>
                    <a:pt x="16" y="50"/>
                    <a:pt x="14" y="51"/>
                  </a:cubicBezTo>
                  <a:cubicBezTo>
                    <a:pt x="10" y="54"/>
                    <a:pt x="5" y="65"/>
                    <a:pt x="5" y="69"/>
                  </a:cubicBezTo>
                  <a:cubicBezTo>
                    <a:pt x="6" y="71"/>
                    <a:pt x="7" y="73"/>
                    <a:pt x="18" y="78"/>
                  </a:cubicBezTo>
                  <a:cubicBezTo>
                    <a:pt x="17" y="80"/>
                    <a:pt x="17" y="82"/>
                    <a:pt x="17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5" y="84"/>
                    <a:pt x="4" y="84"/>
                    <a:pt x="3" y="86"/>
                  </a:cubicBezTo>
                  <a:cubicBezTo>
                    <a:pt x="0" y="90"/>
                    <a:pt x="0" y="102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3" y="108"/>
                    <a:pt x="4" y="109"/>
                    <a:pt x="17" y="109"/>
                  </a:cubicBezTo>
                  <a:cubicBezTo>
                    <a:pt x="17" y="111"/>
                    <a:pt x="17" y="113"/>
                    <a:pt x="18" y="115"/>
                  </a:cubicBezTo>
                  <a:cubicBezTo>
                    <a:pt x="12" y="118"/>
                    <a:pt x="8" y="120"/>
                    <a:pt x="8" y="120"/>
                  </a:cubicBezTo>
                  <a:cubicBezTo>
                    <a:pt x="7" y="120"/>
                    <a:pt x="6" y="121"/>
                    <a:pt x="6" y="123"/>
                  </a:cubicBezTo>
                  <a:cubicBezTo>
                    <a:pt x="5" y="127"/>
                    <a:pt x="9" y="139"/>
                    <a:pt x="13" y="142"/>
                  </a:cubicBezTo>
                  <a:cubicBezTo>
                    <a:pt x="14" y="143"/>
                    <a:pt x="16" y="143"/>
                    <a:pt x="28" y="139"/>
                  </a:cubicBezTo>
                  <a:cubicBezTo>
                    <a:pt x="29" y="141"/>
                    <a:pt x="30" y="142"/>
                    <a:pt x="31" y="144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3" y="152"/>
                    <a:pt x="22" y="153"/>
                    <a:pt x="23" y="155"/>
                  </a:cubicBezTo>
                  <a:cubicBezTo>
                    <a:pt x="24" y="160"/>
                    <a:pt x="32" y="169"/>
                    <a:pt x="36" y="170"/>
                  </a:cubicBezTo>
                  <a:cubicBezTo>
                    <a:pt x="38" y="171"/>
                    <a:pt x="40" y="171"/>
                    <a:pt x="49" y="162"/>
                  </a:cubicBezTo>
                  <a:cubicBezTo>
                    <a:pt x="51" y="163"/>
                    <a:pt x="53" y="165"/>
                    <a:pt x="54" y="166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1" y="173"/>
                    <a:pt x="50" y="175"/>
                    <a:pt x="50" y="176"/>
                  </a:cubicBezTo>
                  <a:close/>
                  <a:moveTo>
                    <a:pt x="97" y="62"/>
                  </a:moveTo>
                  <a:cubicBezTo>
                    <a:pt x="116" y="62"/>
                    <a:pt x="132" y="77"/>
                    <a:pt x="132" y="97"/>
                  </a:cubicBezTo>
                  <a:cubicBezTo>
                    <a:pt x="132" y="116"/>
                    <a:pt x="116" y="132"/>
                    <a:pt x="97" y="132"/>
                  </a:cubicBezTo>
                  <a:cubicBezTo>
                    <a:pt x="78" y="132"/>
                    <a:pt x="62" y="116"/>
                    <a:pt x="62" y="97"/>
                  </a:cubicBezTo>
                  <a:cubicBezTo>
                    <a:pt x="62" y="77"/>
                    <a:pt x="78" y="62"/>
                    <a:pt x="97" y="6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9D168980-A4BF-4F86-ABCC-DA64BC88E3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15500" y="3563938"/>
              <a:ext cx="873125" cy="954088"/>
            </a:xfrm>
            <a:custGeom>
              <a:avLst/>
              <a:gdLst>
                <a:gd name="T0" fmla="*/ 158 w 159"/>
                <a:gd name="T1" fmla="*/ 69 h 174"/>
                <a:gd name="T2" fmla="*/ 159 w 159"/>
                <a:gd name="T3" fmla="*/ 66 h 174"/>
                <a:gd name="T4" fmla="*/ 135 w 159"/>
                <a:gd name="T5" fmla="*/ 29 h 174"/>
                <a:gd name="T6" fmla="*/ 133 w 159"/>
                <a:gd name="T7" fmla="*/ 29 h 174"/>
                <a:gd name="T8" fmla="*/ 109 w 159"/>
                <a:gd name="T9" fmla="*/ 28 h 174"/>
                <a:gd name="T10" fmla="*/ 102 w 159"/>
                <a:gd name="T11" fmla="*/ 9 h 174"/>
                <a:gd name="T12" fmla="*/ 101 w 159"/>
                <a:gd name="T13" fmla="*/ 7 h 174"/>
                <a:gd name="T14" fmla="*/ 58 w 159"/>
                <a:gd name="T15" fmla="*/ 7 h 174"/>
                <a:gd name="T16" fmla="*/ 56 w 159"/>
                <a:gd name="T17" fmla="*/ 10 h 174"/>
                <a:gd name="T18" fmla="*/ 51 w 159"/>
                <a:gd name="T19" fmla="*/ 25 h 174"/>
                <a:gd name="T20" fmla="*/ 22 w 159"/>
                <a:gd name="T21" fmla="*/ 29 h 174"/>
                <a:gd name="T22" fmla="*/ 21 w 159"/>
                <a:gd name="T23" fmla="*/ 30 h 174"/>
                <a:gd name="T24" fmla="*/ 0 w 159"/>
                <a:gd name="T25" fmla="*/ 65 h 174"/>
                <a:gd name="T26" fmla="*/ 1 w 159"/>
                <a:gd name="T27" fmla="*/ 68 h 174"/>
                <a:gd name="T28" fmla="*/ 12 w 159"/>
                <a:gd name="T29" fmla="*/ 80 h 174"/>
                <a:gd name="T30" fmla="*/ 0 w 159"/>
                <a:gd name="T31" fmla="*/ 108 h 174"/>
                <a:gd name="T32" fmla="*/ 0 w 159"/>
                <a:gd name="T33" fmla="*/ 110 h 174"/>
                <a:gd name="T34" fmla="*/ 19 w 159"/>
                <a:gd name="T35" fmla="*/ 146 h 174"/>
                <a:gd name="T36" fmla="*/ 22 w 159"/>
                <a:gd name="T37" fmla="*/ 146 h 174"/>
                <a:gd name="T38" fmla="*/ 40 w 159"/>
                <a:gd name="T39" fmla="*/ 144 h 174"/>
                <a:gd name="T40" fmla="*/ 56 w 159"/>
                <a:gd name="T41" fmla="*/ 168 h 174"/>
                <a:gd name="T42" fmla="*/ 57 w 159"/>
                <a:gd name="T43" fmla="*/ 170 h 174"/>
                <a:gd name="T44" fmla="*/ 81 w 159"/>
                <a:gd name="T45" fmla="*/ 174 h 174"/>
                <a:gd name="T46" fmla="*/ 101 w 159"/>
                <a:gd name="T47" fmla="*/ 170 h 174"/>
                <a:gd name="T48" fmla="*/ 102 w 159"/>
                <a:gd name="T49" fmla="*/ 168 h 174"/>
                <a:gd name="T50" fmla="*/ 112 w 159"/>
                <a:gd name="T51" fmla="*/ 141 h 174"/>
                <a:gd name="T52" fmla="*/ 135 w 159"/>
                <a:gd name="T53" fmla="*/ 147 h 174"/>
                <a:gd name="T54" fmla="*/ 139 w 159"/>
                <a:gd name="T55" fmla="*/ 146 h 174"/>
                <a:gd name="T56" fmla="*/ 159 w 159"/>
                <a:gd name="T57" fmla="*/ 109 h 174"/>
                <a:gd name="T58" fmla="*/ 158 w 159"/>
                <a:gd name="T59" fmla="*/ 107 h 174"/>
                <a:gd name="T60" fmla="*/ 144 w 159"/>
                <a:gd name="T61" fmla="*/ 85 h 174"/>
                <a:gd name="T62" fmla="*/ 158 w 159"/>
                <a:gd name="T63" fmla="*/ 69 h 174"/>
                <a:gd name="T64" fmla="*/ 79 w 159"/>
                <a:gd name="T65" fmla="*/ 125 h 174"/>
                <a:gd name="T66" fmla="*/ 43 w 159"/>
                <a:gd name="T67" fmla="*/ 89 h 174"/>
                <a:gd name="T68" fmla="*/ 79 w 159"/>
                <a:gd name="T69" fmla="*/ 53 h 174"/>
                <a:gd name="T70" fmla="*/ 115 w 159"/>
                <a:gd name="T71" fmla="*/ 89 h 174"/>
                <a:gd name="T72" fmla="*/ 79 w 159"/>
                <a:gd name="T73" fmla="*/ 1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" h="174">
                  <a:moveTo>
                    <a:pt x="158" y="69"/>
                  </a:moveTo>
                  <a:cubicBezTo>
                    <a:pt x="159" y="68"/>
                    <a:pt x="159" y="67"/>
                    <a:pt x="159" y="66"/>
                  </a:cubicBezTo>
                  <a:cubicBezTo>
                    <a:pt x="159" y="65"/>
                    <a:pt x="150" y="37"/>
                    <a:pt x="135" y="29"/>
                  </a:cubicBezTo>
                  <a:cubicBezTo>
                    <a:pt x="135" y="29"/>
                    <a:pt x="134" y="28"/>
                    <a:pt x="133" y="29"/>
                  </a:cubicBezTo>
                  <a:cubicBezTo>
                    <a:pt x="133" y="29"/>
                    <a:pt x="118" y="35"/>
                    <a:pt x="109" y="28"/>
                  </a:cubicBezTo>
                  <a:cubicBezTo>
                    <a:pt x="105" y="25"/>
                    <a:pt x="102" y="19"/>
                    <a:pt x="102" y="9"/>
                  </a:cubicBezTo>
                  <a:cubicBezTo>
                    <a:pt x="102" y="8"/>
                    <a:pt x="101" y="8"/>
                    <a:pt x="101" y="7"/>
                  </a:cubicBezTo>
                  <a:cubicBezTo>
                    <a:pt x="100" y="7"/>
                    <a:pt x="82" y="0"/>
                    <a:pt x="58" y="7"/>
                  </a:cubicBezTo>
                  <a:cubicBezTo>
                    <a:pt x="56" y="7"/>
                    <a:pt x="56" y="9"/>
                    <a:pt x="56" y="10"/>
                  </a:cubicBezTo>
                  <a:cubicBezTo>
                    <a:pt x="56" y="10"/>
                    <a:pt x="57" y="19"/>
                    <a:pt x="51" y="25"/>
                  </a:cubicBezTo>
                  <a:cubicBezTo>
                    <a:pt x="45" y="31"/>
                    <a:pt x="36" y="32"/>
                    <a:pt x="22" y="29"/>
                  </a:cubicBezTo>
                  <a:cubicBezTo>
                    <a:pt x="22" y="29"/>
                    <a:pt x="21" y="30"/>
                    <a:pt x="21" y="30"/>
                  </a:cubicBezTo>
                  <a:cubicBezTo>
                    <a:pt x="20" y="30"/>
                    <a:pt x="3" y="43"/>
                    <a:pt x="0" y="65"/>
                  </a:cubicBezTo>
                  <a:cubicBezTo>
                    <a:pt x="0" y="66"/>
                    <a:pt x="0" y="67"/>
                    <a:pt x="1" y="68"/>
                  </a:cubicBezTo>
                  <a:cubicBezTo>
                    <a:pt x="1" y="68"/>
                    <a:pt x="10" y="71"/>
                    <a:pt x="12" y="80"/>
                  </a:cubicBezTo>
                  <a:cubicBezTo>
                    <a:pt x="14" y="87"/>
                    <a:pt x="10" y="97"/>
                    <a:pt x="0" y="108"/>
                  </a:cubicBezTo>
                  <a:cubicBezTo>
                    <a:pt x="0" y="109"/>
                    <a:pt x="0" y="109"/>
                    <a:pt x="0" y="110"/>
                  </a:cubicBezTo>
                  <a:cubicBezTo>
                    <a:pt x="1" y="113"/>
                    <a:pt x="8" y="140"/>
                    <a:pt x="19" y="146"/>
                  </a:cubicBezTo>
                  <a:cubicBezTo>
                    <a:pt x="20" y="147"/>
                    <a:pt x="21" y="147"/>
                    <a:pt x="22" y="146"/>
                  </a:cubicBezTo>
                  <a:cubicBezTo>
                    <a:pt x="22" y="146"/>
                    <a:pt x="31" y="140"/>
                    <a:pt x="40" y="144"/>
                  </a:cubicBezTo>
                  <a:cubicBezTo>
                    <a:pt x="48" y="147"/>
                    <a:pt x="53" y="155"/>
                    <a:pt x="56" y="168"/>
                  </a:cubicBezTo>
                  <a:cubicBezTo>
                    <a:pt x="56" y="169"/>
                    <a:pt x="57" y="170"/>
                    <a:pt x="57" y="170"/>
                  </a:cubicBezTo>
                  <a:cubicBezTo>
                    <a:pt x="58" y="170"/>
                    <a:pt x="68" y="174"/>
                    <a:pt x="81" y="174"/>
                  </a:cubicBezTo>
                  <a:cubicBezTo>
                    <a:pt x="87" y="174"/>
                    <a:pt x="94" y="173"/>
                    <a:pt x="101" y="170"/>
                  </a:cubicBezTo>
                  <a:cubicBezTo>
                    <a:pt x="101" y="170"/>
                    <a:pt x="102" y="169"/>
                    <a:pt x="102" y="168"/>
                  </a:cubicBezTo>
                  <a:cubicBezTo>
                    <a:pt x="102" y="168"/>
                    <a:pt x="101" y="147"/>
                    <a:pt x="112" y="141"/>
                  </a:cubicBezTo>
                  <a:cubicBezTo>
                    <a:pt x="117" y="138"/>
                    <a:pt x="125" y="140"/>
                    <a:pt x="135" y="147"/>
                  </a:cubicBezTo>
                  <a:cubicBezTo>
                    <a:pt x="136" y="148"/>
                    <a:pt x="138" y="147"/>
                    <a:pt x="139" y="146"/>
                  </a:cubicBezTo>
                  <a:cubicBezTo>
                    <a:pt x="139" y="145"/>
                    <a:pt x="156" y="122"/>
                    <a:pt x="159" y="109"/>
                  </a:cubicBezTo>
                  <a:cubicBezTo>
                    <a:pt x="159" y="108"/>
                    <a:pt x="159" y="107"/>
                    <a:pt x="158" y="107"/>
                  </a:cubicBezTo>
                  <a:cubicBezTo>
                    <a:pt x="158" y="107"/>
                    <a:pt x="143" y="96"/>
                    <a:pt x="144" y="85"/>
                  </a:cubicBezTo>
                  <a:cubicBezTo>
                    <a:pt x="144" y="79"/>
                    <a:pt x="149" y="73"/>
                    <a:pt x="158" y="69"/>
                  </a:cubicBezTo>
                  <a:close/>
                  <a:moveTo>
                    <a:pt x="79" y="125"/>
                  </a:moveTo>
                  <a:cubicBezTo>
                    <a:pt x="60" y="125"/>
                    <a:pt x="43" y="109"/>
                    <a:pt x="43" y="89"/>
                  </a:cubicBezTo>
                  <a:cubicBezTo>
                    <a:pt x="43" y="69"/>
                    <a:pt x="60" y="53"/>
                    <a:pt x="79" y="53"/>
                  </a:cubicBezTo>
                  <a:cubicBezTo>
                    <a:pt x="99" y="53"/>
                    <a:pt x="115" y="69"/>
                    <a:pt x="115" y="89"/>
                  </a:cubicBezTo>
                  <a:cubicBezTo>
                    <a:pt x="115" y="109"/>
                    <a:pt x="99" y="125"/>
                    <a:pt x="79" y="12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" name="Freeform 11">
              <a:extLst>
                <a:ext uri="{FF2B5EF4-FFF2-40B4-BE49-F238E27FC236}">
                  <a16:creationId xmlns:a16="http://schemas.microsoft.com/office/drawing/2014/main" id="{D0571EA9-E887-4BEB-8F2C-95DFDC513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7013" y="523875"/>
              <a:ext cx="1565275" cy="746125"/>
            </a:xfrm>
            <a:custGeom>
              <a:avLst/>
              <a:gdLst>
                <a:gd name="T0" fmla="*/ 6 w 285"/>
                <a:gd name="T1" fmla="*/ 6 h 136"/>
                <a:gd name="T2" fmla="*/ 22 w 285"/>
                <a:gd name="T3" fmla="*/ 9 h 136"/>
                <a:gd name="T4" fmla="*/ 7 w 285"/>
                <a:gd name="T5" fmla="*/ 36 h 136"/>
                <a:gd name="T6" fmla="*/ 28 w 285"/>
                <a:gd name="T7" fmla="*/ 35 h 136"/>
                <a:gd name="T8" fmla="*/ 17 w 285"/>
                <a:gd name="T9" fmla="*/ 48 h 136"/>
                <a:gd name="T10" fmla="*/ 30 w 285"/>
                <a:gd name="T11" fmla="*/ 70 h 136"/>
                <a:gd name="T12" fmla="*/ 48 w 285"/>
                <a:gd name="T13" fmla="*/ 70 h 136"/>
                <a:gd name="T14" fmla="*/ 49 w 285"/>
                <a:gd name="T15" fmla="*/ 100 h 136"/>
                <a:gd name="T16" fmla="*/ 67 w 285"/>
                <a:gd name="T17" fmla="*/ 89 h 136"/>
                <a:gd name="T18" fmla="*/ 62 w 285"/>
                <a:gd name="T19" fmla="*/ 104 h 136"/>
                <a:gd name="T20" fmla="*/ 85 w 285"/>
                <a:gd name="T21" fmla="*/ 117 h 136"/>
                <a:gd name="T22" fmla="*/ 97 w 285"/>
                <a:gd name="T23" fmla="*/ 106 h 136"/>
                <a:gd name="T24" fmla="*/ 113 w 285"/>
                <a:gd name="T25" fmla="*/ 132 h 136"/>
                <a:gd name="T26" fmla="*/ 119 w 285"/>
                <a:gd name="T27" fmla="*/ 128 h 136"/>
                <a:gd name="T28" fmla="*/ 131 w 285"/>
                <a:gd name="T29" fmla="*/ 115 h 136"/>
                <a:gd name="T30" fmla="*/ 149 w 285"/>
                <a:gd name="T31" fmla="*/ 136 h 136"/>
                <a:gd name="T32" fmla="*/ 158 w 285"/>
                <a:gd name="T33" fmla="*/ 130 h 136"/>
                <a:gd name="T34" fmla="*/ 162 w 285"/>
                <a:gd name="T35" fmla="*/ 114 h 136"/>
                <a:gd name="T36" fmla="*/ 181 w 285"/>
                <a:gd name="T37" fmla="*/ 131 h 136"/>
                <a:gd name="T38" fmla="*/ 188 w 285"/>
                <a:gd name="T39" fmla="*/ 114 h 136"/>
                <a:gd name="T40" fmla="*/ 193 w 285"/>
                <a:gd name="T41" fmla="*/ 106 h 136"/>
                <a:gd name="T42" fmla="*/ 215 w 285"/>
                <a:gd name="T43" fmla="*/ 117 h 136"/>
                <a:gd name="T44" fmla="*/ 217 w 285"/>
                <a:gd name="T45" fmla="*/ 98 h 136"/>
                <a:gd name="T46" fmla="*/ 223 w 285"/>
                <a:gd name="T47" fmla="*/ 88 h 136"/>
                <a:gd name="T48" fmla="*/ 248 w 285"/>
                <a:gd name="T49" fmla="*/ 92 h 136"/>
                <a:gd name="T50" fmla="*/ 241 w 285"/>
                <a:gd name="T51" fmla="*/ 71 h 136"/>
                <a:gd name="T52" fmla="*/ 243 w 285"/>
                <a:gd name="T53" fmla="*/ 66 h 136"/>
                <a:gd name="T54" fmla="*/ 269 w 285"/>
                <a:gd name="T55" fmla="*/ 64 h 136"/>
                <a:gd name="T56" fmla="*/ 256 w 285"/>
                <a:gd name="T57" fmla="*/ 44 h 136"/>
                <a:gd name="T58" fmla="*/ 271 w 285"/>
                <a:gd name="T59" fmla="*/ 41 h 136"/>
                <a:gd name="T60" fmla="*/ 279 w 285"/>
                <a:gd name="T61" fmla="*/ 18 h 136"/>
                <a:gd name="T62" fmla="*/ 266 w 285"/>
                <a:gd name="T63" fmla="*/ 14 h 136"/>
                <a:gd name="T64" fmla="*/ 279 w 285"/>
                <a:gd name="T65" fmla="*/ 4 h 136"/>
                <a:gd name="T66" fmla="*/ 236 w 285"/>
                <a:gd name="T67" fmla="*/ 0 h 136"/>
                <a:gd name="T68" fmla="*/ 52 w 285"/>
                <a:gd name="T69" fmla="*/ 0 h 136"/>
                <a:gd name="T70" fmla="*/ 1 w 285"/>
                <a:gd name="T71" fmla="*/ 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5" h="136">
                  <a:moveTo>
                    <a:pt x="1" y="1"/>
                  </a:moveTo>
                  <a:cubicBezTo>
                    <a:pt x="2" y="4"/>
                    <a:pt x="4" y="6"/>
                    <a:pt x="6" y="6"/>
                  </a:cubicBezTo>
                  <a:cubicBezTo>
                    <a:pt x="7" y="6"/>
                    <a:pt x="10" y="6"/>
                    <a:pt x="21" y="6"/>
                  </a:cubicBezTo>
                  <a:cubicBezTo>
                    <a:pt x="21" y="7"/>
                    <a:pt x="21" y="8"/>
                    <a:pt x="22" y="9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3" y="17"/>
                    <a:pt x="4" y="30"/>
                    <a:pt x="7" y="36"/>
                  </a:cubicBezTo>
                  <a:cubicBezTo>
                    <a:pt x="9" y="39"/>
                    <a:pt x="11" y="40"/>
                    <a:pt x="14" y="39"/>
                  </a:cubicBezTo>
                  <a:cubicBezTo>
                    <a:pt x="15" y="39"/>
                    <a:pt x="18" y="38"/>
                    <a:pt x="28" y="35"/>
                  </a:cubicBezTo>
                  <a:cubicBezTo>
                    <a:pt x="29" y="36"/>
                    <a:pt x="29" y="38"/>
                    <a:pt x="30" y="40"/>
                  </a:cubicBezTo>
                  <a:cubicBezTo>
                    <a:pt x="18" y="46"/>
                    <a:pt x="17" y="47"/>
                    <a:pt x="17" y="48"/>
                  </a:cubicBezTo>
                  <a:cubicBezTo>
                    <a:pt x="14" y="52"/>
                    <a:pt x="18" y="65"/>
                    <a:pt x="23" y="69"/>
                  </a:cubicBezTo>
                  <a:cubicBezTo>
                    <a:pt x="25" y="71"/>
                    <a:pt x="28" y="72"/>
                    <a:pt x="30" y="70"/>
                  </a:cubicBezTo>
                  <a:cubicBezTo>
                    <a:pt x="31" y="70"/>
                    <a:pt x="35" y="67"/>
                    <a:pt x="43" y="63"/>
                  </a:cubicBezTo>
                  <a:cubicBezTo>
                    <a:pt x="44" y="65"/>
                    <a:pt x="46" y="67"/>
                    <a:pt x="48" y="7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6" y="86"/>
                    <a:pt x="44" y="97"/>
                    <a:pt x="49" y="100"/>
                  </a:cubicBezTo>
                  <a:cubicBezTo>
                    <a:pt x="52" y="102"/>
                    <a:pt x="55" y="101"/>
                    <a:pt x="56" y="99"/>
                  </a:cubicBezTo>
                  <a:cubicBezTo>
                    <a:pt x="57" y="99"/>
                    <a:pt x="59" y="96"/>
                    <a:pt x="67" y="89"/>
                  </a:cubicBezTo>
                  <a:cubicBezTo>
                    <a:pt x="67" y="89"/>
                    <a:pt x="68" y="90"/>
                    <a:pt x="69" y="91"/>
                  </a:cubicBezTo>
                  <a:cubicBezTo>
                    <a:pt x="62" y="103"/>
                    <a:pt x="62" y="103"/>
                    <a:pt x="62" y="104"/>
                  </a:cubicBezTo>
                  <a:cubicBezTo>
                    <a:pt x="62" y="109"/>
                    <a:pt x="72" y="118"/>
                    <a:pt x="78" y="120"/>
                  </a:cubicBezTo>
                  <a:cubicBezTo>
                    <a:pt x="81" y="121"/>
                    <a:pt x="84" y="120"/>
                    <a:pt x="85" y="117"/>
                  </a:cubicBezTo>
                  <a:cubicBezTo>
                    <a:pt x="85" y="116"/>
                    <a:pt x="88" y="112"/>
                    <a:pt x="92" y="104"/>
                  </a:cubicBezTo>
                  <a:cubicBezTo>
                    <a:pt x="94" y="105"/>
                    <a:pt x="95" y="106"/>
                    <a:pt x="97" y="106"/>
                  </a:cubicBezTo>
                  <a:cubicBezTo>
                    <a:pt x="93" y="120"/>
                    <a:pt x="93" y="120"/>
                    <a:pt x="93" y="121"/>
                  </a:cubicBezTo>
                  <a:cubicBezTo>
                    <a:pt x="94" y="126"/>
                    <a:pt x="106" y="132"/>
                    <a:pt x="113" y="132"/>
                  </a:cubicBezTo>
                  <a:cubicBezTo>
                    <a:pt x="113" y="132"/>
                    <a:pt x="113" y="132"/>
                    <a:pt x="113" y="132"/>
                  </a:cubicBezTo>
                  <a:cubicBezTo>
                    <a:pt x="116" y="132"/>
                    <a:pt x="118" y="131"/>
                    <a:pt x="119" y="128"/>
                  </a:cubicBezTo>
                  <a:cubicBezTo>
                    <a:pt x="119" y="127"/>
                    <a:pt x="120" y="124"/>
                    <a:pt x="122" y="114"/>
                  </a:cubicBezTo>
                  <a:cubicBezTo>
                    <a:pt x="125" y="114"/>
                    <a:pt x="128" y="115"/>
                    <a:pt x="131" y="115"/>
                  </a:cubicBezTo>
                  <a:cubicBezTo>
                    <a:pt x="131" y="129"/>
                    <a:pt x="131" y="130"/>
                    <a:pt x="132" y="130"/>
                  </a:cubicBezTo>
                  <a:cubicBezTo>
                    <a:pt x="133" y="134"/>
                    <a:pt x="142" y="136"/>
                    <a:pt x="149" y="136"/>
                  </a:cubicBezTo>
                  <a:cubicBezTo>
                    <a:pt x="150" y="136"/>
                    <a:pt x="152" y="136"/>
                    <a:pt x="153" y="136"/>
                  </a:cubicBezTo>
                  <a:cubicBezTo>
                    <a:pt x="156" y="135"/>
                    <a:pt x="158" y="133"/>
                    <a:pt x="158" y="130"/>
                  </a:cubicBezTo>
                  <a:cubicBezTo>
                    <a:pt x="158" y="129"/>
                    <a:pt x="157" y="124"/>
                    <a:pt x="157" y="115"/>
                  </a:cubicBezTo>
                  <a:cubicBezTo>
                    <a:pt x="159" y="115"/>
                    <a:pt x="161" y="115"/>
                    <a:pt x="162" y="114"/>
                  </a:cubicBezTo>
                  <a:cubicBezTo>
                    <a:pt x="165" y="124"/>
                    <a:pt x="165" y="126"/>
                    <a:pt x="165" y="126"/>
                  </a:cubicBezTo>
                  <a:cubicBezTo>
                    <a:pt x="168" y="132"/>
                    <a:pt x="175" y="133"/>
                    <a:pt x="181" y="131"/>
                  </a:cubicBezTo>
                  <a:cubicBezTo>
                    <a:pt x="187" y="129"/>
                    <a:pt x="191" y="126"/>
                    <a:pt x="190" y="122"/>
                  </a:cubicBezTo>
                  <a:cubicBezTo>
                    <a:pt x="189" y="121"/>
                    <a:pt x="189" y="119"/>
                    <a:pt x="188" y="114"/>
                  </a:cubicBezTo>
                  <a:cubicBezTo>
                    <a:pt x="186" y="108"/>
                    <a:pt x="186" y="108"/>
                    <a:pt x="186" y="108"/>
                  </a:cubicBezTo>
                  <a:cubicBezTo>
                    <a:pt x="188" y="108"/>
                    <a:pt x="191" y="107"/>
                    <a:pt x="193" y="106"/>
                  </a:cubicBezTo>
                  <a:cubicBezTo>
                    <a:pt x="197" y="114"/>
                    <a:pt x="198" y="116"/>
                    <a:pt x="199" y="116"/>
                  </a:cubicBezTo>
                  <a:cubicBezTo>
                    <a:pt x="203" y="122"/>
                    <a:pt x="210" y="121"/>
                    <a:pt x="215" y="117"/>
                  </a:cubicBezTo>
                  <a:cubicBezTo>
                    <a:pt x="221" y="114"/>
                    <a:pt x="223" y="110"/>
                    <a:pt x="221" y="106"/>
                  </a:cubicBezTo>
                  <a:cubicBezTo>
                    <a:pt x="221" y="106"/>
                    <a:pt x="219" y="103"/>
                    <a:pt x="217" y="98"/>
                  </a:cubicBezTo>
                  <a:cubicBezTo>
                    <a:pt x="214" y="94"/>
                    <a:pt x="214" y="94"/>
                    <a:pt x="214" y="94"/>
                  </a:cubicBezTo>
                  <a:cubicBezTo>
                    <a:pt x="217" y="92"/>
                    <a:pt x="220" y="90"/>
                    <a:pt x="223" y="88"/>
                  </a:cubicBezTo>
                  <a:cubicBezTo>
                    <a:pt x="229" y="94"/>
                    <a:pt x="231" y="96"/>
                    <a:pt x="231" y="96"/>
                  </a:cubicBezTo>
                  <a:cubicBezTo>
                    <a:pt x="236" y="100"/>
                    <a:pt x="243" y="97"/>
                    <a:pt x="248" y="92"/>
                  </a:cubicBezTo>
                  <a:cubicBezTo>
                    <a:pt x="252" y="88"/>
                    <a:pt x="253" y="83"/>
                    <a:pt x="250" y="80"/>
                  </a:cubicBezTo>
                  <a:cubicBezTo>
                    <a:pt x="249" y="79"/>
                    <a:pt x="246" y="76"/>
                    <a:pt x="241" y="71"/>
                  </a:cubicBezTo>
                  <a:cubicBezTo>
                    <a:pt x="240" y="70"/>
                    <a:pt x="240" y="70"/>
                    <a:pt x="240" y="70"/>
                  </a:cubicBezTo>
                  <a:cubicBezTo>
                    <a:pt x="241" y="69"/>
                    <a:pt x="242" y="67"/>
                    <a:pt x="243" y="66"/>
                  </a:cubicBezTo>
                  <a:cubicBezTo>
                    <a:pt x="252" y="71"/>
                    <a:pt x="253" y="72"/>
                    <a:pt x="254" y="72"/>
                  </a:cubicBezTo>
                  <a:cubicBezTo>
                    <a:pt x="260" y="75"/>
                    <a:pt x="266" y="70"/>
                    <a:pt x="269" y="64"/>
                  </a:cubicBezTo>
                  <a:cubicBezTo>
                    <a:pt x="272" y="59"/>
                    <a:pt x="271" y="54"/>
                    <a:pt x="268" y="52"/>
                  </a:cubicBezTo>
                  <a:cubicBezTo>
                    <a:pt x="267" y="51"/>
                    <a:pt x="263" y="49"/>
                    <a:pt x="256" y="44"/>
                  </a:cubicBezTo>
                  <a:cubicBezTo>
                    <a:pt x="257" y="42"/>
                    <a:pt x="258" y="40"/>
                    <a:pt x="259" y="38"/>
                  </a:cubicBezTo>
                  <a:cubicBezTo>
                    <a:pt x="268" y="41"/>
                    <a:pt x="270" y="41"/>
                    <a:pt x="271" y="41"/>
                  </a:cubicBezTo>
                  <a:cubicBezTo>
                    <a:pt x="277" y="42"/>
                    <a:pt x="281" y="36"/>
                    <a:pt x="283" y="30"/>
                  </a:cubicBezTo>
                  <a:cubicBezTo>
                    <a:pt x="284" y="24"/>
                    <a:pt x="283" y="19"/>
                    <a:pt x="279" y="18"/>
                  </a:cubicBezTo>
                  <a:cubicBezTo>
                    <a:pt x="278" y="18"/>
                    <a:pt x="274" y="17"/>
                    <a:pt x="266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1"/>
                    <a:pt x="267" y="8"/>
                    <a:pt x="267" y="4"/>
                  </a:cubicBezTo>
                  <a:cubicBezTo>
                    <a:pt x="277" y="4"/>
                    <a:pt x="279" y="4"/>
                    <a:pt x="279" y="4"/>
                  </a:cubicBezTo>
                  <a:cubicBezTo>
                    <a:pt x="282" y="4"/>
                    <a:pt x="284" y="2"/>
                    <a:pt x="285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32" y="47"/>
                    <a:pt x="192" y="85"/>
                    <a:pt x="144" y="85"/>
                  </a:cubicBezTo>
                  <a:cubicBezTo>
                    <a:pt x="96" y="85"/>
                    <a:pt x="56" y="47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" name="Freeform 12">
              <a:extLst>
                <a:ext uri="{FF2B5EF4-FFF2-40B4-BE49-F238E27FC236}">
                  <a16:creationId xmlns:a16="http://schemas.microsoft.com/office/drawing/2014/main" id="{B4C6202D-7B78-4E87-8D01-BBBE98E3B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588" y="523875"/>
              <a:ext cx="1268412" cy="587375"/>
            </a:xfrm>
            <a:custGeom>
              <a:avLst/>
              <a:gdLst>
                <a:gd name="T0" fmla="*/ 0 w 231"/>
                <a:gd name="T1" fmla="*/ 46 h 107"/>
                <a:gd name="T2" fmla="*/ 1 w 231"/>
                <a:gd name="T3" fmla="*/ 52 h 107"/>
                <a:gd name="T4" fmla="*/ 26 w 231"/>
                <a:gd name="T5" fmla="*/ 73 h 107"/>
                <a:gd name="T6" fmla="*/ 53 w 231"/>
                <a:gd name="T7" fmla="*/ 55 h 107"/>
                <a:gd name="T8" fmla="*/ 90 w 231"/>
                <a:gd name="T9" fmla="*/ 70 h 107"/>
                <a:gd name="T10" fmla="*/ 94 w 231"/>
                <a:gd name="T11" fmla="*/ 101 h 107"/>
                <a:gd name="T12" fmla="*/ 99 w 231"/>
                <a:gd name="T13" fmla="*/ 105 h 107"/>
                <a:gd name="T14" fmla="*/ 112 w 231"/>
                <a:gd name="T15" fmla="*/ 107 h 107"/>
                <a:gd name="T16" fmla="*/ 131 w 231"/>
                <a:gd name="T17" fmla="*/ 102 h 107"/>
                <a:gd name="T18" fmla="*/ 138 w 231"/>
                <a:gd name="T19" fmla="*/ 70 h 107"/>
                <a:gd name="T20" fmla="*/ 176 w 231"/>
                <a:gd name="T21" fmla="*/ 53 h 107"/>
                <a:gd name="T22" fmla="*/ 204 w 231"/>
                <a:gd name="T23" fmla="*/ 72 h 107"/>
                <a:gd name="T24" fmla="*/ 230 w 231"/>
                <a:gd name="T25" fmla="*/ 47 h 107"/>
                <a:gd name="T26" fmla="*/ 230 w 231"/>
                <a:gd name="T27" fmla="*/ 44 h 107"/>
                <a:gd name="T28" fmla="*/ 209 w 231"/>
                <a:gd name="T29" fmla="*/ 19 h 107"/>
                <a:gd name="T30" fmla="*/ 218 w 231"/>
                <a:gd name="T31" fmla="*/ 0 h 107"/>
                <a:gd name="T32" fmla="*/ 151 w 231"/>
                <a:gd name="T33" fmla="*/ 0 h 107"/>
                <a:gd name="T34" fmla="*/ 113 w 231"/>
                <a:gd name="T35" fmla="*/ 15 h 107"/>
                <a:gd name="T36" fmla="*/ 74 w 231"/>
                <a:gd name="T37" fmla="*/ 0 h 107"/>
                <a:gd name="T38" fmla="*/ 7 w 231"/>
                <a:gd name="T39" fmla="*/ 0 h 107"/>
                <a:gd name="T40" fmla="*/ 19 w 231"/>
                <a:gd name="T41" fmla="*/ 22 h 107"/>
                <a:gd name="T42" fmla="*/ 0 w 231"/>
                <a:gd name="T43" fmla="*/ 4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1" h="107">
                  <a:moveTo>
                    <a:pt x="0" y="46"/>
                  </a:moveTo>
                  <a:cubicBezTo>
                    <a:pt x="0" y="47"/>
                    <a:pt x="0" y="49"/>
                    <a:pt x="1" y="52"/>
                  </a:cubicBezTo>
                  <a:cubicBezTo>
                    <a:pt x="5" y="59"/>
                    <a:pt x="16" y="71"/>
                    <a:pt x="26" y="73"/>
                  </a:cubicBezTo>
                  <a:cubicBezTo>
                    <a:pt x="27" y="73"/>
                    <a:pt x="29" y="74"/>
                    <a:pt x="53" y="55"/>
                  </a:cubicBezTo>
                  <a:cubicBezTo>
                    <a:pt x="64" y="62"/>
                    <a:pt x="77" y="67"/>
                    <a:pt x="90" y="70"/>
                  </a:cubicBezTo>
                  <a:cubicBezTo>
                    <a:pt x="93" y="95"/>
                    <a:pt x="94" y="100"/>
                    <a:pt x="94" y="101"/>
                  </a:cubicBezTo>
                  <a:cubicBezTo>
                    <a:pt x="94" y="103"/>
                    <a:pt x="96" y="104"/>
                    <a:pt x="99" y="105"/>
                  </a:cubicBezTo>
                  <a:cubicBezTo>
                    <a:pt x="102" y="106"/>
                    <a:pt x="107" y="107"/>
                    <a:pt x="112" y="107"/>
                  </a:cubicBezTo>
                  <a:cubicBezTo>
                    <a:pt x="119" y="107"/>
                    <a:pt x="126" y="105"/>
                    <a:pt x="131" y="102"/>
                  </a:cubicBezTo>
                  <a:cubicBezTo>
                    <a:pt x="133" y="101"/>
                    <a:pt x="134" y="100"/>
                    <a:pt x="138" y="70"/>
                  </a:cubicBezTo>
                  <a:cubicBezTo>
                    <a:pt x="151" y="66"/>
                    <a:pt x="164" y="61"/>
                    <a:pt x="176" y="53"/>
                  </a:cubicBezTo>
                  <a:cubicBezTo>
                    <a:pt x="201" y="72"/>
                    <a:pt x="203" y="72"/>
                    <a:pt x="204" y="72"/>
                  </a:cubicBezTo>
                  <a:cubicBezTo>
                    <a:pt x="210" y="73"/>
                    <a:pt x="223" y="57"/>
                    <a:pt x="230" y="47"/>
                  </a:cubicBezTo>
                  <a:cubicBezTo>
                    <a:pt x="231" y="47"/>
                    <a:pt x="231" y="45"/>
                    <a:pt x="230" y="44"/>
                  </a:cubicBezTo>
                  <a:cubicBezTo>
                    <a:pt x="230" y="44"/>
                    <a:pt x="221" y="34"/>
                    <a:pt x="209" y="19"/>
                  </a:cubicBezTo>
                  <a:cubicBezTo>
                    <a:pt x="212" y="13"/>
                    <a:pt x="216" y="6"/>
                    <a:pt x="218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41" y="10"/>
                    <a:pt x="128" y="15"/>
                    <a:pt x="113" y="15"/>
                  </a:cubicBezTo>
                  <a:cubicBezTo>
                    <a:pt x="98" y="15"/>
                    <a:pt x="84" y="10"/>
                    <a:pt x="7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8"/>
                    <a:pt x="14" y="15"/>
                    <a:pt x="19" y="22"/>
                  </a:cubicBezTo>
                  <a:cubicBezTo>
                    <a:pt x="4" y="41"/>
                    <a:pt x="1" y="45"/>
                    <a:pt x="0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1AAA7F54-C9E8-4902-AFF2-68C2EA24F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0" y="5681663"/>
              <a:ext cx="317500" cy="395288"/>
            </a:xfrm>
            <a:custGeom>
              <a:avLst/>
              <a:gdLst>
                <a:gd name="T0" fmla="*/ 0 w 58"/>
                <a:gd name="T1" fmla="*/ 36 h 72"/>
                <a:gd name="T2" fmla="*/ 36 w 58"/>
                <a:gd name="T3" fmla="*/ 72 h 72"/>
                <a:gd name="T4" fmla="*/ 58 w 58"/>
                <a:gd name="T5" fmla="*/ 65 h 72"/>
                <a:gd name="T6" fmla="*/ 58 w 58"/>
                <a:gd name="T7" fmla="*/ 7 h 72"/>
                <a:gd name="T8" fmla="*/ 36 w 58"/>
                <a:gd name="T9" fmla="*/ 0 h 72"/>
                <a:gd name="T10" fmla="*/ 0 w 58"/>
                <a:gd name="T11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72">
                  <a:moveTo>
                    <a:pt x="0" y="36"/>
                  </a:moveTo>
                  <a:cubicBezTo>
                    <a:pt x="0" y="56"/>
                    <a:pt x="16" y="72"/>
                    <a:pt x="36" y="72"/>
                  </a:cubicBezTo>
                  <a:cubicBezTo>
                    <a:pt x="44" y="72"/>
                    <a:pt x="52" y="70"/>
                    <a:pt x="58" y="65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2" y="3"/>
                    <a:pt x="44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id="{4711BA4D-CC2C-42CD-8EFE-72AB05041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1188" y="523875"/>
              <a:ext cx="812800" cy="368300"/>
            </a:xfrm>
            <a:custGeom>
              <a:avLst/>
              <a:gdLst>
                <a:gd name="T0" fmla="*/ 74 w 148"/>
                <a:gd name="T1" fmla="*/ 67 h 67"/>
                <a:gd name="T2" fmla="*/ 148 w 148"/>
                <a:gd name="T3" fmla="*/ 0 h 67"/>
                <a:gd name="T4" fmla="*/ 120 w 148"/>
                <a:gd name="T5" fmla="*/ 0 h 67"/>
                <a:gd name="T6" fmla="*/ 74 w 148"/>
                <a:gd name="T7" fmla="*/ 39 h 67"/>
                <a:gd name="T8" fmla="*/ 28 w 148"/>
                <a:gd name="T9" fmla="*/ 0 h 67"/>
                <a:gd name="T10" fmla="*/ 0 w 148"/>
                <a:gd name="T11" fmla="*/ 0 h 67"/>
                <a:gd name="T12" fmla="*/ 74 w 148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67">
                  <a:moveTo>
                    <a:pt x="74" y="67"/>
                  </a:moveTo>
                  <a:cubicBezTo>
                    <a:pt x="113" y="67"/>
                    <a:pt x="145" y="38"/>
                    <a:pt x="148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6" y="22"/>
                    <a:pt x="97" y="39"/>
                    <a:pt x="74" y="39"/>
                  </a:cubicBezTo>
                  <a:cubicBezTo>
                    <a:pt x="51" y="39"/>
                    <a:pt x="32" y="22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38"/>
                    <a:pt x="35" y="67"/>
                    <a:pt x="74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654E511E-097F-492E-AF97-DC771050D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963" y="523875"/>
              <a:ext cx="368300" cy="346075"/>
            </a:xfrm>
            <a:custGeom>
              <a:avLst/>
              <a:gdLst>
                <a:gd name="T0" fmla="*/ 0 w 67"/>
                <a:gd name="T1" fmla="*/ 29 h 63"/>
                <a:gd name="T2" fmla="*/ 33 w 67"/>
                <a:gd name="T3" fmla="*/ 63 h 63"/>
                <a:gd name="T4" fmla="*/ 67 w 67"/>
                <a:gd name="T5" fmla="*/ 29 h 63"/>
                <a:gd name="T6" fmla="*/ 49 w 67"/>
                <a:gd name="T7" fmla="*/ 0 h 63"/>
                <a:gd name="T8" fmla="*/ 18 w 67"/>
                <a:gd name="T9" fmla="*/ 0 h 63"/>
                <a:gd name="T10" fmla="*/ 0 w 67"/>
                <a:gd name="T11" fmla="*/ 2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63">
                  <a:moveTo>
                    <a:pt x="0" y="29"/>
                  </a:moveTo>
                  <a:cubicBezTo>
                    <a:pt x="0" y="48"/>
                    <a:pt x="15" y="63"/>
                    <a:pt x="33" y="63"/>
                  </a:cubicBezTo>
                  <a:cubicBezTo>
                    <a:pt x="52" y="63"/>
                    <a:pt x="67" y="48"/>
                    <a:pt x="67" y="29"/>
                  </a:cubicBezTo>
                  <a:cubicBezTo>
                    <a:pt x="67" y="17"/>
                    <a:pt x="59" y="6"/>
                    <a:pt x="4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7" y="6"/>
                    <a:pt x="0" y="17"/>
                    <a:pt x="0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D7873E52-58E6-4BDE-B272-0E52C3B01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5625" y="4084638"/>
              <a:ext cx="746125" cy="1250950"/>
            </a:xfrm>
            <a:custGeom>
              <a:avLst/>
              <a:gdLst>
                <a:gd name="T0" fmla="*/ 61 w 136"/>
                <a:gd name="T1" fmla="*/ 212 h 228"/>
                <a:gd name="T2" fmla="*/ 82 w 136"/>
                <a:gd name="T3" fmla="*/ 222 h 228"/>
                <a:gd name="T4" fmla="*/ 92 w 136"/>
                <a:gd name="T5" fmla="*/ 207 h 228"/>
                <a:gd name="T6" fmla="*/ 100 w 136"/>
                <a:gd name="T7" fmla="*/ 208 h 228"/>
                <a:gd name="T8" fmla="*/ 100 w 136"/>
                <a:gd name="T9" fmla="*/ 222 h 228"/>
                <a:gd name="T10" fmla="*/ 102 w 136"/>
                <a:gd name="T11" fmla="*/ 225 h 228"/>
                <a:gd name="T12" fmla="*/ 116 w 136"/>
                <a:gd name="T13" fmla="*/ 228 h 228"/>
                <a:gd name="T14" fmla="*/ 126 w 136"/>
                <a:gd name="T15" fmla="*/ 226 h 228"/>
                <a:gd name="T16" fmla="*/ 129 w 136"/>
                <a:gd name="T17" fmla="*/ 208 h 228"/>
                <a:gd name="T18" fmla="*/ 136 w 136"/>
                <a:gd name="T19" fmla="*/ 207 h 228"/>
                <a:gd name="T20" fmla="*/ 136 w 136"/>
                <a:gd name="T21" fmla="*/ 150 h 228"/>
                <a:gd name="T22" fmla="*/ 115 w 136"/>
                <a:gd name="T23" fmla="*/ 156 h 228"/>
                <a:gd name="T24" fmla="*/ 73 w 136"/>
                <a:gd name="T25" fmla="*/ 114 h 228"/>
                <a:gd name="T26" fmla="*/ 115 w 136"/>
                <a:gd name="T27" fmla="*/ 72 h 228"/>
                <a:gd name="T28" fmla="*/ 136 w 136"/>
                <a:gd name="T29" fmla="*/ 78 h 228"/>
                <a:gd name="T30" fmla="*/ 136 w 136"/>
                <a:gd name="T31" fmla="*/ 20 h 228"/>
                <a:gd name="T32" fmla="*/ 127 w 136"/>
                <a:gd name="T33" fmla="*/ 19 h 228"/>
                <a:gd name="T34" fmla="*/ 127 w 136"/>
                <a:gd name="T35" fmla="*/ 7 h 228"/>
                <a:gd name="T36" fmla="*/ 115 w 136"/>
                <a:gd name="T37" fmla="*/ 0 h 228"/>
                <a:gd name="T38" fmla="*/ 100 w 136"/>
                <a:gd name="T39" fmla="*/ 6 h 228"/>
                <a:gd name="T40" fmla="*/ 99 w 136"/>
                <a:gd name="T41" fmla="*/ 19 h 228"/>
                <a:gd name="T42" fmla="*/ 92 w 136"/>
                <a:gd name="T43" fmla="*/ 21 h 228"/>
                <a:gd name="T44" fmla="*/ 87 w 136"/>
                <a:gd name="T45" fmla="*/ 9 h 228"/>
                <a:gd name="T46" fmla="*/ 84 w 136"/>
                <a:gd name="T47" fmla="*/ 6 h 228"/>
                <a:gd name="T48" fmla="*/ 62 w 136"/>
                <a:gd name="T49" fmla="*/ 14 h 228"/>
                <a:gd name="T50" fmla="*/ 65 w 136"/>
                <a:gd name="T51" fmla="*/ 32 h 228"/>
                <a:gd name="T52" fmla="*/ 58 w 136"/>
                <a:gd name="T53" fmla="*/ 36 h 228"/>
                <a:gd name="T54" fmla="*/ 49 w 136"/>
                <a:gd name="T55" fmla="*/ 27 h 228"/>
                <a:gd name="T56" fmla="*/ 45 w 136"/>
                <a:gd name="T57" fmla="*/ 26 h 228"/>
                <a:gd name="T58" fmla="*/ 28 w 136"/>
                <a:gd name="T59" fmla="*/ 42 h 228"/>
                <a:gd name="T60" fmla="*/ 37 w 136"/>
                <a:gd name="T61" fmla="*/ 57 h 228"/>
                <a:gd name="T62" fmla="*/ 33 w 136"/>
                <a:gd name="T63" fmla="*/ 64 h 228"/>
                <a:gd name="T64" fmla="*/ 21 w 136"/>
                <a:gd name="T65" fmla="*/ 59 h 228"/>
                <a:gd name="T66" fmla="*/ 17 w 136"/>
                <a:gd name="T67" fmla="*/ 60 h 228"/>
                <a:gd name="T68" fmla="*/ 7 w 136"/>
                <a:gd name="T69" fmla="*/ 81 h 228"/>
                <a:gd name="T70" fmla="*/ 22 w 136"/>
                <a:gd name="T71" fmla="*/ 91 h 228"/>
                <a:gd name="T72" fmla="*/ 20 w 136"/>
                <a:gd name="T73" fmla="*/ 99 h 228"/>
                <a:gd name="T74" fmla="*/ 15 w 136"/>
                <a:gd name="T75" fmla="*/ 99 h 228"/>
                <a:gd name="T76" fmla="*/ 7 w 136"/>
                <a:gd name="T77" fmla="*/ 99 h 228"/>
                <a:gd name="T78" fmla="*/ 4 w 136"/>
                <a:gd name="T79" fmla="*/ 101 h 228"/>
                <a:gd name="T80" fmla="*/ 3 w 136"/>
                <a:gd name="T81" fmla="*/ 125 h 228"/>
                <a:gd name="T82" fmla="*/ 20 w 136"/>
                <a:gd name="T83" fmla="*/ 128 h 228"/>
                <a:gd name="T84" fmla="*/ 22 w 136"/>
                <a:gd name="T85" fmla="*/ 136 h 228"/>
                <a:gd name="T86" fmla="*/ 20 w 136"/>
                <a:gd name="T87" fmla="*/ 137 h 228"/>
                <a:gd name="T88" fmla="*/ 10 w 136"/>
                <a:gd name="T89" fmla="*/ 142 h 228"/>
                <a:gd name="T90" fmla="*/ 7 w 136"/>
                <a:gd name="T91" fmla="*/ 145 h 228"/>
                <a:gd name="T92" fmla="*/ 15 w 136"/>
                <a:gd name="T93" fmla="*/ 167 h 228"/>
                <a:gd name="T94" fmla="*/ 33 w 136"/>
                <a:gd name="T95" fmla="*/ 164 h 228"/>
                <a:gd name="T96" fmla="*/ 37 w 136"/>
                <a:gd name="T97" fmla="*/ 170 h 228"/>
                <a:gd name="T98" fmla="*/ 36 w 136"/>
                <a:gd name="T99" fmla="*/ 171 h 228"/>
                <a:gd name="T100" fmla="*/ 28 w 136"/>
                <a:gd name="T101" fmla="*/ 179 h 228"/>
                <a:gd name="T102" fmla="*/ 27 w 136"/>
                <a:gd name="T103" fmla="*/ 183 h 228"/>
                <a:gd name="T104" fmla="*/ 43 w 136"/>
                <a:gd name="T105" fmla="*/ 201 h 228"/>
                <a:gd name="T106" fmla="*/ 58 w 136"/>
                <a:gd name="T107" fmla="*/ 191 h 228"/>
                <a:gd name="T108" fmla="*/ 65 w 136"/>
                <a:gd name="T109" fmla="*/ 196 h 228"/>
                <a:gd name="T110" fmla="*/ 60 w 136"/>
                <a:gd name="T111" fmla="*/ 208 h 228"/>
                <a:gd name="T112" fmla="*/ 61 w 136"/>
                <a:gd name="T113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" h="228">
                  <a:moveTo>
                    <a:pt x="61" y="212"/>
                  </a:moveTo>
                  <a:cubicBezTo>
                    <a:pt x="64" y="216"/>
                    <a:pt x="77" y="222"/>
                    <a:pt x="82" y="222"/>
                  </a:cubicBezTo>
                  <a:cubicBezTo>
                    <a:pt x="84" y="222"/>
                    <a:pt x="86" y="220"/>
                    <a:pt x="92" y="207"/>
                  </a:cubicBezTo>
                  <a:cubicBezTo>
                    <a:pt x="95" y="207"/>
                    <a:pt x="97" y="208"/>
                    <a:pt x="100" y="208"/>
                  </a:cubicBezTo>
                  <a:cubicBezTo>
                    <a:pt x="100" y="222"/>
                    <a:pt x="100" y="222"/>
                    <a:pt x="100" y="222"/>
                  </a:cubicBezTo>
                  <a:cubicBezTo>
                    <a:pt x="100" y="223"/>
                    <a:pt x="100" y="224"/>
                    <a:pt x="102" y="225"/>
                  </a:cubicBezTo>
                  <a:cubicBezTo>
                    <a:pt x="105" y="227"/>
                    <a:pt x="111" y="228"/>
                    <a:pt x="116" y="228"/>
                  </a:cubicBezTo>
                  <a:cubicBezTo>
                    <a:pt x="120" y="228"/>
                    <a:pt x="124" y="227"/>
                    <a:pt x="126" y="226"/>
                  </a:cubicBezTo>
                  <a:cubicBezTo>
                    <a:pt x="127" y="225"/>
                    <a:pt x="129" y="223"/>
                    <a:pt x="129" y="208"/>
                  </a:cubicBezTo>
                  <a:cubicBezTo>
                    <a:pt x="132" y="208"/>
                    <a:pt x="134" y="208"/>
                    <a:pt x="136" y="207"/>
                  </a:cubicBezTo>
                  <a:cubicBezTo>
                    <a:pt x="136" y="150"/>
                    <a:pt x="136" y="150"/>
                    <a:pt x="136" y="150"/>
                  </a:cubicBezTo>
                  <a:cubicBezTo>
                    <a:pt x="130" y="154"/>
                    <a:pt x="123" y="156"/>
                    <a:pt x="115" y="156"/>
                  </a:cubicBezTo>
                  <a:cubicBezTo>
                    <a:pt x="92" y="156"/>
                    <a:pt x="73" y="137"/>
                    <a:pt x="73" y="114"/>
                  </a:cubicBezTo>
                  <a:cubicBezTo>
                    <a:pt x="73" y="91"/>
                    <a:pt x="92" y="72"/>
                    <a:pt x="115" y="72"/>
                  </a:cubicBezTo>
                  <a:cubicBezTo>
                    <a:pt x="123" y="72"/>
                    <a:pt x="130" y="74"/>
                    <a:pt x="136" y="78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3" y="20"/>
                    <a:pt x="130" y="19"/>
                    <a:pt x="127" y="19"/>
                  </a:cubicBezTo>
                  <a:cubicBezTo>
                    <a:pt x="127" y="12"/>
                    <a:pt x="127" y="8"/>
                    <a:pt x="127" y="7"/>
                  </a:cubicBezTo>
                  <a:cubicBezTo>
                    <a:pt x="127" y="4"/>
                    <a:pt x="123" y="1"/>
                    <a:pt x="115" y="0"/>
                  </a:cubicBezTo>
                  <a:cubicBezTo>
                    <a:pt x="108" y="0"/>
                    <a:pt x="101" y="1"/>
                    <a:pt x="100" y="6"/>
                  </a:cubicBezTo>
                  <a:cubicBezTo>
                    <a:pt x="100" y="6"/>
                    <a:pt x="100" y="7"/>
                    <a:pt x="99" y="19"/>
                  </a:cubicBezTo>
                  <a:cubicBezTo>
                    <a:pt x="97" y="20"/>
                    <a:pt x="95" y="20"/>
                    <a:pt x="92" y="21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8"/>
                    <a:pt x="86" y="7"/>
                    <a:pt x="84" y="6"/>
                  </a:cubicBezTo>
                  <a:cubicBezTo>
                    <a:pt x="78" y="5"/>
                    <a:pt x="65" y="10"/>
                    <a:pt x="62" y="14"/>
                  </a:cubicBezTo>
                  <a:cubicBezTo>
                    <a:pt x="60" y="16"/>
                    <a:pt x="60" y="18"/>
                    <a:pt x="65" y="32"/>
                  </a:cubicBezTo>
                  <a:cubicBezTo>
                    <a:pt x="63" y="33"/>
                    <a:pt x="61" y="35"/>
                    <a:pt x="58" y="36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7"/>
                    <a:pt x="29" y="37"/>
                    <a:pt x="28" y="42"/>
                  </a:cubicBezTo>
                  <a:cubicBezTo>
                    <a:pt x="27" y="44"/>
                    <a:pt x="27" y="46"/>
                    <a:pt x="37" y="57"/>
                  </a:cubicBezTo>
                  <a:cubicBezTo>
                    <a:pt x="36" y="59"/>
                    <a:pt x="34" y="62"/>
                    <a:pt x="33" y="64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8" y="59"/>
                    <a:pt x="17" y="60"/>
                  </a:cubicBezTo>
                  <a:cubicBezTo>
                    <a:pt x="12" y="63"/>
                    <a:pt x="6" y="76"/>
                    <a:pt x="7" y="81"/>
                  </a:cubicBezTo>
                  <a:cubicBezTo>
                    <a:pt x="7" y="83"/>
                    <a:pt x="8" y="85"/>
                    <a:pt x="22" y="91"/>
                  </a:cubicBezTo>
                  <a:cubicBezTo>
                    <a:pt x="21" y="94"/>
                    <a:pt x="21" y="96"/>
                    <a:pt x="20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0" y="99"/>
                    <a:pt x="7" y="99"/>
                    <a:pt x="7" y="99"/>
                  </a:cubicBezTo>
                  <a:cubicBezTo>
                    <a:pt x="6" y="99"/>
                    <a:pt x="5" y="99"/>
                    <a:pt x="4" y="101"/>
                  </a:cubicBezTo>
                  <a:cubicBezTo>
                    <a:pt x="1" y="106"/>
                    <a:pt x="0" y="120"/>
                    <a:pt x="3" y="125"/>
                  </a:cubicBezTo>
                  <a:cubicBezTo>
                    <a:pt x="3" y="126"/>
                    <a:pt x="5" y="128"/>
                    <a:pt x="20" y="128"/>
                  </a:cubicBezTo>
                  <a:cubicBezTo>
                    <a:pt x="21" y="131"/>
                    <a:pt x="21" y="134"/>
                    <a:pt x="22" y="136"/>
                  </a:cubicBezTo>
                  <a:cubicBezTo>
                    <a:pt x="20" y="137"/>
                    <a:pt x="20" y="137"/>
                    <a:pt x="20" y="137"/>
                  </a:cubicBezTo>
                  <a:cubicBezTo>
                    <a:pt x="14" y="140"/>
                    <a:pt x="10" y="141"/>
                    <a:pt x="10" y="142"/>
                  </a:cubicBezTo>
                  <a:cubicBezTo>
                    <a:pt x="9" y="142"/>
                    <a:pt x="8" y="143"/>
                    <a:pt x="7" y="145"/>
                  </a:cubicBezTo>
                  <a:cubicBezTo>
                    <a:pt x="6" y="150"/>
                    <a:pt x="11" y="164"/>
                    <a:pt x="15" y="167"/>
                  </a:cubicBezTo>
                  <a:cubicBezTo>
                    <a:pt x="17" y="168"/>
                    <a:pt x="19" y="169"/>
                    <a:pt x="33" y="164"/>
                  </a:cubicBezTo>
                  <a:cubicBezTo>
                    <a:pt x="34" y="166"/>
                    <a:pt x="36" y="168"/>
                    <a:pt x="37" y="170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31" y="176"/>
                    <a:pt x="28" y="179"/>
                    <a:pt x="28" y="179"/>
                  </a:cubicBezTo>
                  <a:cubicBezTo>
                    <a:pt x="27" y="180"/>
                    <a:pt x="27" y="181"/>
                    <a:pt x="27" y="183"/>
                  </a:cubicBezTo>
                  <a:cubicBezTo>
                    <a:pt x="28" y="189"/>
                    <a:pt x="38" y="199"/>
                    <a:pt x="43" y="201"/>
                  </a:cubicBezTo>
                  <a:cubicBezTo>
                    <a:pt x="45" y="201"/>
                    <a:pt x="47" y="201"/>
                    <a:pt x="58" y="191"/>
                  </a:cubicBezTo>
                  <a:cubicBezTo>
                    <a:pt x="60" y="193"/>
                    <a:pt x="63" y="194"/>
                    <a:pt x="65" y="196"/>
                  </a:cubicBezTo>
                  <a:cubicBezTo>
                    <a:pt x="62" y="203"/>
                    <a:pt x="60" y="207"/>
                    <a:pt x="60" y="208"/>
                  </a:cubicBezTo>
                  <a:cubicBezTo>
                    <a:pt x="60" y="209"/>
                    <a:pt x="59" y="210"/>
                    <a:pt x="61" y="2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" name="Freeform 17">
              <a:extLst>
                <a:ext uri="{FF2B5EF4-FFF2-40B4-BE49-F238E27FC236}">
                  <a16:creationId xmlns:a16="http://schemas.microsoft.com/office/drawing/2014/main" id="{E5F85E11-B438-4512-B485-9E900B8007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8300" y="2757488"/>
              <a:ext cx="933450" cy="1135063"/>
            </a:xfrm>
            <a:custGeom>
              <a:avLst/>
              <a:gdLst>
                <a:gd name="T0" fmla="*/ 24 w 170"/>
                <a:gd name="T1" fmla="*/ 168 h 207"/>
                <a:gd name="T2" fmla="*/ 42 w 170"/>
                <a:gd name="T3" fmla="*/ 184 h 207"/>
                <a:gd name="T4" fmla="*/ 61 w 170"/>
                <a:gd name="T5" fmla="*/ 171 h 207"/>
                <a:gd name="T6" fmla="*/ 87 w 170"/>
                <a:gd name="T7" fmla="*/ 181 h 207"/>
                <a:gd name="T8" fmla="*/ 89 w 170"/>
                <a:gd name="T9" fmla="*/ 203 h 207"/>
                <a:gd name="T10" fmla="*/ 93 w 170"/>
                <a:gd name="T11" fmla="*/ 206 h 207"/>
                <a:gd name="T12" fmla="*/ 103 w 170"/>
                <a:gd name="T13" fmla="*/ 207 h 207"/>
                <a:gd name="T14" fmla="*/ 117 w 170"/>
                <a:gd name="T15" fmla="*/ 204 h 207"/>
                <a:gd name="T16" fmla="*/ 121 w 170"/>
                <a:gd name="T17" fmla="*/ 181 h 207"/>
                <a:gd name="T18" fmla="*/ 148 w 170"/>
                <a:gd name="T19" fmla="*/ 169 h 207"/>
                <a:gd name="T20" fmla="*/ 167 w 170"/>
                <a:gd name="T21" fmla="*/ 183 h 207"/>
                <a:gd name="T22" fmla="*/ 170 w 170"/>
                <a:gd name="T23" fmla="*/ 182 h 207"/>
                <a:gd name="T24" fmla="*/ 170 w 170"/>
                <a:gd name="T25" fmla="*/ 59 h 207"/>
                <a:gd name="T26" fmla="*/ 170 w 170"/>
                <a:gd name="T27" fmla="*/ 59 h 207"/>
                <a:gd name="T28" fmla="*/ 170 w 170"/>
                <a:gd name="T29" fmla="*/ 59 h 207"/>
                <a:gd name="T30" fmla="*/ 170 w 170"/>
                <a:gd name="T31" fmla="*/ 25 h 207"/>
                <a:gd name="T32" fmla="*/ 165 w 170"/>
                <a:gd name="T33" fmla="*/ 22 h 207"/>
                <a:gd name="T34" fmla="*/ 162 w 170"/>
                <a:gd name="T35" fmla="*/ 22 h 207"/>
                <a:gd name="T36" fmla="*/ 146 w 170"/>
                <a:gd name="T37" fmla="*/ 36 h 207"/>
                <a:gd name="T38" fmla="*/ 119 w 170"/>
                <a:gd name="T39" fmla="*/ 25 h 207"/>
                <a:gd name="T40" fmla="*/ 115 w 170"/>
                <a:gd name="T41" fmla="*/ 3 h 207"/>
                <a:gd name="T42" fmla="*/ 89 w 170"/>
                <a:gd name="T43" fmla="*/ 2 h 207"/>
                <a:gd name="T44" fmla="*/ 87 w 170"/>
                <a:gd name="T45" fmla="*/ 4 h 207"/>
                <a:gd name="T46" fmla="*/ 85 w 170"/>
                <a:gd name="T47" fmla="*/ 25 h 207"/>
                <a:gd name="T48" fmla="*/ 60 w 170"/>
                <a:gd name="T49" fmla="*/ 36 h 207"/>
                <a:gd name="T50" fmla="*/ 44 w 170"/>
                <a:gd name="T51" fmla="*/ 24 h 207"/>
                <a:gd name="T52" fmla="*/ 39 w 170"/>
                <a:gd name="T53" fmla="*/ 24 h 207"/>
                <a:gd name="T54" fmla="*/ 24 w 170"/>
                <a:gd name="T55" fmla="*/ 42 h 207"/>
                <a:gd name="T56" fmla="*/ 36 w 170"/>
                <a:gd name="T57" fmla="*/ 60 h 207"/>
                <a:gd name="T58" fmla="*/ 25 w 170"/>
                <a:gd name="T59" fmla="*/ 87 h 207"/>
                <a:gd name="T60" fmla="*/ 5 w 170"/>
                <a:gd name="T61" fmla="*/ 89 h 207"/>
                <a:gd name="T62" fmla="*/ 2 w 170"/>
                <a:gd name="T63" fmla="*/ 93 h 207"/>
                <a:gd name="T64" fmla="*/ 4 w 170"/>
                <a:gd name="T65" fmla="*/ 117 h 207"/>
                <a:gd name="T66" fmla="*/ 4 w 170"/>
                <a:gd name="T67" fmla="*/ 117 h 207"/>
                <a:gd name="T68" fmla="*/ 25 w 170"/>
                <a:gd name="T69" fmla="*/ 121 h 207"/>
                <a:gd name="T70" fmla="*/ 37 w 170"/>
                <a:gd name="T71" fmla="*/ 147 h 207"/>
                <a:gd name="T72" fmla="*/ 24 w 170"/>
                <a:gd name="T73" fmla="*/ 163 h 207"/>
                <a:gd name="T74" fmla="*/ 24 w 170"/>
                <a:gd name="T75" fmla="*/ 168 h 207"/>
                <a:gd name="T76" fmla="*/ 103 w 170"/>
                <a:gd name="T77" fmla="*/ 45 h 207"/>
                <a:gd name="T78" fmla="*/ 162 w 170"/>
                <a:gd name="T79" fmla="*/ 103 h 207"/>
                <a:gd name="T80" fmla="*/ 103 w 170"/>
                <a:gd name="T81" fmla="*/ 162 h 207"/>
                <a:gd name="T82" fmla="*/ 45 w 170"/>
                <a:gd name="T83" fmla="*/ 103 h 207"/>
                <a:gd name="T84" fmla="*/ 103 w 170"/>
                <a:gd name="T85" fmla="*/ 4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0" h="207">
                  <a:moveTo>
                    <a:pt x="24" y="168"/>
                  </a:moveTo>
                  <a:cubicBezTo>
                    <a:pt x="27" y="174"/>
                    <a:pt x="35" y="182"/>
                    <a:pt x="42" y="184"/>
                  </a:cubicBezTo>
                  <a:cubicBezTo>
                    <a:pt x="44" y="184"/>
                    <a:pt x="45" y="184"/>
                    <a:pt x="61" y="171"/>
                  </a:cubicBezTo>
                  <a:cubicBezTo>
                    <a:pt x="69" y="176"/>
                    <a:pt x="78" y="179"/>
                    <a:pt x="87" y="181"/>
                  </a:cubicBezTo>
                  <a:cubicBezTo>
                    <a:pt x="89" y="201"/>
                    <a:pt x="89" y="202"/>
                    <a:pt x="89" y="203"/>
                  </a:cubicBezTo>
                  <a:cubicBezTo>
                    <a:pt x="90" y="204"/>
                    <a:pt x="91" y="205"/>
                    <a:pt x="93" y="206"/>
                  </a:cubicBezTo>
                  <a:cubicBezTo>
                    <a:pt x="96" y="207"/>
                    <a:pt x="99" y="207"/>
                    <a:pt x="103" y="207"/>
                  </a:cubicBezTo>
                  <a:cubicBezTo>
                    <a:pt x="108" y="207"/>
                    <a:pt x="113" y="206"/>
                    <a:pt x="117" y="204"/>
                  </a:cubicBezTo>
                  <a:cubicBezTo>
                    <a:pt x="118" y="203"/>
                    <a:pt x="119" y="202"/>
                    <a:pt x="121" y="181"/>
                  </a:cubicBezTo>
                  <a:cubicBezTo>
                    <a:pt x="131" y="179"/>
                    <a:pt x="140" y="175"/>
                    <a:pt x="148" y="169"/>
                  </a:cubicBezTo>
                  <a:cubicBezTo>
                    <a:pt x="165" y="183"/>
                    <a:pt x="166" y="183"/>
                    <a:pt x="167" y="183"/>
                  </a:cubicBezTo>
                  <a:cubicBezTo>
                    <a:pt x="168" y="183"/>
                    <a:pt x="169" y="183"/>
                    <a:pt x="170" y="182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0" y="25"/>
                    <a:pt x="170" y="25"/>
                    <a:pt x="170" y="25"/>
                  </a:cubicBezTo>
                  <a:cubicBezTo>
                    <a:pt x="169" y="24"/>
                    <a:pt x="167" y="23"/>
                    <a:pt x="165" y="22"/>
                  </a:cubicBezTo>
                  <a:cubicBezTo>
                    <a:pt x="164" y="21"/>
                    <a:pt x="163" y="21"/>
                    <a:pt x="162" y="22"/>
                  </a:cubicBezTo>
                  <a:cubicBezTo>
                    <a:pt x="162" y="22"/>
                    <a:pt x="155" y="27"/>
                    <a:pt x="146" y="36"/>
                  </a:cubicBezTo>
                  <a:cubicBezTo>
                    <a:pt x="138" y="31"/>
                    <a:pt x="129" y="27"/>
                    <a:pt x="119" y="25"/>
                  </a:cubicBezTo>
                  <a:cubicBezTo>
                    <a:pt x="116" y="5"/>
                    <a:pt x="116" y="4"/>
                    <a:pt x="115" y="3"/>
                  </a:cubicBezTo>
                  <a:cubicBezTo>
                    <a:pt x="113" y="0"/>
                    <a:pt x="104" y="0"/>
                    <a:pt x="89" y="2"/>
                  </a:cubicBezTo>
                  <a:cubicBezTo>
                    <a:pt x="88" y="2"/>
                    <a:pt x="87" y="3"/>
                    <a:pt x="87" y="4"/>
                  </a:cubicBezTo>
                  <a:cubicBezTo>
                    <a:pt x="87" y="4"/>
                    <a:pt x="86" y="13"/>
                    <a:pt x="85" y="25"/>
                  </a:cubicBezTo>
                  <a:cubicBezTo>
                    <a:pt x="76" y="28"/>
                    <a:pt x="68" y="31"/>
                    <a:pt x="60" y="36"/>
                  </a:cubicBezTo>
                  <a:cubicBezTo>
                    <a:pt x="46" y="25"/>
                    <a:pt x="45" y="24"/>
                    <a:pt x="44" y="24"/>
                  </a:cubicBezTo>
                  <a:cubicBezTo>
                    <a:pt x="43" y="23"/>
                    <a:pt x="41" y="23"/>
                    <a:pt x="39" y="24"/>
                  </a:cubicBezTo>
                  <a:cubicBezTo>
                    <a:pt x="34" y="27"/>
                    <a:pt x="26" y="35"/>
                    <a:pt x="24" y="42"/>
                  </a:cubicBezTo>
                  <a:cubicBezTo>
                    <a:pt x="24" y="44"/>
                    <a:pt x="24" y="45"/>
                    <a:pt x="36" y="60"/>
                  </a:cubicBezTo>
                  <a:cubicBezTo>
                    <a:pt x="31" y="68"/>
                    <a:pt x="27" y="77"/>
                    <a:pt x="25" y="87"/>
                  </a:cubicBezTo>
                  <a:cubicBezTo>
                    <a:pt x="7" y="89"/>
                    <a:pt x="6" y="89"/>
                    <a:pt x="5" y="89"/>
                  </a:cubicBezTo>
                  <a:cubicBezTo>
                    <a:pt x="4" y="90"/>
                    <a:pt x="3" y="91"/>
                    <a:pt x="2" y="93"/>
                  </a:cubicBezTo>
                  <a:cubicBezTo>
                    <a:pt x="0" y="99"/>
                    <a:pt x="0" y="111"/>
                    <a:pt x="4" y="117"/>
                  </a:cubicBezTo>
                  <a:cubicBezTo>
                    <a:pt x="4" y="117"/>
                    <a:pt x="4" y="117"/>
                    <a:pt x="4" y="117"/>
                  </a:cubicBezTo>
                  <a:cubicBezTo>
                    <a:pt x="5" y="118"/>
                    <a:pt x="5" y="119"/>
                    <a:pt x="25" y="121"/>
                  </a:cubicBezTo>
                  <a:cubicBezTo>
                    <a:pt x="28" y="130"/>
                    <a:pt x="31" y="139"/>
                    <a:pt x="37" y="147"/>
                  </a:cubicBezTo>
                  <a:cubicBezTo>
                    <a:pt x="25" y="162"/>
                    <a:pt x="24" y="163"/>
                    <a:pt x="24" y="163"/>
                  </a:cubicBezTo>
                  <a:cubicBezTo>
                    <a:pt x="23" y="165"/>
                    <a:pt x="23" y="166"/>
                    <a:pt x="24" y="168"/>
                  </a:cubicBezTo>
                  <a:close/>
                  <a:moveTo>
                    <a:pt x="103" y="45"/>
                  </a:moveTo>
                  <a:cubicBezTo>
                    <a:pt x="135" y="45"/>
                    <a:pt x="162" y="71"/>
                    <a:pt x="162" y="103"/>
                  </a:cubicBezTo>
                  <a:cubicBezTo>
                    <a:pt x="162" y="135"/>
                    <a:pt x="135" y="162"/>
                    <a:pt x="103" y="162"/>
                  </a:cubicBezTo>
                  <a:cubicBezTo>
                    <a:pt x="71" y="162"/>
                    <a:pt x="45" y="135"/>
                    <a:pt x="45" y="103"/>
                  </a:cubicBezTo>
                  <a:cubicBezTo>
                    <a:pt x="45" y="71"/>
                    <a:pt x="71" y="45"/>
                    <a:pt x="103" y="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" name="Freeform 19">
              <a:extLst>
                <a:ext uri="{FF2B5EF4-FFF2-40B4-BE49-F238E27FC236}">
                  <a16:creationId xmlns:a16="http://schemas.microsoft.com/office/drawing/2014/main" id="{3C1F9757-E40A-4004-B548-1B6D86D69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523875"/>
              <a:ext cx="828675" cy="576263"/>
            </a:xfrm>
            <a:custGeom>
              <a:avLst/>
              <a:gdLst>
                <a:gd name="T0" fmla="*/ 4 w 151"/>
                <a:gd name="T1" fmla="*/ 19 h 105"/>
                <a:gd name="T2" fmla="*/ 1 w 151"/>
                <a:gd name="T3" fmla="*/ 22 h 105"/>
                <a:gd name="T4" fmla="*/ 3 w 151"/>
                <a:gd name="T5" fmla="*/ 39 h 105"/>
                <a:gd name="T6" fmla="*/ 3 w 151"/>
                <a:gd name="T7" fmla="*/ 39 h 105"/>
                <a:gd name="T8" fmla="*/ 18 w 151"/>
                <a:gd name="T9" fmla="*/ 43 h 105"/>
                <a:gd name="T10" fmla="*/ 26 w 151"/>
                <a:gd name="T11" fmla="*/ 61 h 105"/>
                <a:gd name="T12" fmla="*/ 17 w 151"/>
                <a:gd name="T13" fmla="*/ 72 h 105"/>
                <a:gd name="T14" fmla="*/ 17 w 151"/>
                <a:gd name="T15" fmla="*/ 76 h 105"/>
                <a:gd name="T16" fmla="*/ 30 w 151"/>
                <a:gd name="T17" fmla="*/ 88 h 105"/>
                <a:gd name="T18" fmla="*/ 44 w 151"/>
                <a:gd name="T19" fmla="*/ 79 h 105"/>
                <a:gd name="T20" fmla="*/ 62 w 151"/>
                <a:gd name="T21" fmla="*/ 86 h 105"/>
                <a:gd name="T22" fmla="*/ 64 w 151"/>
                <a:gd name="T23" fmla="*/ 101 h 105"/>
                <a:gd name="T24" fmla="*/ 67 w 151"/>
                <a:gd name="T25" fmla="*/ 104 h 105"/>
                <a:gd name="T26" fmla="*/ 74 w 151"/>
                <a:gd name="T27" fmla="*/ 105 h 105"/>
                <a:gd name="T28" fmla="*/ 84 w 151"/>
                <a:gd name="T29" fmla="*/ 102 h 105"/>
                <a:gd name="T30" fmla="*/ 88 w 151"/>
                <a:gd name="T31" fmla="*/ 86 h 105"/>
                <a:gd name="T32" fmla="*/ 106 w 151"/>
                <a:gd name="T33" fmla="*/ 78 h 105"/>
                <a:gd name="T34" fmla="*/ 120 w 151"/>
                <a:gd name="T35" fmla="*/ 87 h 105"/>
                <a:gd name="T36" fmla="*/ 134 w 151"/>
                <a:gd name="T37" fmla="*/ 74 h 105"/>
                <a:gd name="T38" fmla="*/ 134 w 151"/>
                <a:gd name="T39" fmla="*/ 71 h 105"/>
                <a:gd name="T40" fmla="*/ 124 w 151"/>
                <a:gd name="T41" fmla="*/ 59 h 105"/>
                <a:gd name="T42" fmla="*/ 131 w 151"/>
                <a:gd name="T43" fmla="*/ 42 h 105"/>
                <a:gd name="T44" fmla="*/ 147 w 151"/>
                <a:gd name="T45" fmla="*/ 39 h 105"/>
                <a:gd name="T46" fmla="*/ 148 w 151"/>
                <a:gd name="T47" fmla="*/ 19 h 105"/>
                <a:gd name="T48" fmla="*/ 146 w 151"/>
                <a:gd name="T49" fmla="*/ 17 h 105"/>
                <a:gd name="T50" fmla="*/ 130 w 151"/>
                <a:gd name="T51" fmla="*/ 16 h 105"/>
                <a:gd name="T52" fmla="*/ 124 w 151"/>
                <a:gd name="T53" fmla="*/ 0 h 105"/>
                <a:gd name="T54" fmla="*/ 103 w 151"/>
                <a:gd name="T55" fmla="*/ 0 h 105"/>
                <a:gd name="T56" fmla="*/ 115 w 151"/>
                <a:gd name="T57" fmla="*/ 29 h 105"/>
                <a:gd name="T58" fmla="*/ 74 w 151"/>
                <a:gd name="T59" fmla="*/ 71 h 105"/>
                <a:gd name="T60" fmla="*/ 33 w 151"/>
                <a:gd name="T61" fmla="*/ 29 h 105"/>
                <a:gd name="T62" fmla="*/ 46 w 151"/>
                <a:gd name="T63" fmla="*/ 0 h 105"/>
                <a:gd name="T64" fmla="*/ 24 w 151"/>
                <a:gd name="T65" fmla="*/ 0 h 105"/>
                <a:gd name="T66" fmla="*/ 18 w 151"/>
                <a:gd name="T67" fmla="*/ 17 h 105"/>
                <a:gd name="T68" fmla="*/ 4 w 151"/>
                <a:gd name="T69" fmla="*/ 1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1" h="105">
                  <a:moveTo>
                    <a:pt x="4" y="19"/>
                  </a:moveTo>
                  <a:cubicBezTo>
                    <a:pt x="3" y="19"/>
                    <a:pt x="2" y="20"/>
                    <a:pt x="1" y="22"/>
                  </a:cubicBezTo>
                  <a:cubicBezTo>
                    <a:pt x="0" y="26"/>
                    <a:pt x="0" y="35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4" y="41"/>
                    <a:pt x="18" y="43"/>
                  </a:cubicBezTo>
                  <a:cubicBezTo>
                    <a:pt x="19" y="49"/>
                    <a:pt x="22" y="55"/>
                    <a:pt x="26" y="61"/>
                  </a:cubicBezTo>
                  <a:cubicBezTo>
                    <a:pt x="17" y="71"/>
                    <a:pt x="17" y="72"/>
                    <a:pt x="17" y="72"/>
                  </a:cubicBezTo>
                  <a:cubicBezTo>
                    <a:pt x="16" y="73"/>
                    <a:pt x="16" y="75"/>
                    <a:pt x="17" y="76"/>
                  </a:cubicBezTo>
                  <a:cubicBezTo>
                    <a:pt x="19" y="80"/>
                    <a:pt x="25" y="87"/>
                    <a:pt x="30" y="88"/>
                  </a:cubicBezTo>
                  <a:cubicBezTo>
                    <a:pt x="32" y="88"/>
                    <a:pt x="32" y="88"/>
                    <a:pt x="44" y="79"/>
                  </a:cubicBezTo>
                  <a:cubicBezTo>
                    <a:pt x="50" y="82"/>
                    <a:pt x="56" y="85"/>
                    <a:pt x="62" y="86"/>
                  </a:cubicBezTo>
                  <a:cubicBezTo>
                    <a:pt x="63" y="100"/>
                    <a:pt x="63" y="100"/>
                    <a:pt x="64" y="101"/>
                  </a:cubicBezTo>
                  <a:cubicBezTo>
                    <a:pt x="64" y="102"/>
                    <a:pt x="65" y="103"/>
                    <a:pt x="67" y="104"/>
                  </a:cubicBezTo>
                  <a:cubicBezTo>
                    <a:pt x="69" y="104"/>
                    <a:pt x="71" y="105"/>
                    <a:pt x="74" y="105"/>
                  </a:cubicBezTo>
                  <a:cubicBezTo>
                    <a:pt x="77" y="105"/>
                    <a:pt x="82" y="104"/>
                    <a:pt x="84" y="102"/>
                  </a:cubicBezTo>
                  <a:cubicBezTo>
                    <a:pt x="85" y="101"/>
                    <a:pt x="86" y="101"/>
                    <a:pt x="88" y="86"/>
                  </a:cubicBezTo>
                  <a:cubicBezTo>
                    <a:pt x="94" y="84"/>
                    <a:pt x="100" y="81"/>
                    <a:pt x="106" y="78"/>
                  </a:cubicBezTo>
                  <a:cubicBezTo>
                    <a:pt x="118" y="87"/>
                    <a:pt x="119" y="87"/>
                    <a:pt x="120" y="87"/>
                  </a:cubicBezTo>
                  <a:cubicBezTo>
                    <a:pt x="121" y="87"/>
                    <a:pt x="124" y="88"/>
                    <a:pt x="134" y="74"/>
                  </a:cubicBezTo>
                  <a:cubicBezTo>
                    <a:pt x="135" y="73"/>
                    <a:pt x="135" y="72"/>
                    <a:pt x="134" y="71"/>
                  </a:cubicBezTo>
                  <a:cubicBezTo>
                    <a:pt x="134" y="71"/>
                    <a:pt x="130" y="66"/>
                    <a:pt x="124" y="59"/>
                  </a:cubicBezTo>
                  <a:cubicBezTo>
                    <a:pt x="127" y="54"/>
                    <a:pt x="129" y="48"/>
                    <a:pt x="131" y="42"/>
                  </a:cubicBezTo>
                  <a:cubicBezTo>
                    <a:pt x="146" y="39"/>
                    <a:pt x="147" y="39"/>
                    <a:pt x="147" y="39"/>
                  </a:cubicBezTo>
                  <a:cubicBezTo>
                    <a:pt x="148" y="38"/>
                    <a:pt x="151" y="36"/>
                    <a:pt x="148" y="19"/>
                  </a:cubicBezTo>
                  <a:cubicBezTo>
                    <a:pt x="148" y="18"/>
                    <a:pt x="147" y="17"/>
                    <a:pt x="146" y="17"/>
                  </a:cubicBezTo>
                  <a:cubicBezTo>
                    <a:pt x="146" y="17"/>
                    <a:pt x="140" y="17"/>
                    <a:pt x="130" y="16"/>
                  </a:cubicBezTo>
                  <a:cubicBezTo>
                    <a:pt x="129" y="10"/>
                    <a:pt x="127" y="5"/>
                    <a:pt x="124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1" y="7"/>
                    <a:pt x="115" y="18"/>
                    <a:pt x="115" y="29"/>
                  </a:cubicBezTo>
                  <a:cubicBezTo>
                    <a:pt x="115" y="52"/>
                    <a:pt x="97" y="71"/>
                    <a:pt x="74" y="71"/>
                  </a:cubicBezTo>
                  <a:cubicBezTo>
                    <a:pt x="52" y="71"/>
                    <a:pt x="33" y="52"/>
                    <a:pt x="33" y="29"/>
                  </a:cubicBezTo>
                  <a:cubicBezTo>
                    <a:pt x="33" y="18"/>
                    <a:pt x="38" y="7"/>
                    <a:pt x="4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5"/>
                    <a:pt x="19" y="11"/>
                    <a:pt x="18" y="17"/>
                  </a:cubicBezTo>
                  <a:cubicBezTo>
                    <a:pt x="5" y="18"/>
                    <a:pt x="4" y="19"/>
                    <a:pt x="4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7" name="Oval 21">
              <a:extLst>
                <a:ext uri="{FF2B5EF4-FFF2-40B4-BE49-F238E27FC236}">
                  <a16:creationId xmlns:a16="http://schemas.microsoft.com/office/drawing/2014/main" id="{95B8C646-1268-4365-A754-EDE74D95A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7388" y="3074988"/>
              <a:ext cx="500062" cy="5000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9" name="Freeform 34">
              <a:extLst>
                <a:ext uri="{FF2B5EF4-FFF2-40B4-BE49-F238E27FC236}">
                  <a16:creationId xmlns:a16="http://schemas.microsoft.com/office/drawing/2014/main" id="{6F2D1A79-BCD2-452B-8763-2ACBFA39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1838" y="5429250"/>
              <a:ext cx="569912" cy="904875"/>
            </a:xfrm>
            <a:custGeom>
              <a:avLst/>
              <a:gdLst>
                <a:gd name="T0" fmla="*/ 104 w 104"/>
                <a:gd name="T1" fmla="*/ 123 h 165"/>
                <a:gd name="T2" fmla="*/ 82 w 104"/>
                <a:gd name="T3" fmla="*/ 129 h 165"/>
                <a:gd name="T4" fmla="*/ 36 w 104"/>
                <a:gd name="T5" fmla="*/ 82 h 165"/>
                <a:gd name="T6" fmla="*/ 82 w 104"/>
                <a:gd name="T7" fmla="*/ 36 h 165"/>
                <a:gd name="T8" fmla="*/ 104 w 104"/>
                <a:gd name="T9" fmla="*/ 41 h 165"/>
                <a:gd name="T10" fmla="*/ 104 w 104"/>
                <a:gd name="T11" fmla="*/ 22 h 165"/>
                <a:gd name="T12" fmla="*/ 95 w 104"/>
                <a:gd name="T13" fmla="*/ 20 h 165"/>
                <a:gd name="T14" fmla="*/ 92 w 104"/>
                <a:gd name="T15" fmla="*/ 2 h 165"/>
                <a:gd name="T16" fmla="*/ 71 w 104"/>
                <a:gd name="T17" fmla="*/ 2 h 165"/>
                <a:gd name="T18" fmla="*/ 69 w 104"/>
                <a:gd name="T19" fmla="*/ 3 h 165"/>
                <a:gd name="T20" fmla="*/ 68 w 104"/>
                <a:gd name="T21" fmla="*/ 20 h 165"/>
                <a:gd name="T22" fmla="*/ 48 w 104"/>
                <a:gd name="T23" fmla="*/ 29 h 165"/>
                <a:gd name="T24" fmla="*/ 35 w 104"/>
                <a:gd name="T25" fmla="*/ 19 h 165"/>
                <a:gd name="T26" fmla="*/ 31 w 104"/>
                <a:gd name="T27" fmla="*/ 19 h 165"/>
                <a:gd name="T28" fmla="*/ 19 w 104"/>
                <a:gd name="T29" fmla="*/ 33 h 165"/>
                <a:gd name="T30" fmla="*/ 29 w 104"/>
                <a:gd name="T31" fmla="*/ 48 h 165"/>
                <a:gd name="T32" fmla="*/ 20 w 104"/>
                <a:gd name="T33" fmla="*/ 69 h 165"/>
                <a:gd name="T34" fmla="*/ 4 w 104"/>
                <a:gd name="T35" fmla="*/ 71 h 165"/>
                <a:gd name="T36" fmla="*/ 2 w 104"/>
                <a:gd name="T37" fmla="*/ 74 h 165"/>
                <a:gd name="T38" fmla="*/ 3 w 104"/>
                <a:gd name="T39" fmla="*/ 93 h 165"/>
                <a:gd name="T40" fmla="*/ 3 w 104"/>
                <a:gd name="T41" fmla="*/ 93 h 165"/>
                <a:gd name="T42" fmla="*/ 20 w 104"/>
                <a:gd name="T43" fmla="*/ 96 h 165"/>
                <a:gd name="T44" fmla="*/ 29 w 104"/>
                <a:gd name="T45" fmla="*/ 117 h 165"/>
                <a:gd name="T46" fmla="*/ 19 w 104"/>
                <a:gd name="T47" fmla="*/ 130 h 165"/>
                <a:gd name="T48" fmla="*/ 19 w 104"/>
                <a:gd name="T49" fmla="*/ 134 h 165"/>
                <a:gd name="T50" fmla="*/ 34 w 104"/>
                <a:gd name="T51" fmla="*/ 146 h 165"/>
                <a:gd name="T52" fmla="*/ 49 w 104"/>
                <a:gd name="T53" fmla="*/ 136 h 165"/>
                <a:gd name="T54" fmla="*/ 69 w 104"/>
                <a:gd name="T55" fmla="*/ 144 h 165"/>
                <a:gd name="T56" fmla="*/ 71 w 104"/>
                <a:gd name="T57" fmla="*/ 161 h 165"/>
                <a:gd name="T58" fmla="*/ 74 w 104"/>
                <a:gd name="T59" fmla="*/ 164 h 165"/>
                <a:gd name="T60" fmla="*/ 82 w 104"/>
                <a:gd name="T61" fmla="*/ 165 h 165"/>
                <a:gd name="T62" fmla="*/ 93 w 104"/>
                <a:gd name="T63" fmla="*/ 162 h 165"/>
                <a:gd name="T64" fmla="*/ 97 w 104"/>
                <a:gd name="T65" fmla="*/ 144 h 165"/>
                <a:gd name="T66" fmla="*/ 104 w 104"/>
                <a:gd name="T67" fmla="*/ 142 h 165"/>
                <a:gd name="T68" fmla="*/ 104 w 104"/>
                <a:gd name="T69" fmla="*/ 1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" h="165">
                  <a:moveTo>
                    <a:pt x="104" y="123"/>
                  </a:moveTo>
                  <a:cubicBezTo>
                    <a:pt x="98" y="127"/>
                    <a:pt x="90" y="129"/>
                    <a:pt x="82" y="129"/>
                  </a:cubicBezTo>
                  <a:cubicBezTo>
                    <a:pt x="57" y="129"/>
                    <a:pt x="36" y="108"/>
                    <a:pt x="36" y="82"/>
                  </a:cubicBezTo>
                  <a:cubicBezTo>
                    <a:pt x="36" y="56"/>
                    <a:pt x="57" y="36"/>
                    <a:pt x="82" y="36"/>
                  </a:cubicBezTo>
                  <a:cubicBezTo>
                    <a:pt x="90" y="36"/>
                    <a:pt x="98" y="38"/>
                    <a:pt x="104" y="41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1" y="21"/>
                    <a:pt x="98" y="20"/>
                    <a:pt x="95" y="20"/>
                  </a:cubicBezTo>
                  <a:cubicBezTo>
                    <a:pt x="93" y="4"/>
                    <a:pt x="92" y="3"/>
                    <a:pt x="92" y="2"/>
                  </a:cubicBezTo>
                  <a:cubicBezTo>
                    <a:pt x="90" y="0"/>
                    <a:pt x="83" y="0"/>
                    <a:pt x="71" y="2"/>
                  </a:cubicBezTo>
                  <a:cubicBezTo>
                    <a:pt x="70" y="2"/>
                    <a:pt x="69" y="2"/>
                    <a:pt x="69" y="3"/>
                  </a:cubicBezTo>
                  <a:cubicBezTo>
                    <a:pt x="69" y="3"/>
                    <a:pt x="69" y="10"/>
                    <a:pt x="68" y="20"/>
                  </a:cubicBezTo>
                  <a:cubicBezTo>
                    <a:pt x="61" y="22"/>
                    <a:pt x="54" y="25"/>
                    <a:pt x="48" y="29"/>
                  </a:cubicBezTo>
                  <a:cubicBezTo>
                    <a:pt x="37" y="19"/>
                    <a:pt x="36" y="19"/>
                    <a:pt x="35" y="19"/>
                  </a:cubicBezTo>
                  <a:cubicBezTo>
                    <a:pt x="34" y="18"/>
                    <a:pt x="33" y="18"/>
                    <a:pt x="31" y="19"/>
                  </a:cubicBezTo>
                  <a:cubicBezTo>
                    <a:pt x="27" y="21"/>
                    <a:pt x="20" y="28"/>
                    <a:pt x="19" y="33"/>
                  </a:cubicBezTo>
                  <a:cubicBezTo>
                    <a:pt x="19" y="35"/>
                    <a:pt x="19" y="35"/>
                    <a:pt x="29" y="48"/>
                  </a:cubicBezTo>
                  <a:cubicBezTo>
                    <a:pt x="25" y="54"/>
                    <a:pt x="22" y="61"/>
                    <a:pt x="20" y="69"/>
                  </a:cubicBezTo>
                  <a:cubicBezTo>
                    <a:pt x="5" y="71"/>
                    <a:pt x="5" y="71"/>
                    <a:pt x="4" y="71"/>
                  </a:cubicBezTo>
                  <a:cubicBezTo>
                    <a:pt x="3" y="71"/>
                    <a:pt x="2" y="72"/>
                    <a:pt x="2" y="74"/>
                  </a:cubicBezTo>
                  <a:cubicBezTo>
                    <a:pt x="0" y="78"/>
                    <a:pt x="0" y="88"/>
                    <a:pt x="3" y="93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4"/>
                    <a:pt x="4" y="94"/>
                    <a:pt x="20" y="96"/>
                  </a:cubicBezTo>
                  <a:cubicBezTo>
                    <a:pt x="22" y="104"/>
                    <a:pt x="25" y="111"/>
                    <a:pt x="29" y="117"/>
                  </a:cubicBezTo>
                  <a:cubicBezTo>
                    <a:pt x="20" y="129"/>
                    <a:pt x="19" y="130"/>
                    <a:pt x="19" y="130"/>
                  </a:cubicBezTo>
                  <a:cubicBezTo>
                    <a:pt x="18" y="131"/>
                    <a:pt x="19" y="132"/>
                    <a:pt x="19" y="134"/>
                  </a:cubicBezTo>
                  <a:cubicBezTo>
                    <a:pt x="21" y="138"/>
                    <a:pt x="28" y="145"/>
                    <a:pt x="34" y="146"/>
                  </a:cubicBezTo>
                  <a:cubicBezTo>
                    <a:pt x="35" y="146"/>
                    <a:pt x="36" y="146"/>
                    <a:pt x="49" y="136"/>
                  </a:cubicBezTo>
                  <a:cubicBezTo>
                    <a:pt x="55" y="140"/>
                    <a:pt x="62" y="143"/>
                    <a:pt x="69" y="144"/>
                  </a:cubicBezTo>
                  <a:cubicBezTo>
                    <a:pt x="71" y="160"/>
                    <a:pt x="71" y="161"/>
                    <a:pt x="71" y="161"/>
                  </a:cubicBezTo>
                  <a:cubicBezTo>
                    <a:pt x="72" y="162"/>
                    <a:pt x="73" y="163"/>
                    <a:pt x="74" y="164"/>
                  </a:cubicBezTo>
                  <a:cubicBezTo>
                    <a:pt x="76" y="164"/>
                    <a:pt x="79" y="165"/>
                    <a:pt x="82" y="165"/>
                  </a:cubicBezTo>
                  <a:cubicBezTo>
                    <a:pt x="86" y="165"/>
                    <a:pt x="90" y="164"/>
                    <a:pt x="93" y="162"/>
                  </a:cubicBezTo>
                  <a:cubicBezTo>
                    <a:pt x="94" y="162"/>
                    <a:pt x="95" y="161"/>
                    <a:pt x="97" y="144"/>
                  </a:cubicBezTo>
                  <a:cubicBezTo>
                    <a:pt x="99" y="143"/>
                    <a:pt x="102" y="143"/>
                    <a:pt x="104" y="142"/>
                  </a:cubicBezTo>
                  <a:lnTo>
                    <a:pt x="104" y="12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3D5301AA-7AF6-4A10-950A-5913077A2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3075" y="550863"/>
              <a:ext cx="828675" cy="1279525"/>
            </a:xfrm>
            <a:custGeom>
              <a:avLst/>
              <a:gdLst>
                <a:gd name="T0" fmla="*/ 30 w 151"/>
                <a:gd name="T1" fmla="*/ 40 h 233"/>
                <a:gd name="T2" fmla="*/ 28 w 151"/>
                <a:gd name="T3" fmla="*/ 40 h 233"/>
                <a:gd name="T4" fmla="*/ 0 w 151"/>
                <a:gd name="T5" fmla="*/ 87 h 233"/>
                <a:gd name="T6" fmla="*/ 2 w 151"/>
                <a:gd name="T7" fmla="*/ 90 h 233"/>
                <a:gd name="T8" fmla="*/ 17 w 151"/>
                <a:gd name="T9" fmla="*/ 107 h 233"/>
                <a:gd name="T10" fmla="*/ 1 w 151"/>
                <a:gd name="T11" fmla="*/ 146 h 233"/>
                <a:gd name="T12" fmla="*/ 0 w 151"/>
                <a:gd name="T13" fmla="*/ 148 h 233"/>
                <a:gd name="T14" fmla="*/ 26 w 151"/>
                <a:gd name="T15" fmla="*/ 196 h 233"/>
                <a:gd name="T16" fmla="*/ 29 w 151"/>
                <a:gd name="T17" fmla="*/ 196 h 233"/>
                <a:gd name="T18" fmla="*/ 55 w 151"/>
                <a:gd name="T19" fmla="*/ 194 h 233"/>
                <a:gd name="T20" fmla="*/ 76 w 151"/>
                <a:gd name="T21" fmla="*/ 227 h 233"/>
                <a:gd name="T22" fmla="*/ 78 w 151"/>
                <a:gd name="T23" fmla="*/ 229 h 233"/>
                <a:gd name="T24" fmla="*/ 109 w 151"/>
                <a:gd name="T25" fmla="*/ 233 h 233"/>
                <a:gd name="T26" fmla="*/ 136 w 151"/>
                <a:gd name="T27" fmla="*/ 229 h 233"/>
                <a:gd name="T28" fmla="*/ 137 w 151"/>
                <a:gd name="T29" fmla="*/ 226 h 233"/>
                <a:gd name="T30" fmla="*/ 151 w 151"/>
                <a:gd name="T31" fmla="*/ 189 h 233"/>
                <a:gd name="T32" fmla="*/ 151 w 151"/>
                <a:gd name="T33" fmla="*/ 189 h 233"/>
                <a:gd name="T34" fmla="*/ 151 w 151"/>
                <a:gd name="T35" fmla="*/ 143 h 233"/>
                <a:gd name="T36" fmla="*/ 107 w 151"/>
                <a:gd name="T37" fmla="*/ 169 h 233"/>
                <a:gd name="T38" fmla="*/ 58 w 151"/>
                <a:gd name="T39" fmla="*/ 119 h 233"/>
                <a:gd name="T40" fmla="*/ 107 w 151"/>
                <a:gd name="T41" fmla="*/ 70 h 233"/>
                <a:gd name="T42" fmla="*/ 151 w 151"/>
                <a:gd name="T43" fmla="*/ 96 h 233"/>
                <a:gd name="T44" fmla="*/ 151 w 151"/>
                <a:gd name="T45" fmla="*/ 40 h 233"/>
                <a:gd name="T46" fmla="*/ 148 w 151"/>
                <a:gd name="T47" fmla="*/ 38 h 233"/>
                <a:gd name="T48" fmla="*/ 137 w 151"/>
                <a:gd name="T49" fmla="*/ 12 h 233"/>
                <a:gd name="T50" fmla="*/ 136 w 151"/>
                <a:gd name="T51" fmla="*/ 9 h 233"/>
                <a:gd name="T52" fmla="*/ 78 w 151"/>
                <a:gd name="T53" fmla="*/ 9 h 233"/>
                <a:gd name="T54" fmla="*/ 76 w 151"/>
                <a:gd name="T55" fmla="*/ 12 h 233"/>
                <a:gd name="T56" fmla="*/ 69 w 151"/>
                <a:gd name="T57" fmla="*/ 34 h 233"/>
                <a:gd name="T58" fmla="*/ 30 w 151"/>
                <a:gd name="T59" fmla="*/ 4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1" h="233">
                  <a:moveTo>
                    <a:pt x="30" y="40"/>
                  </a:moveTo>
                  <a:cubicBezTo>
                    <a:pt x="29" y="40"/>
                    <a:pt x="29" y="40"/>
                    <a:pt x="28" y="40"/>
                  </a:cubicBezTo>
                  <a:cubicBezTo>
                    <a:pt x="27" y="41"/>
                    <a:pt x="5" y="57"/>
                    <a:pt x="0" y="87"/>
                  </a:cubicBezTo>
                  <a:cubicBezTo>
                    <a:pt x="0" y="88"/>
                    <a:pt x="1" y="90"/>
                    <a:pt x="2" y="90"/>
                  </a:cubicBezTo>
                  <a:cubicBezTo>
                    <a:pt x="2" y="90"/>
                    <a:pt x="14" y="95"/>
                    <a:pt x="17" y="107"/>
                  </a:cubicBezTo>
                  <a:cubicBezTo>
                    <a:pt x="20" y="117"/>
                    <a:pt x="14" y="131"/>
                    <a:pt x="1" y="146"/>
                  </a:cubicBezTo>
                  <a:cubicBezTo>
                    <a:pt x="0" y="146"/>
                    <a:pt x="0" y="147"/>
                    <a:pt x="0" y="148"/>
                  </a:cubicBezTo>
                  <a:cubicBezTo>
                    <a:pt x="1" y="150"/>
                    <a:pt x="11" y="188"/>
                    <a:pt x="26" y="196"/>
                  </a:cubicBezTo>
                  <a:cubicBezTo>
                    <a:pt x="27" y="197"/>
                    <a:pt x="28" y="197"/>
                    <a:pt x="29" y="196"/>
                  </a:cubicBezTo>
                  <a:cubicBezTo>
                    <a:pt x="29" y="196"/>
                    <a:pt x="42" y="188"/>
                    <a:pt x="55" y="194"/>
                  </a:cubicBezTo>
                  <a:cubicBezTo>
                    <a:pt x="65" y="198"/>
                    <a:pt x="72" y="209"/>
                    <a:pt x="76" y="227"/>
                  </a:cubicBezTo>
                  <a:cubicBezTo>
                    <a:pt x="77" y="228"/>
                    <a:pt x="77" y="228"/>
                    <a:pt x="78" y="229"/>
                  </a:cubicBezTo>
                  <a:cubicBezTo>
                    <a:pt x="79" y="229"/>
                    <a:pt x="93" y="233"/>
                    <a:pt x="109" y="233"/>
                  </a:cubicBezTo>
                  <a:cubicBezTo>
                    <a:pt x="118" y="233"/>
                    <a:pt x="127" y="232"/>
                    <a:pt x="136" y="229"/>
                  </a:cubicBezTo>
                  <a:cubicBezTo>
                    <a:pt x="137" y="228"/>
                    <a:pt x="137" y="227"/>
                    <a:pt x="137" y="226"/>
                  </a:cubicBezTo>
                  <a:cubicBezTo>
                    <a:pt x="137" y="226"/>
                    <a:pt x="137" y="197"/>
                    <a:pt x="151" y="189"/>
                  </a:cubicBezTo>
                  <a:cubicBezTo>
                    <a:pt x="151" y="189"/>
                    <a:pt x="151" y="189"/>
                    <a:pt x="151" y="189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43" y="158"/>
                    <a:pt x="126" y="169"/>
                    <a:pt x="107" y="169"/>
                  </a:cubicBezTo>
                  <a:cubicBezTo>
                    <a:pt x="80" y="169"/>
                    <a:pt x="58" y="147"/>
                    <a:pt x="58" y="119"/>
                  </a:cubicBezTo>
                  <a:cubicBezTo>
                    <a:pt x="58" y="92"/>
                    <a:pt x="80" y="70"/>
                    <a:pt x="107" y="70"/>
                  </a:cubicBezTo>
                  <a:cubicBezTo>
                    <a:pt x="126" y="70"/>
                    <a:pt x="143" y="80"/>
                    <a:pt x="151" y="96"/>
                  </a:cubicBezTo>
                  <a:cubicBezTo>
                    <a:pt x="151" y="40"/>
                    <a:pt x="151" y="40"/>
                    <a:pt x="151" y="40"/>
                  </a:cubicBezTo>
                  <a:cubicBezTo>
                    <a:pt x="150" y="39"/>
                    <a:pt x="149" y="39"/>
                    <a:pt x="148" y="38"/>
                  </a:cubicBezTo>
                  <a:cubicBezTo>
                    <a:pt x="141" y="33"/>
                    <a:pt x="137" y="25"/>
                    <a:pt x="137" y="12"/>
                  </a:cubicBezTo>
                  <a:cubicBezTo>
                    <a:pt x="137" y="11"/>
                    <a:pt x="137" y="10"/>
                    <a:pt x="136" y="9"/>
                  </a:cubicBezTo>
                  <a:cubicBezTo>
                    <a:pt x="135" y="9"/>
                    <a:pt x="111" y="0"/>
                    <a:pt x="78" y="9"/>
                  </a:cubicBezTo>
                  <a:cubicBezTo>
                    <a:pt x="77" y="10"/>
                    <a:pt x="76" y="11"/>
                    <a:pt x="76" y="12"/>
                  </a:cubicBezTo>
                  <a:cubicBezTo>
                    <a:pt x="76" y="12"/>
                    <a:pt x="78" y="25"/>
                    <a:pt x="69" y="34"/>
                  </a:cubicBezTo>
                  <a:cubicBezTo>
                    <a:pt x="62" y="41"/>
                    <a:pt x="48" y="43"/>
                    <a:pt x="30" y="4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1AA7C790-8394-4BF2-A37E-6945585DD0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3938" y="1971675"/>
              <a:ext cx="812800" cy="808038"/>
            </a:xfrm>
            <a:custGeom>
              <a:avLst/>
              <a:gdLst>
                <a:gd name="T0" fmla="*/ 4 w 148"/>
                <a:gd name="T1" fmla="*/ 63 h 147"/>
                <a:gd name="T2" fmla="*/ 1 w 148"/>
                <a:gd name="T3" fmla="*/ 67 h 147"/>
                <a:gd name="T4" fmla="*/ 3 w 148"/>
                <a:gd name="T5" fmla="*/ 83 h 147"/>
                <a:gd name="T6" fmla="*/ 3 w 148"/>
                <a:gd name="T7" fmla="*/ 83 h 147"/>
                <a:gd name="T8" fmla="*/ 18 w 148"/>
                <a:gd name="T9" fmla="*/ 87 h 147"/>
                <a:gd name="T10" fmla="*/ 25 w 148"/>
                <a:gd name="T11" fmla="*/ 105 h 147"/>
                <a:gd name="T12" fmla="*/ 16 w 148"/>
                <a:gd name="T13" fmla="*/ 116 h 147"/>
                <a:gd name="T14" fmla="*/ 17 w 148"/>
                <a:gd name="T15" fmla="*/ 120 h 147"/>
                <a:gd name="T16" fmla="*/ 30 w 148"/>
                <a:gd name="T17" fmla="*/ 131 h 147"/>
                <a:gd name="T18" fmla="*/ 43 w 148"/>
                <a:gd name="T19" fmla="*/ 122 h 147"/>
                <a:gd name="T20" fmla="*/ 61 w 148"/>
                <a:gd name="T21" fmla="*/ 129 h 147"/>
                <a:gd name="T22" fmla="*/ 62 w 148"/>
                <a:gd name="T23" fmla="*/ 144 h 147"/>
                <a:gd name="T24" fmla="*/ 66 w 148"/>
                <a:gd name="T25" fmla="*/ 146 h 147"/>
                <a:gd name="T26" fmla="*/ 72 w 148"/>
                <a:gd name="T27" fmla="*/ 147 h 147"/>
                <a:gd name="T28" fmla="*/ 83 w 148"/>
                <a:gd name="T29" fmla="*/ 145 h 147"/>
                <a:gd name="T30" fmla="*/ 86 w 148"/>
                <a:gd name="T31" fmla="*/ 129 h 147"/>
                <a:gd name="T32" fmla="*/ 104 w 148"/>
                <a:gd name="T33" fmla="*/ 121 h 147"/>
                <a:gd name="T34" fmla="*/ 118 w 148"/>
                <a:gd name="T35" fmla="*/ 130 h 147"/>
                <a:gd name="T36" fmla="*/ 132 w 148"/>
                <a:gd name="T37" fmla="*/ 118 h 147"/>
                <a:gd name="T38" fmla="*/ 132 w 148"/>
                <a:gd name="T39" fmla="*/ 115 h 147"/>
                <a:gd name="T40" fmla="*/ 122 w 148"/>
                <a:gd name="T41" fmla="*/ 103 h 147"/>
                <a:gd name="T42" fmla="*/ 128 w 148"/>
                <a:gd name="T43" fmla="*/ 86 h 147"/>
                <a:gd name="T44" fmla="*/ 144 w 148"/>
                <a:gd name="T45" fmla="*/ 83 h 147"/>
                <a:gd name="T46" fmla="*/ 145 w 148"/>
                <a:gd name="T47" fmla="*/ 64 h 147"/>
                <a:gd name="T48" fmla="*/ 143 w 148"/>
                <a:gd name="T49" fmla="*/ 62 h 147"/>
                <a:gd name="T50" fmla="*/ 128 w 148"/>
                <a:gd name="T51" fmla="*/ 60 h 147"/>
                <a:gd name="T52" fmla="*/ 121 w 148"/>
                <a:gd name="T53" fmla="*/ 43 h 147"/>
                <a:gd name="T54" fmla="*/ 130 w 148"/>
                <a:gd name="T55" fmla="*/ 30 h 147"/>
                <a:gd name="T56" fmla="*/ 117 w 148"/>
                <a:gd name="T57" fmla="*/ 16 h 147"/>
                <a:gd name="T58" fmla="*/ 114 w 148"/>
                <a:gd name="T59" fmla="*/ 16 h 147"/>
                <a:gd name="T60" fmla="*/ 103 w 148"/>
                <a:gd name="T61" fmla="*/ 25 h 147"/>
                <a:gd name="T62" fmla="*/ 85 w 148"/>
                <a:gd name="T63" fmla="*/ 18 h 147"/>
                <a:gd name="T64" fmla="*/ 82 w 148"/>
                <a:gd name="T65" fmla="*/ 3 h 147"/>
                <a:gd name="T66" fmla="*/ 63 w 148"/>
                <a:gd name="T67" fmla="*/ 2 h 147"/>
                <a:gd name="T68" fmla="*/ 61 w 148"/>
                <a:gd name="T69" fmla="*/ 4 h 147"/>
                <a:gd name="T70" fmla="*/ 60 w 148"/>
                <a:gd name="T71" fmla="*/ 19 h 147"/>
                <a:gd name="T72" fmla="*/ 43 w 148"/>
                <a:gd name="T73" fmla="*/ 26 h 147"/>
                <a:gd name="T74" fmla="*/ 32 w 148"/>
                <a:gd name="T75" fmla="*/ 17 h 147"/>
                <a:gd name="T76" fmla="*/ 28 w 148"/>
                <a:gd name="T77" fmla="*/ 18 h 147"/>
                <a:gd name="T78" fmla="*/ 17 w 148"/>
                <a:gd name="T79" fmla="*/ 31 h 147"/>
                <a:gd name="T80" fmla="*/ 25 w 148"/>
                <a:gd name="T81" fmla="*/ 44 h 147"/>
                <a:gd name="T82" fmla="*/ 17 w 148"/>
                <a:gd name="T83" fmla="*/ 62 h 147"/>
                <a:gd name="T84" fmla="*/ 4 w 148"/>
                <a:gd name="T85" fmla="*/ 63 h 147"/>
                <a:gd name="T86" fmla="*/ 73 w 148"/>
                <a:gd name="T87" fmla="*/ 33 h 147"/>
                <a:gd name="T88" fmla="*/ 113 w 148"/>
                <a:gd name="T89" fmla="*/ 74 h 147"/>
                <a:gd name="T90" fmla="*/ 73 w 148"/>
                <a:gd name="T91" fmla="*/ 114 h 147"/>
                <a:gd name="T92" fmla="*/ 33 w 148"/>
                <a:gd name="T93" fmla="*/ 74 h 147"/>
                <a:gd name="T94" fmla="*/ 73 w 148"/>
                <a:gd name="T95" fmla="*/ 3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" h="147">
                  <a:moveTo>
                    <a:pt x="4" y="63"/>
                  </a:moveTo>
                  <a:cubicBezTo>
                    <a:pt x="3" y="64"/>
                    <a:pt x="2" y="65"/>
                    <a:pt x="1" y="67"/>
                  </a:cubicBezTo>
                  <a:cubicBezTo>
                    <a:pt x="0" y="71"/>
                    <a:pt x="0" y="79"/>
                    <a:pt x="3" y="83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3" y="85"/>
                    <a:pt x="4" y="85"/>
                    <a:pt x="18" y="87"/>
                  </a:cubicBezTo>
                  <a:cubicBezTo>
                    <a:pt x="19" y="93"/>
                    <a:pt x="22" y="99"/>
                    <a:pt x="25" y="105"/>
                  </a:cubicBezTo>
                  <a:cubicBezTo>
                    <a:pt x="17" y="115"/>
                    <a:pt x="17" y="115"/>
                    <a:pt x="16" y="116"/>
                  </a:cubicBezTo>
                  <a:cubicBezTo>
                    <a:pt x="16" y="117"/>
                    <a:pt x="16" y="118"/>
                    <a:pt x="17" y="120"/>
                  </a:cubicBezTo>
                  <a:cubicBezTo>
                    <a:pt x="19" y="124"/>
                    <a:pt x="25" y="130"/>
                    <a:pt x="30" y="131"/>
                  </a:cubicBezTo>
                  <a:cubicBezTo>
                    <a:pt x="31" y="131"/>
                    <a:pt x="32" y="131"/>
                    <a:pt x="43" y="122"/>
                  </a:cubicBezTo>
                  <a:cubicBezTo>
                    <a:pt x="49" y="125"/>
                    <a:pt x="55" y="128"/>
                    <a:pt x="61" y="129"/>
                  </a:cubicBezTo>
                  <a:cubicBezTo>
                    <a:pt x="62" y="143"/>
                    <a:pt x="62" y="143"/>
                    <a:pt x="62" y="144"/>
                  </a:cubicBezTo>
                  <a:cubicBezTo>
                    <a:pt x="63" y="145"/>
                    <a:pt x="64" y="146"/>
                    <a:pt x="66" y="146"/>
                  </a:cubicBezTo>
                  <a:cubicBezTo>
                    <a:pt x="67" y="147"/>
                    <a:pt x="70" y="147"/>
                    <a:pt x="72" y="147"/>
                  </a:cubicBezTo>
                  <a:cubicBezTo>
                    <a:pt x="76" y="147"/>
                    <a:pt x="80" y="147"/>
                    <a:pt x="83" y="145"/>
                  </a:cubicBezTo>
                  <a:cubicBezTo>
                    <a:pt x="84" y="144"/>
                    <a:pt x="84" y="144"/>
                    <a:pt x="86" y="129"/>
                  </a:cubicBezTo>
                  <a:cubicBezTo>
                    <a:pt x="93" y="127"/>
                    <a:pt x="99" y="125"/>
                    <a:pt x="104" y="121"/>
                  </a:cubicBezTo>
                  <a:cubicBezTo>
                    <a:pt x="116" y="130"/>
                    <a:pt x="117" y="130"/>
                    <a:pt x="118" y="130"/>
                  </a:cubicBezTo>
                  <a:cubicBezTo>
                    <a:pt x="119" y="131"/>
                    <a:pt x="122" y="131"/>
                    <a:pt x="132" y="118"/>
                  </a:cubicBezTo>
                  <a:cubicBezTo>
                    <a:pt x="132" y="117"/>
                    <a:pt x="132" y="116"/>
                    <a:pt x="132" y="115"/>
                  </a:cubicBezTo>
                  <a:cubicBezTo>
                    <a:pt x="132" y="115"/>
                    <a:pt x="127" y="110"/>
                    <a:pt x="122" y="103"/>
                  </a:cubicBezTo>
                  <a:cubicBezTo>
                    <a:pt x="125" y="97"/>
                    <a:pt x="127" y="92"/>
                    <a:pt x="128" y="86"/>
                  </a:cubicBezTo>
                  <a:cubicBezTo>
                    <a:pt x="143" y="84"/>
                    <a:pt x="144" y="83"/>
                    <a:pt x="144" y="83"/>
                  </a:cubicBezTo>
                  <a:cubicBezTo>
                    <a:pt x="145" y="82"/>
                    <a:pt x="148" y="80"/>
                    <a:pt x="145" y="64"/>
                  </a:cubicBezTo>
                  <a:cubicBezTo>
                    <a:pt x="145" y="63"/>
                    <a:pt x="144" y="62"/>
                    <a:pt x="143" y="62"/>
                  </a:cubicBezTo>
                  <a:cubicBezTo>
                    <a:pt x="143" y="62"/>
                    <a:pt x="137" y="61"/>
                    <a:pt x="128" y="60"/>
                  </a:cubicBezTo>
                  <a:cubicBezTo>
                    <a:pt x="126" y="54"/>
                    <a:pt x="124" y="48"/>
                    <a:pt x="121" y="43"/>
                  </a:cubicBezTo>
                  <a:cubicBezTo>
                    <a:pt x="129" y="32"/>
                    <a:pt x="129" y="31"/>
                    <a:pt x="130" y="30"/>
                  </a:cubicBezTo>
                  <a:cubicBezTo>
                    <a:pt x="130" y="29"/>
                    <a:pt x="130" y="26"/>
                    <a:pt x="117" y="16"/>
                  </a:cubicBezTo>
                  <a:cubicBezTo>
                    <a:pt x="116" y="15"/>
                    <a:pt x="115" y="15"/>
                    <a:pt x="114" y="16"/>
                  </a:cubicBezTo>
                  <a:cubicBezTo>
                    <a:pt x="114" y="16"/>
                    <a:pt x="109" y="20"/>
                    <a:pt x="103" y="25"/>
                  </a:cubicBezTo>
                  <a:cubicBezTo>
                    <a:pt x="97" y="22"/>
                    <a:pt x="91" y="20"/>
                    <a:pt x="85" y="18"/>
                  </a:cubicBezTo>
                  <a:cubicBezTo>
                    <a:pt x="83" y="4"/>
                    <a:pt x="82" y="4"/>
                    <a:pt x="82" y="3"/>
                  </a:cubicBezTo>
                  <a:cubicBezTo>
                    <a:pt x="81" y="2"/>
                    <a:pt x="79" y="0"/>
                    <a:pt x="63" y="2"/>
                  </a:cubicBezTo>
                  <a:cubicBezTo>
                    <a:pt x="62" y="2"/>
                    <a:pt x="61" y="3"/>
                    <a:pt x="61" y="4"/>
                  </a:cubicBezTo>
                  <a:cubicBezTo>
                    <a:pt x="61" y="4"/>
                    <a:pt x="60" y="10"/>
                    <a:pt x="60" y="19"/>
                  </a:cubicBezTo>
                  <a:cubicBezTo>
                    <a:pt x="53" y="20"/>
                    <a:pt x="48" y="22"/>
                    <a:pt x="43" y="26"/>
                  </a:cubicBezTo>
                  <a:cubicBezTo>
                    <a:pt x="33" y="18"/>
                    <a:pt x="32" y="18"/>
                    <a:pt x="32" y="17"/>
                  </a:cubicBezTo>
                  <a:cubicBezTo>
                    <a:pt x="31" y="17"/>
                    <a:pt x="29" y="17"/>
                    <a:pt x="28" y="18"/>
                  </a:cubicBezTo>
                  <a:cubicBezTo>
                    <a:pt x="24" y="20"/>
                    <a:pt x="18" y="26"/>
                    <a:pt x="17" y="31"/>
                  </a:cubicBezTo>
                  <a:cubicBezTo>
                    <a:pt x="16" y="32"/>
                    <a:pt x="16" y="33"/>
                    <a:pt x="25" y="44"/>
                  </a:cubicBezTo>
                  <a:cubicBezTo>
                    <a:pt x="21" y="49"/>
                    <a:pt x="19" y="55"/>
                    <a:pt x="17" y="62"/>
                  </a:cubicBezTo>
                  <a:cubicBezTo>
                    <a:pt x="5" y="63"/>
                    <a:pt x="4" y="63"/>
                    <a:pt x="4" y="63"/>
                  </a:cubicBezTo>
                  <a:close/>
                  <a:moveTo>
                    <a:pt x="73" y="33"/>
                  </a:moveTo>
                  <a:cubicBezTo>
                    <a:pt x="95" y="33"/>
                    <a:pt x="113" y="52"/>
                    <a:pt x="113" y="74"/>
                  </a:cubicBezTo>
                  <a:cubicBezTo>
                    <a:pt x="113" y="96"/>
                    <a:pt x="95" y="114"/>
                    <a:pt x="73" y="114"/>
                  </a:cubicBezTo>
                  <a:cubicBezTo>
                    <a:pt x="51" y="114"/>
                    <a:pt x="33" y="96"/>
                    <a:pt x="33" y="74"/>
                  </a:cubicBezTo>
                  <a:cubicBezTo>
                    <a:pt x="33" y="52"/>
                    <a:pt x="51" y="33"/>
                    <a:pt x="73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3" name="Oval 39">
              <a:extLst>
                <a:ext uri="{FF2B5EF4-FFF2-40B4-BE49-F238E27FC236}">
                  <a16:creationId xmlns:a16="http://schemas.microsoft.com/office/drawing/2014/main" id="{CB3D6CB8-1D53-464F-87CA-ED74BF7AA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3013" y="2197100"/>
              <a:ext cx="363537" cy="3571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14B5EF30-6E5D-4B42-AE7D-DD0D688A14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9350" y="1330325"/>
              <a:ext cx="571500" cy="531813"/>
            </a:xfrm>
            <a:custGeom>
              <a:avLst/>
              <a:gdLst>
                <a:gd name="T0" fmla="*/ 7 w 104"/>
                <a:gd name="T1" fmla="*/ 30 h 97"/>
                <a:gd name="T2" fmla="*/ 6 w 104"/>
                <a:gd name="T3" fmla="*/ 32 h 97"/>
                <a:gd name="T4" fmla="*/ 3 w 104"/>
                <a:gd name="T5" fmla="*/ 56 h 97"/>
                <a:gd name="T6" fmla="*/ 5 w 104"/>
                <a:gd name="T7" fmla="*/ 58 h 97"/>
                <a:gd name="T8" fmla="*/ 14 w 104"/>
                <a:gd name="T9" fmla="*/ 63 h 97"/>
                <a:gd name="T10" fmla="*/ 13 w 104"/>
                <a:gd name="T11" fmla="*/ 78 h 97"/>
                <a:gd name="T12" fmla="*/ 13 w 104"/>
                <a:gd name="T13" fmla="*/ 81 h 97"/>
                <a:gd name="T14" fmla="*/ 34 w 104"/>
                <a:gd name="T15" fmla="*/ 96 h 97"/>
                <a:gd name="T16" fmla="*/ 37 w 104"/>
                <a:gd name="T17" fmla="*/ 95 h 97"/>
                <a:gd name="T18" fmla="*/ 50 w 104"/>
                <a:gd name="T19" fmla="*/ 86 h 97"/>
                <a:gd name="T20" fmla="*/ 58 w 104"/>
                <a:gd name="T21" fmla="*/ 96 h 97"/>
                <a:gd name="T22" fmla="*/ 61 w 104"/>
                <a:gd name="T23" fmla="*/ 97 h 97"/>
                <a:gd name="T24" fmla="*/ 61 w 104"/>
                <a:gd name="T25" fmla="*/ 97 h 97"/>
                <a:gd name="T26" fmla="*/ 84 w 104"/>
                <a:gd name="T27" fmla="*/ 86 h 97"/>
                <a:gd name="T28" fmla="*/ 85 w 104"/>
                <a:gd name="T29" fmla="*/ 83 h 97"/>
                <a:gd name="T30" fmla="*/ 85 w 104"/>
                <a:gd name="T31" fmla="*/ 69 h 97"/>
                <a:gd name="T32" fmla="*/ 96 w 104"/>
                <a:gd name="T33" fmla="*/ 66 h 97"/>
                <a:gd name="T34" fmla="*/ 99 w 104"/>
                <a:gd name="T35" fmla="*/ 65 h 97"/>
                <a:gd name="T36" fmla="*/ 100 w 104"/>
                <a:gd name="T37" fmla="*/ 38 h 97"/>
                <a:gd name="T38" fmla="*/ 98 w 104"/>
                <a:gd name="T39" fmla="*/ 37 h 97"/>
                <a:gd name="T40" fmla="*/ 88 w 104"/>
                <a:gd name="T41" fmla="*/ 29 h 97"/>
                <a:gd name="T42" fmla="*/ 91 w 104"/>
                <a:gd name="T43" fmla="*/ 19 h 97"/>
                <a:gd name="T44" fmla="*/ 91 w 104"/>
                <a:gd name="T45" fmla="*/ 16 h 97"/>
                <a:gd name="T46" fmla="*/ 69 w 104"/>
                <a:gd name="T47" fmla="*/ 1 h 97"/>
                <a:gd name="T48" fmla="*/ 67 w 104"/>
                <a:gd name="T49" fmla="*/ 2 h 97"/>
                <a:gd name="T50" fmla="*/ 59 w 104"/>
                <a:gd name="T51" fmla="*/ 8 h 97"/>
                <a:gd name="T52" fmla="*/ 45 w 104"/>
                <a:gd name="T53" fmla="*/ 0 h 97"/>
                <a:gd name="T54" fmla="*/ 44 w 104"/>
                <a:gd name="T55" fmla="*/ 0 h 97"/>
                <a:gd name="T56" fmla="*/ 21 w 104"/>
                <a:gd name="T57" fmla="*/ 10 h 97"/>
                <a:gd name="T58" fmla="*/ 21 w 104"/>
                <a:gd name="T59" fmla="*/ 13 h 97"/>
                <a:gd name="T60" fmla="*/ 22 w 104"/>
                <a:gd name="T61" fmla="*/ 21 h 97"/>
                <a:gd name="T62" fmla="*/ 7 w 104"/>
                <a:gd name="T63" fmla="*/ 30 h 97"/>
                <a:gd name="T64" fmla="*/ 36 w 104"/>
                <a:gd name="T65" fmla="*/ 37 h 97"/>
                <a:gd name="T66" fmla="*/ 49 w 104"/>
                <a:gd name="T67" fmla="*/ 29 h 97"/>
                <a:gd name="T68" fmla="*/ 52 w 104"/>
                <a:gd name="T69" fmla="*/ 29 h 97"/>
                <a:gd name="T70" fmla="*/ 64 w 104"/>
                <a:gd name="T71" fmla="*/ 32 h 97"/>
                <a:gd name="T72" fmla="*/ 68 w 104"/>
                <a:gd name="T73" fmla="*/ 60 h 97"/>
                <a:gd name="T74" fmla="*/ 40 w 104"/>
                <a:gd name="T75" fmla="*/ 65 h 97"/>
                <a:gd name="T76" fmla="*/ 36 w 104"/>
                <a:gd name="T77" fmla="*/ 3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" h="97">
                  <a:moveTo>
                    <a:pt x="7" y="30"/>
                  </a:moveTo>
                  <a:cubicBezTo>
                    <a:pt x="7" y="30"/>
                    <a:pt x="6" y="31"/>
                    <a:pt x="6" y="32"/>
                  </a:cubicBezTo>
                  <a:cubicBezTo>
                    <a:pt x="5" y="33"/>
                    <a:pt x="0" y="49"/>
                    <a:pt x="3" y="56"/>
                  </a:cubicBezTo>
                  <a:cubicBezTo>
                    <a:pt x="3" y="57"/>
                    <a:pt x="4" y="57"/>
                    <a:pt x="5" y="58"/>
                  </a:cubicBezTo>
                  <a:cubicBezTo>
                    <a:pt x="5" y="58"/>
                    <a:pt x="11" y="58"/>
                    <a:pt x="14" y="63"/>
                  </a:cubicBezTo>
                  <a:cubicBezTo>
                    <a:pt x="16" y="66"/>
                    <a:pt x="16" y="72"/>
                    <a:pt x="13" y="78"/>
                  </a:cubicBezTo>
                  <a:cubicBezTo>
                    <a:pt x="13" y="79"/>
                    <a:pt x="13" y="80"/>
                    <a:pt x="13" y="81"/>
                  </a:cubicBezTo>
                  <a:cubicBezTo>
                    <a:pt x="14" y="81"/>
                    <a:pt x="23" y="93"/>
                    <a:pt x="34" y="96"/>
                  </a:cubicBezTo>
                  <a:cubicBezTo>
                    <a:pt x="35" y="96"/>
                    <a:pt x="36" y="96"/>
                    <a:pt x="37" y="95"/>
                  </a:cubicBezTo>
                  <a:cubicBezTo>
                    <a:pt x="39" y="92"/>
                    <a:pt x="45" y="85"/>
                    <a:pt x="50" y="86"/>
                  </a:cubicBezTo>
                  <a:cubicBezTo>
                    <a:pt x="54" y="86"/>
                    <a:pt x="57" y="91"/>
                    <a:pt x="58" y="96"/>
                  </a:cubicBezTo>
                  <a:cubicBezTo>
                    <a:pt x="59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7"/>
                    <a:pt x="78" y="91"/>
                    <a:pt x="84" y="86"/>
                  </a:cubicBezTo>
                  <a:cubicBezTo>
                    <a:pt x="85" y="85"/>
                    <a:pt x="85" y="84"/>
                    <a:pt x="85" y="83"/>
                  </a:cubicBezTo>
                  <a:cubicBezTo>
                    <a:pt x="84" y="81"/>
                    <a:pt x="82" y="73"/>
                    <a:pt x="85" y="69"/>
                  </a:cubicBezTo>
                  <a:cubicBezTo>
                    <a:pt x="87" y="67"/>
                    <a:pt x="91" y="66"/>
                    <a:pt x="96" y="66"/>
                  </a:cubicBezTo>
                  <a:cubicBezTo>
                    <a:pt x="97" y="67"/>
                    <a:pt x="99" y="66"/>
                    <a:pt x="99" y="65"/>
                  </a:cubicBezTo>
                  <a:cubicBezTo>
                    <a:pt x="99" y="64"/>
                    <a:pt x="104" y="48"/>
                    <a:pt x="100" y="38"/>
                  </a:cubicBezTo>
                  <a:cubicBezTo>
                    <a:pt x="100" y="38"/>
                    <a:pt x="99" y="37"/>
                    <a:pt x="98" y="37"/>
                  </a:cubicBezTo>
                  <a:cubicBezTo>
                    <a:pt x="98" y="37"/>
                    <a:pt x="90" y="35"/>
                    <a:pt x="88" y="29"/>
                  </a:cubicBezTo>
                  <a:cubicBezTo>
                    <a:pt x="87" y="27"/>
                    <a:pt x="88" y="23"/>
                    <a:pt x="91" y="19"/>
                  </a:cubicBezTo>
                  <a:cubicBezTo>
                    <a:pt x="91" y="18"/>
                    <a:pt x="91" y="17"/>
                    <a:pt x="91" y="16"/>
                  </a:cubicBezTo>
                  <a:cubicBezTo>
                    <a:pt x="90" y="16"/>
                    <a:pt x="84" y="6"/>
                    <a:pt x="69" y="1"/>
                  </a:cubicBezTo>
                  <a:cubicBezTo>
                    <a:pt x="68" y="1"/>
                    <a:pt x="67" y="1"/>
                    <a:pt x="67" y="2"/>
                  </a:cubicBezTo>
                  <a:cubicBezTo>
                    <a:pt x="66" y="2"/>
                    <a:pt x="64" y="7"/>
                    <a:pt x="59" y="8"/>
                  </a:cubicBezTo>
                  <a:cubicBezTo>
                    <a:pt x="56" y="8"/>
                    <a:pt x="51" y="6"/>
                    <a:pt x="45" y="0"/>
                  </a:cubicBezTo>
                  <a:cubicBezTo>
                    <a:pt x="45" y="0"/>
                    <a:pt x="44" y="0"/>
                    <a:pt x="44" y="0"/>
                  </a:cubicBezTo>
                  <a:cubicBezTo>
                    <a:pt x="43" y="0"/>
                    <a:pt x="31" y="0"/>
                    <a:pt x="21" y="10"/>
                  </a:cubicBezTo>
                  <a:cubicBezTo>
                    <a:pt x="20" y="10"/>
                    <a:pt x="20" y="12"/>
                    <a:pt x="21" y="13"/>
                  </a:cubicBezTo>
                  <a:cubicBezTo>
                    <a:pt x="21" y="13"/>
                    <a:pt x="23" y="17"/>
                    <a:pt x="22" y="21"/>
                  </a:cubicBezTo>
                  <a:cubicBezTo>
                    <a:pt x="20" y="25"/>
                    <a:pt x="15" y="28"/>
                    <a:pt x="7" y="30"/>
                  </a:cubicBezTo>
                  <a:close/>
                  <a:moveTo>
                    <a:pt x="36" y="37"/>
                  </a:moveTo>
                  <a:cubicBezTo>
                    <a:pt x="39" y="33"/>
                    <a:pt x="43" y="30"/>
                    <a:pt x="49" y="29"/>
                  </a:cubicBezTo>
                  <a:cubicBezTo>
                    <a:pt x="50" y="29"/>
                    <a:pt x="51" y="29"/>
                    <a:pt x="52" y="29"/>
                  </a:cubicBezTo>
                  <a:cubicBezTo>
                    <a:pt x="56" y="29"/>
                    <a:pt x="60" y="30"/>
                    <a:pt x="64" y="32"/>
                  </a:cubicBezTo>
                  <a:cubicBezTo>
                    <a:pt x="73" y="39"/>
                    <a:pt x="75" y="51"/>
                    <a:pt x="68" y="60"/>
                  </a:cubicBezTo>
                  <a:cubicBezTo>
                    <a:pt x="62" y="69"/>
                    <a:pt x="49" y="71"/>
                    <a:pt x="40" y="65"/>
                  </a:cubicBezTo>
                  <a:cubicBezTo>
                    <a:pt x="31" y="59"/>
                    <a:pt x="29" y="46"/>
                    <a:pt x="36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B18CFC61-E7F0-4C89-9DBA-35C76D83F8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1275" y="1730375"/>
              <a:ext cx="1076325" cy="1076325"/>
            </a:xfrm>
            <a:custGeom>
              <a:avLst/>
              <a:gdLst>
                <a:gd name="T0" fmla="*/ 182 w 196"/>
                <a:gd name="T1" fmla="*/ 89 h 196"/>
                <a:gd name="T2" fmla="*/ 186 w 196"/>
                <a:gd name="T3" fmla="*/ 67 h 196"/>
                <a:gd name="T4" fmla="*/ 183 w 196"/>
                <a:gd name="T5" fmla="*/ 50 h 196"/>
                <a:gd name="T6" fmla="*/ 169 w 196"/>
                <a:gd name="T7" fmla="*/ 40 h 196"/>
                <a:gd name="T8" fmla="*/ 149 w 196"/>
                <a:gd name="T9" fmla="*/ 31 h 196"/>
                <a:gd name="T10" fmla="*/ 133 w 196"/>
                <a:gd name="T11" fmla="*/ 22 h 196"/>
                <a:gd name="T12" fmla="*/ 115 w 196"/>
                <a:gd name="T13" fmla="*/ 7 h 196"/>
                <a:gd name="T14" fmla="*/ 97 w 196"/>
                <a:gd name="T15" fmla="*/ 0 h 196"/>
                <a:gd name="T16" fmla="*/ 88 w 196"/>
                <a:gd name="T17" fmla="*/ 15 h 196"/>
                <a:gd name="T18" fmla="*/ 69 w 196"/>
                <a:gd name="T19" fmla="*/ 20 h 196"/>
                <a:gd name="T20" fmla="*/ 45 w 196"/>
                <a:gd name="T21" fmla="*/ 22 h 196"/>
                <a:gd name="T22" fmla="*/ 25 w 196"/>
                <a:gd name="T23" fmla="*/ 34 h 196"/>
                <a:gd name="T24" fmla="*/ 23 w 196"/>
                <a:gd name="T25" fmla="*/ 42 h 196"/>
                <a:gd name="T26" fmla="*/ 21 w 196"/>
                <a:gd name="T27" fmla="*/ 65 h 196"/>
                <a:gd name="T28" fmla="*/ 7 w 196"/>
                <a:gd name="T29" fmla="*/ 82 h 196"/>
                <a:gd name="T30" fmla="*/ 1 w 196"/>
                <a:gd name="T31" fmla="*/ 104 h 196"/>
                <a:gd name="T32" fmla="*/ 6 w 196"/>
                <a:gd name="T33" fmla="*/ 112 h 196"/>
                <a:gd name="T34" fmla="*/ 21 w 196"/>
                <a:gd name="T35" fmla="*/ 130 h 196"/>
                <a:gd name="T36" fmla="*/ 30 w 196"/>
                <a:gd name="T37" fmla="*/ 147 h 196"/>
                <a:gd name="T38" fmla="*/ 40 w 196"/>
                <a:gd name="T39" fmla="*/ 171 h 196"/>
                <a:gd name="T40" fmla="*/ 54 w 196"/>
                <a:gd name="T41" fmla="*/ 185 h 196"/>
                <a:gd name="T42" fmla="*/ 64 w 196"/>
                <a:gd name="T43" fmla="*/ 185 h 196"/>
                <a:gd name="T44" fmla="*/ 85 w 196"/>
                <a:gd name="T45" fmla="*/ 181 h 196"/>
                <a:gd name="T46" fmla="*/ 105 w 196"/>
                <a:gd name="T47" fmla="*/ 195 h 196"/>
                <a:gd name="T48" fmla="*/ 112 w 196"/>
                <a:gd name="T49" fmla="*/ 189 h 196"/>
                <a:gd name="T50" fmla="*/ 131 w 196"/>
                <a:gd name="T51" fmla="*/ 176 h 196"/>
                <a:gd name="T52" fmla="*/ 147 w 196"/>
                <a:gd name="T53" fmla="*/ 167 h 196"/>
                <a:gd name="T54" fmla="*/ 170 w 196"/>
                <a:gd name="T55" fmla="*/ 157 h 196"/>
                <a:gd name="T56" fmla="*/ 183 w 196"/>
                <a:gd name="T57" fmla="*/ 147 h 196"/>
                <a:gd name="T58" fmla="*/ 184 w 196"/>
                <a:gd name="T59" fmla="*/ 132 h 196"/>
                <a:gd name="T60" fmla="*/ 181 w 196"/>
                <a:gd name="T61" fmla="*/ 112 h 196"/>
                <a:gd name="T62" fmla="*/ 61 w 196"/>
                <a:gd name="T63" fmla="*/ 68 h 196"/>
                <a:gd name="T64" fmla="*/ 86 w 196"/>
                <a:gd name="T65" fmla="*/ 98 h 196"/>
                <a:gd name="T66" fmla="*/ 59 w 196"/>
                <a:gd name="T67" fmla="*/ 69 h 196"/>
                <a:gd name="T68" fmla="*/ 62 w 196"/>
                <a:gd name="T69" fmla="*/ 131 h 196"/>
                <a:gd name="T70" fmla="*/ 86 w 196"/>
                <a:gd name="T71" fmla="*/ 104 h 196"/>
                <a:gd name="T72" fmla="*/ 96 w 196"/>
                <a:gd name="T73" fmla="*/ 144 h 196"/>
                <a:gd name="T74" fmla="*/ 70 w 196"/>
                <a:gd name="T75" fmla="*/ 138 h 196"/>
                <a:gd name="T76" fmla="*/ 94 w 196"/>
                <a:gd name="T77" fmla="*/ 111 h 196"/>
                <a:gd name="T78" fmla="*/ 94 w 196"/>
                <a:gd name="T79" fmla="*/ 91 h 196"/>
                <a:gd name="T80" fmla="*/ 65 w 196"/>
                <a:gd name="T81" fmla="*/ 63 h 196"/>
                <a:gd name="T82" fmla="*/ 96 w 196"/>
                <a:gd name="T83" fmla="*/ 52 h 196"/>
                <a:gd name="T84" fmla="*/ 104 w 196"/>
                <a:gd name="T85" fmla="*/ 49 h 196"/>
                <a:gd name="T86" fmla="*/ 105 w 196"/>
                <a:gd name="T87" fmla="*/ 91 h 196"/>
                <a:gd name="T88" fmla="*/ 101 w 196"/>
                <a:gd name="T89" fmla="*/ 52 h 196"/>
                <a:gd name="T90" fmla="*/ 102 w 196"/>
                <a:gd name="T91" fmla="*/ 146 h 196"/>
                <a:gd name="T92" fmla="*/ 105 w 196"/>
                <a:gd name="T93" fmla="*/ 111 h 196"/>
                <a:gd name="T94" fmla="*/ 135 w 196"/>
                <a:gd name="T95" fmla="*/ 131 h 196"/>
                <a:gd name="T96" fmla="*/ 109 w 196"/>
                <a:gd name="T97" fmla="*/ 108 h 196"/>
                <a:gd name="T98" fmla="*/ 146 w 196"/>
                <a:gd name="T99" fmla="*/ 104 h 196"/>
                <a:gd name="T100" fmla="*/ 145 w 196"/>
                <a:gd name="T101" fmla="*/ 98 h 196"/>
                <a:gd name="T102" fmla="*/ 134 w 196"/>
                <a:gd name="T103" fmla="*/ 69 h 196"/>
                <a:gd name="T104" fmla="*/ 147 w 196"/>
                <a:gd name="T105" fmla="*/ 9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6" h="196">
                  <a:moveTo>
                    <a:pt x="190" y="107"/>
                  </a:moveTo>
                  <a:cubicBezTo>
                    <a:pt x="195" y="106"/>
                    <a:pt x="196" y="101"/>
                    <a:pt x="196" y="96"/>
                  </a:cubicBezTo>
                  <a:cubicBezTo>
                    <a:pt x="196" y="92"/>
                    <a:pt x="194" y="89"/>
                    <a:pt x="191" y="89"/>
                  </a:cubicBezTo>
                  <a:cubicBezTo>
                    <a:pt x="190" y="89"/>
                    <a:pt x="187" y="89"/>
                    <a:pt x="182" y="89"/>
                  </a:cubicBezTo>
                  <a:cubicBezTo>
                    <a:pt x="182" y="88"/>
                    <a:pt x="182" y="87"/>
                    <a:pt x="182" y="87"/>
                  </a:cubicBezTo>
                  <a:cubicBezTo>
                    <a:pt x="188" y="85"/>
                    <a:pt x="189" y="85"/>
                    <a:pt x="189" y="84"/>
                  </a:cubicBezTo>
                  <a:cubicBezTo>
                    <a:pt x="194" y="83"/>
                    <a:pt x="194" y="77"/>
                    <a:pt x="193" y="73"/>
                  </a:cubicBezTo>
                  <a:cubicBezTo>
                    <a:pt x="192" y="68"/>
                    <a:pt x="189" y="66"/>
                    <a:pt x="186" y="67"/>
                  </a:cubicBezTo>
                  <a:cubicBezTo>
                    <a:pt x="185" y="67"/>
                    <a:pt x="182" y="68"/>
                    <a:pt x="177" y="69"/>
                  </a:cubicBezTo>
                  <a:cubicBezTo>
                    <a:pt x="177" y="68"/>
                    <a:pt x="176" y="67"/>
                    <a:pt x="176" y="66"/>
                  </a:cubicBezTo>
                  <a:cubicBezTo>
                    <a:pt x="181" y="63"/>
                    <a:pt x="182" y="62"/>
                    <a:pt x="183" y="62"/>
                  </a:cubicBezTo>
                  <a:cubicBezTo>
                    <a:pt x="187" y="59"/>
                    <a:pt x="186" y="54"/>
                    <a:pt x="183" y="50"/>
                  </a:cubicBezTo>
                  <a:cubicBezTo>
                    <a:pt x="181" y="46"/>
                    <a:pt x="177" y="44"/>
                    <a:pt x="175" y="46"/>
                  </a:cubicBezTo>
                  <a:cubicBezTo>
                    <a:pt x="174" y="46"/>
                    <a:pt x="172" y="47"/>
                    <a:pt x="167" y="50"/>
                  </a:cubicBezTo>
                  <a:cubicBezTo>
                    <a:pt x="166" y="48"/>
                    <a:pt x="165" y="47"/>
                    <a:pt x="164" y="45"/>
                  </a:cubicBezTo>
                  <a:cubicBezTo>
                    <a:pt x="168" y="41"/>
                    <a:pt x="169" y="40"/>
                    <a:pt x="169" y="40"/>
                  </a:cubicBezTo>
                  <a:cubicBezTo>
                    <a:pt x="172" y="36"/>
                    <a:pt x="170" y="31"/>
                    <a:pt x="166" y="28"/>
                  </a:cubicBezTo>
                  <a:cubicBezTo>
                    <a:pt x="163" y="25"/>
                    <a:pt x="159" y="24"/>
                    <a:pt x="157" y="26"/>
                  </a:cubicBezTo>
                  <a:cubicBezTo>
                    <a:pt x="151" y="32"/>
                    <a:pt x="151" y="32"/>
                    <a:pt x="151" y="32"/>
                  </a:cubicBezTo>
                  <a:cubicBezTo>
                    <a:pt x="150" y="32"/>
                    <a:pt x="150" y="31"/>
                    <a:pt x="149" y="31"/>
                  </a:cubicBezTo>
                  <a:cubicBezTo>
                    <a:pt x="152" y="26"/>
                    <a:pt x="153" y="25"/>
                    <a:pt x="153" y="24"/>
                  </a:cubicBezTo>
                  <a:cubicBezTo>
                    <a:pt x="155" y="20"/>
                    <a:pt x="151" y="16"/>
                    <a:pt x="147" y="13"/>
                  </a:cubicBezTo>
                  <a:cubicBezTo>
                    <a:pt x="143" y="11"/>
                    <a:pt x="139" y="12"/>
                    <a:pt x="138" y="14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2" y="21"/>
                    <a:pt x="131" y="21"/>
                    <a:pt x="130" y="20"/>
                  </a:cubicBezTo>
                  <a:cubicBezTo>
                    <a:pt x="132" y="15"/>
                    <a:pt x="132" y="14"/>
                    <a:pt x="132" y="13"/>
                  </a:cubicBezTo>
                  <a:cubicBezTo>
                    <a:pt x="133" y="8"/>
                    <a:pt x="129" y="5"/>
                    <a:pt x="124" y="4"/>
                  </a:cubicBezTo>
                  <a:cubicBezTo>
                    <a:pt x="120" y="3"/>
                    <a:pt x="116" y="4"/>
                    <a:pt x="115" y="7"/>
                  </a:cubicBezTo>
                  <a:cubicBezTo>
                    <a:pt x="115" y="7"/>
                    <a:pt x="114" y="10"/>
                    <a:pt x="113" y="15"/>
                  </a:cubicBezTo>
                  <a:cubicBezTo>
                    <a:pt x="111" y="15"/>
                    <a:pt x="109" y="15"/>
                    <a:pt x="107" y="15"/>
                  </a:cubicBezTo>
                  <a:cubicBezTo>
                    <a:pt x="107" y="9"/>
                    <a:pt x="107" y="7"/>
                    <a:pt x="107" y="7"/>
                  </a:cubicBezTo>
                  <a:cubicBezTo>
                    <a:pt x="107" y="2"/>
                    <a:pt x="101" y="0"/>
                    <a:pt x="97" y="0"/>
                  </a:cubicBezTo>
                  <a:cubicBezTo>
                    <a:pt x="92" y="1"/>
                    <a:pt x="89" y="3"/>
                    <a:pt x="89" y="6"/>
                  </a:cubicBezTo>
                  <a:cubicBezTo>
                    <a:pt x="89" y="6"/>
                    <a:pt x="89" y="9"/>
                    <a:pt x="89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9" y="15"/>
                    <a:pt x="88" y="15"/>
                    <a:pt x="88" y="15"/>
                  </a:cubicBezTo>
                  <a:cubicBezTo>
                    <a:pt x="86" y="6"/>
                    <a:pt x="85" y="6"/>
                    <a:pt x="85" y="5"/>
                  </a:cubicBezTo>
                  <a:cubicBezTo>
                    <a:pt x="82" y="2"/>
                    <a:pt x="73" y="3"/>
                    <a:pt x="69" y="5"/>
                  </a:cubicBezTo>
                  <a:cubicBezTo>
                    <a:pt x="65" y="7"/>
                    <a:pt x="66" y="10"/>
                    <a:pt x="66" y="11"/>
                  </a:cubicBezTo>
                  <a:cubicBezTo>
                    <a:pt x="67" y="11"/>
                    <a:pt x="67" y="13"/>
                    <a:pt x="69" y="20"/>
                  </a:cubicBezTo>
                  <a:cubicBezTo>
                    <a:pt x="68" y="20"/>
                    <a:pt x="68" y="20"/>
                    <a:pt x="67" y="20"/>
                  </a:cubicBezTo>
                  <a:cubicBezTo>
                    <a:pt x="63" y="13"/>
                    <a:pt x="62" y="12"/>
                    <a:pt x="62" y="12"/>
                  </a:cubicBezTo>
                  <a:cubicBezTo>
                    <a:pt x="58" y="10"/>
                    <a:pt x="49" y="13"/>
                    <a:pt x="46" y="16"/>
                  </a:cubicBezTo>
                  <a:cubicBezTo>
                    <a:pt x="43" y="19"/>
                    <a:pt x="45" y="21"/>
                    <a:pt x="45" y="22"/>
                  </a:cubicBezTo>
                  <a:cubicBezTo>
                    <a:pt x="46" y="22"/>
                    <a:pt x="47" y="24"/>
                    <a:pt x="50" y="30"/>
                  </a:cubicBezTo>
                  <a:cubicBezTo>
                    <a:pt x="49" y="30"/>
                    <a:pt x="48" y="31"/>
                    <a:pt x="46" y="32"/>
                  </a:cubicBezTo>
                  <a:cubicBezTo>
                    <a:pt x="40" y="26"/>
                    <a:pt x="40" y="26"/>
                    <a:pt x="39" y="26"/>
                  </a:cubicBezTo>
                  <a:cubicBezTo>
                    <a:pt x="35" y="24"/>
                    <a:pt x="27" y="30"/>
                    <a:pt x="25" y="34"/>
                  </a:cubicBezTo>
                  <a:cubicBezTo>
                    <a:pt x="23" y="37"/>
                    <a:pt x="25" y="39"/>
                    <a:pt x="26" y="40"/>
                  </a:cubicBezTo>
                  <a:cubicBezTo>
                    <a:pt x="27" y="40"/>
                    <a:pt x="29" y="42"/>
                    <a:pt x="33" y="46"/>
                  </a:cubicBezTo>
                  <a:cubicBezTo>
                    <a:pt x="32" y="46"/>
                    <a:pt x="32" y="46"/>
                    <a:pt x="32" y="47"/>
                  </a:cubicBezTo>
                  <a:cubicBezTo>
                    <a:pt x="24" y="42"/>
                    <a:pt x="24" y="42"/>
                    <a:pt x="23" y="42"/>
                  </a:cubicBezTo>
                  <a:cubicBezTo>
                    <a:pt x="19" y="42"/>
                    <a:pt x="13" y="49"/>
                    <a:pt x="12" y="53"/>
                  </a:cubicBezTo>
                  <a:cubicBezTo>
                    <a:pt x="11" y="57"/>
                    <a:pt x="13" y="59"/>
                    <a:pt x="14" y="59"/>
                  </a:cubicBezTo>
                  <a:cubicBezTo>
                    <a:pt x="14" y="59"/>
                    <a:pt x="16" y="60"/>
                    <a:pt x="22" y="64"/>
                  </a:cubicBezTo>
                  <a:cubicBezTo>
                    <a:pt x="22" y="64"/>
                    <a:pt x="21" y="65"/>
                    <a:pt x="21" y="65"/>
                  </a:cubicBezTo>
                  <a:cubicBezTo>
                    <a:pt x="13" y="63"/>
                    <a:pt x="12" y="63"/>
                    <a:pt x="12" y="63"/>
                  </a:cubicBezTo>
                  <a:cubicBezTo>
                    <a:pt x="8" y="64"/>
                    <a:pt x="3" y="73"/>
                    <a:pt x="3" y="77"/>
                  </a:cubicBezTo>
                  <a:cubicBezTo>
                    <a:pt x="3" y="81"/>
                    <a:pt x="6" y="82"/>
                    <a:pt x="7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7" y="82"/>
                    <a:pt x="9" y="82"/>
                    <a:pt x="16" y="84"/>
                  </a:cubicBezTo>
                  <a:cubicBezTo>
                    <a:pt x="15" y="85"/>
                    <a:pt x="15" y="87"/>
                    <a:pt x="15" y="88"/>
                  </a:cubicBezTo>
                  <a:cubicBezTo>
                    <a:pt x="6" y="88"/>
                    <a:pt x="6" y="89"/>
                    <a:pt x="5" y="89"/>
                  </a:cubicBezTo>
                  <a:cubicBezTo>
                    <a:pt x="2" y="91"/>
                    <a:pt x="0" y="100"/>
                    <a:pt x="1" y="104"/>
                  </a:cubicBezTo>
                  <a:cubicBezTo>
                    <a:pt x="2" y="108"/>
                    <a:pt x="5" y="108"/>
                    <a:pt x="6" y="108"/>
                  </a:cubicBezTo>
                  <a:cubicBezTo>
                    <a:pt x="6" y="108"/>
                    <a:pt x="8" y="108"/>
                    <a:pt x="15" y="108"/>
                  </a:cubicBezTo>
                  <a:cubicBezTo>
                    <a:pt x="15" y="108"/>
                    <a:pt x="15" y="108"/>
                    <a:pt x="15" y="109"/>
                  </a:cubicBezTo>
                  <a:cubicBezTo>
                    <a:pt x="7" y="111"/>
                    <a:pt x="6" y="111"/>
                    <a:pt x="6" y="112"/>
                  </a:cubicBezTo>
                  <a:cubicBezTo>
                    <a:pt x="3" y="114"/>
                    <a:pt x="4" y="124"/>
                    <a:pt x="6" y="128"/>
                  </a:cubicBezTo>
                  <a:cubicBezTo>
                    <a:pt x="8" y="131"/>
                    <a:pt x="10" y="130"/>
                    <a:pt x="11" y="130"/>
                  </a:cubicBezTo>
                  <a:cubicBezTo>
                    <a:pt x="11" y="130"/>
                    <a:pt x="13" y="130"/>
                    <a:pt x="20" y="128"/>
                  </a:cubicBezTo>
                  <a:cubicBezTo>
                    <a:pt x="20" y="128"/>
                    <a:pt x="20" y="129"/>
                    <a:pt x="21" y="130"/>
                  </a:cubicBezTo>
                  <a:cubicBezTo>
                    <a:pt x="13" y="134"/>
                    <a:pt x="13" y="134"/>
                    <a:pt x="12" y="135"/>
                  </a:cubicBezTo>
                  <a:cubicBezTo>
                    <a:pt x="10" y="138"/>
                    <a:pt x="13" y="147"/>
                    <a:pt x="16" y="150"/>
                  </a:cubicBezTo>
                  <a:cubicBezTo>
                    <a:pt x="19" y="153"/>
                    <a:pt x="21" y="152"/>
                    <a:pt x="22" y="151"/>
                  </a:cubicBezTo>
                  <a:cubicBezTo>
                    <a:pt x="23" y="151"/>
                    <a:pt x="24" y="150"/>
                    <a:pt x="30" y="147"/>
                  </a:cubicBezTo>
                  <a:cubicBezTo>
                    <a:pt x="31" y="148"/>
                    <a:pt x="32" y="149"/>
                    <a:pt x="33" y="150"/>
                  </a:cubicBezTo>
                  <a:cubicBezTo>
                    <a:pt x="26" y="157"/>
                    <a:pt x="26" y="157"/>
                    <a:pt x="26" y="158"/>
                  </a:cubicBezTo>
                  <a:cubicBezTo>
                    <a:pt x="25" y="161"/>
                    <a:pt x="30" y="169"/>
                    <a:pt x="34" y="171"/>
                  </a:cubicBezTo>
                  <a:cubicBezTo>
                    <a:pt x="38" y="173"/>
                    <a:pt x="40" y="171"/>
                    <a:pt x="40" y="171"/>
                  </a:cubicBezTo>
                  <a:cubicBezTo>
                    <a:pt x="41" y="170"/>
                    <a:pt x="43" y="168"/>
                    <a:pt x="46" y="164"/>
                  </a:cubicBezTo>
                  <a:cubicBezTo>
                    <a:pt x="47" y="164"/>
                    <a:pt x="47" y="164"/>
                    <a:pt x="47" y="165"/>
                  </a:cubicBezTo>
                  <a:cubicBezTo>
                    <a:pt x="43" y="172"/>
                    <a:pt x="43" y="173"/>
                    <a:pt x="43" y="173"/>
                  </a:cubicBezTo>
                  <a:cubicBezTo>
                    <a:pt x="42" y="177"/>
                    <a:pt x="50" y="184"/>
                    <a:pt x="54" y="185"/>
                  </a:cubicBezTo>
                  <a:cubicBezTo>
                    <a:pt x="58" y="186"/>
                    <a:pt x="59" y="183"/>
                    <a:pt x="59" y="183"/>
                  </a:cubicBezTo>
                  <a:cubicBezTo>
                    <a:pt x="60" y="182"/>
                    <a:pt x="61" y="180"/>
                    <a:pt x="64" y="175"/>
                  </a:cubicBezTo>
                  <a:cubicBezTo>
                    <a:pt x="65" y="175"/>
                    <a:pt x="65" y="175"/>
                    <a:pt x="66" y="175"/>
                  </a:cubicBezTo>
                  <a:cubicBezTo>
                    <a:pt x="63" y="184"/>
                    <a:pt x="63" y="184"/>
                    <a:pt x="64" y="185"/>
                  </a:cubicBezTo>
                  <a:cubicBezTo>
                    <a:pt x="64" y="189"/>
                    <a:pt x="73" y="193"/>
                    <a:pt x="77" y="193"/>
                  </a:cubicBezTo>
                  <a:cubicBezTo>
                    <a:pt x="77" y="193"/>
                    <a:pt x="77" y="193"/>
                    <a:pt x="77" y="193"/>
                  </a:cubicBezTo>
                  <a:cubicBezTo>
                    <a:pt x="81" y="193"/>
                    <a:pt x="82" y="191"/>
                    <a:pt x="82" y="190"/>
                  </a:cubicBezTo>
                  <a:cubicBezTo>
                    <a:pt x="82" y="189"/>
                    <a:pt x="83" y="187"/>
                    <a:pt x="85" y="181"/>
                  </a:cubicBezTo>
                  <a:cubicBezTo>
                    <a:pt x="86" y="181"/>
                    <a:pt x="87" y="181"/>
                    <a:pt x="89" y="182"/>
                  </a:cubicBezTo>
                  <a:cubicBezTo>
                    <a:pt x="89" y="190"/>
                    <a:pt x="89" y="191"/>
                    <a:pt x="89" y="191"/>
                  </a:cubicBezTo>
                  <a:cubicBezTo>
                    <a:pt x="91" y="194"/>
                    <a:pt x="97" y="196"/>
                    <a:pt x="102" y="196"/>
                  </a:cubicBezTo>
                  <a:cubicBezTo>
                    <a:pt x="103" y="196"/>
                    <a:pt x="104" y="196"/>
                    <a:pt x="105" y="195"/>
                  </a:cubicBezTo>
                  <a:cubicBezTo>
                    <a:pt x="109" y="194"/>
                    <a:pt x="109" y="192"/>
                    <a:pt x="108" y="191"/>
                  </a:cubicBezTo>
                  <a:cubicBezTo>
                    <a:pt x="108" y="190"/>
                    <a:pt x="108" y="188"/>
                    <a:pt x="108" y="182"/>
                  </a:cubicBezTo>
                  <a:cubicBezTo>
                    <a:pt x="109" y="181"/>
                    <a:pt x="110" y="181"/>
                    <a:pt x="110" y="181"/>
                  </a:cubicBezTo>
                  <a:cubicBezTo>
                    <a:pt x="112" y="187"/>
                    <a:pt x="112" y="188"/>
                    <a:pt x="112" y="189"/>
                  </a:cubicBezTo>
                  <a:cubicBezTo>
                    <a:pt x="114" y="193"/>
                    <a:pt x="119" y="194"/>
                    <a:pt x="124" y="192"/>
                  </a:cubicBezTo>
                  <a:cubicBezTo>
                    <a:pt x="128" y="191"/>
                    <a:pt x="131" y="188"/>
                    <a:pt x="130" y="185"/>
                  </a:cubicBezTo>
                  <a:cubicBezTo>
                    <a:pt x="128" y="177"/>
                    <a:pt x="128" y="177"/>
                    <a:pt x="128" y="177"/>
                  </a:cubicBezTo>
                  <a:cubicBezTo>
                    <a:pt x="129" y="176"/>
                    <a:pt x="130" y="176"/>
                    <a:pt x="131" y="176"/>
                  </a:cubicBezTo>
                  <a:cubicBezTo>
                    <a:pt x="134" y="181"/>
                    <a:pt x="135" y="182"/>
                    <a:pt x="135" y="182"/>
                  </a:cubicBezTo>
                  <a:cubicBezTo>
                    <a:pt x="138" y="186"/>
                    <a:pt x="143" y="185"/>
                    <a:pt x="147" y="183"/>
                  </a:cubicBezTo>
                  <a:cubicBezTo>
                    <a:pt x="151" y="180"/>
                    <a:pt x="153" y="177"/>
                    <a:pt x="151" y="174"/>
                  </a:cubicBezTo>
                  <a:cubicBezTo>
                    <a:pt x="147" y="167"/>
                    <a:pt x="147" y="167"/>
                    <a:pt x="147" y="167"/>
                  </a:cubicBezTo>
                  <a:cubicBezTo>
                    <a:pt x="148" y="166"/>
                    <a:pt x="150" y="165"/>
                    <a:pt x="151" y="163"/>
                  </a:cubicBezTo>
                  <a:cubicBezTo>
                    <a:pt x="155" y="167"/>
                    <a:pt x="156" y="168"/>
                    <a:pt x="157" y="169"/>
                  </a:cubicBezTo>
                  <a:cubicBezTo>
                    <a:pt x="161" y="172"/>
                    <a:pt x="166" y="169"/>
                    <a:pt x="169" y="166"/>
                  </a:cubicBezTo>
                  <a:cubicBezTo>
                    <a:pt x="172" y="162"/>
                    <a:pt x="173" y="159"/>
                    <a:pt x="170" y="157"/>
                  </a:cubicBezTo>
                  <a:cubicBezTo>
                    <a:pt x="170" y="156"/>
                    <a:pt x="168" y="154"/>
                    <a:pt x="164" y="150"/>
                  </a:cubicBezTo>
                  <a:cubicBezTo>
                    <a:pt x="165" y="150"/>
                    <a:pt x="165" y="149"/>
                    <a:pt x="166" y="149"/>
                  </a:cubicBezTo>
                  <a:cubicBezTo>
                    <a:pt x="171" y="152"/>
                    <a:pt x="172" y="152"/>
                    <a:pt x="172" y="152"/>
                  </a:cubicBezTo>
                  <a:cubicBezTo>
                    <a:pt x="177" y="155"/>
                    <a:pt x="181" y="151"/>
                    <a:pt x="183" y="147"/>
                  </a:cubicBezTo>
                  <a:cubicBezTo>
                    <a:pt x="185" y="143"/>
                    <a:pt x="185" y="139"/>
                    <a:pt x="182" y="138"/>
                  </a:cubicBezTo>
                  <a:cubicBezTo>
                    <a:pt x="182" y="137"/>
                    <a:pt x="179" y="136"/>
                    <a:pt x="175" y="133"/>
                  </a:cubicBezTo>
                  <a:cubicBezTo>
                    <a:pt x="175" y="132"/>
                    <a:pt x="176" y="131"/>
                    <a:pt x="176" y="130"/>
                  </a:cubicBezTo>
                  <a:cubicBezTo>
                    <a:pt x="182" y="132"/>
                    <a:pt x="183" y="132"/>
                    <a:pt x="184" y="132"/>
                  </a:cubicBezTo>
                  <a:cubicBezTo>
                    <a:pt x="188" y="133"/>
                    <a:pt x="192" y="128"/>
                    <a:pt x="193" y="124"/>
                  </a:cubicBezTo>
                  <a:cubicBezTo>
                    <a:pt x="194" y="119"/>
                    <a:pt x="193" y="116"/>
                    <a:pt x="190" y="115"/>
                  </a:cubicBezTo>
                  <a:cubicBezTo>
                    <a:pt x="189" y="115"/>
                    <a:pt x="187" y="114"/>
                    <a:pt x="183" y="113"/>
                  </a:cubicBezTo>
                  <a:cubicBezTo>
                    <a:pt x="181" y="112"/>
                    <a:pt x="181" y="112"/>
                    <a:pt x="181" y="112"/>
                  </a:cubicBezTo>
                  <a:cubicBezTo>
                    <a:pt x="182" y="111"/>
                    <a:pt x="182" y="109"/>
                    <a:pt x="182" y="107"/>
                  </a:cubicBezTo>
                  <a:cubicBezTo>
                    <a:pt x="188" y="107"/>
                    <a:pt x="189" y="107"/>
                    <a:pt x="190" y="107"/>
                  </a:cubicBezTo>
                  <a:close/>
                  <a:moveTo>
                    <a:pt x="59" y="69"/>
                  </a:moveTo>
                  <a:cubicBezTo>
                    <a:pt x="59" y="69"/>
                    <a:pt x="60" y="68"/>
                    <a:pt x="61" y="68"/>
                  </a:cubicBezTo>
                  <a:cubicBezTo>
                    <a:pt x="61" y="68"/>
                    <a:pt x="62" y="68"/>
                    <a:pt x="63" y="69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89" y="95"/>
                    <a:pt x="89" y="96"/>
                    <a:pt x="89" y="97"/>
                  </a:cubicBezTo>
                  <a:cubicBezTo>
                    <a:pt x="88" y="98"/>
                    <a:pt x="87" y="98"/>
                    <a:pt x="86" y="98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1" y="98"/>
                    <a:pt x="51" y="98"/>
                    <a:pt x="50" y="98"/>
                  </a:cubicBezTo>
                  <a:cubicBezTo>
                    <a:pt x="50" y="97"/>
                    <a:pt x="50" y="97"/>
                    <a:pt x="50" y="96"/>
                  </a:cubicBezTo>
                  <a:cubicBezTo>
                    <a:pt x="50" y="86"/>
                    <a:pt x="53" y="77"/>
                    <a:pt x="59" y="69"/>
                  </a:cubicBezTo>
                  <a:close/>
                  <a:moveTo>
                    <a:pt x="65" y="131"/>
                  </a:moveTo>
                  <a:cubicBezTo>
                    <a:pt x="65" y="131"/>
                    <a:pt x="64" y="131"/>
                    <a:pt x="64" y="131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63" y="131"/>
                    <a:pt x="62" y="131"/>
                    <a:pt x="62" y="131"/>
                  </a:cubicBezTo>
                  <a:cubicBezTo>
                    <a:pt x="56" y="124"/>
                    <a:pt x="52" y="115"/>
                    <a:pt x="50" y="106"/>
                  </a:cubicBezTo>
                  <a:cubicBezTo>
                    <a:pt x="50" y="106"/>
                    <a:pt x="50" y="105"/>
                    <a:pt x="51" y="104"/>
                  </a:cubicBezTo>
                  <a:cubicBezTo>
                    <a:pt x="51" y="104"/>
                    <a:pt x="52" y="104"/>
                    <a:pt x="53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7" y="104"/>
                    <a:pt x="88" y="104"/>
                    <a:pt x="89" y="105"/>
                  </a:cubicBezTo>
                  <a:cubicBezTo>
                    <a:pt x="89" y="106"/>
                    <a:pt x="89" y="107"/>
                    <a:pt x="88" y="108"/>
                  </a:cubicBezTo>
                  <a:lnTo>
                    <a:pt x="65" y="131"/>
                  </a:lnTo>
                  <a:close/>
                  <a:moveTo>
                    <a:pt x="96" y="144"/>
                  </a:moveTo>
                  <a:cubicBezTo>
                    <a:pt x="96" y="145"/>
                    <a:pt x="96" y="146"/>
                    <a:pt x="95" y="146"/>
                  </a:cubicBezTo>
                  <a:cubicBezTo>
                    <a:pt x="95" y="147"/>
                    <a:pt x="94" y="147"/>
                    <a:pt x="94" y="147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85" y="146"/>
                    <a:pt x="77" y="143"/>
                    <a:pt x="70" y="138"/>
                  </a:cubicBezTo>
                  <a:cubicBezTo>
                    <a:pt x="69" y="137"/>
                    <a:pt x="69" y="137"/>
                    <a:pt x="69" y="136"/>
                  </a:cubicBezTo>
                  <a:cubicBezTo>
                    <a:pt x="69" y="135"/>
                    <a:pt x="69" y="134"/>
                    <a:pt x="69" y="134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2" y="111"/>
                    <a:pt x="94" y="110"/>
                    <a:pt x="94" y="111"/>
                  </a:cubicBezTo>
                  <a:cubicBezTo>
                    <a:pt x="95" y="111"/>
                    <a:pt x="96" y="112"/>
                    <a:pt x="96" y="113"/>
                  </a:cubicBezTo>
                  <a:lnTo>
                    <a:pt x="96" y="144"/>
                  </a:lnTo>
                  <a:close/>
                  <a:moveTo>
                    <a:pt x="96" y="89"/>
                  </a:moveTo>
                  <a:cubicBezTo>
                    <a:pt x="96" y="90"/>
                    <a:pt x="95" y="91"/>
                    <a:pt x="94" y="91"/>
                  </a:cubicBezTo>
                  <a:cubicBezTo>
                    <a:pt x="94" y="91"/>
                    <a:pt x="94" y="91"/>
                    <a:pt x="94" y="91"/>
                  </a:cubicBezTo>
                  <a:cubicBezTo>
                    <a:pt x="93" y="91"/>
                    <a:pt x="92" y="91"/>
                    <a:pt x="92" y="91"/>
                  </a:cubicBezTo>
                  <a:cubicBezTo>
                    <a:pt x="66" y="65"/>
                    <a:pt x="66" y="65"/>
                    <a:pt x="66" y="65"/>
                  </a:cubicBezTo>
                  <a:cubicBezTo>
                    <a:pt x="66" y="64"/>
                    <a:pt x="65" y="64"/>
                    <a:pt x="65" y="63"/>
                  </a:cubicBezTo>
                  <a:cubicBezTo>
                    <a:pt x="65" y="62"/>
                    <a:pt x="66" y="62"/>
                    <a:pt x="66" y="61"/>
                  </a:cubicBezTo>
                  <a:cubicBezTo>
                    <a:pt x="74" y="55"/>
                    <a:pt x="83" y="50"/>
                    <a:pt x="93" y="49"/>
                  </a:cubicBezTo>
                  <a:cubicBezTo>
                    <a:pt x="94" y="49"/>
                    <a:pt x="95" y="49"/>
                    <a:pt x="95" y="50"/>
                  </a:cubicBezTo>
                  <a:cubicBezTo>
                    <a:pt x="96" y="50"/>
                    <a:pt x="96" y="51"/>
                    <a:pt x="96" y="52"/>
                  </a:cubicBezTo>
                  <a:lnTo>
                    <a:pt x="96" y="89"/>
                  </a:lnTo>
                  <a:close/>
                  <a:moveTo>
                    <a:pt x="101" y="52"/>
                  </a:moveTo>
                  <a:cubicBezTo>
                    <a:pt x="101" y="51"/>
                    <a:pt x="101" y="50"/>
                    <a:pt x="102" y="50"/>
                  </a:cubicBezTo>
                  <a:cubicBezTo>
                    <a:pt x="102" y="49"/>
                    <a:pt x="103" y="49"/>
                    <a:pt x="104" y="49"/>
                  </a:cubicBezTo>
                  <a:cubicBezTo>
                    <a:pt x="114" y="50"/>
                    <a:pt x="123" y="55"/>
                    <a:pt x="131" y="61"/>
                  </a:cubicBezTo>
                  <a:cubicBezTo>
                    <a:pt x="131" y="62"/>
                    <a:pt x="132" y="62"/>
                    <a:pt x="132" y="63"/>
                  </a:cubicBezTo>
                  <a:cubicBezTo>
                    <a:pt x="132" y="64"/>
                    <a:pt x="132" y="64"/>
                    <a:pt x="131" y="65"/>
                  </a:cubicBezTo>
                  <a:cubicBezTo>
                    <a:pt x="105" y="91"/>
                    <a:pt x="105" y="91"/>
                    <a:pt x="105" y="91"/>
                  </a:cubicBezTo>
                  <a:cubicBezTo>
                    <a:pt x="105" y="91"/>
                    <a:pt x="104" y="91"/>
                    <a:pt x="104" y="91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2" y="91"/>
                    <a:pt x="101" y="90"/>
                    <a:pt x="101" y="89"/>
                  </a:cubicBezTo>
                  <a:lnTo>
                    <a:pt x="101" y="52"/>
                  </a:lnTo>
                  <a:close/>
                  <a:moveTo>
                    <a:pt x="127" y="138"/>
                  </a:moveTo>
                  <a:cubicBezTo>
                    <a:pt x="120" y="143"/>
                    <a:pt x="112" y="146"/>
                    <a:pt x="104" y="147"/>
                  </a:cubicBezTo>
                  <a:cubicBezTo>
                    <a:pt x="104" y="147"/>
                    <a:pt x="104" y="147"/>
                    <a:pt x="104" y="147"/>
                  </a:cubicBezTo>
                  <a:cubicBezTo>
                    <a:pt x="103" y="147"/>
                    <a:pt x="102" y="147"/>
                    <a:pt x="102" y="146"/>
                  </a:cubicBezTo>
                  <a:cubicBezTo>
                    <a:pt x="101" y="146"/>
                    <a:pt x="101" y="145"/>
                    <a:pt x="101" y="144"/>
                  </a:cubicBezTo>
                  <a:cubicBezTo>
                    <a:pt x="101" y="113"/>
                    <a:pt x="101" y="113"/>
                    <a:pt x="101" y="113"/>
                  </a:cubicBezTo>
                  <a:cubicBezTo>
                    <a:pt x="101" y="112"/>
                    <a:pt x="102" y="111"/>
                    <a:pt x="103" y="111"/>
                  </a:cubicBezTo>
                  <a:cubicBezTo>
                    <a:pt x="104" y="110"/>
                    <a:pt x="105" y="111"/>
                    <a:pt x="105" y="111"/>
                  </a:cubicBezTo>
                  <a:cubicBezTo>
                    <a:pt x="128" y="134"/>
                    <a:pt x="128" y="134"/>
                    <a:pt x="128" y="134"/>
                  </a:cubicBezTo>
                  <a:cubicBezTo>
                    <a:pt x="128" y="134"/>
                    <a:pt x="129" y="135"/>
                    <a:pt x="128" y="136"/>
                  </a:cubicBezTo>
                  <a:cubicBezTo>
                    <a:pt x="128" y="137"/>
                    <a:pt x="128" y="137"/>
                    <a:pt x="127" y="138"/>
                  </a:cubicBezTo>
                  <a:close/>
                  <a:moveTo>
                    <a:pt x="135" y="131"/>
                  </a:moveTo>
                  <a:cubicBezTo>
                    <a:pt x="135" y="131"/>
                    <a:pt x="134" y="131"/>
                    <a:pt x="134" y="131"/>
                  </a:cubicBezTo>
                  <a:cubicBezTo>
                    <a:pt x="133" y="131"/>
                    <a:pt x="133" y="131"/>
                    <a:pt x="133" y="131"/>
                  </a:cubicBezTo>
                  <a:cubicBezTo>
                    <a:pt x="133" y="131"/>
                    <a:pt x="132" y="131"/>
                    <a:pt x="132" y="131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08" y="107"/>
                    <a:pt x="108" y="106"/>
                    <a:pt x="108" y="105"/>
                  </a:cubicBezTo>
                  <a:cubicBezTo>
                    <a:pt x="109" y="104"/>
                    <a:pt x="110" y="104"/>
                    <a:pt x="111" y="104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5" y="104"/>
                    <a:pt x="146" y="104"/>
                    <a:pt x="146" y="104"/>
                  </a:cubicBezTo>
                  <a:cubicBezTo>
                    <a:pt x="147" y="105"/>
                    <a:pt x="147" y="106"/>
                    <a:pt x="147" y="106"/>
                  </a:cubicBezTo>
                  <a:cubicBezTo>
                    <a:pt x="145" y="115"/>
                    <a:pt x="141" y="124"/>
                    <a:pt x="135" y="131"/>
                  </a:cubicBezTo>
                  <a:close/>
                  <a:moveTo>
                    <a:pt x="147" y="98"/>
                  </a:moveTo>
                  <a:cubicBezTo>
                    <a:pt x="146" y="98"/>
                    <a:pt x="146" y="98"/>
                    <a:pt x="145" y="98"/>
                  </a:cubicBezTo>
                  <a:cubicBezTo>
                    <a:pt x="111" y="98"/>
                    <a:pt x="111" y="98"/>
                    <a:pt x="111" y="98"/>
                  </a:cubicBezTo>
                  <a:cubicBezTo>
                    <a:pt x="110" y="98"/>
                    <a:pt x="109" y="98"/>
                    <a:pt x="108" y="97"/>
                  </a:cubicBezTo>
                  <a:cubicBezTo>
                    <a:pt x="108" y="96"/>
                    <a:pt x="108" y="95"/>
                    <a:pt x="109" y="94"/>
                  </a:cubicBezTo>
                  <a:cubicBezTo>
                    <a:pt x="134" y="69"/>
                    <a:pt x="134" y="69"/>
                    <a:pt x="134" y="69"/>
                  </a:cubicBezTo>
                  <a:cubicBezTo>
                    <a:pt x="135" y="68"/>
                    <a:pt x="136" y="68"/>
                    <a:pt x="136" y="68"/>
                  </a:cubicBezTo>
                  <a:cubicBezTo>
                    <a:pt x="137" y="68"/>
                    <a:pt x="138" y="69"/>
                    <a:pt x="138" y="69"/>
                  </a:cubicBezTo>
                  <a:cubicBezTo>
                    <a:pt x="144" y="77"/>
                    <a:pt x="147" y="86"/>
                    <a:pt x="147" y="96"/>
                  </a:cubicBezTo>
                  <a:cubicBezTo>
                    <a:pt x="147" y="97"/>
                    <a:pt x="147" y="97"/>
                    <a:pt x="147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E0FF4248-152A-4FD3-9A33-6E986174D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40688" y="579438"/>
              <a:ext cx="1065212" cy="1058863"/>
            </a:xfrm>
            <a:custGeom>
              <a:avLst/>
              <a:gdLst>
                <a:gd name="T0" fmla="*/ 153 w 194"/>
                <a:gd name="T1" fmla="*/ 167 h 193"/>
                <a:gd name="T2" fmla="*/ 170 w 194"/>
                <a:gd name="T3" fmla="*/ 152 h 193"/>
                <a:gd name="T4" fmla="*/ 167 w 194"/>
                <a:gd name="T5" fmla="*/ 137 h 193"/>
                <a:gd name="T6" fmla="*/ 176 w 194"/>
                <a:gd name="T7" fmla="*/ 140 h 193"/>
                <a:gd name="T8" fmla="*/ 186 w 194"/>
                <a:gd name="T9" fmla="*/ 119 h 193"/>
                <a:gd name="T10" fmla="*/ 177 w 194"/>
                <a:gd name="T11" fmla="*/ 107 h 193"/>
                <a:gd name="T12" fmla="*/ 193 w 194"/>
                <a:gd name="T13" fmla="*/ 97 h 193"/>
                <a:gd name="T14" fmla="*/ 177 w 194"/>
                <a:gd name="T15" fmla="*/ 83 h 193"/>
                <a:gd name="T16" fmla="*/ 184 w 194"/>
                <a:gd name="T17" fmla="*/ 72 h 193"/>
                <a:gd name="T18" fmla="*/ 176 w 194"/>
                <a:gd name="T19" fmla="*/ 49 h 193"/>
                <a:gd name="T20" fmla="*/ 161 w 194"/>
                <a:gd name="T21" fmla="*/ 47 h 193"/>
                <a:gd name="T22" fmla="*/ 168 w 194"/>
                <a:gd name="T23" fmla="*/ 41 h 193"/>
                <a:gd name="T24" fmla="*/ 152 w 194"/>
                <a:gd name="T25" fmla="*/ 23 h 193"/>
                <a:gd name="T26" fmla="*/ 138 w 194"/>
                <a:gd name="T27" fmla="*/ 26 h 193"/>
                <a:gd name="T28" fmla="*/ 141 w 194"/>
                <a:gd name="T29" fmla="*/ 18 h 193"/>
                <a:gd name="T30" fmla="*/ 120 w 194"/>
                <a:gd name="T31" fmla="*/ 7 h 193"/>
                <a:gd name="T32" fmla="*/ 108 w 194"/>
                <a:gd name="T33" fmla="*/ 16 h 193"/>
                <a:gd name="T34" fmla="*/ 98 w 194"/>
                <a:gd name="T35" fmla="*/ 0 h 193"/>
                <a:gd name="T36" fmla="*/ 84 w 194"/>
                <a:gd name="T37" fmla="*/ 16 h 193"/>
                <a:gd name="T38" fmla="*/ 74 w 194"/>
                <a:gd name="T39" fmla="*/ 8 h 193"/>
                <a:gd name="T40" fmla="*/ 52 w 194"/>
                <a:gd name="T41" fmla="*/ 12 h 193"/>
                <a:gd name="T42" fmla="*/ 50 w 194"/>
                <a:gd name="T43" fmla="*/ 31 h 193"/>
                <a:gd name="T44" fmla="*/ 38 w 194"/>
                <a:gd name="T45" fmla="*/ 22 h 193"/>
                <a:gd name="T46" fmla="*/ 31 w 194"/>
                <a:gd name="T47" fmla="*/ 49 h 193"/>
                <a:gd name="T48" fmla="*/ 25 w 194"/>
                <a:gd name="T49" fmla="*/ 53 h 193"/>
                <a:gd name="T50" fmla="*/ 14 w 194"/>
                <a:gd name="T51" fmla="*/ 50 h 193"/>
                <a:gd name="T52" fmla="*/ 18 w 194"/>
                <a:gd name="T53" fmla="*/ 78 h 193"/>
                <a:gd name="T54" fmla="*/ 6 w 194"/>
                <a:gd name="T55" fmla="*/ 83 h 193"/>
                <a:gd name="T56" fmla="*/ 2 w 194"/>
                <a:gd name="T57" fmla="*/ 106 h 193"/>
                <a:gd name="T58" fmla="*/ 17 w 194"/>
                <a:gd name="T59" fmla="*/ 109 h 193"/>
                <a:gd name="T60" fmla="*/ 8 w 194"/>
                <a:gd name="T61" fmla="*/ 119 h 193"/>
                <a:gd name="T62" fmla="*/ 13 w 194"/>
                <a:gd name="T63" fmla="*/ 141 h 193"/>
                <a:gd name="T64" fmla="*/ 31 w 194"/>
                <a:gd name="T65" fmla="*/ 144 h 193"/>
                <a:gd name="T66" fmla="*/ 23 w 194"/>
                <a:gd name="T67" fmla="*/ 155 h 193"/>
                <a:gd name="T68" fmla="*/ 49 w 194"/>
                <a:gd name="T69" fmla="*/ 162 h 193"/>
                <a:gd name="T70" fmla="*/ 53 w 194"/>
                <a:gd name="T71" fmla="*/ 170 h 193"/>
                <a:gd name="T72" fmla="*/ 51 w 194"/>
                <a:gd name="T73" fmla="*/ 179 h 193"/>
                <a:gd name="T74" fmla="*/ 78 w 194"/>
                <a:gd name="T75" fmla="*/ 175 h 193"/>
                <a:gd name="T76" fmla="*/ 84 w 194"/>
                <a:gd name="T77" fmla="*/ 187 h 193"/>
                <a:gd name="T78" fmla="*/ 98 w 194"/>
                <a:gd name="T79" fmla="*/ 193 h 193"/>
                <a:gd name="T80" fmla="*/ 110 w 194"/>
                <a:gd name="T81" fmla="*/ 176 h 193"/>
                <a:gd name="T82" fmla="*/ 122 w 194"/>
                <a:gd name="T83" fmla="*/ 183 h 193"/>
                <a:gd name="T84" fmla="*/ 144 w 194"/>
                <a:gd name="T85" fmla="*/ 175 h 193"/>
                <a:gd name="T86" fmla="*/ 146 w 194"/>
                <a:gd name="T87" fmla="*/ 161 h 193"/>
                <a:gd name="T88" fmla="*/ 62 w 194"/>
                <a:gd name="T89" fmla="*/ 96 h 193"/>
                <a:gd name="T90" fmla="*/ 132 w 194"/>
                <a:gd name="T91" fmla="*/ 9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4" h="193">
                  <a:moveTo>
                    <a:pt x="146" y="161"/>
                  </a:moveTo>
                  <a:cubicBezTo>
                    <a:pt x="150" y="165"/>
                    <a:pt x="152" y="167"/>
                    <a:pt x="153" y="167"/>
                  </a:cubicBezTo>
                  <a:cubicBezTo>
                    <a:pt x="155" y="170"/>
                    <a:pt x="160" y="169"/>
                    <a:pt x="165" y="165"/>
                  </a:cubicBezTo>
                  <a:cubicBezTo>
                    <a:pt x="169" y="161"/>
                    <a:pt x="173" y="155"/>
                    <a:pt x="170" y="152"/>
                  </a:cubicBezTo>
                  <a:cubicBezTo>
                    <a:pt x="170" y="151"/>
                    <a:pt x="170" y="151"/>
                    <a:pt x="163" y="143"/>
                  </a:cubicBezTo>
                  <a:cubicBezTo>
                    <a:pt x="165" y="141"/>
                    <a:pt x="166" y="139"/>
                    <a:pt x="167" y="137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72" y="139"/>
                    <a:pt x="175" y="140"/>
                    <a:pt x="176" y="140"/>
                  </a:cubicBezTo>
                  <a:cubicBezTo>
                    <a:pt x="179" y="141"/>
                    <a:pt x="183" y="139"/>
                    <a:pt x="186" y="133"/>
                  </a:cubicBezTo>
                  <a:cubicBezTo>
                    <a:pt x="188" y="128"/>
                    <a:pt x="190" y="121"/>
                    <a:pt x="186" y="119"/>
                  </a:cubicBezTo>
                  <a:cubicBezTo>
                    <a:pt x="186" y="119"/>
                    <a:pt x="185" y="118"/>
                    <a:pt x="176" y="114"/>
                  </a:cubicBezTo>
                  <a:cubicBezTo>
                    <a:pt x="177" y="112"/>
                    <a:pt x="177" y="109"/>
                    <a:pt x="177" y="107"/>
                  </a:cubicBezTo>
                  <a:cubicBezTo>
                    <a:pt x="183" y="107"/>
                    <a:pt x="186" y="107"/>
                    <a:pt x="187" y="107"/>
                  </a:cubicBezTo>
                  <a:cubicBezTo>
                    <a:pt x="190" y="107"/>
                    <a:pt x="192" y="103"/>
                    <a:pt x="193" y="97"/>
                  </a:cubicBezTo>
                  <a:cubicBezTo>
                    <a:pt x="194" y="91"/>
                    <a:pt x="192" y="84"/>
                    <a:pt x="188" y="83"/>
                  </a:cubicBezTo>
                  <a:cubicBezTo>
                    <a:pt x="188" y="83"/>
                    <a:pt x="187" y="83"/>
                    <a:pt x="177" y="83"/>
                  </a:cubicBezTo>
                  <a:cubicBezTo>
                    <a:pt x="177" y="80"/>
                    <a:pt x="176" y="78"/>
                    <a:pt x="175" y="75"/>
                  </a:cubicBezTo>
                  <a:cubicBezTo>
                    <a:pt x="180" y="73"/>
                    <a:pt x="183" y="72"/>
                    <a:pt x="184" y="72"/>
                  </a:cubicBezTo>
                  <a:cubicBezTo>
                    <a:pt x="187" y="70"/>
                    <a:pt x="188" y="66"/>
                    <a:pt x="186" y="60"/>
                  </a:cubicBezTo>
                  <a:cubicBezTo>
                    <a:pt x="184" y="54"/>
                    <a:pt x="180" y="48"/>
                    <a:pt x="176" y="49"/>
                  </a:cubicBezTo>
                  <a:cubicBezTo>
                    <a:pt x="176" y="49"/>
                    <a:pt x="175" y="50"/>
                    <a:pt x="166" y="53"/>
                  </a:cubicBezTo>
                  <a:cubicBezTo>
                    <a:pt x="164" y="51"/>
                    <a:pt x="163" y="49"/>
                    <a:pt x="161" y="47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5" y="43"/>
                    <a:pt x="167" y="41"/>
                    <a:pt x="168" y="41"/>
                  </a:cubicBezTo>
                  <a:cubicBezTo>
                    <a:pt x="170" y="38"/>
                    <a:pt x="169" y="34"/>
                    <a:pt x="165" y="29"/>
                  </a:cubicBezTo>
                  <a:cubicBezTo>
                    <a:pt x="161" y="24"/>
                    <a:pt x="156" y="20"/>
                    <a:pt x="152" y="23"/>
                  </a:cubicBezTo>
                  <a:cubicBezTo>
                    <a:pt x="152" y="23"/>
                    <a:pt x="151" y="23"/>
                    <a:pt x="144" y="30"/>
                  </a:cubicBezTo>
                  <a:cubicBezTo>
                    <a:pt x="142" y="29"/>
                    <a:pt x="140" y="27"/>
                    <a:pt x="138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1"/>
                    <a:pt x="141" y="18"/>
                    <a:pt x="141" y="18"/>
                  </a:cubicBezTo>
                  <a:cubicBezTo>
                    <a:pt x="142" y="14"/>
                    <a:pt x="140" y="11"/>
                    <a:pt x="134" y="8"/>
                  </a:cubicBezTo>
                  <a:cubicBezTo>
                    <a:pt x="129" y="5"/>
                    <a:pt x="122" y="4"/>
                    <a:pt x="120" y="7"/>
                  </a:cubicBezTo>
                  <a:cubicBezTo>
                    <a:pt x="119" y="8"/>
                    <a:pt x="119" y="8"/>
                    <a:pt x="115" y="17"/>
                  </a:cubicBezTo>
                  <a:cubicBezTo>
                    <a:pt x="113" y="17"/>
                    <a:pt x="110" y="16"/>
                    <a:pt x="108" y="16"/>
                  </a:cubicBezTo>
                  <a:cubicBezTo>
                    <a:pt x="108" y="11"/>
                    <a:pt x="108" y="7"/>
                    <a:pt x="108" y="7"/>
                  </a:cubicBezTo>
                  <a:cubicBezTo>
                    <a:pt x="108" y="3"/>
                    <a:pt x="104" y="1"/>
                    <a:pt x="98" y="0"/>
                  </a:cubicBezTo>
                  <a:cubicBezTo>
                    <a:pt x="91" y="0"/>
                    <a:pt x="85" y="1"/>
                    <a:pt x="84" y="5"/>
                  </a:cubicBezTo>
                  <a:cubicBezTo>
                    <a:pt x="84" y="6"/>
                    <a:pt x="84" y="6"/>
                    <a:pt x="84" y="16"/>
                  </a:cubicBezTo>
                  <a:cubicBezTo>
                    <a:pt x="82" y="17"/>
                    <a:pt x="80" y="17"/>
                    <a:pt x="78" y="17"/>
                  </a:cubicBezTo>
                  <a:cubicBezTo>
                    <a:pt x="76" y="12"/>
                    <a:pt x="74" y="8"/>
                    <a:pt x="74" y="8"/>
                  </a:cubicBezTo>
                  <a:cubicBezTo>
                    <a:pt x="74" y="7"/>
                    <a:pt x="73" y="6"/>
                    <a:pt x="71" y="5"/>
                  </a:cubicBezTo>
                  <a:cubicBezTo>
                    <a:pt x="66" y="5"/>
                    <a:pt x="55" y="9"/>
                    <a:pt x="52" y="12"/>
                  </a:cubicBezTo>
                  <a:cubicBezTo>
                    <a:pt x="51" y="14"/>
                    <a:pt x="50" y="15"/>
                    <a:pt x="54" y="27"/>
                  </a:cubicBezTo>
                  <a:cubicBezTo>
                    <a:pt x="53" y="28"/>
                    <a:pt x="51" y="29"/>
                    <a:pt x="50" y="31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1" y="22"/>
                    <a:pt x="40" y="22"/>
                    <a:pt x="38" y="22"/>
                  </a:cubicBezTo>
                  <a:cubicBezTo>
                    <a:pt x="34" y="23"/>
                    <a:pt x="25" y="31"/>
                    <a:pt x="23" y="36"/>
                  </a:cubicBezTo>
                  <a:cubicBezTo>
                    <a:pt x="23" y="37"/>
                    <a:pt x="23" y="39"/>
                    <a:pt x="31" y="49"/>
                  </a:cubicBezTo>
                  <a:cubicBezTo>
                    <a:pt x="30" y="50"/>
                    <a:pt x="29" y="52"/>
                    <a:pt x="28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1" y="51"/>
                    <a:pt x="18" y="50"/>
                    <a:pt x="18" y="50"/>
                  </a:cubicBezTo>
                  <a:cubicBezTo>
                    <a:pt x="17" y="50"/>
                    <a:pt x="16" y="49"/>
                    <a:pt x="14" y="50"/>
                  </a:cubicBezTo>
                  <a:cubicBezTo>
                    <a:pt x="10" y="53"/>
                    <a:pt x="5" y="64"/>
                    <a:pt x="6" y="69"/>
                  </a:cubicBezTo>
                  <a:cubicBezTo>
                    <a:pt x="6" y="71"/>
                    <a:pt x="7" y="72"/>
                    <a:pt x="18" y="78"/>
                  </a:cubicBezTo>
                  <a:cubicBezTo>
                    <a:pt x="18" y="80"/>
                    <a:pt x="17" y="81"/>
                    <a:pt x="17" y="83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5" y="83"/>
                    <a:pt x="4" y="84"/>
                    <a:pt x="3" y="85"/>
                  </a:cubicBezTo>
                  <a:cubicBezTo>
                    <a:pt x="0" y="89"/>
                    <a:pt x="0" y="101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3" y="107"/>
                    <a:pt x="4" y="108"/>
                    <a:pt x="17" y="109"/>
                  </a:cubicBezTo>
                  <a:cubicBezTo>
                    <a:pt x="17" y="111"/>
                    <a:pt x="18" y="113"/>
                    <a:pt x="18" y="115"/>
                  </a:cubicBezTo>
                  <a:cubicBezTo>
                    <a:pt x="12" y="118"/>
                    <a:pt x="9" y="119"/>
                    <a:pt x="8" y="119"/>
                  </a:cubicBezTo>
                  <a:cubicBezTo>
                    <a:pt x="8" y="120"/>
                    <a:pt x="6" y="120"/>
                    <a:pt x="6" y="122"/>
                  </a:cubicBezTo>
                  <a:cubicBezTo>
                    <a:pt x="5" y="127"/>
                    <a:pt x="9" y="138"/>
                    <a:pt x="13" y="141"/>
                  </a:cubicBezTo>
                  <a:cubicBezTo>
                    <a:pt x="14" y="143"/>
                    <a:pt x="16" y="143"/>
                    <a:pt x="28" y="139"/>
                  </a:cubicBezTo>
                  <a:cubicBezTo>
                    <a:pt x="29" y="141"/>
                    <a:pt x="30" y="142"/>
                    <a:pt x="31" y="144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3" y="152"/>
                    <a:pt x="22" y="153"/>
                    <a:pt x="23" y="155"/>
                  </a:cubicBezTo>
                  <a:cubicBezTo>
                    <a:pt x="24" y="160"/>
                    <a:pt x="32" y="169"/>
                    <a:pt x="36" y="170"/>
                  </a:cubicBezTo>
                  <a:cubicBezTo>
                    <a:pt x="38" y="171"/>
                    <a:pt x="40" y="170"/>
                    <a:pt x="49" y="162"/>
                  </a:cubicBezTo>
                  <a:cubicBezTo>
                    <a:pt x="51" y="163"/>
                    <a:pt x="53" y="164"/>
                    <a:pt x="55" y="165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1" y="173"/>
                    <a:pt x="51" y="175"/>
                    <a:pt x="50" y="175"/>
                  </a:cubicBezTo>
                  <a:cubicBezTo>
                    <a:pt x="50" y="176"/>
                    <a:pt x="50" y="177"/>
                    <a:pt x="51" y="179"/>
                  </a:cubicBezTo>
                  <a:cubicBezTo>
                    <a:pt x="54" y="183"/>
                    <a:pt x="65" y="188"/>
                    <a:pt x="69" y="188"/>
                  </a:cubicBezTo>
                  <a:cubicBezTo>
                    <a:pt x="71" y="188"/>
                    <a:pt x="73" y="187"/>
                    <a:pt x="78" y="175"/>
                  </a:cubicBezTo>
                  <a:cubicBezTo>
                    <a:pt x="80" y="176"/>
                    <a:pt x="82" y="176"/>
                    <a:pt x="84" y="176"/>
                  </a:cubicBezTo>
                  <a:cubicBezTo>
                    <a:pt x="84" y="183"/>
                    <a:pt x="84" y="187"/>
                    <a:pt x="84" y="187"/>
                  </a:cubicBezTo>
                  <a:cubicBezTo>
                    <a:pt x="84" y="188"/>
                    <a:pt x="84" y="189"/>
                    <a:pt x="86" y="190"/>
                  </a:cubicBezTo>
                  <a:cubicBezTo>
                    <a:pt x="88" y="192"/>
                    <a:pt x="93" y="193"/>
                    <a:pt x="98" y="193"/>
                  </a:cubicBezTo>
                  <a:cubicBezTo>
                    <a:pt x="101" y="193"/>
                    <a:pt x="104" y="192"/>
                    <a:pt x="106" y="191"/>
                  </a:cubicBezTo>
                  <a:cubicBezTo>
                    <a:pt x="108" y="190"/>
                    <a:pt x="109" y="189"/>
                    <a:pt x="110" y="176"/>
                  </a:cubicBezTo>
                  <a:cubicBezTo>
                    <a:pt x="113" y="176"/>
                    <a:pt x="115" y="175"/>
                    <a:pt x="118" y="175"/>
                  </a:cubicBezTo>
                  <a:cubicBezTo>
                    <a:pt x="120" y="179"/>
                    <a:pt x="121" y="182"/>
                    <a:pt x="122" y="183"/>
                  </a:cubicBezTo>
                  <a:cubicBezTo>
                    <a:pt x="123" y="186"/>
                    <a:pt x="127" y="187"/>
                    <a:pt x="133" y="185"/>
                  </a:cubicBezTo>
                  <a:cubicBezTo>
                    <a:pt x="139" y="183"/>
                    <a:pt x="145" y="180"/>
                    <a:pt x="144" y="175"/>
                  </a:cubicBezTo>
                  <a:cubicBezTo>
                    <a:pt x="144" y="175"/>
                    <a:pt x="144" y="174"/>
                    <a:pt x="140" y="165"/>
                  </a:cubicBezTo>
                  <a:cubicBezTo>
                    <a:pt x="142" y="164"/>
                    <a:pt x="144" y="162"/>
                    <a:pt x="146" y="161"/>
                  </a:cubicBezTo>
                  <a:close/>
                  <a:moveTo>
                    <a:pt x="97" y="131"/>
                  </a:moveTo>
                  <a:cubicBezTo>
                    <a:pt x="78" y="131"/>
                    <a:pt x="62" y="116"/>
                    <a:pt x="62" y="96"/>
                  </a:cubicBezTo>
                  <a:cubicBezTo>
                    <a:pt x="62" y="77"/>
                    <a:pt x="78" y="61"/>
                    <a:pt x="97" y="61"/>
                  </a:cubicBezTo>
                  <a:cubicBezTo>
                    <a:pt x="116" y="61"/>
                    <a:pt x="132" y="77"/>
                    <a:pt x="132" y="96"/>
                  </a:cubicBezTo>
                  <a:cubicBezTo>
                    <a:pt x="132" y="116"/>
                    <a:pt x="116" y="131"/>
                    <a:pt x="97" y="1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8" name="Freeform 44">
              <a:extLst>
                <a:ext uri="{FF2B5EF4-FFF2-40B4-BE49-F238E27FC236}">
                  <a16:creationId xmlns:a16="http://schemas.microsoft.com/office/drawing/2014/main" id="{747E44D4-9C68-4DA8-82E2-BF9283E62B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4138" y="1303338"/>
              <a:ext cx="1000125" cy="1085850"/>
            </a:xfrm>
            <a:custGeom>
              <a:avLst/>
              <a:gdLst>
                <a:gd name="T0" fmla="*/ 1 w 182"/>
                <a:gd name="T1" fmla="*/ 125 h 198"/>
                <a:gd name="T2" fmla="*/ 22 w 182"/>
                <a:gd name="T3" fmla="*/ 166 h 198"/>
                <a:gd name="T4" fmla="*/ 25 w 182"/>
                <a:gd name="T5" fmla="*/ 166 h 198"/>
                <a:gd name="T6" fmla="*/ 47 w 182"/>
                <a:gd name="T7" fmla="*/ 164 h 198"/>
                <a:gd name="T8" fmla="*/ 65 w 182"/>
                <a:gd name="T9" fmla="*/ 192 h 198"/>
                <a:gd name="T10" fmla="*/ 66 w 182"/>
                <a:gd name="T11" fmla="*/ 194 h 198"/>
                <a:gd name="T12" fmla="*/ 93 w 182"/>
                <a:gd name="T13" fmla="*/ 198 h 198"/>
                <a:gd name="T14" fmla="*/ 115 w 182"/>
                <a:gd name="T15" fmla="*/ 194 h 198"/>
                <a:gd name="T16" fmla="*/ 117 w 182"/>
                <a:gd name="T17" fmla="*/ 191 h 198"/>
                <a:gd name="T18" fmla="*/ 128 w 182"/>
                <a:gd name="T19" fmla="*/ 161 h 198"/>
                <a:gd name="T20" fmla="*/ 155 w 182"/>
                <a:gd name="T21" fmla="*/ 167 h 198"/>
                <a:gd name="T22" fmla="*/ 159 w 182"/>
                <a:gd name="T23" fmla="*/ 167 h 198"/>
                <a:gd name="T24" fmla="*/ 182 w 182"/>
                <a:gd name="T25" fmla="*/ 124 h 198"/>
                <a:gd name="T26" fmla="*/ 181 w 182"/>
                <a:gd name="T27" fmla="*/ 122 h 198"/>
                <a:gd name="T28" fmla="*/ 164 w 182"/>
                <a:gd name="T29" fmla="*/ 96 h 198"/>
                <a:gd name="T30" fmla="*/ 180 w 182"/>
                <a:gd name="T31" fmla="*/ 78 h 198"/>
                <a:gd name="T32" fmla="*/ 182 w 182"/>
                <a:gd name="T33" fmla="*/ 75 h 198"/>
                <a:gd name="T34" fmla="*/ 155 w 182"/>
                <a:gd name="T35" fmla="*/ 33 h 198"/>
                <a:gd name="T36" fmla="*/ 153 w 182"/>
                <a:gd name="T37" fmla="*/ 33 h 198"/>
                <a:gd name="T38" fmla="*/ 125 w 182"/>
                <a:gd name="T39" fmla="*/ 32 h 198"/>
                <a:gd name="T40" fmla="*/ 117 w 182"/>
                <a:gd name="T41" fmla="*/ 10 h 198"/>
                <a:gd name="T42" fmla="*/ 115 w 182"/>
                <a:gd name="T43" fmla="*/ 8 h 198"/>
                <a:gd name="T44" fmla="*/ 66 w 182"/>
                <a:gd name="T45" fmla="*/ 8 h 198"/>
                <a:gd name="T46" fmla="*/ 65 w 182"/>
                <a:gd name="T47" fmla="*/ 11 h 198"/>
                <a:gd name="T48" fmla="*/ 59 w 182"/>
                <a:gd name="T49" fmla="*/ 29 h 198"/>
                <a:gd name="T50" fmla="*/ 26 w 182"/>
                <a:gd name="T51" fmla="*/ 34 h 198"/>
                <a:gd name="T52" fmla="*/ 24 w 182"/>
                <a:gd name="T53" fmla="*/ 34 h 198"/>
                <a:gd name="T54" fmla="*/ 0 w 182"/>
                <a:gd name="T55" fmla="*/ 74 h 198"/>
                <a:gd name="T56" fmla="*/ 2 w 182"/>
                <a:gd name="T57" fmla="*/ 77 h 198"/>
                <a:gd name="T58" fmla="*/ 14 w 182"/>
                <a:gd name="T59" fmla="*/ 91 h 198"/>
                <a:gd name="T60" fmla="*/ 1 w 182"/>
                <a:gd name="T61" fmla="*/ 123 h 198"/>
                <a:gd name="T62" fmla="*/ 1 w 182"/>
                <a:gd name="T63" fmla="*/ 125 h 198"/>
                <a:gd name="T64" fmla="*/ 91 w 182"/>
                <a:gd name="T65" fmla="*/ 60 h 198"/>
                <a:gd name="T66" fmla="*/ 132 w 182"/>
                <a:gd name="T67" fmla="*/ 101 h 198"/>
                <a:gd name="T68" fmla="*/ 91 w 182"/>
                <a:gd name="T69" fmla="*/ 142 h 198"/>
                <a:gd name="T70" fmla="*/ 50 w 182"/>
                <a:gd name="T71" fmla="*/ 101 h 198"/>
                <a:gd name="T72" fmla="*/ 91 w 182"/>
                <a:gd name="T73" fmla="*/ 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2" h="198">
                  <a:moveTo>
                    <a:pt x="1" y="125"/>
                  </a:moveTo>
                  <a:cubicBezTo>
                    <a:pt x="1" y="127"/>
                    <a:pt x="10" y="159"/>
                    <a:pt x="22" y="166"/>
                  </a:cubicBezTo>
                  <a:cubicBezTo>
                    <a:pt x="23" y="167"/>
                    <a:pt x="24" y="167"/>
                    <a:pt x="25" y="166"/>
                  </a:cubicBezTo>
                  <a:cubicBezTo>
                    <a:pt x="25" y="166"/>
                    <a:pt x="36" y="160"/>
                    <a:pt x="47" y="164"/>
                  </a:cubicBezTo>
                  <a:cubicBezTo>
                    <a:pt x="55" y="168"/>
                    <a:pt x="61" y="177"/>
                    <a:pt x="65" y="192"/>
                  </a:cubicBezTo>
                  <a:cubicBezTo>
                    <a:pt x="65" y="193"/>
                    <a:pt x="65" y="193"/>
                    <a:pt x="66" y="194"/>
                  </a:cubicBezTo>
                  <a:cubicBezTo>
                    <a:pt x="67" y="194"/>
                    <a:pt x="79" y="198"/>
                    <a:pt x="93" y="198"/>
                  </a:cubicBezTo>
                  <a:cubicBezTo>
                    <a:pt x="100" y="198"/>
                    <a:pt x="108" y="197"/>
                    <a:pt x="115" y="194"/>
                  </a:cubicBezTo>
                  <a:cubicBezTo>
                    <a:pt x="116" y="193"/>
                    <a:pt x="117" y="192"/>
                    <a:pt x="117" y="191"/>
                  </a:cubicBezTo>
                  <a:cubicBezTo>
                    <a:pt x="117" y="191"/>
                    <a:pt x="116" y="167"/>
                    <a:pt x="128" y="161"/>
                  </a:cubicBezTo>
                  <a:cubicBezTo>
                    <a:pt x="134" y="157"/>
                    <a:pt x="143" y="159"/>
                    <a:pt x="155" y="167"/>
                  </a:cubicBezTo>
                  <a:cubicBezTo>
                    <a:pt x="156" y="168"/>
                    <a:pt x="158" y="168"/>
                    <a:pt x="159" y="167"/>
                  </a:cubicBezTo>
                  <a:cubicBezTo>
                    <a:pt x="159" y="165"/>
                    <a:pt x="179" y="138"/>
                    <a:pt x="182" y="124"/>
                  </a:cubicBezTo>
                  <a:cubicBezTo>
                    <a:pt x="182" y="123"/>
                    <a:pt x="181" y="122"/>
                    <a:pt x="181" y="122"/>
                  </a:cubicBezTo>
                  <a:cubicBezTo>
                    <a:pt x="180" y="122"/>
                    <a:pt x="163" y="110"/>
                    <a:pt x="164" y="96"/>
                  </a:cubicBezTo>
                  <a:cubicBezTo>
                    <a:pt x="165" y="89"/>
                    <a:pt x="170" y="83"/>
                    <a:pt x="180" y="78"/>
                  </a:cubicBezTo>
                  <a:cubicBezTo>
                    <a:pt x="181" y="77"/>
                    <a:pt x="182" y="76"/>
                    <a:pt x="182" y="75"/>
                  </a:cubicBezTo>
                  <a:cubicBezTo>
                    <a:pt x="181" y="73"/>
                    <a:pt x="171" y="42"/>
                    <a:pt x="155" y="33"/>
                  </a:cubicBezTo>
                  <a:cubicBezTo>
                    <a:pt x="154" y="33"/>
                    <a:pt x="153" y="33"/>
                    <a:pt x="153" y="33"/>
                  </a:cubicBezTo>
                  <a:cubicBezTo>
                    <a:pt x="153" y="33"/>
                    <a:pt x="136" y="40"/>
                    <a:pt x="125" y="32"/>
                  </a:cubicBezTo>
                  <a:cubicBezTo>
                    <a:pt x="120" y="29"/>
                    <a:pt x="117" y="21"/>
                    <a:pt x="117" y="10"/>
                  </a:cubicBezTo>
                  <a:cubicBezTo>
                    <a:pt x="117" y="9"/>
                    <a:pt x="116" y="9"/>
                    <a:pt x="115" y="8"/>
                  </a:cubicBezTo>
                  <a:cubicBezTo>
                    <a:pt x="114" y="8"/>
                    <a:pt x="94" y="0"/>
                    <a:pt x="66" y="8"/>
                  </a:cubicBezTo>
                  <a:cubicBezTo>
                    <a:pt x="65" y="8"/>
                    <a:pt x="64" y="10"/>
                    <a:pt x="65" y="11"/>
                  </a:cubicBezTo>
                  <a:cubicBezTo>
                    <a:pt x="65" y="11"/>
                    <a:pt x="66" y="22"/>
                    <a:pt x="59" y="29"/>
                  </a:cubicBezTo>
                  <a:cubicBezTo>
                    <a:pt x="52" y="35"/>
                    <a:pt x="41" y="37"/>
                    <a:pt x="26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3" y="35"/>
                    <a:pt x="5" y="49"/>
                    <a:pt x="0" y="74"/>
                  </a:cubicBezTo>
                  <a:cubicBezTo>
                    <a:pt x="0" y="75"/>
                    <a:pt x="1" y="76"/>
                    <a:pt x="2" y="77"/>
                  </a:cubicBezTo>
                  <a:cubicBezTo>
                    <a:pt x="2" y="77"/>
                    <a:pt x="12" y="81"/>
                    <a:pt x="14" y="91"/>
                  </a:cubicBezTo>
                  <a:cubicBezTo>
                    <a:pt x="17" y="100"/>
                    <a:pt x="12" y="110"/>
                    <a:pt x="1" y="123"/>
                  </a:cubicBezTo>
                  <a:cubicBezTo>
                    <a:pt x="1" y="124"/>
                    <a:pt x="0" y="125"/>
                    <a:pt x="1" y="125"/>
                  </a:cubicBezTo>
                  <a:close/>
                  <a:moveTo>
                    <a:pt x="91" y="60"/>
                  </a:moveTo>
                  <a:cubicBezTo>
                    <a:pt x="114" y="60"/>
                    <a:pt x="132" y="78"/>
                    <a:pt x="132" y="101"/>
                  </a:cubicBezTo>
                  <a:cubicBezTo>
                    <a:pt x="132" y="124"/>
                    <a:pt x="114" y="142"/>
                    <a:pt x="91" y="142"/>
                  </a:cubicBezTo>
                  <a:cubicBezTo>
                    <a:pt x="68" y="142"/>
                    <a:pt x="50" y="124"/>
                    <a:pt x="50" y="101"/>
                  </a:cubicBezTo>
                  <a:cubicBezTo>
                    <a:pt x="50" y="78"/>
                    <a:pt x="68" y="60"/>
                    <a:pt x="91" y="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id="{DC052C23-E41F-47F1-9313-4E5E2BD505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2625" y="1890713"/>
              <a:ext cx="619125" cy="757238"/>
            </a:xfrm>
            <a:custGeom>
              <a:avLst/>
              <a:gdLst>
                <a:gd name="T0" fmla="*/ 110 w 113"/>
                <a:gd name="T1" fmla="*/ 120 h 138"/>
                <a:gd name="T2" fmla="*/ 113 w 113"/>
                <a:gd name="T3" fmla="*/ 16 h 138"/>
                <a:gd name="T4" fmla="*/ 103 w 113"/>
                <a:gd name="T5" fmla="*/ 22 h 138"/>
                <a:gd name="T6" fmla="*/ 99 w 113"/>
                <a:gd name="T7" fmla="*/ 18 h 138"/>
                <a:gd name="T8" fmla="*/ 96 w 113"/>
                <a:gd name="T9" fmla="*/ 5 h 138"/>
                <a:gd name="T10" fmla="*/ 82 w 113"/>
                <a:gd name="T11" fmla="*/ 12 h 138"/>
                <a:gd name="T12" fmla="*/ 77 w 113"/>
                <a:gd name="T13" fmla="*/ 5 h 138"/>
                <a:gd name="T14" fmla="*/ 60 w 113"/>
                <a:gd name="T15" fmla="*/ 4 h 138"/>
                <a:gd name="T16" fmla="*/ 56 w 113"/>
                <a:gd name="T17" fmla="*/ 12 h 138"/>
                <a:gd name="T18" fmla="*/ 51 w 113"/>
                <a:gd name="T19" fmla="*/ 4 h 138"/>
                <a:gd name="T20" fmla="*/ 39 w 113"/>
                <a:gd name="T21" fmla="*/ 20 h 138"/>
                <a:gd name="T22" fmla="*/ 30 w 113"/>
                <a:gd name="T23" fmla="*/ 16 h 138"/>
                <a:gd name="T24" fmla="*/ 17 w 113"/>
                <a:gd name="T25" fmla="*/ 26 h 138"/>
                <a:gd name="T26" fmla="*/ 20 w 113"/>
                <a:gd name="T27" fmla="*/ 39 h 138"/>
                <a:gd name="T28" fmla="*/ 13 w 113"/>
                <a:gd name="T29" fmla="*/ 36 h 138"/>
                <a:gd name="T30" fmla="*/ 4 w 113"/>
                <a:gd name="T31" fmla="*/ 49 h 138"/>
                <a:gd name="T32" fmla="*/ 12 w 113"/>
                <a:gd name="T33" fmla="*/ 60 h 138"/>
                <a:gd name="T34" fmla="*/ 2 w 113"/>
                <a:gd name="T35" fmla="*/ 61 h 138"/>
                <a:gd name="T36" fmla="*/ 1 w 113"/>
                <a:gd name="T37" fmla="*/ 76 h 138"/>
                <a:gd name="T38" fmla="*/ 13 w 113"/>
                <a:gd name="T39" fmla="*/ 83 h 138"/>
                <a:gd name="T40" fmla="*/ 4 w 113"/>
                <a:gd name="T41" fmla="*/ 88 h 138"/>
                <a:gd name="T42" fmla="*/ 20 w 113"/>
                <a:gd name="T43" fmla="*/ 100 h 138"/>
                <a:gd name="T44" fmla="*/ 17 w 113"/>
                <a:gd name="T45" fmla="*/ 109 h 138"/>
                <a:gd name="T46" fmla="*/ 26 w 113"/>
                <a:gd name="T47" fmla="*/ 122 h 138"/>
                <a:gd name="T48" fmla="*/ 39 w 113"/>
                <a:gd name="T49" fmla="*/ 119 h 138"/>
                <a:gd name="T50" fmla="*/ 36 w 113"/>
                <a:gd name="T51" fmla="*/ 126 h 138"/>
                <a:gd name="T52" fmla="*/ 50 w 113"/>
                <a:gd name="T53" fmla="*/ 135 h 138"/>
                <a:gd name="T54" fmla="*/ 60 w 113"/>
                <a:gd name="T55" fmla="*/ 127 h 138"/>
                <a:gd name="T56" fmla="*/ 62 w 113"/>
                <a:gd name="T57" fmla="*/ 137 h 138"/>
                <a:gd name="T58" fmla="*/ 76 w 113"/>
                <a:gd name="T59" fmla="*/ 137 h 138"/>
                <a:gd name="T60" fmla="*/ 84 w 113"/>
                <a:gd name="T61" fmla="*/ 125 h 138"/>
                <a:gd name="T62" fmla="*/ 96 w 113"/>
                <a:gd name="T63" fmla="*/ 133 h 138"/>
                <a:gd name="T64" fmla="*/ 100 w 113"/>
                <a:gd name="T65" fmla="*/ 118 h 138"/>
                <a:gd name="T66" fmla="*/ 105 w 113"/>
                <a:gd name="T67" fmla="*/ 116 h 138"/>
                <a:gd name="T68" fmla="*/ 44 w 113"/>
                <a:gd name="T69" fmla="*/ 69 h 138"/>
                <a:gd name="T70" fmla="*/ 95 w 113"/>
                <a:gd name="T71" fmla="*/ 6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3" h="138">
                  <a:moveTo>
                    <a:pt x="105" y="116"/>
                  </a:moveTo>
                  <a:cubicBezTo>
                    <a:pt x="108" y="118"/>
                    <a:pt x="109" y="120"/>
                    <a:pt x="110" y="120"/>
                  </a:cubicBezTo>
                  <a:cubicBezTo>
                    <a:pt x="110" y="121"/>
                    <a:pt x="112" y="121"/>
                    <a:pt x="113" y="121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2" y="16"/>
                    <a:pt x="110" y="16"/>
                    <a:pt x="109" y="16"/>
                  </a:cubicBezTo>
                  <a:cubicBezTo>
                    <a:pt x="109" y="16"/>
                    <a:pt x="108" y="17"/>
                    <a:pt x="103" y="22"/>
                  </a:cubicBezTo>
                  <a:cubicBezTo>
                    <a:pt x="102" y="21"/>
                    <a:pt x="100" y="20"/>
                    <a:pt x="99" y="19"/>
                  </a:cubicBezTo>
                  <a:cubicBezTo>
                    <a:pt x="99" y="18"/>
                    <a:pt x="99" y="18"/>
                    <a:pt x="99" y="18"/>
                  </a:cubicBezTo>
                  <a:cubicBezTo>
                    <a:pt x="100" y="15"/>
                    <a:pt x="101" y="13"/>
                    <a:pt x="101" y="12"/>
                  </a:cubicBezTo>
                  <a:cubicBezTo>
                    <a:pt x="102" y="10"/>
                    <a:pt x="100" y="8"/>
                    <a:pt x="96" y="5"/>
                  </a:cubicBezTo>
                  <a:cubicBezTo>
                    <a:pt x="92" y="3"/>
                    <a:pt x="87" y="2"/>
                    <a:pt x="86" y="5"/>
                  </a:cubicBezTo>
                  <a:cubicBezTo>
                    <a:pt x="86" y="5"/>
                    <a:pt x="85" y="6"/>
                    <a:pt x="82" y="12"/>
                  </a:cubicBezTo>
                  <a:cubicBezTo>
                    <a:pt x="81" y="12"/>
                    <a:pt x="79" y="12"/>
                    <a:pt x="77" y="11"/>
                  </a:cubicBezTo>
                  <a:cubicBezTo>
                    <a:pt x="77" y="8"/>
                    <a:pt x="77" y="5"/>
                    <a:pt x="77" y="5"/>
                  </a:cubicBezTo>
                  <a:cubicBezTo>
                    <a:pt x="77" y="2"/>
                    <a:pt x="74" y="1"/>
                    <a:pt x="70" y="0"/>
                  </a:cubicBezTo>
                  <a:cubicBezTo>
                    <a:pt x="65" y="0"/>
                    <a:pt x="61" y="1"/>
                    <a:pt x="60" y="4"/>
                  </a:cubicBezTo>
                  <a:cubicBezTo>
                    <a:pt x="60" y="4"/>
                    <a:pt x="60" y="5"/>
                    <a:pt x="60" y="12"/>
                  </a:cubicBezTo>
                  <a:cubicBezTo>
                    <a:pt x="59" y="12"/>
                    <a:pt x="57" y="12"/>
                    <a:pt x="56" y="12"/>
                  </a:cubicBezTo>
                  <a:cubicBezTo>
                    <a:pt x="54" y="8"/>
                    <a:pt x="53" y="6"/>
                    <a:pt x="53" y="5"/>
                  </a:cubicBezTo>
                  <a:cubicBezTo>
                    <a:pt x="53" y="5"/>
                    <a:pt x="52" y="4"/>
                    <a:pt x="51" y="4"/>
                  </a:cubicBezTo>
                  <a:cubicBezTo>
                    <a:pt x="47" y="3"/>
                    <a:pt x="39" y="6"/>
                    <a:pt x="37" y="9"/>
                  </a:cubicBezTo>
                  <a:cubicBezTo>
                    <a:pt x="36" y="10"/>
                    <a:pt x="36" y="11"/>
                    <a:pt x="39" y="20"/>
                  </a:cubicBezTo>
                  <a:cubicBezTo>
                    <a:pt x="38" y="20"/>
                    <a:pt x="37" y="21"/>
                    <a:pt x="35" y="22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29" y="15"/>
                    <a:pt x="27" y="16"/>
                  </a:cubicBezTo>
                  <a:cubicBezTo>
                    <a:pt x="24" y="17"/>
                    <a:pt x="18" y="22"/>
                    <a:pt x="17" y="26"/>
                  </a:cubicBezTo>
                  <a:cubicBezTo>
                    <a:pt x="16" y="27"/>
                    <a:pt x="16" y="28"/>
                    <a:pt x="22" y="35"/>
                  </a:cubicBezTo>
                  <a:cubicBezTo>
                    <a:pt x="21" y="36"/>
                    <a:pt x="21" y="37"/>
                    <a:pt x="20" y="39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5" y="36"/>
                    <a:pt x="13" y="36"/>
                    <a:pt x="13" y="36"/>
                  </a:cubicBezTo>
                  <a:cubicBezTo>
                    <a:pt x="12" y="36"/>
                    <a:pt x="11" y="35"/>
                    <a:pt x="10" y="36"/>
                  </a:cubicBezTo>
                  <a:cubicBezTo>
                    <a:pt x="7" y="38"/>
                    <a:pt x="4" y="46"/>
                    <a:pt x="4" y="49"/>
                  </a:cubicBezTo>
                  <a:cubicBezTo>
                    <a:pt x="4" y="51"/>
                    <a:pt x="5" y="52"/>
                    <a:pt x="13" y="56"/>
                  </a:cubicBezTo>
                  <a:cubicBezTo>
                    <a:pt x="12" y="57"/>
                    <a:pt x="12" y="58"/>
                    <a:pt x="12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3" y="60"/>
                    <a:pt x="2" y="61"/>
                  </a:cubicBezTo>
                  <a:cubicBezTo>
                    <a:pt x="0" y="64"/>
                    <a:pt x="0" y="73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2" y="77"/>
                    <a:pt x="3" y="78"/>
                    <a:pt x="12" y="78"/>
                  </a:cubicBezTo>
                  <a:cubicBezTo>
                    <a:pt x="12" y="80"/>
                    <a:pt x="12" y="81"/>
                    <a:pt x="13" y="83"/>
                  </a:cubicBezTo>
                  <a:cubicBezTo>
                    <a:pt x="9" y="84"/>
                    <a:pt x="6" y="86"/>
                    <a:pt x="6" y="86"/>
                  </a:cubicBezTo>
                  <a:cubicBezTo>
                    <a:pt x="5" y="86"/>
                    <a:pt x="4" y="86"/>
                    <a:pt x="4" y="88"/>
                  </a:cubicBezTo>
                  <a:cubicBezTo>
                    <a:pt x="4" y="91"/>
                    <a:pt x="7" y="99"/>
                    <a:pt x="9" y="102"/>
                  </a:cubicBezTo>
                  <a:cubicBezTo>
                    <a:pt x="10" y="102"/>
                    <a:pt x="11" y="103"/>
                    <a:pt x="20" y="100"/>
                  </a:cubicBezTo>
                  <a:cubicBezTo>
                    <a:pt x="21" y="101"/>
                    <a:pt x="21" y="102"/>
                    <a:pt x="22" y="103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9"/>
                    <a:pt x="16" y="110"/>
                    <a:pt x="16" y="111"/>
                  </a:cubicBezTo>
                  <a:cubicBezTo>
                    <a:pt x="17" y="115"/>
                    <a:pt x="23" y="121"/>
                    <a:pt x="26" y="122"/>
                  </a:cubicBezTo>
                  <a:cubicBezTo>
                    <a:pt x="27" y="122"/>
                    <a:pt x="28" y="122"/>
                    <a:pt x="35" y="116"/>
                  </a:cubicBezTo>
                  <a:cubicBezTo>
                    <a:pt x="36" y="117"/>
                    <a:pt x="38" y="118"/>
                    <a:pt x="39" y="119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37" y="124"/>
                    <a:pt x="36" y="126"/>
                    <a:pt x="36" y="126"/>
                  </a:cubicBezTo>
                  <a:cubicBezTo>
                    <a:pt x="36" y="126"/>
                    <a:pt x="36" y="127"/>
                    <a:pt x="37" y="129"/>
                  </a:cubicBezTo>
                  <a:cubicBezTo>
                    <a:pt x="38" y="131"/>
                    <a:pt x="46" y="135"/>
                    <a:pt x="50" y="135"/>
                  </a:cubicBezTo>
                  <a:cubicBezTo>
                    <a:pt x="51" y="135"/>
                    <a:pt x="52" y="134"/>
                    <a:pt x="56" y="126"/>
                  </a:cubicBezTo>
                  <a:cubicBezTo>
                    <a:pt x="57" y="126"/>
                    <a:pt x="59" y="126"/>
                    <a:pt x="60" y="127"/>
                  </a:cubicBezTo>
                  <a:cubicBezTo>
                    <a:pt x="60" y="131"/>
                    <a:pt x="60" y="134"/>
                    <a:pt x="60" y="134"/>
                  </a:cubicBezTo>
                  <a:cubicBezTo>
                    <a:pt x="60" y="135"/>
                    <a:pt x="60" y="136"/>
                    <a:pt x="62" y="137"/>
                  </a:cubicBezTo>
                  <a:cubicBezTo>
                    <a:pt x="63" y="138"/>
                    <a:pt x="67" y="138"/>
                    <a:pt x="70" y="138"/>
                  </a:cubicBezTo>
                  <a:cubicBezTo>
                    <a:pt x="73" y="138"/>
                    <a:pt x="75" y="138"/>
                    <a:pt x="76" y="137"/>
                  </a:cubicBezTo>
                  <a:cubicBezTo>
                    <a:pt x="77" y="137"/>
                    <a:pt x="78" y="136"/>
                    <a:pt x="79" y="127"/>
                  </a:cubicBezTo>
                  <a:cubicBezTo>
                    <a:pt x="81" y="126"/>
                    <a:pt x="83" y="126"/>
                    <a:pt x="84" y="125"/>
                  </a:cubicBezTo>
                  <a:cubicBezTo>
                    <a:pt x="86" y="129"/>
                    <a:pt x="87" y="131"/>
                    <a:pt x="87" y="131"/>
                  </a:cubicBezTo>
                  <a:cubicBezTo>
                    <a:pt x="88" y="134"/>
                    <a:pt x="91" y="134"/>
                    <a:pt x="96" y="133"/>
                  </a:cubicBezTo>
                  <a:cubicBezTo>
                    <a:pt x="100" y="132"/>
                    <a:pt x="104" y="129"/>
                    <a:pt x="103" y="126"/>
                  </a:cubicBezTo>
                  <a:cubicBezTo>
                    <a:pt x="103" y="126"/>
                    <a:pt x="103" y="125"/>
                    <a:pt x="100" y="118"/>
                  </a:cubicBezTo>
                  <a:cubicBezTo>
                    <a:pt x="102" y="117"/>
                    <a:pt x="103" y="116"/>
                    <a:pt x="105" y="115"/>
                  </a:cubicBezTo>
                  <a:lnTo>
                    <a:pt x="105" y="116"/>
                  </a:lnTo>
                  <a:close/>
                  <a:moveTo>
                    <a:pt x="69" y="94"/>
                  </a:moveTo>
                  <a:cubicBezTo>
                    <a:pt x="56" y="94"/>
                    <a:pt x="44" y="83"/>
                    <a:pt x="44" y="69"/>
                  </a:cubicBezTo>
                  <a:cubicBezTo>
                    <a:pt x="44" y="55"/>
                    <a:pt x="56" y="44"/>
                    <a:pt x="69" y="44"/>
                  </a:cubicBezTo>
                  <a:cubicBezTo>
                    <a:pt x="83" y="44"/>
                    <a:pt x="95" y="55"/>
                    <a:pt x="95" y="69"/>
                  </a:cubicBezTo>
                  <a:cubicBezTo>
                    <a:pt x="95" y="83"/>
                    <a:pt x="83" y="94"/>
                    <a:pt x="69" y="9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id="{7ABE7D02-4A9B-4CDD-AA61-E08F8BBDDF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4363" y="523875"/>
              <a:ext cx="1246187" cy="1069975"/>
            </a:xfrm>
            <a:custGeom>
              <a:avLst/>
              <a:gdLst>
                <a:gd name="T0" fmla="*/ 127 w 227"/>
                <a:gd name="T1" fmla="*/ 19 h 195"/>
                <a:gd name="T2" fmla="*/ 137 w 227"/>
                <a:gd name="T3" fmla="*/ 37 h 195"/>
                <a:gd name="T4" fmla="*/ 100 w 227"/>
                <a:gd name="T5" fmla="*/ 39 h 195"/>
                <a:gd name="T6" fmla="*/ 74 w 227"/>
                <a:gd name="T7" fmla="*/ 20 h 195"/>
                <a:gd name="T8" fmla="*/ 72 w 227"/>
                <a:gd name="T9" fmla="*/ 40 h 195"/>
                <a:gd name="T10" fmla="*/ 36 w 227"/>
                <a:gd name="T11" fmla="*/ 39 h 195"/>
                <a:gd name="T12" fmla="*/ 20 w 227"/>
                <a:gd name="T13" fmla="*/ 55 h 195"/>
                <a:gd name="T14" fmla="*/ 21 w 227"/>
                <a:gd name="T15" fmla="*/ 94 h 195"/>
                <a:gd name="T16" fmla="*/ 1 w 227"/>
                <a:gd name="T17" fmla="*/ 99 h 195"/>
                <a:gd name="T18" fmla="*/ 22 w 227"/>
                <a:gd name="T19" fmla="*/ 122 h 195"/>
                <a:gd name="T20" fmla="*/ 21 w 227"/>
                <a:gd name="T21" fmla="*/ 159 h 195"/>
                <a:gd name="T22" fmla="*/ 37 w 227"/>
                <a:gd name="T23" fmla="*/ 176 h 195"/>
                <a:gd name="T24" fmla="*/ 76 w 227"/>
                <a:gd name="T25" fmla="*/ 173 h 195"/>
                <a:gd name="T26" fmla="*/ 81 w 227"/>
                <a:gd name="T27" fmla="*/ 194 h 195"/>
                <a:gd name="T28" fmla="*/ 101 w 227"/>
                <a:gd name="T29" fmla="*/ 192 h 195"/>
                <a:gd name="T30" fmla="*/ 128 w 227"/>
                <a:gd name="T31" fmla="*/ 162 h 195"/>
                <a:gd name="T32" fmla="*/ 160 w 227"/>
                <a:gd name="T33" fmla="*/ 158 h 195"/>
                <a:gd name="T34" fmla="*/ 147 w 227"/>
                <a:gd name="T35" fmla="*/ 141 h 195"/>
                <a:gd name="T36" fmla="*/ 175 w 227"/>
                <a:gd name="T37" fmla="*/ 114 h 195"/>
                <a:gd name="T38" fmla="*/ 174 w 227"/>
                <a:gd name="T39" fmla="*/ 91 h 195"/>
                <a:gd name="T40" fmla="*/ 144 w 227"/>
                <a:gd name="T41" fmla="*/ 67 h 195"/>
                <a:gd name="T42" fmla="*/ 157 w 227"/>
                <a:gd name="T43" fmla="*/ 57 h 195"/>
                <a:gd name="T44" fmla="*/ 172 w 227"/>
                <a:gd name="T45" fmla="*/ 47 h 195"/>
                <a:gd name="T46" fmla="*/ 183 w 227"/>
                <a:gd name="T47" fmla="*/ 59 h 195"/>
                <a:gd name="T48" fmla="*/ 206 w 227"/>
                <a:gd name="T49" fmla="*/ 48 h 195"/>
                <a:gd name="T50" fmla="*/ 208 w 227"/>
                <a:gd name="T51" fmla="*/ 31 h 195"/>
                <a:gd name="T52" fmla="*/ 221 w 227"/>
                <a:gd name="T53" fmla="*/ 26 h 195"/>
                <a:gd name="T54" fmla="*/ 222 w 227"/>
                <a:gd name="T55" fmla="*/ 0 h 195"/>
                <a:gd name="T56" fmla="*/ 191 w 227"/>
                <a:gd name="T57" fmla="*/ 22 h 195"/>
                <a:gd name="T58" fmla="*/ 157 w 227"/>
                <a:gd name="T59" fmla="*/ 0 h 195"/>
                <a:gd name="T60" fmla="*/ 125 w 227"/>
                <a:gd name="T61" fmla="*/ 18 h 195"/>
                <a:gd name="T62" fmla="*/ 38 w 227"/>
                <a:gd name="T63" fmla="*/ 107 h 195"/>
                <a:gd name="T64" fmla="*/ 139 w 227"/>
                <a:gd name="T65" fmla="*/ 10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7" h="195">
                  <a:moveTo>
                    <a:pt x="125" y="18"/>
                  </a:moveTo>
                  <a:cubicBezTo>
                    <a:pt x="126" y="19"/>
                    <a:pt x="126" y="19"/>
                    <a:pt x="127" y="19"/>
                  </a:cubicBezTo>
                  <a:cubicBezTo>
                    <a:pt x="127" y="19"/>
                    <a:pt x="133" y="20"/>
                    <a:pt x="136" y="24"/>
                  </a:cubicBezTo>
                  <a:cubicBezTo>
                    <a:pt x="138" y="27"/>
                    <a:pt x="138" y="31"/>
                    <a:pt x="137" y="37"/>
                  </a:cubicBezTo>
                  <a:cubicBezTo>
                    <a:pt x="134" y="39"/>
                    <a:pt x="130" y="43"/>
                    <a:pt x="124" y="48"/>
                  </a:cubicBezTo>
                  <a:cubicBezTo>
                    <a:pt x="116" y="43"/>
                    <a:pt x="109" y="40"/>
                    <a:pt x="100" y="39"/>
                  </a:cubicBezTo>
                  <a:cubicBezTo>
                    <a:pt x="97" y="22"/>
                    <a:pt x="97" y="21"/>
                    <a:pt x="96" y="20"/>
                  </a:cubicBezTo>
                  <a:cubicBezTo>
                    <a:pt x="94" y="17"/>
                    <a:pt x="83" y="18"/>
                    <a:pt x="74" y="20"/>
                  </a:cubicBezTo>
                  <a:cubicBezTo>
                    <a:pt x="74" y="20"/>
                    <a:pt x="73" y="21"/>
                    <a:pt x="73" y="21"/>
                  </a:cubicBezTo>
                  <a:cubicBezTo>
                    <a:pt x="73" y="21"/>
                    <a:pt x="73" y="29"/>
                    <a:pt x="72" y="40"/>
                  </a:cubicBezTo>
                  <a:cubicBezTo>
                    <a:pt x="64" y="42"/>
                    <a:pt x="57" y="45"/>
                    <a:pt x="50" y="50"/>
                  </a:cubicBezTo>
                  <a:cubicBezTo>
                    <a:pt x="37" y="40"/>
                    <a:pt x="37" y="39"/>
                    <a:pt x="36" y="39"/>
                  </a:cubicBezTo>
                  <a:cubicBezTo>
                    <a:pt x="35" y="39"/>
                    <a:pt x="34" y="39"/>
                    <a:pt x="32" y="40"/>
                  </a:cubicBezTo>
                  <a:cubicBezTo>
                    <a:pt x="28" y="42"/>
                    <a:pt x="21" y="49"/>
                    <a:pt x="20" y="55"/>
                  </a:cubicBezTo>
                  <a:cubicBezTo>
                    <a:pt x="20" y="56"/>
                    <a:pt x="19" y="57"/>
                    <a:pt x="30" y="70"/>
                  </a:cubicBezTo>
                  <a:cubicBezTo>
                    <a:pt x="26" y="77"/>
                    <a:pt x="23" y="85"/>
                    <a:pt x="21" y="94"/>
                  </a:cubicBezTo>
                  <a:cubicBezTo>
                    <a:pt x="5" y="96"/>
                    <a:pt x="4" y="96"/>
                    <a:pt x="4" y="96"/>
                  </a:cubicBezTo>
                  <a:cubicBezTo>
                    <a:pt x="3" y="97"/>
                    <a:pt x="2" y="98"/>
                    <a:pt x="1" y="99"/>
                  </a:cubicBezTo>
                  <a:cubicBezTo>
                    <a:pt x="0" y="104"/>
                    <a:pt x="0" y="114"/>
                    <a:pt x="3" y="119"/>
                  </a:cubicBezTo>
                  <a:cubicBezTo>
                    <a:pt x="4" y="120"/>
                    <a:pt x="4" y="121"/>
                    <a:pt x="22" y="122"/>
                  </a:cubicBezTo>
                  <a:cubicBezTo>
                    <a:pt x="24" y="130"/>
                    <a:pt x="27" y="138"/>
                    <a:pt x="32" y="145"/>
                  </a:cubicBezTo>
                  <a:cubicBezTo>
                    <a:pt x="23" y="157"/>
                    <a:pt x="21" y="159"/>
                    <a:pt x="21" y="159"/>
                  </a:cubicBezTo>
                  <a:cubicBezTo>
                    <a:pt x="21" y="160"/>
                    <a:pt x="21" y="162"/>
                    <a:pt x="22" y="163"/>
                  </a:cubicBezTo>
                  <a:cubicBezTo>
                    <a:pt x="24" y="168"/>
                    <a:pt x="31" y="175"/>
                    <a:pt x="37" y="176"/>
                  </a:cubicBezTo>
                  <a:cubicBezTo>
                    <a:pt x="38" y="176"/>
                    <a:pt x="39" y="176"/>
                    <a:pt x="53" y="165"/>
                  </a:cubicBezTo>
                  <a:cubicBezTo>
                    <a:pt x="60" y="169"/>
                    <a:pt x="68" y="172"/>
                    <a:pt x="76" y="173"/>
                  </a:cubicBezTo>
                  <a:cubicBezTo>
                    <a:pt x="78" y="190"/>
                    <a:pt x="78" y="191"/>
                    <a:pt x="78" y="192"/>
                  </a:cubicBezTo>
                  <a:cubicBezTo>
                    <a:pt x="79" y="193"/>
                    <a:pt x="80" y="194"/>
                    <a:pt x="81" y="194"/>
                  </a:cubicBezTo>
                  <a:cubicBezTo>
                    <a:pt x="83" y="195"/>
                    <a:pt x="86" y="195"/>
                    <a:pt x="89" y="195"/>
                  </a:cubicBezTo>
                  <a:cubicBezTo>
                    <a:pt x="93" y="195"/>
                    <a:pt x="98" y="194"/>
                    <a:pt x="101" y="192"/>
                  </a:cubicBezTo>
                  <a:cubicBezTo>
                    <a:pt x="102" y="192"/>
                    <a:pt x="103" y="191"/>
                    <a:pt x="105" y="172"/>
                  </a:cubicBezTo>
                  <a:cubicBezTo>
                    <a:pt x="113" y="170"/>
                    <a:pt x="121" y="167"/>
                    <a:pt x="128" y="162"/>
                  </a:cubicBezTo>
                  <a:cubicBezTo>
                    <a:pt x="143" y="173"/>
                    <a:pt x="144" y="173"/>
                    <a:pt x="145" y="173"/>
                  </a:cubicBezTo>
                  <a:cubicBezTo>
                    <a:pt x="148" y="174"/>
                    <a:pt x="155" y="165"/>
                    <a:pt x="160" y="158"/>
                  </a:cubicBezTo>
                  <a:cubicBezTo>
                    <a:pt x="161" y="157"/>
                    <a:pt x="161" y="157"/>
                    <a:pt x="160" y="156"/>
                  </a:cubicBezTo>
                  <a:cubicBezTo>
                    <a:pt x="160" y="156"/>
                    <a:pt x="155" y="150"/>
                    <a:pt x="147" y="141"/>
                  </a:cubicBezTo>
                  <a:cubicBezTo>
                    <a:pt x="151" y="134"/>
                    <a:pt x="154" y="126"/>
                    <a:pt x="155" y="118"/>
                  </a:cubicBezTo>
                  <a:cubicBezTo>
                    <a:pt x="174" y="115"/>
                    <a:pt x="175" y="115"/>
                    <a:pt x="175" y="114"/>
                  </a:cubicBezTo>
                  <a:cubicBezTo>
                    <a:pt x="178" y="112"/>
                    <a:pt x="177" y="101"/>
                    <a:pt x="176" y="92"/>
                  </a:cubicBezTo>
                  <a:cubicBezTo>
                    <a:pt x="175" y="92"/>
                    <a:pt x="175" y="91"/>
                    <a:pt x="174" y="91"/>
                  </a:cubicBezTo>
                  <a:cubicBezTo>
                    <a:pt x="174" y="91"/>
                    <a:pt x="166" y="90"/>
                    <a:pt x="154" y="90"/>
                  </a:cubicBezTo>
                  <a:cubicBezTo>
                    <a:pt x="152" y="82"/>
                    <a:pt x="149" y="74"/>
                    <a:pt x="144" y="67"/>
                  </a:cubicBezTo>
                  <a:cubicBezTo>
                    <a:pt x="148" y="62"/>
                    <a:pt x="151" y="58"/>
                    <a:pt x="152" y="56"/>
                  </a:cubicBezTo>
                  <a:cubicBezTo>
                    <a:pt x="154" y="57"/>
                    <a:pt x="155" y="57"/>
                    <a:pt x="157" y="57"/>
                  </a:cubicBezTo>
                  <a:cubicBezTo>
                    <a:pt x="158" y="58"/>
                    <a:pt x="159" y="57"/>
                    <a:pt x="159" y="56"/>
                  </a:cubicBezTo>
                  <a:cubicBezTo>
                    <a:pt x="161" y="54"/>
                    <a:pt x="167" y="47"/>
                    <a:pt x="172" y="47"/>
                  </a:cubicBezTo>
                  <a:cubicBezTo>
                    <a:pt x="176" y="48"/>
                    <a:pt x="179" y="53"/>
                    <a:pt x="181" y="57"/>
                  </a:cubicBezTo>
                  <a:cubicBezTo>
                    <a:pt x="181" y="58"/>
                    <a:pt x="182" y="59"/>
                    <a:pt x="183" y="59"/>
                  </a:cubicBezTo>
                  <a:cubicBezTo>
                    <a:pt x="183" y="59"/>
                    <a:pt x="184" y="59"/>
                    <a:pt x="184" y="59"/>
                  </a:cubicBezTo>
                  <a:cubicBezTo>
                    <a:pt x="185" y="59"/>
                    <a:pt x="201" y="53"/>
                    <a:pt x="206" y="48"/>
                  </a:cubicBezTo>
                  <a:cubicBezTo>
                    <a:pt x="207" y="47"/>
                    <a:pt x="207" y="46"/>
                    <a:pt x="207" y="45"/>
                  </a:cubicBezTo>
                  <a:cubicBezTo>
                    <a:pt x="206" y="42"/>
                    <a:pt x="204" y="35"/>
                    <a:pt x="208" y="31"/>
                  </a:cubicBezTo>
                  <a:cubicBezTo>
                    <a:pt x="209" y="28"/>
                    <a:pt x="213" y="27"/>
                    <a:pt x="219" y="28"/>
                  </a:cubicBezTo>
                  <a:cubicBezTo>
                    <a:pt x="220" y="28"/>
                    <a:pt x="221" y="27"/>
                    <a:pt x="221" y="26"/>
                  </a:cubicBezTo>
                  <a:cubicBezTo>
                    <a:pt x="222" y="26"/>
                    <a:pt x="227" y="9"/>
                    <a:pt x="222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6" y="7"/>
                    <a:pt x="196" y="15"/>
                    <a:pt x="191" y="22"/>
                  </a:cubicBezTo>
                  <a:cubicBezTo>
                    <a:pt x="185" y="31"/>
                    <a:pt x="172" y="33"/>
                    <a:pt x="163" y="27"/>
                  </a:cubicBezTo>
                  <a:cubicBezTo>
                    <a:pt x="154" y="21"/>
                    <a:pt x="152" y="9"/>
                    <a:pt x="157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5" y="6"/>
                    <a:pt x="123" y="13"/>
                    <a:pt x="125" y="18"/>
                  </a:cubicBezTo>
                  <a:close/>
                  <a:moveTo>
                    <a:pt x="89" y="157"/>
                  </a:moveTo>
                  <a:cubicBezTo>
                    <a:pt x="61" y="157"/>
                    <a:pt x="38" y="135"/>
                    <a:pt x="38" y="107"/>
                  </a:cubicBezTo>
                  <a:cubicBezTo>
                    <a:pt x="37" y="79"/>
                    <a:pt x="59" y="56"/>
                    <a:pt x="87" y="55"/>
                  </a:cubicBezTo>
                  <a:cubicBezTo>
                    <a:pt x="115" y="55"/>
                    <a:pt x="138" y="77"/>
                    <a:pt x="139" y="105"/>
                  </a:cubicBezTo>
                  <a:cubicBezTo>
                    <a:pt x="139" y="133"/>
                    <a:pt x="117" y="156"/>
                    <a:pt x="89" y="1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3" name="Freeform 50">
              <a:extLst>
                <a:ext uri="{FF2B5EF4-FFF2-40B4-BE49-F238E27FC236}">
                  <a16:creationId xmlns:a16="http://schemas.microsoft.com/office/drawing/2014/main" id="{2B6B0EA3-1514-433E-93D1-AB5E9BC94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650" y="892175"/>
              <a:ext cx="428625" cy="427038"/>
            </a:xfrm>
            <a:custGeom>
              <a:avLst/>
              <a:gdLst>
                <a:gd name="T0" fmla="*/ 38 w 78"/>
                <a:gd name="T1" fmla="*/ 0 h 78"/>
                <a:gd name="T2" fmla="*/ 0 w 78"/>
                <a:gd name="T3" fmla="*/ 40 h 78"/>
                <a:gd name="T4" fmla="*/ 12 w 78"/>
                <a:gd name="T5" fmla="*/ 67 h 78"/>
                <a:gd name="T6" fmla="*/ 39 w 78"/>
                <a:gd name="T7" fmla="*/ 78 h 78"/>
                <a:gd name="T8" fmla="*/ 40 w 78"/>
                <a:gd name="T9" fmla="*/ 78 h 78"/>
                <a:gd name="T10" fmla="*/ 67 w 78"/>
                <a:gd name="T11" fmla="*/ 66 h 78"/>
                <a:gd name="T12" fmla="*/ 78 w 78"/>
                <a:gd name="T13" fmla="*/ 38 h 78"/>
                <a:gd name="T14" fmla="*/ 38 w 78"/>
                <a:gd name="T1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78">
                  <a:moveTo>
                    <a:pt x="38" y="0"/>
                  </a:moveTo>
                  <a:cubicBezTo>
                    <a:pt x="17" y="1"/>
                    <a:pt x="0" y="19"/>
                    <a:pt x="0" y="40"/>
                  </a:cubicBezTo>
                  <a:cubicBezTo>
                    <a:pt x="1" y="50"/>
                    <a:pt x="5" y="60"/>
                    <a:pt x="12" y="67"/>
                  </a:cubicBezTo>
                  <a:cubicBezTo>
                    <a:pt x="20" y="74"/>
                    <a:pt x="29" y="78"/>
                    <a:pt x="39" y="78"/>
                  </a:cubicBezTo>
                  <a:cubicBezTo>
                    <a:pt x="39" y="78"/>
                    <a:pt x="40" y="78"/>
                    <a:pt x="40" y="78"/>
                  </a:cubicBezTo>
                  <a:cubicBezTo>
                    <a:pt x="50" y="78"/>
                    <a:pt x="60" y="73"/>
                    <a:pt x="67" y="66"/>
                  </a:cubicBezTo>
                  <a:cubicBezTo>
                    <a:pt x="74" y="59"/>
                    <a:pt x="78" y="49"/>
                    <a:pt x="78" y="38"/>
                  </a:cubicBezTo>
                  <a:cubicBezTo>
                    <a:pt x="78" y="17"/>
                    <a:pt x="60" y="0"/>
                    <a:pt x="3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92" y="1710582"/>
            <a:ext cx="3164447" cy="20094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2" y="1476127"/>
            <a:ext cx="2383771" cy="228313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61" y="3739182"/>
            <a:ext cx="3520440" cy="386080"/>
          </a:xfrm>
          <a:prstGeom prst="rect">
            <a:avLst/>
          </a:prstGeom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937247" y="239704"/>
            <a:ext cx="10515600" cy="1325563"/>
          </a:xfrm>
        </p:spPr>
        <p:txBody>
          <a:bodyPr/>
          <a:lstStyle/>
          <a:p>
            <a:r>
              <a:rPr lang="es-419" dirty="0"/>
              <a:t>Dispositivo EEG</a:t>
            </a:r>
            <a:endParaRPr lang="en-US" dirty="0"/>
          </a:p>
        </p:txBody>
      </p:sp>
      <p:sp>
        <p:nvSpPr>
          <p:cNvPr id="104" name="Freeform 5">
            <a:extLst>
              <a:ext uri="{FF2B5EF4-FFF2-40B4-BE49-F238E27FC236}">
                <a16:creationId xmlns:a16="http://schemas.microsoft.com/office/drawing/2014/main" id="{1B2AA22D-C312-4029-844B-28DC9D3ACAD6}"/>
              </a:ext>
            </a:extLst>
          </p:cNvPr>
          <p:cNvSpPr>
            <a:spLocks/>
          </p:cNvSpPr>
          <p:nvPr/>
        </p:nvSpPr>
        <p:spPr bwMode="auto">
          <a:xfrm>
            <a:off x="4554199" y="1788161"/>
            <a:ext cx="4056973" cy="5069840"/>
          </a:xfrm>
          <a:custGeom>
            <a:avLst/>
            <a:gdLst>
              <a:gd name="T0" fmla="*/ 156 w 1013"/>
              <a:gd name="T1" fmla="*/ 1270 h 1270"/>
              <a:gd name="T2" fmla="*/ 220 w 1013"/>
              <a:gd name="T3" fmla="*/ 992 h 1270"/>
              <a:gd name="T4" fmla="*/ 103 w 1013"/>
              <a:gd name="T5" fmla="*/ 660 h 1270"/>
              <a:gd name="T6" fmla="*/ 220 w 1013"/>
              <a:gd name="T7" fmla="*/ 145 h 1270"/>
              <a:gd name="T8" fmla="*/ 794 w 1013"/>
              <a:gd name="T9" fmla="*/ 145 h 1270"/>
              <a:gd name="T10" fmla="*/ 928 w 1013"/>
              <a:gd name="T11" fmla="*/ 420 h 1270"/>
              <a:gd name="T12" fmla="*/ 928 w 1013"/>
              <a:gd name="T13" fmla="*/ 519 h 1270"/>
              <a:gd name="T14" fmla="*/ 1001 w 1013"/>
              <a:gd name="T15" fmla="*/ 619 h 1270"/>
              <a:gd name="T16" fmla="*/ 985 w 1013"/>
              <a:gd name="T17" fmla="*/ 663 h 1270"/>
              <a:gd name="T18" fmla="*/ 959 w 1013"/>
              <a:gd name="T19" fmla="*/ 670 h 1270"/>
              <a:gd name="T20" fmla="*/ 945 w 1013"/>
              <a:gd name="T21" fmla="*/ 695 h 1270"/>
              <a:gd name="T22" fmla="*/ 955 w 1013"/>
              <a:gd name="T23" fmla="*/ 735 h 1270"/>
              <a:gd name="T24" fmla="*/ 922 w 1013"/>
              <a:gd name="T25" fmla="*/ 772 h 1270"/>
              <a:gd name="T26" fmla="*/ 936 w 1013"/>
              <a:gd name="T27" fmla="*/ 803 h 1270"/>
              <a:gd name="T28" fmla="*/ 914 w 1013"/>
              <a:gd name="T29" fmla="*/ 851 h 1270"/>
              <a:gd name="T30" fmla="*/ 838 w 1013"/>
              <a:gd name="T31" fmla="*/ 941 h 1270"/>
              <a:gd name="T32" fmla="*/ 680 w 1013"/>
              <a:gd name="T33" fmla="*/ 1058 h 1270"/>
              <a:gd name="T34" fmla="*/ 721 w 1013"/>
              <a:gd name="T35" fmla="*/ 1270 h 1270"/>
              <a:gd name="T36" fmla="*/ 156 w 1013"/>
              <a:gd name="T37" fmla="*/ 1270 h 1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13" h="1270">
                <a:moveTo>
                  <a:pt x="156" y="1270"/>
                </a:moveTo>
                <a:cubicBezTo>
                  <a:pt x="156" y="1270"/>
                  <a:pt x="222" y="1116"/>
                  <a:pt x="220" y="992"/>
                </a:cubicBezTo>
                <a:cubicBezTo>
                  <a:pt x="217" y="868"/>
                  <a:pt x="169" y="784"/>
                  <a:pt x="103" y="660"/>
                </a:cubicBezTo>
                <a:cubicBezTo>
                  <a:pt x="37" y="536"/>
                  <a:pt x="0" y="290"/>
                  <a:pt x="220" y="145"/>
                </a:cubicBezTo>
                <a:cubicBezTo>
                  <a:pt x="440" y="0"/>
                  <a:pt x="718" y="76"/>
                  <a:pt x="794" y="145"/>
                </a:cubicBezTo>
                <a:cubicBezTo>
                  <a:pt x="902" y="244"/>
                  <a:pt x="929" y="387"/>
                  <a:pt x="928" y="420"/>
                </a:cubicBezTo>
                <a:cubicBezTo>
                  <a:pt x="927" y="453"/>
                  <a:pt x="893" y="467"/>
                  <a:pt x="928" y="519"/>
                </a:cubicBezTo>
                <a:cubicBezTo>
                  <a:pt x="949" y="549"/>
                  <a:pt x="979" y="590"/>
                  <a:pt x="1001" y="619"/>
                </a:cubicBezTo>
                <a:cubicBezTo>
                  <a:pt x="1013" y="635"/>
                  <a:pt x="1005" y="658"/>
                  <a:pt x="985" y="663"/>
                </a:cubicBezTo>
                <a:cubicBezTo>
                  <a:pt x="959" y="670"/>
                  <a:pt x="959" y="670"/>
                  <a:pt x="959" y="670"/>
                </a:cubicBezTo>
                <a:cubicBezTo>
                  <a:pt x="949" y="673"/>
                  <a:pt x="942" y="684"/>
                  <a:pt x="945" y="695"/>
                </a:cubicBezTo>
                <a:cubicBezTo>
                  <a:pt x="949" y="709"/>
                  <a:pt x="954" y="727"/>
                  <a:pt x="955" y="735"/>
                </a:cubicBezTo>
                <a:cubicBezTo>
                  <a:pt x="956" y="748"/>
                  <a:pt x="922" y="772"/>
                  <a:pt x="922" y="772"/>
                </a:cubicBezTo>
                <a:cubicBezTo>
                  <a:pt x="922" y="772"/>
                  <a:pt x="950" y="785"/>
                  <a:pt x="936" y="803"/>
                </a:cubicBezTo>
                <a:cubicBezTo>
                  <a:pt x="923" y="821"/>
                  <a:pt x="910" y="824"/>
                  <a:pt x="914" y="851"/>
                </a:cubicBezTo>
                <a:cubicBezTo>
                  <a:pt x="919" y="877"/>
                  <a:pt x="946" y="936"/>
                  <a:pt x="838" y="941"/>
                </a:cubicBezTo>
                <a:cubicBezTo>
                  <a:pt x="729" y="946"/>
                  <a:pt x="655" y="944"/>
                  <a:pt x="680" y="1058"/>
                </a:cubicBezTo>
                <a:cubicBezTo>
                  <a:pt x="704" y="1171"/>
                  <a:pt x="721" y="1270"/>
                  <a:pt x="721" y="1270"/>
                </a:cubicBezTo>
                <a:lnTo>
                  <a:pt x="156" y="12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939800" dir="16200000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2B80107-CF80-46C7-9644-0B819895F5EA}"/>
              </a:ext>
            </a:extLst>
          </p:cNvPr>
          <p:cNvGrpSpPr/>
          <p:nvPr/>
        </p:nvGrpSpPr>
        <p:grpSpPr>
          <a:xfrm>
            <a:off x="5142525" y="2457185"/>
            <a:ext cx="2568040" cy="2156752"/>
            <a:chOff x="1130301" y="2001838"/>
            <a:chExt cx="1625600" cy="1365250"/>
          </a:xfrm>
          <a:noFill/>
        </p:grpSpPr>
        <p:sp>
          <p:nvSpPr>
            <p:cNvPr id="106" name="Freeform 9">
              <a:extLst>
                <a:ext uri="{FF2B5EF4-FFF2-40B4-BE49-F238E27FC236}">
                  <a16:creationId xmlns:a16="http://schemas.microsoft.com/office/drawing/2014/main" id="{FB225E17-3A8C-46FA-9BF7-853218781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526" y="2679700"/>
              <a:ext cx="246063" cy="252412"/>
            </a:xfrm>
            <a:custGeom>
              <a:avLst/>
              <a:gdLst>
                <a:gd name="T0" fmla="*/ 0 w 114"/>
                <a:gd name="T1" fmla="*/ 100 h 117"/>
                <a:gd name="T2" fmla="*/ 89 w 114"/>
                <a:gd name="T3" fmla="*/ 89 h 117"/>
                <a:gd name="T4" fmla="*/ 96 w 114"/>
                <a:gd name="T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117">
                  <a:moveTo>
                    <a:pt x="0" y="100"/>
                  </a:moveTo>
                  <a:cubicBezTo>
                    <a:pt x="28" y="117"/>
                    <a:pt x="67" y="113"/>
                    <a:pt x="89" y="89"/>
                  </a:cubicBezTo>
                  <a:cubicBezTo>
                    <a:pt x="111" y="66"/>
                    <a:pt x="114" y="26"/>
                    <a:pt x="96" y="0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7" name="Freeform 10">
              <a:extLst>
                <a:ext uri="{FF2B5EF4-FFF2-40B4-BE49-F238E27FC236}">
                  <a16:creationId xmlns:a16="http://schemas.microsoft.com/office/drawing/2014/main" id="{4E9D5EC3-B20B-4200-A221-A00C1EE7D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776" y="2447925"/>
              <a:ext cx="111125" cy="273050"/>
            </a:xfrm>
            <a:custGeom>
              <a:avLst/>
              <a:gdLst>
                <a:gd name="T0" fmla="*/ 5 w 51"/>
                <a:gd name="T1" fmla="*/ 127 h 127"/>
                <a:gd name="T2" fmla="*/ 51 w 51"/>
                <a:gd name="T3" fmla="*/ 59 h 127"/>
                <a:gd name="T4" fmla="*/ 0 w 51"/>
                <a:gd name="T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" h="127">
                  <a:moveTo>
                    <a:pt x="5" y="127"/>
                  </a:moveTo>
                  <a:cubicBezTo>
                    <a:pt x="30" y="113"/>
                    <a:pt x="50" y="87"/>
                    <a:pt x="51" y="59"/>
                  </a:cubicBezTo>
                  <a:cubicBezTo>
                    <a:pt x="51" y="30"/>
                    <a:pt x="29" y="1"/>
                    <a:pt x="0" y="0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8" name="Freeform 11">
              <a:extLst>
                <a:ext uri="{FF2B5EF4-FFF2-40B4-BE49-F238E27FC236}">
                  <a16:creationId xmlns:a16="http://schemas.microsoft.com/office/drawing/2014/main" id="{7FFBCEFD-5B11-4879-AE47-60979D991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2206625"/>
              <a:ext cx="241300" cy="285750"/>
            </a:xfrm>
            <a:custGeom>
              <a:avLst/>
              <a:gdLst>
                <a:gd name="T0" fmla="*/ 81 w 112"/>
                <a:gd name="T1" fmla="*/ 133 h 133"/>
                <a:gd name="T2" fmla="*/ 93 w 112"/>
                <a:gd name="T3" fmla="*/ 39 h 133"/>
                <a:gd name="T4" fmla="*/ 0 w 112"/>
                <a:gd name="T5" fmla="*/ 1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2" h="133">
                  <a:moveTo>
                    <a:pt x="81" y="133"/>
                  </a:moveTo>
                  <a:cubicBezTo>
                    <a:pt x="107" y="110"/>
                    <a:pt x="112" y="67"/>
                    <a:pt x="93" y="39"/>
                  </a:cubicBezTo>
                  <a:cubicBezTo>
                    <a:pt x="73" y="10"/>
                    <a:pt x="31" y="0"/>
                    <a:pt x="0" y="16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CCC14636-335A-450C-984F-05E210156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2033588"/>
              <a:ext cx="403225" cy="274637"/>
            </a:xfrm>
            <a:custGeom>
              <a:avLst/>
              <a:gdLst>
                <a:gd name="T0" fmla="*/ 172 w 187"/>
                <a:gd name="T1" fmla="*/ 127 h 127"/>
                <a:gd name="T2" fmla="*/ 162 w 187"/>
                <a:gd name="T3" fmla="*/ 37 h 127"/>
                <a:gd name="T4" fmla="*/ 77 w 187"/>
                <a:gd name="T5" fmla="*/ 4 h 127"/>
                <a:gd name="T6" fmla="*/ 0 w 187"/>
                <a:gd name="T7" fmla="*/ 5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27">
                  <a:moveTo>
                    <a:pt x="172" y="127"/>
                  </a:moveTo>
                  <a:cubicBezTo>
                    <a:pt x="187" y="99"/>
                    <a:pt x="182" y="62"/>
                    <a:pt x="162" y="37"/>
                  </a:cubicBezTo>
                  <a:cubicBezTo>
                    <a:pt x="142" y="13"/>
                    <a:pt x="109" y="0"/>
                    <a:pt x="77" y="4"/>
                  </a:cubicBezTo>
                  <a:cubicBezTo>
                    <a:pt x="46" y="8"/>
                    <a:pt x="17" y="28"/>
                    <a:pt x="0" y="54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0" name="Freeform 13">
              <a:extLst>
                <a:ext uri="{FF2B5EF4-FFF2-40B4-BE49-F238E27FC236}">
                  <a16:creationId xmlns:a16="http://schemas.microsoft.com/office/drawing/2014/main" id="{5728A6D5-64C5-48E2-8A41-C65407DD4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2001838"/>
              <a:ext cx="342900" cy="114300"/>
            </a:xfrm>
            <a:custGeom>
              <a:avLst/>
              <a:gdLst>
                <a:gd name="T0" fmla="*/ 159 w 159"/>
                <a:gd name="T1" fmla="*/ 40 h 53"/>
                <a:gd name="T2" fmla="*/ 76 w 159"/>
                <a:gd name="T3" fmla="*/ 2 h 53"/>
                <a:gd name="T4" fmla="*/ 0 w 159"/>
                <a:gd name="T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53">
                  <a:moveTo>
                    <a:pt x="159" y="40"/>
                  </a:moveTo>
                  <a:cubicBezTo>
                    <a:pt x="140" y="14"/>
                    <a:pt x="107" y="0"/>
                    <a:pt x="76" y="2"/>
                  </a:cubicBezTo>
                  <a:cubicBezTo>
                    <a:pt x="44" y="5"/>
                    <a:pt x="15" y="25"/>
                    <a:pt x="0" y="53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1" name="Freeform 14">
              <a:extLst>
                <a:ext uri="{FF2B5EF4-FFF2-40B4-BE49-F238E27FC236}">
                  <a16:creationId xmlns:a16="http://schemas.microsoft.com/office/drawing/2014/main" id="{2489E293-BAE1-4697-B032-3FBD0CD0B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838" y="2103438"/>
              <a:ext cx="577850" cy="363537"/>
            </a:xfrm>
            <a:custGeom>
              <a:avLst/>
              <a:gdLst>
                <a:gd name="T0" fmla="*/ 266 w 268"/>
                <a:gd name="T1" fmla="*/ 53 h 169"/>
                <a:gd name="T2" fmla="*/ 234 w 268"/>
                <a:gd name="T3" fmla="*/ 11 h 169"/>
                <a:gd name="T4" fmla="*/ 151 w 268"/>
                <a:gd name="T5" fmla="*/ 14 h 169"/>
                <a:gd name="T6" fmla="*/ 101 w 268"/>
                <a:gd name="T7" fmla="*/ 79 h 169"/>
                <a:gd name="T8" fmla="*/ 31 w 268"/>
                <a:gd name="T9" fmla="*/ 99 h 169"/>
                <a:gd name="T10" fmla="*/ 0 w 268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" h="169">
                  <a:moveTo>
                    <a:pt x="266" y="53"/>
                  </a:moveTo>
                  <a:cubicBezTo>
                    <a:pt x="268" y="35"/>
                    <a:pt x="251" y="19"/>
                    <a:pt x="234" y="11"/>
                  </a:cubicBezTo>
                  <a:cubicBezTo>
                    <a:pt x="208" y="0"/>
                    <a:pt x="177" y="1"/>
                    <a:pt x="151" y="14"/>
                  </a:cubicBezTo>
                  <a:cubicBezTo>
                    <a:pt x="126" y="27"/>
                    <a:pt x="107" y="52"/>
                    <a:pt x="101" y="79"/>
                  </a:cubicBezTo>
                  <a:cubicBezTo>
                    <a:pt x="75" y="77"/>
                    <a:pt x="51" y="81"/>
                    <a:pt x="31" y="99"/>
                  </a:cubicBezTo>
                  <a:cubicBezTo>
                    <a:pt x="12" y="116"/>
                    <a:pt x="0" y="142"/>
                    <a:pt x="0" y="169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2" name="Freeform 15">
              <a:extLst>
                <a:ext uri="{FF2B5EF4-FFF2-40B4-BE49-F238E27FC236}">
                  <a16:creationId xmlns:a16="http://schemas.microsoft.com/office/drawing/2014/main" id="{0D38D9ED-2D25-4A13-9C48-2878EFB43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301" y="2459038"/>
              <a:ext cx="355600" cy="514350"/>
            </a:xfrm>
            <a:custGeom>
              <a:avLst/>
              <a:gdLst>
                <a:gd name="T0" fmla="*/ 85 w 165"/>
                <a:gd name="T1" fmla="*/ 5 h 239"/>
                <a:gd name="T2" fmla="*/ 12 w 165"/>
                <a:gd name="T3" fmla="*/ 43 h 239"/>
                <a:gd name="T4" fmla="*/ 31 w 165"/>
                <a:gd name="T5" fmla="*/ 123 h 239"/>
                <a:gd name="T6" fmla="*/ 66 w 165"/>
                <a:gd name="T7" fmla="*/ 218 h 239"/>
                <a:gd name="T8" fmla="*/ 165 w 165"/>
                <a:gd name="T9" fmla="*/ 21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39">
                  <a:moveTo>
                    <a:pt x="85" y="5"/>
                  </a:moveTo>
                  <a:cubicBezTo>
                    <a:pt x="56" y="0"/>
                    <a:pt x="24" y="16"/>
                    <a:pt x="12" y="43"/>
                  </a:cubicBezTo>
                  <a:cubicBezTo>
                    <a:pt x="0" y="70"/>
                    <a:pt x="9" y="104"/>
                    <a:pt x="31" y="123"/>
                  </a:cubicBezTo>
                  <a:cubicBezTo>
                    <a:pt x="20" y="156"/>
                    <a:pt x="37" y="198"/>
                    <a:pt x="66" y="218"/>
                  </a:cubicBezTo>
                  <a:cubicBezTo>
                    <a:pt x="95" y="239"/>
                    <a:pt x="137" y="238"/>
                    <a:pt x="165" y="216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3" name="Freeform 16">
              <a:extLst>
                <a:ext uri="{FF2B5EF4-FFF2-40B4-BE49-F238E27FC236}">
                  <a16:creationId xmlns:a16="http://schemas.microsoft.com/office/drawing/2014/main" id="{6238F621-D73B-4184-840C-1F05B07F5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676" y="2792413"/>
              <a:ext cx="384175" cy="215900"/>
            </a:xfrm>
            <a:custGeom>
              <a:avLst/>
              <a:gdLst>
                <a:gd name="T0" fmla="*/ 178 w 178"/>
                <a:gd name="T1" fmla="*/ 62 h 100"/>
                <a:gd name="T2" fmla="*/ 104 w 178"/>
                <a:gd name="T3" fmla="*/ 96 h 100"/>
                <a:gd name="T4" fmla="*/ 27 w 178"/>
                <a:gd name="T5" fmla="*/ 75 h 100"/>
                <a:gd name="T6" fmla="*/ 14 w 178"/>
                <a:gd name="T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00">
                  <a:moveTo>
                    <a:pt x="178" y="62"/>
                  </a:moveTo>
                  <a:cubicBezTo>
                    <a:pt x="156" y="78"/>
                    <a:pt x="131" y="92"/>
                    <a:pt x="104" y="96"/>
                  </a:cubicBezTo>
                  <a:cubicBezTo>
                    <a:pt x="77" y="100"/>
                    <a:pt x="47" y="94"/>
                    <a:pt x="27" y="75"/>
                  </a:cubicBezTo>
                  <a:cubicBezTo>
                    <a:pt x="7" y="56"/>
                    <a:pt x="0" y="24"/>
                    <a:pt x="14" y="0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4" name="Freeform 17">
              <a:extLst>
                <a:ext uri="{FF2B5EF4-FFF2-40B4-BE49-F238E27FC236}">
                  <a16:creationId xmlns:a16="http://schemas.microsoft.com/office/drawing/2014/main" id="{D19AEE7E-4685-4C42-B8CF-A88B62C84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363" y="2552700"/>
              <a:ext cx="193675" cy="250825"/>
            </a:xfrm>
            <a:custGeom>
              <a:avLst/>
              <a:gdLst>
                <a:gd name="T0" fmla="*/ 90 w 90"/>
                <a:gd name="T1" fmla="*/ 108 h 116"/>
                <a:gd name="T2" fmla="*/ 15 w 90"/>
                <a:gd name="T3" fmla="*/ 80 h 116"/>
                <a:gd name="T4" fmla="*/ 23 w 90"/>
                <a:gd name="T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16">
                  <a:moveTo>
                    <a:pt x="90" y="108"/>
                  </a:moveTo>
                  <a:cubicBezTo>
                    <a:pt x="62" y="116"/>
                    <a:pt x="30" y="104"/>
                    <a:pt x="15" y="80"/>
                  </a:cubicBezTo>
                  <a:cubicBezTo>
                    <a:pt x="0" y="55"/>
                    <a:pt x="3" y="21"/>
                    <a:pt x="23" y="0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5" name="Freeform 18">
              <a:extLst>
                <a:ext uri="{FF2B5EF4-FFF2-40B4-BE49-F238E27FC236}">
                  <a16:creationId xmlns:a16="http://schemas.microsoft.com/office/drawing/2014/main" id="{553F269B-55ED-407E-8216-10132AFD3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2708275"/>
              <a:ext cx="317500" cy="323850"/>
            </a:xfrm>
            <a:custGeom>
              <a:avLst/>
              <a:gdLst>
                <a:gd name="T0" fmla="*/ 94 w 147"/>
                <a:gd name="T1" fmla="*/ 0 h 150"/>
                <a:gd name="T2" fmla="*/ 144 w 147"/>
                <a:gd name="T3" fmla="*/ 78 h 150"/>
                <a:gd name="T4" fmla="*/ 80 w 147"/>
                <a:gd name="T5" fmla="*/ 145 h 150"/>
                <a:gd name="T6" fmla="*/ 0 w 147"/>
                <a:gd name="T7" fmla="*/ 10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150">
                  <a:moveTo>
                    <a:pt x="94" y="0"/>
                  </a:moveTo>
                  <a:cubicBezTo>
                    <a:pt x="125" y="11"/>
                    <a:pt x="147" y="45"/>
                    <a:pt x="144" y="78"/>
                  </a:cubicBezTo>
                  <a:cubicBezTo>
                    <a:pt x="141" y="111"/>
                    <a:pt x="113" y="141"/>
                    <a:pt x="80" y="145"/>
                  </a:cubicBezTo>
                  <a:cubicBezTo>
                    <a:pt x="48" y="150"/>
                    <a:pt x="13" y="131"/>
                    <a:pt x="0" y="100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6" name="Freeform 19">
              <a:extLst>
                <a:ext uri="{FF2B5EF4-FFF2-40B4-BE49-F238E27FC236}">
                  <a16:creationId xmlns:a16="http://schemas.microsoft.com/office/drawing/2014/main" id="{DCD0CE93-5A33-4CF2-8DD8-4343E98F1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1338" y="2974975"/>
              <a:ext cx="341313" cy="90487"/>
            </a:xfrm>
            <a:custGeom>
              <a:avLst/>
              <a:gdLst>
                <a:gd name="T0" fmla="*/ 158 w 158"/>
                <a:gd name="T1" fmla="*/ 5 h 42"/>
                <a:gd name="T2" fmla="*/ 77 w 158"/>
                <a:gd name="T3" fmla="*/ 41 h 42"/>
                <a:gd name="T4" fmla="*/ 0 w 158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42">
                  <a:moveTo>
                    <a:pt x="158" y="5"/>
                  </a:moveTo>
                  <a:cubicBezTo>
                    <a:pt x="138" y="28"/>
                    <a:pt x="108" y="42"/>
                    <a:pt x="77" y="41"/>
                  </a:cubicBezTo>
                  <a:cubicBezTo>
                    <a:pt x="47" y="40"/>
                    <a:pt x="17" y="24"/>
                    <a:pt x="0" y="0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7" name="Freeform 20">
              <a:extLst>
                <a:ext uri="{FF2B5EF4-FFF2-40B4-BE49-F238E27FC236}">
                  <a16:creationId xmlns:a16="http://schemas.microsoft.com/office/drawing/2014/main" id="{8C8729A6-D13D-4758-90DA-634B18EFC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326" y="2389188"/>
              <a:ext cx="493713" cy="368300"/>
            </a:xfrm>
            <a:custGeom>
              <a:avLst/>
              <a:gdLst>
                <a:gd name="T0" fmla="*/ 193 w 229"/>
                <a:gd name="T1" fmla="*/ 171 h 171"/>
                <a:gd name="T2" fmla="*/ 229 w 229"/>
                <a:gd name="T3" fmla="*/ 111 h 171"/>
                <a:gd name="T4" fmla="*/ 190 w 229"/>
                <a:gd name="T5" fmla="*/ 54 h 171"/>
                <a:gd name="T6" fmla="*/ 122 w 229"/>
                <a:gd name="T7" fmla="*/ 65 h 171"/>
                <a:gd name="T8" fmla="*/ 67 w 229"/>
                <a:gd name="T9" fmla="*/ 3 h 171"/>
                <a:gd name="T10" fmla="*/ 0 w 229"/>
                <a:gd name="T11" fmla="*/ 5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171">
                  <a:moveTo>
                    <a:pt x="193" y="171"/>
                  </a:moveTo>
                  <a:cubicBezTo>
                    <a:pt x="215" y="160"/>
                    <a:pt x="229" y="136"/>
                    <a:pt x="229" y="111"/>
                  </a:cubicBezTo>
                  <a:cubicBezTo>
                    <a:pt x="228" y="87"/>
                    <a:pt x="213" y="63"/>
                    <a:pt x="190" y="54"/>
                  </a:cubicBezTo>
                  <a:cubicBezTo>
                    <a:pt x="168" y="44"/>
                    <a:pt x="140" y="48"/>
                    <a:pt x="122" y="65"/>
                  </a:cubicBezTo>
                  <a:cubicBezTo>
                    <a:pt x="119" y="35"/>
                    <a:pt x="97" y="5"/>
                    <a:pt x="67" y="3"/>
                  </a:cubicBezTo>
                  <a:cubicBezTo>
                    <a:pt x="38" y="0"/>
                    <a:pt x="8" y="21"/>
                    <a:pt x="0" y="50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8" name="Freeform 21">
              <a:extLst>
                <a:ext uri="{FF2B5EF4-FFF2-40B4-BE49-F238E27FC236}">
                  <a16:creationId xmlns:a16="http://schemas.microsoft.com/office/drawing/2014/main" id="{ED15A225-9BCA-4EB3-B651-03AD57626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63" y="2328863"/>
              <a:ext cx="642938" cy="498475"/>
            </a:xfrm>
            <a:custGeom>
              <a:avLst/>
              <a:gdLst>
                <a:gd name="T0" fmla="*/ 298 w 298"/>
                <a:gd name="T1" fmla="*/ 185 h 231"/>
                <a:gd name="T2" fmla="*/ 225 w 298"/>
                <a:gd name="T3" fmla="*/ 225 h 231"/>
                <a:gd name="T4" fmla="*/ 176 w 298"/>
                <a:gd name="T5" fmla="*/ 158 h 231"/>
                <a:gd name="T6" fmla="*/ 131 w 298"/>
                <a:gd name="T7" fmla="*/ 176 h 231"/>
                <a:gd name="T8" fmla="*/ 83 w 298"/>
                <a:gd name="T9" fmla="*/ 165 h 231"/>
                <a:gd name="T10" fmla="*/ 73 w 298"/>
                <a:gd name="T11" fmla="*/ 120 h 231"/>
                <a:gd name="T12" fmla="*/ 12 w 298"/>
                <a:gd name="T13" fmla="*/ 96 h 231"/>
                <a:gd name="T14" fmla="*/ 15 w 298"/>
                <a:gd name="T15" fmla="*/ 29 h 231"/>
                <a:gd name="T16" fmla="*/ 79 w 298"/>
                <a:gd name="T17" fmla="*/ 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231">
                  <a:moveTo>
                    <a:pt x="298" y="185"/>
                  </a:moveTo>
                  <a:cubicBezTo>
                    <a:pt x="287" y="214"/>
                    <a:pt x="255" y="231"/>
                    <a:pt x="225" y="225"/>
                  </a:cubicBezTo>
                  <a:cubicBezTo>
                    <a:pt x="196" y="218"/>
                    <a:pt x="174" y="188"/>
                    <a:pt x="176" y="158"/>
                  </a:cubicBezTo>
                  <a:cubicBezTo>
                    <a:pt x="161" y="165"/>
                    <a:pt x="148" y="174"/>
                    <a:pt x="131" y="176"/>
                  </a:cubicBezTo>
                  <a:cubicBezTo>
                    <a:pt x="114" y="179"/>
                    <a:pt x="96" y="176"/>
                    <a:pt x="83" y="165"/>
                  </a:cubicBezTo>
                  <a:cubicBezTo>
                    <a:pt x="70" y="154"/>
                    <a:pt x="65" y="134"/>
                    <a:pt x="73" y="120"/>
                  </a:cubicBezTo>
                  <a:cubicBezTo>
                    <a:pt x="50" y="124"/>
                    <a:pt x="25" y="116"/>
                    <a:pt x="12" y="96"/>
                  </a:cubicBezTo>
                  <a:cubicBezTo>
                    <a:pt x="0" y="76"/>
                    <a:pt x="1" y="48"/>
                    <a:pt x="15" y="29"/>
                  </a:cubicBezTo>
                  <a:cubicBezTo>
                    <a:pt x="29" y="9"/>
                    <a:pt x="56" y="0"/>
                    <a:pt x="79" y="6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9" name="Freeform 22">
              <a:extLst>
                <a:ext uri="{FF2B5EF4-FFF2-40B4-BE49-F238E27FC236}">
                  <a16:creationId xmlns:a16="http://schemas.microsoft.com/office/drawing/2014/main" id="{5E2B5236-F7A7-430B-9B11-CE9C8DF5C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1488" y="2219325"/>
              <a:ext cx="174625" cy="73025"/>
            </a:xfrm>
            <a:custGeom>
              <a:avLst/>
              <a:gdLst>
                <a:gd name="T0" fmla="*/ 81 w 81"/>
                <a:gd name="T1" fmla="*/ 34 h 34"/>
                <a:gd name="T2" fmla="*/ 44 w 81"/>
                <a:gd name="T3" fmla="*/ 3 h 34"/>
                <a:gd name="T4" fmla="*/ 0 w 81"/>
                <a:gd name="T5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34">
                  <a:moveTo>
                    <a:pt x="81" y="34"/>
                  </a:moveTo>
                  <a:cubicBezTo>
                    <a:pt x="76" y="18"/>
                    <a:pt x="61" y="5"/>
                    <a:pt x="44" y="3"/>
                  </a:cubicBezTo>
                  <a:cubicBezTo>
                    <a:pt x="28" y="0"/>
                    <a:pt x="10" y="8"/>
                    <a:pt x="0" y="22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0" name="Freeform 23">
              <a:extLst>
                <a:ext uri="{FF2B5EF4-FFF2-40B4-BE49-F238E27FC236}">
                  <a16:creationId xmlns:a16="http://schemas.microsoft.com/office/drawing/2014/main" id="{C01DFBD9-A03D-4230-A86E-F3B083910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851" y="2273300"/>
              <a:ext cx="217488" cy="233362"/>
            </a:xfrm>
            <a:custGeom>
              <a:avLst/>
              <a:gdLst>
                <a:gd name="T0" fmla="*/ 81 w 101"/>
                <a:gd name="T1" fmla="*/ 108 h 108"/>
                <a:gd name="T2" fmla="*/ 81 w 101"/>
                <a:gd name="T3" fmla="*/ 27 h 108"/>
                <a:gd name="T4" fmla="*/ 0 w 101"/>
                <a:gd name="T5" fmla="*/ 1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1" h="108">
                  <a:moveTo>
                    <a:pt x="81" y="108"/>
                  </a:moveTo>
                  <a:cubicBezTo>
                    <a:pt x="101" y="86"/>
                    <a:pt x="101" y="49"/>
                    <a:pt x="81" y="27"/>
                  </a:cubicBezTo>
                  <a:cubicBezTo>
                    <a:pt x="61" y="4"/>
                    <a:pt x="25" y="0"/>
                    <a:pt x="0" y="17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1" name="Freeform 24">
              <a:extLst>
                <a:ext uri="{FF2B5EF4-FFF2-40B4-BE49-F238E27FC236}">
                  <a16:creationId xmlns:a16="http://schemas.microsoft.com/office/drawing/2014/main" id="{2435FD92-0EEA-4BCF-A350-1DE31BE9D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9813" y="2441575"/>
              <a:ext cx="185738" cy="247650"/>
            </a:xfrm>
            <a:custGeom>
              <a:avLst/>
              <a:gdLst>
                <a:gd name="T0" fmla="*/ 71 w 86"/>
                <a:gd name="T1" fmla="*/ 115 h 115"/>
                <a:gd name="T2" fmla="*/ 71 w 86"/>
                <a:gd name="T3" fmla="*/ 37 h 115"/>
                <a:gd name="T4" fmla="*/ 0 w 86"/>
                <a:gd name="T5" fmla="*/ 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115">
                  <a:moveTo>
                    <a:pt x="71" y="115"/>
                  </a:moveTo>
                  <a:cubicBezTo>
                    <a:pt x="86" y="92"/>
                    <a:pt x="86" y="60"/>
                    <a:pt x="71" y="37"/>
                  </a:cubicBezTo>
                  <a:cubicBezTo>
                    <a:pt x="56" y="14"/>
                    <a:pt x="28" y="0"/>
                    <a:pt x="0" y="4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2" name="Freeform 25">
              <a:extLst>
                <a:ext uri="{FF2B5EF4-FFF2-40B4-BE49-F238E27FC236}">
                  <a16:creationId xmlns:a16="http://schemas.microsoft.com/office/drawing/2014/main" id="{1B62E141-BE30-452C-809D-2420227A0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576" y="2973388"/>
              <a:ext cx="612775" cy="212725"/>
            </a:xfrm>
            <a:custGeom>
              <a:avLst/>
              <a:gdLst>
                <a:gd name="T0" fmla="*/ 284 w 284"/>
                <a:gd name="T1" fmla="*/ 38 h 99"/>
                <a:gd name="T2" fmla="*/ 219 w 284"/>
                <a:gd name="T3" fmla="*/ 93 h 99"/>
                <a:gd name="T4" fmla="*/ 137 w 284"/>
                <a:gd name="T5" fmla="*/ 69 h 99"/>
                <a:gd name="T6" fmla="*/ 48 w 284"/>
                <a:gd name="T7" fmla="*/ 76 h 99"/>
                <a:gd name="T8" fmla="*/ 10 w 284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99">
                  <a:moveTo>
                    <a:pt x="284" y="38"/>
                  </a:moveTo>
                  <a:cubicBezTo>
                    <a:pt x="273" y="65"/>
                    <a:pt x="248" y="86"/>
                    <a:pt x="219" y="93"/>
                  </a:cubicBezTo>
                  <a:cubicBezTo>
                    <a:pt x="190" y="99"/>
                    <a:pt x="158" y="90"/>
                    <a:pt x="137" y="69"/>
                  </a:cubicBezTo>
                  <a:cubicBezTo>
                    <a:pt x="109" y="84"/>
                    <a:pt x="77" y="89"/>
                    <a:pt x="48" y="76"/>
                  </a:cubicBezTo>
                  <a:cubicBezTo>
                    <a:pt x="20" y="63"/>
                    <a:pt x="0" y="29"/>
                    <a:pt x="10" y="0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3" name="Freeform 26">
              <a:extLst>
                <a:ext uri="{FF2B5EF4-FFF2-40B4-BE49-F238E27FC236}">
                  <a16:creationId xmlns:a16="http://schemas.microsoft.com/office/drawing/2014/main" id="{3A8DC824-0789-4898-9074-CE072D270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988" y="3059113"/>
              <a:ext cx="225425" cy="293687"/>
            </a:xfrm>
            <a:custGeom>
              <a:avLst/>
              <a:gdLst>
                <a:gd name="T0" fmla="*/ 104 w 104"/>
                <a:gd name="T1" fmla="*/ 0 h 136"/>
                <a:gd name="T2" fmla="*/ 0 w 104"/>
                <a:gd name="T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4" h="136">
                  <a:moveTo>
                    <a:pt x="104" y="0"/>
                  </a:moveTo>
                  <a:cubicBezTo>
                    <a:pt x="54" y="31"/>
                    <a:pt x="20" y="81"/>
                    <a:pt x="0" y="136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4" name="Freeform 27">
              <a:extLst>
                <a:ext uri="{FF2B5EF4-FFF2-40B4-BE49-F238E27FC236}">
                  <a16:creationId xmlns:a16="http://schemas.microsoft.com/office/drawing/2014/main" id="{9DA712F4-FB6A-48D9-88F1-0536985D6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5913" y="3135313"/>
              <a:ext cx="19050" cy="231775"/>
            </a:xfrm>
            <a:custGeom>
              <a:avLst/>
              <a:gdLst>
                <a:gd name="T0" fmla="*/ 9 w 9"/>
                <a:gd name="T1" fmla="*/ 108 h 108"/>
                <a:gd name="T2" fmla="*/ 2 w 9"/>
                <a:gd name="T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" h="108">
                  <a:moveTo>
                    <a:pt x="9" y="108"/>
                  </a:moveTo>
                  <a:cubicBezTo>
                    <a:pt x="1" y="76"/>
                    <a:pt x="0" y="33"/>
                    <a:pt x="2" y="0"/>
                  </a:cubicBezTo>
                </a:path>
              </a:pathLst>
            </a:custGeom>
            <a:grpFill/>
            <a:ln w="57150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201828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1606">
            <a:extLst>
              <a:ext uri="{FF2B5EF4-FFF2-40B4-BE49-F238E27FC236}">
                <a16:creationId xmlns:a16="http://schemas.microsoft.com/office/drawing/2014/main" id="{2879BCA6-8E11-4093-A576-F66DD56CF082}"/>
              </a:ext>
            </a:extLst>
          </p:cNvPr>
          <p:cNvSpPr>
            <a:spLocks/>
          </p:cNvSpPr>
          <p:nvPr/>
        </p:nvSpPr>
        <p:spPr bwMode="auto">
          <a:xfrm>
            <a:off x="4749692" y="5378440"/>
            <a:ext cx="2388851" cy="856353"/>
          </a:xfrm>
          <a:custGeom>
            <a:avLst/>
            <a:gdLst>
              <a:gd name="T0" fmla="*/ 1549 w 2340"/>
              <a:gd name="T1" fmla="*/ 6 h 1643"/>
              <a:gd name="T2" fmla="*/ 1666 w 2340"/>
              <a:gd name="T3" fmla="*/ 46 h 1643"/>
              <a:gd name="T4" fmla="*/ 1761 w 2340"/>
              <a:gd name="T5" fmla="*/ 123 h 1643"/>
              <a:gd name="T6" fmla="*/ 1824 w 2340"/>
              <a:gd name="T7" fmla="*/ 224 h 1643"/>
              <a:gd name="T8" fmla="*/ 1847 w 2340"/>
              <a:gd name="T9" fmla="*/ 347 h 1643"/>
              <a:gd name="T10" fmla="*/ 1837 w 2340"/>
              <a:gd name="T11" fmla="*/ 426 h 1643"/>
              <a:gd name="T12" fmla="*/ 1906 w 2340"/>
              <a:gd name="T13" fmla="*/ 495 h 1643"/>
              <a:gd name="T14" fmla="*/ 1954 w 2340"/>
              <a:gd name="T15" fmla="*/ 581 h 1643"/>
              <a:gd name="T16" fmla="*/ 2064 w 2340"/>
              <a:gd name="T17" fmla="*/ 583 h 1643"/>
              <a:gd name="T18" fmla="*/ 2173 w 2340"/>
              <a:gd name="T19" fmla="*/ 622 h 1643"/>
              <a:gd name="T20" fmla="*/ 2262 w 2340"/>
              <a:gd name="T21" fmla="*/ 693 h 1643"/>
              <a:gd name="T22" fmla="*/ 2319 w 2340"/>
              <a:gd name="T23" fmla="*/ 789 h 1643"/>
              <a:gd name="T24" fmla="*/ 2340 w 2340"/>
              <a:gd name="T25" fmla="*/ 902 h 1643"/>
              <a:gd name="T26" fmla="*/ 2321 w 2340"/>
              <a:gd name="T27" fmla="*/ 1009 h 1643"/>
              <a:gd name="T28" fmla="*/ 2269 w 2340"/>
              <a:gd name="T29" fmla="*/ 1100 h 1643"/>
              <a:gd name="T30" fmla="*/ 2193 w 2340"/>
              <a:gd name="T31" fmla="*/ 1171 h 1643"/>
              <a:gd name="T32" fmla="*/ 2093 w 2340"/>
              <a:gd name="T33" fmla="*/ 1215 h 1643"/>
              <a:gd name="T34" fmla="*/ 2066 w 2340"/>
              <a:gd name="T35" fmla="*/ 1317 h 1643"/>
              <a:gd name="T36" fmla="*/ 2006 w 2340"/>
              <a:gd name="T37" fmla="*/ 1399 h 1643"/>
              <a:gd name="T38" fmla="*/ 1918 w 2340"/>
              <a:gd name="T39" fmla="*/ 1457 h 1643"/>
              <a:gd name="T40" fmla="*/ 1814 w 2340"/>
              <a:gd name="T41" fmla="*/ 1476 h 1643"/>
              <a:gd name="T42" fmla="*/ 1751 w 2340"/>
              <a:gd name="T43" fmla="*/ 1468 h 1643"/>
              <a:gd name="T44" fmla="*/ 1636 w 2340"/>
              <a:gd name="T45" fmla="*/ 1562 h 1643"/>
              <a:gd name="T46" fmla="*/ 1499 w 2340"/>
              <a:gd name="T47" fmla="*/ 1622 h 1643"/>
              <a:gd name="T48" fmla="*/ 1346 w 2340"/>
              <a:gd name="T49" fmla="*/ 1643 h 1643"/>
              <a:gd name="T50" fmla="*/ 1190 w 2340"/>
              <a:gd name="T51" fmla="*/ 1622 h 1643"/>
              <a:gd name="T52" fmla="*/ 1052 w 2340"/>
              <a:gd name="T53" fmla="*/ 1562 h 1643"/>
              <a:gd name="T54" fmla="*/ 937 w 2340"/>
              <a:gd name="T55" fmla="*/ 1468 h 1643"/>
              <a:gd name="T56" fmla="*/ 835 w 2340"/>
              <a:gd name="T57" fmla="*/ 1416 h 1643"/>
              <a:gd name="T58" fmla="*/ 735 w 2340"/>
              <a:gd name="T59" fmla="*/ 1397 h 1643"/>
              <a:gd name="T60" fmla="*/ 649 w 2340"/>
              <a:gd name="T61" fmla="*/ 1345 h 1643"/>
              <a:gd name="T62" fmla="*/ 589 w 2340"/>
              <a:gd name="T63" fmla="*/ 1267 h 1643"/>
              <a:gd name="T64" fmla="*/ 491 w 2340"/>
              <a:gd name="T65" fmla="*/ 1313 h 1643"/>
              <a:gd name="T66" fmla="*/ 380 w 2340"/>
              <a:gd name="T67" fmla="*/ 1328 h 1643"/>
              <a:gd name="T68" fmla="*/ 261 w 2340"/>
              <a:gd name="T69" fmla="*/ 1309 h 1643"/>
              <a:gd name="T70" fmla="*/ 155 w 2340"/>
              <a:gd name="T71" fmla="*/ 1255 h 1643"/>
              <a:gd name="T72" fmla="*/ 73 w 2340"/>
              <a:gd name="T73" fmla="*/ 1173 h 1643"/>
              <a:gd name="T74" fmla="*/ 19 w 2340"/>
              <a:gd name="T75" fmla="*/ 1069 h 1643"/>
              <a:gd name="T76" fmla="*/ 0 w 2340"/>
              <a:gd name="T77" fmla="*/ 950 h 1643"/>
              <a:gd name="T78" fmla="*/ 15 w 2340"/>
              <a:gd name="T79" fmla="*/ 841 h 1643"/>
              <a:gd name="T80" fmla="*/ 59 w 2340"/>
              <a:gd name="T81" fmla="*/ 747 h 1643"/>
              <a:gd name="T82" fmla="*/ 130 w 2340"/>
              <a:gd name="T83" fmla="*/ 662 h 1643"/>
              <a:gd name="T84" fmla="*/ 225 w 2340"/>
              <a:gd name="T85" fmla="*/ 603 h 1643"/>
              <a:gd name="T86" fmla="*/ 326 w 2340"/>
              <a:gd name="T87" fmla="*/ 574 h 1643"/>
              <a:gd name="T88" fmla="*/ 432 w 2340"/>
              <a:gd name="T89" fmla="*/ 574 h 1643"/>
              <a:gd name="T90" fmla="*/ 528 w 2340"/>
              <a:gd name="T91" fmla="*/ 599 h 1643"/>
              <a:gd name="T92" fmla="*/ 609 w 2340"/>
              <a:gd name="T93" fmla="*/ 589 h 1643"/>
              <a:gd name="T94" fmla="*/ 697 w 2340"/>
              <a:gd name="T95" fmla="*/ 543 h 1643"/>
              <a:gd name="T96" fmla="*/ 797 w 2340"/>
              <a:gd name="T97" fmla="*/ 526 h 1643"/>
              <a:gd name="T98" fmla="*/ 802 w 2340"/>
              <a:gd name="T99" fmla="*/ 441 h 1643"/>
              <a:gd name="T100" fmla="*/ 843 w 2340"/>
              <a:gd name="T101" fmla="*/ 336 h 1643"/>
              <a:gd name="T102" fmla="*/ 918 w 2340"/>
              <a:gd name="T103" fmla="*/ 251 h 1643"/>
              <a:gd name="T104" fmla="*/ 1018 w 2340"/>
              <a:gd name="T105" fmla="*/ 196 h 1643"/>
              <a:gd name="T106" fmla="*/ 1135 w 2340"/>
              <a:gd name="T107" fmla="*/ 175 h 1643"/>
              <a:gd name="T108" fmla="*/ 1204 w 2340"/>
              <a:gd name="T109" fmla="*/ 127 h 1643"/>
              <a:gd name="T110" fmla="*/ 1298 w 2340"/>
              <a:gd name="T111" fmla="*/ 48 h 1643"/>
              <a:gd name="T112" fmla="*/ 1417 w 2340"/>
              <a:gd name="T113" fmla="*/ 6 h 1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40" h="1643">
                <a:moveTo>
                  <a:pt x="1484" y="0"/>
                </a:moveTo>
                <a:lnTo>
                  <a:pt x="1549" y="6"/>
                </a:lnTo>
                <a:lnTo>
                  <a:pt x="1611" y="21"/>
                </a:lnTo>
                <a:lnTo>
                  <a:pt x="1666" y="46"/>
                </a:lnTo>
                <a:lnTo>
                  <a:pt x="1716" y="80"/>
                </a:lnTo>
                <a:lnTo>
                  <a:pt x="1761" y="123"/>
                </a:lnTo>
                <a:lnTo>
                  <a:pt x="1797" y="171"/>
                </a:lnTo>
                <a:lnTo>
                  <a:pt x="1824" y="224"/>
                </a:lnTo>
                <a:lnTo>
                  <a:pt x="1841" y="284"/>
                </a:lnTo>
                <a:lnTo>
                  <a:pt x="1847" y="347"/>
                </a:lnTo>
                <a:lnTo>
                  <a:pt x="1843" y="386"/>
                </a:lnTo>
                <a:lnTo>
                  <a:pt x="1837" y="426"/>
                </a:lnTo>
                <a:lnTo>
                  <a:pt x="1874" y="457"/>
                </a:lnTo>
                <a:lnTo>
                  <a:pt x="1906" y="495"/>
                </a:lnTo>
                <a:lnTo>
                  <a:pt x="1933" y="535"/>
                </a:lnTo>
                <a:lnTo>
                  <a:pt x="1954" y="581"/>
                </a:lnTo>
                <a:lnTo>
                  <a:pt x="2002" y="578"/>
                </a:lnTo>
                <a:lnTo>
                  <a:pt x="2064" y="583"/>
                </a:lnTo>
                <a:lnTo>
                  <a:pt x="2120" y="599"/>
                </a:lnTo>
                <a:lnTo>
                  <a:pt x="2173" y="622"/>
                </a:lnTo>
                <a:lnTo>
                  <a:pt x="2219" y="654"/>
                </a:lnTo>
                <a:lnTo>
                  <a:pt x="2262" y="693"/>
                </a:lnTo>
                <a:lnTo>
                  <a:pt x="2294" y="739"/>
                </a:lnTo>
                <a:lnTo>
                  <a:pt x="2319" y="789"/>
                </a:lnTo>
                <a:lnTo>
                  <a:pt x="2335" y="844"/>
                </a:lnTo>
                <a:lnTo>
                  <a:pt x="2340" y="902"/>
                </a:lnTo>
                <a:lnTo>
                  <a:pt x="2337" y="958"/>
                </a:lnTo>
                <a:lnTo>
                  <a:pt x="2321" y="1009"/>
                </a:lnTo>
                <a:lnTo>
                  <a:pt x="2300" y="1057"/>
                </a:lnTo>
                <a:lnTo>
                  <a:pt x="2269" y="1100"/>
                </a:lnTo>
                <a:lnTo>
                  <a:pt x="2235" y="1138"/>
                </a:lnTo>
                <a:lnTo>
                  <a:pt x="2193" y="1171"/>
                </a:lnTo>
                <a:lnTo>
                  <a:pt x="2145" y="1196"/>
                </a:lnTo>
                <a:lnTo>
                  <a:pt x="2093" y="1215"/>
                </a:lnTo>
                <a:lnTo>
                  <a:pt x="2085" y="1269"/>
                </a:lnTo>
                <a:lnTo>
                  <a:pt x="2066" y="1317"/>
                </a:lnTo>
                <a:lnTo>
                  <a:pt x="2039" y="1361"/>
                </a:lnTo>
                <a:lnTo>
                  <a:pt x="2006" y="1399"/>
                </a:lnTo>
                <a:lnTo>
                  <a:pt x="1964" y="1432"/>
                </a:lnTo>
                <a:lnTo>
                  <a:pt x="1918" y="1457"/>
                </a:lnTo>
                <a:lnTo>
                  <a:pt x="1868" y="1470"/>
                </a:lnTo>
                <a:lnTo>
                  <a:pt x="1814" y="1476"/>
                </a:lnTo>
                <a:lnTo>
                  <a:pt x="1782" y="1474"/>
                </a:lnTo>
                <a:lnTo>
                  <a:pt x="1751" y="1468"/>
                </a:lnTo>
                <a:lnTo>
                  <a:pt x="1697" y="1520"/>
                </a:lnTo>
                <a:lnTo>
                  <a:pt x="1636" y="1562"/>
                </a:lnTo>
                <a:lnTo>
                  <a:pt x="1570" y="1597"/>
                </a:lnTo>
                <a:lnTo>
                  <a:pt x="1499" y="1622"/>
                </a:lnTo>
                <a:lnTo>
                  <a:pt x="1423" y="1639"/>
                </a:lnTo>
                <a:lnTo>
                  <a:pt x="1346" y="1643"/>
                </a:lnTo>
                <a:lnTo>
                  <a:pt x="1265" y="1637"/>
                </a:lnTo>
                <a:lnTo>
                  <a:pt x="1190" y="1622"/>
                </a:lnTo>
                <a:lnTo>
                  <a:pt x="1119" y="1597"/>
                </a:lnTo>
                <a:lnTo>
                  <a:pt x="1052" y="1562"/>
                </a:lnTo>
                <a:lnTo>
                  <a:pt x="993" y="1518"/>
                </a:lnTo>
                <a:lnTo>
                  <a:pt x="937" y="1468"/>
                </a:lnTo>
                <a:lnTo>
                  <a:pt x="891" y="1411"/>
                </a:lnTo>
                <a:lnTo>
                  <a:pt x="835" y="1416"/>
                </a:lnTo>
                <a:lnTo>
                  <a:pt x="783" y="1411"/>
                </a:lnTo>
                <a:lnTo>
                  <a:pt x="735" y="1397"/>
                </a:lnTo>
                <a:lnTo>
                  <a:pt x="689" y="1374"/>
                </a:lnTo>
                <a:lnTo>
                  <a:pt x="649" y="1345"/>
                </a:lnTo>
                <a:lnTo>
                  <a:pt x="616" y="1309"/>
                </a:lnTo>
                <a:lnTo>
                  <a:pt x="589" y="1267"/>
                </a:lnTo>
                <a:lnTo>
                  <a:pt x="541" y="1294"/>
                </a:lnTo>
                <a:lnTo>
                  <a:pt x="491" y="1313"/>
                </a:lnTo>
                <a:lnTo>
                  <a:pt x="438" y="1324"/>
                </a:lnTo>
                <a:lnTo>
                  <a:pt x="380" y="1328"/>
                </a:lnTo>
                <a:lnTo>
                  <a:pt x="319" y="1324"/>
                </a:lnTo>
                <a:lnTo>
                  <a:pt x="261" y="1309"/>
                </a:lnTo>
                <a:lnTo>
                  <a:pt x="205" y="1286"/>
                </a:lnTo>
                <a:lnTo>
                  <a:pt x="155" y="1255"/>
                </a:lnTo>
                <a:lnTo>
                  <a:pt x="111" y="1217"/>
                </a:lnTo>
                <a:lnTo>
                  <a:pt x="73" y="1173"/>
                </a:lnTo>
                <a:lnTo>
                  <a:pt x="42" y="1123"/>
                </a:lnTo>
                <a:lnTo>
                  <a:pt x="19" y="1069"/>
                </a:lnTo>
                <a:lnTo>
                  <a:pt x="6" y="1011"/>
                </a:lnTo>
                <a:lnTo>
                  <a:pt x="0" y="950"/>
                </a:lnTo>
                <a:lnTo>
                  <a:pt x="4" y="894"/>
                </a:lnTo>
                <a:lnTo>
                  <a:pt x="15" y="841"/>
                </a:lnTo>
                <a:lnTo>
                  <a:pt x="34" y="793"/>
                </a:lnTo>
                <a:lnTo>
                  <a:pt x="59" y="747"/>
                </a:lnTo>
                <a:lnTo>
                  <a:pt x="90" y="704"/>
                </a:lnTo>
                <a:lnTo>
                  <a:pt x="130" y="662"/>
                </a:lnTo>
                <a:lnTo>
                  <a:pt x="178" y="628"/>
                </a:lnTo>
                <a:lnTo>
                  <a:pt x="225" y="603"/>
                </a:lnTo>
                <a:lnTo>
                  <a:pt x="273" y="585"/>
                </a:lnTo>
                <a:lnTo>
                  <a:pt x="326" y="574"/>
                </a:lnTo>
                <a:lnTo>
                  <a:pt x="380" y="570"/>
                </a:lnTo>
                <a:lnTo>
                  <a:pt x="432" y="574"/>
                </a:lnTo>
                <a:lnTo>
                  <a:pt x="480" y="583"/>
                </a:lnTo>
                <a:lnTo>
                  <a:pt x="528" y="599"/>
                </a:lnTo>
                <a:lnTo>
                  <a:pt x="570" y="622"/>
                </a:lnTo>
                <a:lnTo>
                  <a:pt x="609" y="589"/>
                </a:lnTo>
                <a:lnTo>
                  <a:pt x="651" y="564"/>
                </a:lnTo>
                <a:lnTo>
                  <a:pt x="697" y="543"/>
                </a:lnTo>
                <a:lnTo>
                  <a:pt x="745" y="532"/>
                </a:lnTo>
                <a:lnTo>
                  <a:pt x="797" y="526"/>
                </a:lnTo>
                <a:lnTo>
                  <a:pt x="797" y="499"/>
                </a:lnTo>
                <a:lnTo>
                  <a:pt x="802" y="441"/>
                </a:lnTo>
                <a:lnTo>
                  <a:pt x="818" y="386"/>
                </a:lnTo>
                <a:lnTo>
                  <a:pt x="843" y="336"/>
                </a:lnTo>
                <a:lnTo>
                  <a:pt x="875" y="290"/>
                </a:lnTo>
                <a:lnTo>
                  <a:pt x="918" y="251"/>
                </a:lnTo>
                <a:lnTo>
                  <a:pt x="964" y="219"/>
                </a:lnTo>
                <a:lnTo>
                  <a:pt x="1018" y="196"/>
                </a:lnTo>
                <a:lnTo>
                  <a:pt x="1073" y="180"/>
                </a:lnTo>
                <a:lnTo>
                  <a:pt x="1135" y="175"/>
                </a:lnTo>
                <a:lnTo>
                  <a:pt x="1167" y="176"/>
                </a:lnTo>
                <a:lnTo>
                  <a:pt x="1204" y="127"/>
                </a:lnTo>
                <a:lnTo>
                  <a:pt x="1246" y="84"/>
                </a:lnTo>
                <a:lnTo>
                  <a:pt x="1298" y="48"/>
                </a:lnTo>
                <a:lnTo>
                  <a:pt x="1355" y="21"/>
                </a:lnTo>
                <a:lnTo>
                  <a:pt x="1417" y="6"/>
                </a:lnTo>
                <a:lnTo>
                  <a:pt x="148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1606">
            <a:extLst>
              <a:ext uri="{FF2B5EF4-FFF2-40B4-BE49-F238E27FC236}">
                <a16:creationId xmlns:a16="http://schemas.microsoft.com/office/drawing/2014/main" id="{0DF1E217-F5A8-484B-8A89-15A2E7352F36}"/>
              </a:ext>
            </a:extLst>
          </p:cNvPr>
          <p:cNvSpPr>
            <a:spLocks/>
          </p:cNvSpPr>
          <p:nvPr/>
        </p:nvSpPr>
        <p:spPr bwMode="auto">
          <a:xfrm>
            <a:off x="8052088" y="5085846"/>
            <a:ext cx="2388851" cy="1045112"/>
          </a:xfrm>
          <a:custGeom>
            <a:avLst/>
            <a:gdLst>
              <a:gd name="T0" fmla="*/ 1549 w 2340"/>
              <a:gd name="T1" fmla="*/ 6 h 1643"/>
              <a:gd name="T2" fmla="*/ 1666 w 2340"/>
              <a:gd name="T3" fmla="*/ 46 h 1643"/>
              <a:gd name="T4" fmla="*/ 1761 w 2340"/>
              <a:gd name="T5" fmla="*/ 123 h 1643"/>
              <a:gd name="T6" fmla="*/ 1824 w 2340"/>
              <a:gd name="T7" fmla="*/ 224 h 1643"/>
              <a:gd name="T8" fmla="*/ 1847 w 2340"/>
              <a:gd name="T9" fmla="*/ 347 h 1643"/>
              <a:gd name="T10" fmla="*/ 1837 w 2340"/>
              <a:gd name="T11" fmla="*/ 426 h 1643"/>
              <a:gd name="T12" fmla="*/ 1906 w 2340"/>
              <a:gd name="T13" fmla="*/ 495 h 1643"/>
              <a:gd name="T14" fmla="*/ 1954 w 2340"/>
              <a:gd name="T15" fmla="*/ 581 h 1643"/>
              <a:gd name="T16" fmla="*/ 2064 w 2340"/>
              <a:gd name="T17" fmla="*/ 583 h 1643"/>
              <a:gd name="T18" fmla="*/ 2173 w 2340"/>
              <a:gd name="T19" fmla="*/ 622 h 1643"/>
              <a:gd name="T20" fmla="*/ 2262 w 2340"/>
              <a:gd name="T21" fmla="*/ 693 h 1643"/>
              <a:gd name="T22" fmla="*/ 2319 w 2340"/>
              <a:gd name="T23" fmla="*/ 789 h 1643"/>
              <a:gd name="T24" fmla="*/ 2340 w 2340"/>
              <a:gd name="T25" fmla="*/ 902 h 1643"/>
              <a:gd name="T26" fmla="*/ 2321 w 2340"/>
              <a:gd name="T27" fmla="*/ 1009 h 1643"/>
              <a:gd name="T28" fmla="*/ 2269 w 2340"/>
              <a:gd name="T29" fmla="*/ 1100 h 1643"/>
              <a:gd name="T30" fmla="*/ 2193 w 2340"/>
              <a:gd name="T31" fmla="*/ 1171 h 1643"/>
              <a:gd name="T32" fmla="*/ 2093 w 2340"/>
              <a:gd name="T33" fmla="*/ 1215 h 1643"/>
              <a:gd name="T34" fmla="*/ 2066 w 2340"/>
              <a:gd name="T35" fmla="*/ 1317 h 1643"/>
              <a:gd name="T36" fmla="*/ 2006 w 2340"/>
              <a:gd name="T37" fmla="*/ 1399 h 1643"/>
              <a:gd name="T38" fmla="*/ 1918 w 2340"/>
              <a:gd name="T39" fmla="*/ 1457 h 1643"/>
              <a:gd name="T40" fmla="*/ 1814 w 2340"/>
              <a:gd name="T41" fmla="*/ 1476 h 1643"/>
              <a:gd name="T42" fmla="*/ 1751 w 2340"/>
              <a:gd name="T43" fmla="*/ 1468 h 1643"/>
              <a:gd name="T44" fmla="*/ 1636 w 2340"/>
              <a:gd name="T45" fmla="*/ 1562 h 1643"/>
              <a:gd name="T46" fmla="*/ 1499 w 2340"/>
              <a:gd name="T47" fmla="*/ 1622 h 1643"/>
              <a:gd name="T48" fmla="*/ 1346 w 2340"/>
              <a:gd name="T49" fmla="*/ 1643 h 1643"/>
              <a:gd name="T50" fmla="*/ 1190 w 2340"/>
              <a:gd name="T51" fmla="*/ 1622 h 1643"/>
              <a:gd name="T52" fmla="*/ 1052 w 2340"/>
              <a:gd name="T53" fmla="*/ 1562 h 1643"/>
              <a:gd name="T54" fmla="*/ 937 w 2340"/>
              <a:gd name="T55" fmla="*/ 1468 h 1643"/>
              <a:gd name="T56" fmla="*/ 835 w 2340"/>
              <a:gd name="T57" fmla="*/ 1416 h 1643"/>
              <a:gd name="T58" fmla="*/ 735 w 2340"/>
              <a:gd name="T59" fmla="*/ 1397 h 1643"/>
              <a:gd name="T60" fmla="*/ 649 w 2340"/>
              <a:gd name="T61" fmla="*/ 1345 h 1643"/>
              <a:gd name="T62" fmla="*/ 589 w 2340"/>
              <a:gd name="T63" fmla="*/ 1267 h 1643"/>
              <a:gd name="T64" fmla="*/ 491 w 2340"/>
              <a:gd name="T65" fmla="*/ 1313 h 1643"/>
              <a:gd name="T66" fmla="*/ 380 w 2340"/>
              <a:gd name="T67" fmla="*/ 1328 h 1643"/>
              <a:gd name="T68" fmla="*/ 261 w 2340"/>
              <a:gd name="T69" fmla="*/ 1309 h 1643"/>
              <a:gd name="T70" fmla="*/ 155 w 2340"/>
              <a:gd name="T71" fmla="*/ 1255 h 1643"/>
              <a:gd name="T72" fmla="*/ 73 w 2340"/>
              <a:gd name="T73" fmla="*/ 1173 h 1643"/>
              <a:gd name="T74" fmla="*/ 19 w 2340"/>
              <a:gd name="T75" fmla="*/ 1069 h 1643"/>
              <a:gd name="T76" fmla="*/ 0 w 2340"/>
              <a:gd name="T77" fmla="*/ 950 h 1643"/>
              <a:gd name="T78" fmla="*/ 15 w 2340"/>
              <a:gd name="T79" fmla="*/ 841 h 1643"/>
              <a:gd name="T80" fmla="*/ 59 w 2340"/>
              <a:gd name="T81" fmla="*/ 747 h 1643"/>
              <a:gd name="T82" fmla="*/ 130 w 2340"/>
              <a:gd name="T83" fmla="*/ 662 h 1643"/>
              <a:gd name="T84" fmla="*/ 225 w 2340"/>
              <a:gd name="T85" fmla="*/ 603 h 1643"/>
              <a:gd name="T86" fmla="*/ 326 w 2340"/>
              <a:gd name="T87" fmla="*/ 574 h 1643"/>
              <a:gd name="T88" fmla="*/ 432 w 2340"/>
              <a:gd name="T89" fmla="*/ 574 h 1643"/>
              <a:gd name="T90" fmla="*/ 528 w 2340"/>
              <a:gd name="T91" fmla="*/ 599 h 1643"/>
              <a:gd name="T92" fmla="*/ 609 w 2340"/>
              <a:gd name="T93" fmla="*/ 589 h 1643"/>
              <a:gd name="T94" fmla="*/ 697 w 2340"/>
              <a:gd name="T95" fmla="*/ 543 h 1643"/>
              <a:gd name="T96" fmla="*/ 797 w 2340"/>
              <a:gd name="T97" fmla="*/ 526 h 1643"/>
              <a:gd name="T98" fmla="*/ 802 w 2340"/>
              <a:gd name="T99" fmla="*/ 441 h 1643"/>
              <a:gd name="T100" fmla="*/ 843 w 2340"/>
              <a:gd name="T101" fmla="*/ 336 h 1643"/>
              <a:gd name="T102" fmla="*/ 918 w 2340"/>
              <a:gd name="T103" fmla="*/ 251 h 1643"/>
              <a:gd name="T104" fmla="*/ 1018 w 2340"/>
              <a:gd name="T105" fmla="*/ 196 h 1643"/>
              <a:gd name="T106" fmla="*/ 1135 w 2340"/>
              <a:gd name="T107" fmla="*/ 175 h 1643"/>
              <a:gd name="T108" fmla="*/ 1204 w 2340"/>
              <a:gd name="T109" fmla="*/ 127 h 1643"/>
              <a:gd name="T110" fmla="*/ 1298 w 2340"/>
              <a:gd name="T111" fmla="*/ 48 h 1643"/>
              <a:gd name="T112" fmla="*/ 1417 w 2340"/>
              <a:gd name="T113" fmla="*/ 6 h 1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40" h="1643">
                <a:moveTo>
                  <a:pt x="1484" y="0"/>
                </a:moveTo>
                <a:lnTo>
                  <a:pt x="1549" y="6"/>
                </a:lnTo>
                <a:lnTo>
                  <a:pt x="1611" y="21"/>
                </a:lnTo>
                <a:lnTo>
                  <a:pt x="1666" y="46"/>
                </a:lnTo>
                <a:lnTo>
                  <a:pt x="1716" y="80"/>
                </a:lnTo>
                <a:lnTo>
                  <a:pt x="1761" y="123"/>
                </a:lnTo>
                <a:lnTo>
                  <a:pt x="1797" y="171"/>
                </a:lnTo>
                <a:lnTo>
                  <a:pt x="1824" y="224"/>
                </a:lnTo>
                <a:lnTo>
                  <a:pt x="1841" y="284"/>
                </a:lnTo>
                <a:lnTo>
                  <a:pt x="1847" y="347"/>
                </a:lnTo>
                <a:lnTo>
                  <a:pt x="1843" y="386"/>
                </a:lnTo>
                <a:lnTo>
                  <a:pt x="1837" y="426"/>
                </a:lnTo>
                <a:lnTo>
                  <a:pt x="1874" y="457"/>
                </a:lnTo>
                <a:lnTo>
                  <a:pt x="1906" y="495"/>
                </a:lnTo>
                <a:lnTo>
                  <a:pt x="1933" y="535"/>
                </a:lnTo>
                <a:lnTo>
                  <a:pt x="1954" y="581"/>
                </a:lnTo>
                <a:lnTo>
                  <a:pt x="2002" y="578"/>
                </a:lnTo>
                <a:lnTo>
                  <a:pt x="2064" y="583"/>
                </a:lnTo>
                <a:lnTo>
                  <a:pt x="2120" y="599"/>
                </a:lnTo>
                <a:lnTo>
                  <a:pt x="2173" y="622"/>
                </a:lnTo>
                <a:lnTo>
                  <a:pt x="2219" y="654"/>
                </a:lnTo>
                <a:lnTo>
                  <a:pt x="2262" y="693"/>
                </a:lnTo>
                <a:lnTo>
                  <a:pt x="2294" y="739"/>
                </a:lnTo>
                <a:lnTo>
                  <a:pt x="2319" y="789"/>
                </a:lnTo>
                <a:lnTo>
                  <a:pt x="2335" y="844"/>
                </a:lnTo>
                <a:lnTo>
                  <a:pt x="2340" y="902"/>
                </a:lnTo>
                <a:lnTo>
                  <a:pt x="2337" y="958"/>
                </a:lnTo>
                <a:lnTo>
                  <a:pt x="2321" y="1009"/>
                </a:lnTo>
                <a:lnTo>
                  <a:pt x="2300" y="1057"/>
                </a:lnTo>
                <a:lnTo>
                  <a:pt x="2269" y="1100"/>
                </a:lnTo>
                <a:lnTo>
                  <a:pt x="2235" y="1138"/>
                </a:lnTo>
                <a:lnTo>
                  <a:pt x="2193" y="1171"/>
                </a:lnTo>
                <a:lnTo>
                  <a:pt x="2145" y="1196"/>
                </a:lnTo>
                <a:lnTo>
                  <a:pt x="2093" y="1215"/>
                </a:lnTo>
                <a:lnTo>
                  <a:pt x="2085" y="1269"/>
                </a:lnTo>
                <a:lnTo>
                  <a:pt x="2066" y="1317"/>
                </a:lnTo>
                <a:lnTo>
                  <a:pt x="2039" y="1361"/>
                </a:lnTo>
                <a:lnTo>
                  <a:pt x="2006" y="1399"/>
                </a:lnTo>
                <a:lnTo>
                  <a:pt x="1964" y="1432"/>
                </a:lnTo>
                <a:lnTo>
                  <a:pt x="1918" y="1457"/>
                </a:lnTo>
                <a:lnTo>
                  <a:pt x="1868" y="1470"/>
                </a:lnTo>
                <a:lnTo>
                  <a:pt x="1814" y="1476"/>
                </a:lnTo>
                <a:lnTo>
                  <a:pt x="1782" y="1474"/>
                </a:lnTo>
                <a:lnTo>
                  <a:pt x="1751" y="1468"/>
                </a:lnTo>
                <a:lnTo>
                  <a:pt x="1697" y="1520"/>
                </a:lnTo>
                <a:lnTo>
                  <a:pt x="1636" y="1562"/>
                </a:lnTo>
                <a:lnTo>
                  <a:pt x="1570" y="1597"/>
                </a:lnTo>
                <a:lnTo>
                  <a:pt x="1499" y="1622"/>
                </a:lnTo>
                <a:lnTo>
                  <a:pt x="1423" y="1639"/>
                </a:lnTo>
                <a:lnTo>
                  <a:pt x="1346" y="1643"/>
                </a:lnTo>
                <a:lnTo>
                  <a:pt x="1265" y="1637"/>
                </a:lnTo>
                <a:lnTo>
                  <a:pt x="1190" y="1622"/>
                </a:lnTo>
                <a:lnTo>
                  <a:pt x="1119" y="1597"/>
                </a:lnTo>
                <a:lnTo>
                  <a:pt x="1052" y="1562"/>
                </a:lnTo>
                <a:lnTo>
                  <a:pt x="993" y="1518"/>
                </a:lnTo>
                <a:lnTo>
                  <a:pt x="937" y="1468"/>
                </a:lnTo>
                <a:lnTo>
                  <a:pt x="891" y="1411"/>
                </a:lnTo>
                <a:lnTo>
                  <a:pt x="835" y="1416"/>
                </a:lnTo>
                <a:lnTo>
                  <a:pt x="783" y="1411"/>
                </a:lnTo>
                <a:lnTo>
                  <a:pt x="735" y="1397"/>
                </a:lnTo>
                <a:lnTo>
                  <a:pt x="689" y="1374"/>
                </a:lnTo>
                <a:lnTo>
                  <a:pt x="649" y="1345"/>
                </a:lnTo>
                <a:lnTo>
                  <a:pt x="616" y="1309"/>
                </a:lnTo>
                <a:lnTo>
                  <a:pt x="589" y="1267"/>
                </a:lnTo>
                <a:lnTo>
                  <a:pt x="541" y="1294"/>
                </a:lnTo>
                <a:lnTo>
                  <a:pt x="491" y="1313"/>
                </a:lnTo>
                <a:lnTo>
                  <a:pt x="438" y="1324"/>
                </a:lnTo>
                <a:lnTo>
                  <a:pt x="380" y="1328"/>
                </a:lnTo>
                <a:lnTo>
                  <a:pt x="319" y="1324"/>
                </a:lnTo>
                <a:lnTo>
                  <a:pt x="261" y="1309"/>
                </a:lnTo>
                <a:lnTo>
                  <a:pt x="205" y="1286"/>
                </a:lnTo>
                <a:lnTo>
                  <a:pt x="155" y="1255"/>
                </a:lnTo>
                <a:lnTo>
                  <a:pt x="111" y="1217"/>
                </a:lnTo>
                <a:lnTo>
                  <a:pt x="73" y="1173"/>
                </a:lnTo>
                <a:lnTo>
                  <a:pt x="42" y="1123"/>
                </a:lnTo>
                <a:lnTo>
                  <a:pt x="19" y="1069"/>
                </a:lnTo>
                <a:lnTo>
                  <a:pt x="6" y="1011"/>
                </a:lnTo>
                <a:lnTo>
                  <a:pt x="0" y="950"/>
                </a:lnTo>
                <a:lnTo>
                  <a:pt x="4" y="894"/>
                </a:lnTo>
                <a:lnTo>
                  <a:pt x="15" y="841"/>
                </a:lnTo>
                <a:lnTo>
                  <a:pt x="34" y="793"/>
                </a:lnTo>
                <a:lnTo>
                  <a:pt x="59" y="747"/>
                </a:lnTo>
                <a:lnTo>
                  <a:pt x="90" y="704"/>
                </a:lnTo>
                <a:lnTo>
                  <a:pt x="130" y="662"/>
                </a:lnTo>
                <a:lnTo>
                  <a:pt x="178" y="628"/>
                </a:lnTo>
                <a:lnTo>
                  <a:pt x="225" y="603"/>
                </a:lnTo>
                <a:lnTo>
                  <a:pt x="273" y="585"/>
                </a:lnTo>
                <a:lnTo>
                  <a:pt x="326" y="574"/>
                </a:lnTo>
                <a:lnTo>
                  <a:pt x="380" y="570"/>
                </a:lnTo>
                <a:lnTo>
                  <a:pt x="432" y="574"/>
                </a:lnTo>
                <a:lnTo>
                  <a:pt x="480" y="583"/>
                </a:lnTo>
                <a:lnTo>
                  <a:pt x="528" y="599"/>
                </a:lnTo>
                <a:lnTo>
                  <a:pt x="570" y="622"/>
                </a:lnTo>
                <a:lnTo>
                  <a:pt x="609" y="589"/>
                </a:lnTo>
                <a:lnTo>
                  <a:pt x="651" y="564"/>
                </a:lnTo>
                <a:lnTo>
                  <a:pt x="697" y="543"/>
                </a:lnTo>
                <a:lnTo>
                  <a:pt x="745" y="532"/>
                </a:lnTo>
                <a:lnTo>
                  <a:pt x="797" y="526"/>
                </a:lnTo>
                <a:lnTo>
                  <a:pt x="797" y="499"/>
                </a:lnTo>
                <a:lnTo>
                  <a:pt x="802" y="441"/>
                </a:lnTo>
                <a:lnTo>
                  <a:pt x="818" y="386"/>
                </a:lnTo>
                <a:lnTo>
                  <a:pt x="843" y="336"/>
                </a:lnTo>
                <a:lnTo>
                  <a:pt x="875" y="290"/>
                </a:lnTo>
                <a:lnTo>
                  <a:pt x="918" y="251"/>
                </a:lnTo>
                <a:lnTo>
                  <a:pt x="964" y="219"/>
                </a:lnTo>
                <a:lnTo>
                  <a:pt x="1018" y="196"/>
                </a:lnTo>
                <a:lnTo>
                  <a:pt x="1073" y="180"/>
                </a:lnTo>
                <a:lnTo>
                  <a:pt x="1135" y="175"/>
                </a:lnTo>
                <a:lnTo>
                  <a:pt x="1167" y="176"/>
                </a:lnTo>
                <a:lnTo>
                  <a:pt x="1204" y="127"/>
                </a:lnTo>
                <a:lnTo>
                  <a:pt x="1246" y="84"/>
                </a:lnTo>
                <a:lnTo>
                  <a:pt x="1298" y="48"/>
                </a:lnTo>
                <a:lnTo>
                  <a:pt x="1355" y="21"/>
                </a:lnTo>
                <a:lnTo>
                  <a:pt x="1417" y="6"/>
                </a:lnTo>
                <a:lnTo>
                  <a:pt x="148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1600">
            <a:extLst>
              <a:ext uri="{FF2B5EF4-FFF2-40B4-BE49-F238E27FC236}">
                <a16:creationId xmlns:a16="http://schemas.microsoft.com/office/drawing/2014/main" id="{4506737A-34BA-4853-B8FB-FDA8C5CF8519}"/>
              </a:ext>
            </a:extLst>
          </p:cNvPr>
          <p:cNvSpPr>
            <a:spLocks/>
          </p:cNvSpPr>
          <p:nvPr/>
        </p:nvSpPr>
        <p:spPr bwMode="auto">
          <a:xfrm rot="15616145">
            <a:off x="4770617" y="2487893"/>
            <a:ext cx="974725" cy="1526427"/>
          </a:xfrm>
          <a:custGeom>
            <a:avLst/>
            <a:gdLst>
              <a:gd name="T0" fmla="*/ 606 w 614"/>
              <a:gd name="T1" fmla="*/ 0 h 800"/>
              <a:gd name="T2" fmla="*/ 610 w 614"/>
              <a:gd name="T3" fmla="*/ 2 h 800"/>
              <a:gd name="T4" fmla="*/ 612 w 614"/>
              <a:gd name="T5" fmla="*/ 4 h 800"/>
              <a:gd name="T6" fmla="*/ 614 w 614"/>
              <a:gd name="T7" fmla="*/ 9 h 800"/>
              <a:gd name="T8" fmla="*/ 612 w 614"/>
              <a:gd name="T9" fmla="*/ 13 h 800"/>
              <a:gd name="T10" fmla="*/ 608 w 614"/>
              <a:gd name="T11" fmla="*/ 15 h 800"/>
              <a:gd name="T12" fmla="*/ 528 w 614"/>
              <a:gd name="T13" fmla="*/ 52 h 800"/>
              <a:gd name="T14" fmla="*/ 453 w 614"/>
              <a:gd name="T15" fmla="*/ 94 h 800"/>
              <a:gd name="T16" fmla="*/ 388 w 614"/>
              <a:gd name="T17" fmla="*/ 138 h 800"/>
              <a:gd name="T18" fmla="*/ 328 w 614"/>
              <a:gd name="T19" fmla="*/ 186 h 800"/>
              <a:gd name="T20" fmla="*/ 276 w 614"/>
              <a:gd name="T21" fmla="*/ 236 h 800"/>
              <a:gd name="T22" fmla="*/ 230 w 614"/>
              <a:gd name="T23" fmla="*/ 288 h 800"/>
              <a:gd name="T24" fmla="*/ 192 w 614"/>
              <a:gd name="T25" fmla="*/ 339 h 800"/>
              <a:gd name="T26" fmla="*/ 157 w 614"/>
              <a:gd name="T27" fmla="*/ 389 h 800"/>
              <a:gd name="T28" fmla="*/ 128 w 614"/>
              <a:gd name="T29" fmla="*/ 439 h 800"/>
              <a:gd name="T30" fmla="*/ 105 w 614"/>
              <a:gd name="T31" fmla="*/ 487 h 800"/>
              <a:gd name="T32" fmla="*/ 78 w 614"/>
              <a:gd name="T33" fmla="*/ 547 h 800"/>
              <a:gd name="T34" fmla="*/ 57 w 614"/>
              <a:gd name="T35" fmla="*/ 604 h 800"/>
              <a:gd name="T36" fmla="*/ 42 w 614"/>
              <a:gd name="T37" fmla="*/ 656 h 800"/>
              <a:gd name="T38" fmla="*/ 30 w 614"/>
              <a:gd name="T39" fmla="*/ 700 h 800"/>
              <a:gd name="T40" fmla="*/ 23 w 614"/>
              <a:gd name="T41" fmla="*/ 739 h 800"/>
              <a:gd name="T42" fmla="*/ 19 w 614"/>
              <a:gd name="T43" fmla="*/ 768 h 800"/>
              <a:gd name="T44" fmla="*/ 17 w 614"/>
              <a:gd name="T45" fmla="*/ 785 h 800"/>
              <a:gd name="T46" fmla="*/ 15 w 614"/>
              <a:gd name="T47" fmla="*/ 792 h 800"/>
              <a:gd name="T48" fmla="*/ 15 w 614"/>
              <a:gd name="T49" fmla="*/ 796 h 800"/>
              <a:gd name="T50" fmla="*/ 11 w 614"/>
              <a:gd name="T51" fmla="*/ 800 h 800"/>
              <a:gd name="T52" fmla="*/ 7 w 614"/>
              <a:gd name="T53" fmla="*/ 800 h 800"/>
              <a:gd name="T54" fmla="*/ 7 w 614"/>
              <a:gd name="T55" fmla="*/ 800 h 800"/>
              <a:gd name="T56" fmla="*/ 4 w 614"/>
              <a:gd name="T57" fmla="*/ 798 h 800"/>
              <a:gd name="T58" fmla="*/ 0 w 614"/>
              <a:gd name="T59" fmla="*/ 796 h 800"/>
              <a:gd name="T60" fmla="*/ 0 w 614"/>
              <a:gd name="T61" fmla="*/ 791 h 800"/>
              <a:gd name="T62" fmla="*/ 0 w 614"/>
              <a:gd name="T63" fmla="*/ 785 h 800"/>
              <a:gd name="T64" fmla="*/ 2 w 614"/>
              <a:gd name="T65" fmla="*/ 766 h 800"/>
              <a:gd name="T66" fmla="*/ 7 w 614"/>
              <a:gd name="T67" fmla="*/ 737 h 800"/>
              <a:gd name="T68" fmla="*/ 15 w 614"/>
              <a:gd name="T69" fmla="*/ 698 h 800"/>
              <a:gd name="T70" fmla="*/ 27 w 614"/>
              <a:gd name="T71" fmla="*/ 652 h 800"/>
              <a:gd name="T72" fmla="*/ 42 w 614"/>
              <a:gd name="T73" fmla="*/ 599 h 800"/>
              <a:gd name="T74" fmla="*/ 63 w 614"/>
              <a:gd name="T75" fmla="*/ 541 h 800"/>
              <a:gd name="T76" fmla="*/ 90 w 614"/>
              <a:gd name="T77" fmla="*/ 480 h 800"/>
              <a:gd name="T78" fmla="*/ 113 w 614"/>
              <a:gd name="T79" fmla="*/ 432 h 800"/>
              <a:gd name="T80" fmla="*/ 144 w 614"/>
              <a:gd name="T81" fmla="*/ 382 h 800"/>
              <a:gd name="T82" fmla="*/ 178 w 614"/>
              <a:gd name="T83" fmla="*/ 330 h 800"/>
              <a:gd name="T84" fmla="*/ 217 w 614"/>
              <a:gd name="T85" fmla="*/ 278 h 800"/>
              <a:gd name="T86" fmla="*/ 265 w 614"/>
              <a:gd name="T87" fmla="*/ 226 h 800"/>
              <a:gd name="T88" fmla="*/ 317 w 614"/>
              <a:gd name="T89" fmla="*/ 174 h 800"/>
              <a:gd name="T90" fmla="*/ 376 w 614"/>
              <a:gd name="T91" fmla="*/ 124 h 800"/>
              <a:gd name="T92" fmla="*/ 443 w 614"/>
              <a:gd name="T93" fmla="*/ 78 h 800"/>
              <a:gd name="T94" fmla="*/ 518 w 614"/>
              <a:gd name="T95" fmla="*/ 36 h 800"/>
              <a:gd name="T96" fmla="*/ 603 w 614"/>
              <a:gd name="T97" fmla="*/ 0 h 800"/>
              <a:gd name="T98" fmla="*/ 606 w 614"/>
              <a:gd name="T99" fmla="*/ 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14" h="800">
                <a:moveTo>
                  <a:pt x="606" y="0"/>
                </a:moveTo>
                <a:lnTo>
                  <a:pt x="610" y="2"/>
                </a:lnTo>
                <a:lnTo>
                  <a:pt x="612" y="4"/>
                </a:lnTo>
                <a:lnTo>
                  <a:pt x="614" y="9"/>
                </a:lnTo>
                <a:lnTo>
                  <a:pt x="612" y="13"/>
                </a:lnTo>
                <a:lnTo>
                  <a:pt x="608" y="15"/>
                </a:lnTo>
                <a:lnTo>
                  <a:pt x="528" y="52"/>
                </a:lnTo>
                <a:lnTo>
                  <a:pt x="453" y="94"/>
                </a:lnTo>
                <a:lnTo>
                  <a:pt x="388" y="138"/>
                </a:lnTo>
                <a:lnTo>
                  <a:pt x="328" y="186"/>
                </a:lnTo>
                <a:lnTo>
                  <a:pt x="276" y="236"/>
                </a:lnTo>
                <a:lnTo>
                  <a:pt x="230" y="288"/>
                </a:lnTo>
                <a:lnTo>
                  <a:pt x="192" y="339"/>
                </a:lnTo>
                <a:lnTo>
                  <a:pt x="157" y="389"/>
                </a:lnTo>
                <a:lnTo>
                  <a:pt x="128" y="439"/>
                </a:lnTo>
                <a:lnTo>
                  <a:pt x="105" y="487"/>
                </a:lnTo>
                <a:lnTo>
                  <a:pt x="78" y="547"/>
                </a:lnTo>
                <a:lnTo>
                  <a:pt x="57" y="604"/>
                </a:lnTo>
                <a:lnTo>
                  <a:pt x="42" y="656"/>
                </a:lnTo>
                <a:lnTo>
                  <a:pt x="30" y="700"/>
                </a:lnTo>
                <a:lnTo>
                  <a:pt x="23" y="739"/>
                </a:lnTo>
                <a:lnTo>
                  <a:pt x="19" y="768"/>
                </a:lnTo>
                <a:lnTo>
                  <a:pt x="17" y="785"/>
                </a:lnTo>
                <a:lnTo>
                  <a:pt x="15" y="792"/>
                </a:lnTo>
                <a:lnTo>
                  <a:pt x="15" y="796"/>
                </a:lnTo>
                <a:lnTo>
                  <a:pt x="11" y="800"/>
                </a:lnTo>
                <a:lnTo>
                  <a:pt x="7" y="800"/>
                </a:lnTo>
                <a:lnTo>
                  <a:pt x="7" y="800"/>
                </a:lnTo>
                <a:lnTo>
                  <a:pt x="4" y="798"/>
                </a:lnTo>
                <a:lnTo>
                  <a:pt x="0" y="796"/>
                </a:lnTo>
                <a:lnTo>
                  <a:pt x="0" y="791"/>
                </a:lnTo>
                <a:lnTo>
                  <a:pt x="0" y="785"/>
                </a:lnTo>
                <a:lnTo>
                  <a:pt x="2" y="766"/>
                </a:lnTo>
                <a:lnTo>
                  <a:pt x="7" y="737"/>
                </a:lnTo>
                <a:lnTo>
                  <a:pt x="15" y="698"/>
                </a:lnTo>
                <a:lnTo>
                  <a:pt x="27" y="652"/>
                </a:lnTo>
                <a:lnTo>
                  <a:pt x="42" y="599"/>
                </a:lnTo>
                <a:lnTo>
                  <a:pt x="63" y="541"/>
                </a:lnTo>
                <a:lnTo>
                  <a:pt x="90" y="480"/>
                </a:lnTo>
                <a:lnTo>
                  <a:pt x="113" y="432"/>
                </a:lnTo>
                <a:lnTo>
                  <a:pt x="144" y="382"/>
                </a:lnTo>
                <a:lnTo>
                  <a:pt x="178" y="330"/>
                </a:lnTo>
                <a:lnTo>
                  <a:pt x="217" y="278"/>
                </a:lnTo>
                <a:lnTo>
                  <a:pt x="265" y="226"/>
                </a:lnTo>
                <a:lnTo>
                  <a:pt x="317" y="174"/>
                </a:lnTo>
                <a:lnTo>
                  <a:pt x="376" y="124"/>
                </a:lnTo>
                <a:lnTo>
                  <a:pt x="443" y="78"/>
                </a:lnTo>
                <a:lnTo>
                  <a:pt x="518" y="36"/>
                </a:lnTo>
                <a:lnTo>
                  <a:pt x="603" y="0"/>
                </a:lnTo>
                <a:lnTo>
                  <a:pt x="606" y="0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735B79-2C9C-4587-97B0-B1BC231546EA}"/>
              </a:ext>
            </a:extLst>
          </p:cNvPr>
          <p:cNvGrpSpPr/>
          <p:nvPr/>
        </p:nvGrpSpPr>
        <p:grpSpPr>
          <a:xfrm>
            <a:off x="4840405" y="1565267"/>
            <a:ext cx="5050281" cy="4692650"/>
            <a:chOff x="3257106" y="1035049"/>
            <a:chExt cx="5050281" cy="4692650"/>
          </a:xfrm>
          <a:solidFill>
            <a:schemeClr val="accent2"/>
          </a:solidFill>
        </p:grpSpPr>
        <p:sp>
          <p:nvSpPr>
            <p:cNvPr id="6" name="Freeform 1600">
              <a:extLst>
                <a:ext uri="{FF2B5EF4-FFF2-40B4-BE49-F238E27FC236}">
                  <a16:creationId xmlns:a16="http://schemas.microsoft.com/office/drawing/2014/main" id="{93D09A37-BDFE-451C-8D35-E18183F0BD33}"/>
                </a:ext>
              </a:extLst>
            </p:cNvPr>
            <p:cNvSpPr>
              <a:spLocks/>
            </p:cNvSpPr>
            <p:nvPr/>
          </p:nvSpPr>
          <p:spPr bwMode="auto">
            <a:xfrm rot="4927934">
              <a:off x="3532957" y="958517"/>
              <a:ext cx="974725" cy="1526427"/>
            </a:xfrm>
            <a:custGeom>
              <a:avLst/>
              <a:gdLst>
                <a:gd name="T0" fmla="*/ 606 w 614"/>
                <a:gd name="T1" fmla="*/ 0 h 800"/>
                <a:gd name="T2" fmla="*/ 610 w 614"/>
                <a:gd name="T3" fmla="*/ 2 h 800"/>
                <a:gd name="T4" fmla="*/ 612 w 614"/>
                <a:gd name="T5" fmla="*/ 4 h 800"/>
                <a:gd name="T6" fmla="*/ 614 w 614"/>
                <a:gd name="T7" fmla="*/ 9 h 800"/>
                <a:gd name="T8" fmla="*/ 612 w 614"/>
                <a:gd name="T9" fmla="*/ 13 h 800"/>
                <a:gd name="T10" fmla="*/ 608 w 614"/>
                <a:gd name="T11" fmla="*/ 15 h 800"/>
                <a:gd name="T12" fmla="*/ 528 w 614"/>
                <a:gd name="T13" fmla="*/ 52 h 800"/>
                <a:gd name="T14" fmla="*/ 453 w 614"/>
                <a:gd name="T15" fmla="*/ 94 h 800"/>
                <a:gd name="T16" fmla="*/ 388 w 614"/>
                <a:gd name="T17" fmla="*/ 138 h 800"/>
                <a:gd name="T18" fmla="*/ 328 w 614"/>
                <a:gd name="T19" fmla="*/ 186 h 800"/>
                <a:gd name="T20" fmla="*/ 276 w 614"/>
                <a:gd name="T21" fmla="*/ 236 h 800"/>
                <a:gd name="T22" fmla="*/ 230 w 614"/>
                <a:gd name="T23" fmla="*/ 288 h 800"/>
                <a:gd name="T24" fmla="*/ 192 w 614"/>
                <a:gd name="T25" fmla="*/ 339 h 800"/>
                <a:gd name="T26" fmla="*/ 157 w 614"/>
                <a:gd name="T27" fmla="*/ 389 h 800"/>
                <a:gd name="T28" fmla="*/ 128 w 614"/>
                <a:gd name="T29" fmla="*/ 439 h 800"/>
                <a:gd name="T30" fmla="*/ 105 w 614"/>
                <a:gd name="T31" fmla="*/ 487 h 800"/>
                <a:gd name="T32" fmla="*/ 78 w 614"/>
                <a:gd name="T33" fmla="*/ 547 h 800"/>
                <a:gd name="T34" fmla="*/ 57 w 614"/>
                <a:gd name="T35" fmla="*/ 604 h 800"/>
                <a:gd name="T36" fmla="*/ 42 w 614"/>
                <a:gd name="T37" fmla="*/ 656 h 800"/>
                <a:gd name="T38" fmla="*/ 30 w 614"/>
                <a:gd name="T39" fmla="*/ 700 h 800"/>
                <a:gd name="T40" fmla="*/ 23 w 614"/>
                <a:gd name="T41" fmla="*/ 739 h 800"/>
                <a:gd name="T42" fmla="*/ 19 w 614"/>
                <a:gd name="T43" fmla="*/ 768 h 800"/>
                <a:gd name="T44" fmla="*/ 17 w 614"/>
                <a:gd name="T45" fmla="*/ 785 h 800"/>
                <a:gd name="T46" fmla="*/ 15 w 614"/>
                <a:gd name="T47" fmla="*/ 792 h 800"/>
                <a:gd name="T48" fmla="*/ 15 w 614"/>
                <a:gd name="T49" fmla="*/ 796 h 800"/>
                <a:gd name="T50" fmla="*/ 11 w 614"/>
                <a:gd name="T51" fmla="*/ 800 h 800"/>
                <a:gd name="T52" fmla="*/ 7 w 614"/>
                <a:gd name="T53" fmla="*/ 800 h 800"/>
                <a:gd name="T54" fmla="*/ 7 w 614"/>
                <a:gd name="T55" fmla="*/ 800 h 800"/>
                <a:gd name="T56" fmla="*/ 4 w 614"/>
                <a:gd name="T57" fmla="*/ 798 h 800"/>
                <a:gd name="T58" fmla="*/ 0 w 614"/>
                <a:gd name="T59" fmla="*/ 796 h 800"/>
                <a:gd name="T60" fmla="*/ 0 w 614"/>
                <a:gd name="T61" fmla="*/ 791 h 800"/>
                <a:gd name="T62" fmla="*/ 0 w 614"/>
                <a:gd name="T63" fmla="*/ 785 h 800"/>
                <a:gd name="T64" fmla="*/ 2 w 614"/>
                <a:gd name="T65" fmla="*/ 766 h 800"/>
                <a:gd name="T66" fmla="*/ 7 w 614"/>
                <a:gd name="T67" fmla="*/ 737 h 800"/>
                <a:gd name="T68" fmla="*/ 15 w 614"/>
                <a:gd name="T69" fmla="*/ 698 h 800"/>
                <a:gd name="T70" fmla="*/ 27 w 614"/>
                <a:gd name="T71" fmla="*/ 652 h 800"/>
                <a:gd name="T72" fmla="*/ 42 w 614"/>
                <a:gd name="T73" fmla="*/ 599 h 800"/>
                <a:gd name="T74" fmla="*/ 63 w 614"/>
                <a:gd name="T75" fmla="*/ 541 h 800"/>
                <a:gd name="T76" fmla="*/ 90 w 614"/>
                <a:gd name="T77" fmla="*/ 480 h 800"/>
                <a:gd name="T78" fmla="*/ 113 w 614"/>
                <a:gd name="T79" fmla="*/ 432 h 800"/>
                <a:gd name="T80" fmla="*/ 144 w 614"/>
                <a:gd name="T81" fmla="*/ 382 h 800"/>
                <a:gd name="T82" fmla="*/ 178 w 614"/>
                <a:gd name="T83" fmla="*/ 330 h 800"/>
                <a:gd name="T84" fmla="*/ 217 w 614"/>
                <a:gd name="T85" fmla="*/ 278 h 800"/>
                <a:gd name="T86" fmla="*/ 265 w 614"/>
                <a:gd name="T87" fmla="*/ 226 h 800"/>
                <a:gd name="T88" fmla="*/ 317 w 614"/>
                <a:gd name="T89" fmla="*/ 174 h 800"/>
                <a:gd name="T90" fmla="*/ 376 w 614"/>
                <a:gd name="T91" fmla="*/ 124 h 800"/>
                <a:gd name="T92" fmla="*/ 443 w 614"/>
                <a:gd name="T93" fmla="*/ 78 h 800"/>
                <a:gd name="T94" fmla="*/ 518 w 614"/>
                <a:gd name="T95" fmla="*/ 36 h 800"/>
                <a:gd name="T96" fmla="*/ 603 w 614"/>
                <a:gd name="T97" fmla="*/ 0 h 800"/>
                <a:gd name="T98" fmla="*/ 606 w 614"/>
                <a:gd name="T99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14" h="800">
                  <a:moveTo>
                    <a:pt x="606" y="0"/>
                  </a:moveTo>
                  <a:lnTo>
                    <a:pt x="610" y="2"/>
                  </a:lnTo>
                  <a:lnTo>
                    <a:pt x="612" y="4"/>
                  </a:lnTo>
                  <a:lnTo>
                    <a:pt x="614" y="9"/>
                  </a:lnTo>
                  <a:lnTo>
                    <a:pt x="612" y="13"/>
                  </a:lnTo>
                  <a:lnTo>
                    <a:pt x="608" y="15"/>
                  </a:lnTo>
                  <a:lnTo>
                    <a:pt x="528" y="52"/>
                  </a:lnTo>
                  <a:lnTo>
                    <a:pt x="453" y="94"/>
                  </a:lnTo>
                  <a:lnTo>
                    <a:pt x="388" y="138"/>
                  </a:lnTo>
                  <a:lnTo>
                    <a:pt x="328" y="186"/>
                  </a:lnTo>
                  <a:lnTo>
                    <a:pt x="276" y="236"/>
                  </a:lnTo>
                  <a:lnTo>
                    <a:pt x="230" y="288"/>
                  </a:lnTo>
                  <a:lnTo>
                    <a:pt x="192" y="339"/>
                  </a:lnTo>
                  <a:lnTo>
                    <a:pt x="157" y="389"/>
                  </a:lnTo>
                  <a:lnTo>
                    <a:pt x="128" y="439"/>
                  </a:lnTo>
                  <a:lnTo>
                    <a:pt x="105" y="487"/>
                  </a:lnTo>
                  <a:lnTo>
                    <a:pt x="78" y="547"/>
                  </a:lnTo>
                  <a:lnTo>
                    <a:pt x="57" y="604"/>
                  </a:lnTo>
                  <a:lnTo>
                    <a:pt x="42" y="656"/>
                  </a:lnTo>
                  <a:lnTo>
                    <a:pt x="30" y="700"/>
                  </a:lnTo>
                  <a:lnTo>
                    <a:pt x="23" y="739"/>
                  </a:lnTo>
                  <a:lnTo>
                    <a:pt x="19" y="768"/>
                  </a:lnTo>
                  <a:lnTo>
                    <a:pt x="17" y="785"/>
                  </a:lnTo>
                  <a:lnTo>
                    <a:pt x="15" y="792"/>
                  </a:lnTo>
                  <a:lnTo>
                    <a:pt x="15" y="796"/>
                  </a:lnTo>
                  <a:lnTo>
                    <a:pt x="11" y="800"/>
                  </a:lnTo>
                  <a:lnTo>
                    <a:pt x="7" y="800"/>
                  </a:lnTo>
                  <a:lnTo>
                    <a:pt x="7" y="800"/>
                  </a:lnTo>
                  <a:lnTo>
                    <a:pt x="4" y="798"/>
                  </a:lnTo>
                  <a:lnTo>
                    <a:pt x="0" y="796"/>
                  </a:lnTo>
                  <a:lnTo>
                    <a:pt x="0" y="791"/>
                  </a:lnTo>
                  <a:lnTo>
                    <a:pt x="0" y="785"/>
                  </a:lnTo>
                  <a:lnTo>
                    <a:pt x="2" y="766"/>
                  </a:lnTo>
                  <a:lnTo>
                    <a:pt x="7" y="737"/>
                  </a:lnTo>
                  <a:lnTo>
                    <a:pt x="15" y="698"/>
                  </a:lnTo>
                  <a:lnTo>
                    <a:pt x="27" y="652"/>
                  </a:lnTo>
                  <a:lnTo>
                    <a:pt x="42" y="599"/>
                  </a:lnTo>
                  <a:lnTo>
                    <a:pt x="63" y="541"/>
                  </a:lnTo>
                  <a:lnTo>
                    <a:pt x="90" y="480"/>
                  </a:lnTo>
                  <a:lnTo>
                    <a:pt x="113" y="432"/>
                  </a:lnTo>
                  <a:lnTo>
                    <a:pt x="144" y="382"/>
                  </a:lnTo>
                  <a:lnTo>
                    <a:pt x="178" y="330"/>
                  </a:lnTo>
                  <a:lnTo>
                    <a:pt x="217" y="278"/>
                  </a:lnTo>
                  <a:lnTo>
                    <a:pt x="265" y="226"/>
                  </a:lnTo>
                  <a:lnTo>
                    <a:pt x="317" y="174"/>
                  </a:lnTo>
                  <a:lnTo>
                    <a:pt x="376" y="124"/>
                  </a:lnTo>
                  <a:lnTo>
                    <a:pt x="443" y="78"/>
                  </a:lnTo>
                  <a:lnTo>
                    <a:pt x="518" y="36"/>
                  </a:lnTo>
                  <a:lnTo>
                    <a:pt x="603" y="0"/>
                  </a:lnTo>
                  <a:lnTo>
                    <a:pt x="606" y="0"/>
                  </a:lnTo>
                  <a:close/>
                </a:path>
              </a:pathLst>
            </a:cu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601">
              <a:extLst>
                <a:ext uri="{FF2B5EF4-FFF2-40B4-BE49-F238E27FC236}">
                  <a16:creationId xmlns:a16="http://schemas.microsoft.com/office/drawing/2014/main" id="{F7CC0D98-365C-4D07-9C6F-4DE080686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861" y="3006724"/>
              <a:ext cx="669925" cy="2279650"/>
            </a:xfrm>
            <a:custGeom>
              <a:avLst/>
              <a:gdLst>
                <a:gd name="T0" fmla="*/ 414 w 422"/>
                <a:gd name="T1" fmla="*/ 0 h 1436"/>
                <a:gd name="T2" fmla="*/ 418 w 422"/>
                <a:gd name="T3" fmla="*/ 2 h 1436"/>
                <a:gd name="T4" fmla="*/ 420 w 422"/>
                <a:gd name="T5" fmla="*/ 5 h 1436"/>
                <a:gd name="T6" fmla="*/ 422 w 422"/>
                <a:gd name="T7" fmla="*/ 9 h 1436"/>
                <a:gd name="T8" fmla="*/ 418 w 422"/>
                <a:gd name="T9" fmla="*/ 13 h 1436"/>
                <a:gd name="T10" fmla="*/ 343 w 422"/>
                <a:gd name="T11" fmla="*/ 103 h 1436"/>
                <a:gd name="T12" fmla="*/ 278 w 422"/>
                <a:gd name="T13" fmla="*/ 197 h 1436"/>
                <a:gd name="T14" fmla="*/ 220 w 422"/>
                <a:gd name="T15" fmla="*/ 293 h 1436"/>
                <a:gd name="T16" fmla="*/ 172 w 422"/>
                <a:gd name="T17" fmla="*/ 391 h 1436"/>
                <a:gd name="T18" fmla="*/ 134 w 422"/>
                <a:gd name="T19" fmla="*/ 487 h 1436"/>
                <a:gd name="T20" fmla="*/ 101 w 422"/>
                <a:gd name="T21" fmla="*/ 583 h 1436"/>
                <a:gd name="T22" fmla="*/ 74 w 422"/>
                <a:gd name="T23" fmla="*/ 677 h 1436"/>
                <a:gd name="T24" fmla="*/ 55 w 422"/>
                <a:gd name="T25" fmla="*/ 768 h 1436"/>
                <a:gd name="T26" fmla="*/ 40 w 422"/>
                <a:gd name="T27" fmla="*/ 854 h 1436"/>
                <a:gd name="T28" fmla="*/ 30 w 422"/>
                <a:gd name="T29" fmla="*/ 935 h 1436"/>
                <a:gd name="T30" fmla="*/ 23 w 422"/>
                <a:gd name="T31" fmla="*/ 1015 h 1436"/>
                <a:gd name="T32" fmla="*/ 19 w 422"/>
                <a:gd name="T33" fmla="*/ 1092 h 1436"/>
                <a:gd name="T34" fmla="*/ 17 w 422"/>
                <a:gd name="T35" fmla="*/ 1163 h 1436"/>
                <a:gd name="T36" fmla="*/ 19 w 422"/>
                <a:gd name="T37" fmla="*/ 1226 h 1436"/>
                <a:gd name="T38" fmla="*/ 21 w 422"/>
                <a:gd name="T39" fmla="*/ 1284 h 1436"/>
                <a:gd name="T40" fmla="*/ 23 w 422"/>
                <a:gd name="T41" fmla="*/ 1332 h 1436"/>
                <a:gd name="T42" fmla="*/ 26 w 422"/>
                <a:gd name="T43" fmla="*/ 1370 h 1436"/>
                <a:gd name="T44" fmla="*/ 30 w 422"/>
                <a:gd name="T45" fmla="*/ 1401 h 1436"/>
                <a:gd name="T46" fmla="*/ 32 w 422"/>
                <a:gd name="T47" fmla="*/ 1418 h 1436"/>
                <a:gd name="T48" fmla="*/ 34 w 422"/>
                <a:gd name="T49" fmla="*/ 1426 h 1436"/>
                <a:gd name="T50" fmla="*/ 32 w 422"/>
                <a:gd name="T51" fmla="*/ 1430 h 1436"/>
                <a:gd name="T52" fmla="*/ 30 w 422"/>
                <a:gd name="T53" fmla="*/ 1434 h 1436"/>
                <a:gd name="T54" fmla="*/ 26 w 422"/>
                <a:gd name="T55" fmla="*/ 1436 h 1436"/>
                <a:gd name="T56" fmla="*/ 24 w 422"/>
                <a:gd name="T57" fmla="*/ 1436 h 1436"/>
                <a:gd name="T58" fmla="*/ 21 w 422"/>
                <a:gd name="T59" fmla="*/ 1434 h 1436"/>
                <a:gd name="T60" fmla="*/ 19 w 422"/>
                <a:gd name="T61" fmla="*/ 1432 h 1436"/>
                <a:gd name="T62" fmla="*/ 17 w 422"/>
                <a:gd name="T63" fmla="*/ 1428 h 1436"/>
                <a:gd name="T64" fmla="*/ 15 w 422"/>
                <a:gd name="T65" fmla="*/ 1422 h 1436"/>
                <a:gd name="T66" fmla="*/ 13 w 422"/>
                <a:gd name="T67" fmla="*/ 1403 h 1436"/>
                <a:gd name="T68" fmla="*/ 9 w 422"/>
                <a:gd name="T69" fmla="*/ 1372 h 1436"/>
                <a:gd name="T70" fmla="*/ 7 w 422"/>
                <a:gd name="T71" fmla="*/ 1334 h 1436"/>
                <a:gd name="T72" fmla="*/ 3 w 422"/>
                <a:gd name="T73" fmla="*/ 1284 h 1436"/>
                <a:gd name="T74" fmla="*/ 1 w 422"/>
                <a:gd name="T75" fmla="*/ 1226 h 1436"/>
                <a:gd name="T76" fmla="*/ 0 w 422"/>
                <a:gd name="T77" fmla="*/ 1163 h 1436"/>
                <a:gd name="T78" fmla="*/ 1 w 422"/>
                <a:gd name="T79" fmla="*/ 1092 h 1436"/>
                <a:gd name="T80" fmla="*/ 5 w 422"/>
                <a:gd name="T81" fmla="*/ 1013 h 1436"/>
                <a:gd name="T82" fmla="*/ 13 w 422"/>
                <a:gd name="T83" fmla="*/ 933 h 1436"/>
                <a:gd name="T84" fmla="*/ 24 w 422"/>
                <a:gd name="T85" fmla="*/ 850 h 1436"/>
                <a:gd name="T86" fmla="*/ 38 w 422"/>
                <a:gd name="T87" fmla="*/ 764 h 1436"/>
                <a:gd name="T88" fmla="*/ 59 w 422"/>
                <a:gd name="T89" fmla="*/ 673 h 1436"/>
                <a:gd name="T90" fmla="*/ 86 w 422"/>
                <a:gd name="T91" fmla="*/ 579 h 1436"/>
                <a:gd name="T92" fmla="*/ 119 w 422"/>
                <a:gd name="T93" fmla="*/ 482 h 1436"/>
                <a:gd name="T94" fmla="*/ 159 w 422"/>
                <a:gd name="T95" fmla="*/ 384 h 1436"/>
                <a:gd name="T96" fmla="*/ 207 w 422"/>
                <a:gd name="T97" fmla="*/ 286 h 1436"/>
                <a:gd name="T98" fmla="*/ 263 w 422"/>
                <a:gd name="T99" fmla="*/ 188 h 1436"/>
                <a:gd name="T100" fmla="*/ 330 w 422"/>
                <a:gd name="T101" fmla="*/ 94 h 1436"/>
                <a:gd name="T102" fmla="*/ 407 w 422"/>
                <a:gd name="T103" fmla="*/ 2 h 1436"/>
                <a:gd name="T104" fmla="*/ 410 w 422"/>
                <a:gd name="T105" fmla="*/ 0 h 1436"/>
                <a:gd name="T106" fmla="*/ 414 w 422"/>
                <a:gd name="T107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2" h="1436">
                  <a:moveTo>
                    <a:pt x="414" y="0"/>
                  </a:moveTo>
                  <a:lnTo>
                    <a:pt x="418" y="2"/>
                  </a:lnTo>
                  <a:lnTo>
                    <a:pt x="420" y="5"/>
                  </a:lnTo>
                  <a:lnTo>
                    <a:pt x="422" y="9"/>
                  </a:lnTo>
                  <a:lnTo>
                    <a:pt x="418" y="13"/>
                  </a:lnTo>
                  <a:lnTo>
                    <a:pt x="343" y="103"/>
                  </a:lnTo>
                  <a:lnTo>
                    <a:pt x="278" y="197"/>
                  </a:lnTo>
                  <a:lnTo>
                    <a:pt x="220" y="293"/>
                  </a:lnTo>
                  <a:lnTo>
                    <a:pt x="172" y="391"/>
                  </a:lnTo>
                  <a:lnTo>
                    <a:pt x="134" y="487"/>
                  </a:lnTo>
                  <a:lnTo>
                    <a:pt x="101" y="583"/>
                  </a:lnTo>
                  <a:lnTo>
                    <a:pt x="74" y="677"/>
                  </a:lnTo>
                  <a:lnTo>
                    <a:pt x="55" y="768"/>
                  </a:lnTo>
                  <a:lnTo>
                    <a:pt x="40" y="854"/>
                  </a:lnTo>
                  <a:lnTo>
                    <a:pt x="30" y="935"/>
                  </a:lnTo>
                  <a:lnTo>
                    <a:pt x="23" y="1015"/>
                  </a:lnTo>
                  <a:lnTo>
                    <a:pt x="19" y="1092"/>
                  </a:lnTo>
                  <a:lnTo>
                    <a:pt x="17" y="1163"/>
                  </a:lnTo>
                  <a:lnTo>
                    <a:pt x="19" y="1226"/>
                  </a:lnTo>
                  <a:lnTo>
                    <a:pt x="21" y="1284"/>
                  </a:lnTo>
                  <a:lnTo>
                    <a:pt x="23" y="1332"/>
                  </a:lnTo>
                  <a:lnTo>
                    <a:pt x="26" y="1370"/>
                  </a:lnTo>
                  <a:lnTo>
                    <a:pt x="30" y="1401"/>
                  </a:lnTo>
                  <a:lnTo>
                    <a:pt x="32" y="1418"/>
                  </a:lnTo>
                  <a:lnTo>
                    <a:pt x="34" y="1426"/>
                  </a:lnTo>
                  <a:lnTo>
                    <a:pt x="32" y="1430"/>
                  </a:lnTo>
                  <a:lnTo>
                    <a:pt x="30" y="1434"/>
                  </a:lnTo>
                  <a:lnTo>
                    <a:pt x="26" y="1436"/>
                  </a:lnTo>
                  <a:lnTo>
                    <a:pt x="24" y="1436"/>
                  </a:lnTo>
                  <a:lnTo>
                    <a:pt x="21" y="1434"/>
                  </a:lnTo>
                  <a:lnTo>
                    <a:pt x="19" y="1432"/>
                  </a:lnTo>
                  <a:lnTo>
                    <a:pt x="17" y="1428"/>
                  </a:lnTo>
                  <a:lnTo>
                    <a:pt x="15" y="1422"/>
                  </a:lnTo>
                  <a:lnTo>
                    <a:pt x="13" y="1403"/>
                  </a:lnTo>
                  <a:lnTo>
                    <a:pt x="9" y="1372"/>
                  </a:lnTo>
                  <a:lnTo>
                    <a:pt x="7" y="1334"/>
                  </a:lnTo>
                  <a:lnTo>
                    <a:pt x="3" y="1284"/>
                  </a:lnTo>
                  <a:lnTo>
                    <a:pt x="1" y="1226"/>
                  </a:lnTo>
                  <a:lnTo>
                    <a:pt x="0" y="1163"/>
                  </a:lnTo>
                  <a:lnTo>
                    <a:pt x="1" y="1092"/>
                  </a:lnTo>
                  <a:lnTo>
                    <a:pt x="5" y="1013"/>
                  </a:lnTo>
                  <a:lnTo>
                    <a:pt x="13" y="933"/>
                  </a:lnTo>
                  <a:lnTo>
                    <a:pt x="24" y="850"/>
                  </a:lnTo>
                  <a:lnTo>
                    <a:pt x="38" y="764"/>
                  </a:lnTo>
                  <a:lnTo>
                    <a:pt x="59" y="673"/>
                  </a:lnTo>
                  <a:lnTo>
                    <a:pt x="86" y="579"/>
                  </a:lnTo>
                  <a:lnTo>
                    <a:pt x="119" y="482"/>
                  </a:lnTo>
                  <a:lnTo>
                    <a:pt x="159" y="384"/>
                  </a:lnTo>
                  <a:lnTo>
                    <a:pt x="207" y="286"/>
                  </a:lnTo>
                  <a:lnTo>
                    <a:pt x="263" y="188"/>
                  </a:lnTo>
                  <a:lnTo>
                    <a:pt x="330" y="94"/>
                  </a:lnTo>
                  <a:lnTo>
                    <a:pt x="407" y="2"/>
                  </a:lnTo>
                  <a:lnTo>
                    <a:pt x="410" y="0"/>
                  </a:lnTo>
                  <a:lnTo>
                    <a:pt x="414" y="0"/>
                  </a:lnTo>
                  <a:close/>
                </a:path>
              </a:pathLst>
            </a:cu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604">
              <a:extLst>
                <a:ext uri="{FF2B5EF4-FFF2-40B4-BE49-F238E27FC236}">
                  <a16:creationId xmlns:a16="http://schemas.microsoft.com/office/drawing/2014/main" id="{DE470AB3-FB43-4C3E-933A-DF636902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099" y="3130549"/>
              <a:ext cx="944563" cy="1971675"/>
            </a:xfrm>
            <a:custGeom>
              <a:avLst/>
              <a:gdLst>
                <a:gd name="T0" fmla="*/ 10 w 595"/>
                <a:gd name="T1" fmla="*/ 0 h 1242"/>
                <a:gd name="T2" fmla="*/ 13 w 595"/>
                <a:gd name="T3" fmla="*/ 0 h 1242"/>
                <a:gd name="T4" fmla="*/ 15 w 595"/>
                <a:gd name="T5" fmla="*/ 4 h 1242"/>
                <a:gd name="T6" fmla="*/ 17 w 595"/>
                <a:gd name="T7" fmla="*/ 6 h 1242"/>
                <a:gd name="T8" fmla="*/ 21 w 595"/>
                <a:gd name="T9" fmla="*/ 8 h 1242"/>
                <a:gd name="T10" fmla="*/ 27 w 595"/>
                <a:gd name="T11" fmla="*/ 12 h 1242"/>
                <a:gd name="T12" fmla="*/ 31 w 595"/>
                <a:gd name="T13" fmla="*/ 16 h 1242"/>
                <a:gd name="T14" fmla="*/ 52 w 595"/>
                <a:gd name="T15" fmla="*/ 31 h 1242"/>
                <a:gd name="T16" fmla="*/ 81 w 595"/>
                <a:gd name="T17" fmla="*/ 54 h 1242"/>
                <a:gd name="T18" fmla="*/ 113 w 595"/>
                <a:gd name="T19" fmla="*/ 85 h 1242"/>
                <a:gd name="T20" fmla="*/ 152 w 595"/>
                <a:gd name="T21" fmla="*/ 123 h 1242"/>
                <a:gd name="T22" fmla="*/ 196 w 595"/>
                <a:gd name="T23" fmla="*/ 173 h 1242"/>
                <a:gd name="T24" fmla="*/ 240 w 595"/>
                <a:gd name="T25" fmla="*/ 233 h 1242"/>
                <a:gd name="T26" fmla="*/ 288 w 595"/>
                <a:gd name="T27" fmla="*/ 306 h 1242"/>
                <a:gd name="T28" fmla="*/ 346 w 595"/>
                <a:gd name="T29" fmla="*/ 409 h 1242"/>
                <a:gd name="T30" fmla="*/ 399 w 595"/>
                <a:gd name="T31" fmla="*/ 523 h 1242"/>
                <a:gd name="T32" fmla="*/ 449 w 595"/>
                <a:gd name="T33" fmla="*/ 645 h 1242"/>
                <a:gd name="T34" fmla="*/ 491 w 595"/>
                <a:gd name="T35" fmla="*/ 778 h 1242"/>
                <a:gd name="T36" fmla="*/ 532 w 595"/>
                <a:gd name="T37" fmla="*/ 920 h 1242"/>
                <a:gd name="T38" fmla="*/ 564 w 595"/>
                <a:gd name="T39" fmla="*/ 1072 h 1242"/>
                <a:gd name="T40" fmla="*/ 595 w 595"/>
                <a:gd name="T41" fmla="*/ 1233 h 1242"/>
                <a:gd name="T42" fmla="*/ 593 w 595"/>
                <a:gd name="T43" fmla="*/ 1237 h 1242"/>
                <a:gd name="T44" fmla="*/ 591 w 595"/>
                <a:gd name="T45" fmla="*/ 1240 h 1242"/>
                <a:gd name="T46" fmla="*/ 587 w 595"/>
                <a:gd name="T47" fmla="*/ 1242 h 1242"/>
                <a:gd name="T48" fmla="*/ 586 w 595"/>
                <a:gd name="T49" fmla="*/ 1242 h 1242"/>
                <a:gd name="T50" fmla="*/ 582 w 595"/>
                <a:gd name="T51" fmla="*/ 1240 h 1242"/>
                <a:gd name="T52" fmla="*/ 580 w 595"/>
                <a:gd name="T53" fmla="*/ 1239 h 1242"/>
                <a:gd name="T54" fmla="*/ 578 w 595"/>
                <a:gd name="T55" fmla="*/ 1235 h 1242"/>
                <a:gd name="T56" fmla="*/ 563 w 595"/>
                <a:gd name="T57" fmla="*/ 1144 h 1242"/>
                <a:gd name="T58" fmla="*/ 543 w 595"/>
                <a:gd name="T59" fmla="*/ 1050 h 1242"/>
                <a:gd name="T60" fmla="*/ 522 w 595"/>
                <a:gd name="T61" fmla="*/ 956 h 1242"/>
                <a:gd name="T62" fmla="*/ 497 w 595"/>
                <a:gd name="T63" fmla="*/ 858 h 1242"/>
                <a:gd name="T64" fmla="*/ 468 w 595"/>
                <a:gd name="T65" fmla="*/ 762 h 1242"/>
                <a:gd name="T66" fmla="*/ 438 w 595"/>
                <a:gd name="T67" fmla="*/ 666 h 1242"/>
                <a:gd name="T68" fmla="*/ 401 w 595"/>
                <a:gd name="T69" fmla="*/ 571 h 1242"/>
                <a:gd name="T70" fmla="*/ 361 w 595"/>
                <a:gd name="T71" fmla="*/ 478 h 1242"/>
                <a:gd name="T72" fmla="*/ 317 w 595"/>
                <a:gd name="T73" fmla="*/ 390 h 1242"/>
                <a:gd name="T74" fmla="*/ 269 w 595"/>
                <a:gd name="T75" fmla="*/ 306 h 1242"/>
                <a:gd name="T76" fmla="*/ 215 w 595"/>
                <a:gd name="T77" fmla="*/ 225 h 1242"/>
                <a:gd name="T78" fmla="*/ 155 w 595"/>
                <a:gd name="T79" fmla="*/ 152 h 1242"/>
                <a:gd name="T80" fmla="*/ 90 w 595"/>
                <a:gd name="T81" fmla="*/ 87 h 1242"/>
                <a:gd name="T82" fmla="*/ 21 w 595"/>
                <a:gd name="T83" fmla="*/ 29 h 1242"/>
                <a:gd name="T84" fmla="*/ 13 w 595"/>
                <a:gd name="T85" fmla="*/ 25 h 1242"/>
                <a:gd name="T86" fmla="*/ 10 w 595"/>
                <a:gd name="T87" fmla="*/ 20 h 1242"/>
                <a:gd name="T88" fmla="*/ 6 w 595"/>
                <a:gd name="T89" fmla="*/ 18 h 1242"/>
                <a:gd name="T90" fmla="*/ 2 w 595"/>
                <a:gd name="T91" fmla="*/ 14 h 1242"/>
                <a:gd name="T92" fmla="*/ 0 w 595"/>
                <a:gd name="T93" fmla="*/ 12 h 1242"/>
                <a:gd name="T94" fmla="*/ 0 w 595"/>
                <a:gd name="T95" fmla="*/ 8 h 1242"/>
                <a:gd name="T96" fmla="*/ 2 w 595"/>
                <a:gd name="T97" fmla="*/ 4 h 1242"/>
                <a:gd name="T98" fmla="*/ 4 w 595"/>
                <a:gd name="T99" fmla="*/ 0 h 1242"/>
                <a:gd name="T100" fmla="*/ 10 w 595"/>
                <a:gd name="T101" fmla="*/ 0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95" h="1242">
                  <a:moveTo>
                    <a:pt x="10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6"/>
                  </a:lnTo>
                  <a:lnTo>
                    <a:pt x="21" y="8"/>
                  </a:lnTo>
                  <a:lnTo>
                    <a:pt x="27" y="12"/>
                  </a:lnTo>
                  <a:lnTo>
                    <a:pt x="31" y="16"/>
                  </a:lnTo>
                  <a:lnTo>
                    <a:pt x="52" y="31"/>
                  </a:lnTo>
                  <a:lnTo>
                    <a:pt x="81" y="54"/>
                  </a:lnTo>
                  <a:lnTo>
                    <a:pt x="113" y="85"/>
                  </a:lnTo>
                  <a:lnTo>
                    <a:pt x="152" y="123"/>
                  </a:lnTo>
                  <a:lnTo>
                    <a:pt x="196" y="173"/>
                  </a:lnTo>
                  <a:lnTo>
                    <a:pt x="240" y="233"/>
                  </a:lnTo>
                  <a:lnTo>
                    <a:pt x="288" y="306"/>
                  </a:lnTo>
                  <a:lnTo>
                    <a:pt x="346" y="409"/>
                  </a:lnTo>
                  <a:lnTo>
                    <a:pt x="399" y="523"/>
                  </a:lnTo>
                  <a:lnTo>
                    <a:pt x="449" y="645"/>
                  </a:lnTo>
                  <a:lnTo>
                    <a:pt x="491" y="778"/>
                  </a:lnTo>
                  <a:lnTo>
                    <a:pt x="532" y="920"/>
                  </a:lnTo>
                  <a:lnTo>
                    <a:pt x="564" y="1072"/>
                  </a:lnTo>
                  <a:lnTo>
                    <a:pt x="595" y="1233"/>
                  </a:lnTo>
                  <a:lnTo>
                    <a:pt x="593" y="1237"/>
                  </a:lnTo>
                  <a:lnTo>
                    <a:pt x="591" y="1240"/>
                  </a:lnTo>
                  <a:lnTo>
                    <a:pt x="587" y="1242"/>
                  </a:lnTo>
                  <a:lnTo>
                    <a:pt x="586" y="1242"/>
                  </a:lnTo>
                  <a:lnTo>
                    <a:pt x="582" y="1240"/>
                  </a:lnTo>
                  <a:lnTo>
                    <a:pt x="580" y="1239"/>
                  </a:lnTo>
                  <a:lnTo>
                    <a:pt x="578" y="1235"/>
                  </a:lnTo>
                  <a:lnTo>
                    <a:pt x="563" y="1144"/>
                  </a:lnTo>
                  <a:lnTo>
                    <a:pt x="543" y="1050"/>
                  </a:lnTo>
                  <a:lnTo>
                    <a:pt x="522" y="956"/>
                  </a:lnTo>
                  <a:lnTo>
                    <a:pt x="497" y="858"/>
                  </a:lnTo>
                  <a:lnTo>
                    <a:pt x="468" y="762"/>
                  </a:lnTo>
                  <a:lnTo>
                    <a:pt x="438" y="666"/>
                  </a:lnTo>
                  <a:lnTo>
                    <a:pt x="401" y="571"/>
                  </a:lnTo>
                  <a:lnTo>
                    <a:pt x="361" y="478"/>
                  </a:lnTo>
                  <a:lnTo>
                    <a:pt x="317" y="390"/>
                  </a:lnTo>
                  <a:lnTo>
                    <a:pt x="269" y="306"/>
                  </a:lnTo>
                  <a:lnTo>
                    <a:pt x="215" y="225"/>
                  </a:lnTo>
                  <a:lnTo>
                    <a:pt x="155" y="152"/>
                  </a:lnTo>
                  <a:lnTo>
                    <a:pt x="90" y="87"/>
                  </a:lnTo>
                  <a:lnTo>
                    <a:pt x="21" y="29"/>
                  </a:lnTo>
                  <a:lnTo>
                    <a:pt x="13" y="25"/>
                  </a:lnTo>
                  <a:lnTo>
                    <a:pt x="10" y="20"/>
                  </a:lnTo>
                  <a:lnTo>
                    <a:pt x="6" y="18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606">
              <a:extLst>
                <a:ext uri="{FF2B5EF4-FFF2-40B4-BE49-F238E27FC236}">
                  <a16:creationId xmlns:a16="http://schemas.microsoft.com/office/drawing/2014/main" id="{8423277A-A200-4945-B1D6-BD71E5833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86" y="1035049"/>
              <a:ext cx="3714750" cy="2608263"/>
            </a:xfrm>
            <a:custGeom>
              <a:avLst/>
              <a:gdLst>
                <a:gd name="T0" fmla="*/ 1549 w 2340"/>
                <a:gd name="T1" fmla="*/ 6 h 1643"/>
                <a:gd name="T2" fmla="*/ 1666 w 2340"/>
                <a:gd name="T3" fmla="*/ 46 h 1643"/>
                <a:gd name="T4" fmla="*/ 1761 w 2340"/>
                <a:gd name="T5" fmla="*/ 123 h 1643"/>
                <a:gd name="T6" fmla="*/ 1824 w 2340"/>
                <a:gd name="T7" fmla="*/ 224 h 1643"/>
                <a:gd name="T8" fmla="*/ 1847 w 2340"/>
                <a:gd name="T9" fmla="*/ 347 h 1643"/>
                <a:gd name="T10" fmla="*/ 1837 w 2340"/>
                <a:gd name="T11" fmla="*/ 426 h 1643"/>
                <a:gd name="T12" fmla="*/ 1906 w 2340"/>
                <a:gd name="T13" fmla="*/ 495 h 1643"/>
                <a:gd name="T14" fmla="*/ 1954 w 2340"/>
                <a:gd name="T15" fmla="*/ 581 h 1643"/>
                <a:gd name="T16" fmla="*/ 2064 w 2340"/>
                <a:gd name="T17" fmla="*/ 583 h 1643"/>
                <a:gd name="T18" fmla="*/ 2173 w 2340"/>
                <a:gd name="T19" fmla="*/ 622 h 1643"/>
                <a:gd name="T20" fmla="*/ 2262 w 2340"/>
                <a:gd name="T21" fmla="*/ 693 h 1643"/>
                <a:gd name="T22" fmla="*/ 2319 w 2340"/>
                <a:gd name="T23" fmla="*/ 789 h 1643"/>
                <a:gd name="T24" fmla="*/ 2340 w 2340"/>
                <a:gd name="T25" fmla="*/ 902 h 1643"/>
                <a:gd name="T26" fmla="*/ 2321 w 2340"/>
                <a:gd name="T27" fmla="*/ 1009 h 1643"/>
                <a:gd name="T28" fmla="*/ 2269 w 2340"/>
                <a:gd name="T29" fmla="*/ 1100 h 1643"/>
                <a:gd name="T30" fmla="*/ 2193 w 2340"/>
                <a:gd name="T31" fmla="*/ 1171 h 1643"/>
                <a:gd name="T32" fmla="*/ 2093 w 2340"/>
                <a:gd name="T33" fmla="*/ 1215 h 1643"/>
                <a:gd name="T34" fmla="*/ 2066 w 2340"/>
                <a:gd name="T35" fmla="*/ 1317 h 1643"/>
                <a:gd name="T36" fmla="*/ 2006 w 2340"/>
                <a:gd name="T37" fmla="*/ 1399 h 1643"/>
                <a:gd name="T38" fmla="*/ 1918 w 2340"/>
                <a:gd name="T39" fmla="*/ 1457 h 1643"/>
                <a:gd name="T40" fmla="*/ 1814 w 2340"/>
                <a:gd name="T41" fmla="*/ 1476 h 1643"/>
                <a:gd name="T42" fmla="*/ 1751 w 2340"/>
                <a:gd name="T43" fmla="*/ 1468 h 1643"/>
                <a:gd name="T44" fmla="*/ 1636 w 2340"/>
                <a:gd name="T45" fmla="*/ 1562 h 1643"/>
                <a:gd name="T46" fmla="*/ 1499 w 2340"/>
                <a:gd name="T47" fmla="*/ 1622 h 1643"/>
                <a:gd name="T48" fmla="*/ 1346 w 2340"/>
                <a:gd name="T49" fmla="*/ 1643 h 1643"/>
                <a:gd name="T50" fmla="*/ 1190 w 2340"/>
                <a:gd name="T51" fmla="*/ 1622 h 1643"/>
                <a:gd name="T52" fmla="*/ 1052 w 2340"/>
                <a:gd name="T53" fmla="*/ 1562 h 1643"/>
                <a:gd name="T54" fmla="*/ 937 w 2340"/>
                <a:gd name="T55" fmla="*/ 1468 h 1643"/>
                <a:gd name="T56" fmla="*/ 835 w 2340"/>
                <a:gd name="T57" fmla="*/ 1416 h 1643"/>
                <a:gd name="T58" fmla="*/ 735 w 2340"/>
                <a:gd name="T59" fmla="*/ 1397 h 1643"/>
                <a:gd name="T60" fmla="*/ 649 w 2340"/>
                <a:gd name="T61" fmla="*/ 1345 h 1643"/>
                <a:gd name="T62" fmla="*/ 589 w 2340"/>
                <a:gd name="T63" fmla="*/ 1267 h 1643"/>
                <a:gd name="T64" fmla="*/ 491 w 2340"/>
                <a:gd name="T65" fmla="*/ 1313 h 1643"/>
                <a:gd name="T66" fmla="*/ 380 w 2340"/>
                <a:gd name="T67" fmla="*/ 1328 h 1643"/>
                <a:gd name="T68" fmla="*/ 261 w 2340"/>
                <a:gd name="T69" fmla="*/ 1309 h 1643"/>
                <a:gd name="T70" fmla="*/ 155 w 2340"/>
                <a:gd name="T71" fmla="*/ 1255 h 1643"/>
                <a:gd name="T72" fmla="*/ 73 w 2340"/>
                <a:gd name="T73" fmla="*/ 1173 h 1643"/>
                <a:gd name="T74" fmla="*/ 19 w 2340"/>
                <a:gd name="T75" fmla="*/ 1069 h 1643"/>
                <a:gd name="T76" fmla="*/ 0 w 2340"/>
                <a:gd name="T77" fmla="*/ 950 h 1643"/>
                <a:gd name="T78" fmla="*/ 15 w 2340"/>
                <a:gd name="T79" fmla="*/ 841 h 1643"/>
                <a:gd name="T80" fmla="*/ 59 w 2340"/>
                <a:gd name="T81" fmla="*/ 747 h 1643"/>
                <a:gd name="T82" fmla="*/ 130 w 2340"/>
                <a:gd name="T83" fmla="*/ 662 h 1643"/>
                <a:gd name="T84" fmla="*/ 225 w 2340"/>
                <a:gd name="T85" fmla="*/ 603 h 1643"/>
                <a:gd name="T86" fmla="*/ 326 w 2340"/>
                <a:gd name="T87" fmla="*/ 574 h 1643"/>
                <a:gd name="T88" fmla="*/ 432 w 2340"/>
                <a:gd name="T89" fmla="*/ 574 h 1643"/>
                <a:gd name="T90" fmla="*/ 528 w 2340"/>
                <a:gd name="T91" fmla="*/ 599 h 1643"/>
                <a:gd name="T92" fmla="*/ 609 w 2340"/>
                <a:gd name="T93" fmla="*/ 589 h 1643"/>
                <a:gd name="T94" fmla="*/ 697 w 2340"/>
                <a:gd name="T95" fmla="*/ 543 h 1643"/>
                <a:gd name="T96" fmla="*/ 797 w 2340"/>
                <a:gd name="T97" fmla="*/ 526 h 1643"/>
                <a:gd name="T98" fmla="*/ 802 w 2340"/>
                <a:gd name="T99" fmla="*/ 441 h 1643"/>
                <a:gd name="T100" fmla="*/ 843 w 2340"/>
                <a:gd name="T101" fmla="*/ 336 h 1643"/>
                <a:gd name="T102" fmla="*/ 918 w 2340"/>
                <a:gd name="T103" fmla="*/ 251 h 1643"/>
                <a:gd name="T104" fmla="*/ 1018 w 2340"/>
                <a:gd name="T105" fmla="*/ 196 h 1643"/>
                <a:gd name="T106" fmla="*/ 1135 w 2340"/>
                <a:gd name="T107" fmla="*/ 175 h 1643"/>
                <a:gd name="T108" fmla="*/ 1204 w 2340"/>
                <a:gd name="T109" fmla="*/ 127 h 1643"/>
                <a:gd name="T110" fmla="*/ 1298 w 2340"/>
                <a:gd name="T111" fmla="*/ 48 h 1643"/>
                <a:gd name="T112" fmla="*/ 1417 w 2340"/>
                <a:gd name="T113" fmla="*/ 6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0" h="1643">
                  <a:moveTo>
                    <a:pt x="1484" y="0"/>
                  </a:moveTo>
                  <a:lnTo>
                    <a:pt x="1549" y="6"/>
                  </a:lnTo>
                  <a:lnTo>
                    <a:pt x="1611" y="21"/>
                  </a:lnTo>
                  <a:lnTo>
                    <a:pt x="1666" y="46"/>
                  </a:lnTo>
                  <a:lnTo>
                    <a:pt x="1716" y="80"/>
                  </a:lnTo>
                  <a:lnTo>
                    <a:pt x="1761" y="123"/>
                  </a:lnTo>
                  <a:lnTo>
                    <a:pt x="1797" y="171"/>
                  </a:lnTo>
                  <a:lnTo>
                    <a:pt x="1824" y="224"/>
                  </a:lnTo>
                  <a:lnTo>
                    <a:pt x="1841" y="284"/>
                  </a:lnTo>
                  <a:lnTo>
                    <a:pt x="1847" y="347"/>
                  </a:lnTo>
                  <a:lnTo>
                    <a:pt x="1843" y="386"/>
                  </a:lnTo>
                  <a:lnTo>
                    <a:pt x="1837" y="426"/>
                  </a:lnTo>
                  <a:lnTo>
                    <a:pt x="1874" y="457"/>
                  </a:lnTo>
                  <a:lnTo>
                    <a:pt x="1906" y="495"/>
                  </a:lnTo>
                  <a:lnTo>
                    <a:pt x="1933" y="535"/>
                  </a:lnTo>
                  <a:lnTo>
                    <a:pt x="1954" y="581"/>
                  </a:lnTo>
                  <a:lnTo>
                    <a:pt x="2002" y="578"/>
                  </a:lnTo>
                  <a:lnTo>
                    <a:pt x="2064" y="583"/>
                  </a:lnTo>
                  <a:lnTo>
                    <a:pt x="2120" y="599"/>
                  </a:lnTo>
                  <a:lnTo>
                    <a:pt x="2173" y="622"/>
                  </a:lnTo>
                  <a:lnTo>
                    <a:pt x="2219" y="654"/>
                  </a:lnTo>
                  <a:lnTo>
                    <a:pt x="2262" y="693"/>
                  </a:lnTo>
                  <a:lnTo>
                    <a:pt x="2294" y="739"/>
                  </a:lnTo>
                  <a:lnTo>
                    <a:pt x="2319" y="789"/>
                  </a:lnTo>
                  <a:lnTo>
                    <a:pt x="2335" y="844"/>
                  </a:lnTo>
                  <a:lnTo>
                    <a:pt x="2340" y="902"/>
                  </a:lnTo>
                  <a:lnTo>
                    <a:pt x="2337" y="958"/>
                  </a:lnTo>
                  <a:lnTo>
                    <a:pt x="2321" y="1009"/>
                  </a:lnTo>
                  <a:lnTo>
                    <a:pt x="2300" y="1057"/>
                  </a:lnTo>
                  <a:lnTo>
                    <a:pt x="2269" y="1100"/>
                  </a:lnTo>
                  <a:lnTo>
                    <a:pt x="2235" y="1138"/>
                  </a:lnTo>
                  <a:lnTo>
                    <a:pt x="2193" y="1171"/>
                  </a:lnTo>
                  <a:lnTo>
                    <a:pt x="2145" y="1196"/>
                  </a:lnTo>
                  <a:lnTo>
                    <a:pt x="2093" y="1215"/>
                  </a:lnTo>
                  <a:lnTo>
                    <a:pt x="2085" y="1269"/>
                  </a:lnTo>
                  <a:lnTo>
                    <a:pt x="2066" y="1317"/>
                  </a:lnTo>
                  <a:lnTo>
                    <a:pt x="2039" y="1361"/>
                  </a:lnTo>
                  <a:lnTo>
                    <a:pt x="2006" y="1399"/>
                  </a:lnTo>
                  <a:lnTo>
                    <a:pt x="1964" y="1432"/>
                  </a:lnTo>
                  <a:lnTo>
                    <a:pt x="1918" y="1457"/>
                  </a:lnTo>
                  <a:lnTo>
                    <a:pt x="1868" y="1470"/>
                  </a:lnTo>
                  <a:lnTo>
                    <a:pt x="1814" y="1476"/>
                  </a:lnTo>
                  <a:lnTo>
                    <a:pt x="1782" y="1474"/>
                  </a:lnTo>
                  <a:lnTo>
                    <a:pt x="1751" y="1468"/>
                  </a:lnTo>
                  <a:lnTo>
                    <a:pt x="1697" y="1520"/>
                  </a:lnTo>
                  <a:lnTo>
                    <a:pt x="1636" y="1562"/>
                  </a:lnTo>
                  <a:lnTo>
                    <a:pt x="1570" y="1597"/>
                  </a:lnTo>
                  <a:lnTo>
                    <a:pt x="1499" y="1622"/>
                  </a:lnTo>
                  <a:lnTo>
                    <a:pt x="1423" y="1639"/>
                  </a:lnTo>
                  <a:lnTo>
                    <a:pt x="1346" y="1643"/>
                  </a:lnTo>
                  <a:lnTo>
                    <a:pt x="1265" y="1637"/>
                  </a:lnTo>
                  <a:lnTo>
                    <a:pt x="1190" y="1622"/>
                  </a:lnTo>
                  <a:lnTo>
                    <a:pt x="1119" y="1597"/>
                  </a:lnTo>
                  <a:lnTo>
                    <a:pt x="1052" y="1562"/>
                  </a:lnTo>
                  <a:lnTo>
                    <a:pt x="993" y="1518"/>
                  </a:lnTo>
                  <a:lnTo>
                    <a:pt x="937" y="1468"/>
                  </a:lnTo>
                  <a:lnTo>
                    <a:pt x="891" y="1411"/>
                  </a:lnTo>
                  <a:lnTo>
                    <a:pt x="835" y="1416"/>
                  </a:lnTo>
                  <a:lnTo>
                    <a:pt x="783" y="1411"/>
                  </a:lnTo>
                  <a:lnTo>
                    <a:pt x="735" y="1397"/>
                  </a:lnTo>
                  <a:lnTo>
                    <a:pt x="689" y="1374"/>
                  </a:lnTo>
                  <a:lnTo>
                    <a:pt x="649" y="1345"/>
                  </a:lnTo>
                  <a:lnTo>
                    <a:pt x="616" y="1309"/>
                  </a:lnTo>
                  <a:lnTo>
                    <a:pt x="589" y="1267"/>
                  </a:lnTo>
                  <a:lnTo>
                    <a:pt x="541" y="1294"/>
                  </a:lnTo>
                  <a:lnTo>
                    <a:pt x="491" y="1313"/>
                  </a:lnTo>
                  <a:lnTo>
                    <a:pt x="438" y="1324"/>
                  </a:lnTo>
                  <a:lnTo>
                    <a:pt x="380" y="1328"/>
                  </a:lnTo>
                  <a:lnTo>
                    <a:pt x="319" y="1324"/>
                  </a:lnTo>
                  <a:lnTo>
                    <a:pt x="261" y="1309"/>
                  </a:lnTo>
                  <a:lnTo>
                    <a:pt x="205" y="1286"/>
                  </a:lnTo>
                  <a:lnTo>
                    <a:pt x="155" y="1255"/>
                  </a:lnTo>
                  <a:lnTo>
                    <a:pt x="111" y="1217"/>
                  </a:lnTo>
                  <a:lnTo>
                    <a:pt x="73" y="1173"/>
                  </a:lnTo>
                  <a:lnTo>
                    <a:pt x="42" y="1123"/>
                  </a:lnTo>
                  <a:lnTo>
                    <a:pt x="19" y="1069"/>
                  </a:lnTo>
                  <a:lnTo>
                    <a:pt x="6" y="1011"/>
                  </a:lnTo>
                  <a:lnTo>
                    <a:pt x="0" y="950"/>
                  </a:lnTo>
                  <a:lnTo>
                    <a:pt x="4" y="894"/>
                  </a:lnTo>
                  <a:lnTo>
                    <a:pt x="15" y="841"/>
                  </a:lnTo>
                  <a:lnTo>
                    <a:pt x="34" y="793"/>
                  </a:lnTo>
                  <a:lnTo>
                    <a:pt x="59" y="747"/>
                  </a:lnTo>
                  <a:lnTo>
                    <a:pt x="90" y="704"/>
                  </a:lnTo>
                  <a:lnTo>
                    <a:pt x="130" y="662"/>
                  </a:lnTo>
                  <a:lnTo>
                    <a:pt x="178" y="628"/>
                  </a:lnTo>
                  <a:lnTo>
                    <a:pt x="225" y="603"/>
                  </a:lnTo>
                  <a:lnTo>
                    <a:pt x="273" y="585"/>
                  </a:lnTo>
                  <a:lnTo>
                    <a:pt x="326" y="574"/>
                  </a:lnTo>
                  <a:lnTo>
                    <a:pt x="380" y="570"/>
                  </a:lnTo>
                  <a:lnTo>
                    <a:pt x="432" y="574"/>
                  </a:lnTo>
                  <a:lnTo>
                    <a:pt x="480" y="583"/>
                  </a:lnTo>
                  <a:lnTo>
                    <a:pt x="528" y="599"/>
                  </a:lnTo>
                  <a:lnTo>
                    <a:pt x="570" y="622"/>
                  </a:lnTo>
                  <a:lnTo>
                    <a:pt x="609" y="589"/>
                  </a:lnTo>
                  <a:lnTo>
                    <a:pt x="651" y="564"/>
                  </a:lnTo>
                  <a:lnTo>
                    <a:pt x="697" y="543"/>
                  </a:lnTo>
                  <a:lnTo>
                    <a:pt x="745" y="532"/>
                  </a:lnTo>
                  <a:lnTo>
                    <a:pt x="797" y="526"/>
                  </a:lnTo>
                  <a:lnTo>
                    <a:pt x="797" y="499"/>
                  </a:lnTo>
                  <a:lnTo>
                    <a:pt x="802" y="441"/>
                  </a:lnTo>
                  <a:lnTo>
                    <a:pt x="818" y="386"/>
                  </a:lnTo>
                  <a:lnTo>
                    <a:pt x="843" y="336"/>
                  </a:lnTo>
                  <a:lnTo>
                    <a:pt x="875" y="290"/>
                  </a:lnTo>
                  <a:lnTo>
                    <a:pt x="918" y="251"/>
                  </a:lnTo>
                  <a:lnTo>
                    <a:pt x="964" y="219"/>
                  </a:lnTo>
                  <a:lnTo>
                    <a:pt x="1018" y="196"/>
                  </a:lnTo>
                  <a:lnTo>
                    <a:pt x="1073" y="180"/>
                  </a:lnTo>
                  <a:lnTo>
                    <a:pt x="1135" y="175"/>
                  </a:lnTo>
                  <a:lnTo>
                    <a:pt x="1167" y="176"/>
                  </a:lnTo>
                  <a:lnTo>
                    <a:pt x="1204" y="127"/>
                  </a:lnTo>
                  <a:lnTo>
                    <a:pt x="1246" y="84"/>
                  </a:lnTo>
                  <a:lnTo>
                    <a:pt x="1298" y="48"/>
                  </a:lnTo>
                  <a:lnTo>
                    <a:pt x="1355" y="21"/>
                  </a:lnTo>
                  <a:lnTo>
                    <a:pt x="1417" y="6"/>
                  </a:lnTo>
                  <a:lnTo>
                    <a:pt x="1484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08">
              <a:extLst>
                <a:ext uri="{FF2B5EF4-FFF2-40B4-BE49-F238E27FC236}">
                  <a16:creationId xmlns:a16="http://schemas.microsoft.com/office/drawing/2014/main" id="{2D085E98-B17A-4F2D-90A5-6F1C7C483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761" y="4813299"/>
              <a:ext cx="914400" cy="914400"/>
            </a:xfrm>
            <a:custGeom>
              <a:avLst/>
              <a:gdLst>
                <a:gd name="T0" fmla="*/ 288 w 576"/>
                <a:gd name="T1" fmla="*/ 0 h 576"/>
                <a:gd name="T2" fmla="*/ 348 w 576"/>
                <a:gd name="T3" fmla="*/ 6 h 576"/>
                <a:gd name="T4" fmla="*/ 402 w 576"/>
                <a:gd name="T5" fmla="*/ 23 h 576"/>
                <a:gd name="T6" fmla="*/ 450 w 576"/>
                <a:gd name="T7" fmla="*/ 50 h 576"/>
                <a:gd name="T8" fmla="*/ 492 w 576"/>
                <a:gd name="T9" fmla="*/ 84 h 576"/>
                <a:gd name="T10" fmla="*/ 528 w 576"/>
                <a:gd name="T11" fmla="*/ 127 h 576"/>
                <a:gd name="T12" fmla="*/ 555 w 576"/>
                <a:gd name="T13" fmla="*/ 177 h 576"/>
                <a:gd name="T14" fmla="*/ 571 w 576"/>
                <a:gd name="T15" fmla="*/ 230 h 576"/>
                <a:gd name="T16" fmla="*/ 576 w 576"/>
                <a:gd name="T17" fmla="*/ 288 h 576"/>
                <a:gd name="T18" fmla="*/ 571 w 576"/>
                <a:gd name="T19" fmla="*/ 347 h 576"/>
                <a:gd name="T20" fmla="*/ 555 w 576"/>
                <a:gd name="T21" fmla="*/ 401 h 576"/>
                <a:gd name="T22" fmla="*/ 528 w 576"/>
                <a:gd name="T23" fmla="*/ 449 h 576"/>
                <a:gd name="T24" fmla="*/ 492 w 576"/>
                <a:gd name="T25" fmla="*/ 493 h 576"/>
                <a:gd name="T26" fmla="*/ 450 w 576"/>
                <a:gd name="T27" fmla="*/ 528 h 576"/>
                <a:gd name="T28" fmla="*/ 402 w 576"/>
                <a:gd name="T29" fmla="*/ 555 h 576"/>
                <a:gd name="T30" fmla="*/ 348 w 576"/>
                <a:gd name="T31" fmla="*/ 570 h 576"/>
                <a:gd name="T32" fmla="*/ 288 w 576"/>
                <a:gd name="T33" fmla="*/ 576 h 576"/>
                <a:gd name="T34" fmla="*/ 231 w 576"/>
                <a:gd name="T35" fmla="*/ 570 h 576"/>
                <a:gd name="T36" fmla="*/ 177 w 576"/>
                <a:gd name="T37" fmla="*/ 555 h 576"/>
                <a:gd name="T38" fmla="*/ 127 w 576"/>
                <a:gd name="T39" fmla="*/ 528 h 576"/>
                <a:gd name="T40" fmla="*/ 85 w 576"/>
                <a:gd name="T41" fmla="*/ 493 h 576"/>
                <a:gd name="T42" fmla="*/ 50 w 576"/>
                <a:gd name="T43" fmla="*/ 449 h 576"/>
                <a:gd name="T44" fmla="*/ 24 w 576"/>
                <a:gd name="T45" fmla="*/ 401 h 576"/>
                <a:gd name="T46" fmla="*/ 6 w 576"/>
                <a:gd name="T47" fmla="*/ 347 h 576"/>
                <a:gd name="T48" fmla="*/ 0 w 576"/>
                <a:gd name="T49" fmla="*/ 288 h 576"/>
                <a:gd name="T50" fmla="*/ 6 w 576"/>
                <a:gd name="T51" fmla="*/ 230 h 576"/>
                <a:gd name="T52" fmla="*/ 24 w 576"/>
                <a:gd name="T53" fmla="*/ 177 h 576"/>
                <a:gd name="T54" fmla="*/ 50 w 576"/>
                <a:gd name="T55" fmla="*/ 127 h 576"/>
                <a:gd name="T56" fmla="*/ 85 w 576"/>
                <a:gd name="T57" fmla="*/ 84 h 576"/>
                <a:gd name="T58" fmla="*/ 127 w 576"/>
                <a:gd name="T59" fmla="*/ 50 h 576"/>
                <a:gd name="T60" fmla="*/ 177 w 576"/>
                <a:gd name="T61" fmla="*/ 23 h 576"/>
                <a:gd name="T62" fmla="*/ 231 w 576"/>
                <a:gd name="T63" fmla="*/ 6 h 576"/>
                <a:gd name="T64" fmla="*/ 288 w 576"/>
                <a:gd name="T65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6" h="576">
                  <a:moveTo>
                    <a:pt x="288" y="0"/>
                  </a:moveTo>
                  <a:lnTo>
                    <a:pt x="348" y="6"/>
                  </a:lnTo>
                  <a:lnTo>
                    <a:pt x="402" y="23"/>
                  </a:lnTo>
                  <a:lnTo>
                    <a:pt x="450" y="50"/>
                  </a:lnTo>
                  <a:lnTo>
                    <a:pt x="492" y="84"/>
                  </a:lnTo>
                  <a:lnTo>
                    <a:pt x="528" y="127"/>
                  </a:lnTo>
                  <a:lnTo>
                    <a:pt x="555" y="177"/>
                  </a:lnTo>
                  <a:lnTo>
                    <a:pt x="571" y="230"/>
                  </a:lnTo>
                  <a:lnTo>
                    <a:pt x="576" y="288"/>
                  </a:lnTo>
                  <a:lnTo>
                    <a:pt x="571" y="347"/>
                  </a:lnTo>
                  <a:lnTo>
                    <a:pt x="555" y="401"/>
                  </a:lnTo>
                  <a:lnTo>
                    <a:pt x="528" y="449"/>
                  </a:lnTo>
                  <a:lnTo>
                    <a:pt x="492" y="493"/>
                  </a:lnTo>
                  <a:lnTo>
                    <a:pt x="450" y="528"/>
                  </a:lnTo>
                  <a:lnTo>
                    <a:pt x="402" y="555"/>
                  </a:lnTo>
                  <a:lnTo>
                    <a:pt x="348" y="570"/>
                  </a:lnTo>
                  <a:lnTo>
                    <a:pt x="288" y="576"/>
                  </a:lnTo>
                  <a:lnTo>
                    <a:pt x="231" y="570"/>
                  </a:lnTo>
                  <a:lnTo>
                    <a:pt x="177" y="555"/>
                  </a:lnTo>
                  <a:lnTo>
                    <a:pt x="127" y="528"/>
                  </a:lnTo>
                  <a:lnTo>
                    <a:pt x="85" y="493"/>
                  </a:lnTo>
                  <a:lnTo>
                    <a:pt x="50" y="449"/>
                  </a:lnTo>
                  <a:lnTo>
                    <a:pt x="24" y="401"/>
                  </a:lnTo>
                  <a:lnTo>
                    <a:pt x="6" y="347"/>
                  </a:lnTo>
                  <a:lnTo>
                    <a:pt x="0" y="288"/>
                  </a:lnTo>
                  <a:lnTo>
                    <a:pt x="6" y="230"/>
                  </a:lnTo>
                  <a:lnTo>
                    <a:pt x="24" y="177"/>
                  </a:lnTo>
                  <a:lnTo>
                    <a:pt x="50" y="127"/>
                  </a:lnTo>
                  <a:lnTo>
                    <a:pt x="85" y="84"/>
                  </a:lnTo>
                  <a:lnTo>
                    <a:pt x="127" y="50"/>
                  </a:lnTo>
                  <a:lnTo>
                    <a:pt x="177" y="23"/>
                  </a:lnTo>
                  <a:lnTo>
                    <a:pt x="231" y="6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11">
              <a:extLst>
                <a:ext uri="{FF2B5EF4-FFF2-40B4-BE49-F238E27FC236}">
                  <a16:creationId xmlns:a16="http://schemas.microsoft.com/office/drawing/2014/main" id="{BC258D60-77D1-44B3-A426-31EF65937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6949" y="4608512"/>
              <a:ext cx="960438" cy="960438"/>
            </a:xfrm>
            <a:custGeom>
              <a:avLst/>
              <a:gdLst>
                <a:gd name="T0" fmla="*/ 302 w 605"/>
                <a:gd name="T1" fmla="*/ 0 h 605"/>
                <a:gd name="T2" fmla="*/ 357 w 605"/>
                <a:gd name="T3" fmla="*/ 4 h 605"/>
                <a:gd name="T4" fmla="*/ 407 w 605"/>
                <a:gd name="T5" fmla="*/ 18 h 605"/>
                <a:gd name="T6" fmla="*/ 455 w 605"/>
                <a:gd name="T7" fmla="*/ 41 h 605"/>
                <a:gd name="T8" fmla="*/ 497 w 605"/>
                <a:gd name="T9" fmla="*/ 71 h 605"/>
                <a:gd name="T10" fmla="*/ 534 w 605"/>
                <a:gd name="T11" fmla="*/ 108 h 605"/>
                <a:gd name="T12" fmla="*/ 565 w 605"/>
                <a:gd name="T13" fmla="*/ 150 h 605"/>
                <a:gd name="T14" fmla="*/ 586 w 605"/>
                <a:gd name="T15" fmla="*/ 196 h 605"/>
                <a:gd name="T16" fmla="*/ 601 w 605"/>
                <a:gd name="T17" fmla="*/ 248 h 605"/>
                <a:gd name="T18" fmla="*/ 605 w 605"/>
                <a:gd name="T19" fmla="*/ 302 h 605"/>
                <a:gd name="T20" fmla="*/ 601 w 605"/>
                <a:gd name="T21" fmla="*/ 357 h 605"/>
                <a:gd name="T22" fmla="*/ 586 w 605"/>
                <a:gd name="T23" fmla="*/ 407 h 605"/>
                <a:gd name="T24" fmla="*/ 565 w 605"/>
                <a:gd name="T25" fmla="*/ 455 h 605"/>
                <a:gd name="T26" fmla="*/ 534 w 605"/>
                <a:gd name="T27" fmla="*/ 498 h 605"/>
                <a:gd name="T28" fmla="*/ 497 w 605"/>
                <a:gd name="T29" fmla="*/ 534 h 605"/>
                <a:gd name="T30" fmla="*/ 455 w 605"/>
                <a:gd name="T31" fmla="*/ 565 h 605"/>
                <a:gd name="T32" fmla="*/ 407 w 605"/>
                <a:gd name="T33" fmla="*/ 586 h 605"/>
                <a:gd name="T34" fmla="*/ 357 w 605"/>
                <a:gd name="T35" fmla="*/ 601 h 605"/>
                <a:gd name="T36" fmla="*/ 302 w 605"/>
                <a:gd name="T37" fmla="*/ 605 h 605"/>
                <a:gd name="T38" fmla="*/ 248 w 605"/>
                <a:gd name="T39" fmla="*/ 601 h 605"/>
                <a:gd name="T40" fmla="*/ 196 w 605"/>
                <a:gd name="T41" fmla="*/ 586 h 605"/>
                <a:gd name="T42" fmla="*/ 150 w 605"/>
                <a:gd name="T43" fmla="*/ 565 h 605"/>
                <a:gd name="T44" fmla="*/ 108 w 605"/>
                <a:gd name="T45" fmla="*/ 534 h 605"/>
                <a:gd name="T46" fmla="*/ 71 w 605"/>
                <a:gd name="T47" fmla="*/ 498 h 605"/>
                <a:gd name="T48" fmla="*/ 40 w 605"/>
                <a:gd name="T49" fmla="*/ 455 h 605"/>
                <a:gd name="T50" fmla="*/ 17 w 605"/>
                <a:gd name="T51" fmla="*/ 407 h 605"/>
                <a:gd name="T52" fmla="*/ 4 w 605"/>
                <a:gd name="T53" fmla="*/ 357 h 605"/>
                <a:gd name="T54" fmla="*/ 0 w 605"/>
                <a:gd name="T55" fmla="*/ 302 h 605"/>
                <a:gd name="T56" fmla="*/ 4 w 605"/>
                <a:gd name="T57" fmla="*/ 248 h 605"/>
                <a:gd name="T58" fmla="*/ 17 w 605"/>
                <a:gd name="T59" fmla="*/ 196 h 605"/>
                <a:gd name="T60" fmla="*/ 40 w 605"/>
                <a:gd name="T61" fmla="*/ 150 h 605"/>
                <a:gd name="T62" fmla="*/ 71 w 605"/>
                <a:gd name="T63" fmla="*/ 108 h 605"/>
                <a:gd name="T64" fmla="*/ 108 w 605"/>
                <a:gd name="T65" fmla="*/ 71 h 605"/>
                <a:gd name="T66" fmla="*/ 150 w 605"/>
                <a:gd name="T67" fmla="*/ 41 h 605"/>
                <a:gd name="T68" fmla="*/ 196 w 605"/>
                <a:gd name="T69" fmla="*/ 18 h 605"/>
                <a:gd name="T70" fmla="*/ 248 w 605"/>
                <a:gd name="T71" fmla="*/ 4 h 605"/>
                <a:gd name="T72" fmla="*/ 302 w 605"/>
                <a:gd name="T73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5" h="605">
                  <a:moveTo>
                    <a:pt x="302" y="0"/>
                  </a:moveTo>
                  <a:lnTo>
                    <a:pt x="357" y="4"/>
                  </a:lnTo>
                  <a:lnTo>
                    <a:pt x="407" y="18"/>
                  </a:lnTo>
                  <a:lnTo>
                    <a:pt x="455" y="41"/>
                  </a:lnTo>
                  <a:lnTo>
                    <a:pt x="497" y="71"/>
                  </a:lnTo>
                  <a:lnTo>
                    <a:pt x="534" y="108"/>
                  </a:lnTo>
                  <a:lnTo>
                    <a:pt x="565" y="150"/>
                  </a:lnTo>
                  <a:lnTo>
                    <a:pt x="586" y="196"/>
                  </a:lnTo>
                  <a:lnTo>
                    <a:pt x="601" y="248"/>
                  </a:lnTo>
                  <a:lnTo>
                    <a:pt x="605" y="302"/>
                  </a:lnTo>
                  <a:lnTo>
                    <a:pt x="601" y="357"/>
                  </a:lnTo>
                  <a:lnTo>
                    <a:pt x="586" y="407"/>
                  </a:lnTo>
                  <a:lnTo>
                    <a:pt x="565" y="455"/>
                  </a:lnTo>
                  <a:lnTo>
                    <a:pt x="534" y="498"/>
                  </a:lnTo>
                  <a:lnTo>
                    <a:pt x="497" y="534"/>
                  </a:lnTo>
                  <a:lnTo>
                    <a:pt x="455" y="565"/>
                  </a:lnTo>
                  <a:lnTo>
                    <a:pt x="407" y="586"/>
                  </a:lnTo>
                  <a:lnTo>
                    <a:pt x="357" y="601"/>
                  </a:lnTo>
                  <a:lnTo>
                    <a:pt x="302" y="605"/>
                  </a:lnTo>
                  <a:lnTo>
                    <a:pt x="248" y="601"/>
                  </a:lnTo>
                  <a:lnTo>
                    <a:pt x="196" y="586"/>
                  </a:lnTo>
                  <a:lnTo>
                    <a:pt x="150" y="565"/>
                  </a:lnTo>
                  <a:lnTo>
                    <a:pt x="108" y="534"/>
                  </a:lnTo>
                  <a:lnTo>
                    <a:pt x="71" y="498"/>
                  </a:lnTo>
                  <a:lnTo>
                    <a:pt x="40" y="455"/>
                  </a:lnTo>
                  <a:lnTo>
                    <a:pt x="17" y="407"/>
                  </a:lnTo>
                  <a:lnTo>
                    <a:pt x="4" y="357"/>
                  </a:lnTo>
                  <a:lnTo>
                    <a:pt x="0" y="302"/>
                  </a:lnTo>
                  <a:lnTo>
                    <a:pt x="4" y="248"/>
                  </a:lnTo>
                  <a:lnTo>
                    <a:pt x="17" y="196"/>
                  </a:lnTo>
                  <a:lnTo>
                    <a:pt x="40" y="150"/>
                  </a:lnTo>
                  <a:lnTo>
                    <a:pt x="71" y="108"/>
                  </a:lnTo>
                  <a:lnTo>
                    <a:pt x="108" y="71"/>
                  </a:lnTo>
                  <a:lnTo>
                    <a:pt x="150" y="41"/>
                  </a:lnTo>
                  <a:lnTo>
                    <a:pt x="196" y="18"/>
                  </a:lnTo>
                  <a:lnTo>
                    <a:pt x="248" y="4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937247" y="239704"/>
            <a:ext cx="10515600" cy="1325563"/>
          </a:xfrm>
        </p:spPr>
        <p:txBody>
          <a:bodyPr/>
          <a:lstStyle/>
          <a:p>
            <a:r>
              <a:rPr lang="es-419" dirty="0" err="1" smtClean="0"/>
              <a:t>IoT</a:t>
            </a:r>
            <a:r>
              <a:rPr lang="es-419" dirty="0" smtClean="0"/>
              <a:t> - Modelo </a:t>
            </a:r>
            <a:r>
              <a:rPr lang="es-419" dirty="0"/>
              <a:t>de conectividad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22906D-AD29-48F1-A999-A9AC06AA8799}"/>
              </a:ext>
            </a:extLst>
          </p:cNvPr>
          <p:cNvGrpSpPr/>
          <p:nvPr/>
        </p:nvGrpSpPr>
        <p:grpSpPr>
          <a:xfrm>
            <a:off x="6863850" y="2391991"/>
            <a:ext cx="1146980" cy="795702"/>
            <a:chOff x="7000875" y="1293813"/>
            <a:chExt cx="938213" cy="650875"/>
          </a:xfrm>
          <a:solidFill>
            <a:schemeClr val="accent1"/>
          </a:solidFill>
        </p:grpSpPr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44A76E0C-4F00-43AF-BF8C-5A155041C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875" y="1293813"/>
              <a:ext cx="368300" cy="650875"/>
            </a:xfrm>
            <a:custGeom>
              <a:avLst/>
              <a:gdLst>
                <a:gd name="T0" fmla="*/ 78 w 232"/>
                <a:gd name="T1" fmla="*/ 0 h 410"/>
                <a:gd name="T2" fmla="*/ 154 w 232"/>
                <a:gd name="T3" fmla="*/ 0 h 410"/>
                <a:gd name="T4" fmla="*/ 161 w 232"/>
                <a:gd name="T5" fmla="*/ 1 h 410"/>
                <a:gd name="T6" fmla="*/ 169 w 232"/>
                <a:gd name="T7" fmla="*/ 5 h 410"/>
                <a:gd name="T8" fmla="*/ 174 w 232"/>
                <a:gd name="T9" fmla="*/ 9 h 410"/>
                <a:gd name="T10" fmla="*/ 180 w 232"/>
                <a:gd name="T11" fmla="*/ 14 h 410"/>
                <a:gd name="T12" fmla="*/ 181 w 232"/>
                <a:gd name="T13" fmla="*/ 21 h 410"/>
                <a:gd name="T14" fmla="*/ 183 w 232"/>
                <a:gd name="T15" fmla="*/ 29 h 410"/>
                <a:gd name="T16" fmla="*/ 183 w 232"/>
                <a:gd name="T17" fmla="*/ 269 h 410"/>
                <a:gd name="T18" fmla="*/ 214 w 232"/>
                <a:gd name="T19" fmla="*/ 269 h 410"/>
                <a:gd name="T20" fmla="*/ 220 w 232"/>
                <a:gd name="T21" fmla="*/ 269 h 410"/>
                <a:gd name="T22" fmla="*/ 223 w 232"/>
                <a:gd name="T23" fmla="*/ 270 h 410"/>
                <a:gd name="T24" fmla="*/ 227 w 232"/>
                <a:gd name="T25" fmla="*/ 274 h 410"/>
                <a:gd name="T26" fmla="*/ 231 w 232"/>
                <a:gd name="T27" fmla="*/ 279 h 410"/>
                <a:gd name="T28" fmla="*/ 232 w 232"/>
                <a:gd name="T29" fmla="*/ 283 h 410"/>
                <a:gd name="T30" fmla="*/ 232 w 232"/>
                <a:gd name="T31" fmla="*/ 289 h 410"/>
                <a:gd name="T32" fmla="*/ 231 w 232"/>
                <a:gd name="T33" fmla="*/ 294 h 410"/>
                <a:gd name="T34" fmla="*/ 229 w 232"/>
                <a:gd name="T35" fmla="*/ 298 h 410"/>
                <a:gd name="T36" fmla="*/ 145 w 232"/>
                <a:gd name="T37" fmla="*/ 398 h 410"/>
                <a:gd name="T38" fmla="*/ 138 w 232"/>
                <a:gd name="T39" fmla="*/ 403 h 410"/>
                <a:gd name="T40" fmla="*/ 132 w 232"/>
                <a:gd name="T41" fmla="*/ 407 h 410"/>
                <a:gd name="T42" fmla="*/ 123 w 232"/>
                <a:gd name="T43" fmla="*/ 409 h 410"/>
                <a:gd name="T44" fmla="*/ 116 w 232"/>
                <a:gd name="T45" fmla="*/ 410 h 410"/>
                <a:gd name="T46" fmla="*/ 107 w 232"/>
                <a:gd name="T47" fmla="*/ 409 h 410"/>
                <a:gd name="T48" fmla="*/ 100 w 232"/>
                <a:gd name="T49" fmla="*/ 407 h 410"/>
                <a:gd name="T50" fmla="*/ 92 w 232"/>
                <a:gd name="T51" fmla="*/ 403 h 410"/>
                <a:gd name="T52" fmla="*/ 87 w 232"/>
                <a:gd name="T53" fmla="*/ 398 h 410"/>
                <a:gd name="T54" fmla="*/ 3 w 232"/>
                <a:gd name="T55" fmla="*/ 298 h 410"/>
                <a:gd name="T56" fmla="*/ 1 w 232"/>
                <a:gd name="T57" fmla="*/ 294 h 410"/>
                <a:gd name="T58" fmla="*/ 0 w 232"/>
                <a:gd name="T59" fmla="*/ 289 h 410"/>
                <a:gd name="T60" fmla="*/ 0 w 232"/>
                <a:gd name="T61" fmla="*/ 283 h 410"/>
                <a:gd name="T62" fmla="*/ 1 w 232"/>
                <a:gd name="T63" fmla="*/ 279 h 410"/>
                <a:gd name="T64" fmla="*/ 3 w 232"/>
                <a:gd name="T65" fmla="*/ 274 h 410"/>
                <a:gd name="T66" fmla="*/ 7 w 232"/>
                <a:gd name="T67" fmla="*/ 270 h 410"/>
                <a:gd name="T68" fmla="*/ 12 w 232"/>
                <a:gd name="T69" fmla="*/ 269 h 410"/>
                <a:gd name="T70" fmla="*/ 18 w 232"/>
                <a:gd name="T71" fmla="*/ 269 h 410"/>
                <a:gd name="T72" fmla="*/ 49 w 232"/>
                <a:gd name="T73" fmla="*/ 269 h 410"/>
                <a:gd name="T74" fmla="*/ 49 w 232"/>
                <a:gd name="T75" fmla="*/ 29 h 410"/>
                <a:gd name="T76" fmla="*/ 51 w 232"/>
                <a:gd name="T77" fmla="*/ 21 h 410"/>
                <a:gd name="T78" fmla="*/ 52 w 232"/>
                <a:gd name="T79" fmla="*/ 14 h 410"/>
                <a:gd name="T80" fmla="*/ 58 w 232"/>
                <a:gd name="T81" fmla="*/ 9 h 410"/>
                <a:gd name="T82" fmla="*/ 63 w 232"/>
                <a:gd name="T83" fmla="*/ 5 h 410"/>
                <a:gd name="T84" fmla="*/ 69 w 232"/>
                <a:gd name="T85" fmla="*/ 1 h 410"/>
                <a:gd name="T86" fmla="*/ 78 w 232"/>
                <a:gd name="T87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2" h="410">
                  <a:moveTo>
                    <a:pt x="78" y="0"/>
                  </a:moveTo>
                  <a:lnTo>
                    <a:pt x="154" y="0"/>
                  </a:lnTo>
                  <a:lnTo>
                    <a:pt x="161" y="1"/>
                  </a:lnTo>
                  <a:lnTo>
                    <a:pt x="169" y="5"/>
                  </a:lnTo>
                  <a:lnTo>
                    <a:pt x="174" y="9"/>
                  </a:lnTo>
                  <a:lnTo>
                    <a:pt x="180" y="14"/>
                  </a:lnTo>
                  <a:lnTo>
                    <a:pt x="181" y="21"/>
                  </a:lnTo>
                  <a:lnTo>
                    <a:pt x="183" y="29"/>
                  </a:lnTo>
                  <a:lnTo>
                    <a:pt x="183" y="269"/>
                  </a:lnTo>
                  <a:lnTo>
                    <a:pt x="214" y="269"/>
                  </a:lnTo>
                  <a:lnTo>
                    <a:pt x="220" y="269"/>
                  </a:lnTo>
                  <a:lnTo>
                    <a:pt x="223" y="270"/>
                  </a:lnTo>
                  <a:lnTo>
                    <a:pt x="227" y="274"/>
                  </a:lnTo>
                  <a:lnTo>
                    <a:pt x="231" y="279"/>
                  </a:lnTo>
                  <a:lnTo>
                    <a:pt x="232" y="283"/>
                  </a:lnTo>
                  <a:lnTo>
                    <a:pt x="232" y="289"/>
                  </a:lnTo>
                  <a:lnTo>
                    <a:pt x="231" y="294"/>
                  </a:lnTo>
                  <a:lnTo>
                    <a:pt x="229" y="298"/>
                  </a:lnTo>
                  <a:lnTo>
                    <a:pt x="145" y="398"/>
                  </a:lnTo>
                  <a:lnTo>
                    <a:pt x="138" y="403"/>
                  </a:lnTo>
                  <a:lnTo>
                    <a:pt x="132" y="407"/>
                  </a:lnTo>
                  <a:lnTo>
                    <a:pt x="123" y="409"/>
                  </a:lnTo>
                  <a:lnTo>
                    <a:pt x="116" y="410"/>
                  </a:lnTo>
                  <a:lnTo>
                    <a:pt x="107" y="409"/>
                  </a:lnTo>
                  <a:lnTo>
                    <a:pt x="100" y="407"/>
                  </a:lnTo>
                  <a:lnTo>
                    <a:pt x="92" y="403"/>
                  </a:lnTo>
                  <a:lnTo>
                    <a:pt x="87" y="398"/>
                  </a:lnTo>
                  <a:lnTo>
                    <a:pt x="3" y="298"/>
                  </a:lnTo>
                  <a:lnTo>
                    <a:pt x="1" y="294"/>
                  </a:lnTo>
                  <a:lnTo>
                    <a:pt x="0" y="289"/>
                  </a:lnTo>
                  <a:lnTo>
                    <a:pt x="0" y="283"/>
                  </a:lnTo>
                  <a:lnTo>
                    <a:pt x="1" y="279"/>
                  </a:lnTo>
                  <a:lnTo>
                    <a:pt x="3" y="274"/>
                  </a:lnTo>
                  <a:lnTo>
                    <a:pt x="7" y="270"/>
                  </a:lnTo>
                  <a:lnTo>
                    <a:pt x="12" y="269"/>
                  </a:lnTo>
                  <a:lnTo>
                    <a:pt x="18" y="269"/>
                  </a:lnTo>
                  <a:lnTo>
                    <a:pt x="49" y="269"/>
                  </a:lnTo>
                  <a:lnTo>
                    <a:pt x="49" y="29"/>
                  </a:lnTo>
                  <a:lnTo>
                    <a:pt x="51" y="21"/>
                  </a:lnTo>
                  <a:lnTo>
                    <a:pt x="52" y="14"/>
                  </a:lnTo>
                  <a:lnTo>
                    <a:pt x="58" y="9"/>
                  </a:lnTo>
                  <a:lnTo>
                    <a:pt x="63" y="5"/>
                  </a:lnTo>
                  <a:lnTo>
                    <a:pt x="69" y="1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1">
              <a:extLst>
                <a:ext uri="{FF2B5EF4-FFF2-40B4-BE49-F238E27FC236}">
                  <a16:creationId xmlns:a16="http://schemas.microsoft.com/office/drawing/2014/main" id="{BE78469E-7724-4788-8117-12AD539B6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1563" y="1293813"/>
              <a:ext cx="517525" cy="146050"/>
            </a:xfrm>
            <a:custGeom>
              <a:avLst/>
              <a:gdLst>
                <a:gd name="T0" fmla="*/ 207 w 326"/>
                <a:gd name="T1" fmla="*/ 45 h 92"/>
                <a:gd name="T2" fmla="*/ 207 w 326"/>
                <a:gd name="T3" fmla="*/ 70 h 92"/>
                <a:gd name="T4" fmla="*/ 280 w 326"/>
                <a:gd name="T5" fmla="*/ 70 h 92"/>
                <a:gd name="T6" fmla="*/ 280 w 326"/>
                <a:gd name="T7" fmla="*/ 45 h 92"/>
                <a:gd name="T8" fmla="*/ 207 w 326"/>
                <a:gd name="T9" fmla="*/ 45 h 92"/>
                <a:gd name="T10" fmla="*/ 31 w 326"/>
                <a:gd name="T11" fmla="*/ 20 h 92"/>
                <a:gd name="T12" fmla="*/ 26 w 326"/>
                <a:gd name="T13" fmla="*/ 20 h 92"/>
                <a:gd name="T14" fmla="*/ 22 w 326"/>
                <a:gd name="T15" fmla="*/ 23 h 92"/>
                <a:gd name="T16" fmla="*/ 20 w 326"/>
                <a:gd name="T17" fmla="*/ 25 h 92"/>
                <a:gd name="T18" fmla="*/ 20 w 326"/>
                <a:gd name="T19" fmla="*/ 30 h 92"/>
                <a:gd name="T20" fmla="*/ 20 w 326"/>
                <a:gd name="T21" fmla="*/ 34 h 92"/>
                <a:gd name="T22" fmla="*/ 22 w 326"/>
                <a:gd name="T23" fmla="*/ 38 h 92"/>
                <a:gd name="T24" fmla="*/ 26 w 326"/>
                <a:gd name="T25" fmla="*/ 40 h 92"/>
                <a:gd name="T26" fmla="*/ 31 w 326"/>
                <a:gd name="T27" fmla="*/ 40 h 92"/>
                <a:gd name="T28" fmla="*/ 35 w 326"/>
                <a:gd name="T29" fmla="*/ 40 h 92"/>
                <a:gd name="T30" fmla="*/ 38 w 326"/>
                <a:gd name="T31" fmla="*/ 38 h 92"/>
                <a:gd name="T32" fmla="*/ 40 w 326"/>
                <a:gd name="T33" fmla="*/ 34 h 92"/>
                <a:gd name="T34" fmla="*/ 40 w 326"/>
                <a:gd name="T35" fmla="*/ 30 h 92"/>
                <a:gd name="T36" fmla="*/ 40 w 326"/>
                <a:gd name="T37" fmla="*/ 25 h 92"/>
                <a:gd name="T38" fmla="*/ 38 w 326"/>
                <a:gd name="T39" fmla="*/ 23 h 92"/>
                <a:gd name="T40" fmla="*/ 35 w 326"/>
                <a:gd name="T41" fmla="*/ 20 h 92"/>
                <a:gd name="T42" fmla="*/ 31 w 326"/>
                <a:gd name="T43" fmla="*/ 20 h 92"/>
                <a:gd name="T44" fmla="*/ 16 w 326"/>
                <a:gd name="T45" fmla="*/ 0 h 92"/>
                <a:gd name="T46" fmla="*/ 307 w 326"/>
                <a:gd name="T47" fmla="*/ 0 h 92"/>
                <a:gd name="T48" fmla="*/ 315 w 326"/>
                <a:gd name="T49" fmla="*/ 1 h 92"/>
                <a:gd name="T50" fmla="*/ 320 w 326"/>
                <a:gd name="T51" fmla="*/ 5 h 92"/>
                <a:gd name="T52" fmla="*/ 324 w 326"/>
                <a:gd name="T53" fmla="*/ 10 h 92"/>
                <a:gd name="T54" fmla="*/ 326 w 326"/>
                <a:gd name="T55" fmla="*/ 18 h 92"/>
                <a:gd name="T56" fmla="*/ 326 w 326"/>
                <a:gd name="T57" fmla="*/ 74 h 92"/>
                <a:gd name="T58" fmla="*/ 324 w 326"/>
                <a:gd name="T59" fmla="*/ 81 h 92"/>
                <a:gd name="T60" fmla="*/ 320 w 326"/>
                <a:gd name="T61" fmla="*/ 87 h 92"/>
                <a:gd name="T62" fmla="*/ 315 w 326"/>
                <a:gd name="T63" fmla="*/ 90 h 92"/>
                <a:gd name="T64" fmla="*/ 307 w 326"/>
                <a:gd name="T65" fmla="*/ 92 h 92"/>
                <a:gd name="T66" fmla="*/ 16 w 326"/>
                <a:gd name="T67" fmla="*/ 92 h 92"/>
                <a:gd name="T68" fmla="*/ 9 w 326"/>
                <a:gd name="T69" fmla="*/ 90 h 92"/>
                <a:gd name="T70" fmla="*/ 4 w 326"/>
                <a:gd name="T71" fmla="*/ 87 h 92"/>
                <a:gd name="T72" fmla="*/ 0 w 326"/>
                <a:gd name="T73" fmla="*/ 81 h 92"/>
                <a:gd name="T74" fmla="*/ 0 w 326"/>
                <a:gd name="T75" fmla="*/ 74 h 92"/>
                <a:gd name="T76" fmla="*/ 0 w 326"/>
                <a:gd name="T77" fmla="*/ 18 h 92"/>
                <a:gd name="T78" fmla="*/ 0 w 326"/>
                <a:gd name="T79" fmla="*/ 10 h 92"/>
                <a:gd name="T80" fmla="*/ 4 w 326"/>
                <a:gd name="T81" fmla="*/ 5 h 92"/>
                <a:gd name="T82" fmla="*/ 9 w 326"/>
                <a:gd name="T83" fmla="*/ 1 h 92"/>
                <a:gd name="T84" fmla="*/ 16 w 326"/>
                <a:gd name="T8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6" h="92">
                  <a:moveTo>
                    <a:pt x="207" y="45"/>
                  </a:moveTo>
                  <a:lnTo>
                    <a:pt x="207" y="70"/>
                  </a:lnTo>
                  <a:lnTo>
                    <a:pt x="280" y="70"/>
                  </a:lnTo>
                  <a:lnTo>
                    <a:pt x="280" y="45"/>
                  </a:lnTo>
                  <a:lnTo>
                    <a:pt x="207" y="45"/>
                  </a:lnTo>
                  <a:close/>
                  <a:moveTo>
                    <a:pt x="31" y="20"/>
                  </a:moveTo>
                  <a:lnTo>
                    <a:pt x="26" y="20"/>
                  </a:lnTo>
                  <a:lnTo>
                    <a:pt x="22" y="23"/>
                  </a:lnTo>
                  <a:lnTo>
                    <a:pt x="20" y="25"/>
                  </a:lnTo>
                  <a:lnTo>
                    <a:pt x="20" y="30"/>
                  </a:lnTo>
                  <a:lnTo>
                    <a:pt x="20" y="34"/>
                  </a:lnTo>
                  <a:lnTo>
                    <a:pt x="22" y="38"/>
                  </a:lnTo>
                  <a:lnTo>
                    <a:pt x="26" y="40"/>
                  </a:lnTo>
                  <a:lnTo>
                    <a:pt x="31" y="40"/>
                  </a:lnTo>
                  <a:lnTo>
                    <a:pt x="35" y="40"/>
                  </a:lnTo>
                  <a:lnTo>
                    <a:pt x="38" y="38"/>
                  </a:lnTo>
                  <a:lnTo>
                    <a:pt x="40" y="34"/>
                  </a:lnTo>
                  <a:lnTo>
                    <a:pt x="40" y="30"/>
                  </a:lnTo>
                  <a:lnTo>
                    <a:pt x="40" y="25"/>
                  </a:lnTo>
                  <a:lnTo>
                    <a:pt x="38" y="23"/>
                  </a:lnTo>
                  <a:lnTo>
                    <a:pt x="35" y="20"/>
                  </a:lnTo>
                  <a:lnTo>
                    <a:pt x="31" y="20"/>
                  </a:lnTo>
                  <a:close/>
                  <a:moveTo>
                    <a:pt x="16" y="0"/>
                  </a:moveTo>
                  <a:lnTo>
                    <a:pt x="307" y="0"/>
                  </a:lnTo>
                  <a:lnTo>
                    <a:pt x="315" y="1"/>
                  </a:lnTo>
                  <a:lnTo>
                    <a:pt x="320" y="5"/>
                  </a:lnTo>
                  <a:lnTo>
                    <a:pt x="324" y="10"/>
                  </a:lnTo>
                  <a:lnTo>
                    <a:pt x="326" y="18"/>
                  </a:lnTo>
                  <a:lnTo>
                    <a:pt x="326" y="74"/>
                  </a:lnTo>
                  <a:lnTo>
                    <a:pt x="324" y="81"/>
                  </a:lnTo>
                  <a:lnTo>
                    <a:pt x="320" y="87"/>
                  </a:lnTo>
                  <a:lnTo>
                    <a:pt x="315" y="90"/>
                  </a:lnTo>
                  <a:lnTo>
                    <a:pt x="307" y="92"/>
                  </a:lnTo>
                  <a:lnTo>
                    <a:pt x="16" y="92"/>
                  </a:lnTo>
                  <a:lnTo>
                    <a:pt x="9" y="90"/>
                  </a:lnTo>
                  <a:lnTo>
                    <a:pt x="4" y="87"/>
                  </a:lnTo>
                  <a:lnTo>
                    <a:pt x="0" y="81"/>
                  </a:lnTo>
                  <a:lnTo>
                    <a:pt x="0" y="74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6CA39772-F590-4CE2-BC36-58A89D847A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1563" y="1454150"/>
              <a:ext cx="517525" cy="144463"/>
            </a:xfrm>
            <a:custGeom>
              <a:avLst/>
              <a:gdLst>
                <a:gd name="T0" fmla="*/ 207 w 326"/>
                <a:gd name="T1" fmla="*/ 46 h 91"/>
                <a:gd name="T2" fmla="*/ 207 w 326"/>
                <a:gd name="T3" fmla="*/ 69 h 91"/>
                <a:gd name="T4" fmla="*/ 280 w 326"/>
                <a:gd name="T5" fmla="*/ 69 h 91"/>
                <a:gd name="T6" fmla="*/ 280 w 326"/>
                <a:gd name="T7" fmla="*/ 46 h 91"/>
                <a:gd name="T8" fmla="*/ 207 w 326"/>
                <a:gd name="T9" fmla="*/ 46 h 91"/>
                <a:gd name="T10" fmla="*/ 31 w 326"/>
                <a:gd name="T11" fmla="*/ 19 h 91"/>
                <a:gd name="T12" fmla="*/ 26 w 326"/>
                <a:gd name="T13" fmla="*/ 20 h 91"/>
                <a:gd name="T14" fmla="*/ 22 w 326"/>
                <a:gd name="T15" fmla="*/ 22 h 91"/>
                <a:gd name="T16" fmla="*/ 20 w 326"/>
                <a:gd name="T17" fmla="*/ 26 h 91"/>
                <a:gd name="T18" fmla="*/ 20 w 326"/>
                <a:gd name="T19" fmla="*/ 29 h 91"/>
                <a:gd name="T20" fmla="*/ 20 w 326"/>
                <a:gd name="T21" fmla="*/ 33 h 91"/>
                <a:gd name="T22" fmla="*/ 22 w 326"/>
                <a:gd name="T23" fmla="*/ 37 h 91"/>
                <a:gd name="T24" fmla="*/ 26 w 326"/>
                <a:gd name="T25" fmla="*/ 39 h 91"/>
                <a:gd name="T26" fmla="*/ 31 w 326"/>
                <a:gd name="T27" fmla="*/ 40 h 91"/>
                <a:gd name="T28" fmla="*/ 35 w 326"/>
                <a:gd name="T29" fmla="*/ 39 h 91"/>
                <a:gd name="T30" fmla="*/ 38 w 326"/>
                <a:gd name="T31" fmla="*/ 37 h 91"/>
                <a:gd name="T32" fmla="*/ 40 w 326"/>
                <a:gd name="T33" fmla="*/ 33 h 91"/>
                <a:gd name="T34" fmla="*/ 40 w 326"/>
                <a:gd name="T35" fmla="*/ 29 h 91"/>
                <a:gd name="T36" fmla="*/ 40 w 326"/>
                <a:gd name="T37" fmla="*/ 26 h 91"/>
                <a:gd name="T38" fmla="*/ 38 w 326"/>
                <a:gd name="T39" fmla="*/ 22 h 91"/>
                <a:gd name="T40" fmla="*/ 35 w 326"/>
                <a:gd name="T41" fmla="*/ 20 h 91"/>
                <a:gd name="T42" fmla="*/ 31 w 326"/>
                <a:gd name="T43" fmla="*/ 19 h 91"/>
                <a:gd name="T44" fmla="*/ 16 w 326"/>
                <a:gd name="T45" fmla="*/ 0 h 91"/>
                <a:gd name="T46" fmla="*/ 307 w 326"/>
                <a:gd name="T47" fmla="*/ 0 h 91"/>
                <a:gd name="T48" fmla="*/ 315 w 326"/>
                <a:gd name="T49" fmla="*/ 0 h 91"/>
                <a:gd name="T50" fmla="*/ 320 w 326"/>
                <a:gd name="T51" fmla="*/ 4 h 91"/>
                <a:gd name="T52" fmla="*/ 324 w 326"/>
                <a:gd name="T53" fmla="*/ 9 h 91"/>
                <a:gd name="T54" fmla="*/ 326 w 326"/>
                <a:gd name="T55" fmla="*/ 17 h 91"/>
                <a:gd name="T56" fmla="*/ 326 w 326"/>
                <a:gd name="T57" fmla="*/ 75 h 91"/>
                <a:gd name="T58" fmla="*/ 324 w 326"/>
                <a:gd name="T59" fmla="*/ 80 h 91"/>
                <a:gd name="T60" fmla="*/ 320 w 326"/>
                <a:gd name="T61" fmla="*/ 86 h 91"/>
                <a:gd name="T62" fmla="*/ 315 w 326"/>
                <a:gd name="T63" fmla="*/ 89 h 91"/>
                <a:gd name="T64" fmla="*/ 307 w 326"/>
                <a:gd name="T65" fmla="*/ 91 h 91"/>
                <a:gd name="T66" fmla="*/ 16 w 326"/>
                <a:gd name="T67" fmla="*/ 91 h 91"/>
                <a:gd name="T68" fmla="*/ 9 w 326"/>
                <a:gd name="T69" fmla="*/ 89 h 91"/>
                <a:gd name="T70" fmla="*/ 4 w 326"/>
                <a:gd name="T71" fmla="*/ 86 h 91"/>
                <a:gd name="T72" fmla="*/ 0 w 326"/>
                <a:gd name="T73" fmla="*/ 80 h 91"/>
                <a:gd name="T74" fmla="*/ 0 w 326"/>
                <a:gd name="T75" fmla="*/ 75 h 91"/>
                <a:gd name="T76" fmla="*/ 0 w 326"/>
                <a:gd name="T77" fmla="*/ 17 h 91"/>
                <a:gd name="T78" fmla="*/ 0 w 326"/>
                <a:gd name="T79" fmla="*/ 9 h 91"/>
                <a:gd name="T80" fmla="*/ 4 w 326"/>
                <a:gd name="T81" fmla="*/ 4 h 91"/>
                <a:gd name="T82" fmla="*/ 9 w 326"/>
                <a:gd name="T83" fmla="*/ 0 h 91"/>
                <a:gd name="T84" fmla="*/ 16 w 326"/>
                <a:gd name="T8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6" h="91">
                  <a:moveTo>
                    <a:pt x="207" y="46"/>
                  </a:moveTo>
                  <a:lnTo>
                    <a:pt x="207" y="69"/>
                  </a:lnTo>
                  <a:lnTo>
                    <a:pt x="280" y="69"/>
                  </a:lnTo>
                  <a:lnTo>
                    <a:pt x="280" y="46"/>
                  </a:lnTo>
                  <a:lnTo>
                    <a:pt x="207" y="46"/>
                  </a:lnTo>
                  <a:close/>
                  <a:moveTo>
                    <a:pt x="31" y="19"/>
                  </a:moveTo>
                  <a:lnTo>
                    <a:pt x="26" y="20"/>
                  </a:lnTo>
                  <a:lnTo>
                    <a:pt x="22" y="22"/>
                  </a:lnTo>
                  <a:lnTo>
                    <a:pt x="20" y="26"/>
                  </a:lnTo>
                  <a:lnTo>
                    <a:pt x="20" y="29"/>
                  </a:lnTo>
                  <a:lnTo>
                    <a:pt x="20" y="33"/>
                  </a:lnTo>
                  <a:lnTo>
                    <a:pt x="22" y="37"/>
                  </a:lnTo>
                  <a:lnTo>
                    <a:pt x="26" y="39"/>
                  </a:lnTo>
                  <a:lnTo>
                    <a:pt x="31" y="40"/>
                  </a:lnTo>
                  <a:lnTo>
                    <a:pt x="35" y="39"/>
                  </a:lnTo>
                  <a:lnTo>
                    <a:pt x="38" y="37"/>
                  </a:lnTo>
                  <a:lnTo>
                    <a:pt x="40" y="33"/>
                  </a:lnTo>
                  <a:lnTo>
                    <a:pt x="40" y="29"/>
                  </a:lnTo>
                  <a:lnTo>
                    <a:pt x="40" y="26"/>
                  </a:lnTo>
                  <a:lnTo>
                    <a:pt x="38" y="22"/>
                  </a:lnTo>
                  <a:lnTo>
                    <a:pt x="35" y="20"/>
                  </a:lnTo>
                  <a:lnTo>
                    <a:pt x="31" y="19"/>
                  </a:lnTo>
                  <a:close/>
                  <a:moveTo>
                    <a:pt x="16" y="0"/>
                  </a:moveTo>
                  <a:lnTo>
                    <a:pt x="307" y="0"/>
                  </a:lnTo>
                  <a:lnTo>
                    <a:pt x="315" y="0"/>
                  </a:lnTo>
                  <a:lnTo>
                    <a:pt x="320" y="4"/>
                  </a:lnTo>
                  <a:lnTo>
                    <a:pt x="324" y="9"/>
                  </a:lnTo>
                  <a:lnTo>
                    <a:pt x="326" y="17"/>
                  </a:lnTo>
                  <a:lnTo>
                    <a:pt x="326" y="75"/>
                  </a:lnTo>
                  <a:lnTo>
                    <a:pt x="324" y="80"/>
                  </a:lnTo>
                  <a:lnTo>
                    <a:pt x="320" y="86"/>
                  </a:lnTo>
                  <a:lnTo>
                    <a:pt x="315" y="89"/>
                  </a:lnTo>
                  <a:lnTo>
                    <a:pt x="307" y="91"/>
                  </a:lnTo>
                  <a:lnTo>
                    <a:pt x="16" y="91"/>
                  </a:lnTo>
                  <a:lnTo>
                    <a:pt x="9" y="89"/>
                  </a:lnTo>
                  <a:lnTo>
                    <a:pt x="4" y="86"/>
                  </a:lnTo>
                  <a:lnTo>
                    <a:pt x="0" y="80"/>
                  </a:lnTo>
                  <a:lnTo>
                    <a:pt x="0" y="75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4"/>
                  </a:lnTo>
                  <a:lnTo>
                    <a:pt x="9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09D49ADF-4CCE-4E51-9C68-AFE009F56D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1563" y="1612900"/>
              <a:ext cx="517525" cy="144463"/>
            </a:xfrm>
            <a:custGeom>
              <a:avLst/>
              <a:gdLst>
                <a:gd name="T0" fmla="*/ 207 w 326"/>
                <a:gd name="T1" fmla="*/ 46 h 91"/>
                <a:gd name="T2" fmla="*/ 207 w 326"/>
                <a:gd name="T3" fmla="*/ 71 h 91"/>
                <a:gd name="T4" fmla="*/ 280 w 326"/>
                <a:gd name="T5" fmla="*/ 71 h 91"/>
                <a:gd name="T6" fmla="*/ 280 w 326"/>
                <a:gd name="T7" fmla="*/ 46 h 91"/>
                <a:gd name="T8" fmla="*/ 207 w 326"/>
                <a:gd name="T9" fmla="*/ 46 h 91"/>
                <a:gd name="T10" fmla="*/ 31 w 326"/>
                <a:gd name="T11" fmla="*/ 20 h 91"/>
                <a:gd name="T12" fmla="*/ 26 w 326"/>
                <a:gd name="T13" fmla="*/ 20 h 91"/>
                <a:gd name="T14" fmla="*/ 22 w 326"/>
                <a:gd name="T15" fmla="*/ 22 h 91"/>
                <a:gd name="T16" fmla="*/ 20 w 326"/>
                <a:gd name="T17" fmla="*/ 26 h 91"/>
                <a:gd name="T18" fmla="*/ 20 w 326"/>
                <a:gd name="T19" fmla="*/ 29 h 91"/>
                <a:gd name="T20" fmla="*/ 20 w 326"/>
                <a:gd name="T21" fmla="*/ 35 h 91"/>
                <a:gd name="T22" fmla="*/ 22 w 326"/>
                <a:gd name="T23" fmla="*/ 37 h 91"/>
                <a:gd name="T24" fmla="*/ 26 w 326"/>
                <a:gd name="T25" fmla="*/ 40 h 91"/>
                <a:gd name="T26" fmla="*/ 31 w 326"/>
                <a:gd name="T27" fmla="*/ 40 h 91"/>
                <a:gd name="T28" fmla="*/ 35 w 326"/>
                <a:gd name="T29" fmla="*/ 40 h 91"/>
                <a:gd name="T30" fmla="*/ 38 w 326"/>
                <a:gd name="T31" fmla="*/ 37 h 91"/>
                <a:gd name="T32" fmla="*/ 40 w 326"/>
                <a:gd name="T33" fmla="*/ 35 h 91"/>
                <a:gd name="T34" fmla="*/ 40 w 326"/>
                <a:gd name="T35" fmla="*/ 29 h 91"/>
                <a:gd name="T36" fmla="*/ 40 w 326"/>
                <a:gd name="T37" fmla="*/ 26 h 91"/>
                <a:gd name="T38" fmla="*/ 38 w 326"/>
                <a:gd name="T39" fmla="*/ 22 h 91"/>
                <a:gd name="T40" fmla="*/ 35 w 326"/>
                <a:gd name="T41" fmla="*/ 20 h 91"/>
                <a:gd name="T42" fmla="*/ 31 w 326"/>
                <a:gd name="T43" fmla="*/ 20 h 91"/>
                <a:gd name="T44" fmla="*/ 16 w 326"/>
                <a:gd name="T45" fmla="*/ 0 h 91"/>
                <a:gd name="T46" fmla="*/ 307 w 326"/>
                <a:gd name="T47" fmla="*/ 0 h 91"/>
                <a:gd name="T48" fmla="*/ 315 w 326"/>
                <a:gd name="T49" fmla="*/ 2 h 91"/>
                <a:gd name="T50" fmla="*/ 320 w 326"/>
                <a:gd name="T51" fmla="*/ 6 h 91"/>
                <a:gd name="T52" fmla="*/ 324 w 326"/>
                <a:gd name="T53" fmla="*/ 11 h 91"/>
                <a:gd name="T54" fmla="*/ 326 w 326"/>
                <a:gd name="T55" fmla="*/ 17 h 91"/>
                <a:gd name="T56" fmla="*/ 326 w 326"/>
                <a:gd name="T57" fmla="*/ 75 h 91"/>
                <a:gd name="T58" fmla="*/ 324 w 326"/>
                <a:gd name="T59" fmla="*/ 82 h 91"/>
                <a:gd name="T60" fmla="*/ 320 w 326"/>
                <a:gd name="T61" fmla="*/ 88 h 91"/>
                <a:gd name="T62" fmla="*/ 315 w 326"/>
                <a:gd name="T63" fmla="*/ 91 h 91"/>
                <a:gd name="T64" fmla="*/ 307 w 326"/>
                <a:gd name="T65" fmla="*/ 91 h 91"/>
                <a:gd name="T66" fmla="*/ 16 w 326"/>
                <a:gd name="T67" fmla="*/ 91 h 91"/>
                <a:gd name="T68" fmla="*/ 9 w 326"/>
                <a:gd name="T69" fmla="*/ 91 h 91"/>
                <a:gd name="T70" fmla="*/ 4 w 326"/>
                <a:gd name="T71" fmla="*/ 88 h 91"/>
                <a:gd name="T72" fmla="*/ 0 w 326"/>
                <a:gd name="T73" fmla="*/ 82 h 91"/>
                <a:gd name="T74" fmla="*/ 0 w 326"/>
                <a:gd name="T75" fmla="*/ 75 h 91"/>
                <a:gd name="T76" fmla="*/ 0 w 326"/>
                <a:gd name="T77" fmla="*/ 17 h 91"/>
                <a:gd name="T78" fmla="*/ 0 w 326"/>
                <a:gd name="T79" fmla="*/ 11 h 91"/>
                <a:gd name="T80" fmla="*/ 4 w 326"/>
                <a:gd name="T81" fmla="*/ 6 h 91"/>
                <a:gd name="T82" fmla="*/ 9 w 326"/>
                <a:gd name="T83" fmla="*/ 2 h 91"/>
                <a:gd name="T84" fmla="*/ 16 w 326"/>
                <a:gd name="T8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6" h="91">
                  <a:moveTo>
                    <a:pt x="207" y="46"/>
                  </a:moveTo>
                  <a:lnTo>
                    <a:pt x="207" y="71"/>
                  </a:lnTo>
                  <a:lnTo>
                    <a:pt x="280" y="71"/>
                  </a:lnTo>
                  <a:lnTo>
                    <a:pt x="280" y="46"/>
                  </a:lnTo>
                  <a:lnTo>
                    <a:pt x="207" y="46"/>
                  </a:lnTo>
                  <a:close/>
                  <a:moveTo>
                    <a:pt x="31" y="20"/>
                  </a:moveTo>
                  <a:lnTo>
                    <a:pt x="26" y="20"/>
                  </a:lnTo>
                  <a:lnTo>
                    <a:pt x="22" y="22"/>
                  </a:lnTo>
                  <a:lnTo>
                    <a:pt x="20" y="26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2" y="37"/>
                  </a:lnTo>
                  <a:lnTo>
                    <a:pt x="26" y="40"/>
                  </a:lnTo>
                  <a:lnTo>
                    <a:pt x="31" y="40"/>
                  </a:lnTo>
                  <a:lnTo>
                    <a:pt x="35" y="40"/>
                  </a:lnTo>
                  <a:lnTo>
                    <a:pt x="38" y="37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40" y="26"/>
                  </a:lnTo>
                  <a:lnTo>
                    <a:pt x="38" y="22"/>
                  </a:lnTo>
                  <a:lnTo>
                    <a:pt x="35" y="20"/>
                  </a:lnTo>
                  <a:lnTo>
                    <a:pt x="31" y="20"/>
                  </a:lnTo>
                  <a:close/>
                  <a:moveTo>
                    <a:pt x="16" y="0"/>
                  </a:moveTo>
                  <a:lnTo>
                    <a:pt x="307" y="0"/>
                  </a:lnTo>
                  <a:lnTo>
                    <a:pt x="315" y="2"/>
                  </a:lnTo>
                  <a:lnTo>
                    <a:pt x="320" y="6"/>
                  </a:lnTo>
                  <a:lnTo>
                    <a:pt x="324" y="11"/>
                  </a:lnTo>
                  <a:lnTo>
                    <a:pt x="326" y="17"/>
                  </a:lnTo>
                  <a:lnTo>
                    <a:pt x="326" y="75"/>
                  </a:lnTo>
                  <a:lnTo>
                    <a:pt x="324" y="82"/>
                  </a:lnTo>
                  <a:lnTo>
                    <a:pt x="320" y="88"/>
                  </a:lnTo>
                  <a:lnTo>
                    <a:pt x="315" y="91"/>
                  </a:lnTo>
                  <a:lnTo>
                    <a:pt x="307" y="91"/>
                  </a:lnTo>
                  <a:lnTo>
                    <a:pt x="16" y="91"/>
                  </a:lnTo>
                  <a:lnTo>
                    <a:pt x="9" y="91"/>
                  </a:lnTo>
                  <a:lnTo>
                    <a:pt x="4" y="88"/>
                  </a:lnTo>
                  <a:lnTo>
                    <a:pt x="0" y="82"/>
                  </a:lnTo>
                  <a:lnTo>
                    <a:pt x="0" y="7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4" y="6"/>
                  </a:lnTo>
                  <a:lnTo>
                    <a:pt x="9" y="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57967C55-089F-4323-9DBD-A564CEFDB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7913" y="1774825"/>
              <a:ext cx="504825" cy="169863"/>
            </a:xfrm>
            <a:custGeom>
              <a:avLst/>
              <a:gdLst>
                <a:gd name="T0" fmla="*/ 140 w 318"/>
                <a:gd name="T1" fmla="*/ 0 h 107"/>
                <a:gd name="T2" fmla="*/ 178 w 318"/>
                <a:gd name="T3" fmla="*/ 0 h 107"/>
                <a:gd name="T4" fmla="*/ 178 w 318"/>
                <a:gd name="T5" fmla="*/ 44 h 107"/>
                <a:gd name="T6" fmla="*/ 209 w 318"/>
                <a:gd name="T7" fmla="*/ 44 h 107"/>
                <a:gd name="T8" fmla="*/ 209 w 318"/>
                <a:gd name="T9" fmla="*/ 56 h 107"/>
                <a:gd name="T10" fmla="*/ 318 w 318"/>
                <a:gd name="T11" fmla="*/ 56 h 107"/>
                <a:gd name="T12" fmla="*/ 318 w 318"/>
                <a:gd name="T13" fmla="*/ 95 h 107"/>
                <a:gd name="T14" fmla="*/ 209 w 318"/>
                <a:gd name="T15" fmla="*/ 95 h 107"/>
                <a:gd name="T16" fmla="*/ 209 w 318"/>
                <a:gd name="T17" fmla="*/ 107 h 107"/>
                <a:gd name="T18" fmla="*/ 109 w 318"/>
                <a:gd name="T19" fmla="*/ 107 h 107"/>
                <a:gd name="T20" fmla="*/ 109 w 318"/>
                <a:gd name="T21" fmla="*/ 95 h 107"/>
                <a:gd name="T22" fmla="*/ 0 w 318"/>
                <a:gd name="T23" fmla="*/ 95 h 107"/>
                <a:gd name="T24" fmla="*/ 0 w 318"/>
                <a:gd name="T25" fmla="*/ 56 h 107"/>
                <a:gd name="T26" fmla="*/ 109 w 318"/>
                <a:gd name="T27" fmla="*/ 56 h 107"/>
                <a:gd name="T28" fmla="*/ 109 w 318"/>
                <a:gd name="T29" fmla="*/ 44 h 107"/>
                <a:gd name="T30" fmla="*/ 140 w 318"/>
                <a:gd name="T31" fmla="*/ 44 h 107"/>
                <a:gd name="T32" fmla="*/ 140 w 318"/>
                <a:gd name="T3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8" h="107">
                  <a:moveTo>
                    <a:pt x="140" y="0"/>
                  </a:moveTo>
                  <a:lnTo>
                    <a:pt x="178" y="0"/>
                  </a:lnTo>
                  <a:lnTo>
                    <a:pt x="178" y="44"/>
                  </a:lnTo>
                  <a:lnTo>
                    <a:pt x="209" y="44"/>
                  </a:lnTo>
                  <a:lnTo>
                    <a:pt x="209" y="56"/>
                  </a:lnTo>
                  <a:lnTo>
                    <a:pt x="318" y="56"/>
                  </a:lnTo>
                  <a:lnTo>
                    <a:pt x="318" y="95"/>
                  </a:lnTo>
                  <a:lnTo>
                    <a:pt x="209" y="95"/>
                  </a:lnTo>
                  <a:lnTo>
                    <a:pt x="209" y="107"/>
                  </a:lnTo>
                  <a:lnTo>
                    <a:pt x="109" y="107"/>
                  </a:lnTo>
                  <a:lnTo>
                    <a:pt x="109" y="95"/>
                  </a:lnTo>
                  <a:lnTo>
                    <a:pt x="0" y="95"/>
                  </a:lnTo>
                  <a:lnTo>
                    <a:pt x="0" y="56"/>
                  </a:lnTo>
                  <a:lnTo>
                    <a:pt x="109" y="56"/>
                  </a:lnTo>
                  <a:lnTo>
                    <a:pt x="109" y="44"/>
                  </a:lnTo>
                  <a:lnTo>
                    <a:pt x="140" y="44"/>
                  </a:lnTo>
                  <a:lnTo>
                    <a:pt x="1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F0A1277-A6B9-4E2D-BDD5-82EF4A459126}"/>
              </a:ext>
            </a:extLst>
          </p:cNvPr>
          <p:cNvGrpSpPr/>
          <p:nvPr/>
        </p:nvGrpSpPr>
        <p:grpSpPr>
          <a:xfrm>
            <a:off x="9164281" y="5342610"/>
            <a:ext cx="510778" cy="531756"/>
            <a:chOff x="5594350" y="2525713"/>
            <a:chExt cx="889000" cy="925512"/>
          </a:xfrm>
          <a:solidFill>
            <a:schemeClr val="accent1"/>
          </a:solidFill>
        </p:grpSpPr>
        <p:sp>
          <p:nvSpPr>
            <p:cNvPr id="47" name="Freeform 88">
              <a:extLst>
                <a:ext uri="{FF2B5EF4-FFF2-40B4-BE49-F238E27FC236}">
                  <a16:creationId xmlns:a16="http://schemas.microsoft.com/office/drawing/2014/main" id="{87FDA070-82A6-4C8F-874F-88A2FED39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3" y="2889250"/>
              <a:ext cx="247650" cy="561975"/>
            </a:xfrm>
            <a:custGeom>
              <a:avLst/>
              <a:gdLst>
                <a:gd name="T0" fmla="*/ 51 w 156"/>
                <a:gd name="T1" fmla="*/ 0 h 354"/>
                <a:gd name="T2" fmla="*/ 103 w 156"/>
                <a:gd name="T3" fmla="*/ 0 h 354"/>
                <a:gd name="T4" fmla="*/ 109 w 156"/>
                <a:gd name="T5" fmla="*/ 2 h 354"/>
                <a:gd name="T6" fmla="*/ 114 w 156"/>
                <a:gd name="T7" fmla="*/ 3 h 354"/>
                <a:gd name="T8" fmla="*/ 120 w 156"/>
                <a:gd name="T9" fmla="*/ 9 h 354"/>
                <a:gd name="T10" fmla="*/ 122 w 156"/>
                <a:gd name="T11" fmla="*/ 13 h 354"/>
                <a:gd name="T12" fmla="*/ 123 w 156"/>
                <a:gd name="T13" fmla="*/ 20 h 354"/>
                <a:gd name="T14" fmla="*/ 123 w 156"/>
                <a:gd name="T15" fmla="*/ 260 h 354"/>
                <a:gd name="T16" fmla="*/ 143 w 156"/>
                <a:gd name="T17" fmla="*/ 260 h 354"/>
                <a:gd name="T18" fmla="*/ 149 w 156"/>
                <a:gd name="T19" fmla="*/ 260 h 354"/>
                <a:gd name="T20" fmla="*/ 152 w 156"/>
                <a:gd name="T21" fmla="*/ 263 h 354"/>
                <a:gd name="T22" fmla="*/ 154 w 156"/>
                <a:gd name="T23" fmla="*/ 267 h 354"/>
                <a:gd name="T24" fmla="*/ 156 w 156"/>
                <a:gd name="T25" fmla="*/ 271 h 354"/>
                <a:gd name="T26" fmla="*/ 156 w 156"/>
                <a:gd name="T27" fmla="*/ 276 h 354"/>
                <a:gd name="T28" fmla="*/ 152 w 156"/>
                <a:gd name="T29" fmla="*/ 280 h 354"/>
                <a:gd name="T30" fmla="*/ 96 w 156"/>
                <a:gd name="T31" fmla="*/ 347 h 354"/>
                <a:gd name="T32" fmla="*/ 91 w 156"/>
                <a:gd name="T33" fmla="*/ 351 h 354"/>
                <a:gd name="T34" fmla="*/ 85 w 156"/>
                <a:gd name="T35" fmla="*/ 354 h 354"/>
                <a:gd name="T36" fmla="*/ 78 w 156"/>
                <a:gd name="T37" fmla="*/ 354 h 354"/>
                <a:gd name="T38" fmla="*/ 71 w 156"/>
                <a:gd name="T39" fmla="*/ 354 h 354"/>
                <a:gd name="T40" fmla="*/ 63 w 156"/>
                <a:gd name="T41" fmla="*/ 351 h 354"/>
                <a:gd name="T42" fmla="*/ 58 w 156"/>
                <a:gd name="T43" fmla="*/ 347 h 354"/>
                <a:gd name="T44" fmla="*/ 2 w 156"/>
                <a:gd name="T45" fmla="*/ 280 h 354"/>
                <a:gd name="T46" fmla="*/ 0 w 156"/>
                <a:gd name="T47" fmla="*/ 276 h 354"/>
                <a:gd name="T48" fmla="*/ 0 w 156"/>
                <a:gd name="T49" fmla="*/ 271 h 354"/>
                <a:gd name="T50" fmla="*/ 0 w 156"/>
                <a:gd name="T51" fmla="*/ 267 h 354"/>
                <a:gd name="T52" fmla="*/ 3 w 156"/>
                <a:gd name="T53" fmla="*/ 263 h 354"/>
                <a:gd name="T54" fmla="*/ 7 w 156"/>
                <a:gd name="T55" fmla="*/ 260 h 354"/>
                <a:gd name="T56" fmla="*/ 11 w 156"/>
                <a:gd name="T57" fmla="*/ 260 h 354"/>
                <a:gd name="T58" fmla="*/ 32 w 156"/>
                <a:gd name="T59" fmla="*/ 260 h 354"/>
                <a:gd name="T60" fmla="*/ 32 w 156"/>
                <a:gd name="T61" fmla="*/ 20 h 354"/>
                <a:gd name="T62" fmla="*/ 34 w 156"/>
                <a:gd name="T63" fmla="*/ 13 h 354"/>
                <a:gd name="T64" fmla="*/ 36 w 156"/>
                <a:gd name="T65" fmla="*/ 9 h 354"/>
                <a:gd name="T66" fmla="*/ 40 w 156"/>
                <a:gd name="T67" fmla="*/ 3 h 354"/>
                <a:gd name="T68" fmla="*/ 45 w 156"/>
                <a:gd name="T69" fmla="*/ 2 h 354"/>
                <a:gd name="T70" fmla="*/ 51 w 156"/>
                <a:gd name="T7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6" h="354">
                  <a:moveTo>
                    <a:pt x="51" y="0"/>
                  </a:moveTo>
                  <a:lnTo>
                    <a:pt x="103" y="0"/>
                  </a:lnTo>
                  <a:lnTo>
                    <a:pt x="109" y="2"/>
                  </a:lnTo>
                  <a:lnTo>
                    <a:pt x="114" y="3"/>
                  </a:lnTo>
                  <a:lnTo>
                    <a:pt x="120" y="9"/>
                  </a:lnTo>
                  <a:lnTo>
                    <a:pt x="122" y="13"/>
                  </a:lnTo>
                  <a:lnTo>
                    <a:pt x="123" y="20"/>
                  </a:lnTo>
                  <a:lnTo>
                    <a:pt x="123" y="260"/>
                  </a:lnTo>
                  <a:lnTo>
                    <a:pt x="143" y="260"/>
                  </a:lnTo>
                  <a:lnTo>
                    <a:pt x="149" y="260"/>
                  </a:lnTo>
                  <a:lnTo>
                    <a:pt x="152" y="263"/>
                  </a:lnTo>
                  <a:lnTo>
                    <a:pt x="154" y="267"/>
                  </a:lnTo>
                  <a:lnTo>
                    <a:pt x="156" y="271"/>
                  </a:lnTo>
                  <a:lnTo>
                    <a:pt x="156" y="276"/>
                  </a:lnTo>
                  <a:lnTo>
                    <a:pt x="152" y="280"/>
                  </a:lnTo>
                  <a:lnTo>
                    <a:pt x="96" y="347"/>
                  </a:lnTo>
                  <a:lnTo>
                    <a:pt x="91" y="351"/>
                  </a:lnTo>
                  <a:lnTo>
                    <a:pt x="85" y="354"/>
                  </a:lnTo>
                  <a:lnTo>
                    <a:pt x="78" y="354"/>
                  </a:lnTo>
                  <a:lnTo>
                    <a:pt x="71" y="354"/>
                  </a:lnTo>
                  <a:lnTo>
                    <a:pt x="63" y="351"/>
                  </a:lnTo>
                  <a:lnTo>
                    <a:pt x="58" y="347"/>
                  </a:lnTo>
                  <a:lnTo>
                    <a:pt x="2" y="280"/>
                  </a:lnTo>
                  <a:lnTo>
                    <a:pt x="0" y="276"/>
                  </a:lnTo>
                  <a:lnTo>
                    <a:pt x="0" y="271"/>
                  </a:lnTo>
                  <a:lnTo>
                    <a:pt x="0" y="267"/>
                  </a:lnTo>
                  <a:lnTo>
                    <a:pt x="3" y="263"/>
                  </a:lnTo>
                  <a:lnTo>
                    <a:pt x="7" y="260"/>
                  </a:lnTo>
                  <a:lnTo>
                    <a:pt x="11" y="260"/>
                  </a:lnTo>
                  <a:lnTo>
                    <a:pt x="32" y="260"/>
                  </a:lnTo>
                  <a:lnTo>
                    <a:pt x="32" y="20"/>
                  </a:lnTo>
                  <a:lnTo>
                    <a:pt x="34" y="13"/>
                  </a:lnTo>
                  <a:lnTo>
                    <a:pt x="36" y="9"/>
                  </a:lnTo>
                  <a:lnTo>
                    <a:pt x="40" y="3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9">
              <a:extLst>
                <a:ext uri="{FF2B5EF4-FFF2-40B4-BE49-F238E27FC236}">
                  <a16:creationId xmlns:a16="http://schemas.microsoft.com/office/drawing/2014/main" id="{740FE8AF-F11C-4E6E-9A3D-7B2ADA7166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3888" y="2889250"/>
              <a:ext cx="193675" cy="561975"/>
            </a:xfrm>
            <a:custGeom>
              <a:avLst/>
              <a:gdLst>
                <a:gd name="T0" fmla="*/ 60 w 122"/>
                <a:gd name="T1" fmla="*/ 242 h 354"/>
                <a:gd name="T2" fmla="*/ 44 w 122"/>
                <a:gd name="T3" fmla="*/ 247 h 354"/>
                <a:gd name="T4" fmla="*/ 33 w 122"/>
                <a:gd name="T5" fmla="*/ 258 h 354"/>
                <a:gd name="T6" fmla="*/ 28 w 122"/>
                <a:gd name="T7" fmla="*/ 274 h 354"/>
                <a:gd name="T8" fmla="*/ 33 w 122"/>
                <a:gd name="T9" fmla="*/ 291 h 354"/>
                <a:gd name="T10" fmla="*/ 44 w 122"/>
                <a:gd name="T11" fmla="*/ 303 h 354"/>
                <a:gd name="T12" fmla="*/ 60 w 122"/>
                <a:gd name="T13" fmla="*/ 307 h 354"/>
                <a:gd name="T14" fmla="*/ 77 w 122"/>
                <a:gd name="T15" fmla="*/ 303 h 354"/>
                <a:gd name="T16" fmla="*/ 89 w 122"/>
                <a:gd name="T17" fmla="*/ 291 h 354"/>
                <a:gd name="T18" fmla="*/ 93 w 122"/>
                <a:gd name="T19" fmla="*/ 274 h 354"/>
                <a:gd name="T20" fmla="*/ 89 w 122"/>
                <a:gd name="T21" fmla="*/ 258 h 354"/>
                <a:gd name="T22" fmla="*/ 77 w 122"/>
                <a:gd name="T23" fmla="*/ 247 h 354"/>
                <a:gd name="T24" fmla="*/ 60 w 122"/>
                <a:gd name="T25" fmla="*/ 242 h 354"/>
                <a:gd name="T26" fmla="*/ 28 w 122"/>
                <a:gd name="T27" fmla="*/ 60 h 354"/>
                <a:gd name="T28" fmla="*/ 28 w 122"/>
                <a:gd name="T29" fmla="*/ 187 h 354"/>
                <a:gd name="T30" fmla="*/ 93 w 122"/>
                <a:gd name="T31" fmla="*/ 187 h 354"/>
                <a:gd name="T32" fmla="*/ 93 w 122"/>
                <a:gd name="T33" fmla="*/ 60 h 354"/>
                <a:gd name="T34" fmla="*/ 28 w 122"/>
                <a:gd name="T35" fmla="*/ 60 h 354"/>
                <a:gd name="T36" fmla="*/ 22 w 122"/>
                <a:gd name="T37" fmla="*/ 0 h 354"/>
                <a:gd name="T38" fmla="*/ 98 w 122"/>
                <a:gd name="T39" fmla="*/ 0 h 354"/>
                <a:gd name="T40" fmla="*/ 106 w 122"/>
                <a:gd name="T41" fmla="*/ 2 h 354"/>
                <a:gd name="T42" fmla="*/ 111 w 122"/>
                <a:gd name="T43" fmla="*/ 5 h 354"/>
                <a:gd name="T44" fmla="*/ 117 w 122"/>
                <a:gd name="T45" fmla="*/ 9 h 354"/>
                <a:gd name="T46" fmla="*/ 120 w 122"/>
                <a:gd name="T47" fmla="*/ 16 h 354"/>
                <a:gd name="T48" fmla="*/ 122 w 122"/>
                <a:gd name="T49" fmla="*/ 23 h 354"/>
                <a:gd name="T50" fmla="*/ 122 w 122"/>
                <a:gd name="T51" fmla="*/ 332 h 354"/>
                <a:gd name="T52" fmla="*/ 120 w 122"/>
                <a:gd name="T53" fmla="*/ 340 h 354"/>
                <a:gd name="T54" fmla="*/ 117 w 122"/>
                <a:gd name="T55" fmla="*/ 345 h 354"/>
                <a:gd name="T56" fmla="*/ 111 w 122"/>
                <a:gd name="T57" fmla="*/ 351 h 354"/>
                <a:gd name="T58" fmla="*/ 106 w 122"/>
                <a:gd name="T59" fmla="*/ 354 h 354"/>
                <a:gd name="T60" fmla="*/ 98 w 122"/>
                <a:gd name="T61" fmla="*/ 354 h 354"/>
                <a:gd name="T62" fmla="*/ 22 w 122"/>
                <a:gd name="T63" fmla="*/ 354 h 354"/>
                <a:gd name="T64" fmla="*/ 15 w 122"/>
                <a:gd name="T65" fmla="*/ 354 h 354"/>
                <a:gd name="T66" fmla="*/ 9 w 122"/>
                <a:gd name="T67" fmla="*/ 351 h 354"/>
                <a:gd name="T68" fmla="*/ 4 w 122"/>
                <a:gd name="T69" fmla="*/ 345 h 354"/>
                <a:gd name="T70" fmla="*/ 0 w 122"/>
                <a:gd name="T71" fmla="*/ 340 h 354"/>
                <a:gd name="T72" fmla="*/ 0 w 122"/>
                <a:gd name="T73" fmla="*/ 332 h 354"/>
                <a:gd name="T74" fmla="*/ 0 w 122"/>
                <a:gd name="T75" fmla="*/ 23 h 354"/>
                <a:gd name="T76" fmla="*/ 0 w 122"/>
                <a:gd name="T77" fmla="*/ 16 h 354"/>
                <a:gd name="T78" fmla="*/ 4 w 122"/>
                <a:gd name="T79" fmla="*/ 9 h 354"/>
                <a:gd name="T80" fmla="*/ 9 w 122"/>
                <a:gd name="T81" fmla="*/ 5 h 354"/>
                <a:gd name="T82" fmla="*/ 15 w 122"/>
                <a:gd name="T83" fmla="*/ 2 h 354"/>
                <a:gd name="T84" fmla="*/ 22 w 122"/>
                <a:gd name="T85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2" h="354">
                  <a:moveTo>
                    <a:pt x="60" y="242"/>
                  </a:moveTo>
                  <a:lnTo>
                    <a:pt x="44" y="247"/>
                  </a:lnTo>
                  <a:lnTo>
                    <a:pt x="33" y="258"/>
                  </a:lnTo>
                  <a:lnTo>
                    <a:pt x="28" y="274"/>
                  </a:lnTo>
                  <a:lnTo>
                    <a:pt x="33" y="291"/>
                  </a:lnTo>
                  <a:lnTo>
                    <a:pt x="44" y="303"/>
                  </a:lnTo>
                  <a:lnTo>
                    <a:pt x="60" y="307"/>
                  </a:lnTo>
                  <a:lnTo>
                    <a:pt x="77" y="303"/>
                  </a:lnTo>
                  <a:lnTo>
                    <a:pt x="89" y="291"/>
                  </a:lnTo>
                  <a:lnTo>
                    <a:pt x="93" y="274"/>
                  </a:lnTo>
                  <a:lnTo>
                    <a:pt x="89" y="258"/>
                  </a:lnTo>
                  <a:lnTo>
                    <a:pt x="77" y="247"/>
                  </a:lnTo>
                  <a:lnTo>
                    <a:pt x="60" y="242"/>
                  </a:lnTo>
                  <a:close/>
                  <a:moveTo>
                    <a:pt x="28" y="60"/>
                  </a:moveTo>
                  <a:lnTo>
                    <a:pt x="28" y="187"/>
                  </a:lnTo>
                  <a:lnTo>
                    <a:pt x="93" y="187"/>
                  </a:lnTo>
                  <a:lnTo>
                    <a:pt x="93" y="60"/>
                  </a:lnTo>
                  <a:lnTo>
                    <a:pt x="28" y="60"/>
                  </a:lnTo>
                  <a:close/>
                  <a:moveTo>
                    <a:pt x="22" y="0"/>
                  </a:moveTo>
                  <a:lnTo>
                    <a:pt x="98" y="0"/>
                  </a:lnTo>
                  <a:lnTo>
                    <a:pt x="106" y="2"/>
                  </a:lnTo>
                  <a:lnTo>
                    <a:pt x="111" y="5"/>
                  </a:lnTo>
                  <a:lnTo>
                    <a:pt x="117" y="9"/>
                  </a:lnTo>
                  <a:lnTo>
                    <a:pt x="120" y="16"/>
                  </a:lnTo>
                  <a:lnTo>
                    <a:pt x="122" y="23"/>
                  </a:lnTo>
                  <a:lnTo>
                    <a:pt x="122" y="332"/>
                  </a:lnTo>
                  <a:lnTo>
                    <a:pt x="120" y="340"/>
                  </a:lnTo>
                  <a:lnTo>
                    <a:pt x="117" y="345"/>
                  </a:lnTo>
                  <a:lnTo>
                    <a:pt x="111" y="351"/>
                  </a:lnTo>
                  <a:lnTo>
                    <a:pt x="106" y="354"/>
                  </a:lnTo>
                  <a:lnTo>
                    <a:pt x="98" y="354"/>
                  </a:lnTo>
                  <a:lnTo>
                    <a:pt x="22" y="354"/>
                  </a:lnTo>
                  <a:lnTo>
                    <a:pt x="15" y="354"/>
                  </a:lnTo>
                  <a:lnTo>
                    <a:pt x="9" y="351"/>
                  </a:lnTo>
                  <a:lnTo>
                    <a:pt x="4" y="345"/>
                  </a:lnTo>
                  <a:lnTo>
                    <a:pt x="0" y="340"/>
                  </a:lnTo>
                  <a:lnTo>
                    <a:pt x="0" y="332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4" y="9"/>
                  </a:lnTo>
                  <a:lnTo>
                    <a:pt x="9" y="5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0">
              <a:extLst>
                <a:ext uri="{FF2B5EF4-FFF2-40B4-BE49-F238E27FC236}">
                  <a16:creationId xmlns:a16="http://schemas.microsoft.com/office/drawing/2014/main" id="{CAEF00D6-C66F-4C8C-963C-744E911AA6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0425" y="2889250"/>
              <a:ext cx="193675" cy="561975"/>
            </a:xfrm>
            <a:custGeom>
              <a:avLst/>
              <a:gdLst>
                <a:gd name="T0" fmla="*/ 60 w 122"/>
                <a:gd name="T1" fmla="*/ 242 h 354"/>
                <a:gd name="T2" fmla="*/ 44 w 122"/>
                <a:gd name="T3" fmla="*/ 247 h 354"/>
                <a:gd name="T4" fmla="*/ 33 w 122"/>
                <a:gd name="T5" fmla="*/ 258 h 354"/>
                <a:gd name="T6" fmla="*/ 28 w 122"/>
                <a:gd name="T7" fmla="*/ 274 h 354"/>
                <a:gd name="T8" fmla="*/ 33 w 122"/>
                <a:gd name="T9" fmla="*/ 291 h 354"/>
                <a:gd name="T10" fmla="*/ 44 w 122"/>
                <a:gd name="T11" fmla="*/ 303 h 354"/>
                <a:gd name="T12" fmla="*/ 60 w 122"/>
                <a:gd name="T13" fmla="*/ 307 h 354"/>
                <a:gd name="T14" fmla="*/ 77 w 122"/>
                <a:gd name="T15" fmla="*/ 303 h 354"/>
                <a:gd name="T16" fmla="*/ 89 w 122"/>
                <a:gd name="T17" fmla="*/ 291 h 354"/>
                <a:gd name="T18" fmla="*/ 93 w 122"/>
                <a:gd name="T19" fmla="*/ 274 h 354"/>
                <a:gd name="T20" fmla="*/ 89 w 122"/>
                <a:gd name="T21" fmla="*/ 258 h 354"/>
                <a:gd name="T22" fmla="*/ 77 w 122"/>
                <a:gd name="T23" fmla="*/ 247 h 354"/>
                <a:gd name="T24" fmla="*/ 60 w 122"/>
                <a:gd name="T25" fmla="*/ 242 h 354"/>
                <a:gd name="T26" fmla="*/ 28 w 122"/>
                <a:gd name="T27" fmla="*/ 60 h 354"/>
                <a:gd name="T28" fmla="*/ 28 w 122"/>
                <a:gd name="T29" fmla="*/ 187 h 354"/>
                <a:gd name="T30" fmla="*/ 93 w 122"/>
                <a:gd name="T31" fmla="*/ 187 h 354"/>
                <a:gd name="T32" fmla="*/ 93 w 122"/>
                <a:gd name="T33" fmla="*/ 60 h 354"/>
                <a:gd name="T34" fmla="*/ 28 w 122"/>
                <a:gd name="T35" fmla="*/ 60 h 354"/>
                <a:gd name="T36" fmla="*/ 22 w 122"/>
                <a:gd name="T37" fmla="*/ 0 h 354"/>
                <a:gd name="T38" fmla="*/ 99 w 122"/>
                <a:gd name="T39" fmla="*/ 0 h 354"/>
                <a:gd name="T40" fmla="*/ 106 w 122"/>
                <a:gd name="T41" fmla="*/ 2 h 354"/>
                <a:gd name="T42" fmla="*/ 113 w 122"/>
                <a:gd name="T43" fmla="*/ 5 h 354"/>
                <a:gd name="T44" fmla="*/ 117 w 122"/>
                <a:gd name="T45" fmla="*/ 9 h 354"/>
                <a:gd name="T46" fmla="*/ 120 w 122"/>
                <a:gd name="T47" fmla="*/ 16 h 354"/>
                <a:gd name="T48" fmla="*/ 122 w 122"/>
                <a:gd name="T49" fmla="*/ 23 h 354"/>
                <a:gd name="T50" fmla="*/ 122 w 122"/>
                <a:gd name="T51" fmla="*/ 243 h 354"/>
                <a:gd name="T52" fmla="*/ 115 w 122"/>
                <a:gd name="T53" fmla="*/ 245 h 354"/>
                <a:gd name="T54" fmla="*/ 109 w 122"/>
                <a:gd name="T55" fmla="*/ 249 h 354"/>
                <a:gd name="T56" fmla="*/ 104 w 122"/>
                <a:gd name="T57" fmla="*/ 254 h 354"/>
                <a:gd name="T58" fmla="*/ 100 w 122"/>
                <a:gd name="T59" fmla="*/ 260 h 354"/>
                <a:gd name="T60" fmla="*/ 99 w 122"/>
                <a:gd name="T61" fmla="*/ 276 h 354"/>
                <a:gd name="T62" fmla="*/ 106 w 122"/>
                <a:gd name="T63" fmla="*/ 292 h 354"/>
                <a:gd name="T64" fmla="*/ 122 w 122"/>
                <a:gd name="T65" fmla="*/ 311 h 354"/>
                <a:gd name="T66" fmla="*/ 122 w 122"/>
                <a:gd name="T67" fmla="*/ 332 h 354"/>
                <a:gd name="T68" fmla="*/ 120 w 122"/>
                <a:gd name="T69" fmla="*/ 340 h 354"/>
                <a:gd name="T70" fmla="*/ 117 w 122"/>
                <a:gd name="T71" fmla="*/ 345 h 354"/>
                <a:gd name="T72" fmla="*/ 113 w 122"/>
                <a:gd name="T73" fmla="*/ 351 h 354"/>
                <a:gd name="T74" fmla="*/ 106 w 122"/>
                <a:gd name="T75" fmla="*/ 354 h 354"/>
                <a:gd name="T76" fmla="*/ 99 w 122"/>
                <a:gd name="T77" fmla="*/ 354 h 354"/>
                <a:gd name="T78" fmla="*/ 22 w 122"/>
                <a:gd name="T79" fmla="*/ 354 h 354"/>
                <a:gd name="T80" fmla="*/ 15 w 122"/>
                <a:gd name="T81" fmla="*/ 354 h 354"/>
                <a:gd name="T82" fmla="*/ 9 w 122"/>
                <a:gd name="T83" fmla="*/ 351 h 354"/>
                <a:gd name="T84" fmla="*/ 4 w 122"/>
                <a:gd name="T85" fmla="*/ 345 h 354"/>
                <a:gd name="T86" fmla="*/ 0 w 122"/>
                <a:gd name="T87" fmla="*/ 340 h 354"/>
                <a:gd name="T88" fmla="*/ 0 w 122"/>
                <a:gd name="T89" fmla="*/ 332 h 354"/>
                <a:gd name="T90" fmla="*/ 0 w 122"/>
                <a:gd name="T91" fmla="*/ 23 h 354"/>
                <a:gd name="T92" fmla="*/ 0 w 122"/>
                <a:gd name="T93" fmla="*/ 16 h 354"/>
                <a:gd name="T94" fmla="*/ 4 w 122"/>
                <a:gd name="T95" fmla="*/ 9 h 354"/>
                <a:gd name="T96" fmla="*/ 9 w 122"/>
                <a:gd name="T97" fmla="*/ 5 h 354"/>
                <a:gd name="T98" fmla="*/ 15 w 122"/>
                <a:gd name="T99" fmla="*/ 2 h 354"/>
                <a:gd name="T100" fmla="*/ 22 w 122"/>
                <a:gd name="T10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2" h="354">
                  <a:moveTo>
                    <a:pt x="60" y="242"/>
                  </a:moveTo>
                  <a:lnTo>
                    <a:pt x="44" y="247"/>
                  </a:lnTo>
                  <a:lnTo>
                    <a:pt x="33" y="258"/>
                  </a:lnTo>
                  <a:lnTo>
                    <a:pt x="28" y="274"/>
                  </a:lnTo>
                  <a:lnTo>
                    <a:pt x="33" y="291"/>
                  </a:lnTo>
                  <a:lnTo>
                    <a:pt x="44" y="303"/>
                  </a:lnTo>
                  <a:lnTo>
                    <a:pt x="60" y="307"/>
                  </a:lnTo>
                  <a:lnTo>
                    <a:pt x="77" y="303"/>
                  </a:lnTo>
                  <a:lnTo>
                    <a:pt x="89" y="291"/>
                  </a:lnTo>
                  <a:lnTo>
                    <a:pt x="93" y="274"/>
                  </a:lnTo>
                  <a:lnTo>
                    <a:pt x="89" y="258"/>
                  </a:lnTo>
                  <a:lnTo>
                    <a:pt x="77" y="247"/>
                  </a:lnTo>
                  <a:lnTo>
                    <a:pt x="60" y="242"/>
                  </a:lnTo>
                  <a:close/>
                  <a:moveTo>
                    <a:pt x="28" y="60"/>
                  </a:moveTo>
                  <a:lnTo>
                    <a:pt x="28" y="187"/>
                  </a:lnTo>
                  <a:lnTo>
                    <a:pt x="93" y="187"/>
                  </a:lnTo>
                  <a:lnTo>
                    <a:pt x="93" y="60"/>
                  </a:lnTo>
                  <a:lnTo>
                    <a:pt x="28" y="60"/>
                  </a:lnTo>
                  <a:close/>
                  <a:moveTo>
                    <a:pt x="22" y="0"/>
                  </a:moveTo>
                  <a:lnTo>
                    <a:pt x="99" y="0"/>
                  </a:lnTo>
                  <a:lnTo>
                    <a:pt x="106" y="2"/>
                  </a:lnTo>
                  <a:lnTo>
                    <a:pt x="113" y="5"/>
                  </a:lnTo>
                  <a:lnTo>
                    <a:pt x="117" y="9"/>
                  </a:lnTo>
                  <a:lnTo>
                    <a:pt x="120" y="16"/>
                  </a:lnTo>
                  <a:lnTo>
                    <a:pt x="122" y="23"/>
                  </a:lnTo>
                  <a:lnTo>
                    <a:pt x="122" y="243"/>
                  </a:lnTo>
                  <a:lnTo>
                    <a:pt x="115" y="245"/>
                  </a:lnTo>
                  <a:lnTo>
                    <a:pt x="109" y="249"/>
                  </a:lnTo>
                  <a:lnTo>
                    <a:pt x="104" y="254"/>
                  </a:lnTo>
                  <a:lnTo>
                    <a:pt x="100" y="260"/>
                  </a:lnTo>
                  <a:lnTo>
                    <a:pt x="99" y="276"/>
                  </a:lnTo>
                  <a:lnTo>
                    <a:pt x="106" y="292"/>
                  </a:lnTo>
                  <a:lnTo>
                    <a:pt x="122" y="311"/>
                  </a:lnTo>
                  <a:lnTo>
                    <a:pt x="122" y="332"/>
                  </a:lnTo>
                  <a:lnTo>
                    <a:pt x="120" y="340"/>
                  </a:lnTo>
                  <a:lnTo>
                    <a:pt x="117" y="345"/>
                  </a:lnTo>
                  <a:lnTo>
                    <a:pt x="113" y="351"/>
                  </a:lnTo>
                  <a:lnTo>
                    <a:pt x="106" y="354"/>
                  </a:lnTo>
                  <a:lnTo>
                    <a:pt x="99" y="354"/>
                  </a:lnTo>
                  <a:lnTo>
                    <a:pt x="22" y="354"/>
                  </a:lnTo>
                  <a:lnTo>
                    <a:pt x="15" y="354"/>
                  </a:lnTo>
                  <a:lnTo>
                    <a:pt x="9" y="351"/>
                  </a:lnTo>
                  <a:lnTo>
                    <a:pt x="4" y="345"/>
                  </a:lnTo>
                  <a:lnTo>
                    <a:pt x="0" y="340"/>
                  </a:lnTo>
                  <a:lnTo>
                    <a:pt x="0" y="332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4" y="9"/>
                  </a:lnTo>
                  <a:lnTo>
                    <a:pt x="9" y="5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1">
              <a:extLst>
                <a:ext uri="{FF2B5EF4-FFF2-40B4-BE49-F238E27FC236}">
                  <a16:creationId xmlns:a16="http://schemas.microsoft.com/office/drawing/2014/main" id="{2AAAD92A-E86D-4268-9620-4822BC8C6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350" y="2525713"/>
              <a:ext cx="889000" cy="511175"/>
            </a:xfrm>
            <a:custGeom>
              <a:avLst/>
              <a:gdLst>
                <a:gd name="T0" fmla="*/ 269 w 560"/>
                <a:gd name="T1" fmla="*/ 3 h 322"/>
                <a:gd name="T2" fmla="*/ 322 w 560"/>
                <a:gd name="T3" fmla="*/ 27 h 322"/>
                <a:gd name="T4" fmla="*/ 331 w 560"/>
                <a:gd name="T5" fmla="*/ 31 h 322"/>
                <a:gd name="T6" fmla="*/ 367 w 560"/>
                <a:gd name="T7" fmla="*/ 34 h 322"/>
                <a:gd name="T8" fmla="*/ 418 w 560"/>
                <a:gd name="T9" fmla="*/ 60 h 322"/>
                <a:gd name="T10" fmla="*/ 440 w 560"/>
                <a:gd name="T11" fmla="*/ 83 h 322"/>
                <a:gd name="T12" fmla="*/ 447 w 560"/>
                <a:gd name="T13" fmla="*/ 85 h 322"/>
                <a:gd name="T14" fmla="*/ 515 w 560"/>
                <a:gd name="T15" fmla="*/ 112 h 322"/>
                <a:gd name="T16" fmla="*/ 553 w 560"/>
                <a:gd name="T17" fmla="*/ 171 h 322"/>
                <a:gd name="T18" fmla="*/ 555 w 560"/>
                <a:gd name="T19" fmla="*/ 238 h 322"/>
                <a:gd name="T20" fmla="*/ 527 w 560"/>
                <a:gd name="T21" fmla="*/ 289 h 322"/>
                <a:gd name="T22" fmla="*/ 480 w 560"/>
                <a:gd name="T23" fmla="*/ 322 h 322"/>
                <a:gd name="T24" fmla="*/ 497 w 560"/>
                <a:gd name="T25" fmla="*/ 251 h 322"/>
                <a:gd name="T26" fmla="*/ 511 w 560"/>
                <a:gd name="T27" fmla="*/ 207 h 322"/>
                <a:gd name="T28" fmla="*/ 497 w 560"/>
                <a:gd name="T29" fmla="*/ 163 h 322"/>
                <a:gd name="T30" fmla="*/ 460 w 560"/>
                <a:gd name="T31" fmla="*/ 136 h 322"/>
                <a:gd name="T32" fmla="*/ 429 w 560"/>
                <a:gd name="T33" fmla="*/ 134 h 322"/>
                <a:gd name="T34" fmla="*/ 415 w 560"/>
                <a:gd name="T35" fmla="*/ 131 h 322"/>
                <a:gd name="T36" fmla="*/ 406 w 560"/>
                <a:gd name="T37" fmla="*/ 120 h 322"/>
                <a:gd name="T38" fmla="*/ 378 w 560"/>
                <a:gd name="T39" fmla="*/ 89 h 322"/>
                <a:gd name="T40" fmla="*/ 338 w 560"/>
                <a:gd name="T41" fmla="*/ 78 h 322"/>
                <a:gd name="T42" fmla="*/ 318 w 560"/>
                <a:gd name="T43" fmla="*/ 80 h 322"/>
                <a:gd name="T44" fmla="*/ 307 w 560"/>
                <a:gd name="T45" fmla="*/ 76 h 322"/>
                <a:gd name="T46" fmla="*/ 284 w 560"/>
                <a:gd name="T47" fmla="*/ 60 h 322"/>
                <a:gd name="T48" fmla="*/ 240 w 560"/>
                <a:gd name="T49" fmla="*/ 49 h 322"/>
                <a:gd name="T50" fmla="*/ 186 w 560"/>
                <a:gd name="T51" fmla="*/ 67 h 322"/>
                <a:gd name="T52" fmla="*/ 153 w 560"/>
                <a:gd name="T53" fmla="*/ 116 h 322"/>
                <a:gd name="T54" fmla="*/ 147 w 560"/>
                <a:gd name="T55" fmla="*/ 127 h 322"/>
                <a:gd name="T56" fmla="*/ 135 w 560"/>
                <a:gd name="T57" fmla="*/ 132 h 322"/>
                <a:gd name="T58" fmla="*/ 122 w 560"/>
                <a:gd name="T59" fmla="*/ 132 h 322"/>
                <a:gd name="T60" fmla="*/ 78 w 560"/>
                <a:gd name="T61" fmla="*/ 147 h 322"/>
                <a:gd name="T62" fmla="*/ 53 w 560"/>
                <a:gd name="T63" fmla="*/ 183 h 322"/>
                <a:gd name="T64" fmla="*/ 49 w 560"/>
                <a:gd name="T65" fmla="*/ 218 h 322"/>
                <a:gd name="T66" fmla="*/ 49 w 560"/>
                <a:gd name="T67" fmla="*/ 236 h 322"/>
                <a:gd name="T68" fmla="*/ 46 w 560"/>
                <a:gd name="T69" fmla="*/ 252 h 322"/>
                <a:gd name="T70" fmla="*/ 27 w 560"/>
                <a:gd name="T71" fmla="*/ 283 h 322"/>
                <a:gd name="T72" fmla="*/ 4 w 560"/>
                <a:gd name="T73" fmla="*/ 234 h 322"/>
                <a:gd name="T74" fmla="*/ 6 w 560"/>
                <a:gd name="T75" fmla="*/ 172 h 322"/>
                <a:gd name="T76" fmla="*/ 42 w 560"/>
                <a:gd name="T77" fmla="*/ 114 h 322"/>
                <a:gd name="T78" fmla="*/ 106 w 560"/>
                <a:gd name="T79" fmla="*/ 87 h 322"/>
                <a:gd name="T80" fmla="*/ 113 w 560"/>
                <a:gd name="T81" fmla="*/ 82 h 322"/>
                <a:gd name="T82" fmla="*/ 133 w 560"/>
                <a:gd name="T83" fmla="*/ 52 h 322"/>
                <a:gd name="T84" fmla="*/ 180 w 560"/>
                <a:gd name="T85" fmla="*/ 14 h 322"/>
                <a:gd name="T86" fmla="*/ 240 w 560"/>
                <a:gd name="T87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0" h="322">
                  <a:moveTo>
                    <a:pt x="240" y="0"/>
                  </a:moveTo>
                  <a:lnTo>
                    <a:pt x="269" y="3"/>
                  </a:lnTo>
                  <a:lnTo>
                    <a:pt x="297" y="12"/>
                  </a:lnTo>
                  <a:lnTo>
                    <a:pt x="322" y="27"/>
                  </a:lnTo>
                  <a:lnTo>
                    <a:pt x="327" y="29"/>
                  </a:lnTo>
                  <a:lnTo>
                    <a:pt x="331" y="31"/>
                  </a:lnTo>
                  <a:lnTo>
                    <a:pt x="338" y="31"/>
                  </a:lnTo>
                  <a:lnTo>
                    <a:pt x="367" y="34"/>
                  </a:lnTo>
                  <a:lnTo>
                    <a:pt x="395" y="43"/>
                  </a:lnTo>
                  <a:lnTo>
                    <a:pt x="418" y="60"/>
                  </a:lnTo>
                  <a:lnTo>
                    <a:pt x="437" y="80"/>
                  </a:lnTo>
                  <a:lnTo>
                    <a:pt x="440" y="83"/>
                  </a:lnTo>
                  <a:lnTo>
                    <a:pt x="444" y="85"/>
                  </a:lnTo>
                  <a:lnTo>
                    <a:pt x="447" y="85"/>
                  </a:lnTo>
                  <a:lnTo>
                    <a:pt x="484" y="94"/>
                  </a:lnTo>
                  <a:lnTo>
                    <a:pt x="515" y="112"/>
                  </a:lnTo>
                  <a:lnTo>
                    <a:pt x="538" y="138"/>
                  </a:lnTo>
                  <a:lnTo>
                    <a:pt x="553" y="171"/>
                  </a:lnTo>
                  <a:lnTo>
                    <a:pt x="560" y="207"/>
                  </a:lnTo>
                  <a:lnTo>
                    <a:pt x="555" y="238"/>
                  </a:lnTo>
                  <a:lnTo>
                    <a:pt x="546" y="265"/>
                  </a:lnTo>
                  <a:lnTo>
                    <a:pt x="527" y="289"/>
                  </a:lnTo>
                  <a:lnTo>
                    <a:pt x="506" y="307"/>
                  </a:lnTo>
                  <a:lnTo>
                    <a:pt x="480" y="322"/>
                  </a:lnTo>
                  <a:lnTo>
                    <a:pt x="480" y="267"/>
                  </a:lnTo>
                  <a:lnTo>
                    <a:pt x="497" y="251"/>
                  </a:lnTo>
                  <a:lnTo>
                    <a:pt x="507" y="231"/>
                  </a:lnTo>
                  <a:lnTo>
                    <a:pt x="511" y="207"/>
                  </a:lnTo>
                  <a:lnTo>
                    <a:pt x="507" y="183"/>
                  </a:lnTo>
                  <a:lnTo>
                    <a:pt x="497" y="163"/>
                  </a:lnTo>
                  <a:lnTo>
                    <a:pt x="480" y="147"/>
                  </a:lnTo>
                  <a:lnTo>
                    <a:pt x="460" y="136"/>
                  </a:lnTo>
                  <a:lnTo>
                    <a:pt x="437" y="132"/>
                  </a:lnTo>
                  <a:lnTo>
                    <a:pt x="429" y="134"/>
                  </a:lnTo>
                  <a:lnTo>
                    <a:pt x="422" y="132"/>
                  </a:lnTo>
                  <a:lnTo>
                    <a:pt x="415" y="131"/>
                  </a:lnTo>
                  <a:lnTo>
                    <a:pt x="409" y="125"/>
                  </a:lnTo>
                  <a:lnTo>
                    <a:pt x="406" y="120"/>
                  </a:lnTo>
                  <a:lnTo>
                    <a:pt x="395" y="103"/>
                  </a:lnTo>
                  <a:lnTo>
                    <a:pt x="378" y="89"/>
                  </a:lnTo>
                  <a:lnTo>
                    <a:pt x="360" y="82"/>
                  </a:lnTo>
                  <a:lnTo>
                    <a:pt x="338" y="78"/>
                  </a:lnTo>
                  <a:lnTo>
                    <a:pt x="324" y="80"/>
                  </a:lnTo>
                  <a:lnTo>
                    <a:pt x="318" y="80"/>
                  </a:lnTo>
                  <a:lnTo>
                    <a:pt x="313" y="80"/>
                  </a:lnTo>
                  <a:lnTo>
                    <a:pt x="307" y="76"/>
                  </a:lnTo>
                  <a:lnTo>
                    <a:pt x="302" y="72"/>
                  </a:lnTo>
                  <a:lnTo>
                    <a:pt x="284" y="60"/>
                  </a:lnTo>
                  <a:lnTo>
                    <a:pt x="262" y="51"/>
                  </a:lnTo>
                  <a:lnTo>
                    <a:pt x="240" y="49"/>
                  </a:lnTo>
                  <a:lnTo>
                    <a:pt x="211" y="52"/>
                  </a:lnTo>
                  <a:lnTo>
                    <a:pt x="186" y="67"/>
                  </a:lnTo>
                  <a:lnTo>
                    <a:pt x="166" y="89"/>
                  </a:lnTo>
                  <a:lnTo>
                    <a:pt x="153" y="116"/>
                  </a:lnTo>
                  <a:lnTo>
                    <a:pt x="151" y="122"/>
                  </a:lnTo>
                  <a:lnTo>
                    <a:pt x="147" y="127"/>
                  </a:lnTo>
                  <a:lnTo>
                    <a:pt x="142" y="131"/>
                  </a:lnTo>
                  <a:lnTo>
                    <a:pt x="135" y="132"/>
                  </a:lnTo>
                  <a:lnTo>
                    <a:pt x="129" y="134"/>
                  </a:lnTo>
                  <a:lnTo>
                    <a:pt x="122" y="132"/>
                  </a:lnTo>
                  <a:lnTo>
                    <a:pt x="98" y="136"/>
                  </a:lnTo>
                  <a:lnTo>
                    <a:pt x="78" y="147"/>
                  </a:lnTo>
                  <a:lnTo>
                    <a:pt x="62" y="163"/>
                  </a:lnTo>
                  <a:lnTo>
                    <a:pt x="53" y="183"/>
                  </a:lnTo>
                  <a:lnTo>
                    <a:pt x="49" y="207"/>
                  </a:lnTo>
                  <a:lnTo>
                    <a:pt x="49" y="218"/>
                  </a:lnTo>
                  <a:lnTo>
                    <a:pt x="51" y="229"/>
                  </a:lnTo>
                  <a:lnTo>
                    <a:pt x="49" y="236"/>
                  </a:lnTo>
                  <a:lnTo>
                    <a:pt x="47" y="243"/>
                  </a:lnTo>
                  <a:lnTo>
                    <a:pt x="46" y="252"/>
                  </a:lnTo>
                  <a:lnTo>
                    <a:pt x="46" y="302"/>
                  </a:lnTo>
                  <a:lnTo>
                    <a:pt x="27" y="283"/>
                  </a:lnTo>
                  <a:lnTo>
                    <a:pt x="13" y="260"/>
                  </a:lnTo>
                  <a:lnTo>
                    <a:pt x="4" y="234"/>
                  </a:lnTo>
                  <a:lnTo>
                    <a:pt x="0" y="207"/>
                  </a:lnTo>
                  <a:lnTo>
                    <a:pt x="6" y="172"/>
                  </a:lnTo>
                  <a:lnTo>
                    <a:pt x="20" y="140"/>
                  </a:lnTo>
                  <a:lnTo>
                    <a:pt x="42" y="114"/>
                  </a:lnTo>
                  <a:lnTo>
                    <a:pt x="71" y="96"/>
                  </a:lnTo>
                  <a:lnTo>
                    <a:pt x="106" y="87"/>
                  </a:lnTo>
                  <a:lnTo>
                    <a:pt x="109" y="85"/>
                  </a:lnTo>
                  <a:lnTo>
                    <a:pt x="113" y="82"/>
                  </a:lnTo>
                  <a:lnTo>
                    <a:pt x="117" y="78"/>
                  </a:lnTo>
                  <a:lnTo>
                    <a:pt x="133" y="52"/>
                  </a:lnTo>
                  <a:lnTo>
                    <a:pt x="155" y="31"/>
                  </a:lnTo>
                  <a:lnTo>
                    <a:pt x="180" y="14"/>
                  </a:lnTo>
                  <a:lnTo>
                    <a:pt x="209" y="3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2950BF47-94E0-4AD2-BF0C-27D81ACB23C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83" y="1450339"/>
            <a:ext cx="1079140" cy="1026356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0669C990-C30C-4861-858B-90177B560834}"/>
              </a:ext>
            </a:extLst>
          </p:cNvPr>
          <p:cNvSpPr/>
          <p:nvPr/>
        </p:nvSpPr>
        <p:spPr>
          <a:xfrm>
            <a:off x="3340735" y="2421742"/>
            <a:ext cx="1617242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Sensor de </a:t>
            </a:r>
          </a:p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Luz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CF7CE3-A99B-4A6A-A5CB-E01B15030B59}"/>
              </a:ext>
            </a:extLst>
          </p:cNvPr>
          <p:cNvSpPr/>
          <p:nvPr/>
        </p:nvSpPr>
        <p:spPr>
          <a:xfrm>
            <a:off x="6624030" y="3274668"/>
            <a:ext cx="1617242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Proveedor de Servicios de Aplicaciones #1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655640-5532-4728-8DAB-4D5BC0D44947}"/>
              </a:ext>
            </a:extLst>
          </p:cNvPr>
          <p:cNvSpPr/>
          <p:nvPr/>
        </p:nvSpPr>
        <p:spPr>
          <a:xfrm>
            <a:off x="8690916" y="6096796"/>
            <a:ext cx="1617242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Proveedor de Servicios de Aplicaciones #2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2CCC1B3-1C9C-4485-912E-F571D16C3463}"/>
              </a:ext>
            </a:extLst>
          </p:cNvPr>
          <p:cNvSpPr/>
          <p:nvPr/>
        </p:nvSpPr>
        <p:spPr>
          <a:xfrm>
            <a:off x="5196363" y="6220418"/>
            <a:ext cx="1617242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Proveedor de Servicios de Aplicaciones #3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0168FE9-458B-4B94-BFC7-01BAEC65E449}"/>
              </a:ext>
            </a:extLst>
          </p:cNvPr>
          <p:cNvGrpSpPr/>
          <p:nvPr/>
        </p:nvGrpSpPr>
        <p:grpSpPr>
          <a:xfrm>
            <a:off x="5730625" y="5608402"/>
            <a:ext cx="513699" cy="384629"/>
            <a:chOff x="9848850" y="2635250"/>
            <a:chExt cx="947738" cy="709613"/>
          </a:xfrm>
          <a:solidFill>
            <a:schemeClr val="accent1"/>
          </a:solidFill>
        </p:grpSpPr>
        <p:sp>
          <p:nvSpPr>
            <p:cNvPr id="57" name="Freeform 82">
              <a:extLst>
                <a:ext uri="{FF2B5EF4-FFF2-40B4-BE49-F238E27FC236}">
                  <a16:creationId xmlns:a16="http://schemas.microsoft.com/office/drawing/2014/main" id="{91FFA445-7B04-46A4-BC47-63CC03709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1563" y="2635250"/>
              <a:ext cx="265113" cy="427038"/>
            </a:xfrm>
            <a:custGeom>
              <a:avLst/>
              <a:gdLst>
                <a:gd name="T0" fmla="*/ 84 w 167"/>
                <a:gd name="T1" fmla="*/ 0 h 269"/>
                <a:gd name="T2" fmla="*/ 91 w 167"/>
                <a:gd name="T3" fmla="*/ 2 h 269"/>
                <a:gd name="T4" fmla="*/ 98 w 167"/>
                <a:gd name="T5" fmla="*/ 5 h 269"/>
                <a:gd name="T6" fmla="*/ 104 w 167"/>
                <a:gd name="T7" fmla="*/ 9 h 269"/>
                <a:gd name="T8" fmla="*/ 164 w 167"/>
                <a:gd name="T9" fmla="*/ 80 h 269"/>
                <a:gd name="T10" fmla="*/ 166 w 167"/>
                <a:gd name="T11" fmla="*/ 83 h 269"/>
                <a:gd name="T12" fmla="*/ 167 w 167"/>
                <a:gd name="T13" fmla="*/ 89 h 269"/>
                <a:gd name="T14" fmla="*/ 166 w 167"/>
                <a:gd name="T15" fmla="*/ 94 h 269"/>
                <a:gd name="T16" fmla="*/ 162 w 167"/>
                <a:gd name="T17" fmla="*/ 98 h 269"/>
                <a:gd name="T18" fmla="*/ 158 w 167"/>
                <a:gd name="T19" fmla="*/ 100 h 269"/>
                <a:gd name="T20" fmla="*/ 153 w 167"/>
                <a:gd name="T21" fmla="*/ 102 h 269"/>
                <a:gd name="T22" fmla="*/ 131 w 167"/>
                <a:gd name="T23" fmla="*/ 102 h 269"/>
                <a:gd name="T24" fmla="*/ 131 w 167"/>
                <a:gd name="T25" fmla="*/ 249 h 269"/>
                <a:gd name="T26" fmla="*/ 131 w 167"/>
                <a:gd name="T27" fmla="*/ 256 h 269"/>
                <a:gd name="T28" fmla="*/ 127 w 167"/>
                <a:gd name="T29" fmla="*/ 262 h 269"/>
                <a:gd name="T30" fmla="*/ 124 w 167"/>
                <a:gd name="T31" fmla="*/ 265 h 269"/>
                <a:gd name="T32" fmla="*/ 116 w 167"/>
                <a:gd name="T33" fmla="*/ 269 h 269"/>
                <a:gd name="T34" fmla="*/ 111 w 167"/>
                <a:gd name="T35" fmla="*/ 269 h 269"/>
                <a:gd name="T36" fmla="*/ 56 w 167"/>
                <a:gd name="T37" fmla="*/ 269 h 269"/>
                <a:gd name="T38" fmla="*/ 49 w 167"/>
                <a:gd name="T39" fmla="*/ 269 h 269"/>
                <a:gd name="T40" fmla="*/ 44 w 167"/>
                <a:gd name="T41" fmla="*/ 265 h 269"/>
                <a:gd name="T42" fmla="*/ 40 w 167"/>
                <a:gd name="T43" fmla="*/ 262 h 269"/>
                <a:gd name="T44" fmla="*/ 36 w 167"/>
                <a:gd name="T45" fmla="*/ 256 h 269"/>
                <a:gd name="T46" fmla="*/ 36 w 167"/>
                <a:gd name="T47" fmla="*/ 249 h 269"/>
                <a:gd name="T48" fmla="*/ 36 w 167"/>
                <a:gd name="T49" fmla="*/ 102 h 269"/>
                <a:gd name="T50" fmla="*/ 13 w 167"/>
                <a:gd name="T51" fmla="*/ 102 h 269"/>
                <a:gd name="T52" fmla="*/ 9 w 167"/>
                <a:gd name="T53" fmla="*/ 100 h 269"/>
                <a:gd name="T54" fmla="*/ 4 w 167"/>
                <a:gd name="T55" fmla="*/ 98 h 269"/>
                <a:gd name="T56" fmla="*/ 2 w 167"/>
                <a:gd name="T57" fmla="*/ 94 h 269"/>
                <a:gd name="T58" fmla="*/ 0 w 167"/>
                <a:gd name="T59" fmla="*/ 89 h 269"/>
                <a:gd name="T60" fmla="*/ 2 w 167"/>
                <a:gd name="T61" fmla="*/ 83 h 269"/>
                <a:gd name="T62" fmla="*/ 4 w 167"/>
                <a:gd name="T63" fmla="*/ 80 h 269"/>
                <a:gd name="T64" fmla="*/ 64 w 167"/>
                <a:gd name="T65" fmla="*/ 9 h 269"/>
                <a:gd name="T66" fmla="*/ 69 w 167"/>
                <a:gd name="T67" fmla="*/ 5 h 269"/>
                <a:gd name="T68" fmla="*/ 76 w 167"/>
                <a:gd name="T69" fmla="*/ 2 h 269"/>
                <a:gd name="T70" fmla="*/ 84 w 167"/>
                <a:gd name="T7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7" h="269">
                  <a:moveTo>
                    <a:pt x="84" y="0"/>
                  </a:moveTo>
                  <a:lnTo>
                    <a:pt x="91" y="2"/>
                  </a:lnTo>
                  <a:lnTo>
                    <a:pt x="98" y="5"/>
                  </a:lnTo>
                  <a:lnTo>
                    <a:pt x="104" y="9"/>
                  </a:lnTo>
                  <a:lnTo>
                    <a:pt x="164" y="80"/>
                  </a:lnTo>
                  <a:lnTo>
                    <a:pt x="166" y="83"/>
                  </a:lnTo>
                  <a:lnTo>
                    <a:pt x="167" y="89"/>
                  </a:lnTo>
                  <a:lnTo>
                    <a:pt x="166" y="94"/>
                  </a:lnTo>
                  <a:lnTo>
                    <a:pt x="162" y="98"/>
                  </a:lnTo>
                  <a:lnTo>
                    <a:pt x="158" y="100"/>
                  </a:lnTo>
                  <a:lnTo>
                    <a:pt x="153" y="102"/>
                  </a:lnTo>
                  <a:lnTo>
                    <a:pt x="131" y="102"/>
                  </a:lnTo>
                  <a:lnTo>
                    <a:pt x="131" y="249"/>
                  </a:lnTo>
                  <a:lnTo>
                    <a:pt x="131" y="256"/>
                  </a:lnTo>
                  <a:lnTo>
                    <a:pt x="127" y="262"/>
                  </a:lnTo>
                  <a:lnTo>
                    <a:pt x="124" y="265"/>
                  </a:lnTo>
                  <a:lnTo>
                    <a:pt x="116" y="269"/>
                  </a:lnTo>
                  <a:lnTo>
                    <a:pt x="111" y="269"/>
                  </a:lnTo>
                  <a:lnTo>
                    <a:pt x="56" y="269"/>
                  </a:lnTo>
                  <a:lnTo>
                    <a:pt x="49" y="269"/>
                  </a:lnTo>
                  <a:lnTo>
                    <a:pt x="44" y="265"/>
                  </a:lnTo>
                  <a:lnTo>
                    <a:pt x="40" y="262"/>
                  </a:lnTo>
                  <a:lnTo>
                    <a:pt x="36" y="256"/>
                  </a:lnTo>
                  <a:lnTo>
                    <a:pt x="36" y="249"/>
                  </a:lnTo>
                  <a:lnTo>
                    <a:pt x="36" y="102"/>
                  </a:lnTo>
                  <a:lnTo>
                    <a:pt x="13" y="102"/>
                  </a:lnTo>
                  <a:lnTo>
                    <a:pt x="9" y="100"/>
                  </a:lnTo>
                  <a:lnTo>
                    <a:pt x="4" y="98"/>
                  </a:lnTo>
                  <a:lnTo>
                    <a:pt x="2" y="94"/>
                  </a:lnTo>
                  <a:lnTo>
                    <a:pt x="0" y="89"/>
                  </a:lnTo>
                  <a:lnTo>
                    <a:pt x="2" y="83"/>
                  </a:lnTo>
                  <a:lnTo>
                    <a:pt x="4" y="80"/>
                  </a:lnTo>
                  <a:lnTo>
                    <a:pt x="64" y="9"/>
                  </a:lnTo>
                  <a:lnTo>
                    <a:pt x="69" y="5"/>
                  </a:lnTo>
                  <a:lnTo>
                    <a:pt x="76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83">
              <a:extLst>
                <a:ext uri="{FF2B5EF4-FFF2-40B4-BE49-F238E27FC236}">
                  <a16:creationId xmlns:a16="http://schemas.microsoft.com/office/drawing/2014/main" id="{0C9A247F-0B31-4D57-8206-A16C99F86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4313" y="2825750"/>
              <a:ext cx="422275" cy="519113"/>
            </a:xfrm>
            <a:custGeom>
              <a:avLst/>
              <a:gdLst>
                <a:gd name="T0" fmla="*/ 133 w 266"/>
                <a:gd name="T1" fmla="*/ 263 h 327"/>
                <a:gd name="T2" fmla="*/ 127 w 266"/>
                <a:gd name="T3" fmla="*/ 263 h 327"/>
                <a:gd name="T4" fmla="*/ 122 w 266"/>
                <a:gd name="T5" fmla="*/ 267 h 327"/>
                <a:gd name="T6" fmla="*/ 116 w 266"/>
                <a:gd name="T7" fmla="*/ 271 h 327"/>
                <a:gd name="T8" fmla="*/ 115 w 266"/>
                <a:gd name="T9" fmla="*/ 278 h 327"/>
                <a:gd name="T10" fmla="*/ 113 w 266"/>
                <a:gd name="T11" fmla="*/ 283 h 327"/>
                <a:gd name="T12" fmla="*/ 115 w 266"/>
                <a:gd name="T13" fmla="*/ 291 h 327"/>
                <a:gd name="T14" fmla="*/ 116 w 266"/>
                <a:gd name="T15" fmla="*/ 296 h 327"/>
                <a:gd name="T16" fmla="*/ 122 w 266"/>
                <a:gd name="T17" fmla="*/ 300 h 327"/>
                <a:gd name="T18" fmla="*/ 127 w 266"/>
                <a:gd name="T19" fmla="*/ 303 h 327"/>
                <a:gd name="T20" fmla="*/ 133 w 266"/>
                <a:gd name="T21" fmla="*/ 303 h 327"/>
                <a:gd name="T22" fmla="*/ 140 w 266"/>
                <a:gd name="T23" fmla="*/ 303 h 327"/>
                <a:gd name="T24" fmla="*/ 146 w 266"/>
                <a:gd name="T25" fmla="*/ 300 h 327"/>
                <a:gd name="T26" fmla="*/ 151 w 266"/>
                <a:gd name="T27" fmla="*/ 296 h 327"/>
                <a:gd name="T28" fmla="*/ 153 w 266"/>
                <a:gd name="T29" fmla="*/ 291 h 327"/>
                <a:gd name="T30" fmla="*/ 155 w 266"/>
                <a:gd name="T31" fmla="*/ 283 h 327"/>
                <a:gd name="T32" fmla="*/ 153 w 266"/>
                <a:gd name="T33" fmla="*/ 278 h 327"/>
                <a:gd name="T34" fmla="*/ 151 w 266"/>
                <a:gd name="T35" fmla="*/ 271 h 327"/>
                <a:gd name="T36" fmla="*/ 146 w 266"/>
                <a:gd name="T37" fmla="*/ 267 h 327"/>
                <a:gd name="T38" fmla="*/ 140 w 266"/>
                <a:gd name="T39" fmla="*/ 263 h 327"/>
                <a:gd name="T40" fmla="*/ 133 w 266"/>
                <a:gd name="T41" fmla="*/ 263 h 327"/>
                <a:gd name="T42" fmla="*/ 135 w 266"/>
                <a:gd name="T43" fmla="*/ 185 h 327"/>
                <a:gd name="T44" fmla="*/ 118 w 266"/>
                <a:gd name="T45" fmla="*/ 189 h 327"/>
                <a:gd name="T46" fmla="*/ 106 w 266"/>
                <a:gd name="T47" fmla="*/ 202 h 327"/>
                <a:gd name="T48" fmla="*/ 102 w 266"/>
                <a:gd name="T49" fmla="*/ 218 h 327"/>
                <a:gd name="T50" fmla="*/ 106 w 266"/>
                <a:gd name="T51" fmla="*/ 234 h 327"/>
                <a:gd name="T52" fmla="*/ 118 w 266"/>
                <a:gd name="T53" fmla="*/ 247 h 327"/>
                <a:gd name="T54" fmla="*/ 135 w 266"/>
                <a:gd name="T55" fmla="*/ 251 h 327"/>
                <a:gd name="T56" fmla="*/ 151 w 266"/>
                <a:gd name="T57" fmla="*/ 247 h 327"/>
                <a:gd name="T58" fmla="*/ 164 w 266"/>
                <a:gd name="T59" fmla="*/ 234 h 327"/>
                <a:gd name="T60" fmla="*/ 167 w 266"/>
                <a:gd name="T61" fmla="*/ 218 h 327"/>
                <a:gd name="T62" fmla="*/ 164 w 266"/>
                <a:gd name="T63" fmla="*/ 202 h 327"/>
                <a:gd name="T64" fmla="*/ 151 w 266"/>
                <a:gd name="T65" fmla="*/ 189 h 327"/>
                <a:gd name="T66" fmla="*/ 135 w 266"/>
                <a:gd name="T67" fmla="*/ 185 h 327"/>
                <a:gd name="T68" fmla="*/ 38 w 266"/>
                <a:gd name="T69" fmla="*/ 45 h 327"/>
                <a:gd name="T70" fmla="*/ 38 w 266"/>
                <a:gd name="T71" fmla="*/ 93 h 327"/>
                <a:gd name="T72" fmla="*/ 227 w 266"/>
                <a:gd name="T73" fmla="*/ 93 h 327"/>
                <a:gd name="T74" fmla="*/ 227 w 266"/>
                <a:gd name="T75" fmla="*/ 45 h 327"/>
                <a:gd name="T76" fmla="*/ 38 w 266"/>
                <a:gd name="T77" fmla="*/ 45 h 327"/>
                <a:gd name="T78" fmla="*/ 31 w 266"/>
                <a:gd name="T79" fmla="*/ 0 h 327"/>
                <a:gd name="T80" fmla="*/ 235 w 266"/>
                <a:gd name="T81" fmla="*/ 0 h 327"/>
                <a:gd name="T82" fmla="*/ 249 w 266"/>
                <a:gd name="T83" fmla="*/ 3 h 327"/>
                <a:gd name="T84" fmla="*/ 260 w 266"/>
                <a:gd name="T85" fmla="*/ 16 h 327"/>
                <a:gd name="T86" fmla="*/ 266 w 266"/>
                <a:gd name="T87" fmla="*/ 31 h 327"/>
                <a:gd name="T88" fmla="*/ 266 w 266"/>
                <a:gd name="T89" fmla="*/ 296 h 327"/>
                <a:gd name="T90" fmla="*/ 260 w 266"/>
                <a:gd name="T91" fmla="*/ 312 h 327"/>
                <a:gd name="T92" fmla="*/ 249 w 266"/>
                <a:gd name="T93" fmla="*/ 323 h 327"/>
                <a:gd name="T94" fmla="*/ 235 w 266"/>
                <a:gd name="T95" fmla="*/ 327 h 327"/>
                <a:gd name="T96" fmla="*/ 31 w 266"/>
                <a:gd name="T97" fmla="*/ 327 h 327"/>
                <a:gd name="T98" fmla="*/ 16 w 266"/>
                <a:gd name="T99" fmla="*/ 323 h 327"/>
                <a:gd name="T100" fmla="*/ 6 w 266"/>
                <a:gd name="T101" fmla="*/ 312 h 327"/>
                <a:gd name="T102" fmla="*/ 0 w 266"/>
                <a:gd name="T103" fmla="*/ 296 h 327"/>
                <a:gd name="T104" fmla="*/ 0 w 266"/>
                <a:gd name="T105" fmla="*/ 31 h 327"/>
                <a:gd name="T106" fmla="*/ 6 w 266"/>
                <a:gd name="T107" fmla="*/ 16 h 327"/>
                <a:gd name="T108" fmla="*/ 16 w 266"/>
                <a:gd name="T109" fmla="*/ 3 h 327"/>
                <a:gd name="T110" fmla="*/ 31 w 266"/>
                <a:gd name="T111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6" h="327">
                  <a:moveTo>
                    <a:pt x="133" y="263"/>
                  </a:moveTo>
                  <a:lnTo>
                    <a:pt x="127" y="263"/>
                  </a:lnTo>
                  <a:lnTo>
                    <a:pt x="122" y="267"/>
                  </a:lnTo>
                  <a:lnTo>
                    <a:pt x="116" y="271"/>
                  </a:lnTo>
                  <a:lnTo>
                    <a:pt x="115" y="278"/>
                  </a:lnTo>
                  <a:lnTo>
                    <a:pt x="113" y="283"/>
                  </a:lnTo>
                  <a:lnTo>
                    <a:pt x="115" y="291"/>
                  </a:lnTo>
                  <a:lnTo>
                    <a:pt x="116" y="296"/>
                  </a:lnTo>
                  <a:lnTo>
                    <a:pt x="122" y="300"/>
                  </a:lnTo>
                  <a:lnTo>
                    <a:pt x="127" y="303"/>
                  </a:lnTo>
                  <a:lnTo>
                    <a:pt x="133" y="303"/>
                  </a:lnTo>
                  <a:lnTo>
                    <a:pt x="140" y="303"/>
                  </a:lnTo>
                  <a:lnTo>
                    <a:pt x="146" y="300"/>
                  </a:lnTo>
                  <a:lnTo>
                    <a:pt x="151" y="296"/>
                  </a:lnTo>
                  <a:lnTo>
                    <a:pt x="153" y="291"/>
                  </a:lnTo>
                  <a:lnTo>
                    <a:pt x="155" y="283"/>
                  </a:lnTo>
                  <a:lnTo>
                    <a:pt x="153" y="278"/>
                  </a:lnTo>
                  <a:lnTo>
                    <a:pt x="151" y="271"/>
                  </a:lnTo>
                  <a:lnTo>
                    <a:pt x="146" y="267"/>
                  </a:lnTo>
                  <a:lnTo>
                    <a:pt x="140" y="263"/>
                  </a:lnTo>
                  <a:lnTo>
                    <a:pt x="133" y="263"/>
                  </a:lnTo>
                  <a:close/>
                  <a:moveTo>
                    <a:pt x="135" y="185"/>
                  </a:moveTo>
                  <a:lnTo>
                    <a:pt x="118" y="189"/>
                  </a:lnTo>
                  <a:lnTo>
                    <a:pt x="106" y="202"/>
                  </a:lnTo>
                  <a:lnTo>
                    <a:pt x="102" y="218"/>
                  </a:lnTo>
                  <a:lnTo>
                    <a:pt x="106" y="234"/>
                  </a:lnTo>
                  <a:lnTo>
                    <a:pt x="118" y="247"/>
                  </a:lnTo>
                  <a:lnTo>
                    <a:pt x="135" y="251"/>
                  </a:lnTo>
                  <a:lnTo>
                    <a:pt x="151" y="247"/>
                  </a:lnTo>
                  <a:lnTo>
                    <a:pt x="164" y="234"/>
                  </a:lnTo>
                  <a:lnTo>
                    <a:pt x="167" y="218"/>
                  </a:lnTo>
                  <a:lnTo>
                    <a:pt x="164" y="202"/>
                  </a:lnTo>
                  <a:lnTo>
                    <a:pt x="151" y="189"/>
                  </a:lnTo>
                  <a:lnTo>
                    <a:pt x="135" y="185"/>
                  </a:lnTo>
                  <a:close/>
                  <a:moveTo>
                    <a:pt x="38" y="45"/>
                  </a:moveTo>
                  <a:lnTo>
                    <a:pt x="38" y="93"/>
                  </a:lnTo>
                  <a:lnTo>
                    <a:pt x="227" y="93"/>
                  </a:lnTo>
                  <a:lnTo>
                    <a:pt x="227" y="45"/>
                  </a:lnTo>
                  <a:lnTo>
                    <a:pt x="38" y="45"/>
                  </a:lnTo>
                  <a:close/>
                  <a:moveTo>
                    <a:pt x="31" y="0"/>
                  </a:moveTo>
                  <a:lnTo>
                    <a:pt x="235" y="0"/>
                  </a:lnTo>
                  <a:lnTo>
                    <a:pt x="249" y="3"/>
                  </a:lnTo>
                  <a:lnTo>
                    <a:pt x="260" y="16"/>
                  </a:lnTo>
                  <a:lnTo>
                    <a:pt x="266" y="31"/>
                  </a:lnTo>
                  <a:lnTo>
                    <a:pt x="266" y="296"/>
                  </a:lnTo>
                  <a:lnTo>
                    <a:pt x="260" y="312"/>
                  </a:lnTo>
                  <a:lnTo>
                    <a:pt x="249" y="323"/>
                  </a:lnTo>
                  <a:lnTo>
                    <a:pt x="235" y="327"/>
                  </a:lnTo>
                  <a:lnTo>
                    <a:pt x="31" y="327"/>
                  </a:lnTo>
                  <a:lnTo>
                    <a:pt x="16" y="323"/>
                  </a:lnTo>
                  <a:lnTo>
                    <a:pt x="6" y="312"/>
                  </a:lnTo>
                  <a:lnTo>
                    <a:pt x="0" y="296"/>
                  </a:lnTo>
                  <a:lnTo>
                    <a:pt x="0" y="31"/>
                  </a:lnTo>
                  <a:lnTo>
                    <a:pt x="6" y="16"/>
                  </a:lnTo>
                  <a:lnTo>
                    <a:pt x="16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84">
              <a:extLst>
                <a:ext uri="{FF2B5EF4-FFF2-40B4-BE49-F238E27FC236}">
                  <a16:creationId xmlns:a16="http://schemas.microsoft.com/office/drawing/2014/main" id="{F59055EF-9C89-46C0-AADC-31958B153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8850" y="2825750"/>
              <a:ext cx="487363" cy="519113"/>
            </a:xfrm>
            <a:custGeom>
              <a:avLst/>
              <a:gdLst>
                <a:gd name="T0" fmla="*/ 29 w 307"/>
                <a:gd name="T1" fmla="*/ 0 h 327"/>
                <a:gd name="T2" fmla="*/ 87 w 307"/>
                <a:gd name="T3" fmla="*/ 0 h 327"/>
                <a:gd name="T4" fmla="*/ 87 w 307"/>
                <a:gd name="T5" fmla="*/ 43 h 327"/>
                <a:gd name="T6" fmla="*/ 44 w 307"/>
                <a:gd name="T7" fmla="*/ 43 h 327"/>
                <a:gd name="T8" fmla="*/ 44 w 307"/>
                <a:gd name="T9" fmla="*/ 209 h 327"/>
                <a:gd name="T10" fmla="*/ 264 w 307"/>
                <a:gd name="T11" fmla="*/ 209 h 327"/>
                <a:gd name="T12" fmla="*/ 264 w 307"/>
                <a:gd name="T13" fmla="*/ 43 h 327"/>
                <a:gd name="T14" fmla="*/ 220 w 307"/>
                <a:gd name="T15" fmla="*/ 43 h 327"/>
                <a:gd name="T16" fmla="*/ 220 w 307"/>
                <a:gd name="T17" fmla="*/ 0 h 327"/>
                <a:gd name="T18" fmla="*/ 278 w 307"/>
                <a:gd name="T19" fmla="*/ 0 h 327"/>
                <a:gd name="T20" fmla="*/ 293 w 307"/>
                <a:gd name="T21" fmla="*/ 3 h 327"/>
                <a:gd name="T22" fmla="*/ 304 w 307"/>
                <a:gd name="T23" fmla="*/ 14 h 327"/>
                <a:gd name="T24" fmla="*/ 307 w 307"/>
                <a:gd name="T25" fmla="*/ 29 h 327"/>
                <a:gd name="T26" fmla="*/ 307 w 307"/>
                <a:gd name="T27" fmla="*/ 222 h 327"/>
                <a:gd name="T28" fmla="*/ 304 w 307"/>
                <a:gd name="T29" fmla="*/ 238 h 327"/>
                <a:gd name="T30" fmla="*/ 293 w 307"/>
                <a:gd name="T31" fmla="*/ 249 h 327"/>
                <a:gd name="T32" fmla="*/ 278 w 307"/>
                <a:gd name="T33" fmla="*/ 253 h 327"/>
                <a:gd name="T34" fmla="*/ 177 w 307"/>
                <a:gd name="T35" fmla="*/ 253 h 327"/>
                <a:gd name="T36" fmla="*/ 177 w 307"/>
                <a:gd name="T37" fmla="*/ 283 h 327"/>
                <a:gd name="T38" fmla="*/ 217 w 307"/>
                <a:gd name="T39" fmla="*/ 283 h 327"/>
                <a:gd name="T40" fmla="*/ 222 w 307"/>
                <a:gd name="T41" fmla="*/ 285 h 327"/>
                <a:gd name="T42" fmla="*/ 229 w 307"/>
                <a:gd name="T43" fmla="*/ 287 h 327"/>
                <a:gd name="T44" fmla="*/ 235 w 307"/>
                <a:gd name="T45" fmla="*/ 292 h 327"/>
                <a:gd name="T46" fmla="*/ 238 w 307"/>
                <a:gd name="T47" fmla="*/ 298 h 327"/>
                <a:gd name="T48" fmla="*/ 240 w 307"/>
                <a:gd name="T49" fmla="*/ 303 h 327"/>
                <a:gd name="T50" fmla="*/ 242 w 307"/>
                <a:gd name="T51" fmla="*/ 311 h 327"/>
                <a:gd name="T52" fmla="*/ 242 w 307"/>
                <a:gd name="T53" fmla="*/ 327 h 327"/>
                <a:gd name="T54" fmla="*/ 67 w 307"/>
                <a:gd name="T55" fmla="*/ 327 h 327"/>
                <a:gd name="T56" fmla="*/ 67 w 307"/>
                <a:gd name="T57" fmla="*/ 311 h 327"/>
                <a:gd name="T58" fmla="*/ 69 w 307"/>
                <a:gd name="T59" fmla="*/ 303 h 327"/>
                <a:gd name="T60" fmla="*/ 71 w 307"/>
                <a:gd name="T61" fmla="*/ 298 h 327"/>
                <a:gd name="T62" fmla="*/ 75 w 307"/>
                <a:gd name="T63" fmla="*/ 292 h 327"/>
                <a:gd name="T64" fmla="*/ 80 w 307"/>
                <a:gd name="T65" fmla="*/ 287 h 327"/>
                <a:gd name="T66" fmla="*/ 87 w 307"/>
                <a:gd name="T67" fmla="*/ 285 h 327"/>
                <a:gd name="T68" fmla="*/ 95 w 307"/>
                <a:gd name="T69" fmla="*/ 283 h 327"/>
                <a:gd name="T70" fmla="*/ 133 w 307"/>
                <a:gd name="T71" fmla="*/ 283 h 327"/>
                <a:gd name="T72" fmla="*/ 133 w 307"/>
                <a:gd name="T73" fmla="*/ 253 h 327"/>
                <a:gd name="T74" fmla="*/ 29 w 307"/>
                <a:gd name="T75" fmla="*/ 253 h 327"/>
                <a:gd name="T76" fmla="*/ 15 w 307"/>
                <a:gd name="T77" fmla="*/ 249 h 327"/>
                <a:gd name="T78" fmla="*/ 6 w 307"/>
                <a:gd name="T79" fmla="*/ 238 h 327"/>
                <a:gd name="T80" fmla="*/ 0 w 307"/>
                <a:gd name="T81" fmla="*/ 222 h 327"/>
                <a:gd name="T82" fmla="*/ 0 w 307"/>
                <a:gd name="T83" fmla="*/ 29 h 327"/>
                <a:gd name="T84" fmla="*/ 2 w 307"/>
                <a:gd name="T85" fmla="*/ 22 h 327"/>
                <a:gd name="T86" fmla="*/ 6 w 307"/>
                <a:gd name="T87" fmla="*/ 14 h 327"/>
                <a:gd name="T88" fmla="*/ 9 w 307"/>
                <a:gd name="T89" fmla="*/ 9 h 327"/>
                <a:gd name="T90" fmla="*/ 15 w 307"/>
                <a:gd name="T91" fmla="*/ 3 h 327"/>
                <a:gd name="T92" fmla="*/ 22 w 307"/>
                <a:gd name="T93" fmla="*/ 2 h 327"/>
                <a:gd name="T94" fmla="*/ 29 w 307"/>
                <a:gd name="T95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7" h="327">
                  <a:moveTo>
                    <a:pt x="29" y="0"/>
                  </a:moveTo>
                  <a:lnTo>
                    <a:pt x="87" y="0"/>
                  </a:lnTo>
                  <a:lnTo>
                    <a:pt x="87" y="43"/>
                  </a:lnTo>
                  <a:lnTo>
                    <a:pt x="44" y="43"/>
                  </a:lnTo>
                  <a:lnTo>
                    <a:pt x="44" y="209"/>
                  </a:lnTo>
                  <a:lnTo>
                    <a:pt x="264" y="209"/>
                  </a:lnTo>
                  <a:lnTo>
                    <a:pt x="264" y="43"/>
                  </a:lnTo>
                  <a:lnTo>
                    <a:pt x="220" y="43"/>
                  </a:lnTo>
                  <a:lnTo>
                    <a:pt x="220" y="0"/>
                  </a:lnTo>
                  <a:lnTo>
                    <a:pt x="278" y="0"/>
                  </a:lnTo>
                  <a:lnTo>
                    <a:pt x="293" y="3"/>
                  </a:lnTo>
                  <a:lnTo>
                    <a:pt x="304" y="14"/>
                  </a:lnTo>
                  <a:lnTo>
                    <a:pt x="307" y="29"/>
                  </a:lnTo>
                  <a:lnTo>
                    <a:pt x="307" y="222"/>
                  </a:lnTo>
                  <a:lnTo>
                    <a:pt x="304" y="238"/>
                  </a:lnTo>
                  <a:lnTo>
                    <a:pt x="293" y="249"/>
                  </a:lnTo>
                  <a:lnTo>
                    <a:pt x="278" y="253"/>
                  </a:lnTo>
                  <a:lnTo>
                    <a:pt x="177" y="253"/>
                  </a:lnTo>
                  <a:lnTo>
                    <a:pt x="177" y="283"/>
                  </a:lnTo>
                  <a:lnTo>
                    <a:pt x="217" y="283"/>
                  </a:lnTo>
                  <a:lnTo>
                    <a:pt x="222" y="285"/>
                  </a:lnTo>
                  <a:lnTo>
                    <a:pt x="229" y="287"/>
                  </a:lnTo>
                  <a:lnTo>
                    <a:pt x="235" y="292"/>
                  </a:lnTo>
                  <a:lnTo>
                    <a:pt x="238" y="298"/>
                  </a:lnTo>
                  <a:lnTo>
                    <a:pt x="240" y="303"/>
                  </a:lnTo>
                  <a:lnTo>
                    <a:pt x="242" y="311"/>
                  </a:lnTo>
                  <a:lnTo>
                    <a:pt x="242" y="327"/>
                  </a:lnTo>
                  <a:lnTo>
                    <a:pt x="67" y="327"/>
                  </a:lnTo>
                  <a:lnTo>
                    <a:pt x="67" y="311"/>
                  </a:lnTo>
                  <a:lnTo>
                    <a:pt x="69" y="303"/>
                  </a:lnTo>
                  <a:lnTo>
                    <a:pt x="71" y="298"/>
                  </a:lnTo>
                  <a:lnTo>
                    <a:pt x="75" y="292"/>
                  </a:lnTo>
                  <a:lnTo>
                    <a:pt x="80" y="287"/>
                  </a:lnTo>
                  <a:lnTo>
                    <a:pt x="87" y="285"/>
                  </a:lnTo>
                  <a:lnTo>
                    <a:pt x="95" y="283"/>
                  </a:lnTo>
                  <a:lnTo>
                    <a:pt x="133" y="283"/>
                  </a:lnTo>
                  <a:lnTo>
                    <a:pt x="133" y="253"/>
                  </a:lnTo>
                  <a:lnTo>
                    <a:pt x="29" y="253"/>
                  </a:lnTo>
                  <a:lnTo>
                    <a:pt x="15" y="249"/>
                  </a:lnTo>
                  <a:lnTo>
                    <a:pt x="6" y="238"/>
                  </a:lnTo>
                  <a:lnTo>
                    <a:pt x="0" y="222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5" y="3"/>
                  </a:lnTo>
                  <a:lnTo>
                    <a:pt x="22" y="2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63A955B8-295C-4D9E-885F-AC9E585E42F5}"/>
              </a:ext>
            </a:extLst>
          </p:cNvPr>
          <p:cNvSpPr/>
          <p:nvPr/>
        </p:nvSpPr>
        <p:spPr>
          <a:xfrm>
            <a:off x="4313369" y="2408311"/>
            <a:ext cx="1617242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CoAP</a:t>
            </a:r>
            <a:endParaRPr lang="es-EC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</a:p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BCCDBAF-3F52-46B4-888E-98E513C2E7F7}"/>
              </a:ext>
            </a:extLst>
          </p:cNvPr>
          <p:cNvSpPr/>
          <p:nvPr/>
        </p:nvSpPr>
        <p:spPr>
          <a:xfrm>
            <a:off x="4677112" y="1354394"/>
            <a:ext cx="103850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Pila de Protocolos</a:t>
            </a: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089ABE0C-383E-4074-BB1F-757123F75442}"/>
              </a:ext>
            </a:extLst>
          </p:cNvPr>
          <p:cNvSpPr/>
          <p:nvPr/>
        </p:nvSpPr>
        <p:spPr>
          <a:xfrm rot="17113833">
            <a:off x="4610007" y="1752802"/>
            <a:ext cx="192726" cy="22080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564B8DB1-C0F2-461D-8B1F-200680BFF3C4}"/>
              </a:ext>
            </a:extLst>
          </p:cNvPr>
          <p:cNvSpPr/>
          <p:nvPr/>
        </p:nvSpPr>
        <p:spPr>
          <a:xfrm rot="8644261">
            <a:off x="4319692" y="2746942"/>
            <a:ext cx="192726" cy="22080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0BFA5FDB-3B37-4EB1-A6D2-13C501CF8786}"/>
              </a:ext>
            </a:extLst>
          </p:cNvPr>
          <p:cNvSpPr/>
          <p:nvPr/>
        </p:nvSpPr>
        <p:spPr>
          <a:xfrm rot="10423620">
            <a:off x="5874193" y="5111940"/>
            <a:ext cx="192726" cy="22080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0D76AFE7-08DD-4554-BF28-52ADAEEAF2BF}"/>
              </a:ext>
            </a:extLst>
          </p:cNvPr>
          <p:cNvSpPr/>
          <p:nvPr/>
        </p:nvSpPr>
        <p:spPr>
          <a:xfrm rot="1644755">
            <a:off x="6329999" y="3692736"/>
            <a:ext cx="192726" cy="22080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1A625640-C0CF-460E-B934-2977935CCC60}"/>
              </a:ext>
            </a:extLst>
          </p:cNvPr>
          <p:cNvSpPr/>
          <p:nvPr/>
        </p:nvSpPr>
        <p:spPr>
          <a:xfrm rot="19338044">
            <a:off x="8617193" y="3772503"/>
            <a:ext cx="192726" cy="22080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6FC11EA6-DAD4-40BD-8413-3D4997403D1B}"/>
              </a:ext>
            </a:extLst>
          </p:cNvPr>
          <p:cNvSpPr/>
          <p:nvPr/>
        </p:nvSpPr>
        <p:spPr>
          <a:xfrm rot="9163564">
            <a:off x="9204158" y="4944287"/>
            <a:ext cx="192726" cy="22080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3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10725A-ACE4-46B2-9ACC-5EED1F39D403}"/>
              </a:ext>
            </a:extLst>
          </p:cNvPr>
          <p:cNvSpPr txBox="1">
            <a:spLocks/>
          </p:cNvSpPr>
          <p:nvPr/>
        </p:nvSpPr>
        <p:spPr>
          <a:xfrm>
            <a:off x="0" y="1377387"/>
            <a:ext cx="1412111" cy="5104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Problemática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Objetivos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b="1" u="sng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Marco Teórico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Arquitectura y diseño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Implementación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Pruebas y Resultados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Conclusiones</a:t>
            </a:r>
          </a:p>
          <a:p>
            <a:pPr lvl="0" algn="ctr"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12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Recomendaciones</a:t>
            </a:r>
            <a:endParaRPr lang="es-EC" sz="1200" dirty="0">
              <a:solidFill>
                <a:prstClr val="black">
                  <a:lumMod val="65000"/>
                  <a:lumOff val="35000"/>
                </a:prstClr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lang="es-EC" sz="1200" u="sng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937247" y="239704"/>
            <a:ext cx="10515600" cy="1325563"/>
          </a:xfrm>
        </p:spPr>
        <p:txBody>
          <a:bodyPr/>
          <a:lstStyle/>
          <a:p>
            <a:r>
              <a:rPr lang="es-419" dirty="0"/>
              <a:t>Musicoterapia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655" y="4943618"/>
            <a:ext cx="3403345" cy="191438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936070" y="1452109"/>
            <a:ext cx="6106102" cy="12411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Es el uso profesional de la música como instrumento para mejorar la calidad de vida y mejorar la salud mental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7360D9-FC82-4AD0-97EF-8580166A7233}"/>
              </a:ext>
            </a:extLst>
          </p:cNvPr>
          <p:cNvGrpSpPr/>
          <p:nvPr/>
        </p:nvGrpSpPr>
        <p:grpSpPr>
          <a:xfrm>
            <a:off x="3148296" y="3357847"/>
            <a:ext cx="2947704" cy="1370978"/>
            <a:chOff x="6137841" y="1189115"/>
            <a:chExt cx="2625160" cy="1370978"/>
          </a:xfrm>
        </p:grpSpPr>
        <p:cxnSp>
          <p:nvCxnSpPr>
            <p:cNvPr id="8" name="Elbow Connector 19">
              <a:extLst>
                <a:ext uri="{FF2B5EF4-FFF2-40B4-BE49-F238E27FC236}">
                  <a16:creationId xmlns:a16="http://schemas.microsoft.com/office/drawing/2014/main" id="{BF67974A-D2D0-4A8D-A3DE-5A94D4572F1A}"/>
                </a:ext>
              </a:extLst>
            </p:cNvPr>
            <p:cNvCxnSpPr/>
            <p:nvPr/>
          </p:nvCxnSpPr>
          <p:spPr>
            <a:xfrm rot="10800000">
              <a:off x="6214403" y="1189115"/>
              <a:ext cx="2548598" cy="685800"/>
            </a:xfrm>
            <a:prstGeom prst="bentConnector3">
              <a:avLst>
                <a:gd name="adj1" fmla="val 17049"/>
              </a:avLst>
            </a:prstGeom>
            <a:ln>
              <a:solidFill>
                <a:schemeClr val="accent6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67973D-0DBF-4B2D-8997-AC3C12DEA1B4}"/>
                </a:ext>
              </a:extLst>
            </p:cNvPr>
            <p:cNvSpPr txBox="1"/>
            <p:nvPr/>
          </p:nvSpPr>
          <p:spPr>
            <a:xfrm>
              <a:off x="6137841" y="1267431"/>
              <a:ext cx="2205001" cy="12926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EC" sz="1200" b="1" dirty="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rPr>
                <a:t>Musicoterapia Receptiva</a:t>
              </a:r>
            </a:p>
            <a:p>
              <a:pPr algn="just"/>
              <a:r>
                <a:rPr lang="es-EC" sz="1100" dirty="0">
                  <a:latin typeface="Arial" pitchFamily="34" charset="0"/>
                  <a:cs typeface="Arial" pitchFamily="34" charset="0"/>
                </a:rPr>
                <a:t>Es un tipo de terapia en la cual el paciente permanece pasivo y se limita a escuchar música pregrabada, la cual generalmente la selecciona el terapeuta musical.</a:t>
              </a:r>
            </a:p>
            <a:p>
              <a:endParaRPr lang="en-US" sz="11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22A74D-AA52-404B-B15A-8B9E9FCD9CB7}"/>
              </a:ext>
            </a:extLst>
          </p:cNvPr>
          <p:cNvGrpSpPr/>
          <p:nvPr/>
        </p:nvGrpSpPr>
        <p:grpSpPr>
          <a:xfrm>
            <a:off x="8297336" y="3194412"/>
            <a:ext cx="3090335" cy="1521205"/>
            <a:chOff x="5596465" y="1189115"/>
            <a:chExt cx="3090335" cy="1521205"/>
          </a:xfrm>
        </p:grpSpPr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5F0B819E-37D3-48C9-BF28-2FB10AFCAA68}"/>
                </a:ext>
              </a:extLst>
            </p:cNvPr>
            <p:cNvCxnSpPr/>
            <p:nvPr/>
          </p:nvCxnSpPr>
          <p:spPr>
            <a:xfrm flipV="1">
              <a:off x="5596465" y="1189115"/>
              <a:ext cx="3014135" cy="685800"/>
            </a:xfrm>
            <a:prstGeom prst="bentConnector3">
              <a:avLst>
                <a:gd name="adj1" fmla="val 25000"/>
              </a:avLst>
            </a:prstGeom>
            <a:ln>
              <a:solidFill>
                <a:schemeClr val="accent6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F5A64-5791-4F0E-BCF1-B8248647EBC0}"/>
                </a:ext>
              </a:extLst>
            </p:cNvPr>
            <p:cNvSpPr txBox="1"/>
            <p:nvPr/>
          </p:nvSpPr>
          <p:spPr>
            <a:xfrm>
              <a:off x="6400800" y="1248381"/>
              <a:ext cx="2286000" cy="14619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rPr>
                <a:t>Musicoterapia</a:t>
              </a:r>
              <a:r>
                <a:rPr lang="en-US" sz="1200" b="1" dirty="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200" b="1" dirty="0" err="1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rPr>
                <a:t>Activa</a:t>
              </a:r>
              <a:endParaRPr lang="en-US" sz="12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100" dirty="0">
                  <a:latin typeface="Arial" pitchFamily="34" charset="0"/>
                  <a:cs typeface="Arial" pitchFamily="34" charset="0"/>
                </a:rPr>
                <a:t>El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paciente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 se debe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involucrar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activamente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 en la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muusico-terapia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, lo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cual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 se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puede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lograr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mediante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 el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uso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 de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instrumentos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 musicales,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improvisaciones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 con la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voz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cantar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>
                  <a:latin typeface="Arial" pitchFamily="34" charset="0"/>
                  <a:cs typeface="Arial" pitchFamily="34" charset="0"/>
                </a:rPr>
                <a:t>bailar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  <a:p>
              <a:endParaRPr lang="en-US" sz="11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EF1AE8-8D11-4790-AB4F-413544EDF2EA}"/>
              </a:ext>
            </a:extLst>
          </p:cNvPr>
          <p:cNvGrpSpPr/>
          <p:nvPr/>
        </p:nvGrpSpPr>
        <p:grpSpPr>
          <a:xfrm>
            <a:off x="5453025" y="2947528"/>
            <a:ext cx="3639693" cy="3458319"/>
            <a:chOff x="856108" y="1156972"/>
            <a:chExt cx="2774739" cy="2636468"/>
          </a:xfrm>
          <a:effectLst>
            <a:outerShdw blurRad="317500" dir="18900000" sy="23000" kx="-1200000" algn="bl" rotWithShape="0">
              <a:prstClr val="black">
                <a:alpha val="47000"/>
              </a:prstClr>
            </a:outerShdw>
          </a:effectLst>
          <a:scene3d>
            <a:camera prst="perspectiveRelaxed"/>
            <a:lightRig rig="threePt" dir="t"/>
          </a:scene3d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C7AB99-FD76-41E9-B05D-8CBBDAB3C7F1}"/>
                </a:ext>
              </a:extLst>
            </p:cNvPr>
            <p:cNvSpPr/>
            <p:nvPr/>
          </p:nvSpPr>
          <p:spPr>
            <a:xfrm rot="5892458">
              <a:off x="2113155" y="1172744"/>
              <a:ext cx="1533464" cy="1501920"/>
            </a:xfrm>
            <a:custGeom>
              <a:avLst/>
              <a:gdLst>
                <a:gd name="connsiteX0" fmla="*/ 0 w 2497666"/>
                <a:gd name="connsiteY0" fmla="*/ 1248832 h 2497666"/>
                <a:gd name="connsiteX1" fmla="*/ 472906 w 2497666"/>
                <a:gd name="connsiteY1" fmla="*/ 270303 h 2497666"/>
                <a:gd name="connsiteX2" fmla="*/ 1533464 w 2497666"/>
                <a:gd name="connsiteY2" fmla="*/ 32869 h 2497666"/>
                <a:gd name="connsiteX3" fmla="*/ 1389703 w 2497666"/>
                <a:gd name="connsiteY3" fmla="*/ 647028 h 2497666"/>
                <a:gd name="connsiteX4" fmla="*/ 864812 w 2497666"/>
                <a:gd name="connsiteY4" fmla="*/ 764539 h 2497666"/>
                <a:gd name="connsiteX5" fmla="*/ 630761 w 2497666"/>
                <a:gd name="connsiteY5" fmla="*/ 1248832 h 2497666"/>
                <a:gd name="connsiteX6" fmla="*/ 0 w 2497666"/>
                <a:gd name="connsiteY6" fmla="*/ 1248832 h 2497666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90120 w 1533464"/>
                <a:gd name="connsiteY4" fmla="*/ 801008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90120 w 1533464"/>
                <a:gd name="connsiteY4" fmla="*/ 801008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12152"/>
                <a:gd name="connsiteX1" fmla="*/ 472906 w 1533464"/>
                <a:gd name="connsiteY1" fmla="*/ 324331 h 1312152"/>
                <a:gd name="connsiteX2" fmla="*/ 1533464 w 1533464"/>
                <a:gd name="connsiteY2" fmla="*/ 86897 h 1312152"/>
                <a:gd name="connsiteX3" fmla="*/ 1389703 w 1533464"/>
                <a:gd name="connsiteY3" fmla="*/ 701056 h 1312152"/>
                <a:gd name="connsiteX4" fmla="*/ 890120 w 1533464"/>
                <a:gd name="connsiteY4" fmla="*/ 801008 h 1312152"/>
                <a:gd name="connsiteX5" fmla="*/ 630761 w 1533464"/>
                <a:gd name="connsiteY5" fmla="*/ 1302860 h 1312152"/>
                <a:gd name="connsiteX6" fmla="*/ 476832 w 1533464"/>
                <a:gd name="connsiteY6" fmla="*/ 1312152 h 1312152"/>
                <a:gd name="connsiteX7" fmla="*/ 254626 w 1533464"/>
                <a:gd name="connsiteY7" fmla="*/ 1305099 h 1312152"/>
                <a:gd name="connsiteX8" fmla="*/ 0 w 1533464"/>
                <a:gd name="connsiteY8" fmla="*/ 1302860 h 1312152"/>
                <a:gd name="connsiteX0" fmla="*/ 0 w 1533464"/>
                <a:gd name="connsiteY0" fmla="*/ 1302860 h 1515962"/>
                <a:gd name="connsiteX1" fmla="*/ 472906 w 1533464"/>
                <a:gd name="connsiteY1" fmla="*/ 324331 h 1515962"/>
                <a:gd name="connsiteX2" fmla="*/ 1533464 w 1533464"/>
                <a:gd name="connsiteY2" fmla="*/ 86897 h 1515962"/>
                <a:gd name="connsiteX3" fmla="*/ 1389703 w 1533464"/>
                <a:gd name="connsiteY3" fmla="*/ 701056 h 1515962"/>
                <a:gd name="connsiteX4" fmla="*/ 890120 w 1533464"/>
                <a:gd name="connsiteY4" fmla="*/ 801008 h 1515962"/>
                <a:gd name="connsiteX5" fmla="*/ 630761 w 1533464"/>
                <a:gd name="connsiteY5" fmla="*/ 1302860 h 1515962"/>
                <a:gd name="connsiteX6" fmla="*/ 476832 w 1533464"/>
                <a:gd name="connsiteY6" fmla="*/ 1312152 h 1515962"/>
                <a:gd name="connsiteX7" fmla="*/ 410177 w 1533464"/>
                <a:gd name="connsiteY7" fmla="*/ 1515962 h 1515962"/>
                <a:gd name="connsiteX8" fmla="*/ 254626 w 1533464"/>
                <a:gd name="connsiteY8" fmla="*/ 1305099 h 1515962"/>
                <a:gd name="connsiteX9" fmla="*/ 0 w 1533464"/>
                <a:gd name="connsiteY9" fmla="*/ 1302860 h 1515962"/>
                <a:gd name="connsiteX0" fmla="*/ 0 w 1533464"/>
                <a:gd name="connsiteY0" fmla="*/ 1302860 h 1515962"/>
                <a:gd name="connsiteX1" fmla="*/ 472906 w 1533464"/>
                <a:gd name="connsiteY1" fmla="*/ 324331 h 1515962"/>
                <a:gd name="connsiteX2" fmla="*/ 1533464 w 1533464"/>
                <a:gd name="connsiteY2" fmla="*/ 86897 h 1515962"/>
                <a:gd name="connsiteX3" fmla="*/ 1389703 w 1533464"/>
                <a:gd name="connsiteY3" fmla="*/ 701056 h 1515962"/>
                <a:gd name="connsiteX4" fmla="*/ 890120 w 1533464"/>
                <a:gd name="connsiteY4" fmla="*/ 801008 h 1515962"/>
                <a:gd name="connsiteX5" fmla="*/ 630761 w 1533464"/>
                <a:gd name="connsiteY5" fmla="*/ 1302860 h 1515962"/>
                <a:gd name="connsiteX6" fmla="*/ 476832 w 1533464"/>
                <a:gd name="connsiteY6" fmla="*/ 1312152 h 1515962"/>
                <a:gd name="connsiteX7" fmla="*/ 410177 w 1533464"/>
                <a:gd name="connsiteY7" fmla="*/ 1515962 h 1515962"/>
                <a:gd name="connsiteX8" fmla="*/ 197339 w 1533464"/>
                <a:gd name="connsiteY8" fmla="*/ 1317898 h 1515962"/>
                <a:gd name="connsiteX9" fmla="*/ 0 w 1533464"/>
                <a:gd name="connsiteY9" fmla="*/ 1302860 h 1515962"/>
                <a:gd name="connsiteX0" fmla="*/ 0 w 1533464"/>
                <a:gd name="connsiteY0" fmla="*/ 1302860 h 1515962"/>
                <a:gd name="connsiteX1" fmla="*/ 472906 w 1533464"/>
                <a:gd name="connsiteY1" fmla="*/ 324331 h 1515962"/>
                <a:gd name="connsiteX2" fmla="*/ 1533464 w 1533464"/>
                <a:gd name="connsiteY2" fmla="*/ 86897 h 1515962"/>
                <a:gd name="connsiteX3" fmla="*/ 1389703 w 1533464"/>
                <a:gd name="connsiteY3" fmla="*/ 701056 h 1515962"/>
                <a:gd name="connsiteX4" fmla="*/ 890120 w 1533464"/>
                <a:gd name="connsiteY4" fmla="*/ 801008 h 1515962"/>
                <a:gd name="connsiteX5" fmla="*/ 630761 w 1533464"/>
                <a:gd name="connsiteY5" fmla="*/ 1302860 h 1515962"/>
                <a:gd name="connsiteX6" fmla="*/ 419545 w 1533464"/>
                <a:gd name="connsiteY6" fmla="*/ 1324951 h 1515962"/>
                <a:gd name="connsiteX7" fmla="*/ 410177 w 1533464"/>
                <a:gd name="connsiteY7" fmla="*/ 1515962 h 1515962"/>
                <a:gd name="connsiteX8" fmla="*/ 197339 w 1533464"/>
                <a:gd name="connsiteY8" fmla="*/ 1317898 h 1515962"/>
                <a:gd name="connsiteX9" fmla="*/ 0 w 1533464"/>
                <a:gd name="connsiteY9" fmla="*/ 1302860 h 1515962"/>
                <a:gd name="connsiteX0" fmla="*/ 0 w 1533464"/>
                <a:gd name="connsiteY0" fmla="*/ 1302860 h 1515962"/>
                <a:gd name="connsiteX1" fmla="*/ 472906 w 1533464"/>
                <a:gd name="connsiteY1" fmla="*/ 324331 h 1515962"/>
                <a:gd name="connsiteX2" fmla="*/ 1533464 w 1533464"/>
                <a:gd name="connsiteY2" fmla="*/ 86897 h 1515962"/>
                <a:gd name="connsiteX3" fmla="*/ 1389703 w 1533464"/>
                <a:gd name="connsiteY3" fmla="*/ 701056 h 1515962"/>
                <a:gd name="connsiteX4" fmla="*/ 890120 w 1533464"/>
                <a:gd name="connsiteY4" fmla="*/ 801008 h 1515962"/>
                <a:gd name="connsiteX5" fmla="*/ 630761 w 1533464"/>
                <a:gd name="connsiteY5" fmla="*/ 1302860 h 1515962"/>
                <a:gd name="connsiteX6" fmla="*/ 513097 w 1533464"/>
                <a:gd name="connsiteY6" fmla="*/ 1315993 h 1515962"/>
                <a:gd name="connsiteX7" fmla="*/ 410177 w 1533464"/>
                <a:gd name="connsiteY7" fmla="*/ 1515962 h 1515962"/>
                <a:gd name="connsiteX8" fmla="*/ 197339 w 1533464"/>
                <a:gd name="connsiteY8" fmla="*/ 1317898 h 1515962"/>
                <a:gd name="connsiteX9" fmla="*/ 0 w 1533464"/>
                <a:gd name="connsiteY9" fmla="*/ 1302860 h 1515962"/>
                <a:gd name="connsiteX0" fmla="*/ 0 w 1533464"/>
                <a:gd name="connsiteY0" fmla="*/ 1302860 h 1453341"/>
                <a:gd name="connsiteX1" fmla="*/ 472906 w 1533464"/>
                <a:gd name="connsiteY1" fmla="*/ 324331 h 1453341"/>
                <a:gd name="connsiteX2" fmla="*/ 1533464 w 1533464"/>
                <a:gd name="connsiteY2" fmla="*/ 86897 h 1453341"/>
                <a:gd name="connsiteX3" fmla="*/ 1389703 w 1533464"/>
                <a:gd name="connsiteY3" fmla="*/ 701056 h 1453341"/>
                <a:gd name="connsiteX4" fmla="*/ 890120 w 1533464"/>
                <a:gd name="connsiteY4" fmla="*/ 801008 h 1453341"/>
                <a:gd name="connsiteX5" fmla="*/ 630761 w 1533464"/>
                <a:gd name="connsiteY5" fmla="*/ 1302860 h 1453341"/>
                <a:gd name="connsiteX6" fmla="*/ 513097 w 1533464"/>
                <a:gd name="connsiteY6" fmla="*/ 1315993 h 1453341"/>
                <a:gd name="connsiteX7" fmla="*/ 342012 w 1533464"/>
                <a:gd name="connsiteY7" fmla="*/ 1453341 h 1453341"/>
                <a:gd name="connsiteX8" fmla="*/ 197339 w 1533464"/>
                <a:gd name="connsiteY8" fmla="*/ 1317898 h 1453341"/>
                <a:gd name="connsiteX9" fmla="*/ 0 w 1533464"/>
                <a:gd name="connsiteY9" fmla="*/ 1302860 h 1453341"/>
                <a:gd name="connsiteX0" fmla="*/ 0 w 1533464"/>
                <a:gd name="connsiteY0" fmla="*/ 1302860 h 1453341"/>
                <a:gd name="connsiteX1" fmla="*/ 472906 w 1533464"/>
                <a:gd name="connsiteY1" fmla="*/ 324331 h 1453341"/>
                <a:gd name="connsiteX2" fmla="*/ 1533464 w 1533464"/>
                <a:gd name="connsiteY2" fmla="*/ 86897 h 1453341"/>
                <a:gd name="connsiteX3" fmla="*/ 1389703 w 1533464"/>
                <a:gd name="connsiteY3" fmla="*/ 701056 h 1453341"/>
                <a:gd name="connsiteX4" fmla="*/ 890120 w 1533464"/>
                <a:gd name="connsiteY4" fmla="*/ 801008 h 1453341"/>
                <a:gd name="connsiteX5" fmla="*/ 630761 w 1533464"/>
                <a:gd name="connsiteY5" fmla="*/ 1302860 h 1453341"/>
                <a:gd name="connsiteX6" fmla="*/ 513097 w 1533464"/>
                <a:gd name="connsiteY6" fmla="*/ 1315993 h 1453341"/>
                <a:gd name="connsiteX7" fmla="*/ 342012 w 1533464"/>
                <a:gd name="connsiteY7" fmla="*/ 1453341 h 1453341"/>
                <a:gd name="connsiteX8" fmla="*/ 160164 w 1533464"/>
                <a:gd name="connsiteY8" fmla="*/ 1291057 h 1453341"/>
                <a:gd name="connsiteX9" fmla="*/ 0 w 1533464"/>
                <a:gd name="connsiteY9" fmla="*/ 1302860 h 1453341"/>
                <a:gd name="connsiteX0" fmla="*/ 0 w 1533464"/>
                <a:gd name="connsiteY0" fmla="*/ 1302860 h 1453341"/>
                <a:gd name="connsiteX1" fmla="*/ 472906 w 1533464"/>
                <a:gd name="connsiteY1" fmla="*/ 324331 h 1453341"/>
                <a:gd name="connsiteX2" fmla="*/ 1533464 w 1533464"/>
                <a:gd name="connsiteY2" fmla="*/ 86897 h 1453341"/>
                <a:gd name="connsiteX3" fmla="*/ 1389703 w 1533464"/>
                <a:gd name="connsiteY3" fmla="*/ 701056 h 1453341"/>
                <a:gd name="connsiteX4" fmla="*/ 890120 w 1533464"/>
                <a:gd name="connsiteY4" fmla="*/ 801008 h 1453341"/>
                <a:gd name="connsiteX5" fmla="*/ 630761 w 1533464"/>
                <a:gd name="connsiteY5" fmla="*/ 1302860 h 1453341"/>
                <a:gd name="connsiteX6" fmla="*/ 475922 w 1533464"/>
                <a:gd name="connsiteY6" fmla="*/ 1289152 h 1453341"/>
                <a:gd name="connsiteX7" fmla="*/ 342012 w 1533464"/>
                <a:gd name="connsiteY7" fmla="*/ 1453341 h 1453341"/>
                <a:gd name="connsiteX8" fmla="*/ 160164 w 1533464"/>
                <a:gd name="connsiteY8" fmla="*/ 1291057 h 1453341"/>
                <a:gd name="connsiteX9" fmla="*/ 0 w 1533464"/>
                <a:gd name="connsiteY9" fmla="*/ 1302860 h 1453341"/>
                <a:gd name="connsiteX0" fmla="*/ 0 w 1533464"/>
                <a:gd name="connsiteY0" fmla="*/ 1302860 h 1501920"/>
                <a:gd name="connsiteX1" fmla="*/ 472906 w 1533464"/>
                <a:gd name="connsiteY1" fmla="*/ 324331 h 1501920"/>
                <a:gd name="connsiteX2" fmla="*/ 1533464 w 1533464"/>
                <a:gd name="connsiteY2" fmla="*/ 86897 h 1501920"/>
                <a:gd name="connsiteX3" fmla="*/ 1389703 w 1533464"/>
                <a:gd name="connsiteY3" fmla="*/ 701056 h 1501920"/>
                <a:gd name="connsiteX4" fmla="*/ 890120 w 1533464"/>
                <a:gd name="connsiteY4" fmla="*/ 801008 h 1501920"/>
                <a:gd name="connsiteX5" fmla="*/ 630761 w 1533464"/>
                <a:gd name="connsiteY5" fmla="*/ 1302860 h 1501920"/>
                <a:gd name="connsiteX6" fmla="*/ 475922 w 1533464"/>
                <a:gd name="connsiteY6" fmla="*/ 1289152 h 1501920"/>
                <a:gd name="connsiteX7" fmla="*/ 315715 w 1533464"/>
                <a:gd name="connsiteY7" fmla="*/ 1501920 h 1501920"/>
                <a:gd name="connsiteX8" fmla="*/ 160164 w 1533464"/>
                <a:gd name="connsiteY8" fmla="*/ 1291057 h 1501920"/>
                <a:gd name="connsiteX9" fmla="*/ 0 w 1533464"/>
                <a:gd name="connsiteY9" fmla="*/ 1302860 h 150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3464" h="1501920">
                  <a:moveTo>
                    <a:pt x="0" y="1302860"/>
                  </a:moveTo>
                  <a:cubicBezTo>
                    <a:pt x="0" y="921596"/>
                    <a:pt x="174165" y="561218"/>
                    <a:pt x="472906" y="324331"/>
                  </a:cubicBezTo>
                  <a:cubicBezTo>
                    <a:pt x="771647" y="87444"/>
                    <a:pt x="1162236" y="0"/>
                    <a:pt x="1533464" y="86897"/>
                  </a:cubicBezTo>
                  <a:lnTo>
                    <a:pt x="1389703" y="701056"/>
                  </a:lnTo>
                  <a:cubicBezTo>
                    <a:pt x="1205975" y="658049"/>
                    <a:pt x="1037973" y="683767"/>
                    <a:pt x="890120" y="801008"/>
                  </a:cubicBezTo>
                  <a:cubicBezTo>
                    <a:pt x="752361" y="895039"/>
                    <a:pt x="610979" y="1091238"/>
                    <a:pt x="630761" y="1302860"/>
                  </a:cubicBezTo>
                  <a:lnTo>
                    <a:pt x="475922" y="1289152"/>
                  </a:lnTo>
                  <a:lnTo>
                    <a:pt x="315715" y="1501920"/>
                  </a:lnTo>
                  <a:lnTo>
                    <a:pt x="160164" y="1291057"/>
                  </a:lnTo>
                  <a:lnTo>
                    <a:pt x="0" y="1302860"/>
                  </a:lnTo>
                  <a:close/>
                </a:path>
              </a:pathLst>
            </a:custGeom>
            <a:ln>
              <a:noFill/>
            </a:ln>
            <a:sp3d prstMaterial="dkEdge">
              <a:bevelT w="0" h="495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2B2B280-904B-40BE-8552-6071F5BC2FD8}"/>
                </a:ext>
              </a:extLst>
            </p:cNvPr>
            <p:cNvSpPr/>
            <p:nvPr/>
          </p:nvSpPr>
          <p:spPr>
            <a:xfrm rot="13022296">
              <a:off x="1545413" y="2291520"/>
              <a:ext cx="1533464" cy="1501920"/>
            </a:xfrm>
            <a:custGeom>
              <a:avLst/>
              <a:gdLst>
                <a:gd name="connsiteX0" fmla="*/ 0 w 2497666"/>
                <a:gd name="connsiteY0" fmla="*/ 1248832 h 2497666"/>
                <a:gd name="connsiteX1" fmla="*/ 472906 w 2497666"/>
                <a:gd name="connsiteY1" fmla="*/ 270303 h 2497666"/>
                <a:gd name="connsiteX2" fmla="*/ 1533464 w 2497666"/>
                <a:gd name="connsiteY2" fmla="*/ 32869 h 2497666"/>
                <a:gd name="connsiteX3" fmla="*/ 1389703 w 2497666"/>
                <a:gd name="connsiteY3" fmla="*/ 647028 h 2497666"/>
                <a:gd name="connsiteX4" fmla="*/ 864812 w 2497666"/>
                <a:gd name="connsiteY4" fmla="*/ 764539 h 2497666"/>
                <a:gd name="connsiteX5" fmla="*/ 630761 w 2497666"/>
                <a:gd name="connsiteY5" fmla="*/ 1248832 h 2497666"/>
                <a:gd name="connsiteX6" fmla="*/ 0 w 2497666"/>
                <a:gd name="connsiteY6" fmla="*/ 1248832 h 2497666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90120 w 1533464"/>
                <a:gd name="connsiteY4" fmla="*/ 801008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90120 w 1533464"/>
                <a:gd name="connsiteY4" fmla="*/ 801008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12152"/>
                <a:gd name="connsiteX1" fmla="*/ 472906 w 1533464"/>
                <a:gd name="connsiteY1" fmla="*/ 324331 h 1312152"/>
                <a:gd name="connsiteX2" fmla="*/ 1533464 w 1533464"/>
                <a:gd name="connsiteY2" fmla="*/ 86897 h 1312152"/>
                <a:gd name="connsiteX3" fmla="*/ 1389703 w 1533464"/>
                <a:gd name="connsiteY3" fmla="*/ 701056 h 1312152"/>
                <a:gd name="connsiteX4" fmla="*/ 890120 w 1533464"/>
                <a:gd name="connsiteY4" fmla="*/ 801008 h 1312152"/>
                <a:gd name="connsiteX5" fmla="*/ 630761 w 1533464"/>
                <a:gd name="connsiteY5" fmla="*/ 1302860 h 1312152"/>
                <a:gd name="connsiteX6" fmla="*/ 476832 w 1533464"/>
                <a:gd name="connsiteY6" fmla="*/ 1312152 h 1312152"/>
                <a:gd name="connsiteX7" fmla="*/ 254626 w 1533464"/>
                <a:gd name="connsiteY7" fmla="*/ 1305099 h 1312152"/>
                <a:gd name="connsiteX8" fmla="*/ 0 w 1533464"/>
                <a:gd name="connsiteY8" fmla="*/ 1302860 h 1312152"/>
                <a:gd name="connsiteX0" fmla="*/ 0 w 1533464"/>
                <a:gd name="connsiteY0" fmla="*/ 1302860 h 1515962"/>
                <a:gd name="connsiteX1" fmla="*/ 472906 w 1533464"/>
                <a:gd name="connsiteY1" fmla="*/ 324331 h 1515962"/>
                <a:gd name="connsiteX2" fmla="*/ 1533464 w 1533464"/>
                <a:gd name="connsiteY2" fmla="*/ 86897 h 1515962"/>
                <a:gd name="connsiteX3" fmla="*/ 1389703 w 1533464"/>
                <a:gd name="connsiteY3" fmla="*/ 701056 h 1515962"/>
                <a:gd name="connsiteX4" fmla="*/ 890120 w 1533464"/>
                <a:gd name="connsiteY4" fmla="*/ 801008 h 1515962"/>
                <a:gd name="connsiteX5" fmla="*/ 630761 w 1533464"/>
                <a:gd name="connsiteY5" fmla="*/ 1302860 h 1515962"/>
                <a:gd name="connsiteX6" fmla="*/ 476832 w 1533464"/>
                <a:gd name="connsiteY6" fmla="*/ 1312152 h 1515962"/>
                <a:gd name="connsiteX7" fmla="*/ 410177 w 1533464"/>
                <a:gd name="connsiteY7" fmla="*/ 1515962 h 1515962"/>
                <a:gd name="connsiteX8" fmla="*/ 254626 w 1533464"/>
                <a:gd name="connsiteY8" fmla="*/ 1305099 h 1515962"/>
                <a:gd name="connsiteX9" fmla="*/ 0 w 1533464"/>
                <a:gd name="connsiteY9" fmla="*/ 1302860 h 1515962"/>
                <a:gd name="connsiteX0" fmla="*/ 0 w 1533464"/>
                <a:gd name="connsiteY0" fmla="*/ 1302860 h 1515962"/>
                <a:gd name="connsiteX1" fmla="*/ 472906 w 1533464"/>
                <a:gd name="connsiteY1" fmla="*/ 324331 h 1515962"/>
                <a:gd name="connsiteX2" fmla="*/ 1533464 w 1533464"/>
                <a:gd name="connsiteY2" fmla="*/ 86897 h 1515962"/>
                <a:gd name="connsiteX3" fmla="*/ 1389703 w 1533464"/>
                <a:gd name="connsiteY3" fmla="*/ 701056 h 1515962"/>
                <a:gd name="connsiteX4" fmla="*/ 890120 w 1533464"/>
                <a:gd name="connsiteY4" fmla="*/ 801008 h 1515962"/>
                <a:gd name="connsiteX5" fmla="*/ 630761 w 1533464"/>
                <a:gd name="connsiteY5" fmla="*/ 1302860 h 1515962"/>
                <a:gd name="connsiteX6" fmla="*/ 476832 w 1533464"/>
                <a:gd name="connsiteY6" fmla="*/ 1312152 h 1515962"/>
                <a:gd name="connsiteX7" fmla="*/ 410177 w 1533464"/>
                <a:gd name="connsiteY7" fmla="*/ 1515962 h 1515962"/>
                <a:gd name="connsiteX8" fmla="*/ 197339 w 1533464"/>
                <a:gd name="connsiteY8" fmla="*/ 1317898 h 1515962"/>
                <a:gd name="connsiteX9" fmla="*/ 0 w 1533464"/>
                <a:gd name="connsiteY9" fmla="*/ 1302860 h 1515962"/>
                <a:gd name="connsiteX0" fmla="*/ 0 w 1533464"/>
                <a:gd name="connsiteY0" fmla="*/ 1302860 h 1515962"/>
                <a:gd name="connsiteX1" fmla="*/ 472906 w 1533464"/>
                <a:gd name="connsiteY1" fmla="*/ 324331 h 1515962"/>
                <a:gd name="connsiteX2" fmla="*/ 1533464 w 1533464"/>
                <a:gd name="connsiteY2" fmla="*/ 86897 h 1515962"/>
                <a:gd name="connsiteX3" fmla="*/ 1389703 w 1533464"/>
                <a:gd name="connsiteY3" fmla="*/ 701056 h 1515962"/>
                <a:gd name="connsiteX4" fmla="*/ 890120 w 1533464"/>
                <a:gd name="connsiteY4" fmla="*/ 801008 h 1515962"/>
                <a:gd name="connsiteX5" fmla="*/ 630761 w 1533464"/>
                <a:gd name="connsiteY5" fmla="*/ 1302860 h 1515962"/>
                <a:gd name="connsiteX6" fmla="*/ 419545 w 1533464"/>
                <a:gd name="connsiteY6" fmla="*/ 1324951 h 1515962"/>
                <a:gd name="connsiteX7" fmla="*/ 410177 w 1533464"/>
                <a:gd name="connsiteY7" fmla="*/ 1515962 h 1515962"/>
                <a:gd name="connsiteX8" fmla="*/ 197339 w 1533464"/>
                <a:gd name="connsiteY8" fmla="*/ 1317898 h 1515962"/>
                <a:gd name="connsiteX9" fmla="*/ 0 w 1533464"/>
                <a:gd name="connsiteY9" fmla="*/ 1302860 h 1515962"/>
                <a:gd name="connsiteX0" fmla="*/ 0 w 1533464"/>
                <a:gd name="connsiteY0" fmla="*/ 1302860 h 1515962"/>
                <a:gd name="connsiteX1" fmla="*/ 472906 w 1533464"/>
                <a:gd name="connsiteY1" fmla="*/ 324331 h 1515962"/>
                <a:gd name="connsiteX2" fmla="*/ 1533464 w 1533464"/>
                <a:gd name="connsiteY2" fmla="*/ 86897 h 1515962"/>
                <a:gd name="connsiteX3" fmla="*/ 1389703 w 1533464"/>
                <a:gd name="connsiteY3" fmla="*/ 701056 h 1515962"/>
                <a:gd name="connsiteX4" fmla="*/ 890120 w 1533464"/>
                <a:gd name="connsiteY4" fmla="*/ 801008 h 1515962"/>
                <a:gd name="connsiteX5" fmla="*/ 630761 w 1533464"/>
                <a:gd name="connsiteY5" fmla="*/ 1302860 h 1515962"/>
                <a:gd name="connsiteX6" fmla="*/ 513097 w 1533464"/>
                <a:gd name="connsiteY6" fmla="*/ 1315993 h 1515962"/>
                <a:gd name="connsiteX7" fmla="*/ 410177 w 1533464"/>
                <a:gd name="connsiteY7" fmla="*/ 1515962 h 1515962"/>
                <a:gd name="connsiteX8" fmla="*/ 197339 w 1533464"/>
                <a:gd name="connsiteY8" fmla="*/ 1317898 h 1515962"/>
                <a:gd name="connsiteX9" fmla="*/ 0 w 1533464"/>
                <a:gd name="connsiteY9" fmla="*/ 1302860 h 1515962"/>
                <a:gd name="connsiteX0" fmla="*/ 0 w 1533464"/>
                <a:gd name="connsiteY0" fmla="*/ 1302860 h 1453341"/>
                <a:gd name="connsiteX1" fmla="*/ 472906 w 1533464"/>
                <a:gd name="connsiteY1" fmla="*/ 324331 h 1453341"/>
                <a:gd name="connsiteX2" fmla="*/ 1533464 w 1533464"/>
                <a:gd name="connsiteY2" fmla="*/ 86897 h 1453341"/>
                <a:gd name="connsiteX3" fmla="*/ 1389703 w 1533464"/>
                <a:gd name="connsiteY3" fmla="*/ 701056 h 1453341"/>
                <a:gd name="connsiteX4" fmla="*/ 890120 w 1533464"/>
                <a:gd name="connsiteY4" fmla="*/ 801008 h 1453341"/>
                <a:gd name="connsiteX5" fmla="*/ 630761 w 1533464"/>
                <a:gd name="connsiteY5" fmla="*/ 1302860 h 1453341"/>
                <a:gd name="connsiteX6" fmla="*/ 513097 w 1533464"/>
                <a:gd name="connsiteY6" fmla="*/ 1315993 h 1453341"/>
                <a:gd name="connsiteX7" fmla="*/ 342012 w 1533464"/>
                <a:gd name="connsiteY7" fmla="*/ 1453341 h 1453341"/>
                <a:gd name="connsiteX8" fmla="*/ 197339 w 1533464"/>
                <a:gd name="connsiteY8" fmla="*/ 1317898 h 1453341"/>
                <a:gd name="connsiteX9" fmla="*/ 0 w 1533464"/>
                <a:gd name="connsiteY9" fmla="*/ 1302860 h 1453341"/>
                <a:gd name="connsiteX0" fmla="*/ 0 w 1533464"/>
                <a:gd name="connsiteY0" fmla="*/ 1302860 h 1453341"/>
                <a:gd name="connsiteX1" fmla="*/ 472906 w 1533464"/>
                <a:gd name="connsiteY1" fmla="*/ 324331 h 1453341"/>
                <a:gd name="connsiteX2" fmla="*/ 1533464 w 1533464"/>
                <a:gd name="connsiteY2" fmla="*/ 86897 h 1453341"/>
                <a:gd name="connsiteX3" fmla="*/ 1389703 w 1533464"/>
                <a:gd name="connsiteY3" fmla="*/ 701056 h 1453341"/>
                <a:gd name="connsiteX4" fmla="*/ 890120 w 1533464"/>
                <a:gd name="connsiteY4" fmla="*/ 801008 h 1453341"/>
                <a:gd name="connsiteX5" fmla="*/ 630761 w 1533464"/>
                <a:gd name="connsiteY5" fmla="*/ 1302860 h 1453341"/>
                <a:gd name="connsiteX6" fmla="*/ 513097 w 1533464"/>
                <a:gd name="connsiteY6" fmla="*/ 1315993 h 1453341"/>
                <a:gd name="connsiteX7" fmla="*/ 342012 w 1533464"/>
                <a:gd name="connsiteY7" fmla="*/ 1453341 h 1453341"/>
                <a:gd name="connsiteX8" fmla="*/ 160164 w 1533464"/>
                <a:gd name="connsiteY8" fmla="*/ 1291057 h 1453341"/>
                <a:gd name="connsiteX9" fmla="*/ 0 w 1533464"/>
                <a:gd name="connsiteY9" fmla="*/ 1302860 h 1453341"/>
                <a:gd name="connsiteX0" fmla="*/ 0 w 1533464"/>
                <a:gd name="connsiteY0" fmla="*/ 1302860 h 1453341"/>
                <a:gd name="connsiteX1" fmla="*/ 472906 w 1533464"/>
                <a:gd name="connsiteY1" fmla="*/ 324331 h 1453341"/>
                <a:gd name="connsiteX2" fmla="*/ 1533464 w 1533464"/>
                <a:gd name="connsiteY2" fmla="*/ 86897 h 1453341"/>
                <a:gd name="connsiteX3" fmla="*/ 1389703 w 1533464"/>
                <a:gd name="connsiteY3" fmla="*/ 701056 h 1453341"/>
                <a:gd name="connsiteX4" fmla="*/ 890120 w 1533464"/>
                <a:gd name="connsiteY4" fmla="*/ 801008 h 1453341"/>
                <a:gd name="connsiteX5" fmla="*/ 630761 w 1533464"/>
                <a:gd name="connsiteY5" fmla="*/ 1302860 h 1453341"/>
                <a:gd name="connsiteX6" fmla="*/ 475922 w 1533464"/>
                <a:gd name="connsiteY6" fmla="*/ 1289152 h 1453341"/>
                <a:gd name="connsiteX7" fmla="*/ 342012 w 1533464"/>
                <a:gd name="connsiteY7" fmla="*/ 1453341 h 1453341"/>
                <a:gd name="connsiteX8" fmla="*/ 160164 w 1533464"/>
                <a:gd name="connsiteY8" fmla="*/ 1291057 h 1453341"/>
                <a:gd name="connsiteX9" fmla="*/ 0 w 1533464"/>
                <a:gd name="connsiteY9" fmla="*/ 1302860 h 1453341"/>
                <a:gd name="connsiteX0" fmla="*/ 0 w 1533464"/>
                <a:gd name="connsiteY0" fmla="*/ 1302860 h 1501920"/>
                <a:gd name="connsiteX1" fmla="*/ 472906 w 1533464"/>
                <a:gd name="connsiteY1" fmla="*/ 324331 h 1501920"/>
                <a:gd name="connsiteX2" fmla="*/ 1533464 w 1533464"/>
                <a:gd name="connsiteY2" fmla="*/ 86897 h 1501920"/>
                <a:gd name="connsiteX3" fmla="*/ 1389703 w 1533464"/>
                <a:gd name="connsiteY3" fmla="*/ 701056 h 1501920"/>
                <a:gd name="connsiteX4" fmla="*/ 890120 w 1533464"/>
                <a:gd name="connsiteY4" fmla="*/ 801008 h 1501920"/>
                <a:gd name="connsiteX5" fmla="*/ 630761 w 1533464"/>
                <a:gd name="connsiteY5" fmla="*/ 1302860 h 1501920"/>
                <a:gd name="connsiteX6" fmla="*/ 475922 w 1533464"/>
                <a:gd name="connsiteY6" fmla="*/ 1289152 h 1501920"/>
                <a:gd name="connsiteX7" fmla="*/ 315715 w 1533464"/>
                <a:gd name="connsiteY7" fmla="*/ 1501920 h 1501920"/>
                <a:gd name="connsiteX8" fmla="*/ 160164 w 1533464"/>
                <a:gd name="connsiteY8" fmla="*/ 1291057 h 1501920"/>
                <a:gd name="connsiteX9" fmla="*/ 0 w 1533464"/>
                <a:gd name="connsiteY9" fmla="*/ 1302860 h 150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3464" h="1501920">
                  <a:moveTo>
                    <a:pt x="0" y="1302860"/>
                  </a:moveTo>
                  <a:cubicBezTo>
                    <a:pt x="0" y="921596"/>
                    <a:pt x="174165" y="561218"/>
                    <a:pt x="472906" y="324331"/>
                  </a:cubicBezTo>
                  <a:cubicBezTo>
                    <a:pt x="771647" y="87444"/>
                    <a:pt x="1162236" y="0"/>
                    <a:pt x="1533464" y="86897"/>
                  </a:cubicBezTo>
                  <a:lnTo>
                    <a:pt x="1389703" y="701056"/>
                  </a:lnTo>
                  <a:cubicBezTo>
                    <a:pt x="1205975" y="658049"/>
                    <a:pt x="1037973" y="683767"/>
                    <a:pt x="890120" y="801008"/>
                  </a:cubicBezTo>
                  <a:cubicBezTo>
                    <a:pt x="752361" y="895039"/>
                    <a:pt x="610979" y="1091238"/>
                    <a:pt x="630761" y="1302860"/>
                  </a:cubicBezTo>
                  <a:lnTo>
                    <a:pt x="475922" y="1289152"/>
                  </a:lnTo>
                  <a:lnTo>
                    <a:pt x="315715" y="1501920"/>
                  </a:lnTo>
                  <a:lnTo>
                    <a:pt x="160164" y="1291057"/>
                  </a:lnTo>
                  <a:lnTo>
                    <a:pt x="0" y="1302860"/>
                  </a:lnTo>
                  <a:close/>
                </a:path>
              </a:pathLst>
            </a:custGeom>
            <a:ln>
              <a:noFill/>
            </a:ln>
            <a:sp3d prstMaterial="dkEdge">
              <a:bevelT w="0" h="495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1DDA4CE2-C4D9-4E17-A54B-19883F98517C}"/>
                </a:ext>
              </a:extLst>
            </p:cNvPr>
            <p:cNvSpPr/>
            <p:nvPr/>
          </p:nvSpPr>
          <p:spPr>
            <a:xfrm rot="20240783">
              <a:off x="856108" y="1230395"/>
              <a:ext cx="1533464" cy="1501920"/>
            </a:xfrm>
            <a:custGeom>
              <a:avLst/>
              <a:gdLst>
                <a:gd name="connsiteX0" fmla="*/ 0 w 2497666"/>
                <a:gd name="connsiteY0" fmla="*/ 1248832 h 2497666"/>
                <a:gd name="connsiteX1" fmla="*/ 472906 w 2497666"/>
                <a:gd name="connsiteY1" fmla="*/ 270303 h 2497666"/>
                <a:gd name="connsiteX2" fmla="*/ 1533464 w 2497666"/>
                <a:gd name="connsiteY2" fmla="*/ 32869 h 2497666"/>
                <a:gd name="connsiteX3" fmla="*/ 1389703 w 2497666"/>
                <a:gd name="connsiteY3" fmla="*/ 647028 h 2497666"/>
                <a:gd name="connsiteX4" fmla="*/ 864812 w 2497666"/>
                <a:gd name="connsiteY4" fmla="*/ 764539 h 2497666"/>
                <a:gd name="connsiteX5" fmla="*/ 630761 w 2497666"/>
                <a:gd name="connsiteY5" fmla="*/ 1248832 h 2497666"/>
                <a:gd name="connsiteX6" fmla="*/ 0 w 2497666"/>
                <a:gd name="connsiteY6" fmla="*/ 1248832 h 2497666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64812 w 1533464"/>
                <a:gd name="connsiteY4" fmla="*/ 818567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90120 w 1533464"/>
                <a:gd name="connsiteY4" fmla="*/ 801008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05099"/>
                <a:gd name="connsiteX1" fmla="*/ 472906 w 1533464"/>
                <a:gd name="connsiteY1" fmla="*/ 324331 h 1305099"/>
                <a:gd name="connsiteX2" fmla="*/ 1533464 w 1533464"/>
                <a:gd name="connsiteY2" fmla="*/ 86897 h 1305099"/>
                <a:gd name="connsiteX3" fmla="*/ 1389703 w 1533464"/>
                <a:gd name="connsiteY3" fmla="*/ 701056 h 1305099"/>
                <a:gd name="connsiteX4" fmla="*/ 890120 w 1533464"/>
                <a:gd name="connsiteY4" fmla="*/ 801008 h 1305099"/>
                <a:gd name="connsiteX5" fmla="*/ 630761 w 1533464"/>
                <a:gd name="connsiteY5" fmla="*/ 1302860 h 1305099"/>
                <a:gd name="connsiteX6" fmla="*/ 254626 w 1533464"/>
                <a:gd name="connsiteY6" fmla="*/ 1305099 h 1305099"/>
                <a:gd name="connsiteX7" fmla="*/ 0 w 1533464"/>
                <a:gd name="connsiteY7" fmla="*/ 1302860 h 1305099"/>
                <a:gd name="connsiteX0" fmla="*/ 0 w 1533464"/>
                <a:gd name="connsiteY0" fmla="*/ 1302860 h 1312152"/>
                <a:gd name="connsiteX1" fmla="*/ 472906 w 1533464"/>
                <a:gd name="connsiteY1" fmla="*/ 324331 h 1312152"/>
                <a:gd name="connsiteX2" fmla="*/ 1533464 w 1533464"/>
                <a:gd name="connsiteY2" fmla="*/ 86897 h 1312152"/>
                <a:gd name="connsiteX3" fmla="*/ 1389703 w 1533464"/>
                <a:gd name="connsiteY3" fmla="*/ 701056 h 1312152"/>
                <a:gd name="connsiteX4" fmla="*/ 890120 w 1533464"/>
                <a:gd name="connsiteY4" fmla="*/ 801008 h 1312152"/>
                <a:gd name="connsiteX5" fmla="*/ 630761 w 1533464"/>
                <a:gd name="connsiteY5" fmla="*/ 1302860 h 1312152"/>
                <a:gd name="connsiteX6" fmla="*/ 476832 w 1533464"/>
                <a:gd name="connsiteY6" fmla="*/ 1312152 h 1312152"/>
                <a:gd name="connsiteX7" fmla="*/ 254626 w 1533464"/>
                <a:gd name="connsiteY7" fmla="*/ 1305099 h 1312152"/>
                <a:gd name="connsiteX8" fmla="*/ 0 w 1533464"/>
                <a:gd name="connsiteY8" fmla="*/ 1302860 h 1312152"/>
                <a:gd name="connsiteX0" fmla="*/ 0 w 1533464"/>
                <a:gd name="connsiteY0" fmla="*/ 1302860 h 1515962"/>
                <a:gd name="connsiteX1" fmla="*/ 472906 w 1533464"/>
                <a:gd name="connsiteY1" fmla="*/ 324331 h 1515962"/>
                <a:gd name="connsiteX2" fmla="*/ 1533464 w 1533464"/>
                <a:gd name="connsiteY2" fmla="*/ 86897 h 1515962"/>
                <a:gd name="connsiteX3" fmla="*/ 1389703 w 1533464"/>
                <a:gd name="connsiteY3" fmla="*/ 701056 h 1515962"/>
                <a:gd name="connsiteX4" fmla="*/ 890120 w 1533464"/>
                <a:gd name="connsiteY4" fmla="*/ 801008 h 1515962"/>
                <a:gd name="connsiteX5" fmla="*/ 630761 w 1533464"/>
                <a:gd name="connsiteY5" fmla="*/ 1302860 h 1515962"/>
                <a:gd name="connsiteX6" fmla="*/ 476832 w 1533464"/>
                <a:gd name="connsiteY6" fmla="*/ 1312152 h 1515962"/>
                <a:gd name="connsiteX7" fmla="*/ 410177 w 1533464"/>
                <a:gd name="connsiteY7" fmla="*/ 1515962 h 1515962"/>
                <a:gd name="connsiteX8" fmla="*/ 254626 w 1533464"/>
                <a:gd name="connsiteY8" fmla="*/ 1305099 h 1515962"/>
                <a:gd name="connsiteX9" fmla="*/ 0 w 1533464"/>
                <a:gd name="connsiteY9" fmla="*/ 1302860 h 1515962"/>
                <a:gd name="connsiteX0" fmla="*/ 0 w 1533464"/>
                <a:gd name="connsiteY0" fmla="*/ 1302860 h 1515962"/>
                <a:gd name="connsiteX1" fmla="*/ 472906 w 1533464"/>
                <a:gd name="connsiteY1" fmla="*/ 324331 h 1515962"/>
                <a:gd name="connsiteX2" fmla="*/ 1533464 w 1533464"/>
                <a:gd name="connsiteY2" fmla="*/ 86897 h 1515962"/>
                <a:gd name="connsiteX3" fmla="*/ 1389703 w 1533464"/>
                <a:gd name="connsiteY3" fmla="*/ 701056 h 1515962"/>
                <a:gd name="connsiteX4" fmla="*/ 890120 w 1533464"/>
                <a:gd name="connsiteY4" fmla="*/ 801008 h 1515962"/>
                <a:gd name="connsiteX5" fmla="*/ 630761 w 1533464"/>
                <a:gd name="connsiteY5" fmla="*/ 1302860 h 1515962"/>
                <a:gd name="connsiteX6" fmla="*/ 476832 w 1533464"/>
                <a:gd name="connsiteY6" fmla="*/ 1312152 h 1515962"/>
                <a:gd name="connsiteX7" fmla="*/ 410177 w 1533464"/>
                <a:gd name="connsiteY7" fmla="*/ 1515962 h 1515962"/>
                <a:gd name="connsiteX8" fmla="*/ 197339 w 1533464"/>
                <a:gd name="connsiteY8" fmla="*/ 1317898 h 1515962"/>
                <a:gd name="connsiteX9" fmla="*/ 0 w 1533464"/>
                <a:gd name="connsiteY9" fmla="*/ 1302860 h 1515962"/>
                <a:gd name="connsiteX0" fmla="*/ 0 w 1533464"/>
                <a:gd name="connsiteY0" fmla="*/ 1302860 h 1515962"/>
                <a:gd name="connsiteX1" fmla="*/ 472906 w 1533464"/>
                <a:gd name="connsiteY1" fmla="*/ 324331 h 1515962"/>
                <a:gd name="connsiteX2" fmla="*/ 1533464 w 1533464"/>
                <a:gd name="connsiteY2" fmla="*/ 86897 h 1515962"/>
                <a:gd name="connsiteX3" fmla="*/ 1389703 w 1533464"/>
                <a:gd name="connsiteY3" fmla="*/ 701056 h 1515962"/>
                <a:gd name="connsiteX4" fmla="*/ 890120 w 1533464"/>
                <a:gd name="connsiteY4" fmla="*/ 801008 h 1515962"/>
                <a:gd name="connsiteX5" fmla="*/ 630761 w 1533464"/>
                <a:gd name="connsiteY5" fmla="*/ 1302860 h 1515962"/>
                <a:gd name="connsiteX6" fmla="*/ 419545 w 1533464"/>
                <a:gd name="connsiteY6" fmla="*/ 1324951 h 1515962"/>
                <a:gd name="connsiteX7" fmla="*/ 410177 w 1533464"/>
                <a:gd name="connsiteY7" fmla="*/ 1515962 h 1515962"/>
                <a:gd name="connsiteX8" fmla="*/ 197339 w 1533464"/>
                <a:gd name="connsiteY8" fmla="*/ 1317898 h 1515962"/>
                <a:gd name="connsiteX9" fmla="*/ 0 w 1533464"/>
                <a:gd name="connsiteY9" fmla="*/ 1302860 h 1515962"/>
                <a:gd name="connsiteX0" fmla="*/ 0 w 1533464"/>
                <a:gd name="connsiteY0" fmla="*/ 1302860 h 1515962"/>
                <a:gd name="connsiteX1" fmla="*/ 472906 w 1533464"/>
                <a:gd name="connsiteY1" fmla="*/ 324331 h 1515962"/>
                <a:gd name="connsiteX2" fmla="*/ 1533464 w 1533464"/>
                <a:gd name="connsiteY2" fmla="*/ 86897 h 1515962"/>
                <a:gd name="connsiteX3" fmla="*/ 1389703 w 1533464"/>
                <a:gd name="connsiteY3" fmla="*/ 701056 h 1515962"/>
                <a:gd name="connsiteX4" fmla="*/ 890120 w 1533464"/>
                <a:gd name="connsiteY4" fmla="*/ 801008 h 1515962"/>
                <a:gd name="connsiteX5" fmla="*/ 630761 w 1533464"/>
                <a:gd name="connsiteY5" fmla="*/ 1302860 h 1515962"/>
                <a:gd name="connsiteX6" fmla="*/ 513097 w 1533464"/>
                <a:gd name="connsiteY6" fmla="*/ 1315993 h 1515962"/>
                <a:gd name="connsiteX7" fmla="*/ 410177 w 1533464"/>
                <a:gd name="connsiteY7" fmla="*/ 1515962 h 1515962"/>
                <a:gd name="connsiteX8" fmla="*/ 197339 w 1533464"/>
                <a:gd name="connsiteY8" fmla="*/ 1317898 h 1515962"/>
                <a:gd name="connsiteX9" fmla="*/ 0 w 1533464"/>
                <a:gd name="connsiteY9" fmla="*/ 1302860 h 1515962"/>
                <a:gd name="connsiteX0" fmla="*/ 0 w 1533464"/>
                <a:gd name="connsiteY0" fmla="*/ 1302860 h 1453341"/>
                <a:gd name="connsiteX1" fmla="*/ 472906 w 1533464"/>
                <a:gd name="connsiteY1" fmla="*/ 324331 h 1453341"/>
                <a:gd name="connsiteX2" fmla="*/ 1533464 w 1533464"/>
                <a:gd name="connsiteY2" fmla="*/ 86897 h 1453341"/>
                <a:gd name="connsiteX3" fmla="*/ 1389703 w 1533464"/>
                <a:gd name="connsiteY3" fmla="*/ 701056 h 1453341"/>
                <a:gd name="connsiteX4" fmla="*/ 890120 w 1533464"/>
                <a:gd name="connsiteY4" fmla="*/ 801008 h 1453341"/>
                <a:gd name="connsiteX5" fmla="*/ 630761 w 1533464"/>
                <a:gd name="connsiteY5" fmla="*/ 1302860 h 1453341"/>
                <a:gd name="connsiteX6" fmla="*/ 513097 w 1533464"/>
                <a:gd name="connsiteY6" fmla="*/ 1315993 h 1453341"/>
                <a:gd name="connsiteX7" fmla="*/ 342012 w 1533464"/>
                <a:gd name="connsiteY7" fmla="*/ 1453341 h 1453341"/>
                <a:gd name="connsiteX8" fmla="*/ 197339 w 1533464"/>
                <a:gd name="connsiteY8" fmla="*/ 1317898 h 1453341"/>
                <a:gd name="connsiteX9" fmla="*/ 0 w 1533464"/>
                <a:gd name="connsiteY9" fmla="*/ 1302860 h 1453341"/>
                <a:gd name="connsiteX0" fmla="*/ 0 w 1533464"/>
                <a:gd name="connsiteY0" fmla="*/ 1302860 h 1453341"/>
                <a:gd name="connsiteX1" fmla="*/ 472906 w 1533464"/>
                <a:gd name="connsiteY1" fmla="*/ 324331 h 1453341"/>
                <a:gd name="connsiteX2" fmla="*/ 1533464 w 1533464"/>
                <a:gd name="connsiteY2" fmla="*/ 86897 h 1453341"/>
                <a:gd name="connsiteX3" fmla="*/ 1389703 w 1533464"/>
                <a:gd name="connsiteY3" fmla="*/ 701056 h 1453341"/>
                <a:gd name="connsiteX4" fmla="*/ 890120 w 1533464"/>
                <a:gd name="connsiteY4" fmla="*/ 801008 h 1453341"/>
                <a:gd name="connsiteX5" fmla="*/ 630761 w 1533464"/>
                <a:gd name="connsiteY5" fmla="*/ 1302860 h 1453341"/>
                <a:gd name="connsiteX6" fmla="*/ 513097 w 1533464"/>
                <a:gd name="connsiteY6" fmla="*/ 1315993 h 1453341"/>
                <a:gd name="connsiteX7" fmla="*/ 342012 w 1533464"/>
                <a:gd name="connsiteY7" fmla="*/ 1453341 h 1453341"/>
                <a:gd name="connsiteX8" fmla="*/ 160164 w 1533464"/>
                <a:gd name="connsiteY8" fmla="*/ 1291057 h 1453341"/>
                <a:gd name="connsiteX9" fmla="*/ 0 w 1533464"/>
                <a:gd name="connsiteY9" fmla="*/ 1302860 h 1453341"/>
                <a:gd name="connsiteX0" fmla="*/ 0 w 1533464"/>
                <a:gd name="connsiteY0" fmla="*/ 1302860 h 1453341"/>
                <a:gd name="connsiteX1" fmla="*/ 472906 w 1533464"/>
                <a:gd name="connsiteY1" fmla="*/ 324331 h 1453341"/>
                <a:gd name="connsiteX2" fmla="*/ 1533464 w 1533464"/>
                <a:gd name="connsiteY2" fmla="*/ 86897 h 1453341"/>
                <a:gd name="connsiteX3" fmla="*/ 1389703 w 1533464"/>
                <a:gd name="connsiteY3" fmla="*/ 701056 h 1453341"/>
                <a:gd name="connsiteX4" fmla="*/ 890120 w 1533464"/>
                <a:gd name="connsiteY4" fmla="*/ 801008 h 1453341"/>
                <a:gd name="connsiteX5" fmla="*/ 630761 w 1533464"/>
                <a:gd name="connsiteY5" fmla="*/ 1302860 h 1453341"/>
                <a:gd name="connsiteX6" fmla="*/ 475922 w 1533464"/>
                <a:gd name="connsiteY6" fmla="*/ 1289152 h 1453341"/>
                <a:gd name="connsiteX7" fmla="*/ 342012 w 1533464"/>
                <a:gd name="connsiteY7" fmla="*/ 1453341 h 1453341"/>
                <a:gd name="connsiteX8" fmla="*/ 160164 w 1533464"/>
                <a:gd name="connsiteY8" fmla="*/ 1291057 h 1453341"/>
                <a:gd name="connsiteX9" fmla="*/ 0 w 1533464"/>
                <a:gd name="connsiteY9" fmla="*/ 1302860 h 1453341"/>
                <a:gd name="connsiteX0" fmla="*/ 0 w 1533464"/>
                <a:gd name="connsiteY0" fmla="*/ 1302860 h 1501920"/>
                <a:gd name="connsiteX1" fmla="*/ 472906 w 1533464"/>
                <a:gd name="connsiteY1" fmla="*/ 324331 h 1501920"/>
                <a:gd name="connsiteX2" fmla="*/ 1533464 w 1533464"/>
                <a:gd name="connsiteY2" fmla="*/ 86897 h 1501920"/>
                <a:gd name="connsiteX3" fmla="*/ 1389703 w 1533464"/>
                <a:gd name="connsiteY3" fmla="*/ 701056 h 1501920"/>
                <a:gd name="connsiteX4" fmla="*/ 890120 w 1533464"/>
                <a:gd name="connsiteY4" fmla="*/ 801008 h 1501920"/>
                <a:gd name="connsiteX5" fmla="*/ 630761 w 1533464"/>
                <a:gd name="connsiteY5" fmla="*/ 1302860 h 1501920"/>
                <a:gd name="connsiteX6" fmla="*/ 475922 w 1533464"/>
                <a:gd name="connsiteY6" fmla="*/ 1289152 h 1501920"/>
                <a:gd name="connsiteX7" fmla="*/ 315715 w 1533464"/>
                <a:gd name="connsiteY7" fmla="*/ 1501920 h 1501920"/>
                <a:gd name="connsiteX8" fmla="*/ 160164 w 1533464"/>
                <a:gd name="connsiteY8" fmla="*/ 1291057 h 1501920"/>
                <a:gd name="connsiteX9" fmla="*/ 0 w 1533464"/>
                <a:gd name="connsiteY9" fmla="*/ 1302860 h 150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3464" h="1501920">
                  <a:moveTo>
                    <a:pt x="0" y="1302860"/>
                  </a:moveTo>
                  <a:cubicBezTo>
                    <a:pt x="0" y="921596"/>
                    <a:pt x="174165" y="561218"/>
                    <a:pt x="472906" y="324331"/>
                  </a:cubicBezTo>
                  <a:cubicBezTo>
                    <a:pt x="771647" y="87444"/>
                    <a:pt x="1162236" y="0"/>
                    <a:pt x="1533464" y="86897"/>
                  </a:cubicBezTo>
                  <a:lnTo>
                    <a:pt x="1389703" y="701056"/>
                  </a:lnTo>
                  <a:cubicBezTo>
                    <a:pt x="1205975" y="658049"/>
                    <a:pt x="1037973" y="683767"/>
                    <a:pt x="890120" y="801008"/>
                  </a:cubicBezTo>
                  <a:cubicBezTo>
                    <a:pt x="752361" y="895039"/>
                    <a:pt x="610979" y="1091238"/>
                    <a:pt x="630761" y="1302860"/>
                  </a:cubicBezTo>
                  <a:lnTo>
                    <a:pt x="475922" y="1289152"/>
                  </a:lnTo>
                  <a:lnTo>
                    <a:pt x="315715" y="1501920"/>
                  </a:lnTo>
                  <a:lnTo>
                    <a:pt x="160164" y="1291057"/>
                  </a:lnTo>
                  <a:lnTo>
                    <a:pt x="0" y="1302860"/>
                  </a:lnTo>
                  <a:close/>
                </a:path>
              </a:pathLst>
            </a:custGeom>
            <a:ln>
              <a:noFill/>
            </a:ln>
            <a:sp3d prstMaterial="dkEdge">
              <a:bevelT w="0" h="495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8459E0-2EA1-435B-90EF-F48BCE0A70EC}"/>
              </a:ext>
            </a:extLst>
          </p:cNvPr>
          <p:cNvGrpSpPr/>
          <p:nvPr/>
        </p:nvGrpSpPr>
        <p:grpSpPr>
          <a:xfrm>
            <a:off x="3158071" y="5662897"/>
            <a:ext cx="4115594" cy="784830"/>
            <a:chOff x="457200" y="3657600"/>
            <a:chExt cx="4115594" cy="78483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7767A5-D346-4412-A916-3994A5C4ACE5}"/>
                </a:ext>
              </a:extLst>
            </p:cNvPr>
            <p:cNvSpPr txBox="1"/>
            <p:nvPr/>
          </p:nvSpPr>
          <p:spPr>
            <a:xfrm>
              <a:off x="457200" y="3657600"/>
              <a:ext cx="2566873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rPr>
                <a:t>Musicoterapia</a:t>
              </a:r>
              <a:r>
                <a:rPr lang="en-US" sz="1200" b="1" dirty="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200" b="1" dirty="0" err="1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rPr>
                <a:t>combinada</a:t>
              </a:r>
              <a:r>
                <a:rPr lang="en-US" sz="1200" b="1" dirty="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es-ES" sz="1100" dirty="0">
                  <a:latin typeface="Arial" pitchFamily="34" charset="0"/>
                  <a:cs typeface="Arial" pitchFamily="34" charset="0"/>
                </a:rPr>
                <a:t>Consiste en una combinación de activa y receptiva.</a:t>
              </a:r>
            </a:p>
            <a:p>
              <a:endParaRPr lang="en-US" sz="11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5935B1-CD88-49F4-9620-EA607931B0CF}"/>
                </a:ext>
              </a:extLst>
            </p:cNvPr>
            <p:cNvGrpSpPr/>
            <p:nvPr/>
          </p:nvGrpSpPr>
          <p:grpSpPr>
            <a:xfrm>
              <a:off x="533400" y="3944144"/>
              <a:ext cx="4039394" cy="457994"/>
              <a:chOff x="533400" y="3944144"/>
              <a:chExt cx="4039394" cy="45799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BF270DD-1005-420A-B822-FAD95B2568E2}"/>
                  </a:ext>
                </a:extLst>
              </p:cNvPr>
              <p:cNvCxnSpPr/>
              <p:nvPr/>
            </p:nvCxnSpPr>
            <p:spPr>
              <a:xfrm rot="5400000">
                <a:off x="4343400" y="4171950"/>
                <a:ext cx="457200" cy="1588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792CF02-A144-4250-933A-78800C9B79C5}"/>
                  </a:ext>
                </a:extLst>
              </p:cNvPr>
              <p:cNvCxnSpPr/>
              <p:nvPr/>
            </p:nvCxnSpPr>
            <p:spPr>
              <a:xfrm rot="10800000">
                <a:off x="533400" y="4400550"/>
                <a:ext cx="4038600" cy="1588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584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arc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arco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_Pres_Defensa.potx" id="{7031A1AD-54DE-44AF-B77F-9C74CDE7D9C2}" vid="{326108A4-772F-4B2F-8E1F-73AE1A3F8B43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1_Office Theme">
  <a:themeElements>
    <a:clrScheme name="slidemodel.com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79B7"/>
      </a:accent1>
      <a:accent2>
        <a:srgbClr val="019ADD"/>
      </a:accent2>
      <a:accent3>
        <a:srgbClr val="6BC2ED"/>
      </a:accent3>
      <a:accent4>
        <a:srgbClr val="A7CCDF"/>
      </a:accent4>
      <a:accent5>
        <a:srgbClr val="595959"/>
      </a:accent5>
      <a:accent6>
        <a:srgbClr val="3F3F3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1503</TotalTime>
  <Words>1783</Words>
  <Application>Microsoft Office PowerPoint</Application>
  <PresentationFormat>Panorámica</PresentationFormat>
  <Paragraphs>342</Paragraphs>
  <Slides>19</Slides>
  <Notes>11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Corbel</vt:lpstr>
      <vt:lpstr>Open Sans</vt:lpstr>
      <vt:lpstr>Times New Roman</vt:lpstr>
      <vt:lpstr>Wingdings 2</vt:lpstr>
      <vt:lpstr>1_Marco</vt:lpstr>
      <vt:lpstr>Office Theme</vt:lpstr>
      <vt:lpstr>1_Office Theme</vt:lpstr>
      <vt:lpstr>Presentación de PowerPoint</vt:lpstr>
      <vt:lpstr>Problemática</vt:lpstr>
      <vt:lpstr>Problemática</vt:lpstr>
      <vt:lpstr>Objetivos</vt:lpstr>
      <vt:lpstr>Marco Teórico - Electroencefalograma</vt:lpstr>
      <vt:lpstr>Brain-Computer Interface                             </vt:lpstr>
      <vt:lpstr>Dispositivo EEG</vt:lpstr>
      <vt:lpstr>IoT - Modelo de conectividad</vt:lpstr>
      <vt:lpstr>Musicoterapia</vt:lpstr>
      <vt:lpstr>Estrés Académico</vt:lpstr>
      <vt:lpstr>Arquitectura y Diseño</vt:lpstr>
      <vt:lpstr>Implementación - Prototipo YDSYS BCI</vt:lpstr>
      <vt:lpstr>Implementación - Prototipo YDSYS BCI</vt:lpstr>
      <vt:lpstr>Pruebas y Resultados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 verdugo cabrera</dc:creator>
  <cp:lastModifiedBy>David Llerena</cp:lastModifiedBy>
  <cp:revision>120</cp:revision>
  <dcterms:created xsi:type="dcterms:W3CDTF">2018-06-27T21:04:07Z</dcterms:created>
  <dcterms:modified xsi:type="dcterms:W3CDTF">2020-01-22T15:20:05Z</dcterms:modified>
</cp:coreProperties>
</file>