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256" r:id="rId2"/>
    <p:sldId id="257" r:id="rId3"/>
    <p:sldId id="295" r:id="rId4"/>
    <p:sldId id="284" r:id="rId5"/>
    <p:sldId id="261" r:id="rId6"/>
    <p:sldId id="264" r:id="rId7"/>
    <p:sldId id="265" r:id="rId8"/>
    <p:sldId id="266" r:id="rId9"/>
    <p:sldId id="262" r:id="rId10"/>
    <p:sldId id="263" r:id="rId11"/>
    <p:sldId id="285" r:id="rId12"/>
    <p:sldId id="268" r:id="rId13"/>
    <p:sldId id="269" r:id="rId14"/>
    <p:sldId id="316" r:id="rId15"/>
    <p:sldId id="317" r:id="rId16"/>
    <p:sldId id="319" r:id="rId17"/>
    <p:sldId id="318" r:id="rId18"/>
    <p:sldId id="311" r:id="rId19"/>
    <p:sldId id="312" r:id="rId20"/>
    <p:sldId id="298" r:id="rId21"/>
    <p:sldId id="299" r:id="rId22"/>
    <p:sldId id="297" r:id="rId23"/>
    <p:sldId id="301" r:id="rId24"/>
    <p:sldId id="303" r:id="rId25"/>
    <p:sldId id="289" r:id="rId26"/>
    <p:sldId id="271" r:id="rId27"/>
    <p:sldId id="304" r:id="rId28"/>
    <p:sldId id="305" r:id="rId29"/>
    <p:sldId id="306" r:id="rId30"/>
    <p:sldId id="308" r:id="rId31"/>
    <p:sldId id="309" r:id="rId32"/>
    <p:sldId id="272" r:id="rId33"/>
    <p:sldId id="310" r:id="rId34"/>
    <p:sldId id="320" r:id="rId35"/>
    <p:sldId id="273" r:id="rId36"/>
    <p:sldId id="274" r:id="rId37"/>
    <p:sldId id="275" r:id="rId38"/>
    <p:sldId id="322" r:id="rId39"/>
    <p:sldId id="323" r:id="rId40"/>
    <p:sldId id="276" r:id="rId41"/>
    <p:sldId id="326" r:id="rId42"/>
    <p:sldId id="328" r:id="rId43"/>
    <p:sldId id="329" r:id="rId44"/>
    <p:sldId id="331" r:id="rId45"/>
    <p:sldId id="327" r:id="rId46"/>
    <p:sldId id="277" r:id="rId47"/>
    <p:sldId id="288" r:id="rId48"/>
    <p:sldId id="278" r:id="rId49"/>
    <p:sldId id="279" r:id="rId50"/>
    <p:sldId id="280" r:id="rId51"/>
    <p:sldId id="292" r:id="rId52"/>
    <p:sldId id="281" r:id="rId53"/>
    <p:sldId id="332" r:id="rId54"/>
    <p:sldId id="325" r:id="rId55"/>
    <p:sldId id="28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Cajas" initials="AC" lastIdx="1" clrIdx="0">
    <p:extLst>
      <p:ext uri="{19B8F6BF-5375-455C-9EA6-DF929625EA0E}">
        <p15:presenceInfo xmlns:p15="http://schemas.microsoft.com/office/powerpoint/2012/main" userId="58e5cd50c74b1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25C35-E315-4996-B28D-32F5D9ADBD82}" v="812" dt="2020-01-16T23:29:14.40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83" d="100"/>
          <a:sy n="83"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B7225C35-E315-4996-B28D-32F5D9ADBD82}"/>
    <pc:docChg chg="modSld">
      <pc:chgData name="Guest User" userId="" providerId="Windows Live" clId="Web-{B7225C35-E315-4996-B28D-32F5D9ADBD82}" dt="2020-01-16T23:29:14.409" v="754" actId="20577"/>
      <pc:docMkLst>
        <pc:docMk/>
      </pc:docMkLst>
      <pc:sldChg chg="modSp">
        <pc:chgData name="Guest User" userId="" providerId="Windows Live" clId="Web-{B7225C35-E315-4996-B28D-32F5D9ADBD82}" dt="2020-01-16T23:02:53.546" v="748"/>
        <pc:sldMkLst>
          <pc:docMk/>
          <pc:sldMk cId="2183336027" sldId="265"/>
        </pc:sldMkLst>
        <pc:spChg chg="mod">
          <ac:chgData name="Guest User" userId="" providerId="Windows Live" clId="Web-{B7225C35-E315-4996-B28D-32F5D9ADBD82}" dt="2020-01-16T23:02:53.546" v="748"/>
          <ac:spMkLst>
            <pc:docMk/>
            <pc:sldMk cId="2183336027" sldId="265"/>
            <ac:spMk id="3" creationId="{00000000-0000-0000-0000-000000000000}"/>
          </ac:spMkLst>
        </pc:spChg>
      </pc:sldChg>
      <pc:sldChg chg="modSp">
        <pc:chgData name="Guest User" userId="" providerId="Windows Live" clId="Web-{B7225C35-E315-4996-B28D-32F5D9ADBD82}" dt="2020-01-16T23:07:37.310" v="750" actId="1076"/>
        <pc:sldMkLst>
          <pc:docMk/>
          <pc:sldMk cId="1136425086" sldId="266"/>
        </pc:sldMkLst>
        <pc:picChg chg="mod">
          <ac:chgData name="Guest User" userId="" providerId="Windows Live" clId="Web-{B7225C35-E315-4996-B28D-32F5D9ADBD82}" dt="2020-01-16T23:07:37.310" v="750" actId="1076"/>
          <ac:picMkLst>
            <pc:docMk/>
            <pc:sldMk cId="1136425086" sldId="266"/>
            <ac:picMk id="13" creationId="{E83B6F68-DE5D-44B8-868F-76CE7513E49B}"/>
          </ac:picMkLst>
        </pc:picChg>
      </pc:sldChg>
      <pc:sldChg chg="delSp modSp">
        <pc:chgData name="Guest User" userId="" providerId="Windows Live" clId="Web-{B7225C35-E315-4996-B28D-32F5D9ADBD82}" dt="2020-01-16T21:41:43.817" v="646"/>
        <pc:sldMkLst>
          <pc:docMk/>
          <pc:sldMk cId="4239474747" sldId="279"/>
        </pc:sldMkLst>
        <pc:spChg chg="del">
          <ac:chgData name="Guest User" userId="" providerId="Windows Live" clId="Web-{B7225C35-E315-4996-B28D-32F5D9ADBD82}" dt="2020-01-16T21:38:35.693" v="353"/>
          <ac:spMkLst>
            <pc:docMk/>
            <pc:sldMk cId="4239474747" sldId="279"/>
            <ac:spMk id="6" creationId="{482D91AF-AA58-4156-AD1F-FCB25500C582}"/>
          </ac:spMkLst>
        </pc:spChg>
        <pc:graphicFrameChg chg="mod modGraphic">
          <ac:chgData name="Guest User" userId="" providerId="Windows Live" clId="Web-{B7225C35-E315-4996-B28D-32F5D9ADBD82}" dt="2020-01-16T21:41:43.817" v="646"/>
          <ac:graphicFrameMkLst>
            <pc:docMk/>
            <pc:sldMk cId="4239474747" sldId="279"/>
            <ac:graphicFrameMk id="5" creationId="{68D74077-3C73-4EE3-B8F3-4E8CAB4D70EA}"/>
          </ac:graphicFrameMkLst>
        </pc:graphicFrameChg>
      </pc:sldChg>
      <pc:sldChg chg="modSp">
        <pc:chgData name="Guest User" userId="" providerId="Windows Live" clId="Web-{B7225C35-E315-4996-B28D-32F5D9ADBD82}" dt="2020-01-16T22:49:36.817" v="746" actId="20577"/>
        <pc:sldMkLst>
          <pc:docMk/>
          <pc:sldMk cId="1720213256" sldId="284"/>
        </pc:sldMkLst>
        <pc:spChg chg="mod">
          <ac:chgData name="Guest User" userId="" providerId="Windows Live" clId="Web-{B7225C35-E315-4996-B28D-32F5D9ADBD82}" dt="2020-01-16T22:49:36.817" v="746" actId="20577"/>
          <ac:spMkLst>
            <pc:docMk/>
            <pc:sldMk cId="1720213256" sldId="284"/>
            <ac:spMk id="3" creationId="{1AA31E47-412F-4698-950B-B57CC9689ABD}"/>
          </ac:spMkLst>
        </pc:spChg>
      </pc:sldChg>
      <pc:sldChg chg="addSp modSp">
        <pc:chgData name="Guest User" userId="" providerId="Windows Live" clId="Web-{B7225C35-E315-4996-B28D-32F5D9ADBD82}" dt="2020-01-16T21:55:24.561" v="703" actId="20577"/>
        <pc:sldMkLst>
          <pc:docMk/>
          <pc:sldMk cId="716133185" sldId="288"/>
        </pc:sldMkLst>
        <pc:spChg chg="add mod">
          <ac:chgData name="Guest User" userId="" providerId="Windows Live" clId="Web-{B7225C35-E315-4996-B28D-32F5D9ADBD82}" dt="2020-01-16T21:55:24.561" v="703" actId="20577"/>
          <ac:spMkLst>
            <pc:docMk/>
            <pc:sldMk cId="716133185" sldId="288"/>
            <ac:spMk id="130" creationId="{F7A20274-A811-4F86-8E95-69FB21741459}"/>
          </ac:spMkLst>
        </pc:spChg>
        <pc:graphicFrameChg chg="modGraphic">
          <ac:chgData name="Guest User" userId="" providerId="Windows Live" clId="Web-{B7225C35-E315-4996-B28D-32F5D9ADBD82}" dt="2020-01-16T21:43:32.660" v="658" actId="20577"/>
          <ac:graphicFrameMkLst>
            <pc:docMk/>
            <pc:sldMk cId="716133185" sldId="288"/>
            <ac:graphicFrameMk id="6" creationId="{00000000-0000-0000-0000-000000000000}"/>
          </ac:graphicFrameMkLst>
        </pc:graphicFrameChg>
      </pc:sldChg>
      <pc:sldChg chg="modSp">
        <pc:chgData name="Guest User" userId="" providerId="Windows Live" clId="Web-{B7225C35-E315-4996-B28D-32F5D9ADBD82}" dt="2020-01-16T22:32:22.888" v="738" actId="20577"/>
        <pc:sldMkLst>
          <pc:docMk/>
          <pc:sldMk cId="2613518143" sldId="295"/>
        </pc:sldMkLst>
        <pc:spChg chg="mod">
          <ac:chgData name="Guest User" userId="" providerId="Windows Live" clId="Web-{B7225C35-E315-4996-B28D-32F5D9ADBD82}" dt="2020-01-16T22:32:22.888" v="738" actId="20577"/>
          <ac:spMkLst>
            <pc:docMk/>
            <pc:sldMk cId="2613518143" sldId="295"/>
            <ac:spMk id="3" creationId="{1EEFBA8A-5464-4BDB-9ED1-8C3A46527F61}"/>
          </ac:spMkLst>
        </pc:spChg>
      </pc:sldChg>
      <pc:sldChg chg="modSp">
        <pc:chgData name="Guest User" userId="" providerId="Windows Live" clId="Web-{B7225C35-E315-4996-B28D-32F5D9ADBD82}" dt="2020-01-16T20:14:29.528" v="346"/>
        <pc:sldMkLst>
          <pc:docMk/>
          <pc:sldMk cId="2883188544" sldId="304"/>
        </pc:sldMkLst>
        <pc:graphicFrameChg chg="mod modGraphic">
          <ac:chgData name="Guest User" userId="" providerId="Windows Live" clId="Web-{B7225C35-E315-4996-B28D-32F5D9ADBD82}" dt="2020-01-16T20:14:29.528" v="346"/>
          <ac:graphicFrameMkLst>
            <pc:docMk/>
            <pc:sldMk cId="2883188544" sldId="304"/>
            <ac:graphicFrameMk id="4" creationId="{00000000-0000-0000-0000-000000000000}"/>
          </ac:graphicFrameMkLst>
        </pc:graphicFrameChg>
      </pc:sldChg>
      <pc:sldChg chg="modSp">
        <pc:chgData name="Guest User" userId="" providerId="Windows Live" clId="Web-{B7225C35-E315-4996-B28D-32F5D9ADBD82}" dt="2020-01-16T23:28:11.878" v="752" actId="20577"/>
        <pc:sldMkLst>
          <pc:docMk/>
          <pc:sldMk cId="813817573" sldId="316"/>
        </pc:sldMkLst>
        <pc:graphicFrameChg chg="modGraphic">
          <ac:chgData name="Guest User" userId="" providerId="Windows Live" clId="Web-{B7225C35-E315-4996-B28D-32F5D9ADBD82}" dt="2020-01-16T23:28:11.878" v="752" actId="20577"/>
          <ac:graphicFrameMkLst>
            <pc:docMk/>
            <pc:sldMk cId="813817573" sldId="316"/>
            <ac:graphicFrameMk id="19" creationId="{12D221D2-87F7-4557-B58F-2C9EE6EA7D63}"/>
          </ac:graphicFrameMkLst>
        </pc:graphicFrameChg>
      </pc:sldChg>
      <pc:sldChg chg="modSp">
        <pc:chgData name="Guest User" userId="" providerId="Windows Live" clId="Web-{B7225C35-E315-4996-B28D-32F5D9ADBD82}" dt="2020-01-16T23:29:14.409" v="754" actId="20577"/>
        <pc:sldMkLst>
          <pc:docMk/>
          <pc:sldMk cId="4248680278" sldId="317"/>
        </pc:sldMkLst>
        <pc:graphicFrameChg chg="modGraphic">
          <ac:chgData name="Guest User" userId="" providerId="Windows Live" clId="Web-{B7225C35-E315-4996-B28D-32F5D9ADBD82}" dt="2020-01-16T23:29:14.409" v="754" actId="20577"/>
          <ac:graphicFrameMkLst>
            <pc:docMk/>
            <pc:sldMk cId="4248680278" sldId="317"/>
            <ac:graphicFrameMk id="19" creationId="{12D221D2-87F7-4557-B58F-2C9EE6EA7D63}"/>
          </ac:graphicFrameMkLst>
        </pc:graphicFrameChg>
      </pc:sldChg>
      <pc:sldChg chg="modSp">
        <pc:chgData name="Guest User" userId="" providerId="Windows Live" clId="Web-{B7225C35-E315-4996-B28D-32F5D9ADBD82}" dt="2020-01-16T20:02:23.455" v="344" actId="20577"/>
        <pc:sldMkLst>
          <pc:docMk/>
          <pc:sldMk cId="3737320814" sldId="318"/>
        </pc:sldMkLst>
        <pc:graphicFrameChg chg="modGraphic">
          <ac:chgData name="Guest User" userId="" providerId="Windows Live" clId="Web-{B7225C35-E315-4996-B28D-32F5D9ADBD82}" dt="2020-01-16T20:02:23.455" v="344" actId="20577"/>
          <ac:graphicFrameMkLst>
            <pc:docMk/>
            <pc:sldMk cId="3737320814" sldId="318"/>
            <ac:graphicFrameMk id="19" creationId="{12D221D2-87F7-4557-B58F-2C9EE6EA7D63}"/>
          </ac:graphicFrameMkLst>
        </pc:graphicFrameChg>
      </pc:sldChg>
      <pc:sldChg chg="modSp">
        <pc:chgData name="Guest User" userId="" providerId="Windows Live" clId="Web-{B7225C35-E315-4996-B28D-32F5D9ADBD82}" dt="2020-01-16T20:01:23.393" v="331" actId="20577"/>
        <pc:sldMkLst>
          <pc:docMk/>
          <pc:sldMk cId="2037633695" sldId="319"/>
        </pc:sldMkLst>
        <pc:graphicFrameChg chg="modGraphic">
          <ac:chgData name="Guest User" userId="" providerId="Windows Live" clId="Web-{B7225C35-E315-4996-B28D-32F5D9ADBD82}" dt="2020-01-16T20:01:23.393" v="331" actId="20577"/>
          <ac:graphicFrameMkLst>
            <pc:docMk/>
            <pc:sldMk cId="2037633695" sldId="319"/>
            <ac:graphicFrameMk id="19" creationId="{12D221D2-87F7-4557-B58F-2C9EE6EA7D6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ogerluje\Documents\ESPE\TESIS\Graficos%20x%20fa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Niveles de Riesgo Inherente - Parámetros (R)</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radarChart>
        <c:radarStyle val="marker"/>
        <c:varyColors val="0"/>
        <c:ser>
          <c:idx val="0"/>
          <c:order val="0"/>
          <c:tx>
            <c:strRef>
              <c:f>Hoja4!$F$4</c:f>
              <c:strCache>
                <c:ptCount val="1"/>
                <c:pt idx="0">
                  <c:v>Riesgo (R)</c:v>
                </c:pt>
              </c:strCache>
            </c:strRef>
          </c:tx>
          <c:spPr>
            <a:ln w="28575" cap="rnd">
              <a:solidFill>
                <a:schemeClr val="accent1"/>
              </a:solidFill>
              <a:round/>
            </a:ln>
            <a:effectLst/>
          </c:spPr>
          <c:marker>
            <c:symbol val="none"/>
          </c:marker>
          <c:cat>
            <c:strRef>
              <c:f>Hoja4!$C$5:$C$29</c:f>
              <c:strCache>
                <c:ptCount val="25"/>
                <c:pt idx="0">
                  <c:v>C-503</c:v>
                </c:pt>
                <c:pt idx="1">
                  <c:v>C-505</c:v>
                </c:pt>
                <c:pt idx="2">
                  <c:v>C-302</c:v>
                </c:pt>
                <c:pt idx="3">
                  <c:v>C-504</c:v>
                </c:pt>
                <c:pt idx="4">
                  <c:v>C-303</c:v>
                </c:pt>
                <c:pt idx="5">
                  <c:v>C-501</c:v>
                </c:pt>
                <c:pt idx="6">
                  <c:v>C-502</c:v>
                </c:pt>
                <c:pt idx="7">
                  <c:v>C-401</c:v>
                </c:pt>
                <c:pt idx="8">
                  <c:v>C-201</c:v>
                </c:pt>
                <c:pt idx="9">
                  <c:v>C-301</c:v>
                </c:pt>
                <c:pt idx="10">
                  <c:v>C-103</c:v>
                </c:pt>
                <c:pt idx="11">
                  <c:v>C-204 </c:v>
                </c:pt>
                <c:pt idx="12">
                  <c:v>C-202</c:v>
                </c:pt>
                <c:pt idx="13">
                  <c:v>C-203</c:v>
                </c:pt>
                <c:pt idx="14">
                  <c:v>C-304 </c:v>
                </c:pt>
                <c:pt idx="15">
                  <c:v>C-403</c:v>
                </c:pt>
                <c:pt idx="16">
                  <c:v>C-106</c:v>
                </c:pt>
                <c:pt idx="17">
                  <c:v>C-506</c:v>
                </c:pt>
                <c:pt idx="18">
                  <c:v>C-205</c:v>
                </c:pt>
                <c:pt idx="19">
                  <c:v>C-105</c:v>
                </c:pt>
                <c:pt idx="20">
                  <c:v>C-402</c:v>
                </c:pt>
                <c:pt idx="21">
                  <c:v>C-102</c:v>
                </c:pt>
                <c:pt idx="22">
                  <c:v>C-104</c:v>
                </c:pt>
                <c:pt idx="23">
                  <c:v>C-206</c:v>
                </c:pt>
                <c:pt idx="24">
                  <c:v>C-101</c:v>
                </c:pt>
              </c:strCache>
            </c:strRef>
          </c:cat>
          <c:val>
            <c:numRef>
              <c:f>Hoja4!$F$5:$F$29</c:f>
              <c:numCache>
                <c:formatCode>General</c:formatCode>
                <c:ptCount val="25"/>
                <c:pt idx="0">
                  <c:v>5.46</c:v>
                </c:pt>
                <c:pt idx="1">
                  <c:v>3.46</c:v>
                </c:pt>
                <c:pt idx="2">
                  <c:v>3.29</c:v>
                </c:pt>
                <c:pt idx="3">
                  <c:v>6.39</c:v>
                </c:pt>
                <c:pt idx="4">
                  <c:v>4.6599999999999957</c:v>
                </c:pt>
                <c:pt idx="5">
                  <c:v>3.11</c:v>
                </c:pt>
                <c:pt idx="6">
                  <c:v>4.4000000000000004</c:v>
                </c:pt>
                <c:pt idx="7">
                  <c:v>4.26</c:v>
                </c:pt>
                <c:pt idx="8">
                  <c:v>5.51</c:v>
                </c:pt>
                <c:pt idx="9">
                  <c:v>5.1499999999999986</c:v>
                </c:pt>
                <c:pt idx="10">
                  <c:v>3.73</c:v>
                </c:pt>
                <c:pt idx="11">
                  <c:v>3.91</c:v>
                </c:pt>
                <c:pt idx="12">
                  <c:v>1.78</c:v>
                </c:pt>
                <c:pt idx="13">
                  <c:v>3.37</c:v>
                </c:pt>
                <c:pt idx="14">
                  <c:v>0.84</c:v>
                </c:pt>
                <c:pt idx="15">
                  <c:v>2.5299999999999998</c:v>
                </c:pt>
                <c:pt idx="16">
                  <c:v>2.13</c:v>
                </c:pt>
                <c:pt idx="17">
                  <c:v>0.71</c:v>
                </c:pt>
                <c:pt idx="18">
                  <c:v>2</c:v>
                </c:pt>
                <c:pt idx="19">
                  <c:v>1.73</c:v>
                </c:pt>
                <c:pt idx="20">
                  <c:v>0.98</c:v>
                </c:pt>
                <c:pt idx="21">
                  <c:v>1.78</c:v>
                </c:pt>
                <c:pt idx="22">
                  <c:v>1.33</c:v>
                </c:pt>
                <c:pt idx="23">
                  <c:v>0.31</c:v>
                </c:pt>
                <c:pt idx="24">
                  <c:v>0.8</c:v>
                </c:pt>
              </c:numCache>
            </c:numRef>
          </c:val>
          <c:extLst>
            <c:ext xmlns:c16="http://schemas.microsoft.com/office/drawing/2014/chart" uri="{C3380CC4-5D6E-409C-BE32-E72D297353CC}">
              <c16:uniqueId val="{00000000-5C45-4682-A7CE-077EE582D089}"/>
            </c:ext>
          </c:extLst>
        </c:ser>
        <c:dLbls>
          <c:showLegendKey val="0"/>
          <c:showVal val="0"/>
          <c:showCatName val="0"/>
          <c:showSerName val="0"/>
          <c:showPercent val="0"/>
          <c:showBubbleSize val="0"/>
        </c:dLbls>
        <c:axId val="-1507722272"/>
        <c:axId val="-1507717344"/>
      </c:radarChart>
      <c:catAx>
        <c:axId val="-150772227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507717344"/>
        <c:crosses val="autoZero"/>
        <c:auto val="1"/>
        <c:lblAlgn val="ctr"/>
        <c:lblOffset val="100"/>
        <c:noMultiLvlLbl val="0"/>
      </c:catAx>
      <c:valAx>
        <c:axId val="-15077173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5077222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S_tradnl"/>
              <a:t>Nivel de riesgo por fases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Riesgo!$H$7:$L$7</c:f>
              <c:strCache>
                <c:ptCount val="5"/>
                <c:pt idx="0">
                  <c:v>PLANIFICACION</c:v>
                </c:pt>
                <c:pt idx="1">
                  <c:v>IMPLEMENTACION</c:v>
                </c:pt>
                <c:pt idx="2">
                  <c:v>OBTENCIÓN DE EVIDENCIA</c:v>
                </c:pt>
                <c:pt idx="3">
                  <c:v>ANÁLISIS DE EVIDENCIA</c:v>
                </c:pt>
                <c:pt idx="4">
                  <c:v>RESULTADOS</c:v>
                </c:pt>
              </c:strCache>
            </c:strRef>
          </c:cat>
          <c:val>
            <c:numRef>
              <c:f>Riesgo!$H$8:$L$8</c:f>
              <c:numCache>
                <c:formatCode>0.00</c:formatCode>
                <c:ptCount val="5"/>
                <c:pt idx="0">
                  <c:v>11.195</c:v>
                </c:pt>
                <c:pt idx="1">
                  <c:v>16.399999999999991</c:v>
                </c:pt>
                <c:pt idx="2">
                  <c:v>13.555</c:v>
                </c:pt>
                <c:pt idx="3">
                  <c:v>7.5575000000000001</c:v>
                </c:pt>
                <c:pt idx="4" formatCode="General">
                  <c:v>22.885000000000002</c:v>
                </c:pt>
              </c:numCache>
            </c:numRef>
          </c:val>
          <c:extLst>
            <c:ext xmlns:c16="http://schemas.microsoft.com/office/drawing/2014/chart" uri="{C3380CC4-5D6E-409C-BE32-E72D297353CC}">
              <c16:uniqueId val="{00000000-76F0-47E3-BE87-F3B6223B39D3}"/>
            </c:ext>
          </c:extLst>
        </c:ser>
        <c:dLbls>
          <c:showLegendKey val="0"/>
          <c:showVal val="1"/>
          <c:showCatName val="0"/>
          <c:showSerName val="0"/>
          <c:showPercent val="0"/>
          <c:showBubbleSize val="0"/>
        </c:dLbls>
        <c:gapWidth val="150"/>
        <c:shape val="box"/>
        <c:axId val="-1449508240"/>
        <c:axId val="-1496282240"/>
        <c:axId val="0"/>
      </c:bar3DChart>
      <c:catAx>
        <c:axId val="-1449508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1496282240"/>
        <c:crosses val="autoZero"/>
        <c:auto val="1"/>
        <c:lblAlgn val="ctr"/>
        <c:lblOffset val="100"/>
        <c:noMultiLvlLbl val="0"/>
      </c:catAx>
      <c:valAx>
        <c:axId val="-1496282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44950824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Niveles de Riesgo Inherente – Metodologías de AI</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Nivel de RI</c:v>
                </c:pt>
              </c:strCache>
            </c:strRef>
          </c:tx>
          <c:spPr>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9525" cap="flat" cmpd="sng" algn="ctr">
              <a:solidFill>
                <a:schemeClr val="accent6">
                  <a:shade val="95000"/>
                </a:schemeClr>
              </a:solidFill>
              <a:round/>
            </a:ln>
            <a:effectLst/>
            <a:sp3d contourW="9525">
              <a:contourClr>
                <a:schemeClr val="accent6">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Hoja1!$A$2:$A$5</c:f>
              <c:strCache>
                <c:ptCount val="4"/>
                <c:pt idx="0">
                  <c:v>ISO 19011</c:v>
                </c:pt>
                <c:pt idx="1">
                  <c:v>ITAF </c:v>
                </c:pt>
                <c:pt idx="2">
                  <c:v>ISSAI 5300</c:v>
                </c:pt>
                <c:pt idx="3">
                  <c:v>IIA'S</c:v>
                </c:pt>
              </c:strCache>
            </c:strRef>
          </c:cat>
          <c:val>
            <c:numRef>
              <c:f>Hoja1!$B$2:$B$5</c:f>
              <c:numCache>
                <c:formatCode>General</c:formatCode>
                <c:ptCount val="4"/>
                <c:pt idx="0">
                  <c:v>14.43</c:v>
                </c:pt>
                <c:pt idx="1">
                  <c:v>15.35</c:v>
                </c:pt>
                <c:pt idx="2">
                  <c:v>14.93</c:v>
                </c:pt>
                <c:pt idx="3">
                  <c:v>16.86</c:v>
                </c:pt>
              </c:numCache>
            </c:numRef>
          </c:val>
          <c:extLst>
            <c:ext xmlns:c16="http://schemas.microsoft.com/office/drawing/2014/chart" uri="{C3380CC4-5D6E-409C-BE32-E72D297353CC}">
              <c16:uniqueId val="{00000000-4234-48D4-87E3-84BFB119CF88}"/>
            </c:ext>
          </c:extLst>
        </c:ser>
        <c:dLbls>
          <c:showLegendKey val="0"/>
          <c:showVal val="0"/>
          <c:showCatName val="0"/>
          <c:showSerName val="0"/>
          <c:showPercent val="0"/>
          <c:showBubbleSize val="0"/>
        </c:dLbls>
        <c:gapWidth val="150"/>
        <c:shape val="box"/>
        <c:axId val="417026223"/>
        <c:axId val="417024143"/>
        <c:axId val="0"/>
      </c:bar3DChart>
      <c:catAx>
        <c:axId val="4170262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417024143"/>
        <c:crosses val="autoZero"/>
        <c:auto val="1"/>
        <c:lblAlgn val="ctr"/>
        <c:lblOffset val="100"/>
        <c:noMultiLvlLbl val="0"/>
      </c:catAx>
      <c:valAx>
        <c:axId val="417024143"/>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417026223"/>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4T22:55:47.601"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5393D-678E-4B22-B5DD-E713B9C2F0D6}"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s-ES"/>
        </a:p>
      </dgm:t>
    </dgm:pt>
    <dgm:pt modelId="{48578917-3EBC-460A-99B1-9E95A23679B1}">
      <dgm:prSet phldrT="[Texto]"/>
      <dgm:spPr/>
      <dgm:t>
        <a:bodyPr/>
        <a:lstStyle/>
        <a:p>
          <a:r>
            <a:rPr lang="es-ES" dirty="0"/>
            <a:t>Fase de Investigación</a:t>
          </a:r>
        </a:p>
      </dgm:t>
    </dgm:pt>
    <dgm:pt modelId="{6AE656D5-5EF2-4074-99E7-EB80619F6182}" type="parTrans" cxnId="{297A10C5-225F-4D71-AB81-DB8A2DD71158}">
      <dgm:prSet/>
      <dgm:spPr/>
      <dgm:t>
        <a:bodyPr/>
        <a:lstStyle/>
        <a:p>
          <a:endParaRPr lang="es-ES"/>
        </a:p>
      </dgm:t>
    </dgm:pt>
    <dgm:pt modelId="{9FFA6005-874D-4317-8A09-EB03577E9D25}" type="sibTrans" cxnId="{297A10C5-225F-4D71-AB81-DB8A2DD71158}">
      <dgm:prSet/>
      <dgm:spPr/>
      <dgm:t>
        <a:bodyPr/>
        <a:lstStyle/>
        <a:p>
          <a:endParaRPr lang="es-ES"/>
        </a:p>
      </dgm:t>
    </dgm:pt>
    <dgm:pt modelId="{C6347ED1-809A-427B-898F-FFCDEC87F839}">
      <dgm:prSet phldrT="[Texto]"/>
      <dgm:spPr/>
      <dgm:t>
        <a:bodyPr/>
        <a:lstStyle/>
        <a:p>
          <a:r>
            <a:rPr lang="es-ES" dirty="0"/>
            <a:t>Fase de Definición</a:t>
          </a:r>
        </a:p>
      </dgm:t>
    </dgm:pt>
    <dgm:pt modelId="{59C3CD0B-E190-4F8A-8B54-36C680ED0B53}" type="parTrans" cxnId="{9F9ECB7B-019A-41E0-9D12-E6995132DE5A}">
      <dgm:prSet/>
      <dgm:spPr/>
      <dgm:t>
        <a:bodyPr/>
        <a:lstStyle/>
        <a:p>
          <a:endParaRPr lang="es-ES"/>
        </a:p>
      </dgm:t>
    </dgm:pt>
    <dgm:pt modelId="{B4730BD9-8A14-4461-9C86-78A4619728DC}" type="sibTrans" cxnId="{9F9ECB7B-019A-41E0-9D12-E6995132DE5A}">
      <dgm:prSet/>
      <dgm:spPr/>
      <dgm:t>
        <a:bodyPr/>
        <a:lstStyle/>
        <a:p>
          <a:endParaRPr lang="es-ES"/>
        </a:p>
      </dgm:t>
    </dgm:pt>
    <dgm:pt modelId="{40DCE4F5-F45B-4E3F-9C2F-3B83F03FE34A}">
      <dgm:prSet phldrT="[Texto]"/>
      <dgm:spPr/>
      <dgm:t>
        <a:bodyPr/>
        <a:lstStyle/>
        <a:p>
          <a:r>
            <a:rPr lang="es-ES" dirty="0"/>
            <a:t>Fase de Validación</a:t>
          </a:r>
        </a:p>
      </dgm:t>
    </dgm:pt>
    <dgm:pt modelId="{7459DF7D-F7B6-4160-95D6-C0EB8931A596}" type="parTrans" cxnId="{62BB4D74-6323-40B1-9371-23DA40807404}">
      <dgm:prSet/>
      <dgm:spPr/>
      <dgm:t>
        <a:bodyPr/>
        <a:lstStyle/>
        <a:p>
          <a:endParaRPr lang="es-ES"/>
        </a:p>
      </dgm:t>
    </dgm:pt>
    <dgm:pt modelId="{15F33E12-7174-4EC6-A0C0-2D50C2B84CEE}" type="sibTrans" cxnId="{62BB4D74-6323-40B1-9371-23DA40807404}">
      <dgm:prSet/>
      <dgm:spPr/>
      <dgm:t>
        <a:bodyPr/>
        <a:lstStyle/>
        <a:p>
          <a:endParaRPr lang="es-ES"/>
        </a:p>
      </dgm:t>
    </dgm:pt>
    <dgm:pt modelId="{101AFA94-49F8-45F8-BF29-EBDBBD0BBEB5}">
      <dgm:prSet phldrT="[Texto]"/>
      <dgm:spPr/>
      <dgm:t>
        <a:bodyPr/>
        <a:lstStyle/>
        <a:p>
          <a:r>
            <a:rPr lang="es-ES" dirty="0"/>
            <a:t>Fase de Análisis y Conclusiones</a:t>
          </a:r>
        </a:p>
      </dgm:t>
    </dgm:pt>
    <dgm:pt modelId="{28755733-9C5B-4887-ACF6-13634F0610A0}" type="parTrans" cxnId="{B3843E53-96F2-46B3-90A4-908688FF5C04}">
      <dgm:prSet/>
      <dgm:spPr/>
      <dgm:t>
        <a:bodyPr/>
        <a:lstStyle/>
        <a:p>
          <a:endParaRPr lang="es-ES"/>
        </a:p>
      </dgm:t>
    </dgm:pt>
    <dgm:pt modelId="{BCC9BE42-8A53-43BA-BB0C-430AB5C556C5}" type="sibTrans" cxnId="{B3843E53-96F2-46B3-90A4-908688FF5C04}">
      <dgm:prSet/>
      <dgm:spPr/>
      <dgm:t>
        <a:bodyPr/>
        <a:lstStyle/>
        <a:p>
          <a:endParaRPr lang="es-ES"/>
        </a:p>
      </dgm:t>
    </dgm:pt>
    <dgm:pt modelId="{858108BE-C74D-438C-B8DD-349FD24B9A5E}" type="pres">
      <dgm:prSet presAssocID="{0355393D-678E-4B22-B5DD-E713B9C2F0D6}" presName="CompostProcess" presStyleCnt="0">
        <dgm:presLayoutVars>
          <dgm:dir/>
          <dgm:resizeHandles val="exact"/>
        </dgm:presLayoutVars>
      </dgm:prSet>
      <dgm:spPr/>
      <dgm:t>
        <a:bodyPr/>
        <a:lstStyle/>
        <a:p>
          <a:endParaRPr lang="es-ES"/>
        </a:p>
      </dgm:t>
    </dgm:pt>
    <dgm:pt modelId="{CF2152C1-DAC7-48D9-95C7-C0A2046B6548}" type="pres">
      <dgm:prSet presAssocID="{0355393D-678E-4B22-B5DD-E713B9C2F0D6}" presName="arrow" presStyleLbl="bgShp" presStyleIdx="0" presStyleCnt="1" custScaleX="117647" custLinFactNeighborX="908" custLinFactNeighborY="8419"/>
      <dgm:spPr/>
      <dgm:t>
        <a:bodyPr/>
        <a:lstStyle/>
        <a:p>
          <a:endParaRPr lang="es-ES"/>
        </a:p>
      </dgm:t>
    </dgm:pt>
    <dgm:pt modelId="{B973556E-9F4A-4EE2-B74F-E927969135B9}" type="pres">
      <dgm:prSet presAssocID="{0355393D-678E-4B22-B5DD-E713B9C2F0D6}" presName="linearProcess" presStyleCnt="0"/>
      <dgm:spPr/>
      <dgm:t>
        <a:bodyPr/>
        <a:lstStyle/>
        <a:p>
          <a:endParaRPr lang="es-ES"/>
        </a:p>
      </dgm:t>
    </dgm:pt>
    <dgm:pt modelId="{9A857112-EFF6-4900-A164-024BB32C657B}" type="pres">
      <dgm:prSet presAssocID="{48578917-3EBC-460A-99B1-9E95A23679B1}" presName="textNode" presStyleLbl="node1" presStyleIdx="0" presStyleCnt="4">
        <dgm:presLayoutVars>
          <dgm:bulletEnabled val="1"/>
        </dgm:presLayoutVars>
      </dgm:prSet>
      <dgm:spPr/>
      <dgm:t>
        <a:bodyPr/>
        <a:lstStyle/>
        <a:p>
          <a:endParaRPr lang="es-ES"/>
        </a:p>
      </dgm:t>
    </dgm:pt>
    <dgm:pt modelId="{B73BE9AF-8366-4BAC-8BB7-3FF92B11209A}" type="pres">
      <dgm:prSet presAssocID="{9FFA6005-874D-4317-8A09-EB03577E9D25}" presName="sibTrans" presStyleCnt="0"/>
      <dgm:spPr/>
      <dgm:t>
        <a:bodyPr/>
        <a:lstStyle/>
        <a:p>
          <a:endParaRPr lang="es-ES"/>
        </a:p>
      </dgm:t>
    </dgm:pt>
    <dgm:pt modelId="{86C7902C-29AC-46FA-A300-9020C26E3E1B}" type="pres">
      <dgm:prSet presAssocID="{C6347ED1-809A-427B-898F-FFCDEC87F839}" presName="textNode" presStyleLbl="node1" presStyleIdx="1" presStyleCnt="4">
        <dgm:presLayoutVars>
          <dgm:bulletEnabled val="1"/>
        </dgm:presLayoutVars>
      </dgm:prSet>
      <dgm:spPr/>
      <dgm:t>
        <a:bodyPr/>
        <a:lstStyle/>
        <a:p>
          <a:endParaRPr lang="es-ES"/>
        </a:p>
      </dgm:t>
    </dgm:pt>
    <dgm:pt modelId="{F538EA0A-5E6B-4DB4-A876-C56B1A925453}" type="pres">
      <dgm:prSet presAssocID="{B4730BD9-8A14-4461-9C86-78A4619728DC}" presName="sibTrans" presStyleCnt="0"/>
      <dgm:spPr/>
      <dgm:t>
        <a:bodyPr/>
        <a:lstStyle/>
        <a:p>
          <a:endParaRPr lang="es-ES"/>
        </a:p>
      </dgm:t>
    </dgm:pt>
    <dgm:pt modelId="{E620054C-643F-48EA-A14C-3FB71923DA84}" type="pres">
      <dgm:prSet presAssocID="{40DCE4F5-F45B-4E3F-9C2F-3B83F03FE34A}" presName="textNode" presStyleLbl="node1" presStyleIdx="2" presStyleCnt="4">
        <dgm:presLayoutVars>
          <dgm:bulletEnabled val="1"/>
        </dgm:presLayoutVars>
      </dgm:prSet>
      <dgm:spPr/>
      <dgm:t>
        <a:bodyPr/>
        <a:lstStyle/>
        <a:p>
          <a:endParaRPr lang="es-ES"/>
        </a:p>
      </dgm:t>
    </dgm:pt>
    <dgm:pt modelId="{E8BE1B43-4D67-41D4-8E27-68D0EF7FD6F7}" type="pres">
      <dgm:prSet presAssocID="{15F33E12-7174-4EC6-A0C0-2D50C2B84CEE}" presName="sibTrans" presStyleCnt="0"/>
      <dgm:spPr/>
      <dgm:t>
        <a:bodyPr/>
        <a:lstStyle/>
        <a:p>
          <a:endParaRPr lang="es-ES"/>
        </a:p>
      </dgm:t>
    </dgm:pt>
    <dgm:pt modelId="{D7A94EA2-E063-49C1-A1FC-32F7FF949ECF}" type="pres">
      <dgm:prSet presAssocID="{101AFA94-49F8-45F8-BF29-EBDBBD0BBEB5}" presName="textNode" presStyleLbl="node1" presStyleIdx="3" presStyleCnt="4">
        <dgm:presLayoutVars>
          <dgm:bulletEnabled val="1"/>
        </dgm:presLayoutVars>
      </dgm:prSet>
      <dgm:spPr/>
      <dgm:t>
        <a:bodyPr/>
        <a:lstStyle/>
        <a:p>
          <a:endParaRPr lang="es-ES"/>
        </a:p>
      </dgm:t>
    </dgm:pt>
  </dgm:ptLst>
  <dgm:cxnLst>
    <dgm:cxn modelId="{B3843E53-96F2-46B3-90A4-908688FF5C04}" srcId="{0355393D-678E-4B22-B5DD-E713B9C2F0D6}" destId="{101AFA94-49F8-45F8-BF29-EBDBBD0BBEB5}" srcOrd="3" destOrd="0" parTransId="{28755733-9C5B-4887-ACF6-13634F0610A0}" sibTransId="{BCC9BE42-8A53-43BA-BB0C-430AB5C556C5}"/>
    <dgm:cxn modelId="{2B9ACE6A-E058-495C-873E-CC11BB95710A}" type="presOf" srcId="{101AFA94-49F8-45F8-BF29-EBDBBD0BBEB5}" destId="{D7A94EA2-E063-49C1-A1FC-32F7FF949ECF}" srcOrd="0" destOrd="0" presId="urn:microsoft.com/office/officeart/2005/8/layout/hProcess9"/>
    <dgm:cxn modelId="{C4B337F1-7151-4A6A-88FC-3235AE19EBAE}" type="presOf" srcId="{40DCE4F5-F45B-4E3F-9C2F-3B83F03FE34A}" destId="{E620054C-643F-48EA-A14C-3FB71923DA84}" srcOrd="0" destOrd="0" presId="urn:microsoft.com/office/officeart/2005/8/layout/hProcess9"/>
    <dgm:cxn modelId="{62BB4D74-6323-40B1-9371-23DA40807404}" srcId="{0355393D-678E-4B22-B5DD-E713B9C2F0D6}" destId="{40DCE4F5-F45B-4E3F-9C2F-3B83F03FE34A}" srcOrd="2" destOrd="0" parTransId="{7459DF7D-F7B6-4160-95D6-C0EB8931A596}" sibTransId="{15F33E12-7174-4EC6-A0C0-2D50C2B84CEE}"/>
    <dgm:cxn modelId="{6C451DC0-A51F-465C-995B-AA1988C8DFDB}" type="presOf" srcId="{C6347ED1-809A-427B-898F-FFCDEC87F839}" destId="{86C7902C-29AC-46FA-A300-9020C26E3E1B}" srcOrd="0" destOrd="0" presId="urn:microsoft.com/office/officeart/2005/8/layout/hProcess9"/>
    <dgm:cxn modelId="{D86273D4-A5B5-42D8-8C40-26BDE0357808}" type="presOf" srcId="{0355393D-678E-4B22-B5DD-E713B9C2F0D6}" destId="{858108BE-C74D-438C-B8DD-349FD24B9A5E}" srcOrd="0" destOrd="0" presId="urn:microsoft.com/office/officeart/2005/8/layout/hProcess9"/>
    <dgm:cxn modelId="{9F9ECB7B-019A-41E0-9D12-E6995132DE5A}" srcId="{0355393D-678E-4B22-B5DD-E713B9C2F0D6}" destId="{C6347ED1-809A-427B-898F-FFCDEC87F839}" srcOrd="1" destOrd="0" parTransId="{59C3CD0B-E190-4F8A-8B54-36C680ED0B53}" sibTransId="{B4730BD9-8A14-4461-9C86-78A4619728DC}"/>
    <dgm:cxn modelId="{297A10C5-225F-4D71-AB81-DB8A2DD71158}" srcId="{0355393D-678E-4B22-B5DD-E713B9C2F0D6}" destId="{48578917-3EBC-460A-99B1-9E95A23679B1}" srcOrd="0" destOrd="0" parTransId="{6AE656D5-5EF2-4074-99E7-EB80619F6182}" sibTransId="{9FFA6005-874D-4317-8A09-EB03577E9D25}"/>
    <dgm:cxn modelId="{2138B151-367C-4018-8D5E-FE62FD3E1DE8}" type="presOf" srcId="{48578917-3EBC-460A-99B1-9E95A23679B1}" destId="{9A857112-EFF6-4900-A164-024BB32C657B}" srcOrd="0" destOrd="0" presId="urn:microsoft.com/office/officeart/2005/8/layout/hProcess9"/>
    <dgm:cxn modelId="{08A7B1F3-4DB2-447E-ABB4-1649DDD88FC7}" type="presParOf" srcId="{858108BE-C74D-438C-B8DD-349FD24B9A5E}" destId="{CF2152C1-DAC7-48D9-95C7-C0A2046B6548}" srcOrd="0" destOrd="0" presId="urn:microsoft.com/office/officeart/2005/8/layout/hProcess9"/>
    <dgm:cxn modelId="{11D13974-F799-4DE7-9DCD-8439A6C614AA}" type="presParOf" srcId="{858108BE-C74D-438C-B8DD-349FD24B9A5E}" destId="{B973556E-9F4A-4EE2-B74F-E927969135B9}" srcOrd="1" destOrd="0" presId="urn:microsoft.com/office/officeart/2005/8/layout/hProcess9"/>
    <dgm:cxn modelId="{38BB3601-D407-4EEF-8336-96A74F09D93F}" type="presParOf" srcId="{B973556E-9F4A-4EE2-B74F-E927969135B9}" destId="{9A857112-EFF6-4900-A164-024BB32C657B}" srcOrd="0" destOrd="0" presId="urn:microsoft.com/office/officeart/2005/8/layout/hProcess9"/>
    <dgm:cxn modelId="{C128F1B8-6FC1-4363-91D9-094A07748A43}" type="presParOf" srcId="{B973556E-9F4A-4EE2-B74F-E927969135B9}" destId="{B73BE9AF-8366-4BAC-8BB7-3FF92B11209A}" srcOrd="1" destOrd="0" presId="urn:microsoft.com/office/officeart/2005/8/layout/hProcess9"/>
    <dgm:cxn modelId="{CB55A170-50B2-437C-B688-3C638AFCB3A6}" type="presParOf" srcId="{B973556E-9F4A-4EE2-B74F-E927969135B9}" destId="{86C7902C-29AC-46FA-A300-9020C26E3E1B}" srcOrd="2" destOrd="0" presId="urn:microsoft.com/office/officeart/2005/8/layout/hProcess9"/>
    <dgm:cxn modelId="{77EFC14E-1CB1-44C0-8B0C-9FD4B1212B6F}" type="presParOf" srcId="{B973556E-9F4A-4EE2-B74F-E927969135B9}" destId="{F538EA0A-5E6B-4DB4-A876-C56B1A925453}" srcOrd="3" destOrd="0" presId="urn:microsoft.com/office/officeart/2005/8/layout/hProcess9"/>
    <dgm:cxn modelId="{7874AF04-5BCC-4DB3-BEDD-C7D0FBC91C09}" type="presParOf" srcId="{B973556E-9F4A-4EE2-B74F-E927969135B9}" destId="{E620054C-643F-48EA-A14C-3FB71923DA84}" srcOrd="4" destOrd="0" presId="urn:microsoft.com/office/officeart/2005/8/layout/hProcess9"/>
    <dgm:cxn modelId="{00B16E3D-1CC2-47C9-8194-8E854E6D7412}" type="presParOf" srcId="{B973556E-9F4A-4EE2-B74F-E927969135B9}" destId="{E8BE1B43-4D67-41D4-8E27-68D0EF7FD6F7}" srcOrd="5" destOrd="0" presId="urn:microsoft.com/office/officeart/2005/8/layout/hProcess9"/>
    <dgm:cxn modelId="{C26B55A8-D038-431E-8115-299EDE0B7F4C}" type="presParOf" srcId="{B973556E-9F4A-4EE2-B74F-E927969135B9}" destId="{D7A94EA2-E063-49C1-A1FC-32F7FF949E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09C716-3A5F-4E73-ADFF-C31EC26FA539}" type="doc">
      <dgm:prSet loTypeId="urn:microsoft.com/office/officeart/2005/8/layout/hProcess7" loCatId="process" qsTypeId="urn:microsoft.com/office/officeart/2005/8/quickstyle/simple1" qsCatId="simple" csTypeId="urn:microsoft.com/office/officeart/2005/8/colors/accent6_1" csCatId="accent6" phldr="1"/>
      <dgm:spPr/>
      <dgm:t>
        <a:bodyPr/>
        <a:lstStyle/>
        <a:p>
          <a:endParaRPr lang="en-US"/>
        </a:p>
      </dgm:t>
    </dgm:pt>
    <dgm:pt modelId="{B08E23E5-30DE-43AC-A70D-DE8402D7EBE3}">
      <dgm:prSet phldrT="[Text]" phldr="0"/>
      <dgm:spPr/>
      <dgm:t>
        <a:bodyPr/>
        <a:lstStyle/>
        <a:p>
          <a:pPr rtl="0"/>
          <a:r>
            <a:rPr lang="es-EC" b="0" i="0" u="none" strike="noStrike" cap="none" baseline="0" noProof="0" dirty="0" smtClean="0">
              <a:latin typeface="Calibri Light"/>
              <a:cs typeface="Calibri Light"/>
            </a:rPr>
            <a:t>Ética e independencia</a:t>
          </a:r>
          <a:endParaRPr lang="es-EC" b="0" i="0" u="none" strike="noStrike" cap="none" baseline="0" noProof="0" dirty="0">
            <a:latin typeface="Calibri Light"/>
            <a:cs typeface="Calibri Light"/>
          </a:endParaRPr>
        </a:p>
      </dgm:t>
    </dgm:pt>
    <dgm:pt modelId="{DFD55940-5C59-407E-ABCD-7D4E71F0F7CB}" type="parTrans" cxnId="{92BCFE74-BF3B-4E32-95EE-5BAE2B0C35B5}">
      <dgm:prSet/>
      <dgm:spPr/>
      <dgm:t>
        <a:bodyPr/>
        <a:lstStyle/>
        <a:p>
          <a:endParaRPr lang="en-US"/>
        </a:p>
      </dgm:t>
    </dgm:pt>
    <dgm:pt modelId="{8C755704-1524-4ED5-A791-31BA3721C3ED}" type="sibTrans" cxnId="{92BCFE74-BF3B-4E32-95EE-5BAE2B0C35B5}">
      <dgm:prSet/>
      <dgm:spPr/>
      <dgm:t>
        <a:bodyPr/>
        <a:lstStyle/>
        <a:p>
          <a:endParaRPr lang="en-US"/>
        </a:p>
      </dgm:t>
    </dgm:pt>
    <dgm:pt modelId="{51D60178-DAC3-4201-AA91-27B171B1845A}">
      <dgm:prSet phldrT="[Text]" phldr="0"/>
      <dgm:spPr/>
      <dgm:t>
        <a:bodyPr/>
        <a:lstStyle/>
        <a:p>
          <a:pPr rtl="0"/>
          <a:r>
            <a:rPr lang="es-EC" noProof="0" dirty="0" smtClean="0">
              <a:latin typeface="Calibri Light" panose="020F0302020204030204"/>
            </a:rPr>
            <a:t>Juicio profesional</a:t>
          </a:r>
          <a:endParaRPr lang="es-EC" noProof="0" dirty="0"/>
        </a:p>
      </dgm:t>
    </dgm:pt>
    <dgm:pt modelId="{6F231EAD-DD2B-4296-915E-BEDB1E8DBB53}" type="parTrans" cxnId="{D0999F62-61D7-49D5-B837-5E06C572E051}">
      <dgm:prSet/>
      <dgm:spPr/>
      <dgm:t>
        <a:bodyPr/>
        <a:lstStyle/>
        <a:p>
          <a:endParaRPr lang="en-US"/>
        </a:p>
      </dgm:t>
    </dgm:pt>
    <dgm:pt modelId="{E7B637A7-0952-4548-9BD0-D8190FFEAC88}" type="sibTrans" cxnId="{D0999F62-61D7-49D5-B837-5E06C572E051}">
      <dgm:prSet/>
      <dgm:spPr/>
      <dgm:t>
        <a:bodyPr/>
        <a:lstStyle/>
        <a:p>
          <a:endParaRPr lang="en-US"/>
        </a:p>
      </dgm:t>
    </dgm:pt>
    <dgm:pt modelId="{148AA436-9897-4409-8290-D43773BD4E4A}">
      <dgm:prSet phldrT="[Text]" phldr="0"/>
      <dgm:spPr/>
      <dgm:t>
        <a:bodyPr/>
        <a:lstStyle/>
        <a:p>
          <a:pPr rtl="0"/>
          <a:r>
            <a:rPr lang="es-EC" noProof="0" dirty="0" smtClean="0">
              <a:latin typeface="Calibri Light" panose="020F0302020204030204"/>
            </a:rPr>
            <a:t>Control de calidad</a:t>
          </a:r>
          <a:endParaRPr lang="es-EC" noProof="0" dirty="0"/>
        </a:p>
      </dgm:t>
    </dgm:pt>
    <dgm:pt modelId="{BC1A3C43-5C85-465E-A6A5-EF79ADFF8923}" type="parTrans" cxnId="{D461BAD6-8EE8-4F2B-AD13-EF30D1561C6D}">
      <dgm:prSet/>
      <dgm:spPr/>
      <dgm:t>
        <a:bodyPr/>
        <a:lstStyle/>
        <a:p>
          <a:endParaRPr lang="en-US"/>
        </a:p>
      </dgm:t>
    </dgm:pt>
    <dgm:pt modelId="{E2085CDE-9005-41FA-8D3B-E05F0AED1EAE}" type="sibTrans" cxnId="{D461BAD6-8EE8-4F2B-AD13-EF30D1561C6D}">
      <dgm:prSet/>
      <dgm:spPr/>
      <dgm:t>
        <a:bodyPr/>
        <a:lstStyle/>
        <a:p>
          <a:endParaRPr lang="en-US"/>
        </a:p>
      </dgm:t>
    </dgm:pt>
    <dgm:pt modelId="{CDB1DAA4-8449-4583-AE3D-C648123659F9}">
      <dgm:prSet phldrT="[Text]" phldr="0"/>
      <dgm:spPr/>
      <dgm:t>
        <a:bodyPr/>
        <a:lstStyle/>
        <a:p>
          <a:r>
            <a:rPr lang="es-EC" noProof="0" dirty="0" smtClean="0">
              <a:latin typeface="Calibri Light" panose="020F0302020204030204"/>
            </a:rPr>
            <a:t>Materialidad</a:t>
          </a:r>
          <a:endParaRPr lang="es-EC" noProof="0" dirty="0"/>
        </a:p>
      </dgm:t>
    </dgm:pt>
    <dgm:pt modelId="{0CB92C19-5353-4F50-B65A-6F7FEF70BC42}" type="parTrans" cxnId="{8CA33875-3AC8-4638-BA45-49F605529679}">
      <dgm:prSet/>
      <dgm:spPr/>
      <dgm:t>
        <a:bodyPr/>
        <a:lstStyle/>
        <a:p>
          <a:endParaRPr lang="en-US"/>
        </a:p>
      </dgm:t>
    </dgm:pt>
    <dgm:pt modelId="{D11C1FF2-F9C0-4FC0-A0A9-967BAFBB3D4E}" type="sibTrans" cxnId="{8CA33875-3AC8-4638-BA45-49F605529679}">
      <dgm:prSet/>
      <dgm:spPr/>
      <dgm:t>
        <a:bodyPr/>
        <a:lstStyle/>
        <a:p>
          <a:endParaRPr lang="en-US"/>
        </a:p>
      </dgm:t>
    </dgm:pt>
    <dgm:pt modelId="{9D290C85-0BFF-455E-BCFD-1C9C0E0C6EDB}">
      <dgm:prSet phldrT="[Text]" phldr="0"/>
      <dgm:spPr/>
      <dgm:t>
        <a:bodyPr/>
        <a:lstStyle/>
        <a:p>
          <a:pPr rtl="0"/>
          <a:r>
            <a:rPr lang="es-EC" b="0" noProof="0" dirty="0" smtClean="0">
              <a:latin typeface="Calibri Light" panose="020F0302020204030204"/>
            </a:rPr>
            <a:t>Comunicación</a:t>
          </a:r>
          <a:endParaRPr lang="es-EC" b="0" noProof="0" dirty="0"/>
        </a:p>
      </dgm:t>
    </dgm:pt>
    <dgm:pt modelId="{486BFA94-1B17-4623-9F4C-47EF7171CEE1}" type="parTrans" cxnId="{A7ECD68B-4BAE-47D4-AB7A-F1C6551EA491}">
      <dgm:prSet/>
      <dgm:spPr/>
      <dgm:t>
        <a:bodyPr/>
        <a:lstStyle/>
        <a:p>
          <a:endParaRPr lang="en-US"/>
        </a:p>
      </dgm:t>
    </dgm:pt>
    <dgm:pt modelId="{8D682E91-5035-4DA2-9487-F9D12890C5E6}" type="sibTrans" cxnId="{A7ECD68B-4BAE-47D4-AB7A-F1C6551EA491}">
      <dgm:prSet/>
      <dgm:spPr/>
      <dgm:t>
        <a:bodyPr/>
        <a:lstStyle/>
        <a:p>
          <a:endParaRPr lang="en-US"/>
        </a:p>
      </dgm:t>
    </dgm:pt>
    <dgm:pt modelId="{E6B55C18-5252-4D74-90BA-9485F4858B99}">
      <dgm:prSet phldr="0"/>
      <dgm:spPr/>
      <dgm:t>
        <a:bodyPr/>
        <a:lstStyle/>
        <a:p>
          <a:pPr rtl="0"/>
          <a:r>
            <a:rPr lang="en-US" b="1" dirty="0">
              <a:latin typeface="Calibri Light" panose="020F0302020204030204"/>
            </a:rPr>
            <a:t>Planificación</a:t>
          </a:r>
        </a:p>
      </dgm:t>
    </dgm:pt>
    <dgm:pt modelId="{5B01B95F-6C6F-4145-A280-3F9E0E8FB35C}" type="parTrans" cxnId="{C561A3A3-D20C-49A1-B123-86AE8337F521}">
      <dgm:prSet/>
      <dgm:spPr/>
      <dgm:t>
        <a:bodyPr/>
        <a:lstStyle/>
        <a:p>
          <a:endParaRPr lang="es-ES"/>
        </a:p>
      </dgm:t>
    </dgm:pt>
    <dgm:pt modelId="{DF91856E-8818-43CE-923E-2821732F9B7E}" type="sibTrans" cxnId="{C561A3A3-D20C-49A1-B123-86AE8337F521}">
      <dgm:prSet/>
      <dgm:spPr/>
      <dgm:t>
        <a:bodyPr/>
        <a:lstStyle/>
        <a:p>
          <a:endParaRPr lang="es-ES"/>
        </a:p>
      </dgm:t>
    </dgm:pt>
    <dgm:pt modelId="{48E74BE2-EF33-4D05-A03E-D27977D350FD}">
      <dgm:prSet phldr="0"/>
      <dgm:spPr/>
      <dgm:t>
        <a:bodyPr/>
        <a:lstStyle/>
        <a:p>
          <a:pPr rtl="0"/>
          <a:r>
            <a:rPr lang="es-EC" noProof="0" dirty="0" smtClean="0">
              <a:latin typeface="Calibri Light" panose="020F0302020204030204"/>
            </a:rPr>
            <a:t>Planificación del riesgo</a:t>
          </a:r>
          <a:endParaRPr lang="es-EC" noProof="0" dirty="0">
            <a:latin typeface="Calibri Light" panose="020F0302020204030204"/>
          </a:endParaRPr>
        </a:p>
      </dgm:t>
    </dgm:pt>
    <dgm:pt modelId="{0FF78470-EEC5-4E71-8D5A-38F5133AC6FD}" type="parTrans" cxnId="{75A94048-D62F-4B6B-912B-620550E90B5A}">
      <dgm:prSet/>
      <dgm:spPr/>
      <dgm:t>
        <a:bodyPr/>
        <a:lstStyle/>
        <a:p>
          <a:endParaRPr lang="es-ES"/>
        </a:p>
      </dgm:t>
    </dgm:pt>
    <dgm:pt modelId="{0AFAB2B7-1FC6-4A7C-B8CE-83EC29E2687E}" type="sibTrans" cxnId="{75A94048-D62F-4B6B-912B-620550E90B5A}">
      <dgm:prSet/>
      <dgm:spPr/>
      <dgm:t>
        <a:bodyPr/>
        <a:lstStyle/>
        <a:p>
          <a:endParaRPr lang="es-ES"/>
        </a:p>
      </dgm:t>
    </dgm:pt>
    <dgm:pt modelId="{9BB1854A-B8DC-4E66-BDB6-81AEA9FAA4E7}">
      <dgm:prSet phldr="0"/>
      <dgm:spPr/>
      <dgm:t>
        <a:bodyPr/>
        <a:lstStyle/>
        <a:p>
          <a:pPr rtl="0"/>
          <a:r>
            <a:rPr lang="es-EC" noProof="0" dirty="0" smtClean="0">
              <a:latin typeface="Calibri Light" panose="020F0302020204030204"/>
            </a:rPr>
            <a:t>Planificación estratégica</a:t>
          </a:r>
          <a:endParaRPr lang="es-EC" noProof="0" dirty="0">
            <a:latin typeface="Calibri Light" panose="020F0302020204030204"/>
          </a:endParaRPr>
        </a:p>
      </dgm:t>
    </dgm:pt>
    <dgm:pt modelId="{27164515-AD66-4B43-9D2F-555FE229F818}" type="parTrans" cxnId="{7BC8BA7F-44A3-4A6B-8A20-23E81705C4BC}">
      <dgm:prSet/>
      <dgm:spPr/>
      <dgm:t>
        <a:bodyPr/>
        <a:lstStyle/>
        <a:p>
          <a:endParaRPr lang="es-ES"/>
        </a:p>
      </dgm:t>
    </dgm:pt>
    <dgm:pt modelId="{B69DCD46-0073-49E6-B994-D85E3ECA8811}" type="sibTrans" cxnId="{7BC8BA7F-44A3-4A6B-8A20-23E81705C4BC}">
      <dgm:prSet/>
      <dgm:spPr/>
      <dgm:t>
        <a:bodyPr/>
        <a:lstStyle/>
        <a:p>
          <a:endParaRPr lang="es-ES"/>
        </a:p>
      </dgm:t>
    </dgm:pt>
    <dgm:pt modelId="{9C64EC3B-656F-4A96-A7AF-3D0EBE2B9226}">
      <dgm:prSet phldr="0"/>
      <dgm:spPr/>
      <dgm:t>
        <a:bodyPr/>
        <a:lstStyle/>
        <a:p>
          <a:pPr rtl="0"/>
          <a:r>
            <a:rPr lang="es-EC" noProof="0" dirty="0" smtClean="0">
              <a:latin typeface="Calibri Light" panose="020F0302020204030204"/>
            </a:rPr>
            <a:t>Selección de muestra</a:t>
          </a:r>
          <a:endParaRPr lang="es-EC" noProof="0" dirty="0"/>
        </a:p>
      </dgm:t>
    </dgm:pt>
    <dgm:pt modelId="{50FA1C0B-073A-41E9-BECE-A0B8E92FE4D4}" type="parTrans" cxnId="{E6DAE505-2B65-4A40-86EF-78E3D5B6B448}">
      <dgm:prSet/>
      <dgm:spPr/>
      <dgm:t>
        <a:bodyPr/>
        <a:lstStyle/>
        <a:p>
          <a:endParaRPr lang="es-ES"/>
        </a:p>
      </dgm:t>
    </dgm:pt>
    <dgm:pt modelId="{EE83FB73-60D3-43FB-8C44-D7704014B2B8}" type="sibTrans" cxnId="{E6DAE505-2B65-4A40-86EF-78E3D5B6B448}">
      <dgm:prSet/>
      <dgm:spPr/>
      <dgm:t>
        <a:bodyPr/>
        <a:lstStyle/>
        <a:p>
          <a:endParaRPr lang="es-ES"/>
        </a:p>
      </dgm:t>
    </dgm:pt>
    <dgm:pt modelId="{DE896123-640E-4892-9946-8C692F66A9BD}">
      <dgm:prSet phldr="0"/>
      <dgm:spPr/>
      <dgm:t>
        <a:bodyPr/>
        <a:lstStyle/>
        <a:p>
          <a:pPr rtl="0"/>
          <a:r>
            <a:rPr lang="es-EC" b="0" noProof="0" dirty="0" smtClean="0">
              <a:latin typeface="Calibri Light" panose="020F0302020204030204"/>
            </a:rPr>
            <a:t>Objetivos, Alcance de auditoría</a:t>
          </a:r>
          <a:endParaRPr lang="es-EC" b="0" noProof="0" dirty="0">
            <a:latin typeface="Calibri Light" panose="020F0302020204030204"/>
          </a:endParaRPr>
        </a:p>
      </dgm:t>
    </dgm:pt>
    <dgm:pt modelId="{81EA2868-F7BA-454E-BB83-FCBE4F475799}" type="parTrans" cxnId="{7F206974-E49B-4275-BB9A-69D948177856}">
      <dgm:prSet/>
      <dgm:spPr/>
      <dgm:t>
        <a:bodyPr/>
        <a:lstStyle/>
        <a:p>
          <a:endParaRPr lang="es-ES"/>
        </a:p>
      </dgm:t>
    </dgm:pt>
    <dgm:pt modelId="{FC86ECD5-4A61-4C1D-A957-4815C7CF075E}" type="sibTrans" cxnId="{7F206974-E49B-4275-BB9A-69D948177856}">
      <dgm:prSet/>
      <dgm:spPr/>
      <dgm:t>
        <a:bodyPr/>
        <a:lstStyle/>
        <a:p>
          <a:endParaRPr lang="es-ES"/>
        </a:p>
      </dgm:t>
    </dgm:pt>
    <dgm:pt modelId="{D38519B0-718F-4A06-B361-D87B52F31FC0}">
      <dgm:prSet phldr="0"/>
      <dgm:spPr/>
      <dgm:t>
        <a:bodyPr/>
        <a:lstStyle/>
        <a:p>
          <a:r>
            <a:rPr lang="en-US" b="1" dirty="0">
              <a:latin typeface="Calibri Light" panose="020F0302020204030204"/>
            </a:rPr>
            <a:t>Herramientas</a:t>
          </a:r>
        </a:p>
      </dgm:t>
    </dgm:pt>
    <dgm:pt modelId="{5E03ED9F-65C4-46A3-AF6A-0DFCBFE409F6}" type="parTrans" cxnId="{3EAA1F59-932D-43F7-A6D7-4943E24D05AA}">
      <dgm:prSet/>
      <dgm:spPr/>
      <dgm:t>
        <a:bodyPr/>
        <a:lstStyle/>
        <a:p>
          <a:endParaRPr lang="es-ES"/>
        </a:p>
      </dgm:t>
    </dgm:pt>
    <dgm:pt modelId="{77868FDA-D512-4994-877A-07D7EB12EA7F}" type="sibTrans" cxnId="{3EAA1F59-932D-43F7-A6D7-4943E24D05AA}">
      <dgm:prSet/>
      <dgm:spPr/>
      <dgm:t>
        <a:bodyPr/>
        <a:lstStyle/>
        <a:p>
          <a:endParaRPr lang="es-ES"/>
        </a:p>
      </dgm:t>
    </dgm:pt>
    <dgm:pt modelId="{EA2D8CAE-D652-452C-8808-08D8FEBAA5B5}">
      <dgm:prSet phldr="0"/>
      <dgm:spPr/>
      <dgm:t>
        <a:bodyPr/>
        <a:lstStyle/>
        <a:p>
          <a:pPr rtl="0"/>
          <a:r>
            <a:rPr lang="es-EC" noProof="0" dirty="0" smtClean="0">
              <a:latin typeface="Calibri Light" panose="020F0302020204030204"/>
            </a:rPr>
            <a:t>Técnicas de planificación</a:t>
          </a:r>
          <a:endParaRPr lang="es-EC" noProof="0" dirty="0"/>
        </a:p>
      </dgm:t>
    </dgm:pt>
    <dgm:pt modelId="{F227E332-DB4F-4EC9-AA47-E848F0E8EF1D}" type="parTrans" cxnId="{BB8A9699-0470-4AEF-BA7C-F2FF9CF6B35F}">
      <dgm:prSet/>
      <dgm:spPr/>
      <dgm:t>
        <a:bodyPr/>
        <a:lstStyle/>
        <a:p>
          <a:endParaRPr lang="es-ES"/>
        </a:p>
      </dgm:t>
    </dgm:pt>
    <dgm:pt modelId="{6EAF31E9-B44B-4248-982E-96A9F1945B6A}" type="sibTrans" cxnId="{BB8A9699-0470-4AEF-BA7C-F2FF9CF6B35F}">
      <dgm:prSet/>
      <dgm:spPr/>
      <dgm:t>
        <a:bodyPr/>
        <a:lstStyle/>
        <a:p>
          <a:endParaRPr lang="es-ES"/>
        </a:p>
      </dgm:t>
    </dgm:pt>
    <dgm:pt modelId="{76C5FD64-8FAA-4993-81FE-0670A5694EDE}">
      <dgm:prSet phldr="0"/>
      <dgm:spPr/>
      <dgm:t>
        <a:bodyPr/>
        <a:lstStyle/>
        <a:p>
          <a:pPr rtl="0"/>
          <a:r>
            <a:rPr lang="es-EC" noProof="0" dirty="0" smtClean="0">
              <a:latin typeface="Calibri Light" panose="020F0302020204030204"/>
            </a:rPr>
            <a:t>Riesgo de auditoría</a:t>
          </a:r>
          <a:endParaRPr lang="es-EC" noProof="0" dirty="0">
            <a:latin typeface="Calibri Light" panose="020F0302020204030204"/>
          </a:endParaRPr>
        </a:p>
      </dgm:t>
    </dgm:pt>
    <dgm:pt modelId="{373F7D30-D83F-4E23-8FCE-771CEEB9C39E}" type="parTrans" cxnId="{BB354EC0-80FF-4982-812C-6BEFAFD10E30}">
      <dgm:prSet/>
      <dgm:spPr/>
      <dgm:t>
        <a:bodyPr/>
        <a:lstStyle/>
        <a:p>
          <a:endParaRPr lang="es-ES"/>
        </a:p>
      </dgm:t>
    </dgm:pt>
    <dgm:pt modelId="{8068F213-9E9A-41F2-B5ED-5CC8D491AA36}" type="sibTrans" cxnId="{BB354EC0-80FF-4982-812C-6BEFAFD10E30}">
      <dgm:prSet/>
      <dgm:spPr/>
      <dgm:t>
        <a:bodyPr/>
        <a:lstStyle/>
        <a:p>
          <a:endParaRPr lang="es-ES"/>
        </a:p>
      </dgm:t>
    </dgm:pt>
    <dgm:pt modelId="{FFDDC999-A202-4765-A430-51DC13D0F6F4}">
      <dgm:prSet phldr="0"/>
      <dgm:spPr/>
      <dgm:t>
        <a:bodyPr/>
        <a:lstStyle/>
        <a:p>
          <a:pPr rtl="0"/>
          <a:r>
            <a:rPr lang="en-US" b="0" smtClean="0">
              <a:latin typeface="Calibri Light" panose="020F0302020204030204"/>
            </a:rPr>
            <a:t>E</a:t>
          </a:r>
          <a:r>
            <a:rPr lang="es-EC" b="0" noProof="0" dirty="0" smtClean="0">
              <a:latin typeface="Calibri Light" panose="020F0302020204030204"/>
            </a:rPr>
            <a:t>videncia</a:t>
          </a:r>
          <a:endParaRPr lang="es-EC" b="1" noProof="0" dirty="0">
            <a:latin typeface="Calibri Light" panose="020F0302020204030204"/>
          </a:endParaRPr>
        </a:p>
      </dgm:t>
    </dgm:pt>
    <dgm:pt modelId="{8585E3EA-A09E-487A-BC0F-E1DC85D4FA28}" type="parTrans" cxnId="{F70CEE5B-4F24-4CCB-95E9-0E09F946BC57}">
      <dgm:prSet/>
      <dgm:spPr/>
      <dgm:t>
        <a:bodyPr/>
        <a:lstStyle/>
        <a:p>
          <a:endParaRPr lang="es-ES"/>
        </a:p>
      </dgm:t>
    </dgm:pt>
    <dgm:pt modelId="{FFDD6947-C47C-493E-9E1D-506414C211B1}" type="sibTrans" cxnId="{F70CEE5B-4F24-4CCB-95E9-0E09F946BC57}">
      <dgm:prSet/>
      <dgm:spPr/>
      <dgm:t>
        <a:bodyPr/>
        <a:lstStyle/>
        <a:p>
          <a:endParaRPr lang="es-ES"/>
        </a:p>
      </dgm:t>
    </dgm:pt>
    <dgm:pt modelId="{B384B517-A736-4AF1-B2D3-F11D0D2FA5FD}">
      <dgm:prSet phldr="0"/>
      <dgm:spPr/>
      <dgm:t>
        <a:bodyPr/>
        <a:lstStyle/>
        <a:p>
          <a:pPr rtl="0"/>
          <a:r>
            <a:rPr lang="es-EC" noProof="0" dirty="0" smtClean="0">
              <a:latin typeface="Calibri Light" panose="020F0302020204030204"/>
            </a:rPr>
            <a:t>Técnicas de ejecución</a:t>
          </a:r>
          <a:endParaRPr lang="es-EC" noProof="0" dirty="0"/>
        </a:p>
      </dgm:t>
    </dgm:pt>
    <dgm:pt modelId="{6D60FEAD-7F06-4A6D-9ABC-35C9EA7EF573}" type="parTrans" cxnId="{40E76C7E-0DC1-46EC-AA76-DF5C18B0C0DB}">
      <dgm:prSet/>
      <dgm:spPr/>
      <dgm:t>
        <a:bodyPr/>
        <a:lstStyle/>
        <a:p>
          <a:endParaRPr lang="es-ES"/>
        </a:p>
      </dgm:t>
    </dgm:pt>
    <dgm:pt modelId="{918B01E9-D3C5-4440-8231-6058681D4006}" type="sibTrans" cxnId="{40E76C7E-0DC1-46EC-AA76-DF5C18B0C0DB}">
      <dgm:prSet/>
      <dgm:spPr/>
      <dgm:t>
        <a:bodyPr/>
        <a:lstStyle/>
        <a:p>
          <a:endParaRPr lang="es-ES"/>
        </a:p>
      </dgm:t>
    </dgm:pt>
    <dgm:pt modelId="{CA8E581C-FBFE-4897-B5A0-61F245CA12FE}">
      <dgm:prSet phldr="0"/>
      <dgm:spPr/>
      <dgm:t>
        <a:bodyPr/>
        <a:lstStyle/>
        <a:p>
          <a:pPr rtl="0"/>
          <a:r>
            <a:rPr lang="es-EC" b="0" noProof="0" dirty="0" smtClean="0">
              <a:latin typeface="Calibri Light" panose="020F0302020204030204"/>
            </a:rPr>
            <a:t>Supervisión y revisión</a:t>
          </a:r>
          <a:endParaRPr lang="es-EC" b="0" noProof="0" dirty="0">
            <a:latin typeface="Calibri Light" panose="020F0302020204030204"/>
          </a:endParaRPr>
        </a:p>
      </dgm:t>
    </dgm:pt>
    <dgm:pt modelId="{69C73182-ADDF-4CB9-854F-4ACA70A78589}" type="parTrans" cxnId="{95DA57B3-7068-4C0A-AFC9-2D1E45EAD720}">
      <dgm:prSet/>
      <dgm:spPr/>
      <dgm:t>
        <a:bodyPr/>
        <a:lstStyle/>
        <a:p>
          <a:endParaRPr lang="es-ES"/>
        </a:p>
      </dgm:t>
    </dgm:pt>
    <dgm:pt modelId="{761C3716-BEA5-4D12-A3BC-5A7A77CDBEF8}" type="sibTrans" cxnId="{95DA57B3-7068-4C0A-AFC9-2D1E45EAD720}">
      <dgm:prSet/>
      <dgm:spPr/>
      <dgm:t>
        <a:bodyPr/>
        <a:lstStyle/>
        <a:p>
          <a:endParaRPr lang="es-ES"/>
        </a:p>
      </dgm:t>
    </dgm:pt>
    <dgm:pt modelId="{B3413C87-79DF-4440-91FA-DC0B354859C1}">
      <dgm:prSet phldr="0"/>
      <dgm:spPr/>
      <dgm:t>
        <a:bodyPr/>
        <a:lstStyle/>
        <a:p>
          <a:pPr rtl="0"/>
          <a:r>
            <a:rPr lang="en-US" b="1" i="0" u="none" strike="noStrike" cap="none" baseline="0" noProof="0" dirty="0">
              <a:latin typeface="Calibri Light"/>
              <a:cs typeface="Calibri Light"/>
            </a:rPr>
            <a:t>Principios</a:t>
          </a:r>
          <a:endParaRPr lang="en-US" dirty="0"/>
        </a:p>
      </dgm:t>
    </dgm:pt>
    <dgm:pt modelId="{17F79988-F79A-43C7-8D9F-6717C698BA81}" type="parTrans" cxnId="{2761F56F-875E-4794-B49C-695B4B0EB7C5}">
      <dgm:prSet/>
      <dgm:spPr/>
      <dgm:t>
        <a:bodyPr/>
        <a:lstStyle/>
        <a:p>
          <a:endParaRPr lang="es-ES"/>
        </a:p>
      </dgm:t>
    </dgm:pt>
    <dgm:pt modelId="{CF659D1B-9C32-4061-A1DC-8C7F6B04425A}" type="sibTrans" cxnId="{2761F56F-875E-4794-B49C-695B4B0EB7C5}">
      <dgm:prSet/>
      <dgm:spPr/>
      <dgm:t>
        <a:bodyPr/>
        <a:lstStyle/>
        <a:p>
          <a:endParaRPr lang="es-ES"/>
        </a:p>
      </dgm:t>
    </dgm:pt>
    <dgm:pt modelId="{A763FC8C-4767-4A30-975B-5CDC1E5956D6}">
      <dgm:prSet phldr="0"/>
      <dgm:spPr/>
      <dgm:t>
        <a:bodyPr/>
        <a:lstStyle/>
        <a:p>
          <a:pPr rtl="0"/>
          <a:r>
            <a:rPr lang="es-EC" b="0" noProof="0" dirty="0" smtClean="0">
              <a:latin typeface="Calibri Light" panose="020F0302020204030204"/>
            </a:rPr>
            <a:t>Capacidades</a:t>
          </a:r>
          <a:endParaRPr lang="es-EC" b="0" noProof="0" dirty="0">
            <a:latin typeface="Calibri Light" panose="020F0302020204030204"/>
          </a:endParaRPr>
        </a:p>
      </dgm:t>
    </dgm:pt>
    <dgm:pt modelId="{63624DB2-102C-4FD1-8DE4-A8FBC23B1795}" type="parTrans" cxnId="{B1FF2DDD-7A43-4F7F-B9AB-FE009C6CDDAD}">
      <dgm:prSet/>
      <dgm:spPr/>
      <dgm:t>
        <a:bodyPr/>
        <a:lstStyle/>
        <a:p>
          <a:endParaRPr lang="es-ES"/>
        </a:p>
      </dgm:t>
    </dgm:pt>
    <dgm:pt modelId="{7E0AFA94-8DF9-412D-8F51-5FD0802D2D9B}" type="sibTrans" cxnId="{B1FF2DDD-7A43-4F7F-B9AB-FE009C6CDDAD}">
      <dgm:prSet/>
      <dgm:spPr/>
      <dgm:t>
        <a:bodyPr/>
        <a:lstStyle/>
        <a:p>
          <a:endParaRPr lang="es-ES"/>
        </a:p>
      </dgm:t>
    </dgm:pt>
    <dgm:pt modelId="{C3C1D548-CABD-48F1-88A8-29435E001784}">
      <dgm:prSet phldr="0"/>
      <dgm:spPr/>
      <dgm:t>
        <a:bodyPr/>
        <a:lstStyle/>
        <a:p>
          <a:r>
            <a:rPr lang="en-US" b="1" dirty="0">
              <a:latin typeface="Calibri Light" panose="020F0302020204030204"/>
            </a:rPr>
            <a:t>Ejecución</a:t>
          </a:r>
          <a:endParaRPr lang="en-US" b="0" dirty="0"/>
        </a:p>
      </dgm:t>
    </dgm:pt>
    <dgm:pt modelId="{6E852DAA-F253-4537-B8AB-73C3C2B9B10B}" type="parTrans" cxnId="{F5A81AFA-DCE4-4DC2-8D49-041C32F11FC7}">
      <dgm:prSet/>
      <dgm:spPr/>
      <dgm:t>
        <a:bodyPr/>
        <a:lstStyle/>
        <a:p>
          <a:endParaRPr lang="es-ES"/>
        </a:p>
      </dgm:t>
    </dgm:pt>
    <dgm:pt modelId="{5CA69B86-035E-42A0-895F-42F72863C62B}" type="sibTrans" cxnId="{F5A81AFA-DCE4-4DC2-8D49-041C32F11FC7}">
      <dgm:prSet/>
      <dgm:spPr/>
      <dgm:t>
        <a:bodyPr/>
        <a:lstStyle/>
        <a:p>
          <a:endParaRPr lang="es-ES"/>
        </a:p>
      </dgm:t>
    </dgm:pt>
    <dgm:pt modelId="{BEE813CB-5515-4B27-9B6B-0848035A0860}">
      <dgm:prSet phldr="0"/>
      <dgm:spPr/>
      <dgm:t>
        <a:bodyPr/>
        <a:lstStyle/>
        <a:p>
          <a:pPr rtl="0"/>
          <a:r>
            <a:rPr lang="es-EC" b="0" noProof="0" dirty="0" smtClean="0">
              <a:latin typeface="Calibri Light" panose="020F0302020204030204"/>
            </a:rPr>
            <a:t>Gestión de irregularidades</a:t>
          </a:r>
          <a:endParaRPr lang="es-EC" b="0" noProof="0" dirty="0">
            <a:latin typeface="Calibri Light" panose="020F0302020204030204"/>
          </a:endParaRPr>
        </a:p>
      </dgm:t>
    </dgm:pt>
    <dgm:pt modelId="{DAC4D5B2-7A81-4656-A535-5E730C259CB4}" type="parTrans" cxnId="{8574F058-1AA4-46C2-B335-C70F7C34711C}">
      <dgm:prSet/>
      <dgm:spPr/>
      <dgm:t>
        <a:bodyPr/>
        <a:lstStyle/>
        <a:p>
          <a:endParaRPr lang="es-ES"/>
        </a:p>
      </dgm:t>
    </dgm:pt>
    <dgm:pt modelId="{1220A294-602D-4B3E-AF04-D234CE478187}" type="sibTrans" cxnId="{8574F058-1AA4-46C2-B335-C70F7C34711C}">
      <dgm:prSet/>
      <dgm:spPr/>
      <dgm:t>
        <a:bodyPr/>
        <a:lstStyle/>
        <a:p>
          <a:endParaRPr lang="es-ES"/>
        </a:p>
      </dgm:t>
    </dgm:pt>
    <dgm:pt modelId="{DE69D7D3-D94F-4570-8ED4-678142E82191}">
      <dgm:prSet phldr="0"/>
      <dgm:spPr/>
      <dgm:t>
        <a:bodyPr/>
        <a:lstStyle/>
        <a:p>
          <a:r>
            <a:rPr lang="es-EC" b="0" noProof="0" dirty="0" smtClean="0">
              <a:latin typeface="Calibri Light" panose="020F0302020204030204"/>
            </a:rPr>
            <a:t>Limitaciones</a:t>
          </a:r>
          <a:endParaRPr lang="es-EC" b="0" noProof="0" dirty="0">
            <a:latin typeface="Calibri Light" panose="020F0302020204030204"/>
          </a:endParaRPr>
        </a:p>
      </dgm:t>
    </dgm:pt>
    <dgm:pt modelId="{E237EA0E-3758-469D-9D24-DF575E8D8B4C}" type="parTrans" cxnId="{2EA4BAB4-6784-40D1-909A-4C62F8A6079F}">
      <dgm:prSet/>
      <dgm:spPr/>
      <dgm:t>
        <a:bodyPr/>
        <a:lstStyle/>
        <a:p>
          <a:endParaRPr lang="es-ES"/>
        </a:p>
      </dgm:t>
    </dgm:pt>
    <dgm:pt modelId="{81EC3054-D115-4E2E-BFE7-F79E9978E50C}" type="sibTrans" cxnId="{2EA4BAB4-6784-40D1-909A-4C62F8A6079F}">
      <dgm:prSet/>
      <dgm:spPr/>
      <dgm:t>
        <a:bodyPr/>
        <a:lstStyle/>
        <a:p>
          <a:endParaRPr lang="es-ES"/>
        </a:p>
      </dgm:t>
    </dgm:pt>
    <dgm:pt modelId="{48AB958D-3B4A-4A95-960D-AA0E5507338C}">
      <dgm:prSet phldr="0"/>
      <dgm:spPr/>
      <dgm:t>
        <a:bodyPr/>
        <a:lstStyle/>
        <a:p>
          <a:r>
            <a:rPr lang="es-EC" b="0" noProof="0" dirty="0" smtClean="0">
              <a:latin typeface="Calibri Light" panose="020F0302020204030204"/>
            </a:rPr>
            <a:t>Seguimiento</a:t>
          </a:r>
          <a:endParaRPr lang="es-EC" b="0" noProof="0" dirty="0">
            <a:latin typeface="Calibri Light" panose="020F0302020204030204"/>
          </a:endParaRPr>
        </a:p>
      </dgm:t>
    </dgm:pt>
    <dgm:pt modelId="{ADBAF7B9-D3AD-48B7-9C69-AAD241924AB7}" type="parTrans" cxnId="{6A5E16FB-A61C-4388-910A-487B50F2F416}">
      <dgm:prSet/>
      <dgm:spPr/>
      <dgm:t>
        <a:bodyPr/>
        <a:lstStyle/>
        <a:p>
          <a:endParaRPr lang="es-ES"/>
        </a:p>
      </dgm:t>
    </dgm:pt>
    <dgm:pt modelId="{E9186DAB-04A9-4B90-A9C8-FCE152FEE612}" type="sibTrans" cxnId="{6A5E16FB-A61C-4388-910A-487B50F2F416}">
      <dgm:prSet/>
      <dgm:spPr/>
      <dgm:t>
        <a:bodyPr/>
        <a:lstStyle/>
        <a:p>
          <a:endParaRPr lang="es-ES"/>
        </a:p>
      </dgm:t>
    </dgm:pt>
    <dgm:pt modelId="{D16D7B53-1765-4258-ABFA-AFC18DA202A8}">
      <dgm:prSet phldr="0"/>
      <dgm:spPr/>
      <dgm:t>
        <a:bodyPr/>
        <a:lstStyle/>
        <a:p>
          <a:r>
            <a:rPr lang="en-US" b="0" dirty="0">
              <a:latin typeface="Calibri Light" panose="020F0302020204030204"/>
            </a:rPr>
            <a:t>Informe</a:t>
          </a:r>
        </a:p>
      </dgm:t>
    </dgm:pt>
    <dgm:pt modelId="{4244E73B-8D50-4CBE-9836-EACF4A96EA60}" type="parTrans" cxnId="{02FBD47B-CCB2-4048-B420-EFC9DC7FA0D9}">
      <dgm:prSet/>
      <dgm:spPr/>
      <dgm:t>
        <a:bodyPr/>
        <a:lstStyle/>
        <a:p>
          <a:endParaRPr lang="es-ES"/>
        </a:p>
      </dgm:t>
    </dgm:pt>
    <dgm:pt modelId="{1BAD5B1F-725D-4518-88C4-2F5406057CA9}" type="sibTrans" cxnId="{02FBD47B-CCB2-4048-B420-EFC9DC7FA0D9}">
      <dgm:prSet/>
      <dgm:spPr/>
      <dgm:t>
        <a:bodyPr/>
        <a:lstStyle/>
        <a:p>
          <a:endParaRPr lang="es-ES"/>
        </a:p>
      </dgm:t>
    </dgm:pt>
    <dgm:pt modelId="{0E837064-62B6-42A1-B0C0-DE52C95A124A}">
      <dgm:prSet phldr="0"/>
      <dgm:spPr/>
      <dgm:t>
        <a:bodyPr/>
        <a:lstStyle/>
        <a:p>
          <a:pPr rtl="0"/>
          <a:r>
            <a:rPr lang="es-EC" b="0" noProof="0" dirty="0" smtClean="0">
              <a:latin typeface="Calibri Light" panose="020F0302020204030204"/>
            </a:rPr>
            <a:t>Requisitos de presentación</a:t>
          </a:r>
          <a:endParaRPr lang="es-EC" b="0" noProof="0" dirty="0">
            <a:latin typeface="Calibri Light" panose="020F0302020204030204"/>
          </a:endParaRPr>
        </a:p>
      </dgm:t>
    </dgm:pt>
    <dgm:pt modelId="{02BD3835-B58A-47C7-87AA-5D16D603F771}" type="parTrans" cxnId="{A23BC76D-D8AC-491D-9A64-A616AEE7CC50}">
      <dgm:prSet/>
      <dgm:spPr/>
      <dgm:t>
        <a:bodyPr/>
        <a:lstStyle/>
        <a:p>
          <a:endParaRPr lang="es-ES"/>
        </a:p>
      </dgm:t>
    </dgm:pt>
    <dgm:pt modelId="{842072C7-A628-4CD6-816A-002389C5D1CC}" type="sibTrans" cxnId="{A23BC76D-D8AC-491D-9A64-A616AEE7CC50}">
      <dgm:prSet/>
      <dgm:spPr/>
      <dgm:t>
        <a:bodyPr/>
        <a:lstStyle/>
        <a:p>
          <a:endParaRPr lang="es-ES"/>
        </a:p>
      </dgm:t>
    </dgm:pt>
    <dgm:pt modelId="{BB44976A-140D-4170-A45A-5BDF5E4141A7}">
      <dgm:prSet phldr="0"/>
      <dgm:spPr/>
      <dgm:t>
        <a:bodyPr/>
        <a:lstStyle/>
        <a:p>
          <a:pPr rtl="0"/>
          <a:r>
            <a:rPr lang="es-EC" b="0" noProof="0" dirty="0" smtClean="0">
              <a:latin typeface="Calibri Light" panose="020F0302020204030204"/>
            </a:rPr>
            <a:t>Contenidos y formato</a:t>
          </a:r>
          <a:endParaRPr lang="es-EC" b="0" noProof="0" dirty="0">
            <a:latin typeface="Calibri Light" panose="020F0302020204030204"/>
          </a:endParaRPr>
        </a:p>
      </dgm:t>
    </dgm:pt>
    <dgm:pt modelId="{887478C5-FC66-47D5-B6BD-57A5C531636C}" type="parTrans" cxnId="{A4B74FE9-D852-4446-8133-B5B150F8C1D7}">
      <dgm:prSet/>
      <dgm:spPr/>
      <dgm:t>
        <a:bodyPr/>
        <a:lstStyle/>
        <a:p>
          <a:endParaRPr lang="es-ES"/>
        </a:p>
      </dgm:t>
    </dgm:pt>
    <dgm:pt modelId="{BC89CEF8-44C7-438C-ACAA-80C6F4484391}" type="sibTrans" cxnId="{A4B74FE9-D852-4446-8133-B5B150F8C1D7}">
      <dgm:prSet/>
      <dgm:spPr/>
      <dgm:t>
        <a:bodyPr/>
        <a:lstStyle/>
        <a:p>
          <a:endParaRPr lang="es-ES"/>
        </a:p>
      </dgm:t>
    </dgm:pt>
    <dgm:pt modelId="{02E08CD9-9496-44F3-B731-F8EAD4E25106}">
      <dgm:prSet phldr="0"/>
      <dgm:spPr/>
      <dgm:t>
        <a:bodyPr/>
        <a:lstStyle/>
        <a:p>
          <a:pPr rtl="0"/>
          <a:r>
            <a:rPr lang="es-EC" noProof="0" dirty="0" smtClean="0">
              <a:latin typeface="Calibri Light" panose="020F0302020204030204"/>
            </a:rPr>
            <a:t>Herramientas de auditoría de TI</a:t>
          </a:r>
          <a:endParaRPr lang="es-EC" noProof="0" dirty="0">
            <a:latin typeface="Calibri Light" panose="020F0302020204030204"/>
          </a:endParaRPr>
        </a:p>
      </dgm:t>
    </dgm:pt>
    <dgm:pt modelId="{9B299AE4-6CBC-4B4A-991A-F0DBBB2DB94F}" type="parTrans" cxnId="{365C9BE3-E07B-42EC-BDA6-DFA4A62916F9}">
      <dgm:prSet/>
      <dgm:spPr/>
      <dgm:t>
        <a:bodyPr/>
        <a:lstStyle/>
        <a:p>
          <a:endParaRPr lang="es-ES"/>
        </a:p>
      </dgm:t>
    </dgm:pt>
    <dgm:pt modelId="{DF079AEB-A516-49A6-83BC-1E5290032994}" type="sibTrans" cxnId="{365C9BE3-E07B-42EC-BDA6-DFA4A62916F9}">
      <dgm:prSet/>
      <dgm:spPr/>
      <dgm:t>
        <a:bodyPr/>
        <a:lstStyle/>
        <a:p>
          <a:endParaRPr lang="es-ES"/>
        </a:p>
      </dgm:t>
    </dgm:pt>
    <dgm:pt modelId="{9BE4139A-68D4-48D5-AF74-0041428E0D02}">
      <dgm:prSet phldr="0"/>
      <dgm:spPr/>
      <dgm:t>
        <a:bodyPr/>
        <a:lstStyle/>
        <a:p>
          <a:pPr rtl="0"/>
          <a:r>
            <a:rPr lang="es-EC" noProof="0" dirty="0" smtClean="0">
              <a:latin typeface="Calibri Light" panose="020F0302020204030204"/>
            </a:rPr>
            <a:t>Elección de herramientas de preservación de </a:t>
          </a:r>
          <a:r>
            <a:rPr lang="es-EC" noProof="0" dirty="0" err="1" smtClean="0">
              <a:latin typeface="Calibri Light" panose="020F0302020204030204"/>
            </a:rPr>
            <a:t>inf</a:t>
          </a:r>
          <a:r>
            <a:rPr lang="es-EC" noProof="0" dirty="0" smtClean="0">
              <a:latin typeface="Calibri Light" panose="020F0302020204030204"/>
            </a:rPr>
            <a:t>.</a:t>
          </a:r>
          <a:endParaRPr lang="es-EC" noProof="0" dirty="0">
            <a:latin typeface="Calibri Light" panose="020F0302020204030204"/>
          </a:endParaRPr>
        </a:p>
      </dgm:t>
    </dgm:pt>
    <dgm:pt modelId="{736AD1EA-08DB-4356-A69C-501B5727FA10}" type="parTrans" cxnId="{3A56CFD4-5C5E-460A-AC77-DDAB4B794101}">
      <dgm:prSet/>
      <dgm:spPr/>
      <dgm:t>
        <a:bodyPr/>
        <a:lstStyle/>
        <a:p>
          <a:endParaRPr lang="es-ES"/>
        </a:p>
      </dgm:t>
    </dgm:pt>
    <dgm:pt modelId="{ACB4AF7D-BDF2-4AD6-8E2F-DD79D7C00173}" type="sibTrans" cxnId="{3A56CFD4-5C5E-460A-AC77-DDAB4B794101}">
      <dgm:prSet/>
      <dgm:spPr/>
      <dgm:t>
        <a:bodyPr/>
        <a:lstStyle/>
        <a:p>
          <a:endParaRPr lang="es-ES"/>
        </a:p>
      </dgm:t>
    </dgm:pt>
    <dgm:pt modelId="{4C58F44C-D7D1-4E07-8F6F-79D6FFFA306E}" type="pres">
      <dgm:prSet presAssocID="{D809C716-3A5F-4E73-ADFF-C31EC26FA539}" presName="Name0" presStyleCnt="0">
        <dgm:presLayoutVars>
          <dgm:dir/>
          <dgm:animLvl val="lvl"/>
          <dgm:resizeHandles val="exact"/>
        </dgm:presLayoutVars>
      </dgm:prSet>
      <dgm:spPr/>
      <dgm:t>
        <a:bodyPr/>
        <a:lstStyle/>
        <a:p>
          <a:endParaRPr lang="es-ES"/>
        </a:p>
      </dgm:t>
    </dgm:pt>
    <dgm:pt modelId="{BC599981-69E9-4092-81C6-0FD28DF1EDC2}" type="pres">
      <dgm:prSet presAssocID="{B3413C87-79DF-4440-91FA-DC0B354859C1}" presName="compositeNode" presStyleCnt="0">
        <dgm:presLayoutVars>
          <dgm:bulletEnabled val="1"/>
        </dgm:presLayoutVars>
      </dgm:prSet>
      <dgm:spPr/>
    </dgm:pt>
    <dgm:pt modelId="{DDD89D67-2C21-4AEA-9FEA-6605BEFAFF80}" type="pres">
      <dgm:prSet presAssocID="{B3413C87-79DF-4440-91FA-DC0B354859C1}" presName="bgRect" presStyleLbl="node1" presStyleIdx="0" presStyleCnt="5"/>
      <dgm:spPr/>
      <dgm:t>
        <a:bodyPr/>
        <a:lstStyle/>
        <a:p>
          <a:endParaRPr lang="es-ES"/>
        </a:p>
      </dgm:t>
    </dgm:pt>
    <dgm:pt modelId="{0CD80EA4-F9A6-4CEB-882B-C92B48E26C4E}" type="pres">
      <dgm:prSet presAssocID="{B3413C87-79DF-4440-91FA-DC0B354859C1}" presName="parentNode" presStyleLbl="node1" presStyleIdx="0" presStyleCnt="5">
        <dgm:presLayoutVars>
          <dgm:chMax val="0"/>
          <dgm:bulletEnabled val="1"/>
        </dgm:presLayoutVars>
      </dgm:prSet>
      <dgm:spPr/>
      <dgm:t>
        <a:bodyPr/>
        <a:lstStyle/>
        <a:p>
          <a:endParaRPr lang="es-ES"/>
        </a:p>
      </dgm:t>
    </dgm:pt>
    <dgm:pt modelId="{DD0F9354-9D42-46DA-A9EB-FFC30B9563AB}" type="pres">
      <dgm:prSet presAssocID="{B3413C87-79DF-4440-91FA-DC0B354859C1}" presName="childNode" presStyleLbl="node1" presStyleIdx="0" presStyleCnt="5">
        <dgm:presLayoutVars>
          <dgm:bulletEnabled val="1"/>
        </dgm:presLayoutVars>
      </dgm:prSet>
      <dgm:spPr/>
      <dgm:t>
        <a:bodyPr/>
        <a:lstStyle/>
        <a:p>
          <a:endParaRPr lang="es-ES"/>
        </a:p>
      </dgm:t>
    </dgm:pt>
    <dgm:pt modelId="{D8C65E41-4A77-4094-A8D4-387058750E22}" type="pres">
      <dgm:prSet presAssocID="{CF659D1B-9C32-4061-A1DC-8C7F6B04425A}" presName="hSp" presStyleCnt="0"/>
      <dgm:spPr/>
    </dgm:pt>
    <dgm:pt modelId="{95786142-D896-4E28-85BB-DE4EC61AE845}" type="pres">
      <dgm:prSet presAssocID="{CF659D1B-9C32-4061-A1DC-8C7F6B04425A}" presName="vProcSp" presStyleCnt="0"/>
      <dgm:spPr/>
    </dgm:pt>
    <dgm:pt modelId="{ACB3A904-2BE3-45D9-94CB-AC59FAEEB205}" type="pres">
      <dgm:prSet presAssocID="{CF659D1B-9C32-4061-A1DC-8C7F6B04425A}" presName="vSp1" presStyleCnt="0"/>
      <dgm:spPr/>
    </dgm:pt>
    <dgm:pt modelId="{C293A4C8-7A22-4A7D-BA19-841DBA226460}" type="pres">
      <dgm:prSet presAssocID="{CF659D1B-9C32-4061-A1DC-8C7F6B04425A}" presName="simulatedConn" presStyleLbl="solidFgAcc1" presStyleIdx="0" presStyleCnt="4"/>
      <dgm:spPr/>
    </dgm:pt>
    <dgm:pt modelId="{757A0C10-6079-496E-BE2D-64FC3D7D3B07}" type="pres">
      <dgm:prSet presAssocID="{CF659D1B-9C32-4061-A1DC-8C7F6B04425A}" presName="vSp2" presStyleCnt="0"/>
      <dgm:spPr/>
    </dgm:pt>
    <dgm:pt modelId="{4EEACE50-BC9E-473D-900A-2338C91925A5}" type="pres">
      <dgm:prSet presAssocID="{CF659D1B-9C32-4061-A1DC-8C7F6B04425A}" presName="sibTrans" presStyleCnt="0"/>
      <dgm:spPr/>
    </dgm:pt>
    <dgm:pt modelId="{2EC7A4E0-C889-4004-A8A5-1F06A8C752F4}" type="pres">
      <dgm:prSet presAssocID="{E6B55C18-5252-4D74-90BA-9485F4858B99}" presName="compositeNode" presStyleCnt="0">
        <dgm:presLayoutVars>
          <dgm:bulletEnabled val="1"/>
        </dgm:presLayoutVars>
      </dgm:prSet>
      <dgm:spPr/>
    </dgm:pt>
    <dgm:pt modelId="{8C9122FA-CCAE-4632-9343-61B559C77C0E}" type="pres">
      <dgm:prSet presAssocID="{E6B55C18-5252-4D74-90BA-9485F4858B99}" presName="bgRect" presStyleLbl="node1" presStyleIdx="1" presStyleCnt="5"/>
      <dgm:spPr/>
      <dgm:t>
        <a:bodyPr/>
        <a:lstStyle/>
        <a:p>
          <a:endParaRPr lang="es-ES"/>
        </a:p>
      </dgm:t>
    </dgm:pt>
    <dgm:pt modelId="{D52FEA18-CFB2-4F73-A1EE-92E7A2F2FFCE}" type="pres">
      <dgm:prSet presAssocID="{E6B55C18-5252-4D74-90BA-9485F4858B99}" presName="parentNode" presStyleLbl="node1" presStyleIdx="1" presStyleCnt="5">
        <dgm:presLayoutVars>
          <dgm:chMax val="0"/>
          <dgm:bulletEnabled val="1"/>
        </dgm:presLayoutVars>
      </dgm:prSet>
      <dgm:spPr/>
      <dgm:t>
        <a:bodyPr/>
        <a:lstStyle/>
        <a:p>
          <a:endParaRPr lang="es-ES"/>
        </a:p>
      </dgm:t>
    </dgm:pt>
    <dgm:pt modelId="{B1E43247-28A3-433E-88FB-C73319750830}" type="pres">
      <dgm:prSet presAssocID="{E6B55C18-5252-4D74-90BA-9485F4858B99}" presName="childNode" presStyleLbl="node1" presStyleIdx="1" presStyleCnt="5">
        <dgm:presLayoutVars>
          <dgm:bulletEnabled val="1"/>
        </dgm:presLayoutVars>
      </dgm:prSet>
      <dgm:spPr/>
      <dgm:t>
        <a:bodyPr/>
        <a:lstStyle/>
        <a:p>
          <a:endParaRPr lang="es-ES"/>
        </a:p>
      </dgm:t>
    </dgm:pt>
    <dgm:pt modelId="{10DCBD22-06A8-446E-BA52-C0438732531F}" type="pres">
      <dgm:prSet presAssocID="{DF91856E-8818-43CE-923E-2821732F9B7E}" presName="hSp" presStyleCnt="0"/>
      <dgm:spPr/>
    </dgm:pt>
    <dgm:pt modelId="{212C245C-7971-41ED-8D7F-1F6B0DF8F7D9}" type="pres">
      <dgm:prSet presAssocID="{DF91856E-8818-43CE-923E-2821732F9B7E}" presName="vProcSp" presStyleCnt="0"/>
      <dgm:spPr/>
    </dgm:pt>
    <dgm:pt modelId="{C0FA6C57-3049-41DB-B9D4-7B1640CD75C1}" type="pres">
      <dgm:prSet presAssocID="{DF91856E-8818-43CE-923E-2821732F9B7E}" presName="vSp1" presStyleCnt="0"/>
      <dgm:spPr/>
    </dgm:pt>
    <dgm:pt modelId="{499919A8-0AB3-4941-B98E-79424D4D624E}" type="pres">
      <dgm:prSet presAssocID="{DF91856E-8818-43CE-923E-2821732F9B7E}" presName="simulatedConn" presStyleLbl="solidFgAcc1" presStyleIdx="1" presStyleCnt="4"/>
      <dgm:spPr/>
    </dgm:pt>
    <dgm:pt modelId="{ADC2DF77-AC77-43A7-A537-0E018BD2C788}" type="pres">
      <dgm:prSet presAssocID="{DF91856E-8818-43CE-923E-2821732F9B7E}" presName="vSp2" presStyleCnt="0"/>
      <dgm:spPr/>
    </dgm:pt>
    <dgm:pt modelId="{1C026E38-1A35-4715-ACF2-43B207CF3940}" type="pres">
      <dgm:prSet presAssocID="{DF91856E-8818-43CE-923E-2821732F9B7E}" presName="sibTrans" presStyleCnt="0"/>
      <dgm:spPr/>
    </dgm:pt>
    <dgm:pt modelId="{37CAB92C-9CDF-4713-A48D-B6AFC425BBFF}" type="pres">
      <dgm:prSet presAssocID="{C3C1D548-CABD-48F1-88A8-29435E001784}" presName="compositeNode" presStyleCnt="0">
        <dgm:presLayoutVars>
          <dgm:bulletEnabled val="1"/>
        </dgm:presLayoutVars>
      </dgm:prSet>
      <dgm:spPr/>
    </dgm:pt>
    <dgm:pt modelId="{1B8B8689-4E5B-4AF7-9B5E-96D0D7BCCDBF}" type="pres">
      <dgm:prSet presAssocID="{C3C1D548-CABD-48F1-88A8-29435E001784}" presName="bgRect" presStyleLbl="node1" presStyleIdx="2" presStyleCnt="5"/>
      <dgm:spPr/>
      <dgm:t>
        <a:bodyPr/>
        <a:lstStyle/>
        <a:p>
          <a:endParaRPr lang="es-ES"/>
        </a:p>
      </dgm:t>
    </dgm:pt>
    <dgm:pt modelId="{2E419C81-DC44-4B8E-887A-988144AEE239}" type="pres">
      <dgm:prSet presAssocID="{C3C1D548-CABD-48F1-88A8-29435E001784}" presName="parentNode" presStyleLbl="node1" presStyleIdx="2" presStyleCnt="5">
        <dgm:presLayoutVars>
          <dgm:chMax val="0"/>
          <dgm:bulletEnabled val="1"/>
        </dgm:presLayoutVars>
      </dgm:prSet>
      <dgm:spPr/>
      <dgm:t>
        <a:bodyPr/>
        <a:lstStyle/>
        <a:p>
          <a:endParaRPr lang="es-ES"/>
        </a:p>
      </dgm:t>
    </dgm:pt>
    <dgm:pt modelId="{80E4E02B-6EB3-4733-88E6-A433A9A46385}" type="pres">
      <dgm:prSet presAssocID="{C3C1D548-CABD-48F1-88A8-29435E001784}" presName="childNode" presStyleLbl="node1" presStyleIdx="2" presStyleCnt="5">
        <dgm:presLayoutVars>
          <dgm:bulletEnabled val="1"/>
        </dgm:presLayoutVars>
      </dgm:prSet>
      <dgm:spPr/>
      <dgm:t>
        <a:bodyPr/>
        <a:lstStyle/>
        <a:p>
          <a:endParaRPr lang="es-ES"/>
        </a:p>
      </dgm:t>
    </dgm:pt>
    <dgm:pt modelId="{C4C54725-AC1D-41A4-BE3A-1318EBEBD79C}" type="pres">
      <dgm:prSet presAssocID="{5CA69B86-035E-42A0-895F-42F72863C62B}" presName="hSp" presStyleCnt="0"/>
      <dgm:spPr/>
    </dgm:pt>
    <dgm:pt modelId="{3A50FBF0-3D06-4459-B67C-9FCCD7FFEAE5}" type="pres">
      <dgm:prSet presAssocID="{5CA69B86-035E-42A0-895F-42F72863C62B}" presName="vProcSp" presStyleCnt="0"/>
      <dgm:spPr/>
    </dgm:pt>
    <dgm:pt modelId="{50702A3C-ECBE-4D91-BF3A-2FCF0210BFDD}" type="pres">
      <dgm:prSet presAssocID="{5CA69B86-035E-42A0-895F-42F72863C62B}" presName="vSp1" presStyleCnt="0"/>
      <dgm:spPr/>
    </dgm:pt>
    <dgm:pt modelId="{A21216E5-1F5E-4709-8954-F8F807A276A4}" type="pres">
      <dgm:prSet presAssocID="{5CA69B86-035E-42A0-895F-42F72863C62B}" presName="simulatedConn" presStyleLbl="solidFgAcc1" presStyleIdx="2" presStyleCnt="4"/>
      <dgm:spPr/>
    </dgm:pt>
    <dgm:pt modelId="{5AFFF314-FD53-4F90-8DC6-8A1E455D28D9}" type="pres">
      <dgm:prSet presAssocID="{5CA69B86-035E-42A0-895F-42F72863C62B}" presName="vSp2" presStyleCnt="0"/>
      <dgm:spPr/>
    </dgm:pt>
    <dgm:pt modelId="{95493286-4870-4869-9273-07C8B1080F66}" type="pres">
      <dgm:prSet presAssocID="{5CA69B86-035E-42A0-895F-42F72863C62B}" presName="sibTrans" presStyleCnt="0"/>
      <dgm:spPr/>
    </dgm:pt>
    <dgm:pt modelId="{F70E5401-933B-41BF-BD5B-F77780BE2F82}" type="pres">
      <dgm:prSet presAssocID="{D16D7B53-1765-4258-ABFA-AFC18DA202A8}" presName="compositeNode" presStyleCnt="0">
        <dgm:presLayoutVars>
          <dgm:bulletEnabled val="1"/>
        </dgm:presLayoutVars>
      </dgm:prSet>
      <dgm:spPr/>
    </dgm:pt>
    <dgm:pt modelId="{26984C03-CE7A-4275-971C-79F93294CF4A}" type="pres">
      <dgm:prSet presAssocID="{D16D7B53-1765-4258-ABFA-AFC18DA202A8}" presName="bgRect" presStyleLbl="node1" presStyleIdx="3" presStyleCnt="5"/>
      <dgm:spPr/>
      <dgm:t>
        <a:bodyPr/>
        <a:lstStyle/>
        <a:p>
          <a:endParaRPr lang="es-ES"/>
        </a:p>
      </dgm:t>
    </dgm:pt>
    <dgm:pt modelId="{CC2A3974-6240-4426-A898-57FDD4426CEF}" type="pres">
      <dgm:prSet presAssocID="{D16D7B53-1765-4258-ABFA-AFC18DA202A8}" presName="parentNode" presStyleLbl="node1" presStyleIdx="3" presStyleCnt="5">
        <dgm:presLayoutVars>
          <dgm:chMax val="0"/>
          <dgm:bulletEnabled val="1"/>
        </dgm:presLayoutVars>
      </dgm:prSet>
      <dgm:spPr/>
      <dgm:t>
        <a:bodyPr/>
        <a:lstStyle/>
        <a:p>
          <a:endParaRPr lang="es-ES"/>
        </a:p>
      </dgm:t>
    </dgm:pt>
    <dgm:pt modelId="{632C9DDE-96C8-4F26-8753-7C08E16DFA30}" type="pres">
      <dgm:prSet presAssocID="{D16D7B53-1765-4258-ABFA-AFC18DA202A8}" presName="childNode" presStyleLbl="node1" presStyleIdx="3" presStyleCnt="5">
        <dgm:presLayoutVars>
          <dgm:bulletEnabled val="1"/>
        </dgm:presLayoutVars>
      </dgm:prSet>
      <dgm:spPr/>
      <dgm:t>
        <a:bodyPr/>
        <a:lstStyle/>
        <a:p>
          <a:endParaRPr lang="es-ES"/>
        </a:p>
      </dgm:t>
    </dgm:pt>
    <dgm:pt modelId="{8B8B7130-48DB-466B-8D65-DF1BB837734D}" type="pres">
      <dgm:prSet presAssocID="{1BAD5B1F-725D-4518-88C4-2F5406057CA9}" presName="hSp" presStyleCnt="0"/>
      <dgm:spPr/>
    </dgm:pt>
    <dgm:pt modelId="{2F93BD8C-3709-4729-B47E-BDCB38B2D79C}" type="pres">
      <dgm:prSet presAssocID="{1BAD5B1F-725D-4518-88C4-2F5406057CA9}" presName="vProcSp" presStyleCnt="0"/>
      <dgm:spPr/>
    </dgm:pt>
    <dgm:pt modelId="{443CC759-827E-40CC-B628-137F8C92A1F7}" type="pres">
      <dgm:prSet presAssocID="{1BAD5B1F-725D-4518-88C4-2F5406057CA9}" presName="vSp1" presStyleCnt="0"/>
      <dgm:spPr/>
    </dgm:pt>
    <dgm:pt modelId="{4AC2618A-48B4-46F7-811E-E58EBE3AEA56}" type="pres">
      <dgm:prSet presAssocID="{1BAD5B1F-725D-4518-88C4-2F5406057CA9}" presName="simulatedConn" presStyleLbl="solidFgAcc1" presStyleIdx="3" presStyleCnt="4"/>
      <dgm:spPr/>
    </dgm:pt>
    <dgm:pt modelId="{F6E518B2-29E7-4EAD-940E-40202B65BA4C}" type="pres">
      <dgm:prSet presAssocID="{1BAD5B1F-725D-4518-88C4-2F5406057CA9}" presName="vSp2" presStyleCnt="0"/>
      <dgm:spPr/>
    </dgm:pt>
    <dgm:pt modelId="{3A9C6EB4-7008-4F60-90F1-82E47E435605}" type="pres">
      <dgm:prSet presAssocID="{1BAD5B1F-725D-4518-88C4-2F5406057CA9}" presName="sibTrans" presStyleCnt="0"/>
      <dgm:spPr/>
    </dgm:pt>
    <dgm:pt modelId="{3147D200-380F-4F13-8CAF-D04FE833B38E}" type="pres">
      <dgm:prSet presAssocID="{D38519B0-718F-4A06-B361-D87B52F31FC0}" presName="compositeNode" presStyleCnt="0">
        <dgm:presLayoutVars>
          <dgm:bulletEnabled val="1"/>
        </dgm:presLayoutVars>
      </dgm:prSet>
      <dgm:spPr/>
    </dgm:pt>
    <dgm:pt modelId="{B120D8CA-E2F3-4AC0-994B-897761A0709A}" type="pres">
      <dgm:prSet presAssocID="{D38519B0-718F-4A06-B361-D87B52F31FC0}" presName="bgRect" presStyleLbl="node1" presStyleIdx="4" presStyleCnt="5"/>
      <dgm:spPr/>
      <dgm:t>
        <a:bodyPr/>
        <a:lstStyle/>
        <a:p>
          <a:endParaRPr lang="es-ES"/>
        </a:p>
      </dgm:t>
    </dgm:pt>
    <dgm:pt modelId="{4A0F46F8-5A19-40A0-B4BD-8A291C52318F}" type="pres">
      <dgm:prSet presAssocID="{D38519B0-718F-4A06-B361-D87B52F31FC0}" presName="parentNode" presStyleLbl="node1" presStyleIdx="4" presStyleCnt="5">
        <dgm:presLayoutVars>
          <dgm:chMax val="0"/>
          <dgm:bulletEnabled val="1"/>
        </dgm:presLayoutVars>
      </dgm:prSet>
      <dgm:spPr/>
      <dgm:t>
        <a:bodyPr/>
        <a:lstStyle/>
        <a:p>
          <a:endParaRPr lang="es-ES"/>
        </a:p>
      </dgm:t>
    </dgm:pt>
    <dgm:pt modelId="{7491EE7A-E0B3-4854-9038-D2FE465B631F}" type="pres">
      <dgm:prSet presAssocID="{D38519B0-718F-4A06-B361-D87B52F31FC0}" presName="childNode" presStyleLbl="node1" presStyleIdx="4" presStyleCnt="5">
        <dgm:presLayoutVars>
          <dgm:bulletEnabled val="1"/>
        </dgm:presLayoutVars>
      </dgm:prSet>
      <dgm:spPr/>
      <dgm:t>
        <a:bodyPr/>
        <a:lstStyle/>
        <a:p>
          <a:endParaRPr lang="es-ES"/>
        </a:p>
      </dgm:t>
    </dgm:pt>
  </dgm:ptLst>
  <dgm:cxnLst>
    <dgm:cxn modelId="{40E76C7E-0DC1-46EC-AA76-DF5C18B0C0DB}" srcId="{D38519B0-718F-4A06-B361-D87B52F31FC0}" destId="{B384B517-A736-4AF1-B2D3-F11D0D2FA5FD}" srcOrd="1" destOrd="0" parTransId="{6D60FEAD-7F06-4A6D-9ABC-35C9EA7EF573}" sibTransId="{918B01E9-D3C5-4440-8231-6058681D4006}"/>
    <dgm:cxn modelId="{E6DAE505-2B65-4A40-86EF-78E3D5B6B448}" srcId="{E6B55C18-5252-4D74-90BA-9485F4858B99}" destId="{9C64EC3B-656F-4A96-A7AF-3D0EBE2B9226}" srcOrd="2" destOrd="0" parTransId="{50FA1C0B-073A-41E9-BECE-A0B8E92FE4D4}" sibTransId="{EE83FB73-60D3-43FB-8C44-D7704014B2B8}"/>
    <dgm:cxn modelId="{A7ECD68B-4BAE-47D4-AB7A-F1C6551EA491}" srcId="{B3413C87-79DF-4440-91FA-DC0B354859C1}" destId="{9D290C85-0BFF-455E-BCFD-1C9C0E0C6EDB}" srcOrd="5" destOrd="0" parTransId="{486BFA94-1B17-4623-9F4C-47EF7171CEE1}" sibTransId="{8D682E91-5035-4DA2-9487-F9D12890C5E6}"/>
    <dgm:cxn modelId="{32DD3901-F3EF-48C4-AD00-A77C9DE6B63A}" type="presOf" srcId="{C3C1D548-CABD-48F1-88A8-29435E001784}" destId="{1B8B8689-4E5B-4AF7-9B5E-96D0D7BCCDBF}" srcOrd="0" destOrd="0" presId="urn:microsoft.com/office/officeart/2005/8/layout/hProcess7"/>
    <dgm:cxn modelId="{928BAD8F-A180-43E9-B928-BD23F71261C2}" type="presOf" srcId="{FFDDC999-A202-4765-A430-51DC13D0F6F4}" destId="{80E4E02B-6EB3-4733-88E6-A433A9A46385}" srcOrd="0" destOrd="0" presId="urn:microsoft.com/office/officeart/2005/8/layout/hProcess7"/>
    <dgm:cxn modelId="{3A56CFD4-5C5E-460A-AC77-DDAB4B794101}" srcId="{D38519B0-718F-4A06-B361-D87B52F31FC0}" destId="{9BE4139A-68D4-48D5-AF74-0041428E0D02}" srcOrd="2" destOrd="0" parTransId="{736AD1EA-08DB-4356-A69C-501B5727FA10}" sibTransId="{ACB4AF7D-BDF2-4AD6-8E2F-DD79D7C00173}"/>
    <dgm:cxn modelId="{96AF27A7-6FE5-4A25-BF1D-FCEE9D7E2C36}" type="presOf" srcId="{D38519B0-718F-4A06-B361-D87B52F31FC0}" destId="{B120D8CA-E2F3-4AC0-994B-897761A0709A}" srcOrd="0" destOrd="0" presId="urn:microsoft.com/office/officeart/2005/8/layout/hProcess7"/>
    <dgm:cxn modelId="{A3DD59FB-06E3-463C-ABEF-A043107632FF}" type="presOf" srcId="{9BE4139A-68D4-48D5-AF74-0041428E0D02}" destId="{7491EE7A-E0B3-4854-9038-D2FE465B631F}" srcOrd="0" destOrd="2" presId="urn:microsoft.com/office/officeart/2005/8/layout/hProcess7"/>
    <dgm:cxn modelId="{A23BC76D-D8AC-491D-9A64-A616AEE7CC50}" srcId="{D16D7B53-1765-4258-ABFA-AFC18DA202A8}" destId="{0E837064-62B6-42A1-B0C0-DE52C95A124A}" srcOrd="0" destOrd="0" parTransId="{02BD3835-B58A-47C7-87AA-5D16D603F771}" sibTransId="{842072C7-A628-4CD6-816A-002389C5D1CC}"/>
    <dgm:cxn modelId="{BB8A9699-0470-4AEF-BA7C-F2FF9CF6B35F}" srcId="{D38519B0-718F-4A06-B361-D87B52F31FC0}" destId="{EA2D8CAE-D652-452C-8808-08D8FEBAA5B5}" srcOrd="0" destOrd="0" parTransId="{F227E332-DB4F-4EC9-AA47-E848F0E8EF1D}" sibTransId="{6EAF31E9-B44B-4248-982E-96A9F1945B6A}"/>
    <dgm:cxn modelId="{BB354EC0-80FF-4982-812C-6BEFAFD10E30}" srcId="{B3413C87-79DF-4440-91FA-DC0B354859C1}" destId="{76C5FD64-8FAA-4993-81FE-0670A5694EDE}" srcOrd="3" destOrd="0" parTransId="{373F7D30-D83F-4E23-8FCE-771CEEB9C39E}" sibTransId="{8068F213-9E9A-41F2-B5ED-5CC8D491AA36}"/>
    <dgm:cxn modelId="{B1FF2DDD-7A43-4F7F-B9AB-FE009C6CDDAD}" srcId="{E6B55C18-5252-4D74-90BA-9485F4858B99}" destId="{A763FC8C-4767-4A30-975B-5CDC1E5956D6}" srcOrd="4" destOrd="0" parTransId="{63624DB2-102C-4FD1-8DE4-A8FBC23B1795}" sibTransId="{7E0AFA94-8DF9-412D-8F51-5FD0802D2D9B}"/>
    <dgm:cxn modelId="{D796E0EE-099B-44EC-A413-F6A00B12735E}" type="presOf" srcId="{DE896123-640E-4892-9946-8C692F66A9BD}" destId="{B1E43247-28A3-433E-88FB-C73319750830}" srcOrd="0" destOrd="3" presId="urn:microsoft.com/office/officeart/2005/8/layout/hProcess7"/>
    <dgm:cxn modelId="{02FBD47B-CCB2-4048-B420-EFC9DC7FA0D9}" srcId="{D809C716-3A5F-4E73-ADFF-C31EC26FA539}" destId="{D16D7B53-1765-4258-ABFA-AFC18DA202A8}" srcOrd="3" destOrd="0" parTransId="{4244E73B-8D50-4CBE-9836-EACF4A96EA60}" sibTransId="{1BAD5B1F-725D-4518-88C4-2F5406057CA9}"/>
    <dgm:cxn modelId="{1B285B9C-C64D-47D1-971B-0194316537A6}" type="presOf" srcId="{76C5FD64-8FAA-4993-81FE-0670A5694EDE}" destId="{DD0F9354-9D42-46DA-A9EB-FFC30B9563AB}" srcOrd="0" destOrd="3" presId="urn:microsoft.com/office/officeart/2005/8/layout/hProcess7"/>
    <dgm:cxn modelId="{23B9E927-9217-4CFB-8157-1B34739A559A}" type="presOf" srcId="{BB44976A-140D-4170-A45A-5BDF5E4141A7}" destId="{632C9DDE-96C8-4F26-8753-7C08E16DFA30}" srcOrd="0" destOrd="1" presId="urn:microsoft.com/office/officeart/2005/8/layout/hProcess7"/>
    <dgm:cxn modelId="{495DD8DF-8E1C-4E50-B068-3561A75C2FF1}" type="presOf" srcId="{02E08CD9-9496-44F3-B731-F8EAD4E25106}" destId="{7491EE7A-E0B3-4854-9038-D2FE465B631F}" srcOrd="0" destOrd="3" presId="urn:microsoft.com/office/officeart/2005/8/layout/hProcess7"/>
    <dgm:cxn modelId="{8B4FCA5D-54C0-4881-B38C-1F7B5D160E9D}" type="presOf" srcId="{D809C716-3A5F-4E73-ADFF-C31EC26FA539}" destId="{4C58F44C-D7D1-4E07-8F6F-79D6FFFA306E}" srcOrd="0" destOrd="0" presId="urn:microsoft.com/office/officeart/2005/8/layout/hProcess7"/>
    <dgm:cxn modelId="{06B53C95-954B-4CB2-9460-22FDEE65F6BE}" type="presOf" srcId="{B384B517-A736-4AF1-B2D3-F11D0D2FA5FD}" destId="{7491EE7A-E0B3-4854-9038-D2FE465B631F}" srcOrd="0" destOrd="1" presId="urn:microsoft.com/office/officeart/2005/8/layout/hProcess7"/>
    <dgm:cxn modelId="{C1CA4797-5B4F-449C-9BD6-D10B26992F52}" type="presOf" srcId="{B3413C87-79DF-4440-91FA-DC0B354859C1}" destId="{DDD89D67-2C21-4AEA-9FEA-6605BEFAFF80}" srcOrd="0" destOrd="0" presId="urn:microsoft.com/office/officeart/2005/8/layout/hProcess7"/>
    <dgm:cxn modelId="{29E75BAD-0F50-455A-8AA6-E789959D90D1}" type="presOf" srcId="{51D60178-DAC3-4201-AA91-27B171B1845A}" destId="{DD0F9354-9D42-46DA-A9EB-FFC30B9563AB}" srcOrd="0" destOrd="1" presId="urn:microsoft.com/office/officeart/2005/8/layout/hProcess7"/>
    <dgm:cxn modelId="{D0999F62-61D7-49D5-B837-5E06C572E051}" srcId="{B3413C87-79DF-4440-91FA-DC0B354859C1}" destId="{51D60178-DAC3-4201-AA91-27B171B1845A}" srcOrd="1" destOrd="0" parTransId="{6F231EAD-DD2B-4296-915E-BEDB1E8DBB53}" sibTransId="{E7B637A7-0952-4548-9BD0-D8190FFEAC88}"/>
    <dgm:cxn modelId="{C5C1D7E4-1287-46F6-B42D-539AD324D35F}" type="presOf" srcId="{0E837064-62B6-42A1-B0C0-DE52C95A124A}" destId="{632C9DDE-96C8-4F26-8753-7C08E16DFA30}" srcOrd="0" destOrd="0" presId="urn:microsoft.com/office/officeart/2005/8/layout/hProcess7"/>
    <dgm:cxn modelId="{07FCA1E8-A025-4357-9459-6FF6A251A276}" type="presOf" srcId="{9BB1854A-B8DC-4E66-BDB6-81AEA9FAA4E7}" destId="{B1E43247-28A3-433E-88FB-C73319750830}" srcOrd="0" destOrd="1" presId="urn:microsoft.com/office/officeart/2005/8/layout/hProcess7"/>
    <dgm:cxn modelId="{8CA33875-3AC8-4638-BA45-49F605529679}" srcId="{B3413C87-79DF-4440-91FA-DC0B354859C1}" destId="{CDB1DAA4-8449-4583-AE3D-C648123659F9}" srcOrd="4" destOrd="0" parTransId="{0CB92C19-5353-4F50-B65A-6F7FEF70BC42}" sibTransId="{D11C1FF2-F9C0-4FC0-A0A9-967BAFBB3D4E}"/>
    <dgm:cxn modelId="{365C9BE3-E07B-42EC-BDA6-DFA4A62916F9}" srcId="{D38519B0-718F-4A06-B361-D87B52F31FC0}" destId="{02E08CD9-9496-44F3-B731-F8EAD4E25106}" srcOrd="3" destOrd="0" parTransId="{9B299AE4-6CBC-4B4A-991A-F0DBBB2DB94F}" sibTransId="{DF079AEB-A516-49A6-83BC-1E5290032994}"/>
    <dgm:cxn modelId="{60C02E56-49BC-43DA-8786-08121DEC04B6}" type="presOf" srcId="{C3C1D548-CABD-48F1-88A8-29435E001784}" destId="{2E419C81-DC44-4B8E-887A-988144AEE239}" srcOrd="1" destOrd="0" presId="urn:microsoft.com/office/officeart/2005/8/layout/hProcess7"/>
    <dgm:cxn modelId="{0BB1F55C-778E-4122-A650-A34EDECCA7FC}" type="presOf" srcId="{BEE813CB-5515-4B27-9B6B-0848035A0860}" destId="{80E4E02B-6EB3-4733-88E6-A433A9A46385}" srcOrd="0" destOrd="2" presId="urn:microsoft.com/office/officeart/2005/8/layout/hProcess7"/>
    <dgm:cxn modelId="{2761F56F-875E-4794-B49C-695B4B0EB7C5}" srcId="{D809C716-3A5F-4E73-ADFF-C31EC26FA539}" destId="{B3413C87-79DF-4440-91FA-DC0B354859C1}" srcOrd="0" destOrd="0" parTransId="{17F79988-F79A-43C7-8D9F-6717C698BA81}" sibTransId="{CF659D1B-9C32-4061-A1DC-8C7F6B04425A}"/>
    <dgm:cxn modelId="{6A5E16FB-A61C-4388-910A-487B50F2F416}" srcId="{C3C1D548-CABD-48F1-88A8-29435E001784}" destId="{48AB958D-3B4A-4A95-960D-AA0E5507338C}" srcOrd="4" destOrd="0" parTransId="{ADBAF7B9-D3AD-48B7-9C69-AAD241924AB7}" sibTransId="{E9186DAB-04A9-4B90-A9C8-FCE152FEE612}"/>
    <dgm:cxn modelId="{3EAA1F59-932D-43F7-A6D7-4943E24D05AA}" srcId="{D809C716-3A5F-4E73-ADFF-C31EC26FA539}" destId="{D38519B0-718F-4A06-B361-D87B52F31FC0}" srcOrd="4" destOrd="0" parTransId="{5E03ED9F-65C4-46A3-AF6A-0DFCBFE409F6}" sibTransId="{77868FDA-D512-4994-877A-07D7EB12EA7F}"/>
    <dgm:cxn modelId="{8F02976F-AD28-437C-95F0-E02EE552DF94}" type="presOf" srcId="{EA2D8CAE-D652-452C-8808-08D8FEBAA5B5}" destId="{7491EE7A-E0B3-4854-9038-D2FE465B631F}" srcOrd="0" destOrd="0" presId="urn:microsoft.com/office/officeart/2005/8/layout/hProcess7"/>
    <dgm:cxn modelId="{D44F2A56-6CF2-4689-8976-89CA931D5268}" type="presOf" srcId="{D16D7B53-1765-4258-ABFA-AFC18DA202A8}" destId="{26984C03-CE7A-4275-971C-79F93294CF4A}" srcOrd="0" destOrd="0" presId="urn:microsoft.com/office/officeart/2005/8/layout/hProcess7"/>
    <dgm:cxn modelId="{2EA4BAB4-6784-40D1-909A-4C62F8A6079F}" srcId="{C3C1D548-CABD-48F1-88A8-29435E001784}" destId="{DE69D7D3-D94F-4570-8ED4-678142E82191}" srcOrd="3" destOrd="0" parTransId="{E237EA0E-3758-469D-9D24-DF575E8D8B4C}" sibTransId="{81EC3054-D115-4E2E-BFE7-F79E9978E50C}"/>
    <dgm:cxn modelId="{C561A3A3-D20C-49A1-B123-86AE8337F521}" srcId="{D809C716-3A5F-4E73-ADFF-C31EC26FA539}" destId="{E6B55C18-5252-4D74-90BA-9485F4858B99}" srcOrd="1" destOrd="0" parTransId="{5B01B95F-6C6F-4145-A280-3F9E0E8FB35C}" sibTransId="{DF91856E-8818-43CE-923E-2821732F9B7E}"/>
    <dgm:cxn modelId="{F5A81AFA-DCE4-4DC2-8D49-041C32F11FC7}" srcId="{D809C716-3A5F-4E73-ADFF-C31EC26FA539}" destId="{C3C1D548-CABD-48F1-88A8-29435E001784}" srcOrd="2" destOrd="0" parTransId="{6E852DAA-F253-4537-B8AB-73C3C2B9B10B}" sibTransId="{5CA69B86-035E-42A0-895F-42F72863C62B}"/>
    <dgm:cxn modelId="{DC752091-A88C-4525-BC65-8B78263501EB}" type="presOf" srcId="{DE69D7D3-D94F-4570-8ED4-678142E82191}" destId="{80E4E02B-6EB3-4733-88E6-A433A9A46385}" srcOrd="0" destOrd="3" presId="urn:microsoft.com/office/officeart/2005/8/layout/hProcess7"/>
    <dgm:cxn modelId="{12D553B4-A775-4205-A4F1-6EFE45186192}" type="presOf" srcId="{48E74BE2-EF33-4D05-A03E-D27977D350FD}" destId="{B1E43247-28A3-433E-88FB-C73319750830}" srcOrd="0" destOrd="0" presId="urn:microsoft.com/office/officeart/2005/8/layout/hProcess7"/>
    <dgm:cxn modelId="{F70CEE5B-4F24-4CCB-95E9-0E09F946BC57}" srcId="{C3C1D548-CABD-48F1-88A8-29435E001784}" destId="{FFDDC999-A202-4765-A430-51DC13D0F6F4}" srcOrd="0" destOrd="0" parTransId="{8585E3EA-A09E-487A-BC0F-E1DC85D4FA28}" sibTransId="{FFDD6947-C47C-493E-9E1D-506414C211B1}"/>
    <dgm:cxn modelId="{3373F4FA-903B-45BA-AF84-0B30390E7181}" type="presOf" srcId="{B3413C87-79DF-4440-91FA-DC0B354859C1}" destId="{0CD80EA4-F9A6-4CEB-882B-C92B48E26C4E}" srcOrd="1" destOrd="0" presId="urn:microsoft.com/office/officeart/2005/8/layout/hProcess7"/>
    <dgm:cxn modelId="{6C563979-0A15-4E20-9796-4E1A1752145B}" type="presOf" srcId="{48AB958D-3B4A-4A95-960D-AA0E5507338C}" destId="{80E4E02B-6EB3-4733-88E6-A433A9A46385}" srcOrd="0" destOrd="4" presId="urn:microsoft.com/office/officeart/2005/8/layout/hProcess7"/>
    <dgm:cxn modelId="{95DA57B3-7068-4C0A-AFC9-2D1E45EAD720}" srcId="{C3C1D548-CABD-48F1-88A8-29435E001784}" destId="{CA8E581C-FBFE-4897-B5A0-61F245CA12FE}" srcOrd="1" destOrd="0" parTransId="{69C73182-ADDF-4CB9-854F-4ACA70A78589}" sibTransId="{761C3716-BEA5-4D12-A3BC-5A7A77CDBEF8}"/>
    <dgm:cxn modelId="{E1F9B731-E32B-4DAE-91F4-A04820026D6B}" type="presOf" srcId="{CA8E581C-FBFE-4897-B5A0-61F245CA12FE}" destId="{80E4E02B-6EB3-4733-88E6-A433A9A46385}" srcOrd="0" destOrd="1" presId="urn:microsoft.com/office/officeart/2005/8/layout/hProcess7"/>
    <dgm:cxn modelId="{28F31C4A-BBE7-4A07-8255-46FD09FCF1E4}" type="presOf" srcId="{E6B55C18-5252-4D74-90BA-9485F4858B99}" destId="{8C9122FA-CCAE-4632-9343-61B559C77C0E}" srcOrd="0" destOrd="0" presId="urn:microsoft.com/office/officeart/2005/8/layout/hProcess7"/>
    <dgm:cxn modelId="{0310CFE1-B204-4CA5-9D1C-C51E08027BAF}" type="presOf" srcId="{B08E23E5-30DE-43AC-A70D-DE8402D7EBE3}" destId="{DD0F9354-9D42-46DA-A9EB-FFC30B9563AB}" srcOrd="0" destOrd="0" presId="urn:microsoft.com/office/officeart/2005/8/layout/hProcess7"/>
    <dgm:cxn modelId="{7F206974-E49B-4275-BB9A-69D948177856}" srcId="{E6B55C18-5252-4D74-90BA-9485F4858B99}" destId="{DE896123-640E-4892-9946-8C692F66A9BD}" srcOrd="3" destOrd="0" parTransId="{81EA2868-F7BA-454E-BB83-FCBE4F475799}" sibTransId="{FC86ECD5-4A61-4C1D-A957-4815C7CF075E}"/>
    <dgm:cxn modelId="{38F0486E-240B-421A-8E4E-E26683092C24}" type="presOf" srcId="{9C64EC3B-656F-4A96-A7AF-3D0EBE2B9226}" destId="{B1E43247-28A3-433E-88FB-C73319750830}" srcOrd="0" destOrd="2" presId="urn:microsoft.com/office/officeart/2005/8/layout/hProcess7"/>
    <dgm:cxn modelId="{5CEB4E57-5F1E-40B8-883D-E77451236109}" type="presOf" srcId="{A763FC8C-4767-4A30-975B-5CDC1E5956D6}" destId="{B1E43247-28A3-433E-88FB-C73319750830}" srcOrd="0" destOrd="4" presId="urn:microsoft.com/office/officeart/2005/8/layout/hProcess7"/>
    <dgm:cxn modelId="{D461BAD6-8EE8-4F2B-AD13-EF30D1561C6D}" srcId="{B3413C87-79DF-4440-91FA-DC0B354859C1}" destId="{148AA436-9897-4409-8290-D43773BD4E4A}" srcOrd="2" destOrd="0" parTransId="{BC1A3C43-5C85-465E-A6A5-EF79ADFF8923}" sibTransId="{E2085CDE-9005-41FA-8D3B-E05F0AED1EAE}"/>
    <dgm:cxn modelId="{7BC8BA7F-44A3-4A6B-8A20-23E81705C4BC}" srcId="{E6B55C18-5252-4D74-90BA-9485F4858B99}" destId="{9BB1854A-B8DC-4E66-BDB6-81AEA9FAA4E7}" srcOrd="1" destOrd="0" parTransId="{27164515-AD66-4B43-9D2F-555FE229F818}" sibTransId="{B69DCD46-0073-49E6-B994-D85E3ECA8811}"/>
    <dgm:cxn modelId="{92BCFE74-BF3B-4E32-95EE-5BAE2B0C35B5}" srcId="{B3413C87-79DF-4440-91FA-DC0B354859C1}" destId="{B08E23E5-30DE-43AC-A70D-DE8402D7EBE3}" srcOrd="0" destOrd="0" parTransId="{DFD55940-5C59-407E-ABCD-7D4E71F0F7CB}" sibTransId="{8C755704-1524-4ED5-A791-31BA3721C3ED}"/>
    <dgm:cxn modelId="{5B28D440-6E65-4D3B-9E22-B8EC830135A4}" type="presOf" srcId="{148AA436-9897-4409-8290-D43773BD4E4A}" destId="{DD0F9354-9D42-46DA-A9EB-FFC30B9563AB}" srcOrd="0" destOrd="2" presId="urn:microsoft.com/office/officeart/2005/8/layout/hProcess7"/>
    <dgm:cxn modelId="{75A94048-D62F-4B6B-912B-620550E90B5A}" srcId="{E6B55C18-5252-4D74-90BA-9485F4858B99}" destId="{48E74BE2-EF33-4D05-A03E-D27977D350FD}" srcOrd="0" destOrd="0" parTransId="{0FF78470-EEC5-4E71-8D5A-38F5133AC6FD}" sibTransId="{0AFAB2B7-1FC6-4A7C-B8CE-83EC29E2687E}"/>
    <dgm:cxn modelId="{BF9DDD53-3737-460D-96BB-8D00FA9BFBE6}" type="presOf" srcId="{CDB1DAA4-8449-4583-AE3D-C648123659F9}" destId="{DD0F9354-9D42-46DA-A9EB-FFC30B9563AB}" srcOrd="0" destOrd="4" presId="urn:microsoft.com/office/officeart/2005/8/layout/hProcess7"/>
    <dgm:cxn modelId="{C8B3B4C0-6C0C-46BB-8A12-7E4AC696B627}" type="presOf" srcId="{D38519B0-718F-4A06-B361-D87B52F31FC0}" destId="{4A0F46F8-5A19-40A0-B4BD-8A291C52318F}" srcOrd="1" destOrd="0" presId="urn:microsoft.com/office/officeart/2005/8/layout/hProcess7"/>
    <dgm:cxn modelId="{AFB78F6D-FD02-4331-8DEE-4B5388AA25EC}" type="presOf" srcId="{E6B55C18-5252-4D74-90BA-9485F4858B99}" destId="{D52FEA18-CFB2-4F73-A1EE-92E7A2F2FFCE}" srcOrd="1" destOrd="0" presId="urn:microsoft.com/office/officeart/2005/8/layout/hProcess7"/>
    <dgm:cxn modelId="{8574F058-1AA4-46C2-B335-C70F7C34711C}" srcId="{C3C1D548-CABD-48F1-88A8-29435E001784}" destId="{BEE813CB-5515-4B27-9B6B-0848035A0860}" srcOrd="2" destOrd="0" parTransId="{DAC4D5B2-7A81-4656-A535-5E730C259CB4}" sibTransId="{1220A294-602D-4B3E-AF04-D234CE478187}"/>
    <dgm:cxn modelId="{691699BF-3E9E-42E5-8199-8CDD3F0DE9C4}" type="presOf" srcId="{9D290C85-0BFF-455E-BCFD-1C9C0E0C6EDB}" destId="{DD0F9354-9D42-46DA-A9EB-FFC30B9563AB}" srcOrd="0" destOrd="5" presId="urn:microsoft.com/office/officeart/2005/8/layout/hProcess7"/>
    <dgm:cxn modelId="{A4B74FE9-D852-4446-8133-B5B150F8C1D7}" srcId="{D16D7B53-1765-4258-ABFA-AFC18DA202A8}" destId="{BB44976A-140D-4170-A45A-5BDF5E4141A7}" srcOrd="1" destOrd="0" parTransId="{887478C5-FC66-47D5-B6BD-57A5C531636C}" sibTransId="{BC89CEF8-44C7-438C-ACAA-80C6F4484391}"/>
    <dgm:cxn modelId="{E51E826B-E48D-4DC9-9ED6-0C5F0888EA6F}" type="presOf" srcId="{D16D7B53-1765-4258-ABFA-AFC18DA202A8}" destId="{CC2A3974-6240-4426-A898-57FDD4426CEF}" srcOrd="1" destOrd="0" presId="urn:microsoft.com/office/officeart/2005/8/layout/hProcess7"/>
    <dgm:cxn modelId="{B1051EBE-28BE-49C7-9DDB-B6F1C869F37C}" type="presParOf" srcId="{4C58F44C-D7D1-4E07-8F6F-79D6FFFA306E}" destId="{BC599981-69E9-4092-81C6-0FD28DF1EDC2}" srcOrd="0" destOrd="0" presId="urn:microsoft.com/office/officeart/2005/8/layout/hProcess7"/>
    <dgm:cxn modelId="{2396E1C5-CD8F-454F-A4AE-6D4D220C2574}" type="presParOf" srcId="{BC599981-69E9-4092-81C6-0FD28DF1EDC2}" destId="{DDD89D67-2C21-4AEA-9FEA-6605BEFAFF80}" srcOrd="0" destOrd="0" presId="urn:microsoft.com/office/officeart/2005/8/layout/hProcess7"/>
    <dgm:cxn modelId="{9C74FE91-A3F4-4980-BAA1-744BA9BF57FA}" type="presParOf" srcId="{BC599981-69E9-4092-81C6-0FD28DF1EDC2}" destId="{0CD80EA4-F9A6-4CEB-882B-C92B48E26C4E}" srcOrd="1" destOrd="0" presId="urn:microsoft.com/office/officeart/2005/8/layout/hProcess7"/>
    <dgm:cxn modelId="{F2DD0729-B61E-43B8-AB0D-116E48D447A8}" type="presParOf" srcId="{BC599981-69E9-4092-81C6-0FD28DF1EDC2}" destId="{DD0F9354-9D42-46DA-A9EB-FFC30B9563AB}" srcOrd="2" destOrd="0" presId="urn:microsoft.com/office/officeart/2005/8/layout/hProcess7"/>
    <dgm:cxn modelId="{E6D24FAB-0F25-425D-B586-EEE300C84114}" type="presParOf" srcId="{4C58F44C-D7D1-4E07-8F6F-79D6FFFA306E}" destId="{D8C65E41-4A77-4094-A8D4-387058750E22}" srcOrd="1" destOrd="0" presId="urn:microsoft.com/office/officeart/2005/8/layout/hProcess7"/>
    <dgm:cxn modelId="{469A114B-9DAD-4C8B-831A-A54E5E4BACA9}" type="presParOf" srcId="{4C58F44C-D7D1-4E07-8F6F-79D6FFFA306E}" destId="{95786142-D896-4E28-85BB-DE4EC61AE845}" srcOrd="2" destOrd="0" presId="urn:microsoft.com/office/officeart/2005/8/layout/hProcess7"/>
    <dgm:cxn modelId="{0316D562-D885-4B34-A811-AB1D8E8E2246}" type="presParOf" srcId="{95786142-D896-4E28-85BB-DE4EC61AE845}" destId="{ACB3A904-2BE3-45D9-94CB-AC59FAEEB205}" srcOrd="0" destOrd="0" presId="urn:microsoft.com/office/officeart/2005/8/layout/hProcess7"/>
    <dgm:cxn modelId="{70BCAF4F-BAEE-4954-906E-1E6DF721482D}" type="presParOf" srcId="{95786142-D896-4E28-85BB-DE4EC61AE845}" destId="{C293A4C8-7A22-4A7D-BA19-841DBA226460}" srcOrd="1" destOrd="0" presId="urn:microsoft.com/office/officeart/2005/8/layout/hProcess7"/>
    <dgm:cxn modelId="{E75073C1-4256-4CAB-850A-E39C839A5417}" type="presParOf" srcId="{95786142-D896-4E28-85BB-DE4EC61AE845}" destId="{757A0C10-6079-496E-BE2D-64FC3D7D3B07}" srcOrd="2" destOrd="0" presId="urn:microsoft.com/office/officeart/2005/8/layout/hProcess7"/>
    <dgm:cxn modelId="{4435ABBF-F62F-455F-A657-8C27F1FB5478}" type="presParOf" srcId="{4C58F44C-D7D1-4E07-8F6F-79D6FFFA306E}" destId="{4EEACE50-BC9E-473D-900A-2338C91925A5}" srcOrd="3" destOrd="0" presId="urn:microsoft.com/office/officeart/2005/8/layout/hProcess7"/>
    <dgm:cxn modelId="{521E06BC-E6FB-470B-ADF4-F4516399B1BD}" type="presParOf" srcId="{4C58F44C-D7D1-4E07-8F6F-79D6FFFA306E}" destId="{2EC7A4E0-C889-4004-A8A5-1F06A8C752F4}" srcOrd="4" destOrd="0" presId="urn:microsoft.com/office/officeart/2005/8/layout/hProcess7"/>
    <dgm:cxn modelId="{4135711D-4B86-44B0-B1F8-89418F014A9D}" type="presParOf" srcId="{2EC7A4E0-C889-4004-A8A5-1F06A8C752F4}" destId="{8C9122FA-CCAE-4632-9343-61B559C77C0E}" srcOrd="0" destOrd="0" presId="urn:microsoft.com/office/officeart/2005/8/layout/hProcess7"/>
    <dgm:cxn modelId="{60CEA37C-1134-4EB0-A127-C372C05E1A20}" type="presParOf" srcId="{2EC7A4E0-C889-4004-A8A5-1F06A8C752F4}" destId="{D52FEA18-CFB2-4F73-A1EE-92E7A2F2FFCE}" srcOrd="1" destOrd="0" presId="urn:microsoft.com/office/officeart/2005/8/layout/hProcess7"/>
    <dgm:cxn modelId="{9F3B7E4D-F44E-45D2-98DE-94D74787DED3}" type="presParOf" srcId="{2EC7A4E0-C889-4004-A8A5-1F06A8C752F4}" destId="{B1E43247-28A3-433E-88FB-C73319750830}" srcOrd="2" destOrd="0" presId="urn:microsoft.com/office/officeart/2005/8/layout/hProcess7"/>
    <dgm:cxn modelId="{7F2D200C-9173-4D09-8323-D01BA92FCDC2}" type="presParOf" srcId="{4C58F44C-D7D1-4E07-8F6F-79D6FFFA306E}" destId="{10DCBD22-06A8-446E-BA52-C0438732531F}" srcOrd="5" destOrd="0" presId="urn:microsoft.com/office/officeart/2005/8/layout/hProcess7"/>
    <dgm:cxn modelId="{D39B33B7-EE83-4AD2-9334-E516D9F2E126}" type="presParOf" srcId="{4C58F44C-D7D1-4E07-8F6F-79D6FFFA306E}" destId="{212C245C-7971-41ED-8D7F-1F6B0DF8F7D9}" srcOrd="6" destOrd="0" presId="urn:microsoft.com/office/officeart/2005/8/layout/hProcess7"/>
    <dgm:cxn modelId="{147AD64D-AB9E-458E-B9EB-DED880438130}" type="presParOf" srcId="{212C245C-7971-41ED-8D7F-1F6B0DF8F7D9}" destId="{C0FA6C57-3049-41DB-B9D4-7B1640CD75C1}" srcOrd="0" destOrd="0" presId="urn:microsoft.com/office/officeart/2005/8/layout/hProcess7"/>
    <dgm:cxn modelId="{2C2A4657-AFD0-48B4-A0C8-9ACE0CC7667F}" type="presParOf" srcId="{212C245C-7971-41ED-8D7F-1F6B0DF8F7D9}" destId="{499919A8-0AB3-4941-B98E-79424D4D624E}" srcOrd="1" destOrd="0" presId="urn:microsoft.com/office/officeart/2005/8/layout/hProcess7"/>
    <dgm:cxn modelId="{7223C572-0679-4ACE-B75B-303C6104AC54}" type="presParOf" srcId="{212C245C-7971-41ED-8D7F-1F6B0DF8F7D9}" destId="{ADC2DF77-AC77-43A7-A537-0E018BD2C788}" srcOrd="2" destOrd="0" presId="urn:microsoft.com/office/officeart/2005/8/layout/hProcess7"/>
    <dgm:cxn modelId="{71032B88-D5D1-4EED-824D-0D1DC6B6C45A}" type="presParOf" srcId="{4C58F44C-D7D1-4E07-8F6F-79D6FFFA306E}" destId="{1C026E38-1A35-4715-ACF2-43B207CF3940}" srcOrd="7" destOrd="0" presId="urn:microsoft.com/office/officeart/2005/8/layout/hProcess7"/>
    <dgm:cxn modelId="{A52174AA-1A01-46BD-BF11-9189C76066B1}" type="presParOf" srcId="{4C58F44C-D7D1-4E07-8F6F-79D6FFFA306E}" destId="{37CAB92C-9CDF-4713-A48D-B6AFC425BBFF}" srcOrd="8" destOrd="0" presId="urn:microsoft.com/office/officeart/2005/8/layout/hProcess7"/>
    <dgm:cxn modelId="{B6C42BC3-029E-415E-BD88-A18CA6E4A622}" type="presParOf" srcId="{37CAB92C-9CDF-4713-A48D-B6AFC425BBFF}" destId="{1B8B8689-4E5B-4AF7-9B5E-96D0D7BCCDBF}" srcOrd="0" destOrd="0" presId="urn:microsoft.com/office/officeart/2005/8/layout/hProcess7"/>
    <dgm:cxn modelId="{E3AFCD18-49F5-415F-8E7A-1B0F962E46C9}" type="presParOf" srcId="{37CAB92C-9CDF-4713-A48D-B6AFC425BBFF}" destId="{2E419C81-DC44-4B8E-887A-988144AEE239}" srcOrd="1" destOrd="0" presId="urn:microsoft.com/office/officeart/2005/8/layout/hProcess7"/>
    <dgm:cxn modelId="{99D97738-CBA5-4966-B9F0-8737C10AF2BF}" type="presParOf" srcId="{37CAB92C-9CDF-4713-A48D-B6AFC425BBFF}" destId="{80E4E02B-6EB3-4733-88E6-A433A9A46385}" srcOrd="2" destOrd="0" presId="urn:microsoft.com/office/officeart/2005/8/layout/hProcess7"/>
    <dgm:cxn modelId="{291A3DD9-D8A0-4B32-A430-280D457362DA}" type="presParOf" srcId="{4C58F44C-D7D1-4E07-8F6F-79D6FFFA306E}" destId="{C4C54725-AC1D-41A4-BE3A-1318EBEBD79C}" srcOrd="9" destOrd="0" presId="urn:microsoft.com/office/officeart/2005/8/layout/hProcess7"/>
    <dgm:cxn modelId="{5DB853D1-E412-42EC-8897-CFC5A5A3C181}" type="presParOf" srcId="{4C58F44C-D7D1-4E07-8F6F-79D6FFFA306E}" destId="{3A50FBF0-3D06-4459-B67C-9FCCD7FFEAE5}" srcOrd="10" destOrd="0" presId="urn:microsoft.com/office/officeart/2005/8/layout/hProcess7"/>
    <dgm:cxn modelId="{358A20C7-83B4-4912-AC44-6EB91E7970F9}" type="presParOf" srcId="{3A50FBF0-3D06-4459-B67C-9FCCD7FFEAE5}" destId="{50702A3C-ECBE-4D91-BF3A-2FCF0210BFDD}" srcOrd="0" destOrd="0" presId="urn:microsoft.com/office/officeart/2005/8/layout/hProcess7"/>
    <dgm:cxn modelId="{22DC253C-AFE0-4EDC-892F-F8765254B8EE}" type="presParOf" srcId="{3A50FBF0-3D06-4459-B67C-9FCCD7FFEAE5}" destId="{A21216E5-1F5E-4709-8954-F8F807A276A4}" srcOrd="1" destOrd="0" presId="urn:microsoft.com/office/officeart/2005/8/layout/hProcess7"/>
    <dgm:cxn modelId="{12D2677B-0D14-4F9A-95E5-1F6088443789}" type="presParOf" srcId="{3A50FBF0-3D06-4459-B67C-9FCCD7FFEAE5}" destId="{5AFFF314-FD53-4F90-8DC6-8A1E455D28D9}" srcOrd="2" destOrd="0" presId="urn:microsoft.com/office/officeart/2005/8/layout/hProcess7"/>
    <dgm:cxn modelId="{B11FEC88-B4EA-449B-BB89-9AAEEFE89117}" type="presParOf" srcId="{4C58F44C-D7D1-4E07-8F6F-79D6FFFA306E}" destId="{95493286-4870-4869-9273-07C8B1080F66}" srcOrd="11" destOrd="0" presId="urn:microsoft.com/office/officeart/2005/8/layout/hProcess7"/>
    <dgm:cxn modelId="{CE543E79-F9D4-411E-B629-B2FB871BF774}" type="presParOf" srcId="{4C58F44C-D7D1-4E07-8F6F-79D6FFFA306E}" destId="{F70E5401-933B-41BF-BD5B-F77780BE2F82}" srcOrd="12" destOrd="0" presId="urn:microsoft.com/office/officeart/2005/8/layout/hProcess7"/>
    <dgm:cxn modelId="{6C24CF79-C66B-4E75-82F0-8EB53BD689C3}" type="presParOf" srcId="{F70E5401-933B-41BF-BD5B-F77780BE2F82}" destId="{26984C03-CE7A-4275-971C-79F93294CF4A}" srcOrd="0" destOrd="0" presId="urn:microsoft.com/office/officeart/2005/8/layout/hProcess7"/>
    <dgm:cxn modelId="{32151E2A-22EC-4AEB-92DC-DD2436790161}" type="presParOf" srcId="{F70E5401-933B-41BF-BD5B-F77780BE2F82}" destId="{CC2A3974-6240-4426-A898-57FDD4426CEF}" srcOrd="1" destOrd="0" presId="urn:microsoft.com/office/officeart/2005/8/layout/hProcess7"/>
    <dgm:cxn modelId="{F120874B-D856-4350-9A7D-E1429475A59B}" type="presParOf" srcId="{F70E5401-933B-41BF-BD5B-F77780BE2F82}" destId="{632C9DDE-96C8-4F26-8753-7C08E16DFA30}" srcOrd="2" destOrd="0" presId="urn:microsoft.com/office/officeart/2005/8/layout/hProcess7"/>
    <dgm:cxn modelId="{7EE28FC9-E668-4F93-AEE8-81CC9B66790C}" type="presParOf" srcId="{4C58F44C-D7D1-4E07-8F6F-79D6FFFA306E}" destId="{8B8B7130-48DB-466B-8D65-DF1BB837734D}" srcOrd="13" destOrd="0" presId="urn:microsoft.com/office/officeart/2005/8/layout/hProcess7"/>
    <dgm:cxn modelId="{E869EC3C-D363-4FC8-B3D1-935A7A7CC4D5}" type="presParOf" srcId="{4C58F44C-D7D1-4E07-8F6F-79D6FFFA306E}" destId="{2F93BD8C-3709-4729-B47E-BDCB38B2D79C}" srcOrd="14" destOrd="0" presId="urn:microsoft.com/office/officeart/2005/8/layout/hProcess7"/>
    <dgm:cxn modelId="{B657EDB0-9FB8-4CDF-8A41-7F69E225923D}" type="presParOf" srcId="{2F93BD8C-3709-4729-B47E-BDCB38B2D79C}" destId="{443CC759-827E-40CC-B628-137F8C92A1F7}" srcOrd="0" destOrd="0" presId="urn:microsoft.com/office/officeart/2005/8/layout/hProcess7"/>
    <dgm:cxn modelId="{B0FC6C98-90DA-4704-B5AD-A679D2C1123E}" type="presParOf" srcId="{2F93BD8C-3709-4729-B47E-BDCB38B2D79C}" destId="{4AC2618A-48B4-46F7-811E-E58EBE3AEA56}" srcOrd="1" destOrd="0" presId="urn:microsoft.com/office/officeart/2005/8/layout/hProcess7"/>
    <dgm:cxn modelId="{2D9D0496-6185-47C1-8D1C-2046D57DBF57}" type="presParOf" srcId="{2F93BD8C-3709-4729-B47E-BDCB38B2D79C}" destId="{F6E518B2-29E7-4EAD-940E-40202B65BA4C}" srcOrd="2" destOrd="0" presId="urn:microsoft.com/office/officeart/2005/8/layout/hProcess7"/>
    <dgm:cxn modelId="{A9B8BFB4-1E08-41CD-AA6F-C959B0AB3CB2}" type="presParOf" srcId="{4C58F44C-D7D1-4E07-8F6F-79D6FFFA306E}" destId="{3A9C6EB4-7008-4F60-90F1-82E47E435605}" srcOrd="15" destOrd="0" presId="urn:microsoft.com/office/officeart/2005/8/layout/hProcess7"/>
    <dgm:cxn modelId="{929AC9C9-EB93-41BA-B852-233021CD6988}" type="presParOf" srcId="{4C58F44C-D7D1-4E07-8F6F-79D6FFFA306E}" destId="{3147D200-380F-4F13-8CAF-D04FE833B38E}" srcOrd="16" destOrd="0" presId="urn:microsoft.com/office/officeart/2005/8/layout/hProcess7"/>
    <dgm:cxn modelId="{ADEEBB57-7212-4358-BB8C-FF934F3CC24B}" type="presParOf" srcId="{3147D200-380F-4F13-8CAF-D04FE833B38E}" destId="{B120D8CA-E2F3-4AC0-994B-897761A0709A}" srcOrd="0" destOrd="0" presId="urn:microsoft.com/office/officeart/2005/8/layout/hProcess7"/>
    <dgm:cxn modelId="{E263E53F-3C87-425B-A7C2-9884AAC9458D}" type="presParOf" srcId="{3147D200-380F-4F13-8CAF-D04FE833B38E}" destId="{4A0F46F8-5A19-40A0-B4BD-8A291C52318F}" srcOrd="1" destOrd="0" presId="urn:microsoft.com/office/officeart/2005/8/layout/hProcess7"/>
    <dgm:cxn modelId="{4AB1A65A-B1C1-4EEE-A12D-B99C6A6D6F06}" type="presParOf" srcId="{3147D200-380F-4F13-8CAF-D04FE833B38E}" destId="{7491EE7A-E0B3-4854-9038-D2FE465B631F}"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243FD8-6EDC-4E3E-AE2B-51C2A51B0B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BEBBF4F-A913-4ADD-9A88-51C1DE1864B7}">
      <dgm:prSet phldrT="[Text]" phldr="0"/>
      <dgm:spPr/>
      <dgm:t>
        <a:bodyPr/>
        <a:lstStyle/>
        <a:p>
          <a:pPr rtl="0"/>
          <a:r>
            <a:rPr lang="en-US" dirty="0">
              <a:latin typeface="Calibri Light" panose="020F0302020204030204"/>
            </a:rPr>
            <a:t>Desarrollo del plan de auditoría</a:t>
          </a:r>
          <a:endParaRPr lang="en-US" dirty="0"/>
        </a:p>
      </dgm:t>
    </dgm:pt>
    <dgm:pt modelId="{1E17C4DC-FDB8-4760-8F8F-76B562995255}" type="parTrans" cxnId="{D83C0725-4D92-47B8-82B7-BA5D324B3E4F}">
      <dgm:prSet/>
      <dgm:spPr/>
      <dgm:t>
        <a:bodyPr/>
        <a:lstStyle/>
        <a:p>
          <a:endParaRPr lang="en-US"/>
        </a:p>
      </dgm:t>
    </dgm:pt>
    <dgm:pt modelId="{395D0FB7-133D-4359-AF2A-AB450525378C}" type="sibTrans" cxnId="{D83C0725-4D92-47B8-82B7-BA5D324B3E4F}">
      <dgm:prSet/>
      <dgm:spPr/>
      <dgm:t>
        <a:bodyPr/>
        <a:lstStyle/>
        <a:p>
          <a:endParaRPr lang="en-US"/>
        </a:p>
      </dgm:t>
    </dgm:pt>
    <dgm:pt modelId="{415F193E-A01E-4E32-8A95-A062414DC6DC}">
      <dgm:prSet phldrT="[Text]" phldr="0"/>
      <dgm:spPr/>
      <dgm:t>
        <a:bodyPr/>
        <a:lstStyle/>
        <a:p>
          <a:pPr rtl="0"/>
          <a:r>
            <a:rPr lang="en-US" dirty="0">
              <a:latin typeface="Calibri Light" panose="020F0302020204030204"/>
            </a:rPr>
            <a:t>Desarrollo del plan </a:t>
          </a:r>
          <a:r>
            <a:rPr lang="en-US" dirty="0" err="1">
              <a:latin typeface="Calibri Light" panose="020F0302020204030204"/>
            </a:rPr>
            <a:t>estratégico</a:t>
          </a:r>
          <a:r>
            <a:rPr lang="en-US" dirty="0">
              <a:latin typeface="Calibri Light" panose="020F0302020204030204"/>
            </a:rPr>
            <a:t> de auditoría</a:t>
          </a:r>
          <a:endParaRPr lang="en-US" dirty="0"/>
        </a:p>
      </dgm:t>
    </dgm:pt>
    <dgm:pt modelId="{B36502C7-2574-4831-B5B4-E67EE6E2C2A9}" type="parTrans" cxnId="{14DD0599-BEF0-416C-8C51-1C2C1283246B}">
      <dgm:prSet/>
      <dgm:spPr/>
      <dgm:t>
        <a:bodyPr/>
        <a:lstStyle/>
        <a:p>
          <a:endParaRPr lang="en-US"/>
        </a:p>
      </dgm:t>
    </dgm:pt>
    <dgm:pt modelId="{9CC542FB-E1A2-4BB5-8B38-E9531E0AE886}" type="sibTrans" cxnId="{14DD0599-BEF0-416C-8C51-1C2C1283246B}">
      <dgm:prSet/>
      <dgm:spPr/>
      <dgm:t>
        <a:bodyPr/>
        <a:lstStyle/>
        <a:p>
          <a:endParaRPr lang="en-US"/>
        </a:p>
      </dgm:t>
    </dgm:pt>
    <dgm:pt modelId="{74D51CB9-5644-471E-AEB8-1534EF49CCF3}">
      <dgm:prSet phldrT="[Text]" phldr="0"/>
      <dgm:spPr/>
      <dgm:t>
        <a:bodyPr/>
        <a:lstStyle/>
        <a:p>
          <a:pPr rtl="0"/>
          <a:r>
            <a:rPr lang="en-US" dirty="0" err="1">
              <a:latin typeface="Calibri Light" panose="020F0302020204030204"/>
            </a:rPr>
            <a:t>Estándares</a:t>
          </a:r>
          <a:endParaRPr lang="en-US" dirty="0"/>
        </a:p>
      </dgm:t>
    </dgm:pt>
    <dgm:pt modelId="{E033F645-CC77-4A52-ACCF-114C588640A2}" type="parTrans" cxnId="{0E046696-4A9C-4F02-8F53-F3A9D477FBBA}">
      <dgm:prSet/>
      <dgm:spPr/>
      <dgm:t>
        <a:bodyPr/>
        <a:lstStyle/>
        <a:p>
          <a:endParaRPr lang="en-US"/>
        </a:p>
      </dgm:t>
    </dgm:pt>
    <dgm:pt modelId="{19858B8A-A0DE-4A02-9856-5ACF5885F93B}" type="sibTrans" cxnId="{0E046696-4A9C-4F02-8F53-F3A9D477FBBA}">
      <dgm:prSet/>
      <dgm:spPr/>
      <dgm:t>
        <a:bodyPr/>
        <a:lstStyle/>
        <a:p>
          <a:endParaRPr lang="en-US"/>
        </a:p>
      </dgm:t>
    </dgm:pt>
    <dgm:pt modelId="{E8F6DD5D-F885-452B-A799-AA974C90DB26}">
      <dgm:prSet phldrT="[Text]" phldr="0"/>
      <dgm:spPr/>
      <dgm:t>
        <a:bodyPr/>
        <a:lstStyle/>
        <a:p>
          <a:r>
            <a:rPr lang="en-US" b="0" i="0" u="none" strike="noStrike" cap="none" baseline="0" noProof="0" dirty="0">
              <a:latin typeface="Calibri Light" panose="020F0302020204030204"/>
            </a:rPr>
            <a:t>IIA'S</a:t>
          </a:r>
          <a:endParaRPr lang="en-US" dirty="0"/>
        </a:p>
      </dgm:t>
    </dgm:pt>
    <dgm:pt modelId="{8D5BA757-3E7D-415C-8FFA-9F4337D7AF30}" type="parTrans" cxnId="{B76E00AA-8995-412B-BE4F-987E3B1252BA}">
      <dgm:prSet/>
      <dgm:spPr/>
      <dgm:t>
        <a:bodyPr/>
        <a:lstStyle/>
        <a:p>
          <a:endParaRPr lang="en-US"/>
        </a:p>
      </dgm:t>
    </dgm:pt>
    <dgm:pt modelId="{6BE42958-06C2-4C19-BC41-EF7248976726}" type="sibTrans" cxnId="{B76E00AA-8995-412B-BE4F-987E3B1252BA}">
      <dgm:prSet/>
      <dgm:spPr/>
      <dgm:t>
        <a:bodyPr/>
        <a:lstStyle/>
        <a:p>
          <a:endParaRPr lang="en-US"/>
        </a:p>
      </dgm:t>
    </dgm:pt>
    <dgm:pt modelId="{D7F899F5-A357-4BAF-98AC-26DB1FDC1876}" type="pres">
      <dgm:prSet presAssocID="{5C243FD8-6EDC-4E3E-AE2B-51C2A51B0B24}" presName="linearFlow" presStyleCnt="0">
        <dgm:presLayoutVars>
          <dgm:dir/>
          <dgm:animLvl val="lvl"/>
          <dgm:resizeHandles val="exact"/>
        </dgm:presLayoutVars>
      </dgm:prSet>
      <dgm:spPr/>
      <dgm:t>
        <a:bodyPr/>
        <a:lstStyle/>
        <a:p>
          <a:endParaRPr lang="es-ES"/>
        </a:p>
      </dgm:t>
    </dgm:pt>
    <dgm:pt modelId="{F063C074-3F80-4099-87F8-DB52BDB36256}" type="pres">
      <dgm:prSet presAssocID="{E8F6DD5D-F885-452B-A799-AA974C90DB26}" presName="composite" presStyleCnt="0"/>
      <dgm:spPr/>
    </dgm:pt>
    <dgm:pt modelId="{9917470C-F5DF-4929-98D5-C0FA990F1928}" type="pres">
      <dgm:prSet presAssocID="{E8F6DD5D-F885-452B-A799-AA974C90DB26}" presName="parentText" presStyleLbl="alignNode1" presStyleIdx="0" presStyleCnt="1">
        <dgm:presLayoutVars>
          <dgm:chMax val="1"/>
          <dgm:bulletEnabled val="1"/>
        </dgm:presLayoutVars>
      </dgm:prSet>
      <dgm:spPr/>
      <dgm:t>
        <a:bodyPr/>
        <a:lstStyle/>
        <a:p>
          <a:endParaRPr lang="es-ES"/>
        </a:p>
      </dgm:t>
    </dgm:pt>
    <dgm:pt modelId="{0D13DFC6-4E8E-4E21-BABA-17FFE615C1AB}" type="pres">
      <dgm:prSet presAssocID="{E8F6DD5D-F885-452B-A799-AA974C90DB26}" presName="descendantText" presStyleLbl="alignAcc1" presStyleIdx="0" presStyleCnt="1">
        <dgm:presLayoutVars>
          <dgm:bulletEnabled val="1"/>
        </dgm:presLayoutVars>
      </dgm:prSet>
      <dgm:spPr/>
      <dgm:t>
        <a:bodyPr/>
        <a:lstStyle/>
        <a:p>
          <a:endParaRPr lang="es-ES"/>
        </a:p>
      </dgm:t>
    </dgm:pt>
  </dgm:ptLst>
  <dgm:cxnLst>
    <dgm:cxn modelId="{792D1392-2DB3-46E1-8FF0-DBD66A930581}" type="presOf" srcId="{5C243FD8-6EDC-4E3E-AE2B-51C2A51B0B24}" destId="{D7F899F5-A357-4BAF-98AC-26DB1FDC1876}" srcOrd="0" destOrd="0" presId="urn:microsoft.com/office/officeart/2005/8/layout/chevron2"/>
    <dgm:cxn modelId="{D30A2F05-4728-4A36-9409-2E9E1E4FFF3A}" type="presOf" srcId="{415F193E-A01E-4E32-8A95-A062414DC6DC}" destId="{0D13DFC6-4E8E-4E21-BABA-17FFE615C1AB}" srcOrd="0" destOrd="1" presId="urn:microsoft.com/office/officeart/2005/8/layout/chevron2"/>
    <dgm:cxn modelId="{5D1AC5FD-4FC7-443A-997E-EA74C3D580F4}" type="presOf" srcId="{E8F6DD5D-F885-452B-A799-AA974C90DB26}" destId="{9917470C-F5DF-4929-98D5-C0FA990F1928}" srcOrd="0" destOrd="0" presId="urn:microsoft.com/office/officeart/2005/8/layout/chevron2"/>
    <dgm:cxn modelId="{C3FBD9AE-56F1-41E8-AAAB-B9AAE8D74A1B}" type="presOf" srcId="{74D51CB9-5644-471E-AEB8-1534EF49CCF3}" destId="{0D13DFC6-4E8E-4E21-BABA-17FFE615C1AB}" srcOrd="0" destOrd="2" presId="urn:microsoft.com/office/officeart/2005/8/layout/chevron2"/>
    <dgm:cxn modelId="{0E046696-4A9C-4F02-8F53-F3A9D477FBBA}" srcId="{E8F6DD5D-F885-452B-A799-AA974C90DB26}" destId="{74D51CB9-5644-471E-AEB8-1534EF49CCF3}" srcOrd="2" destOrd="0" parTransId="{E033F645-CC77-4A52-ACCF-114C588640A2}" sibTransId="{19858B8A-A0DE-4A02-9856-5ACF5885F93B}"/>
    <dgm:cxn modelId="{14DD0599-BEF0-416C-8C51-1C2C1283246B}" srcId="{E8F6DD5D-F885-452B-A799-AA974C90DB26}" destId="{415F193E-A01E-4E32-8A95-A062414DC6DC}" srcOrd="1" destOrd="0" parTransId="{B36502C7-2574-4831-B5B4-E67EE6E2C2A9}" sibTransId="{9CC542FB-E1A2-4BB5-8B38-E9531E0AE886}"/>
    <dgm:cxn modelId="{D83C0725-4D92-47B8-82B7-BA5D324B3E4F}" srcId="{E8F6DD5D-F885-452B-A799-AA974C90DB26}" destId="{BBEBBF4F-A913-4ADD-9A88-51C1DE1864B7}" srcOrd="0" destOrd="0" parTransId="{1E17C4DC-FDB8-4760-8F8F-76B562995255}" sibTransId="{395D0FB7-133D-4359-AF2A-AB450525378C}"/>
    <dgm:cxn modelId="{B76E00AA-8995-412B-BE4F-987E3B1252BA}" srcId="{5C243FD8-6EDC-4E3E-AE2B-51C2A51B0B24}" destId="{E8F6DD5D-F885-452B-A799-AA974C90DB26}" srcOrd="0" destOrd="0" parTransId="{8D5BA757-3E7D-415C-8FFA-9F4337D7AF30}" sibTransId="{6BE42958-06C2-4C19-BC41-EF7248976726}"/>
    <dgm:cxn modelId="{2D00118C-2715-4901-8B8B-B4FE6597F2C7}" type="presOf" srcId="{BBEBBF4F-A913-4ADD-9A88-51C1DE1864B7}" destId="{0D13DFC6-4E8E-4E21-BABA-17FFE615C1AB}" srcOrd="0" destOrd="0" presId="urn:microsoft.com/office/officeart/2005/8/layout/chevron2"/>
    <dgm:cxn modelId="{3DE75AEF-15FD-4A27-9796-ECD75191EFBA}" type="presParOf" srcId="{D7F899F5-A357-4BAF-98AC-26DB1FDC1876}" destId="{F063C074-3F80-4099-87F8-DB52BDB36256}" srcOrd="0" destOrd="0" presId="urn:microsoft.com/office/officeart/2005/8/layout/chevron2"/>
    <dgm:cxn modelId="{9EFA80FD-9F94-45DB-ACF0-878DCADDAADB}" type="presParOf" srcId="{F063C074-3F80-4099-87F8-DB52BDB36256}" destId="{9917470C-F5DF-4929-98D5-C0FA990F1928}" srcOrd="0" destOrd="0" presId="urn:microsoft.com/office/officeart/2005/8/layout/chevron2"/>
    <dgm:cxn modelId="{EDDD251A-140B-4FBF-B19D-B292FC29BF81}" type="presParOf" srcId="{F063C074-3F80-4099-87F8-DB52BDB36256}" destId="{0D13DFC6-4E8E-4E21-BABA-17FFE615C1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09C716-3A5F-4E73-ADFF-C31EC26FA539}" type="doc">
      <dgm:prSet loTypeId="urn:microsoft.com/office/officeart/2005/8/layout/hProcess7" loCatId="process" qsTypeId="urn:microsoft.com/office/officeart/2005/8/quickstyle/simple1" qsCatId="simple" csTypeId="urn:microsoft.com/office/officeart/2005/8/colors/accent6_1" csCatId="accent6" phldr="1"/>
      <dgm:spPr/>
      <dgm:t>
        <a:bodyPr/>
        <a:lstStyle/>
        <a:p>
          <a:endParaRPr lang="en-US"/>
        </a:p>
      </dgm:t>
    </dgm:pt>
    <dgm:pt modelId="{CDB1DAA4-8449-4583-AE3D-C648123659F9}">
      <dgm:prSet phldrT="[Text]" phldr="0"/>
      <dgm:spPr/>
      <dgm:t>
        <a:bodyPr/>
        <a:lstStyle/>
        <a:p>
          <a:pPr rtl="0"/>
          <a:r>
            <a:rPr lang="en-US" dirty="0" err="1">
              <a:latin typeface="Calibri Light" panose="020F0302020204030204"/>
            </a:rPr>
            <a:t>Entender</a:t>
          </a:r>
          <a:r>
            <a:rPr lang="en-US" dirty="0">
              <a:latin typeface="Calibri Light" panose="020F0302020204030204"/>
            </a:rPr>
            <a:t> el </a:t>
          </a:r>
          <a:r>
            <a:rPr lang="en-US" dirty="0" err="1">
              <a:latin typeface="Calibri Light" panose="020F0302020204030204"/>
            </a:rPr>
            <a:t>negocio</a:t>
          </a:r>
          <a:endParaRPr lang="en-US" dirty="0" err="1"/>
        </a:p>
      </dgm:t>
    </dgm:pt>
    <dgm:pt modelId="{0CB92C19-5353-4F50-B65A-6F7FEF70BC42}" type="parTrans" cxnId="{8CA33875-3AC8-4638-BA45-49F605529679}">
      <dgm:prSet/>
      <dgm:spPr/>
      <dgm:t>
        <a:bodyPr/>
        <a:lstStyle/>
        <a:p>
          <a:endParaRPr lang="en-US"/>
        </a:p>
      </dgm:t>
    </dgm:pt>
    <dgm:pt modelId="{D11C1FF2-F9C0-4FC0-A0A9-967BAFBB3D4E}" type="sibTrans" cxnId="{8CA33875-3AC8-4638-BA45-49F605529679}">
      <dgm:prSet/>
      <dgm:spPr/>
      <dgm:t>
        <a:bodyPr/>
        <a:lstStyle/>
        <a:p>
          <a:endParaRPr lang="en-US"/>
        </a:p>
      </dgm:t>
    </dgm:pt>
    <dgm:pt modelId="{9D290C85-0BFF-455E-BCFD-1C9C0E0C6EDB}">
      <dgm:prSet phldrT="[Text]" phldr="0"/>
      <dgm:spPr/>
      <dgm:t>
        <a:bodyPr/>
        <a:lstStyle/>
        <a:p>
          <a:pPr rtl="0"/>
          <a:r>
            <a:rPr lang="en-US" b="1" dirty="0">
              <a:latin typeface="Calibri Light" panose="020F0302020204030204"/>
            </a:rPr>
            <a:t>Plan estratégico</a:t>
          </a:r>
          <a:endParaRPr lang="en-US" dirty="0"/>
        </a:p>
      </dgm:t>
    </dgm:pt>
    <dgm:pt modelId="{486BFA94-1B17-4623-9F4C-47EF7171CEE1}" type="parTrans" cxnId="{A7ECD68B-4BAE-47D4-AB7A-F1C6551EA491}">
      <dgm:prSet/>
      <dgm:spPr/>
      <dgm:t>
        <a:bodyPr/>
        <a:lstStyle/>
        <a:p>
          <a:endParaRPr lang="en-US"/>
        </a:p>
      </dgm:t>
    </dgm:pt>
    <dgm:pt modelId="{8D682E91-5035-4DA2-9487-F9D12890C5E6}" type="sibTrans" cxnId="{A7ECD68B-4BAE-47D4-AB7A-F1C6551EA491}">
      <dgm:prSet/>
      <dgm:spPr/>
      <dgm:t>
        <a:bodyPr/>
        <a:lstStyle/>
        <a:p>
          <a:endParaRPr lang="en-US"/>
        </a:p>
      </dgm:t>
    </dgm:pt>
    <dgm:pt modelId="{9C64EC3B-656F-4A96-A7AF-3D0EBE2B9226}">
      <dgm:prSet phldr="0"/>
      <dgm:spPr/>
      <dgm:t>
        <a:bodyPr/>
        <a:lstStyle/>
        <a:p>
          <a:pPr rtl="0"/>
          <a:r>
            <a:rPr lang="en-US" dirty="0" err="1">
              <a:latin typeface="Calibri Light" panose="020F0302020204030204"/>
            </a:rPr>
            <a:t>Análisis</a:t>
          </a:r>
          <a:r>
            <a:rPr lang="en-US" dirty="0">
              <a:latin typeface="Calibri Light" panose="020F0302020204030204"/>
            </a:rPr>
            <a:t> SWOT para </a:t>
          </a:r>
          <a:r>
            <a:rPr lang="en-US" dirty="0" err="1">
              <a:latin typeface="Calibri Light" panose="020F0302020204030204"/>
            </a:rPr>
            <a:t>factores</a:t>
          </a:r>
          <a:r>
            <a:rPr lang="en-US" dirty="0">
              <a:latin typeface="Calibri Light" panose="020F0302020204030204"/>
            </a:rPr>
            <a:t> de éxito</a:t>
          </a:r>
          <a:endParaRPr lang="en-US" dirty="0"/>
        </a:p>
      </dgm:t>
    </dgm:pt>
    <dgm:pt modelId="{50FA1C0B-073A-41E9-BECE-A0B8E92FE4D4}" type="parTrans" cxnId="{E6DAE505-2B65-4A40-86EF-78E3D5B6B448}">
      <dgm:prSet/>
      <dgm:spPr/>
    </dgm:pt>
    <dgm:pt modelId="{EE83FB73-60D3-43FB-8C44-D7704014B2B8}" type="sibTrans" cxnId="{E6DAE505-2B65-4A40-86EF-78E3D5B6B448}">
      <dgm:prSet/>
      <dgm:spPr/>
    </dgm:pt>
    <dgm:pt modelId="{DE896123-640E-4892-9946-8C692F66A9BD}">
      <dgm:prSet phldr="0"/>
      <dgm:spPr/>
      <dgm:t>
        <a:bodyPr/>
        <a:lstStyle/>
        <a:p>
          <a:pPr rtl="0"/>
          <a:r>
            <a:rPr lang="en-US" b="1" dirty="0">
              <a:latin typeface="Calibri Light" panose="020F0302020204030204"/>
            </a:rPr>
            <a:t>Estándares</a:t>
          </a:r>
        </a:p>
      </dgm:t>
    </dgm:pt>
    <dgm:pt modelId="{81EA2868-F7BA-454E-BB83-FCBE4F475799}" type="parTrans" cxnId="{7F206974-E49B-4275-BB9A-69D948177856}">
      <dgm:prSet/>
      <dgm:spPr/>
    </dgm:pt>
    <dgm:pt modelId="{FC86ECD5-4A61-4C1D-A957-4815C7CF075E}" type="sibTrans" cxnId="{7F206974-E49B-4275-BB9A-69D948177856}">
      <dgm:prSet/>
      <dgm:spPr/>
    </dgm:pt>
    <dgm:pt modelId="{B08E23E5-30DE-43AC-A70D-DE8402D7EBE3}">
      <dgm:prSet phldrT="[Text]" phldr="0"/>
      <dgm:spPr/>
      <dgm:t>
        <a:bodyPr/>
        <a:lstStyle/>
        <a:p>
          <a:r>
            <a:rPr lang="en-US" b="1" i="0" u="none" strike="noStrike" cap="none" baseline="0" noProof="0" dirty="0">
              <a:latin typeface="Calibri Light"/>
              <a:cs typeface="Calibri Light"/>
            </a:rPr>
            <a:t>Desarrollo</a:t>
          </a:r>
        </a:p>
      </dgm:t>
    </dgm:pt>
    <dgm:pt modelId="{DFD55940-5C59-407E-ABCD-7D4E71F0F7CB}" type="parTrans" cxnId="{C4B1839B-1C67-4DE6-A269-113E593E7856}">
      <dgm:prSet/>
      <dgm:spPr/>
      <dgm:t>
        <a:bodyPr/>
        <a:lstStyle/>
        <a:p>
          <a:endParaRPr lang="en-US"/>
        </a:p>
      </dgm:t>
    </dgm:pt>
    <dgm:pt modelId="{8C755704-1524-4ED5-A791-31BA3721C3ED}" type="sibTrans" cxnId="{C4B1839B-1C67-4DE6-A269-113E593E7856}">
      <dgm:prSet/>
      <dgm:spPr/>
      <dgm:t>
        <a:bodyPr/>
        <a:lstStyle/>
        <a:p>
          <a:endParaRPr lang="en-US"/>
        </a:p>
      </dgm:t>
    </dgm:pt>
    <dgm:pt modelId="{E6B55C18-5252-4D74-90BA-9485F4858B99}">
      <dgm:prSet phldr="0"/>
      <dgm:spPr/>
      <dgm:t>
        <a:bodyPr/>
        <a:lstStyle/>
        <a:p>
          <a:pPr rtl="0"/>
          <a:r>
            <a:rPr lang="en-US" dirty="0" err="1">
              <a:latin typeface="Calibri Light" panose="020F0302020204030204"/>
            </a:rPr>
            <a:t>Objetivos</a:t>
          </a:r>
          <a:r>
            <a:rPr lang="en-US" dirty="0">
              <a:latin typeface="Calibri Light" panose="020F0302020204030204"/>
            </a:rPr>
            <a:t> y </a:t>
          </a:r>
          <a:r>
            <a:rPr lang="en-US" dirty="0" err="1">
              <a:latin typeface="Calibri Light" panose="020F0302020204030204"/>
            </a:rPr>
            <a:t>estrategias</a:t>
          </a:r>
          <a:r>
            <a:rPr lang="en-US" dirty="0">
              <a:latin typeface="Calibri Light" panose="020F0302020204030204"/>
            </a:rPr>
            <a:t> </a:t>
          </a:r>
          <a:r>
            <a:rPr lang="en-US" dirty="0" err="1">
              <a:latin typeface="Calibri Light" panose="020F0302020204030204"/>
            </a:rPr>
            <a:t>organizac</a:t>
          </a:r>
          <a:r>
            <a:rPr lang="en-US" dirty="0">
              <a:latin typeface="Calibri Light" panose="020F0302020204030204"/>
            </a:rPr>
            <a:t>.</a:t>
          </a:r>
          <a:endParaRPr lang="en-US" dirty="0"/>
        </a:p>
      </dgm:t>
    </dgm:pt>
    <dgm:pt modelId="{5B01B95F-6C6F-4145-A280-3F9E0E8FB35C}" type="parTrans" cxnId="{96539B75-F4F9-42B2-A45B-484E519E16A6}">
      <dgm:prSet/>
      <dgm:spPr/>
    </dgm:pt>
    <dgm:pt modelId="{DF91856E-8818-43CE-923E-2821732F9B7E}" type="sibTrans" cxnId="{96539B75-F4F9-42B2-A45B-484E519E16A6}">
      <dgm:prSet/>
      <dgm:spPr/>
    </dgm:pt>
    <dgm:pt modelId="{48E74BE2-EF33-4D05-A03E-D27977D350FD}">
      <dgm:prSet phldr="0"/>
      <dgm:spPr/>
      <dgm:t>
        <a:bodyPr/>
        <a:lstStyle/>
        <a:p>
          <a:pPr rtl="0"/>
          <a:r>
            <a:rPr lang="en-US" dirty="0" err="1">
              <a:latin typeface="Calibri Light" panose="020F0302020204030204"/>
            </a:rPr>
            <a:t>Necesidades</a:t>
          </a:r>
          <a:r>
            <a:rPr lang="en-US" dirty="0">
              <a:latin typeface="Calibri Light" panose="020F0302020204030204"/>
            </a:rPr>
            <a:t> stakeholders</a:t>
          </a:r>
          <a:endParaRPr lang="en-US" dirty="0"/>
        </a:p>
      </dgm:t>
    </dgm:pt>
    <dgm:pt modelId="{0FF78470-EEC5-4E71-8D5A-38F5133AC6FD}" type="parTrans" cxnId="{5BA8B610-A7C5-4D85-A402-B47868DCF10E}">
      <dgm:prSet/>
      <dgm:spPr/>
    </dgm:pt>
    <dgm:pt modelId="{0AFAB2B7-1FC6-4A7C-B8CE-83EC29E2687E}" type="sibTrans" cxnId="{5BA8B610-A7C5-4D85-A402-B47868DCF10E}">
      <dgm:prSet/>
      <dgm:spPr/>
    </dgm:pt>
    <dgm:pt modelId="{9BB1854A-B8DC-4E66-BDB6-81AEA9FAA4E7}">
      <dgm:prSet phldr="0"/>
      <dgm:spPr/>
      <dgm:t>
        <a:bodyPr/>
        <a:lstStyle/>
        <a:p>
          <a:pPr rtl="0"/>
          <a:r>
            <a:rPr lang="en-US" dirty="0" err="1">
              <a:latin typeface="Calibri Light" panose="020F0302020204030204"/>
            </a:rPr>
            <a:t>Identificar</a:t>
          </a:r>
          <a:r>
            <a:rPr lang="en-US" dirty="0">
              <a:latin typeface="Calibri Light" panose="020F0302020204030204"/>
            </a:rPr>
            <a:t> </a:t>
          </a:r>
          <a:r>
            <a:rPr lang="en-US" dirty="0" err="1">
              <a:latin typeface="Calibri Light" panose="020F0302020204030204"/>
            </a:rPr>
            <a:t>factores</a:t>
          </a:r>
          <a:r>
            <a:rPr lang="en-US" dirty="0">
              <a:latin typeface="Calibri Light" panose="020F0302020204030204"/>
            </a:rPr>
            <a:t> de éxito</a:t>
          </a:r>
        </a:p>
      </dgm:t>
    </dgm:pt>
    <dgm:pt modelId="{27164515-AD66-4B43-9D2F-555FE229F818}" type="parTrans" cxnId="{330B17B5-F995-4ED7-A231-DAF3B99DC6CB}">
      <dgm:prSet/>
      <dgm:spPr/>
    </dgm:pt>
    <dgm:pt modelId="{B69DCD46-0073-49E6-B994-D85E3ECA8811}" type="sibTrans" cxnId="{330B17B5-F995-4ED7-A231-DAF3B99DC6CB}">
      <dgm:prSet/>
      <dgm:spPr/>
    </dgm:pt>
    <dgm:pt modelId="{20B78065-3EF9-4292-AD0B-E91767B8B878}">
      <dgm:prSet phldr="0"/>
      <dgm:spPr/>
      <dgm:t>
        <a:bodyPr/>
        <a:lstStyle/>
        <a:p>
          <a:pPr rtl="0"/>
          <a:r>
            <a:rPr lang="en-US" b="0" dirty="0" err="1">
              <a:latin typeface="Calibri Light" panose="020F0302020204030204"/>
            </a:rPr>
            <a:t>Definir</a:t>
          </a:r>
          <a:r>
            <a:rPr lang="en-US" b="0" dirty="0">
              <a:latin typeface="Calibri Light" panose="020F0302020204030204"/>
            </a:rPr>
            <a:t> </a:t>
          </a:r>
          <a:r>
            <a:rPr lang="en-US" b="0" dirty="0" err="1">
              <a:latin typeface="Calibri Light" panose="020F0302020204030204"/>
            </a:rPr>
            <a:t>universo</a:t>
          </a:r>
          <a:r>
            <a:rPr lang="en-US" b="0" dirty="0">
              <a:latin typeface="Calibri Light" panose="020F0302020204030204"/>
            </a:rPr>
            <a:t> TI</a:t>
          </a:r>
        </a:p>
      </dgm:t>
    </dgm:pt>
    <dgm:pt modelId="{17005B3B-C9EA-4DDE-84C2-22A7218EF845}" type="parTrans" cxnId="{41B952C8-97F7-4DB0-9315-CC239A70D0B0}">
      <dgm:prSet/>
      <dgm:spPr/>
    </dgm:pt>
    <dgm:pt modelId="{1468B57A-6D76-4FDA-8CA1-4EAB9B3FA701}" type="sibTrans" cxnId="{41B952C8-97F7-4DB0-9315-CC239A70D0B0}">
      <dgm:prSet/>
      <dgm:spPr/>
    </dgm:pt>
    <dgm:pt modelId="{3FDFB440-71FA-4B7D-8C50-C6209A93C971}">
      <dgm:prSet phldr="0"/>
      <dgm:spPr/>
      <dgm:t>
        <a:bodyPr/>
        <a:lstStyle/>
        <a:p>
          <a:pPr rtl="0"/>
          <a:r>
            <a:rPr lang="en-US" b="0" dirty="0">
              <a:latin typeface="Calibri Light" panose="020F0302020204030204"/>
            </a:rPr>
            <a:t>Evaluación de riesgos</a:t>
          </a:r>
        </a:p>
      </dgm:t>
    </dgm:pt>
    <dgm:pt modelId="{C1F662CB-BD48-475C-9766-825CC3684551}" type="parTrans" cxnId="{63D77044-35D4-422C-84BF-E22414934EFB}">
      <dgm:prSet/>
      <dgm:spPr/>
    </dgm:pt>
    <dgm:pt modelId="{BF2A510D-B95E-4D5A-90D4-93B7982A42C8}" type="sibTrans" cxnId="{63D77044-35D4-422C-84BF-E22414934EFB}">
      <dgm:prSet/>
      <dgm:spPr/>
    </dgm:pt>
    <dgm:pt modelId="{01D4FD47-F975-4AAB-999F-34C209C1A64F}">
      <dgm:prSet phldr="0"/>
      <dgm:spPr/>
      <dgm:t>
        <a:bodyPr/>
        <a:lstStyle/>
        <a:p>
          <a:pPr rtl="0"/>
          <a:r>
            <a:rPr lang="en-US" b="0" dirty="0">
              <a:latin typeface="Calibri Light" panose="020F0302020204030204"/>
            </a:rPr>
            <a:t>Formalizar plan de auditoría</a:t>
          </a:r>
        </a:p>
      </dgm:t>
    </dgm:pt>
    <dgm:pt modelId="{6E36315F-8B9D-412A-8B2E-34A14ACCCB71}" type="parTrans" cxnId="{21F0DD72-C910-4CBD-86FD-2ED54AECD6E2}">
      <dgm:prSet/>
      <dgm:spPr/>
    </dgm:pt>
    <dgm:pt modelId="{E4EB654C-ACF1-41E9-A511-C96438A72475}" type="sibTrans" cxnId="{21F0DD72-C910-4CBD-86FD-2ED54AECD6E2}">
      <dgm:prSet/>
      <dgm:spPr/>
    </dgm:pt>
    <dgm:pt modelId="{8A320215-5655-432A-B263-A08D672BD0F8}">
      <dgm:prSet phldr="0"/>
      <dgm:spPr/>
      <dgm:t>
        <a:bodyPr/>
        <a:lstStyle/>
        <a:p>
          <a:pPr rtl="0"/>
          <a:r>
            <a:rPr lang="en-US" b="0" dirty="0" err="1">
              <a:latin typeface="Calibri Light" panose="020F0302020204030204"/>
            </a:rPr>
            <a:t>Priorizar</a:t>
          </a:r>
          <a:r>
            <a:rPr lang="en-US" b="0" dirty="0">
              <a:latin typeface="Calibri Light" panose="020F0302020204030204"/>
            </a:rPr>
            <a:t> </a:t>
          </a:r>
          <a:r>
            <a:rPr lang="en-US" b="0" dirty="0" err="1">
              <a:latin typeface="Calibri Light" panose="020F0302020204030204"/>
            </a:rPr>
            <a:t>factores</a:t>
          </a:r>
          <a:r>
            <a:rPr lang="en-US" b="0" dirty="0">
              <a:latin typeface="Calibri Light" panose="020F0302020204030204"/>
            </a:rPr>
            <a:t> de éxito</a:t>
          </a:r>
        </a:p>
      </dgm:t>
    </dgm:pt>
    <dgm:pt modelId="{E3629A35-42BD-4948-8AA6-E5A469820BE5}" type="parTrans" cxnId="{D63E8CF3-639A-4037-B88F-3415AA45BE90}">
      <dgm:prSet/>
      <dgm:spPr/>
    </dgm:pt>
    <dgm:pt modelId="{1E399B76-C821-4097-86C2-4BAA21D30151}" type="sibTrans" cxnId="{D63E8CF3-639A-4037-B88F-3415AA45BE90}">
      <dgm:prSet/>
      <dgm:spPr/>
    </dgm:pt>
    <dgm:pt modelId="{F3B8F418-E591-4A94-91E7-AB62934F9387}">
      <dgm:prSet phldr="0"/>
      <dgm:spPr/>
      <dgm:t>
        <a:bodyPr/>
        <a:lstStyle/>
        <a:p>
          <a:r>
            <a:rPr lang="en-US" b="1" dirty="0">
              <a:latin typeface="Calibri Light" panose="020F0302020204030204"/>
            </a:rPr>
            <a:t>Generales</a:t>
          </a:r>
        </a:p>
      </dgm:t>
    </dgm:pt>
    <dgm:pt modelId="{34387D80-1399-4258-ABB2-B184816BA561}" type="parTrans" cxnId="{7E1ACC18-8C8E-4B8E-93D4-0B1FAEECF42C}">
      <dgm:prSet/>
      <dgm:spPr/>
    </dgm:pt>
    <dgm:pt modelId="{D7AC02C1-C2C8-4F10-892C-0A02BB9458E7}" type="sibTrans" cxnId="{7E1ACC18-8C8E-4B8E-93D4-0B1FAEECF42C}">
      <dgm:prSet/>
      <dgm:spPr/>
    </dgm:pt>
    <dgm:pt modelId="{E78B4955-B923-4D7A-AE81-DEEFE29EE942}">
      <dgm:prSet phldr="0"/>
      <dgm:spPr/>
      <dgm:t>
        <a:bodyPr/>
        <a:lstStyle/>
        <a:p>
          <a:r>
            <a:rPr lang="en-US" b="0" dirty="0">
              <a:latin typeface="Calibri Light" panose="020F0302020204030204"/>
            </a:rPr>
            <a:t>Responsabilidad</a:t>
          </a:r>
        </a:p>
      </dgm:t>
    </dgm:pt>
    <dgm:pt modelId="{6849DCA9-BBCC-4F95-B277-C7BD1E63B9CA}" type="parTrans" cxnId="{15617C77-C722-4D9A-A0A1-3D6BB9B1BFCD}">
      <dgm:prSet/>
      <dgm:spPr/>
    </dgm:pt>
    <dgm:pt modelId="{31EE19A5-8B39-4FB4-B73F-B15854B0D879}" type="sibTrans" cxnId="{15617C77-C722-4D9A-A0A1-3D6BB9B1BFCD}">
      <dgm:prSet/>
      <dgm:spPr/>
    </dgm:pt>
    <dgm:pt modelId="{331A4687-E3CB-4736-AEDA-977B08C1E902}">
      <dgm:prSet phldr="0"/>
      <dgm:spPr/>
      <dgm:t>
        <a:bodyPr/>
        <a:lstStyle/>
        <a:p>
          <a:pPr rtl="0"/>
          <a:r>
            <a:rPr lang="en-US" b="0" dirty="0">
              <a:latin typeface="Calibri Light" panose="020F0302020204030204"/>
            </a:rPr>
            <a:t>Independencia y objetividad</a:t>
          </a:r>
        </a:p>
      </dgm:t>
    </dgm:pt>
    <dgm:pt modelId="{8EABAD9A-916A-4641-9697-1890AC7F2380}" type="parTrans" cxnId="{FAC32000-0CFA-4FD5-8A88-EFBC81BD6246}">
      <dgm:prSet/>
      <dgm:spPr/>
    </dgm:pt>
    <dgm:pt modelId="{0F71787C-BE37-49E7-AAF8-C5CEA305626F}" type="sibTrans" cxnId="{FAC32000-0CFA-4FD5-8A88-EFBC81BD6246}">
      <dgm:prSet/>
      <dgm:spPr/>
    </dgm:pt>
    <dgm:pt modelId="{3EBEA862-9503-47F4-9025-1B02A4F0D7AD}">
      <dgm:prSet phldr="0"/>
      <dgm:spPr/>
      <dgm:t>
        <a:bodyPr/>
        <a:lstStyle/>
        <a:p>
          <a:r>
            <a:rPr lang="en-US" b="0" dirty="0">
              <a:latin typeface="Calibri Light" panose="020F0302020204030204"/>
            </a:rPr>
            <a:t>Competencias</a:t>
          </a:r>
        </a:p>
      </dgm:t>
    </dgm:pt>
    <dgm:pt modelId="{636C0259-AD2A-4E07-8786-779F4F092EF8}" type="parTrans" cxnId="{EE6FC810-DCFF-490E-9529-DD2E14CA0835}">
      <dgm:prSet/>
      <dgm:spPr/>
    </dgm:pt>
    <dgm:pt modelId="{019F61F6-66CE-428C-89A1-AEE5463BF8BC}" type="sibTrans" cxnId="{EE6FC810-DCFF-490E-9529-DD2E14CA0835}">
      <dgm:prSet/>
      <dgm:spPr/>
    </dgm:pt>
    <dgm:pt modelId="{47C20A76-CB28-41F9-BEE2-D93E0D235765}">
      <dgm:prSet phldr="0"/>
      <dgm:spPr/>
      <dgm:t>
        <a:bodyPr/>
        <a:lstStyle/>
        <a:p>
          <a:pPr rtl="0"/>
          <a:r>
            <a:rPr lang="en-US" b="0" dirty="0">
              <a:latin typeface="Calibri Light" panose="020F0302020204030204"/>
            </a:rPr>
            <a:t>Aseguramiento de calidad</a:t>
          </a:r>
        </a:p>
      </dgm:t>
    </dgm:pt>
    <dgm:pt modelId="{45E6BA5B-1384-4D9B-9AE0-3BBFC1703E23}" type="parTrans" cxnId="{A04444CC-C212-4CA2-9CEA-E5EB0768BEBC}">
      <dgm:prSet/>
      <dgm:spPr/>
    </dgm:pt>
    <dgm:pt modelId="{52CA6005-9CE3-49D0-BB54-739648CF830E}" type="sibTrans" cxnId="{A04444CC-C212-4CA2-9CEA-E5EB0768BEBC}">
      <dgm:prSet/>
      <dgm:spPr/>
    </dgm:pt>
    <dgm:pt modelId="{3E44472E-F376-4B08-9642-B26E311612C2}">
      <dgm:prSet phldr="0"/>
      <dgm:spPr/>
      <dgm:t>
        <a:bodyPr/>
        <a:lstStyle/>
        <a:p>
          <a:r>
            <a:rPr lang="en-US" b="1" dirty="0">
              <a:latin typeface="Calibri Light" panose="020F0302020204030204"/>
            </a:rPr>
            <a:t>Rendimiento</a:t>
          </a:r>
        </a:p>
      </dgm:t>
    </dgm:pt>
    <dgm:pt modelId="{5534F742-CC2D-4A13-B8E7-16561E19F4A9}" type="parTrans" cxnId="{FB26146A-5E0A-4E9F-A3D1-3867CF3067C4}">
      <dgm:prSet/>
      <dgm:spPr/>
    </dgm:pt>
    <dgm:pt modelId="{F2CB4AA2-EAED-4157-825F-35B27BDED7D1}" type="sibTrans" cxnId="{FB26146A-5E0A-4E9F-A3D1-3867CF3067C4}">
      <dgm:prSet/>
      <dgm:spPr/>
    </dgm:pt>
    <dgm:pt modelId="{A204D586-5023-4826-A436-7355B9CB2086}">
      <dgm:prSet phldr="0"/>
      <dgm:spPr/>
      <dgm:t>
        <a:bodyPr/>
        <a:lstStyle/>
        <a:p>
          <a:pPr rtl="0"/>
          <a:r>
            <a:rPr lang="en-US" b="0" dirty="0">
              <a:latin typeface="Calibri Light" panose="020F0302020204030204"/>
            </a:rPr>
            <a:t>Gestión de activiades</a:t>
          </a:r>
        </a:p>
      </dgm:t>
    </dgm:pt>
    <dgm:pt modelId="{CD6B2382-905A-4781-9BB4-6486671345CC}" type="parTrans" cxnId="{71EF3AEE-A125-4318-BF20-5EF31C62A456}">
      <dgm:prSet/>
      <dgm:spPr/>
    </dgm:pt>
    <dgm:pt modelId="{0CE121CD-F361-452D-BF58-6B895B9227D6}" type="sibTrans" cxnId="{71EF3AEE-A125-4318-BF20-5EF31C62A456}">
      <dgm:prSet/>
      <dgm:spPr/>
    </dgm:pt>
    <dgm:pt modelId="{5B67FED8-FD7E-4C46-B658-BEF9ECE7439E}">
      <dgm:prSet phldr="0"/>
      <dgm:spPr/>
      <dgm:t>
        <a:bodyPr/>
        <a:lstStyle/>
        <a:p>
          <a:pPr rtl="0"/>
          <a:r>
            <a:rPr lang="en-US" b="0" dirty="0" err="1">
              <a:latin typeface="Calibri Light" panose="020F0302020204030204"/>
            </a:rPr>
            <a:t>Gestión</a:t>
          </a:r>
          <a:r>
            <a:rPr lang="en-US" b="0" dirty="0">
              <a:latin typeface="Calibri Light" panose="020F0302020204030204"/>
            </a:rPr>
            <a:t> de </a:t>
          </a:r>
          <a:r>
            <a:rPr lang="en-US" b="0" dirty="0" err="1">
              <a:latin typeface="Calibri Light" panose="020F0302020204030204"/>
            </a:rPr>
            <a:t>recursos</a:t>
          </a:r>
          <a:endParaRPr lang="en-US" b="0" dirty="0">
            <a:latin typeface="Calibri Light" panose="020F0302020204030204"/>
          </a:endParaRPr>
        </a:p>
      </dgm:t>
    </dgm:pt>
    <dgm:pt modelId="{BE3475B3-505D-41F3-AAF8-5AC4D2DB580C}" type="parTrans" cxnId="{4637B5A0-72FB-4532-AB02-A0E453A2A799}">
      <dgm:prSet/>
      <dgm:spPr/>
    </dgm:pt>
    <dgm:pt modelId="{9A0E4465-3A54-4225-B4BA-4FE8A9C73C96}" type="sibTrans" cxnId="{4637B5A0-72FB-4532-AB02-A0E453A2A799}">
      <dgm:prSet/>
      <dgm:spPr/>
    </dgm:pt>
    <dgm:pt modelId="{5CC0582E-A5C7-4676-8AB4-266C91D78AF8}">
      <dgm:prSet phldr="0"/>
      <dgm:spPr/>
      <dgm:t>
        <a:bodyPr/>
        <a:lstStyle/>
        <a:p>
          <a:r>
            <a:rPr lang="en-US" b="0" dirty="0">
              <a:latin typeface="Calibri Light" panose="020F0302020204030204"/>
            </a:rPr>
            <a:t>Gobernanza</a:t>
          </a:r>
        </a:p>
      </dgm:t>
    </dgm:pt>
    <dgm:pt modelId="{D17A943D-9D57-48B3-AD3F-04E86A740437}" type="parTrans" cxnId="{57A46BA9-0B33-487C-BDB8-32C691323ED5}">
      <dgm:prSet/>
      <dgm:spPr/>
    </dgm:pt>
    <dgm:pt modelId="{B44521A5-3ED1-4C8D-AFEF-34A7D1896308}" type="sibTrans" cxnId="{57A46BA9-0B33-487C-BDB8-32C691323ED5}">
      <dgm:prSet/>
      <dgm:spPr/>
    </dgm:pt>
    <dgm:pt modelId="{B933C0BC-E71D-4D60-A7E9-AEA0C911CBFC}">
      <dgm:prSet phldr="0"/>
      <dgm:spPr/>
      <dgm:t>
        <a:bodyPr/>
        <a:lstStyle/>
        <a:p>
          <a:pPr rtl="0"/>
          <a:r>
            <a:rPr lang="en-US" b="0" dirty="0" err="1">
              <a:latin typeface="Calibri Light" panose="020F0302020204030204"/>
            </a:rPr>
            <a:t>Supervisión</a:t>
          </a:r>
          <a:r>
            <a:rPr lang="en-US" b="0" dirty="0">
              <a:latin typeface="Calibri Light" panose="020F0302020204030204"/>
            </a:rPr>
            <a:t> de </a:t>
          </a:r>
          <a:r>
            <a:rPr lang="en-US" b="0" dirty="0" err="1">
              <a:latin typeface="Calibri Light" panose="020F0302020204030204"/>
            </a:rPr>
            <a:t>información</a:t>
          </a:r>
        </a:p>
      </dgm:t>
    </dgm:pt>
    <dgm:pt modelId="{812CF003-423B-40FA-95F7-1CFFEEEEA723}" type="parTrans" cxnId="{73C1E414-8A05-4D22-8D5C-03544789DF86}">
      <dgm:prSet/>
      <dgm:spPr/>
    </dgm:pt>
    <dgm:pt modelId="{01C5295F-E7FB-47C7-BB0F-74775AAF16FE}" type="sibTrans" cxnId="{73C1E414-8A05-4D22-8D5C-03544789DF86}">
      <dgm:prSet/>
      <dgm:spPr/>
    </dgm:pt>
    <dgm:pt modelId="{1A78A646-0044-49FA-BA36-64F806BCE7B0}">
      <dgm:prSet phldr="0"/>
      <dgm:spPr/>
      <dgm:t>
        <a:bodyPr/>
        <a:lstStyle/>
        <a:p>
          <a:pPr rtl="0"/>
          <a:r>
            <a:rPr lang="en-US" b="0" dirty="0" err="1">
              <a:latin typeface="Calibri Light" panose="020F0302020204030204"/>
            </a:rPr>
            <a:t>Difusión</a:t>
          </a:r>
          <a:r>
            <a:rPr lang="en-US" b="0" dirty="0">
              <a:latin typeface="Calibri Light" panose="020F0302020204030204"/>
            </a:rPr>
            <a:t> de </a:t>
          </a:r>
          <a:r>
            <a:rPr lang="en-US" b="0" dirty="0" err="1">
              <a:latin typeface="Calibri Light" panose="020F0302020204030204"/>
            </a:rPr>
            <a:t>resultados</a:t>
          </a:r>
          <a:endParaRPr lang="en-US" b="0" dirty="0">
            <a:latin typeface="Calibri Light" panose="020F0302020204030204"/>
          </a:endParaRPr>
        </a:p>
      </dgm:t>
    </dgm:pt>
    <dgm:pt modelId="{F5297413-A193-4A9D-9CC9-DECFD49E73C4}" type="parTrans" cxnId="{E1FD8D5A-1272-4DC4-9882-824556D1ADC8}">
      <dgm:prSet/>
      <dgm:spPr/>
    </dgm:pt>
    <dgm:pt modelId="{4E582D23-3181-418D-B9A5-03F5A5F8EDB6}" type="sibTrans" cxnId="{E1FD8D5A-1272-4DC4-9882-824556D1ADC8}">
      <dgm:prSet/>
      <dgm:spPr/>
    </dgm:pt>
    <dgm:pt modelId="{3073FF38-7302-48A3-A1BD-A9F20D57220B}">
      <dgm:prSet phldr="0"/>
      <dgm:spPr/>
      <dgm:t>
        <a:bodyPr/>
        <a:lstStyle/>
        <a:p>
          <a:r>
            <a:rPr lang="en-US" b="0" dirty="0">
              <a:latin typeface="Calibri Light" panose="020F0302020204030204"/>
            </a:rPr>
            <a:t>Monitoreo</a:t>
          </a:r>
        </a:p>
      </dgm:t>
    </dgm:pt>
    <dgm:pt modelId="{FEA8A0C4-032E-402C-AACF-AC0509A56C6F}" type="parTrans" cxnId="{5AD399C8-A4A8-4BCD-B5BF-2CE73C005659}">
      <dgm:prSet/>
      <dgm:spPr/>
    </dgm:pt>
    <dgm:pt modelId="{854CDA60-52D5-452E-AF5D-B0C8F15DB545}" type="sibTrans" cxnId="{5AD399C8-A4A8-4BCD-B5BF-2CE73C005659}">
      <dgm:prSet/>
      <dgm:spPr/>
    </dgm:pt>
    <dgm:pt modelId="{4C58F44C-D7D1-4E07-8F6F-79D6FFFA306E}" type="pres">
      <dgm:prSet presAssocID="{D809C716-3A5F-4E73-ADFF-C31EC26FA539}" presName="Name0" presStyleCnt="0">
        <dgm:presLayoutVars>
          <dgm:dir/>
          <dgm:animLvl val="lvl"/>
          <dgm:resizeHandles val="exact"/>
        </dgm:presLayoutVars>
      </dgm:prSet>
      <dgm:spPr/>
      <dgm:t>
        <a:bodyPr/>
        <a:lstStyle/>
        <a:p>
          <a:endParaRPr lang="es-ES"/>
        </a:p>
      </dgm:t>
    </dgm:pt>
    <dgm:pt modelId="{CCD22419-4791-4630-8481-D2CF221FB061}" type="pres">
      <dgm:prSet presAssocID="{B08E23E5-30DE-43AC-A70D-DE8402D7EBE3}" presName="compositeNode" presStyleCnt="0">
        <dgm:presLayoutVars>
          <dgm:bulletEnabled val="1"/>
        </dgm:presLayoutVars>
      </dgm:prSet>
      <dgm:spPr/>
    </dgm:pt>
    <dgm:pt modelId="{4C1BF981-E6BC-4B5F-8463-7D59F2C05A75}" type="pres">
      <dgm:prSet presAssocID="{B08E23E5-30DE-43AC-A70D-DE8402D7EBE3}" presName="bgRect" presStyleLbl="node1" presStyleIdx="0" presStyleCnt="3"/>
      <dgm:spPr/>
      <dgm:t>
        <a:bodyPr/>
        <a:lstStyle/>
        <a:p>
          <a:endParaRPr lang="es-ES"/>
        </a:p>
      </dgm:t>
    </dgm:pt>
    <dgm:pt modelId="{4436EDA0-1ACB-4A81-BD23-5128309825A5}" type="pres">
      <dgm:prSet presAssocID="{B08E23E5-30DE-43AC-A70D-DE8402D7EBE3}" presName="parentNode" presStyleLbl="node1" presStyleIdx="0" presStyleCnt="3">
        <dgm:presLayoutVars>
          <dgm:chMax val="0"/>
          <dgm:bulletEnabled val="1"/>
        </dgm:presLayoutVars>
      </dgm:prSet>
      <dgm:spPr/>
      <dgm:t>
        <a:bodyPr/>
        <a:lstStyle/>
        <a:p>
          <a:endParaRPr lang="es-ES"/>
        </a:p>
      </dgm:t>
    </dgm:pt>
    <dgm:pt modelId="{1B973190-B184-4DAE-84AC-2F6CEA6D4E4F}" type="pres">
      <dgm:prSet presAssocID="{B08E23E5-30DE-43AC-A70D-DE8402D7EBE3}" presName="childNode" presStyleLbl="node1" presStyleIdx="0" presStyleCnt="3">
        <dgm:presLayoutVars>
          <dgm:bulletEnabled val="1"/>
        </dgm:presLayoutVars>
      </dgm:prSet>
      <dgm:spPr/>
      <dgm:t>
        <a:bodyPr/>
        <a:lstStyle/>
        <a:p>
          <a:endParaRPr lang="es-ES"/>
        </a:p>
      </dgm:t>
    </dgm:pt>
    <dgm:pt modelId="{CB1B97AF-B746-45B5-A922-25FE10967A49}" type="pres">
      <dgm:prSet presAssocID="{8C755704-1524-4ED5-A791-31BA3721C3ED}" presName="hSp" presStyleCnt="0"/>
      <dgm:spPr/>
    </dgm:pt>
    <dgm:pt modelId="{3B575E0B-E1F9-4393-88E2-3F1220416A74}" type="pres">
      <dgm:prSet presAssocID="{8C755704-1524-4ED5-A791-31BA3721C3ED}" presName="vProcSp" presStyleCnt="0"/>
      <dgm:spPr/>
    </dgm:pt>
    <dgm:pt modelId="{BF8FDE23-9015-4AFC-9269-E87E9CC595B0}" type="pres">
      <dgm:prSet presAssocID="{8C755704-1524-4ED5-A791-31BA3721C3ED}" presName="vSp1" presStyleCnt="0"/>
      <dgm:spPr/>
    </dgm:pt>
    <dgm:pt modelId="{1E119B45-771D-420B-808C-15886A812E0D}" type="pres">
      <dgm:prSet presAssocID="{8C755704-1524-4ED5-A791-31BA3721C3ED}" presName="simulatedConn" presStyleLbl="solidFgAcc1" presStyleIdx="0" presStyleCnt="2"/>
      <dgm:spPr/>
    </dgm:pt>
    <dgm:pt modelId="{4FD2F9E8-C01B-4E49-A163-5C58AE843955}" type="pres">
      <dgm:prSet presAssocID="{8C755704-1524-4ED5-A791-31BA3721C3ED}" presName="vSp2" presStyleCnt="0"/>
      <dgm:spPr/>
    </dgm:pt>
    <dgm:pt modelId="{FE24A195-2B81-4D26-B6E6-7A53C4D5CC6F}" type="pres">
      <dgm:prSet presAssocID="{8C755704-1524-4ED5-A791-31BA3721C3ED}" presName="sibTrans" presStyleCnt="0"/>
      <dgm:spPr/>
    </dgm:pt>
    <dgm:pt modelId="{DFC74498-378D-4B44-BEA9-A8700589B4A8}" type="pres">
      <dgm:prSet presAssocID="{9D290C85-0BFF-455E-BCFD-1C9C0E0C6EDB}" presName="compositeNode" presStyleCnt="0">
        <dgm:presLayoutVars>
          <dgm:bulletEnabled val="1"/>
        </dgm:presLayoutVars>
      </dgm:prSet>
      <dgm:spPr/>
    </dgm:pt>
    <dgm:pt modelId="{886AED02-6213-4D3C-8102-6B8307E73AEE}" type="pres">
      <dgm:prSet presAssocID="{9D290C85-0BFF-455E-BCFD-1C9C0E0C6EDB}" presName="bgRect" presStyleLbl="node1" presStyleIdx="1" presStyleCnt="3"/>
      <dgm:spPr/>
      <dgm:t>
        <a:bodyPr/>
        <a:lstStyle/>
        <a:p>
          <a:endParaRPr lang="es-ES"/>
        </a:p>
      </dgm:t>
    </dgm:pt>
    <dgm:pt modelId="{7384347E-6749-48DA-9258-0342DCEA1EEE}" type="pres">
      <dgm:prSet presAssocID="{9D290C85-0BFF-455E-BCFD-1C9C0E0C6EDB}" presName="parentNode" presStyleLbl="node1" presStyleIdx="1" presStyleCnt="3">
        <dgm:presLayoutVars>
          <dgm:chMax val="0"/>
          <dgm:bulletEnabled val="1"/>
        </dgm:presLayoutVars>
      </dgm:prSet>
      <dgm:spPr/>
      <dgm:t>
        <a:bodyPr/>
        <a:lstStyle/>
        <a:p>
          <a:endParaRPr lang="es-ES"/>
        </a:p>
      </dgm:t>
    </dgm:pt>
    <dgm:pt modelId="{2CFE64DC-073A-4D5E-B7ED-509FE7F1C62D}" type="pres">
      <dgm:prSet presAssocID="{9D290C85-0BFF-455E-BCFD-1C9C0E0C6EDB}" presName="childNode" presStyleLbl="node1" presStyleIdx="1" presStyleCnt="3">
        <dgm:presLayoutVars>
          <dgm:bulletEnabled val="1"/>
        </dgm:presLayoutVars>
      </dgm:prSet>
      <dgm:spPr/>
      <dgm:t>
        <a:bodyPr/>
        <a:lstStyle/>
        <a:p>
          <a:endParaRPr lang="es-ES"/>
        </a:p>
      </dgm:t>
    </dgm:pt>
    <dgm:pt modelId="{5BA03173-4C02-4455-9698-BA585AB4278A}" type="pres">
      <dgm:prSet presAssocID="{8D682E91-5035-4DA2-9487-F9D12890C5E6}" presName="hSp" presStyleCnt="0"/>
      <dgm:spPr/>
    </dgm:pt>
    <dgm:pt modelId="{CB9DD828-E4ED-4940-A520-20CF40F456D3}" type="pres">
      <dgm:prSet presAssocID="{8D682E91-5035-4DA2-9487-F9D12890C5E6}" presName="vProcSp" presStyleCnt="0"/>
      <dgm:spPr/>
    </dgm:pt>
    <dgm:pt modelId="{D6AE388A-E8E6-49C1-AC49-5E698BE34897}" type="pres">
      <dgm:prSet presAssocID="{8D682E91-5035-4DA2-9487-F9D12890C5E6}" presName="vSp1" presStyleCnt="0"/>
      <dgm:spPr/>
    </dgm:pt>
    <dgm:pt modelId="{79D62DAA-0277-421B-AFA7-5D3AEB881645}" type="pres">
      <dgm:prSet presAssocID="{8D682E91-5035-4DA2-9487-F9D12890C5E6}" presName="simulatedConn" presStyleLbl="solidFgAcc1" presStyleIdx="1" presStyleCnt="2"/>
      <dgm:spPr/>
    </dgm:pt>
    <dgm:pt modelId="{467D6218-B6D2-4689-BACD-05675A5FA7DA}" type="pres">
      <dgm:prSet presAssocID="{8D682E91-5035-4DA2-9487-F9D12890C5E6}" presName="vSp2" presStyleCnt="0"/>
      <dgm:spPr/>
    </dgm:pt>
    <dgm:pt modelId="{6A622662-333C-4CA7-BFB0-7F4C6BE17760}" type="pres">
      <dgm:prSet presAssocID="{8D682E91-5035-4DA2-9487-F9D12890C5E6}" presName="sibTrans" presStyleCnt="0"/>
      <dgm:spPr/>
    </dgm:pt>
    <dgm:pt modelId="{244F0050-B640-4EC9-8C7A-23A60D1B08C9}" type="pres">
      <dgm:prSet presAssocID="{DE896123-640E-4892-9946-8C692F66A9BD}" presName="compositeNode" presStyleCnt="0">
        <dgm:presLayoutVars>
          <dgm:bulletEnabled val="1"/>
        </dgm:presLayoutVars>
      </dgm:prSet>
      <dgm:spPr/>
    </dgm:pt>
    <dgm:pt modelId="{54DE2DD1-B828-4340-AED9-D17CCE2F912A}" type="pres">
      <dgm:prSet presAssocID="{DE896123-640E-4892-9946-8C692F66A9BD}" presName="bgRect" presStyleLbl="node1" presStyleIdx="2" presStyleCnt="3"/>
      <dgm:spPr/>
      <dgm:t>
        <a:bodyPr/>
        <a:lstStyle/>
        <a:p>
          <a:endParaRPr lang="es-ES"/>
        </a:p>
      </dgm:t>
    </dgm:pt>
    <dgm:pt modelId="{08F4467F-AA7A-46A9-8FF7-266E4AFF680A}" type="pres">
      <dgm:prSet presAssocID="{DE896123-640E-4892-9946-8C692F66A9BD}" presName="parentNode" presStyleLbl="node1" presStyleIdx="2" presStyleCnt="3">
        <dgm:presLayoutVars>
          <dgm:chMax val="0"/>
          <dgm:bulletEnabled val="1"/>
        </dgm:presLayoutVars>
      </dgm:prSet>
      <dgm:spPr/>
      <dgm:t>
        <a:bodyPr/>
        <a:lstStyle/>
        <a:p>
          <a:endParaRPr lang="es-ES"/>
        </a:p>
      </dgm:t>
    </dgm:pt>
    <dgm:pt modelId="{2A39998C-618D-4FBA-A7ED-08743D265165}" type="pres">
      <dgm:prSet presAssocID="{DE896123-640E-4892-9946-8C692F66A9BD}" presName="childNode" presStyleLbl="node1" presStyleIdx="2" presStyleCnt="3">
        <dgm:presLayoutVars>
          <dgm:bulletEnabled val="1"/>
        </dgm:presLayoutVars>
      </dgm:prSet>
      <dgm:spPr/>
      <dgm:t>
        <a:bodyPr/>
        <a:lstStyle/>
        <a:p>
          <a:endParaRPr lang="es-ES"/>
        </a:p>
      </dgm:t>
    </dgm:pt>
  </dgm:ptLst>
  <dgm:cxnLst>
    <dgm:cxn modelId="{1AED98BD-4BCC-40F0-847A-5AE0911429CA}" type="presOf" srcId="{9D290C85-0BFF-455E-BCFD-1C9C0E0C6EDB}" destId="{7384347E-6749-48DA-9258-0342DCEA1EEE}" srcOrd="1" destOrd="0" presId="urn:microsoft.com/office/officeart/2005/8/layout/hProcess7"/>
    <dgm:cxn modelId="{71EF3AEE-A125-4318-BF20-5EF31C62A456}" srcId="{3E44472E-F376-4B08-9642-B26E311612C2}" destId="{A204D586-5023-4826-A436-7355B9CB2086}" srcOrd="0" destOrd="0" parTransId="{CD6B2382-905A-4781-9BB4-6486671345CC}" sibTransId="{0CE121CD-F361-452D-BF58-6B895B9227D6}"/>
    <dgm:cxn modelId="{8B4FCA5D-54C0-4881-B38C-1F7B5D160E9D}" type="presOf" srcId="{D809C716-3A5F-4E73-ADFF-C31EC26FA539}" destId="{4C58F44C-D7D1-4E07-8F6F-79D6FFFA306E}" srcOrd="0" destOrd="0" presId="urn:microsoft.com/office/officeart/2005/8/layout/hProcess7"/>
    <dgm:cxn modelId="{CF93B10F-D14D-4167-B7BA-4318657AC0E6}" type="presOf" srcId="{331A4687-E3CB-4736-AEDA-977B08C1E902}" destId="{2A39998C-618D-4FBA-A7ED-08743D265165}" srcOrd="0" destOrd="2" presId="urn:microsoft.com/office/officeart/2005/8/layout/hProcess7"/>
    <dgm:cxn modelId="{9C0E9949-A957-4F48-BEE2-2E100BF4AA9B}" type="presOf" srcId="{5CC0582E-A5C7-4676-8AB4-266C91D78AF8}" destId="{2A39998C-618D-4FBA-A7ED-08743D265165}" srcOrd="0" destOrd="8" presId="urn:microsoft.com/office/officeart/2005/8/layout/hProcess7"/>
    <dgm:cxn modelId="{FAC32000-0CFA-4FD5-8A88-EFBC81BD6246}" srcId="{F3B8F418-E591-4A94-91E7-AB62934F9387}" destId="{331A4687-E3CB-4736-AEDA-977B08C1E902}" srcOrd="1" destOrd="0" parTransId="{8EABAD9A-916A-4641-9697-1890AC7F2380}" sibTransId="{0F71787C-BE37-49E7-AAF8-C5CEA305626F}"/>
    <dgm:cxn modelId="{7AE48CB1-0A4D-4B8A-8AD7-FF1D7700DAA1}" type="presOf" srcId="{F3B8F418-E591-4A94-91E7-AB62934F9387}" destId="{2A39998C-618D-4FBA-A7ED-08743D265165}" srcOrd="0" destOrd="0" presId="urn:microsoft.com/office/officeart/2005/8/layout/hProcess7"/>
    <dgm:cxn modelId="{85CF44B8-6A74-4C7E-8584-E4219C1B2D12}" type="presOf" srcId="{20B78065-3EF9-4292-AD0B-E91767B8B878}" destId="{1B973190-B184-4DAE-84AC-2F6CEA6D4E4F}" srcOrd="0" destOrd="1" presId="urn:microsoft.com/office/officeart/2005/8/layout/hProcess7"/>
    <dgm:cxn modelId="{21F0DD72-C910-4CBD-86FD-2ED54AECD6E2}" srcId="{B08E23E5-30DE-43AC-A70D-DE8402D7EBE3}" destId="{01D4FD47-F975-4AAB-999F-34C209C1A64F}" srcOrd="3" destOrd="0" parTransId="{6E36315F-8B9D-412A-8B2E-34A14ACCCB71}" sibTransId="{E4EB654C-ACF1-41E9-A511-C96438A72475}"/>
    <dgm:cxn modelId="{934666BA-D75D-430B-B5FB-1E74FA56C81F}" type="presOf" srcId="{5B67FED8-FD7E-4C46-B658-BEF9ECE7439E}" destId="{2A39998C-618D-4FBA-A7ED-08743D265165}" srcOrd="0" destOrd="7" presId="urn:microsoft.com/office/officeart/2005/8/layout/hProcess7"/>
    <dgm:cxn modelId="{C4CC964E-0F78-4EE4-967C-C5FDCE9B1864}" type="presOf" srcId="{E78B4955-B923-4D7A-AE81-DEEFE29EE942}" destId="{2A39998C-618D-4FBA-A7ED-08743D265165}" srcOrd="0" destOrd="1" presId="urn:microsoft.com/office/officeart/2005/8/layout/hProcess7"/>
    <dgm:cxn modelId="{330B17B5-F995-4ED7-A231-DAF3B99DC6CB}" srcId="{9D290C85-0BFF-455E-BCFD-1C9C0E0C6EDB}" destId="{9BB1854A-B8DC-4E66-BDB6-81AEA9FAA4E7}" srcOrd="2" destOrd="0" parTransId="{27164515-AD66-4B43-9D2F-555FE229F818}" sibTransId="{B69DCD46-0073-49E6-B994-D85E3ECA8811}"/>
    <dgm:cxn modelId="{C0DE4625-31DD-464E-834C-B4C8A00EE3E3}" type="presOf" srcId="{3EBEA862-9503-47F4-9025-1B02A4F0D7AD}" destId="{2A39998C-618D-4FBA-A7ED-08743D265165}" srcOrd="0" destOrd="3" presId="urn:microsoft.com/office/officeart/2005/8/layout/hProcess7"/>
    <dgm:cxn modelId="{4637B5A0-72FB-4532-AB02-A0E453A2A799}" srcId="{3E44472E-F376-4B08-9642-B26E311612C2}" destId="{5B67FED8-FD7E-4C46-B658-BEF9ECE7439E}" srcOrd="1" destOrd="0" parTransId="{BE3475B3-505D-41F3-AAF8-5AC4D2DB580C}" sibTransId="{9A0E4465-3A54-4225-B4BA-4FE8A9C73C96}"/>
    <dgm:cxn modelId="{5243FA1F-EECF-4C5E-BDEB-4D302FA02277}" type="presOf" srcId="{B08E23E5-30DE-43AC-A70D-DE8402D7EBE3}" destId="{4436EDA0-1ACB-4A81-BD23-5128309825A5}" srcOrd="1" destOrd="0" presId="urn:microsoft.com/office/officeart/2005/8/layout/hProcess7"/>
    <dgm:cxn modelId="{4C549D18-A18B-4939-A348-2F5DA6DD8EDA}" type="presOf" srcId="{1A78A646-0044-49FA-BA36-64F806BCE7B0}" destId="{2A39998C-618D-4FBA-A7ED-08743D265165}" srcOrd="0" destOrd="10" presId="urn:microsoft.com/office/officeart/2005/8/layout/hProcess7"/>
    <dgm:cxn modelId="{4C3575C7-0427-49A5-A85F-08158B908F94}" type="presOf" srcId="{DE896123-640E-4892-9946-8C692F66A9BD}" destId="{08F4467F-AA7A-46A9-8FF7-266E4AFF680A}" srcOrd="1" destOrd="0" presId="urn:microsoft.com/office/officeart/2005/8/layout/hProcess7"/>
    <dgm:cxn modelId="{15617C77-C722-4D9A-A0A1-3D6BB9B1BFCD}" srcId="{F3B8F418-E591-4A94-91E7-AB62934F9387}" destId="{E78B4955-B923-4D7A-AE81-DEEFE29EE942}" srcOrd="0" destOrd="0" parTransId="{6849DCA9-BBCC-4F95-B277-C7BD1E63B9CA}" sibTransId="{31EE19A5-8B39-4FB4-B73F-B15854B0D879}"/>
    <dgm:cxn modelId="{C1B91D77-8841-459F-8875-4638DA999853}" type="presOf" srcId="{B933C0BC-E71D-4D60-A7E9-AEA0C911CBFC}" destId="{2A39998C-618D-4FBA-A7ED-08743D265165}" srcOrd="0" destOrd="9" presId="urn:microsoft.com/office/officeart/2005/8/layout/hProcess7"/>
    <dgm:cxn modelId="{C417B2DF-42D1-4C8B-9774-92FE160841EC}" type="presOf" srcId="{3E44472E-F376-4B08-9642-B26E311612C2}" destId="{2A39998C-618D-4FBA-A7ED-08743D265165}" srcOrd="0" destOrd="5" presId="urn:microsoft.com/office/officeart/2005/8/layout/hProcess7"/>
    <dgm:cxn modelId="{E1FD8D5A-1272-4DC4-9882-824556D1ADC8}" srcId="{3E44472E-F376-4B08-9642-B26E311612C2}" destId="{1A78A646-0044-49FA-BA36-64F806BCE7B0}" srcOrd="4" destOrd="0" parTransId="{F5297413-A193-4A9D-9CC9-DECFD49E73C4}" sibTransId="{4E582D23-3181-418D-B9A5-03F5A5F8EDB6}"/>
    <dgm:cxn modelId="{41DB69FD-315C-45A9-ADB3-3A15D592CC34}" type="presOf" srcId="{3073FF38-7302-48A3-A1BD-A9F20D57220B}" destId="{2A39998C-618D-4FBA-A7ED-08743D265165}" srcOrd="0" destOrd="11" presId="urn:microsoft.com/office/officeart/2005/8/layout/hProcess7"/>
    <dgm:cxn modelId="{5AD399C8-A4A8-4BCD-B5BF-2CE73C005659}" srcId="{3E44472E-F376-4B08-9642-B26E311612C2}" destId="{3073FF38-7302-48A3-A1BD-A9F20D57220B}" srcOrd="5" destOrd="0" parTransId="{FEA8A0C4-032E-402C-AACF-AC0509A56C6F}" sibTransId="{854CDA60-52D5-452E-AF5D-B0C8F15DB545}"/>
    <dgm:cxn modelId="{A7ECD68B-4BAE-47D4-AB7A-F1C6551EA491}" srcId="{D809C716-3A5F-4E73-ADFF-C31EC26FA539}" destId="{9D290C85-0BFF-455E-BCFD-1C9C0E0C6EDB}" srcOrd="1" destOrd="0" parTransId="{486BFA94-1B17-4623-9F4C-47EF7171CEE1}" sibTransId="{8D682E91-5035-4DA2-9487-F9D12890C5E6}"/>
    <dgm:cxn modelId="{FB26146A-5E0A-4E9F-A3D1-3867CF3067C4}" srcId="{DE896123-640E-4892-9946-8C692F66A9BD}" destId="{3E44472E-F376-4B08-9642-B26E311612C2}" srcOrd="1" destOrd="0" parTransId="{5534F742-CC2D-4A13-B8E7-16561E19F4A9}" sibTransId="{F2CB4AA2-EAED-4157-825F-35B27BDED7D1}"/>
    <dgm:cxn modelId="{59B85BFE-DDFE-4E0F-AA68-95135B196E18}" type="presOf" srcId="{9C64EC3B-656F-4A96-A7AF-3D0EBE2B9226}" destId="{2CFE64DC-073A-4D5E-B7ED-509FE7F1C62D}" srcOrd="0" destOrd="3" presId="urn:microsoft.com/office/officeart/2005/8/layout/hProcess7"/>
    <dgm:cxn modelId="{5899456A-3513-4609-AA8F-670E72601E5D}" type="presOf" srcId="{3FDFB440-71FA-4B7D-8C50-C6209A93C971}" destId="{1B973190-B184-4DAE-84AC-2F6CEA6D4E4F}" srcOrd="0" destOrd="2" presId="urn:microsoft.com/office/officeart/2005/8/layout/hProcess7"/>
    <dgm:cxn modelId="{FA3EB02D-BA44-4CF6-858B-5C869B2B95F6}" type="presOf" srcId="{8A320215-5655-432A-B263-A08D672BD0F8}" destId="{2CFE64DC-073A-4D5E-B7ED-509FE7F1C62D}" srcOrd="0" destOrd="4" presId="urn:microsoft.com/office/officeart/2005/8/layout/hProcess7"/>
    <dgm:cxn modelId="{1A1E4954-D23F-45FC-9D11-43531D305FDA}" type="presOf" srcId="{A204D586-5023-4826-A436-7355B9CB2086}" destId="{2A39998C-618D-4FBA-A7ED-08743D265165}" srcOrd="0" destOrd="6" presId="urn:microsoft.com/office/officeart/2005/8/layout/hProcess7"/>
    <dgm:cxn modelId="{8CA33875-3AC8-4638-BA45-49F605529679}" srcId="{B08E23E5-30DE-43AC-A70D-DE8402D7EBE3}" destId="{CDB1DAA4-8449-4583-AE3D-C648123659F9}" srcOrd="0" destOrd="0" parTransId="{0CB92C19-5353-4F50-B65A-6F7FEF70BC42}" sibTransId="{D11C1FF2-F9C0-4FC0-A0A9-967BAFBB3D4E}"/>
    <dgm:cxn modelId="{A04444CC-C212-4CA2-9CEA-E5EB0768BEBC}" srcId="{F3B8F418-E591-4A94-91E7-AB62934F9387}" destId="{47C20A76-CB28-41F9-BEE2-D93E0D235765}" srcOrd="3" destOrd="0" parTransId="{45E6BA5B-1384-4D9B-9AE0-3BBFC1703E23}" sibTransId="{52CA6005-9CE3-49D0-BB54-739648CF830E}"/>
    <dgm:cxn modelId="{EE6FC810-DCFF-490E-9529-DD2E14CA0835}" srcId="{F3B8F418-E591-4A94-91E7-AB62934F9387}" destId="{3EBEA862-9503-47F4-9025-1B02A4F0D7AD}" srcOrd="2" destOrd="0" parTransId="{636C0259-AD2A-4E07-8786-779F4F092EF8}" sibTransId="{019F61F6-66CE-428C-89A1-AEE5463BF8BC}"/>
    <dgm:cxn modelId="{55735D1A-9588-4303-9437-C68753816537}" type="presOf" srcId="{9BB1854A-B8DC-4E66-BDB6-81AEA9FAA4E7}" destId="{2CFE64DC-073A-4D5E-B7ED-509FE7F1C62D}" srcOrd="0" destOrd="2" presId="urn:microsoft.com/office/officeart/2005/8/layout/hProcess7"/>
    <dgm:cxn modelId="{63D77044-35D4-422C-84BF-E22414934EFB}" srcId="{B08E23E5-30DE-43AC-A70D-DE8402D7EBE3}" destId="{3FDFB440-71FA-4B7D-8C50-C6209A93C971}" srcOrd="2" destOrd="0" parTransId="{C1F662CB-BD48-475C-9766-825CC3684551}" sibTransId="{BF2A510D-B95E-4D5A-90D4-93B7982A42C8}"/>
    <dgm:cxn modelId="{367B178B-D9CF-4783-8B8A-61C4132476AE}" type="presOf" srcId="{9D290C85-0BFF-455E-BCFD-1C9C0E0C6EDB}" destId="{886AED02-6213-4D3C-8102-6B8307E73AEE}" srcOrd="0" destOrd="0" presId="urn:microsoft.com/office/officeart/2005/8/layout/hProcess7"/>
    <dgm:cxn modelId="{7E1ACC18-8C8E-4B8E-93D4-0B1FAEECF42C}" srcId="{DE896123-640E-4892-9946-8C692F66A9BD}" destId="{F3B8F418-E591-4A94-91E7-AB62934F9387}" srcOrd="0" destOrd="0" parTransId="{34387D80-1399-4258-ABB2-B184816BA561}" sibTransId="{D7AC02C1-C2C8-4F10-892C-0A02BB9458E7}"/>
    <dgm:cxn modelId="{57A46BA9-0B33-487C-BDB8-32C691323ED5}" srcId="{3E44472E-F376-4B08-9642-B26E311612C2}" destId="{5CC0582E-A5C7-4676-8AB4-266C91D78AF8}" srcOrd="2" destOrd="0" parTransId="{D17A943D-9D57-48B3-AD3F-04E86A740437}" sibTransId="{B44521A5-3ED1-4C8D-AFEF-34A7D1896308}"/>
    <dgm:cxn modelId="{C4B1839B-1C67-4DE6-A269-113E593E7856}" srcId="{D809C716-3A5F-4E73-ADFF-C31EC26FA539}" destId="{B08E23E5-30DE-43AC-A70D-DE8402D7EBE3}" srcOrd="0" destOrd="0" parTransId="{DFD55940-5C59-407E-ABCD-7D4E71F0F7CB}" sibTransId="{8C755704-1524-4ED5-A791-31BA3721C3ED}"/>
    <dgm:cxn modelId="{73C1E414-8A05-4D22-8D5C-03544789DF86}" srcId="{3E44472E-F376-4B08-9642-B26E311612C2}" destId="{B933C0BC-E71D-4D60-A7E9-AEA0C911CBFC}" srcOrd="3" destOrd="0" parTransId="{812CF003-423B-40FA-95F7-1CFFEEEEA723}" sibTransId="{01C5295F-E7FB-47C7-BB0F-74775AAF16FE}"/>
    <dgm:cxn modelId="{9C44D363-1BF9-48BC-A9EC-3F3C2CB2975E}" type="presOf" srcId="{B08E23E5-30DE-43AC-A70D-DE8402D7EBE3}" destId="{4C1BF981-E6BC-4B5F-8463-7D59F2C05A75}" srcOrd="0" destOrd="0" presId="urn:microsoft.com/office/officeart/2005/8/layout/hProcess7"/>
    <dgm:cxn modelId="{AE8244F3-E008-4C88-AB94-9448B51D3A74}" type="presOf" srcId="{E6B55C18-5252-4D74-90BA-9485F4858B99}" destId="{2CFE64DC-073A-4D5E-B7ED-509FE7F1C62D}" srcOrd="0" destOrd="0" presId="urn:microsoft.com/office/officeart/2005/8/layout/hProcess7"/>
    <dgm:cxn modelId="{01A9E974-D5E2-4B74-9AF6-48918A8305FD}" type="presOf" srcId="{DE896123-640E-4892-9946-8C692F66A9BD}" destId="{54DE2DD1-B828-4340-AED9-D17CCE2F912A}" srcOrd="0" destOrd="0" presId="urn:microsoft.com/office/officeart/2005/8/layout/hProcess7"/>
    <dgm:cxn modelId="{D63E8CF3-639A-4037-B88F-3415AA45BE90}" srcId="{9D290C85-0BFF-455E-BCFD-1C9C0E0C6EDB}" destId="{8A320215-5655-432A-B263-A08D672BD0F8}" srcOrd="4" destOrd="0" parTransId="{E3629A35-42BD-4948-8AA6-E5A469820BE5}" sibTransId="{1E399B76-C821-4097-86C2-4BAA21D30151}"/>
    <dgm:cxn modelId="{F1508049-7A03-4AA9-B25A-2CCC0ECEE1CA}" type="presOf" srcId="{CDB1DAA4-8449-4583-AE3D-C648123659F9}" destId="{1B973190-B184-4DAE-84AC-2F6CEA6D4E4F}" srcOrd="0" destOrd="0" presId="urn:microsoft.com/office/officeart/2005/8/layout/hProcess7"/>
    <dgm:cxn modelId="{5BA8B610-A7C5-4D85-A402-B47868DCF10E}" srcId="{9D290C85-0BFF-455E-BCFD-1C9C0E0C6EDB}" destId="{48E74BE2-EF33-4D05-A03E-D27977D350FD}" srcOrd="1" destOrd="0" parTransId="{0FF78470-EEC5-4E71-8D5A-38F5133AC6FD}" sibTransId="{0AFAB2B7-1FC6-4A7C-B8CE-83EC29E2687E}"/>
    <dgm:cxn modelId="{E6DAE505-2B65-4A40-86EF-78E3D5B6B448}" srcId="{9D290C85-0BFF-455E-BCFD-1C9C0E0C6EDB}" destId="{9C64EC3B-656F-4A96-A7AF-3D0EBE2B9226}" srcOrd="3" destOrd="0" parTransId="{50FA1C0B-073A-41E9-BECE-A0B8E92FE4D4}" sibTransId="{EE83FB73-60D3-43FB-8C44-D7704014B2B8}"/>
    <dgm:cxn modelId="{7F206974-E49B-4275-BB9A-69D948177856}" srcId="{D809C716-3A5F-4E73-ADFF-C31EC26FA539}" destId="{DE896123-640E-4892-9946-8C692F66A9BD}" srcOrd="2" destOrd="0" parTransId="{81EA2868-F7BA-454E-BB83-FCBE4F475799}" sibTransId="{FC86ECD5-4A61-4C1D-A957-4815C7CF075E}"/>
    <dgm:cxn modelId="{FD79A65E-6644-41F3-AF13-E3E8890E728B}" type="presOf" srcId="{48E74BE2-EF33-4D05-A03E-D27977D350FD}" destId="{2CFE64DC-073A-4D5E-B7ED-509FE7F1C62D}" srcOrd="0" destOrd="1" presId="urn:microsoft.com/office/officeart/2005/8/layout/hProcess7"/>
    <dgm:cxn modelId="{96539B75-F4F9-42B2-A45B-484E519E16A6}" srcId="{9D290C85-0BFF-455E-BCFD-1C9C0E0C6EDB}" destId="{E6B55C18-5252-4D74-90BA-9485F4858B99}" srcOrd="0" destOrd="0" parTransId="{5B01B95F-6C6F-4145-A280-3F9E0E8FB35C}" sibTransId="{DF91856E-8818-43CE-923E-2821732F9B7E}"/>
    <dgm:cxn modelId="{41B952C8-97F7-4DB0-9315-CC239A70D0B0}" srcId="{B08E23E5-30DE-43AC-A70D-DE8402D7EBE3}" destId="{20B78065-3EF9-4292-AD0B-E91767B8B878}" srcOrd="1" destOrd="0" parTransId="{17005B3B-C9EA-4DDE-84C2-22A7218EF845}" sibTransId="{1468B57A-6D76-4FDA-8CA1-4EAB9B3FA701}"/>
    <dgm:cxn modelId="{2B6DC9F1-93E6-4B57-B4D8-BCA65658D2D7}" type="presOf" srcId="{47C20A76-CB28-41F9-BEE2-D93E0D235765}" destId="{2A39998C-618D-4FBA-A7ED-08743D265165}" srcOrd="0" destOrd="4" presId="urn:microsoft.com/office/officeart/2005/8/layout/hProcess7"/>
    <dgm:cxn modelId="{90E4EC95-3023-41DE-B7CC-64AE613520A2}" type="presOf" srcId="{01D4FD47-F975-4AAB-999F-34C209C1A64F}" destId="{1B973190-B184-4DAE-84AC-2F6CEA6D4E4F}" srcOrd="0" destOrd="3" presId="urn:microsoft.com/office/officeart/2005/8/layout/hProcess7"/>
    <dgm:cxn modelId="{84032C03-5B19-4D9B-BB68-A04A8674112F}" type="presParOf" srcId="{4C58F44C-D7D1-4E07-8F6F-79D6FFFA306E}" destId="{CCD22419-4791-4630-8481-D2CF221FB061}" srcOrd="0" destOrd="0" presId="urn:microsoft.com/office/officeart/2005/8/layout/hProcess7"/>
    <dgm:cxn modelId="{7247DE6F-F98B-4171-AF05-194ABFC3718F}" type="presParOf" srcId="{CCD22419-4791-4630-8481-D2CF221FB061}" destId="{4C1BF981-E6BC-4B5F-8463-7D59F2C05A75}" srcOrd="0" destOrd="0" presId="urn:microsoft.com/office/officeart/2005/8/layout/hProcess7"/>
    <dgm:cxn modelId="{B3BC6F6D-F3E8-457F-A790-E17DD6B8B76A}" type="presParOf" srcId="{CCD22419-4791-4630-8481-D2CF221FB061}" destId="{4436EDA0-1ACB-4A81-BD23-5128309825A5}" srcOrd="1" destOrd="0" presId="urn:microsoft.com/office/officeart/2005/8/layout/hProcess7"/>
    <dgm:cxn modelId="{37E92720-0E5E-4A27-B376-BFC0479BE694}" type="presParOf" srcId="{CCD22419-4791-4630-8481-D2CF221FB061}" destId="{1B973190-B184-4DAE-84AC-2F6CEA6D4E4F}" srcOrd="2" destOrd="0" presId="urn:microsoft.com/office/officeart/2005/8/layout/hProcess7"/>
    <dgm:cxn modelId="{0C601AAB-DC47-41C8-8C27-A1065024B055}" type="presParOf" srcId="{4C58F44C-D7D1-4E07-8F6F-79D6FFFA306E}" destId="{CB1B97AF-B746-45B5-A922-25FE10967A49}" srcOrd="1" destOrd="0" presId="urn:microsoft.com/office/officeart/2005/8/layout/hProcess7"/>
    <dgm:cxn modelId="{EEFAAFCC-8426-4AF0-96C9-B4391613F205}" type="presParOf" srcId="{4C58F44C-D7D1-4E07-8F6F-79D6FFFA306E}" destId="{3B575E0B-E1F9-4393-88E2-3F1220416A74}" srcOrd="2" destOrd="0" presId="urn:microsoft.com/office/officeart/2005/8/layout/hProcess7"/>
    <dgm:cxn modelId="{C1B91079-4F43-4C5B-B960-27C911A82CFA}" type="presParOf" srcId="{3B575E0B-E1F9-4393-88E2-3F1220416A74}" destId="{BF8FDE23-9015-4AFC-9269-E87E9CC595B0}" srcOrd="0" destOrd="0" presId="urn:microsoft.com/office/officeart/2005/8/layout/hProcess7"/>
    <dgm:cxn modelId="{DCA8F8D7-82C9-471C-9FC4-64970B392E1D}" type="presParOf" srcId="{3B575E0B-E1F9-4393-88E2-3F1220416A74}" destId="{1E119B45-771D-420B-808C-15886A812E0D}" srcOrd="1" destOrd="0" presId="urn:microsoft.com/office/officeart/2005/8/layout/hProcess7"/>
    <dgm:cxn modelId="{44CF5B90-D556-4977-BAA1-975E5161D298}" type="presParOf" srcId="{3B575E0B-E1F9-4393-88E2-3F1220416A74}" destId="{4FD2F9E8-C01B-4E49-A163-5C58AE843955}" srcOrd="2" destOrd="0" presId="urn:microsoft.com/office/officeart/2005/8/layout/hProcess7"/>
    <dgm:cxn modelId="{BE711693-F399-4BA2-97E0-F90EA62B8899}" type="presParOf" srcId="{4C58F44C-D7D1-4E07-8F6F-79D6FFFA306E}" destId="{FE24A195-2B81-4D26-B6E6-7A53C4D5CC6F}" srcOrd="3" destOrd="0" presId="urn:microsoft.com/office/officeart/2005/8/layout/hProcess7"/>
    <dgm:cxn modelId="{0B2E23F5-3350-47F7-B5C5-1C8E551FAFFC}" type="presParOf" srcId="{4C58F44C-D7D1-4E07-8F6F-79D6FFFA306E}" destId="{DFC74498-378D-4B44-BEA9-A8700589B4A8}" srcOrd="4" destOrd="0" presId="urn:microsoft.com/office/officeart/2005/8/layout/hProcess7"/>
    <dgm:cxn modelId="{09E81B15-3CA8-4A51-85C4-116A10C002CA}" type="presParOf" srcId="{DFC74498-378D-4B44-BEA9-A8700589B4A8}" destId="{886AED02-6213-4D3C-8102-6B8307E73AEE}" srcOrd="0" destOrd="0" presId="urn:microsoft.com/office/officeart/2005/8/layout/hProcess7"/>
    <dgm:cxn modelId="{8773FBB0-1540-436F-9904-4663666C9E78}" type="presParOf" srcId="{DFC74498-378D-4B44-BEA9-A8700589B4A8}" destId="{7384347E-6749-48DA-9258-0342DCEA1EEE}" srcOrd="1" destOrd="0" presId="urn:microsoft.com/office/officeart/2005/8/layout/hProcess7"/>
    <dgm:cxn modelId="{D14CE1DC-D3FA-4736-A743-C1B226F4B072}" type="presParOf" srcId="{DFC74498-378D-4B44-BEA9-A8700589B4A8}" destId="{2CFE64DC-073A-4D5E-B7ED-509FE7F1C62D}" srcOrd="2" destOrd="0" presId="urn:microsoft.com/office/officeart/2005/8/layout/hProcess7"/>
    <dgm:cxn modelId="{7ABD0786-1F2E-4D60-967C-C1117E91F2D1}" type="presParOf" srcId="{4C58F44C-D7D1-4E07-8F6F-79D6FFFA306E}" destId="{5BA03173-4C02-4455-9698-BA585AB4278A}" srcOrd="5" destOrd="0" presId="urn:microsoft.com/office/officeart/2005/8/layout/hProcess7"/>
    <dgm:cxn modelId="{1D4FAB22-77E1-4536-AA23-650246C1074E}" type="presParOf" srcId="{4C58F44C-D7D1-4E07-8F6F-79D6FFFA306E}" destId="{CB9DD828-E4ED-4940-A520-20CF40F456D3}" srcOrd="6" destOrd="0" presId="urn:microsoft.com/office/officeart/2005/8/layout/hProcess7"/>
    <dgm:cxn modelId="{F44F91A5-B1E8-4E3B-9CCD-73BB350F1947}" type="presParOf" srcId="{CB9DD828-E4ED-4940-A520-20CF40F456D3}" destId="{D6AE388A-E8E6-49C1-AC49-5E698BE34897}" srcOrd="0" destOrd="0" presId="urn:microsoft.com/office/officeart/2005/8/layout/hProcess7"/>
    <dgm:cxn modelId="{0ED7DD63-A83F-4264-B08C-95851C9DB084}" type="presParOf" srcId="{CB9DD828-E4ED-4940-A520-20CF40F456D3}" destId="{79D62DAA-0277-421B-AFA7-5D3AEB881645}" srcOrd="1" destOrd="0" presId="urn:microsoft.com/office/officeart/2005/8/layout/hProcess7"/>
    <dgm:cxn modelId="{50373E35-6C0F-4B9F-B856-E7547DC8D07B}" type="presParOf" srcId="{CB9DD828-E4ED-4940-A520-20CF40F456D3}" destId="{467D6218-B6D2-4689-BACD-05675A5FA7DA}" srcOrd="2" destOrd="0" presId="urn:microsoft.com/office/officeart/2005/8/layout/hProcess7"/>
    <dgm:cxn modelId="{48789E58-6193-4929-BC8B-74419F9FEB15}" type="presParOf" srcId="{4C58F44C-D7D1-4E07-8F6F-79D6FFFA306E}" destId="{6A622662-333C-4CA7-BFB0-7F4C6BE17760}" srcOrd="7" destOrd="0" presId="urn:microsoft.com/office/officeart/2005/8/layout/hProcess7"/>
    <dgm:cxn modelId="{E17EDAEC-42D9-4098-BD39-69B69E569FC7}" type="presParOf" srcId="{4C58F44C-D7D1-4E07-8F6F-79D6FFFA306E}" destId="{244F0050-B640-4EC9-8C7A-23A60D1B08C9}" srcOrd="8" destOrd="0" presId="urn:microsoft.com/office/officeart/2005/8/layout/hProcess7"/>
    <dgm:cxn modelId="{37FF01C7-03E9-4C48-91C5-7919082A1EC3}" type="presParOf" srcId="{244F0050-B640-4EC9-8C7A-23A60D1B08C9}" destId="{54DE2DD1-B828-4340-AED9-D17CCE2F912A}" srcOrd="0" destOrd="0" presId="urn:microsoft.com/office/officeart/2005/8/layout/hProcess7"/>
    <dgm:cxn modelId="{2BA6A231-464B-4BAA-9F6E-C4FD58BC7E8B}" type="presParOf" srcId="{244F0050-B640-4EC9-8C7A-23A60D1B08C9}" destId="{08F4467F-AA7A-46A9-8FF7-266E4AFF680A}" srcOrd="1" destOrd="0" presId="urn:microsoft.com/office/officeart/2005/8/layout/hProcess7"/>
    <dgm:cxn modelId="{0FCCCBD4-E9E3-4F4A-BFB5-0A1D9E55133D}" type="presParOf" srcId="{244F0050-B640-4EC9-8C7A-23A60D1B08C9}" destId="{2A39998C-618D-4FBA-A7ED-08743D265165}"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D0DF31-14B7-4938-8A43-FEC80E9E170A}" type="doc">
      <dgm:prSet loTypeId="urn:microsoft.com/office/officeart/2005/8/layout/chevron1" loCatId="process" qsTypeId="urn:microsoft.com/office/officeart/2005/8/quickstyle/simple1" qsCatId="simple" csTypeId="urn:microsoft.com/office/officeart/2005/8/colors/accent1_2" csCatId="accent1" phldr="1"/>
      <dgm:spPr/>
    </dgm:pt>
    <dgm:pt modelId="{4A4AC2A7-9A1D-4A5D-ACE1-891DA0F8000B}">
      <dgm:prSet phldrT="[Text]" phldr="0"/>
      <dgm:spPr/>
      <dgm:t>
        <a:bodyPr/>
        <a:lstStyle/>
        <a:p>
          <a:pPr rtl="0"/>
          <a:r>
            <a:rPr lang="es-EC" noProof="0" dirty="0" smtClean="0">
              <a:latin typeface="Calibri Light" panose="020F0302020204030204"/>
            </a:rPr>
            <a:t>Identificar</a:t>
          </a:r>
          <a:r>
            <a:rPr lang="en-US" dirty="0" smtClean="0">
              <a:latin typeface="Calibri Light" panose="020F0302020204030204"/>
            </a:rPr>
            <a:t> </a:t>
          </a:r>
          <a:r>
            <a:rPr lang="es-EC" noProof="0" dirty="0" smtClean="0">
              <a:latin typeface="Calibri Light" panose="020F0302020204030204"/>
            </a:rPr>
            <a:t>características</a:t>
          </a:r>
          <a:r>
            <a:rPr lang="en-US" dirty="0" smtClean="0">
              <a:latin typeface="Calibri Light" panose="020F0302020204030204"/>
            </a:rPr>
            <a:t> </a:t>
          </a:r>
          <a:r>
            <a:rPr lang="es-EC" noProof="0" dirty="0" smtClean="0">
              <a:latin typeface="Calibri Light" panose="020F0302020204030204"/>
            </a:rPr>
            <a:t>comunes</a:t>
          </a:r>
          <a:endParaRPr lang="es-EC" b="0" i="0" u="none" strike="noStrike" cap="none" baseline="0" noProof="0" dirty="0">
            <a:solidFill>
              <a:srgbClr val="010000"/>
            </a:solidFill>
            <a:latin typeface="Calibri Light"/>
            <a:cs typeface="Calibri Light"/>
          </a:endParaRPr>
        </a:p>
      </dgm:t>
    </dgm:pt>
    <dgm:pt modelId="{AC90A1B6-C722-41B9-962A-92DAA5C884B4}" type="parTrans" cxnId="{FCE91FCF-D9ED-4EA4-A7F5-D5E05F6801E1}">
      <dgm:prSet/>
      <dgm:spPr/>
      <dgm:t>
        <a:bodyPr/>
        <a:lstStyle/>
        <a:p>
          <a:endParaRPr lang="es-ES"/>
        </a:p>
      </dgm:t>
    </dgm:pt>
    <dgm:pt modelId="{CC35635F-0270-4251-A415-D71D950B4827}" type="sibTrans" cxnId="{FCE91FCF-D9ED-4EA4-A7F5-D5E05F6801E1}">
      <dgm:prSet/>
      <dgm:spPr/>
      <dgm:t>
        <a:bodyPr/>
        <a:lstStyle/>
        <a:p>
          <a:endParaRPr lang="es-ES"/>
        </a:p>
      </dgm:t>
    </dgm:pt>
    <dgm:pt modelId="{F48A7F4C-502F-4A7F-974F-695AD82DF4C1}">
      <dgm:prSet phldrT="[Text]" phldr="0"/>
      <dgm:spPr/>
      <dgm:t>
        <a:bodyPr/>
        <a:lstStyle/>
        <a:p>
          <a:pPr rtl="0"/>
          <a:r>
            <a:rPr lang="es-EC" noProof="0" dirty="0" smtClean="0">
              <a:latin typeface="Calibri Light" panose="020F0302020204030204"/>
            </a:rPr>
            <a:t>Establecer</a:t>
          </a:r>
          <a:r>
            <a:rPr lang="en-US" dirty="0" smtClean="0">
              <a:latin typeface="Calibri Light" panose="020F0302020204030204"/>
            </a:rPr>
            <a:t> </a:t>
          </a:r>
          <a:r>
            <a:rPr lang="es-EC" noProof="0" dirty="0" smtClean="0">
              <a:latin typeface="Calibri Light" panose="020F0302020204030204"/>
            </a:rPr>
            <a:t>características</a:t>
          </a:r>
          <a:r>
            <a:rPr lang="en-US" dirty="0" smtClean="0">
              <a:latin typeface="Calibri Light" panose="020F0302020204030204"/>
            </a:rPr>
            <a:t> </a:t>
          </a:r>
          <a:r>
            <a:rPr lang="es-EC" noProof="0" dirty="0" smtClean="0">
              <a:latin typeface="Calibri Light" panose="020F0302020204030204"/>
            </a:rPr>
            <a:t>asociadas</a:t>
          </a:r>
          <a:r>
            <a:rPr lang="en-US" dirty="0" smtClean="0">
              <a:latin typeface="Calibri Light" panose="020F0302020204030204"/>
            </a:rPr>
            <a:t> </a:t>
          </a:r>
          <a:r>
            <a:rPr lang="en-US" dirty="0">
              <a:latin typeface="Calibri Light" panose="020F0302020204030204"/>
            </a:rPr>
            <a:t>al RI</a:t>
          </a:r>
          <a:endParaRPr lang="en-US" dirty="0"/>
        </a:p>
      </dgm:t>
    </dgm:pt>
    <dgm:pt modelId="{1DC16D6B-8A2B-4E67-8FE3-68B1B816B008}" type="parTrans" cxnId="{B7A9A17C-DC79-424F-8E4A-A472DC39F0A0}">
      <dgm:prSet/>
      <dgm:spPr/>
      <dgm:t>
        <a:bodyPr/>
        <a:lstStyle/>
        <a:p>
          <a:endParaRPr lang="es-ES"/>
        </a:p>
      </dgm:t>
    </dgm:pt>
    <dgm:pt modelId="{76378E8D-1E81-4D99-BCD6-F78124989896}" type="sibTrans" cxnId="{B7A9A17C-DC79-424F-8E4A-A472DC39F0A0}">
      <dgm:prSet/>
      <dgm:spPr/>
      <dgm:t>
        <a:bodyPr/>
        <a:lstStyle/>
        <a:p>
          <a:endParaRPr lang="es-ES"/>
        </a:p>
      </dgm:t>
    </dgm:pt>
    <dgm:pt modelId="{2D7E90DD-7807-4DC8-943B-D2F690AD4CEC}">
      <dgm:prSet phldrT="[Text]" phldr="0"/>
      <dgm:spPr/>
      <dgm:t>
        <a:bodyPr/>
        <a:lstStyle/>
        <a:p>
          <a:pPr rtl="0"/>
          <a:r>
            <a:rPr lang="es-EC" noProof="0" dirty="0" smtClean="0">
              <a:latin typeface="Calibri Light" panose="020F0302020204030204"/>
            </a:rPr>
            <a:t>Clasificación</a:t>
          </a:r>
          <a:r>
            <a:rPr lang="en-US" dirty="0" smtClean="0">
              <a:latin typeface="Calibri Light" panose="020F0302020204030204"/>
            </a:rPr>
            <a:t> </a:t>
          </a:r>
          <a:r>
            <a:rPr lang="es-EC" noProof="0" dirty="0" smtClean="0">
              <a:latin typeface="Calibri Light" panose="020F0302020204030204"/>
            </a:rPr>
            <a:t>parámetros</a:t>
          </a:r>
          <a:r>
            <a:rPr lang="en-US" dirty="0" smtClean="0">
              <a:latin typeface="Calibri Light" panose="020F0302020204030204"/>
            </a:rPr>
            <a:t> </a:t>
          </a:r>
          <a:r>
            <a:rPr lang="en-US" dirty="0" err="1" smtClean="0">
              <a:latin typeface="Calibri Light" panose="020F0302020204030204"/>
            </a:rPr>
            <a:t>en</a:t>
          </a:r>
          <a:r>
            <a:rPr lang="en-US" dirty="0" smtClean="0">
              <a:latin typeface="Calibri Light" panose="020F0302020204030204"/>
            </a:rPr>
            <a:t> </a:t>
          </a:r>
          <a:r>
            <a:rPr lang="es-EC" noProof="0" dirty="0" smtClean="0">
              <a:latin typeface="Calibri Light" panose="020F0302020204030204"/>
            </a:rPr>
            <a:t>fases</a:t>
          </a:r>
          <a:r>
            <a:rPr lang="en-US" dirty="0">
              <a:latin typeface="Calibri Light" panose="020F0302020204030204"/>
            </a:rPr>
            <a:t> </a:t>
          </a:r>
          <a:endParaRPr lang="en-US" dirty="0"/>
        </a:p>
      </dgm:t>
    </dgm:pt>
    <dgm:pt modelId="{F37DA51E-AECF-407C-B2D5-7E68EE4B1548}" type="parTrans" cxnId="{0D794917-FCB6-4BEC-B8BF-13B90CE36D6C}">
      <dgm:prSet/>
      <dgm:spPr/>
      <dgm:t>
        <a:bodyPr/>
        <a:lstStyle/>
        <a:p>
          <a:endParaRPr lang="es-ES"/>
        </a:p>
      </dgm:t>
    </dgm:pt>
    <dgm:pt modelId="{09ABA406-8081-4DEC-8F00-3CA2F9A8E00A}" type="sibTrans" cxnId="{0D794917-FCB6-4BEC-B8BF-13B90CE36D6C}">
      <dgm:prSet/>
      <dgm:spPr/>
      <dgm:t>
        <a:bodyPr/>
        <a:lstStyle/>
        <a:p>
          <a:endParaRPr lang="es-ES"/>
        </a:p>
      </dgm:t>
    </dgm:pt>
    <dgm:pt modelId="{9D04F490-09AA-4362-A249-E1E66773C938}" type="pres">
      <dgm:prSet presAssocID="{45D0DF31-14B7-4938-8A43-FEC80E9E170A}" presName="Name0" presStyleCnt="0">
        <dgm:presLayoutVars>
          <dgm:dir/>
          <dgm:animLvl val="lvl"/>
          <dgm:resizeHandles val="exact"/>
        </dgm:presLayoutVars>
      </dgm:prSet>
      <dgm:spPr/>
    </dgm:pt>
    <dgm:pt modelId="{698AE860-3D0D-45CB-A5DF-16BD8D043407}" type="pres">
      <dgm:prSet presAssocID="{4A4AC2A7-9A1D-4A5D-ACE1-891DA0F8000B}" presName="parTxOnly" presStyleLbl="node1" presStyleIdx="0" presStyleCnt="3">
        <dgm:presLayoutVars>
          <dgm:chMax val="0"/>
          <dgm:chPref val="0"/>
          <dgm:bulletEnabled val="1"/>
        </dgm:presLayoutVars>
      </dgm:prSet>
      <dgm:spPr/>
      <dgm:t>
        <a:bodyPr/>
        <a:lstStyle/>
        <a:p>
          <a:endParaRPr lang="es-ES"/>
        </a:p>
      </dgm:t>
    </dgm:pt>
    <dgm:pt modelId="{F5F91C68-0BA1-4324-9E1D-6E9A543D1F20}" type="pres">
      <dgm:prSet presAssocID="{CC35635F-0270-4251-A415-D71D950B4827}" presName="parTxOnlySpace" presStyleCnt="0"/>
      <dgm:spPr/>
    </dgm:pt>
    <dgm:pt modelId="{DC5D058C-BE43-4E16-BC64-DCE3DAB3F3F7}" type="pres">
      <dgm:prSet presAssocID="{F48A7F4C-502F-4A7F-974F-695AD82DF4C1}" presName="parTxOnly" presStyleLbl="node1" presStyleIdx="1" presStyleCnt="3">
        <dgm:presLayoutVars>
          <dgm:chMax val="0"/>
          <dgm:chPref val="0"/>
          <dgm:bulletEnabled val="1"/>
        </dgm:presLayoutVars>
      </dgm:prSet>
      <dgm:spPr/>
      <dgm:t>
        <a:bodyPr/>
        <a:lstStyle/>
        <a:p>
          <a:endParaRPr lang="es-ES"/>
        </a:p>
      </dgm:t>
    </dgm:pt>
    <dgm:pt modelId="{3A77883D-1C4F-4AE1-9CA1-9D52E333CDD5}" type="pres">
      <dgm:prSet presAssocID="{76378E8D-1E81-4D99-BCD6-F78124989896}" presName="parTxOnlySpace" presStyleCnt="0"/>
      <dgm:spPr/>
    </dgm:pt>
    <dgm:pt modelId="{34D9D0A7-B2A4-4C52-A845-3F4129090D69}" type="pres">
      <dgm:prSet presAssocID="{2D7E90DD-7807-4DC8-943B-D2F690AD4CEC}" presName="parTxOnly" presStyleLbl="node1" presStyleIdx="2" presStyleCnt="3">
        <dgm:presLayoutVars>
          <dgm:chMax val="0"/>
          <dgm:chPref val="0"/>
          <dgm:bulletEnabled val="1"/>
        </dgm:presLayoutVars>
      </dgm:prSet>
      <dgm:spPr/>
      <dgm:t>
        <a:bodyPr/>
        <a:lstStyle/>
        <a:p>
          <a:endParaRPr lang="es-ES"/>
        </a:p>
      </dgm:t>
    </dgm:pt>
  </dgm:ptLst>
  <dgm:cxnLst>
    <dgm:cxn modelId="{40A62421-D9D7-4580-995E-12F865612641}" type="presOf" srcId="{2D7E90DD-7807-4DC8-943B-D2F690AD4CEC}" destId="{34D9D0A7-B2A4-4C52-A845-3F4129090D69}" srcOrd="0" destOrd="0" presId="urn:microsoft.com/office/officeart/2005/8/layout/chevron1"/>
    <dgm:cxn modelId="{231AB057-0A23-4F9E-B40F-504A17DF051A}" type="presOf" srcId="{F48A7F4C-502F-4A7F-974F-695AD82DF4C1}" destId="{DC5D058C-BE43-4E16-BC64-DCE3DAB3F3F7}" srcOrd="0" destOrd="0" presId="urn:microsoft.com/office/officeart/2005/8/layout/chevron1"/>
    <dgm:cxn modelId="{B7A9A17C-DC79-424F-8E4A-A472DC39F0A0}" srcId="{45D0DF31-14B7-4938-8A43-FEC80E9E170A}" destId="{F48A7F4C-502F-4A7F-974F-695AD82DF4C1}" srcOrd="1" destOrd="0" parTransId="{1DC16D6B-8A2B-4E67-8FE3-68B1B816B008}" sibTransId="{76378E8D-1E81-4D99-BCD6-F78124989896}"/>
    <dgm:cxn modelId="{3DD61736-A926-46C8-B9F3-263267D5F72A}" type="presOf" srcId="{4A4AC2A7-9A1D-4A5D-ACE1-891DA0F8000B}" destId="{698AE860-3D0D-45CB-A5DF-16BD8D043407}" srcOrd="0" destOrd="0" presId="urn:microsoft.com/office/officeart/2005/8/layout/chevron1"/>
    <dgm:cxn modelId="{FCE91FCF-D9ED-4EA4-A7F5-D5E05F6801E1}" srcId="{45D0DF31-14B7-4938-8A43-FEC80E9E170A}" destId="{4A4AC2A7-9A1D-4A5D-ACE1-891DA0F8000B}" srcOrd="0" destOrd="0" parTransId="{AC90A1B6-C722-41B9-962A-92DAA5C884B4}" sibTransId="{CC35635F-0270-4251-A415-D71D950B4827}"/>
    <dgm:cxn modelId="{0D794917-FCB6-4BEC-B8BF-13B90CE36D6C}" srcId="{45D0DF31-14B7-4938-8A43-FEC80E9E170A}" destId="{2D7E90DD-7807-4DC8-943B-D2F690AD4CEC}" srcOrd="2" destOrd="0" parTransId="{F37DA51E-AECF-407C-B2D5-7E68EE4B1548}" sibTransId="{09ABA406-8081-4DEC-8F00-3CA2F9A8E00A}"/>
    <dgm:cxn modelId="{4B0D3ADD-AF3D-4311-A4C7-6149597E7002}" type="presOf" srcId="{45D0DF31-14B7-4938-8A43-FEC80E9E170A}" destId="{9D04F490-09AA-4362-A249-E1E66773C938}" srcOrd="0" destOrd="0" presId="urn:microsoft.com/office/officeart/2005/8/layout/chevron1"/>
    <dgm:cxn modelId="{A5CE8C4F-6DA7-4008-B8B6-A518E4A75875}" type="presParOf" srcId="{9D04F490-09AA-4362-A249-E1E66773C938}" destId="{698AE860-3D0D-45CB-A5DF-16BD8D043407}" srcOrd="0" destOrd="0" presId="urn:microsoft.com/office/officeart/2005/8/layout/chevron1"/>
    <dgm:cxn modelId="{CD671B73-5848-480B-94F4-92249B69D76A}" type="presParOf" srcId="{9D04F490-09AA-4362-A249-E1E66773C938}" destId="{F5F91C68-0BA1-4324-9E1D-6E9A543D1F20}" srcOrd="1" destOrd="0" presId="urn:microsoft.com/office/officeart/2005/8/layout/chevron1"/>
    <dgm:cxn modelId="{A03ED28F-A355-430A-94CA-1D595954632B}" type="presParOf" srcId="{9D04F490-09AA-4362-A249-E1E66773C938}" destId="{DC5D058C-BE43-4E16-BC64-DCE3DAB3F3F7}" srcOrd="2" destOrd="0" presId="urn:microsoft.com/office/officeart/2005/8/layout/chevron1"/>
    <dgm:cxn modelId="{CA4A15B9-29AC-4390-A053-79B2A655523F}" type="presParOf" srcId="{9D04F490-09AA-4362-A249-E1E66773C938}" destId="{3A77883D-1C4F-4AE1-9CA1-9D52E333CDD5}" srcOrd="3" destOrd="0" presId="urn:microsoft.com/office/officeart/2005/8/layout/chevron1"/>
    <dgm:cxn modelId="{026EA83D-5AA2-4393-B624-1F21C3FD05D9}" type="presParOf" srcId="{9D04F490-09AA-4362-A249-E1E66773C938}" destId="{34D9D0A7-B2A4-4C52-A845-3F4129090D6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0145E8-5A79-425A-BB8A-B8697C214642}"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CDC7A27B-0F07-4CD7-9443-546484A46F65}">
      <dgm:prSet phldrT="[Text]" phldr="0" custT="1"/>
      <dgm:spPr/>
      <dgm:t>
        <a:bodyPr/>
        <a:lstStyle/>
        <a:p>
          <a:pPr rtl="0"/>
          <a:r>
            <a:rPr lang="es-EC" sz="1600" noProof="0" dirty="0" smtClean="0"/>
            <a:t>Auditoría</a:t>
          </a:r>
          <a:r>
            <a:rPr lang="en-US" sz="1600" noProof="0" dirty="0" smtClean="0"/>
            <a:t> Informática</a:t>
          </a:r>
          <a:endParaRPr lang="en-US" sz="1600" noProof="0" dirty="0"/>
        </a:p>
      </dgm:t>
    </dgm:pt>
    <dgm:pt modelId="{4F5E3778-898A-476E-8D58-64C54642EC0D}" type="parTrans" cxnId="{29F88F18-DB89-4C4E-ABD8-E932570551C1}">
      <dgm:prSet/>
      <dgm:spPr/>
      <dgm:t>
        <a:bodyPr/>
        <a:lstStyle/>
        <a:p>
          <a:endParaRPr lang="en-US" sz="1400"/>
        </a:p>
      </dgm:t>
    </dgm:pt>
    <dgm:pt modelId="{EDA602F3-1A8F-4619-BADD-6C398A70D212}" type="sibTrans" cxnId="{29F88F18-DB89-4C4E-ABD8-E932570551C1}">
      <dgm:prSet/>
      <dgm:spPr/>
      <dgm:t>
        <a:bodyPr/>
        <a:lstStyle/>
        <a:p>
          <a:endParaRPr lang="en-US" sz="1400"/>
        </a:p>
      </dgm:t>
    </dgm:pt>
    <dgm:pt modelId="{FB8CBAE3-25EA-44CB-B129-FD963B890143}">
      <dgm:prSet phldrT="[Text]" phldr="0" custT="1"/>
      <dgm:spPr/>
      <dgm:t>
        <a:bodyPr/>
        <a:lstStyle/>
        <a:p>
          <a:pPr rtl="0"/>
          <a:r>
            <a:rPr lang="es-EC" sz="1400" noProof="0" dirty="0" smtClean="0"/>
            <a:t>Obtención</a:t>
          </a:r>
          <a:r>
            <a:rPr lang="en-US" sz="1400" dirty="0" smtClean="0"/>
            <a:t> de Información</a:t>
          </a:r>
          <a:endParaRPr lang="en-US" sz="1400" noProof="0" dirty="0"/>
        </a:p>
      </dgm:t>
    </dgm:pt>
    <dgm:pt modelId="{8FE5CAC3-6D7D-4B65-88E4-D867E2B89BFE}" type="parTrans" cxnId="{16233E23-6D8B-4483-AA2A-10013CF20BB8}">
      <dgm:prSet custT="1"/>
      <dgm:spPr/>
      <dgm:t>
        <a:bodyPr/>
        <a:lstStyle/>
        <a:p>
          <a:endParaRPr lang="es-ES" sz="1400"/>
        </a:p>
      </dgm:t>
    </dgm:pt>
    <dgm:pt modelId="{E6586A0A-C937-4B5D-8AA1-EA7DE17E24E8}" type="sibTrans" cxnId="{16233E23-6D8B-4483-AA2A-10013CF20BB8}">
      <dgm:prSet/>
      <dgm:spPr/>
      <dgm:t>
        <a:bodyPr/>
        <a:lstStyle/>
        <a:p>
          <a:endParaRPr lang="es-ES" sz="1400"/>
        </a:p>
      </dgm:t>
    </dgm:pt>
    <dgm:pt modelId="{479E39EC-846D-47C4-ABF8-B51DDED00730}">
      <dgm:prSet phldrT="[Text]" phldr="0" custT="1"/>
      <dgm:spPr/>
      <dgm:t>
        <a:bodyPr/>
        <a:lstStyle/>
        <a:p>
          <a:pPr rtl="0"/>
          <a:r>
            <a:rPr lang="es-EC" sz="1400" noProof="0" dirty="0" smtClean="0"/>
            <a:t>Análisis</a:t>
          </a:r>
          <a:r>
            <a:rPr lang="en-US" sz="1400" dirty="0" smtClean="0"/>
            <a:t>, </a:t>
          </a:r>
          <a:r>
            <a:rPr lang="es-EC" sz="1400" noProof="0" dirty="0" smtClean="0"/>
            <a:t>clasificación</a:t>
          </a:r>
          <a:r>
            <a:rPr lang="en-US" sz="1400" dirty="0" smtClean="0"/>
            <a:t> y </a:t>
          </a:r>
          <a:r>
            <a:rPr lang="es-EC" sz="1400" noProof="0" dirty="0" smtClean="0"/>
            <a:t>evaluación</a:t>
          </a:r>
          <a:r>
            <a:rPr lang="en-US" sz="1400" dirty="0" smtClean="0"/>
            <a:t> de </a:t>
          </a:r>
          <a:r>
            <a:rPr lang="es-EC" sz="1400" noProof="0" dirty="0" smtClean="0"/>
            <a:t>información</a:t>
          </a:r>
          <a:endParaRPr lang="es-EC" sz="1400" noProof="0" dirty="0"/>
        </a:p>
      </dgm:t>
    </dgm:pt>
    <dgm:pt modelId="{2455002C-C718-42E1-BAA9-D99C790C86A0}" type="parTrans" cxnId="{26DDA242-32A1-45E6-8364-03872926643B}">
      <dgm:prSet custT="1"/>
      <dgm:spPr/>
      <dgm:t>
        <a:bodyPr/>
        <a:lstStyle/>
        <a:p>
          <a:endParaRPr lang="es-ES" sz="1400"/>
        </a:p>
      </dgm:t>
    </dgm:pt>
    <dgm:pt modelId="{C7364617-DC74-4AED-86D5-34142788D21B}" type="sibTrans" cxnId="{26DDA242-32A1-45E6-8364-03872926643B}">
      <dgm:prSet/>
      <dgm:spPr/>
      <dgm:t>
        <a:bodyPr/>
        <a:lstStyle/>
        <a:p>
          <a:endParaRPr lang="es-ES" sz="1400"/>
        </a:p>
      </dgm:t>
    </dgm:pt>
    <dgm:pt modelId="{13040F22-8E96-4D03-905A-9DAE86CFAD12}">
      <dgm:prSet phldrT="[Text]" phldr="0" custT="1"/>
      <dgm:spPr/>
      <dgm:t>
        <a:bodyPr/>
        <a:lstStyle/>
        <a:p>
          <a:pPr rtl="0"/>
          <a:r>
            <a:rPr lang="en-US" sz="1400" dirty="0" smtClean="0"/>
            <a:t>In</a:t>
          </a:r>
          <a:r>
            <a:rPr lang="es-EC" sz="1400" noProof="0" dirty="0" smtClean="0"/>
            <a:t>forme</a:t>
          </a:r>
          <a:r>
            <a:rPr lang="en-US" sz="1400" dirty="0" smtClean="0"/>
            <a:t>, </a:t>
          </a:r>
          <a:r>
            <a:rPr lang="es-EC" sz="1400" noProof="0" dirty="0" smtClean="0"/>
            <a:t>desarrollo</a:t>
          </a:r>
          <a:r>
            <a:rPr lang="en-US" sz="1400" dirty="0" smtClean="0"/>
            <a:t> y </a:t>
          </a:r>
          <a:r>
            <a:rPr lang="es-EC" sz="1400" noProof="0" dirty="0" smtClean="0"/>
            <a:t>presentación</a:t>
          </a:r>
          <a:r>
            <a:rPr lang="en-US" sz="1400" dirty="0" smtClean="0"/>
            <a:t> del </a:t>
          </a:r>
          <a:r>
            <a:rPr lang="es-EC" sz="1400" noProof="0" dirty="0" smtClean="0"/>
            <a:t>informe</a:t>
          </a:r>
          <a:r>
            <a:rPr lang="en-US" sz="1400" dirty="0" smtClean="0"/>
            <a:t> final</a:t>
          </a:r>
          <a:endParaRPr lang="en-US" sz="1400" noProof="0" dirty="0"/>
        </a:p>
      </dgm:t>
    </dgm:pt>
    <dgm:pt modelId="{97E46B9D-76BD-4A53-95A1-E55D704446C0}" type="parTrans" cxnId="{58B7AE43-41C8-44FC-8C4B-FF5D224B1182}">
      <dgm:prSet custT="1"/>
      <dgm:spPr/>
      <dgm:t>
        <a:bodyPr/>
        <a:lstStyle/>
        <a:p>
          <a:endParaRPr lang="es-ES" sz="1400"/>
        </a:p>
      </dgm:t>
    </dgm:pt>
    <dgm:pt modelId="{B526C99F-90A1-4D54-B527-102A10DE313B}" type="sibTrans" cxnId="{58B7AE43-41C8-44FC-8C4B-FF5D224B1182}">
      <dgm:prSet/>
      <dgm:spPr/>
      <dgm:t>
        <a:bodyPr/>
        <a:lstStyle/>
        <a:p>
          <a:endParaRPr lang="es-ES" sz="1400"/>
        </a:p>
      </dgm:t>
    </dgm:pt>
    <dgm:pt modelId="{DBD94977-7991-4814-8AA3-9DE6DCDB79F3}">
      <dgm:prSet phldrT="[Text]" phldr="0" custT="1"/>
      <dgm:spPr/>
      <dgm:t>
        <a:bodyPr/>
        <a:lstStyle/>
        <a:p>
          <a:pPr rtl="0"/>
          <a:r>
            <a:rPr lang="es-EC" sz="1400" noProof="0" dirty="0" smtClean="0"/>
            <a:t>Planeación</a:t>
          </a:r>
          <a:r>
            <a:rPr lang="en-US" sz="1400" noProof="0" dirty="0" smtClean="0"/>
            <a:t> de la AI</a:t>
          </a:r>
          <a:endParaRPr lang="en-US" sz="1400" noProof="0" dirty="0"/>
        </a:p>
      </dgm:t>
    </dgm:pt>
    <dgm:pt modelId="{3E2AD55E-EF92-4F49-861A-F98B65AD2871}" type="parTrans" cxnId="{D5DAF3A7-B1C7-41F0-BB23-6F94002F3794}">
      <dgm:prSet custT="1"/>
      <dgm:spPr/>
      <dgm:t>
        <a:bodyPr/>
        <a:lstStyle/>
        <a:p>
          <a:endParaRPr lang="es-ES" sz="1400"/>
        </a:p>
      </dgm:t>
    </dgm:pt>
    <dgm:pt modelId="{F0E7ED07-02FB-4CC7-B2C9-FB7B6921D21B}" type="sibTrans" cxnId="{D5DAF3A7-B1C7-41F0-BB23-6F94002F3794}">
      <dgm:prSet/>
      <dgm:spPr/>
      <dgm:t>
        <a:bodyPr/>
        <a:lstStyle/>
        <a:p>
          <a:endParaRPr lang="es-ES" sz="1400"/>
        </a:p>
      </dgm:t>
    </dgm:pt>
    <dgm:pt modelId="{B2B43D4D-5BC8-47E8-B3F7-56BB5629B0F9}">
      <dgm:prSet phldrT="[Text]" phldr="0" custT="1"/>
      <dgm:spPr/>
      <dgm:t>
        <a:bodyPr/>
        <a:lstStyle/>
        <a:p>
          <a:pPr rtl="0"/>
          <a:r>
            <a:rPr lang="es-EC" sz="1400" noProof="0" dirty="0" smtClean="0"/>
            <a:t>Implementación</a:t>
          </a:r>
          <a:r>
            <a:rPr lang="en-US" sz="1400" noProof="0" dirty="0" smtClean="0"/>
            <a:t> del </a:t>
          </a:r>
          <a:r>
            <a:rPr lang="es-EC" sz="1400" noProof="0" dirty="0" smtClean="0"/>
            <a:t>programa</a:t>
          </a:r>
          <a:endParaRPr lang="es-EC" sz="1400" noProof="0" dirty="0"/>
        </a:p>
      </dgm:t>
    </dgm:pt>
    <dgm:pt modelId="{0B257633-2D1F-4B44-A7C9-C330470BC396}" type="parTrans" cxnId="{21D2D50A-AC6D-4CB1-9C0E-638DFAA20C0B}">
      <dgm:prSet custT="1"/>
      <dgm:spPr/>
      <dgm:t>
        <a:bodyPr/>
        <a:lstStyle/>
        <a:p>
          <a:endParaRPr lang="es-ES" sz="1400"/>
        </a:p>
      </dgm:t>
    </dgm:pt>
    <dgm:pt modelId="{65226604-83A9-47E1-9911-2EAB9CB3E8CF}" type="sibTrans" cxnId="{21D2D50A-AC6D-4CB1-9C0E-638DFAA20C0B}">
      <dgm:prSet/>
      <dgm:spPr/>
      <dgm:t>
        <a:bodyPr/>
        <a:lstStyle/>
        <a:p>
          <a:endParaRPr lang="es-ES" sz="1400"/>
        </a:p>
      </dgm:t>
    </dgm:pt>
    <dgm:pt modelId="{E351213D-2DFA-4781-8CBF-4C9E0D6743E1}" type="pres">
      <dgm:prSet presAssocID="{F60145E8-5A79-425A-BB8A-B8697C214642}" presName="cycle" presStyleCnt="0">
        <dgm:presLayoutVars>
          <dgm:chMax val="1"/>
          <dgm:dir/>
          <dgm:animLvl val="ctr"/>
          <dgm:resizeHandles val="exact"/>
        </dgm:presLayoutVars>
      </dgm:prSet>
      <dgm:spPr/>
      <dgm:t>
        <a:bodyPr/>
        <a:lstStyle/>
        <a:p>
          <a:endParaRPr lang="es-ES"/>
        </a:p>
      </dgm:t>
    </dgm:pt>
    <dgm:pt modelId="{B5D6D443-3348-4A05-9D5D-DF5B1B942F06}" type="pres">
      <dgm:prSet presAssocID="{CDC7A27B-0F07-4CD7-9443-546484A46F65}" presName="centerShape" presStyleLbl="node0" presStyleIdx="0" presStyleCnt="1" custScaleX="108289"/>
      <dgm:spPr/>
      <dgm:t>
        <a:bodyPr/>
        <a:lstStyle/>
        <a:p>
          <a:endParaRPr lang="es-ES"/>
        </a:p>
      </dgm:t>
    </dgm:pt>
    <dgm:pt modelId="{C7DC0E89-00D5-464D-8A09-D21188D8118C}" type="pres">
      <dgm:prSet presAssocID="{3E2AD55E-EF92-4F49-861A-F98B65AD2871}" presName="Name9" presStyleLbl="parChTrans1D2" presStyleIdx="0" presStyleCnt="5"/>
      <dgm:spPr/>
      <dgm:t>
        <a:bodyPr/>
        <a:lstStyle/>
        <a:p>
          <a:endParaRPr lang="es-ES"/>
        </a:p>
      </dgm:t>
    </dgm:pt>
    <dgm:pt modelId="{813E35FF-DF98-458C-AAD2-92BF620C7637}" type="pres">
      <dgm:prSet presAssocID="{3E2AD55E-EF92-4F49-861A-F98B65AD2871}" presName="connTx" presStyleLbl="parChTrans1D2" presStyleIdx="0" presStyleCnt="5"/>
      <dgm:spPr/>
      <dgm:t>
        <a:bodyPr/>
        <a:lstStyle/>
        <a:p>
          <a:endParaRPr lang="es-ES"/>
        </a:p>
      </dgm:t>
    </dgm:pt>
    <dgm:pt modelId="{3B770A2E-24CD-4647-A119-CF650FB04D95}" type="pres">
      <dgm:prSet presAssocID="{DBD94977-7991-4814-8AA3-9DE6DCDB79F3}" presName="node" presStyleLbl="node1" presStyleIdx="0" presStyleCnt="5">
        <dgm:presLayoutVars>
          <dgm:bulletEnabled val="1"/>
        </dgm:presLayoutVars>
      </dgm:prSet>
      <dgm:spPr/>
      <dgm:t>
        <a:bodyPr/>
        <a:lstStyle/>
        <a:p>
          <a:endParaRPr lang="es-ES"/>
        </a:p>
      </dgm:t>
    </dgm:pt>
    <dgm:pt modelId="{14FADC1D-B999-455E-9A6D-62BAD5E690B9}" type="pres">
      <dgm:prSet presAssocID="{0B257633-2D1F-4B44-A7C9-C330470BC396}" presName="Name9" presStyleLbl="parChTrans1D2" presStyleIdx="1" presStyleCnt="5"/>
      <dgm:spPr/>
      <dgm:t>
        <a:bodyPr/>
        <a:lstStyle/>
        <a:p>
          <a:endParaRPr lang="es-ES"/>
        </a:p>
      </dgm:t>
    </dgm:pt>
    <dgm:pt modelId="{5D8A58E8-E9AF-403F-BDEC-6E7637D84A60}" type="pres">
      <dgm:prSet presAssocID="{0B257633-2D1F-4B44-A7C9-C330470BC396}" presName="connTx" presStyleLbl="parChTrans1D2" presStyleIdx="1" presStyleCnt="5"/>
      <dgm:spPr/>
      <dgm:t>
        <a:bodyPr/>
        <a:lstStyle/>
        <a:p>
          <a:endParaRPr lang="es-ES"/>
        </a:p>
      </dgm:t>
    </dgm:pt>
    <dgm:pt modelId="{497C46DC-8B0D-4D03-A7BB-565885CB7A01}" type="pres">
      <dgm:prSet presAssocID="{B2B43D4D-5BC8-47E8-B3F7-56BB5629B0F9}" presName="node" presStyleLbl="node1" presStyleIdx="1" presStyleCnt="5" custScaleX="133936" custScaleY="113836">
        <dgm:presLayoutVars>
          <dgm:bulletEnabled val="1"/>
        </dgm:presLayoutVars>
      </dgm:prSet>
      <dgm:spPr/>
      <dgm:t>
        <a:bodyPr/>
        <a:lstStyle/>
        <a:p>
          <a:endParaRPr lang="es-ES"/>
        </a:p>
      </dgm:t>
    </dgm:pt>
    <dgm:pt modelId="{8746CC02-55BE-477A-AE54-180F9BEA1EF6}" type="pres">
      <dgm:prSet presAssocID="{8FE5CAC3-6D7D-4B65-88E4-D867E2B89BFE}" presName="Name9" presStyleLbl="parChTrans1D2" presStyleIdx="2" presStyleCnt="5"/>
      <dgm:spPr/>
      <dgm:t>
        <a:bodyPr/>
        <a:lstStyle/>
        <a:p>
          <a:endParaRPr lang="es-ES"/>
        </a:p>
      </dgm:t>
    </dgm:pt>
    <dgm:pt modelId="{C80350DB-4AB3-4AAE-A38A-7C04B0843CCA}" type="pres">
      <dgm:prSet presAssocID="{8FE5CAC3-6D7D-4B65-88E4-D867E2B89BFE}" presName="connTx" presStyleLbl="parChTrans1D2" presStyleIdx="2" presStyleCnt="5"/>
      <dgm:spPr/>
      <dgm:t>
        <a:bodyPr/>
        <a:lstStyle/>
        <a:p>
          <a:endParaRPr lang="es-ES"/>
        </a:p>
      </dgm:t>
    </dgm:pt>
    <dgm:pt modelId="{D2A8ED90-DF58-4C22-A3AC-7E64E3946AB8}" type="pres">
      <dgm:prSet presAssocID="{FB8CBAE3-25EA-44CB-B129-FD963B890143}" presName="node" presStyleLbl="node1" presStyleIdx="2" presStyleCnt="5" custScaleX="113988" custScaleY="108289">
        <dgm:presLayoutVars>
          <dgm:bulletEnabled val="1"/>
        </dgm:presLayoutVars>
      </dgm:prSet>
      <dgm:spPr/>
      <dgm:t>
        <a:bodyPr/>
        <a:lstStyle/>
        <a:p>
          <a:endParaRPr lang="es-ES"/>
        </a:p>
      </dgm:t>
    </dgm:pt>
    <dgm:pt modelId="{7FEF7831-8CB5-4878-B6C8-D33C93D2C947}" type="pres">
      <dgm:prSet presAssocID="{2455002C-C718-42E1-BAA9-D99C790C86A0}" presName="Name9" presStyleLbl="parChTrans1D2" presStyleIdx="3" presStyleCnt="5"/>
      <dgm:spPr/>
      <dgm:t>
        <a:bodyPr/>
        <a:lstStyle/>
        <a:p>
          <a:endParaRPr lang="es-ES"/>
        </a:p>
      </dgm:t>
    </dgm:pt>
    <dgm:pt modelId="{5E598FF3-3067-4299-800F-5AE32DFE106E}" type="pres">
      <dgm:prSet presAssocID="{2455002C-C718-42E1-BAA9-D99C790C86A0}" presName="connTx" presStyleLbl="parChTrans1D2" presStyleIdx="3" presStyleCnt="5"/>
      <dgm:spPr/>
      <dgm:t>
        <a:bodyPr/>
        <a:lstStyle/>
        <a:p>
          <a:endParaRPr lang="es-ES"/>
        </a:p>
      </dgm:t>
    </dgm:pt>
    <dgm:pt modelId="{DB0D744F-3187-43E9-8A55-BB8D571D7CFD}" type="pres">
      <dgm:prSet presAssocID="{479E39EC-846D-47C4-ABF8-B51DDED00730}" presName="node" presStyleLbl="node1" presStyleIdx="3" presStyleCnt="5" custScaleX="113988" custScaleY="105439">
        <dgm:presLayoutVars>
          <dgm:bulletEnabled val="1"/>
        </dgm:presLayoutVars>
      </dgm:prSet>
      <dgm:spPr/>
      <dgm:t>
        <a:bodyPr/>
        <a:lstStyle/>
        <a:p>
          <a:endParaRPr lang="es-ES"/>
        </a:p>
      </dgm:t>
    </dgm:pt>
    <dgm:pt modelId="{9AF9F488-2727-49A6-87CE-4BB52D502B29}" type="pres">
      <dgm:prSet presAssocID="{97E46B9D-76BD-4A53-95A1-E55D704446C0}" presName="Name9" presStyleLbl="parChTrans1D2" presStyleIdx="4" presStyleCnt="5"/>
      <dgm:spPr/>
      <dgm:t>
        <a:bodyPr/>
        <a:lstStyle/>
        <a:p>
          <a:endParaRPr lang="es-ES"/>
        </a:p>
      </dgm:t>
    </dgm:pt>
    <dgm:pt modelId="{DF976083-2F3F-4C93-B814-A18AC8B7279B}" type="pres">
      <dgm:prSet presAssocID="{97E46B9D-76BD-4A53-95A1-E55D704446C0}" presName="connTx" presStyleLbl="parChTrans1D2" presStyleIdx="4" presStyleCnt="5"/>
      <dgm:spPr/>
      <dgm:t>
        <a:bodyPr/>
        <a:lstStyle/>
        <a:p>
          <a:endParaRPr lang="es-ES"/>
        </a:p>
      </dgm:t>
    </dgm:pt>
    <dgm:pt modelId="{4D604F42-0EF7-4009-8CF3-8B4A3ECD7E7D}" type="pres">
      <dgm:prSet presAssocID="{13040F22-8E96-4D03-905A-9DAE86CFAD12}" presName="node" presStyleLbl="node1" presStyleIdx="4" presStyleCnt="5" custScaleX="126734" custScaleY="116593">
        <dgm:presLayoutVars>
          <dgm:bulletEnabled val="1"/>
        </dgm:presLayoutVars>
      </dgm:prSet>
      <dgm:spPr/>
      <dgm:t>
        <a:bodyPr/>
        <a:lstStyle/>
        <a:p>
          <a:endParaRPr lang="es-ES"/>
        </a:p>
      </dgm:t>
    </dgm:pt>
  </dgm:ptLst>
  <dgm:cxnLst>
    <dgm:cxn modelId="{FAB3EB78-4F61-455E-A09D-D24FC3F59D45}" type="presOf" srcId="{8FE5CAC3-6D7D-4B65-88E4-D867E2B89BFE}" destId="{C80350DB-4AB3-4AAE-A38A-7C04B0843CCA}" srcOrd="1" destOrd="0" presId="urn:microsoft.com/office/officeart/2005/8/layout/radial1"/>
    <dgm:cxn modelId="{E7DBD873-894C-4D02-A58A-798AAC0E22D5}" type="presOf" srcId="{2455002C-C718-42E1-BAA9-D99C790C86A0}" destId="{5E598FF3-3067-4299-800F-5AE32DFE106E}" srcOrd="1" destOrd="0" presId="urn:microsoft.com/office/officeart/2005/8/layout/radial1"/>
    <dgm:cxn modelId="{CD41DFEE-D160-4678-A071-D94A05F82BD3}" type="presOf" srcId="{13040F22-8E96-4D03-905A-9DAE86CFAD12}" destId="{4D604F42-0EF7-4009-8CF3-8B4A3ECD7E7D}" srcOrd="0" destOrd="0" presId="urn:microsoft.com/office/officeart/2005/8/layout/radial1"/>
    <dgm:cxn modelId="{4426D6B2-35F4-42B0-901B-66E5200D48EA}" type="presOf" srcId="{B2B43D4D-5BC8-47E8-B3F7-56BB5629B0F9}" destId="{497C46DC-8B0D-4D03-A7BB-565885CB7A01}" srcOrd="0" destOrd="0" presId="urn:microsoft.com/office/officeart/2005/8/layout/radial1"/>
    <dgm:cxn modelId="{33DFB183-1355-4413-AE7E-9B45161CDA6A}" type="presOf" srcId="{97E46B9D-76BD-4A53-95A1-E55D704446C0}" destId="{9AF9F488-2727-49A6-87CE-4BB52D502B29}" srcOrd="0" destOrd="0" presId="urn:microsoft.com/office/officeart/2005/8/layout/radial1"/>
    <dgm:cxn modelId="{16233E23-6D8B-4483-AA2A-10013CF20BB8}" srcId="{CDC7A27B-0F07-4CD7-9443-546484A46F65}" destId="{FB8CBAE3-25EA-44CB-B129-FD963B890143}" srcOrd="2" destOrd="0" parTransId="{8FE5CAC3-6D7D-4B65-88E4-D867E2B89BFE}" sibTransId="{E6586A0A-C937-4B5D-8AA1-EA7DE17E24E8}"/>
    <dgm:cxn modelId="{923286FC-B0B0-4E81-B68D-FF907D95507A}" type="presOf" srcId="{2455002C-C718-42E1-BAA9-D99C790C86A0}" destId="{7FEF7831-8CB5-4878-B6C8-D33C93D2C947}" srcOrd="0" destOrd="0" presId="urn:microsoft.com/office/officeart/2005/8/layout/radial1"/>
    <dgm:cxn modelId="{58B7AE43-41C8-44FC-8C4B-FF5D224B1182}" srcId="{CDC7A27B-0F07-4CD7-9443-546484A46F65}" destId="{13040F22-8E96-4D03-905A-9DAE86CFAD12}" srcOrd="4" destOrd="0" parTransId="{97E46B9D-76BD-4A53-95A1-E55D704446C0}" sibTransId="{B526C99F-90A1-4D54-B527-102A10DE313B}"/>
    <dgm:cxn modelId="{9AB2593D-D64B-4D45-AA3F-F69077445C9E}" type="presOf" srcId="{0B257633-2D1F-4B44-A7C9-C330470BC396}" destId="{14FADC1D-B999-455E-9A6D-62BAD5E690B9}" srcOrd="0" destOrd="0" presId="urn:microsoft.com/office/officeart/2005/8/layout/radial1"/>
    <dgm:cxn modelId="{D5DAF3A7-B1C7-41F0-BB23-6F94002F3794}" srcId="{CDC7A27B-0F07-4CD7-9443-546484A46F65}" destId="{DBD94977-7991-4814-8AA3-9DE6DCDB79F3}" srcOrd="0" destOrd="0" parTransId="{3E2AD55E-EF92-4F49-861A-F98B65AD2871}" sibTransId="{F0E7ED07-02FB-4CC7-B2C9-FB7B6921D21B}"/>
    <dgm:cxn modelId="{192A88E7-FAF6-484A-BEB1-AC9EB4157A79}" type="presOf" srcId="{0B257633-2D1F-4B44-A7C9-C330470BC396}" destId="{5D8A58E8-E9AF-403F-BDEC-6E7637D84A60}" srcOrd="1" destOrd="0" presId="urn:microsoft.com/office/officeart/2005/8/layout/radial1"/>
    <dgm:cxn modelId="{29F88F18-DB89-4C4E-ABD8-E932570551C1}" srcId="{F60145E8-5A79-425A-BB8A-B8697C214642}" destId="{CDC7A27B-0F07-4CD7-9443-546484A46F65}" srcOrd="0" destOrd="0" parTransId="{4F5E3778-898A-476E-8D58-64C54642EC0D}" sibTransId="{EDA602F3-1A8F-4619-BADD-6C398A70D212}"/>
    <dgm:cxn modelId="{26DDA242-32A1-45E6-8364-03872926643B}" srcId="{CDC7A27B-0F07-4CD7-9443-546484A46F65}" destId="{479E39EC-846D-47C4-ABF8-B51DDED00730}" srcOrd="3" destOrd="0" parTransId="{2455002C-C718-42E1-BAA9-D99C790C86A0}" sibTransId="{C7364617-DC74-4AED-86D5-34142788D21B}"/>
    <dgm:cxn modelId="{E773350A-C0F9-4DEF-BCCC-5DC7C21C4A9C}" type="presOf" srcId="{3E2AD55E-EF92-4F49-861A-F98B65AD2871}" destId="{813E35FF-DF98-458C-AAD2-92BF620C7637}" srcOrd="1" destOrd="0" presId="urn:microsoft.com/office/officeart/2005/8/layout/radial1"/>
    <dgm:cxn modelId="{1AC4899A-2BD8-41E5-8E17-D2EA490FBB4C}" type="presOf" srcId="{DBD94977-7991-4814-8AA3-9DE6DCDB79F3}" destId="{3B770A2E-24CD-4647-A119-CF650FB04D95}" srcOrd="0" destOrd="0" presId="urn:microsoft.com/office/officeart/2005/8/layout/radial1"/>
    <dgm:cxn modelId="{99446617-5E55-4CD6-9B6D-07E56B0D5289}" type="presOf" srcId="{97E46B9D-76BD-4A53-95A1-E55D704446C0}" destId="{DF976083-2F3F-4C93-B814-A18AC8B7279B}" srcOrd="1" destOrd="0" presId="urn:microsoft.com/office/officeart/2005/8/layout/radial1"/>
    <dgm:cxn modelId="{21D2D50A-AC6D-4CB1-9C0E-638DFAA20C0B}" srcId="{CDC7A27B-0F07-4CD7-9443-546484A46F65}" destId="{B2B43D4D-5BC8-47E8-B3F7-56BB5629B0F9}" srcOrd="1" destOrd="0" parTransId="{0B257633-2D1F-4B44-A7C9-C330470BC396}" sibTransId="{65226604-83A9-47E1-9911-2EAB9CB3E8CF}"/>
    <dgm:cxn modelId="{DFD1BF9D-B334-499F-B904-46F77578EBD8}" type="presOf" srcId="{8FE5CAC3-6D7D-4B65-88E4-D867E2B89BFE}" destId="{8746CC02-55BE-477A-AE54-180F9BEA1EF6}" srcOrd="0" destOrd="0" presId="urn:microsoft.com/office/officeart/2005/8/layout/radial1"/>
    <dgm:cxn modelId="{BEAC78F4-FF90-4DCC-9860-CCA80502D0A5}" type="presOf" srcId="{CDC7A27B-0F07-4CD7-9443-546484A46F65}" destId="{B5D6D443-3348-4A05-9D5D-DF5B1B942F06}" srcOrd="0" destOrd="0" presId="urn:microsoft.com/office/officeart/2005/8/layout/radial1"/>
    <dgm:cxn modelId="{A722C7AA-B28E-4B5B-88D1-EABD1674DC95}" type="presOf" srcId="{479E39EC-846D-47C4-ABF8-B51DDED00730}" destId="{DB0D744F-3187-43E9-8A55-BB8D571D7CFD}" srcOrd="0" destOrd="0" presId="urn:microsoft.com/office/officeart/2005/8/layout/radial1"/>
    <dgm:cxn modelId="{F403045F-33D0-4C1A-A18B-D15259C82714}" type="presOf" srcId="{3E2AD55E-EF92-4F49-861A-F98B65AD2871}" destId="{C7DC0E89-00D5-464D-8A09-D21188D8118C}" srcOrd="0" destOrd="0" presId="urn:microsoft.com/office/officeart/2005/8/layout/radial1"/>
    <dgm:cxn modelId="{B0A5E8DD-59EE-4D92-A6DB-38EFB80C3E0E}" type="presOf" srcId="{F60145E8-5A79-425A-BB8A-B8697C214642}" destId="{E351213D-2DFA-4781-8CBF-4C9E0D6743E1}" srcOrd="0" destOrd="0" presId="urn:microsoft.com/office/officeart/2005/8/layout/radial1"/>
    <dgm:cxn modelId="{E680465A-7472-433C-9802-E82019EFA9F3}" type="presOf" srcId="{FB8CBAE3-25EA-44CB-B129-FD963B890143}" destId="{D2A8ED90-DF58-4C22-A3AC-7E64E3946AB8}" srcOrd="0" destOrd="0" presId="urn:microsoft.com/office/officeart/2005/8/layout/radial1"/>
    <dgm:cxn modelId="{F395135D-951E-4E2B-A598-B33ED39393C6}" type="presParOf" srcId="{E351213D-2DFA-4781-8CBF-4C9E0D6743E1}" destId="{B5D6D443-3348-4A05-9D5D-DF5B1B942F06}" srcOrd="0" destOrd="0" presId="urn:microsoft.com/office/officeart/2005/8/layout/radial1"/>
    <dgm:cxn modelId="{64131E1C-9E3D-4544-8344-C02B3B59FF4E}" type="presParOf" srcId="{E351213D-2DFA-4781-8CBF-4C9E0D6743E1}" destId="{C7DC0E89-00D5-464D-8A09-D21188D8118C}" srcOrd="1" destOrd="0" presId="urn:microsoft.com/office/officeart/2005/8/layout/radial1"/>
    <dgm:cxn modelId="{7B2A07F7-8E46-4019-915E-2ABFD9D635CE}" type="presParOf" srcId="{C7DC0E89-00D5-464D-8A09-D21188D8118C}" destId="{813E35FF-DF98-458C-AAD2-92BF620C7637}" srcOrd="0" destOrd="0" presId="urn:microsoft.com/office/officeart/2005/8/layout/radial1"/>
    <dgm:cxn modelId="{354BD3B3-03A6-4D9C-9327-8812D68F4A49}" type="presParOf" srcId="{E351213D-2DFA-4781-8CBF-4C9E0D6743E1}" destId="{3B770A2E-24CD-4647-A119-CF650FB04D95}" srcOrd="2" destOrd="0" presId="urn:microsoft.com/office/officeart/2005/8/layout/radial1"/>
    <dgm:cxn modelId="{6D046F15-BD63-4B18-998B-D3B0F67F372F}" type="presParOf" srcId="{E351213D-2DFA-4781-8CBF-4C9E0D6743E1}" destId="{14FADC1D-B999-455E-9A6D-62BAD5E690B9}" srcOrd="3" destOrd="0" presId="urn:microsoft.com/office/officeart/2005/8/layout/radial1"/>
    <dgm:cxn modelId="{AE1AF6C1-14A3-4B6E-8936-B5FE0889FA2D}" type="presParOf" srcId="{14FADC1D-B999-455E-9A6D-62BAD5E690B9}" destId="{5D8A58E8-E9AF-403F-BDEC-6E7637D84A60}" srcOrd="0" destOrd="0" presId="urn:microsoft.com/office/officeart/2005/8/layout/radial1"/>
    <dgm:cxn modelId="{994311D7-888F-4F92-8319-804F17BB7D7B}" type="presParOf" srcId="{E351213D-2DFA-4781-8CBF-4C9E0D6743E1}" destId="{497C46DC-8B0D-4D03-A7BB-565885CB7A01}" srcOrd="4" destOrd="0" presId="urn:microsoft.com/office/officeart/2005/8/layout/radial1"/>
    <dgm:cxn modelId="{447D57F9-3E98-43B9-8FC1-BBF058CCBB46}" type="presParOf" srcId="{E351213D-2DFA-4781-8CBF-4C9E0D6743E1}" destId="{8746CC02-55BE-477A-AE54-180F9BEA1EF6}" srcOrd="5" destOrd="0" presId="urn:microsoft.com/office/officeart/2005/8/layout/radial1"/>
    <dgm:cxn modelId="{297FA779-AB9C-49CB-AD69-66CE6FBA25BF}" type="presParOf" srcId="{8746CC02-55BE-477A-AE54-180F9BEA1EF6}" destId="{C80350DB-4AB3-4AAE-A38A-7C04B0843CCA}" srcOrd="0" destOrd="0" presId="urn:microsoft.com/office/officeart/2005/8/layout/radial1"/>
    <dgm:cxn modelId="{AE43F4B4-D084-4503-83A3-8483FE585BD1}" type="presParOf" srcId="{E351213D-2DFA-4781-8CBF-4C9E0D6743E1}" destId="{D2A8ED90-DF58-4C22-A3AC-7E64E3946AB8}" srcOrd="6" destOrd="0" presId="urn:microsoft.com/office/officeart/2005/8/layout/radial1"/>
    <dgm:cxn modelId="{22AAF647-11A6-4F2D-BFD5-020295DA7C95}" type="presParOf" srcId="{E351213D-2DFA-4781-8CBF-4C9E0D6743E1}" destId="{7FEF7831-8CB5-4878-B6C8-D33C93D2C947}" srcOrd="7" destOrd="0" presId="urn:microsoft.com/office/officeart/2005/8/layout/radial1"/>
    <dgm:cxn modelId="{7DD9AAD8-1EFD-4682-B2F8-43E320539C08}" type="presParOf" srcId="{7FEF7831-8CB5-4878-B6C8-D33C93D2C947}" destId="{5E598FF3-3067-4299-800F-5AE32DFE106E}" srcOrd="0" destOrd="0" presId="urn:microsoft.com/office/officeart/2005/8/layout/radial1"/>
    <dgm:cxn modelId="{5C3D48EB-C1A5-4C00-A09E-B09DA96CBFDF}" type="presParOf" srcId="{E351213D-2DFA-4781-8CBF-4C9E0D6743E1}" destId="{DB0D744F-3187-43E9-8A55-BB8D571D7CFD}" srcOrd="8" destOrd="0" presId="urn:microsoft.com/office/officeart/2005/8/layout/radial1"/>
    <dgm:cxn modelId="{A92AC1EC-FF58-4C8E-8440-5CBBB1D62A19}" type="presParOf" srcId="{E351213D-2DFA-4781-8CBF-4C9E0D6743E1}" destId="{9AF9F488-2727-49A6-87CE-4BB52D502B29}" srcOrd="9" destOrd="0" presId="urn:microsoft.com/office/officeart/2005/8/layout/radial1"/>
    <dgm:cxn modelId="{F8F24C26-F3FD-42BB-AB84-6CD4A24D04AC}" type="presParOf" srcId="{9AF9F488-2727-49A6-87CE-4BB52D502B29}" destId="{DF976083-2F3F-4C93-B814-A18AC8B7279B}" srcOrd="0" destOrd="0" presId="urn:microsoft.com/office/officeart/2005/8/layout/radial1"/>
    <dgm:cxn modelId="{35B4E051-BD88-4AB9-ABB0-D6E5E93F96DD}" type="presParOf" srcId="{E351213D-2DFA-4781-8CBF-4C9E0D6743E1}" destId="{4D604F42-0EF7-4009-8CF3-8B4A3ECD7E7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87C0AC-EE01-4E13-9182-5DF83177A9A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89BD029-475A-41EA-8625-DADC082E116E}">
      <dgm:prSet phldrT="[Texto]" custT="1"/>
      <dgm:spPr/>
      <dgm:t>
        <a:bodyPr/>
        <a:lstStyle/>
        <a:p>
          <a:r>
            <a:rPr lang="es-ES" sz="1800" dirty="0"/>
            <a:t>Planeación de la Auditoría de TI</a:t>
          </a:r>
        </a:p>
      </dgm:t>
    </dgm:pt>
    <dgm:pt modelId="{5B20203A-69AD-4123-987A-0BD9FFEA8E95}" type="parTrans" cxnId="{AD695A2B-3CF3-46AD-8D24-6DC7D8BDB35F}">
      <dgm:prSet/>
      <dgm:spPr/>
      <dgm:t>
        <a:bodyPr/>
        <a:lstStyle/>
        <a:p>
          <a:endParaRPr lang="es-ES"/>
        </a:p>
      </dgm:t>
    </dgm:pt>
    <dgm:pt modelId="{28AEF310-E81B-4C65-827D-3952D0014B5B}" type="sibTrans" cxnId="{AD695A2B-3CF3-46AD-8D24-6DC7D8BDB35F}">
      <dgm:prSet/>
      <dgm:spPr/>
      <dgm:t>
        <a:bodyPr/>
        <a:lstStyle/>
        <a:p>
          <a:endParaRPr lang="es-ES" dirty="0"/>
        </a:p>
      </dgm:t>
    </dgm:pt>
    <dgm:pt modelId="{C5E07DAB-A868-489B-96EB-1884A2CAEE2E}">
      <dgm:prSet phldrT="[Texto]" custT="1"/>
      <dgm:spPr/>
      <dgm:t>
        <a:bodyPr/>
        <a:lstStyle/>
        <a:p>
          <a:r>
            <a:rPr lang="es-ES" sz="1400" dirty="0"/>
            <a:t>C-101 Planificación del proceso de auditoría basado en riesgos</a:t>
          </a:r>
        </a:p>
      </dgm:t>
    </dgm:pt>
    <dgm:pt modelId="{4D52849A-1252-4E04-8521-F40D24A7666F}" type="parTrans" cxnId="{EBBE8536-9090-43E3-BAF5-7F6702FA3E3C}">
      <dgm:prSet/>
      <dgm:spPr/>
      <dgm:t>
        <a:bodyPr/>
        <a:lstStyle/>
        <a:p>
          <a:endParaRPr lang="es-ES"/>
        </a:p>
      </dgm:t>
    </dgm:pt>
    <dgm:pt modelId="{2DD64EA8-AF3C-45E1-BF4C-4B0764DEAC7B}" type="sibTrans" cxnId="{EBBE8536-9090-43E3-BAF5-7F6702FA3E3C}">
      <dgm:prSet/>
      <dgm:spPr/>
      <dgm:t>
        <a:bodyPr/>
        <a:lstStyle/>
        <a:p>
          <a:endParaRPr lang="es-ES"/>
        </a:p>
      </dgm:t>
    </dgm:pt>
    <dgm:pt modelId="{D64197B4-8A41-437B-AC61-2C93491E4825}">
      <dgm:prSet phldrT="[Texto]" custT="1"/>
      <dgm:spPr/>
      <dgm:t>
        <a:bodyPr/>
        <a:lstStyle/>
        <a:p>
          <a:r>
            <a:rPr lang="es-ES" sz="1400" dirty="0"/>
            <a:t>C-102 Establecimiento de objetivos para el proceso de auditoría</a:t>
          </a:r>
        </a:p>
      </dgm:t>
    </dgm:pt>
    <dgm:pt modelId="{2ADA46CE-F114-4491-BDF3-21C11FB7944D}" type="parTrans" cxnId="{0978258B-D0A5-4978-ADAA-86F976EFEA05}">
      <dgm:prSet/>
      <dgm:spPr/>
      <dgm:t>
        <a:bodyPr/>
        <a:lstStyle/>
        <a:p>
          <a:endParaRPr lang="es-ES"/>
        </a:p>
      </dgm:t>
    </dgm:pt>
    <dgm:pt modelId="{92DE3948-8764-4133-8F89-AA26098078AE}" type="sibTrans" cxnId="{0978258B-D0A5-4978-ADAA-86F976EFEA05}">
      <dgm:prSet/>
      <dgm:spPr/>
      <dgm:t>
        <a:bodyPr/>
        <a:lstStyle/>
        <a:p>
          <a:endParaRPr lang="es-ES"/>
        </a:p>
      </dgm:t>
    </dgm:pt>
    <dgm:pt modelId="{24C74BC8-A06D-48DA-A58D-CFF2491D15D7}">
      <dgm:prSet phldrT="[Texto]" custT="1"/>
      <dgm:spPr/>
      <dgm:t>
        <a:bodyPr/>
        <a:lstStyle/>
        <a:p>
          <a:r>
            <a:rPr lang="es-ES" sz="1400" dirty="0"/>
            <a:t>C-103 Establecimiento de procedimientos para el proceso de auditoría</a:t>
          </a:r>
        </a:p>
      </dgm:t>
    </dgm:pt>
    <dgm:pt modelId="{031D4E48-D9A5-44A6-A757-9F48CFA36639}" type="parTrans" cxnId="{DAD243E5-1DA6-42CA-A63C-27866E4F71A0}">
      <dgm:prSet/>
      <dgm:spPr/>
      <dgm:t>
        <a:bodyPr/>
        <a:lstStyle/>
        <a:p>
          <a:endParaRPr lang="es-ES"/>
        </a:p>
      </dgm:t>
    </dgm:pt>
    <dgm:pt modelId="{A5F2BA58-BE31-4973-AB83-9F34B4BFDDE4}" type="sibTrans" cxnId="{DAD243E5-1DA6-42CA-A63C-27866E4F71A0}">
      <dgm:prSet/>
      <dgm:spPr/>
      <dgm:t>
        <a:bodyPr/>
        <a:lstStyle/>
        <a:p>
          <a:endParaRPr lang="es-ES"/>
        </a:p>
      </dgm:t>
    </dgm:pt>
    <dgm:pt modelId="{EE76D441-BA19-4795-B98F-59A8285FAE29}">
      <dgm:prSet phldrT="[Texto]" custT="1"/>
      <dgm:spPr/>
      <dgm:t>
        <a:bodyPr/>
        <a:lstStyle/>
        <a:p>
          <a:r>
            <a:rPr lang="es-ES" sz="1400" dirty="0"/>
            <a:t>C-106 Asignación de responsabilidades a los miembros del equipo auditor</a:t>
          </a:r>
        </a:p>
      </dgm:t>
    </dgm:pt>
    <dgm:pt modelId="{2B9A919C-AFCB-4C84-ABFF-C17A3F3F0493}" type="sibTrans" cxnId="{50B335F0-0021-42D8-838D-14E09D88909F}">
      <dgm:prSet/>
      <dgm:spPr/>
      <dgm:t>
        <a:bodyPr/>
        <a:lstStyle/>
        <a:p>
          <a:endParaRPr lang="es-ES"/>
        </a:p>
      </dgm:t>
    </dgm:pt>
    <dgm:pt modelId="{F83ED73A-DF97-4FE9-B532-74F39AB5331F}" type="parTrans" cxnId="{50B335F0-0021-42D8-838D-14E09D88909F}">
      <dgm:prSet/>
      <dgm:spPr/>
      <dgm:t>
        <a:bodyPr/>
        <a:lstStyle/>
        <a:p>
          <a:endParaRPr lang="es-ES"/>
        </a:p>
      </dgm:t>
    </dgm:pt>
    <dgm:pt modelId="{39B87DC9-7B4B-43D7-A447-8B383F9A5F68}">
      <dgm:prSet phldrT="[Texto]" custT="1"/>
      <dgm:spPr/>
      <dgm:t>
        <a:bodyPr/>
        <a:lstStyle/>
        <a:p>
          <a:r>
            <a:rPr lang="es-ES" sz="1400" dirty="0"/>
            <a:t>C-105 Selección de miembros del equipo auditor para el proceso de auditoría</a:t>
          </a:r>
        </a:p>
      </dgm:t>
    </dgm:pt>
    <dgm:pt modelId="{7B338F7E-7FCF-4EEA-A893-407D0ECA7A66}" type="sibTrans" cxnId="{D8B1D454-6910-48C6-A5E8-2DBB06BF6DEA}">
      <dgm:prSet/>
      <dgm:spPr/>
      <dgm:t>
        <a:bodyPr/>
        <a:lstStyle/>
        <a:p>
          <a:endParaRPr lang="es-ES"/>
        </a:p>
      </dgm:t>
    </dgm:pt>
    <dgm:pt modelId="{8F48C3A5-E40C-4156-8F75-D9188187211F}" type="parTrans" cxnId="{D8B1D454-6910-48C6-A5E8-2DBB06BF6DEA}">
      <dgm:prSet/>
      <dgm:spPr/>
      <dgm:t>
        <a:bodyPr/>
        <a:lstStyle/>
        <a:p>
          <a:endParaRPr lang="es-ES"/>
        </a:p>
      </dgm:t>
    </dgm:pt>
    <dgm:pt modelId="{FFCA9EF5-C27F-483F-A534-AF8031382404}">
      <dgm:prSet phldrT="[Texto]" custT="1"/>
      <dgm:spPr/>
      <dgm:t>
        <a:bodyPr/>
        <a:lstStyle/>
        <a:p>
          <a:r>
            <a:rPr lang="es-ES" sz="1400" dirty="0"/>
            <a:t>C-104 Gestión de recursos para el proceso de auditoría</a:t>
          </a:r>
        </a:p>
      </dgm:t>
    </dgm:pt>
    <dgm:pt modelId="{FC612BA0-1646-40E8-AAED-67AEE7F1263A}" type="sibTrans" cxnId="{B25DB499-C2D3-49FC-A6D7-3A24D0A1ECA3}">
      <dgm:prSet/>
      <dgm:spPr/>
      <dgm:t>
        <a:bodyPr/>
        <a:lstStyle/>
        <a:p>
          <a:endParaRPr lang="es-ES"/>
        </a:p>
      </dgm:t>
    </dgm:pt>
    <dgm:pt modelId="{26296164-2D79-4F70-86B3-508CD622F528}" type="parTrans" cxnId="{B25DB499-C2D3-49FC-A6D7-3A24D0A1ECA3}">
      <dgm:prSet/>
      <dgm:spPr/>
      <dgm:t>
        <a:bodyPr/>
        <a:lstStyle/>
        <a:p>
          <a:endParaRPr lang="es-ES"/>
        </a:p>
      </dgm:t>
    </dgm:pt>
    <dgm:pt modelId="{246B1206-04DB-49A3-8FFE-F424C8019EE1}" type="pres">
      <dgm:prSet presAssocID="{5F87C0AC-EE01-4E13-9182-5DF83177A9A5}" presName="Name0" presStyleCnt="0">
        <dgm:presLayoutVars>
          <dgm:chMax val="1"/>
          <dgm:dir/>
          <dgm:animLvl val="ctr"/>
          <dgm:resizeHandles val="exact"/>
        </dgm:presLayoutVars>
      </dgm:prSet>
      <dgm:spPr/>
      <dgm:t>
        <a:bodyPr/>
        <a:lstStyle/>
        <a:p>
          <a:endParaRPr lang="es-ES"/>
        </a:p>
      </dgm:t>
    </dgm:pt>
    <dgm:pt modelId="{FE36A30E-88C1-41F7-888A-EF31D9222AAF}" type="pres">
      <dgm:prSet presAssocID="{689BD029-475A-41EA-8625-DADC082E116E}" presName="centerShape" presStyleLbl="node0" presStyleIdx="0" presStyleCnt="1"/>
      <dgm:spPr/>
      <dgm:t>
        <a:bodyPr/>
        <a:lstStyle/>
        <a:p>
          <a:endParaRPr lang="es-ES"/>
        </a:p>
      </dgm:t>
    </dgm:pt>
    <dgm:pt modelId="{C2D1668D-A9C2-4F8E-A415-99F4E1D441AF}" type="pres">
      <dgm:prSet presAssocID="{C5E07DAB-A868-489B-96EB-1884A2CAEE2E}" presName="node" presStyleLbl="node1" presStyleIdx="0" presStyleCnt="6" custScaleX="138700" custScaleY="129852" custRadScaleRad="100500" custRadScaleInc="-1696">
        <dgm:presLayoutVars>
          <dgm:bulletEnabled val="1"/>
        </dgm:presLayoutVars>
      </dgm:prSet>
      <dgm:spPr/>
      <dgm:t>
        <a:bodyPr/>
        <a:lstStyle/>
        <a:p>
          <a:endParaRPr lang="es-ES"/>
        </a:p>
      </dgm:t>
    </dgm:pt>
    <dgm:pt modelId="{1E63A3CA-E6BB-444C-B116-52AA517CD759}" type="pres">
      <dgm:prSet presAssocID="{C5E07DAB-A868-489B-96EB-1884A2CAEE2E}" presName="dummy" presStyleCnt="0"/>
      <dgm:spPr/>
      <dgm:t>
        <a:bodyPr/>
        <a:lstStyle/>
        <a:p>
          <a:endParaRPr lang="es-ES"/>
        </a:p>
      </dgm:t>
    </dgm:pt>
    <dgm:pt modelId="{1E4340D9-F132-4AB0-BEE7-38DBAC307F5B}" type="pres">
      <dgm:prSet presAssocID="{2DD64EA8-AF3C-45E1-BF4C-4B0764DEAC7B}" presName="sibTrans" presStyleLbl="sibTrans2D1" presStyleIdx="0" presStyleCnt="6" custScaleX="107056" custScaleY="105858"/>
      <dgm:spPr/>
      <dgm:t>
        <a:bodyPr/>
        <a:lstStyle/>
        <a:p>
          <a:endParaRPr lang="es-ES"/>
        </a:p>
      </dgm:t>
    </dgm:pt>
    <dgm:pt modelId="{4E1AA318-9928-44EE-8901-F38882C53C95}" type="pres">
      <dgm:prSet presAssocID="{D64197B4-8A41-437B-AC61-2C93491E4825}" presName="node" presStyleLbl="node1" presStyleIdx="1" presStyleCnt="6" custScaleX="150748" custScaleY="134711" custRadScaleRad="103836" custRadScaleInc="-1829">
        <dgm:presLayoutVars>
          <dgm:bulletEnabled val="1"/>
        </dgm:presLayoutVars>
      </dgm:prSet>
      <dgm:spPr/>
      <dgm:t>
        <a:bodyPr/>
        <a:lstStyle/>
        <a:p>
          <a:endParaRPr lang="es-ES"/>
        </a:p>
      </dgm:t>
    </dgm:pt>
    <dgm:pt modelId="{1BB6A740-0FEB-447B-B53C-59D4A4CD081B}" type="pres">
      <dgm:prSet presAssocID="{D64197B4-8A41-437B-AC61-2C93491E4825}" presName="dummy" presStyleCnt="0"/>
      <dgm:spPr/>
      <dgm:t>
        <a:bodyPr/>
        <a:lstStyle/>
        <a:p>
          <a:endParaRPr lang="es-ES"/>
        </a:p>
      </dgm:t>
    </dgm:pt>
    <dgm:pt modelId="{BA10C87E-0D4C-483B-8292-80F4AB857E09}" type="pres">
      <dgm:prSet presAssocID="{92DE3948-8764-4133-8F89-AA26098078AE}" presName="sibTrans" presStyleLbl="sibTrans2D1" presStyleIdx="1" presStyleCnt="6"/>
      <dgm:spPr/>
      <dgm:t>
        <a:bodyPr/>
        <a:lstStyle/>
        <a:p>
          <a:endParaRPr lang="es-ES"/>
        </a:p>
      </dgm:t>
    </dgm:pt>
    <dgm:pt modelId="{F5652656-2FF1-42B9-BEB7-A6473BA99750}" type="pres">
      <dgm:prSet presAssocID="{24C74BC8-A06D-48DA-A58D-CFF2491D15D7}" presName="node" presStyleLbl="node1" presStyleIdx="2" presStyleCnt="6" custScaleX="150748" custScaleY="139308">
        <dgm:presLayoutVars>
          <dgm:bulletEnabled val="1"/>
        </dgm:presLayoutVars>
      </dgm:prSet>
      <dgm:spPr/>
      <dgm:t>
        <a:bodyPr/>
        <a:lstStyle/>
        <a:p>
          <a:endParaRPr lang="es-ES"/>
        </a:p>
      </dgm:t>
    </dgm:pt>
    <dgm:pt modelId="{4004C9C3-7EE6-4F1C-B1C8-778CAE445843}" type="pres">
      <dgm:prSet presAssocID="{24C74BC8-A06D-48DA-A58D-CFF2491D15D7}" presName="dummy" presStyleCnt="0"/>
      <dgm:spPr/>
      <dgm:t>
        <a:bodyPr/>
        <a:lstStyle/>
        <a:p>
          <a:endParaRPr lang="es-ES"/>
        </a:p>
      </dgm:t>
    </dgm:pt>
    <dgm:pt modelId="{098033EA-CF5D-43EA-8744-F76E3AD7CC8D}" type="pres">
      <dgm:prSet presAssocID="{A5F2BA58-BE31-4973-AB83-9F34B4BFDDE4}" presName="sibTrans" presStyleLbl="sibTrans2D1" presStyleIdx="2" presStyleCnt="6" custScaleX="127493" custScaleY="110571"/>
      <dgm:spPr/>
      <dgm:t>
        <a:bodyPr/>
        <a:lstStyle/>
        <a:p>
          <a:endParaRPr lang="es-ES"/>
        </a:p>
      </dgm:t>
    </dgm:pt>
    <dgm:pt modelId="{1BBC9648-4F15-4967-97BD-DA9B53DE14AD}" type="pres">
      <dgm:prSet presAssocID="{FFCA9EF5-C27F-483F-A534-AF8031382404}" presName="node" presStyleLbl="node1" presStyleIdx="3" presStyleCnt="6" custScaleX="127838" custScaleY="112831" custRadScaleRad="100515" custRadScaleInc="1">
        <dgm:presLayoutVars>
          <dgm:bulletEnabled val="1"/>
        </dgm:presLayoutVars>
      </dgm:prSet>
      <dgm:spPr/>
      <dgm:t>
        <a:bodyPr/>
        <a:lstStyle/>
        <a:p>
          <a:endParaRPr lang="es-ES"/>
        </a:p>
      </dgm:t>
    </dgm:pt>
    <dgm:pt modelId="{90DF95E5-6B88-409A-B080-3BCAB6494505}" type="pres">
      <dgm:prSet presAssocID="{FFCA9EF5-C27F-483F-A534-AF8031382404}" presName="dummy" presStyleCnt="0"/>
      <dgm:spPr/>
      <dgm:t>
        <a:bodyPr/>
        <a:lstStyle/>
        <a:p>
          <a:endParaRPr lang="es-ES"/>
        </a:p>
      </dgm:t>
    </dgm:pt>
    <dgm:pt modelId="{9B07BB65-6A91-4DFF-B89D-2A65955F31D0}" type="pres">
      <dgm:prSet presAssocID="{FC612BA0-1646-40E8-AAED-67AEE7F1263A}" presName="sibTrans" presStyleLbl="sibTrans2D1" presStyleIdx="3" presStyleCnt="6" custScaleX="107360" custScaleY="111578"/>
      <dgm:spPr/>
      <dgm:t>
        <a:bodyPr/>
        <a:lstStyle/>
        <a:p>
          <a:endParaRPr lang="es-ES"/>
        </a:p>
      </dgm:t>
    </dgm:pt>
    <dgm:pt modelId="{C71B7DA8-4242-4E46-B1CC-DDE63D03679A}" type="pres">
      <dgm:prSet presAssocID="{39B87DC9-7B4B-43D7-A447-8B383F9A5F68}" presName="node" presStyleLbl="node1" presStyleIdx="4" presStyleCnt="6" custScaleX="150748" custScaleY="136874" custRadScaleRad="111908" custRadScaleInc="-5258">
        <dgm:presLayoutVars>
          <dgm:bulletEnabled val="1"/>
        </dgm:presLayoutVars>
      </dgm:prSet>
      <dgm:spPr/>
      <dgm:t>
        <a:bodyPr/>
        <a:lstStyle/>
        <a:p>
          <a:endParaRPr lang="es-ES"/>
        </a:p>
      </dgm:t>
    </dgm:pt>
    <dgm:pt modelId="{DE59F891-B28E-4784-8BA8-0C57D6BACD02}" type="pres">
      <dgm:prSet presAssocID="{39B87DC9-7B4B-43D7-A447-8B383F9A5F68}" presName="dummy" presStyleCnt="0"/>
      <dgm:spPr/>
      <dgm:t>
        <a:bodyPr/>
        <a:lstStyle/>
        <a:p>
          <a:endParaRPr lang="es-ES"/>
        </a:p>
      </dgm:t>
    </dgm:pt>
    <dgm:pt modelId="{763B20E2-E4C7-4956-BCE6-8DBFFAF26F56}" type="pres">
      <dgm:prSet presAssocID="{7B338F7E-7FCF-4EEA-A893-407D0ECA7A66}" presName="sibTrans" presStyleLbl="sibTrans2D1" presStyleIdx="4" presStyleCnt="6" custScaleX="113903" custScaleY="104851"/>
      <dgm:spPr/>
      <dgm:t>
        <a:bodyPr/>
        <a:lstStyle/>
        <a:p>
          <a:endParaRPr lang="es-ES"/>
        </a:p>
      </dgm:t>
    </dgm:pt>
    <dgm:pt modelId="{50D99D66-F0C3-486F-ACED-9C3BDEEDE27D}" type="pres">
      <dgm:prSet presAssocID="{EE76D441-BA19-4795-B98F-59A8285FAE29}" presName="node" presStyleLbl="node1" presStyleIdx="5" presStyleCnt="6" custScaleX="154455" custScaleY="142588" custRadScaleRad="104598" custRadScaleInc="-755">
        <dgm:presLayoutVars>
          <dgm:bulletEnabled val="1"/>
        </dgm:presLayoutVars>
      </dgm:prSet>
      <dgm:spPr/>
      <dgm:t>
        <a:bodyPr/>
        <a:lstStyle/>
        <a:p>
          <a:endParaRPr lang="es-ES"/>
        </a:p>
      </dgm:t>
    </dgm:pt>
    <dgm:pt modelId="{EE11FF28-6809-4B2B-93CA-A3D051D610D9}" type="pres">
      <dgm:prSet presAssocID="{EE76D441-BA19-4795-B98F-59A8285FAE29}" presName="dummy" presStyleCnt="0"/>
      <dgm:spPr/>
      <dgm:t>
        <a:bodyPr/>
        <a:lstStyle/>
        <a:p>
          <a:endParaRPr lang="es-ES"/>
        </a:p>
      </dgm:t>
    </dgm:pt>
    <dgm:pt modelId="{1FC1BA87-7D01-4CA1-B810-F01956BD2BDB}" type="pres">
      <dgm:prSet presAssocID="{2B9A919C-AFCB-4C84-ABFF-C17A3F3F0493}" presName="sibTrans" presStyleLbl="sibTrans2D1" presStyleIdx="5" presStyleCnt="6" custScaleY="114414" custLinFactNeighborX="-1704" custLinFactNeighborY="974"/>
      <dgm:spPr/>
      <dgm:t>
        <a:bodyPr/>
        <a:lstStyle/>
        <a:p>
          <a:endParaRPr lang="es-ES"/>
        </a:p>
      </dgm:t>
    </dgm:pt>
  </dgm:ptLst>
  <dgm:cxnLst>
    <dgm:cxn modelId="{0978258B-D0A5-4978-ADAA-86F976EFEA05}" srcId="{689BD029-475A-41EA-8625-DADC082E116E}" destId="{D64197B4-8A41-437B-AC61-2C93491E4825}" srcOrd="1" destOrd="0" parTransId="{2ADA46CE-F114-4491-BDF3-21C11FB7944D}" sibTransId="{92DE3948-8764-4133-8F89-AA26098078AE}"/>
    <dgm:cxn modelId="{EBBE8536-9090-43E3-BAF5-7F6702FA3E3C}" srcId="{689BD029-475A-41EA-8625-DADC082E116E}" destId="{C5E07DAB-A868-489B-96EB-1884A2CAEE2E}" srcOrd="0" destOrd="0" parTransId="{4D52849A-1252-4E04-8521-F40D24A7666F}" sibTransId="{2DD64EA8-AF3C-45E1-BF4C-4B0764DEAC7B}"/>
    <dgm:cxn modelId="{FC90A259-0F83-4DFF-808D-F0FCAFC579EF}" type="presOf" srcId="{92DE3948-8764-4133-8F89-AA26098078AE}" destId="{BA10C87E-0D4C-483B-8292-80F4AB857E09}" srcOrd="0" destOrd="0" presId="urn:microsoft.com/office/officeart/2005/8/layout/radial6"/>
    <dgm:cxn modelId="{DAD243E5-1DA6-42CA-A63C-27866E4F71A0}" srcId="{689BD029-475A-41EA-8625-DADC082E116E}" destId="{24C74BC8-A06D-48DA-A58D-CFF2491D15D7}" srcOrd="2" destOrd="0" parTransId="{031D4E48-D9A5-44A6-A757-9F48CFA36639}" sibTransId="{A5F2BA58-BE31-4973-AB83-9F34B4BFDDE4}"/>
    <dgm:cxn modelId="{BC3058CE-FF92-4B28-8BD5-A0A80E5EC103}" type="presOf" srcId="{7B338F7E-7FCF-4EEA-A893-407D0ECA7A66}" destId="{763B20E2-E4C7-4956-BCE6-8DBFFAF26F56}" srcOrd="0" destOrd="0" presId="urn:microsoft.com/office/officeart/2005/8/layout/radial6"/>
    <dgm:cxn modelId="{C638C831-8646-4781-B4EE-86E219C29255}" type="presOf" srcId="{FFCA9EF5-C27F-483F-A534-AF8031382404}" destId="{1BBC9648-4F15-4967-97BD-DA9B53DE14AD}" srcOrd="0" destOrd="0" presId="urn:microsoft.com/office/officeart/2005/8/layout/radial6"/>
    <dgm:cxn modelId="{75B9E160-01B8-4CB7-AE3D-6A98F857CBD4}" type="presOf" srcId="{2B9A919C-AFCB-4C84-ABFF-C17A3F3F0493}" destId="{1FC1BA87-7D01-4CA1-B810-F01956BD2BDB}" srcOrd="0" destOrd="0" presId="urn:microsoft.com/office/officeart/2005/8/layout/radial6"/>
    <dgm:cxn modelId="{CCF2E58F-E093-4334-A434-04A665A36A34}" type="presOf" srcId="{689BD029-475A-41EA-8625-DADC082E116E}" destId="{FE36A30E-88C1-41F7-888A-EF31D9222AAF}" srcOrd="0" destOrd="0" presId="urn:microsoft.com/office/officeart/2005/8/layout/radial6"/>
    <dgm:cxn modelId="{BA23C7A9-E1FD-49A7-8DA8-6E186BD94EF0}" type="presOf" srcId="{FC612BA0-1646-40E8-AAED-67AEE7F1263A}" destId="{9B07BB65-6A91-4DFF-B89D-2A65955F31D0}" srcOrd="0" destOrd="0" presId="urn:microsoft.com/office/officeart/2005/8/layout/radial6"/>
    <dgm:cxn modelId="{D8B1D454-6910-48C6-A5E8-2DBB06BF6DEA}" srcId="{689BD029-475A-41EA-8625-DADC082E116E}" destId="{39B87DC9-7B4B-43D7-A447-8B383F9A5F68}" srcOrd="4" destOrd="0" parTransId="{8F48C3A5-E40C-4156-8F75-D9188187211F}" sibTransId="{7B338F7E-7FCF-4EEA-A893-407D0ECA7A66}"/>
    <dgm:cxn modelId="{61B2B711-BDC4-496D-B497-21DE297C8E8E}" type="presOf" srcId="{24C74BC8-A06D-48DA-A58D-CFF2491D15D7}" destId="{F5652656-2FF1-42B9-BEB7-A6473BA99750}" srcOrd="0" destOrd="0" presId="urn:microsoft.com/office/officeart/2005/8/layout/radial6"/>
    <dgm:cxn modelId="{AD695A2B-3CF3-46AD-8D24-6DC7D8BDB35F}" srcId="{5F87C0AC-EE01-4E13-9182-5DF83177A9A5}" destId="{689BD029-475A-41EA-8625-DADC082E116E}" srcOrd="0" destOrd="0" parTransId="{5B20203A-69AD-4123-987A-0BD9FFEA8E95}" sibTransId="{28AEF310-E81B-4C65-827D-3952D0014B5B}"/>
    <dgm:cxn modelId="{D6CD1EEF-5C44-49C0-8B29-11709BA814A8}" type="presOf" srcId="{EE76D441-BA19-4795-B98F-59A8285FAE29}" destId="{50D99D66-F0C3-486F-ACED-9C3BDEEDE27D}" srcOrd="0" destOrd="0" presId="urn:microsoft.com/office/officeart/2005/8/layout/radial6"/>
    <dgm:cxn modelId="{B3F40768-33B7-42E8-A399-261C6B0C4925}" type="presOf" srcId="{39B87DC9-7B4B-43D7-A447-8B383F9A5F68}" destId="{C71B7DA8-4242-4E46-B1CC-DDE63D03679A}" srcOrd="0" destOrd="0" presId="urn:microsoft.com/office/officeart/2005/8/layout/radial6"/>
    <dgm:cxn modelId="{13A5D215-2340-4974-A9AC-5DFEFFB6B831}" type="presOf" srcId="{5F87C0AC-EE01-4E13-9182-5DF83177A9A5}" destId="{246B1206-04DB-49A3-8FFE-F424C8019EE1}" srcOrd="0" destOrd="0" presId="urn:microsoft.com/office/officeart/2005/8/layout/radial6"/>
    <dgm:cxn modelId="{5181FF99-2B36-4821-8765-6C4A2E6EF1A7}" type="presOf" srcId="{A5F2BA58-BE31-4973-AB83-9F34B4BFDDE4}" destId="{098033EA-CF5D-43EA-8744-F76E3AD7CC8D}" srcOrd="0" destOrd="0" presId="urn:microsoft.com/office/officeart/2005/8/layout/radial6"/>
    <dgm:cxn modelId="{B25DB499-C2D3-49FC-A6D7-3A24D0A1ECA3}" srcId="{689BD029-475A-41EA-8625-DADC082E116E}" destId="{FFCA9EF5-C27F-483F-A534-AF8031382404}" srcOrd="3" destOrd="0" parTransId="{26296164-2D79-4F70-86B3-508CD622F528}" sibTransId="{FC612BA0-1646-40E8-AAED-67AEE7F1263A}"/>
    <dgm:cxn modelId="{50B335F0-0021-42D8-838D-14E09D88909F}" srcId="{689BD029-475A-41EA-8625-DADC082E116E}" destId="{EE76D441-BA19-4795-B98F-59A8285FAE29}" srcOrd="5" destOrd="0" parTransId="{F83ED73A-DF97-4FE9-B532-74F39AB5331F}" sibTransId="{2B9A919C-AFCB-4C84-ABFF-C17A3F3F0493}"/>
    <dgm:cxn modelId="{5B597351-9C49-47FE-B3F0-47F25544B771}" type="presOf" srcId="{2DD64EA8-AF3C-45E1-BF4C-4B0764DEAC7B}" destId="{1E4340D9-F132-4AB0-BEE7-38DBAC307F5B}" srcOrd="0" destOrd="0" presId="urn:microsoft.com/office/officeart/2005/8/layout/radial6"/>
    <dgm:cxn modelId="{5CCC893E-02D1-4475-A8BC-6C14AAFA4F72}" type="presOf" srcId="{C5E07DAB-A868-489B-96EB-1884A2CAEE2E}" destId="{C2D1668D-A9C2-4F8E-A415-99F4E1D441AF}" srcOrd="0" destOrd="0" presId="urn:microsoft.com/office/officeart/2005/8/layout/radial6"/>
    <dgm:cxn modelId="{71F07A0F-1E7F-49E7-AAF1-D0D28F31FE1D}" type="presOf" srcId="{D64197B4-8A41-437B-AC61-2C93491E4825}" destId="{4E1AA318-9928-44EE-8901-F38882C53C95}" srcOrd="0" destOrd="0" presId="urn:microsoft.com/office/officeart/2005/8/layout/radial6"/>
    <dgm:cxn modelId="{CF730A1C-7076-4B45-9E5F-41905AEDA800}" type="presParOf" srcId="{246B1206-04DB-49A3-8FFE-F424C8019EE1}" destId="{FE36A30E-88C1-41F7-888A-EF31D9222AAF}" srcOrd="0" destOrd="0" presId="urn:microsoft.com/office/officeart/2005/8/layout/radial6"/>
    <dgm:cxn modelId="{A39A1B68-FA82-425D-BAA4-1E6E607B5BD9}" type="presParOf" srcId="{246B1206-04DB-49A3-8FFE-F424C8019EE1}" destId="{C2D1668D-A9C2-4F8E-A415-99F4E1D441AF}" srcOrd="1" destOrd="0" presId="urn:microsoft.com/office/officeart/2005/8/layout/radial6"/>
    <dgm:cxn modelId="{08B1ED83-8105-435A-96A1-4EC1AA84C981}" type="presParOf" srcId="{246B1206-04DB-49A3-8FFE-F424C8019EE1}" destId="{1E63A3CA-E6BB-444C-B116-52AA517CD759}" srcOrd="2" destOrd="0" presId="urn:microsoft.com/office/officeart/2005/8/layout/radial6"/>
    <dgm:cxn modelId="{3014B2CF-BCB8-4380-9C54-4620A75FEAC4}" type="presParOf" srcId="{246B1206-04DB-49A3-8FFE-F424C8019EE1}" destId="{1E4340D9-F132-4AB0-BEE7-38DBAC307F5B}" srcOrd="3" destOrd="0" presId="urn:microsoft.com/office/officeart/2005/8/layout/radial6"/>
    <dgm:cxn modelId="{D0AEB44B-4500-424E-BE47-62E257808D96}" type="presParOf" srcId="{246B1206-04DB-49A3-8FFE-F424C8019EE1}" destId="{4E1AA318-9928-44EE-8901-F38882C53C95}" srcOrd="4" destOrd="0" presId="urn:microsoft.com/office/officeart/2005/8/layout/radial6"/>
    <dgm:cxn modelId="{76695E4A-B691-48CE-8C21-9452D0A13CBA}" type="presParOf" srcId="{246B1206-04DB-49A3-8FFE-F424C8019EE1}" destId="{1BB6A740-0FEB-447B-B53C-59D4A4CD081B}" srcOrd="5" destOrd="0" presId="urn:microsoft.com/office/officeart/2005/8/layout/radial6"/>
    <dgm:cxn modelId="{605ED3FF-F5A8-4A0D-93F7-411F55B56577}" type="presParOf" srcId="{246B1206-04DB-49A3-8FFE-F424C8019EE1}" destId="{BA10C87E-0D4C-483B-8292-80F4AB857E09}" srcOrd="6" destOrd="0" presId="urn:microsoft.com/office/officeart/2005/8/layout/radial6"/>
    <dgm:cxn modelId="{9CE14EBC-45B8-42ED-8934-485B901B8D95}" type="presParOf" srcId="{246B1206-04DB-49A3-8FFE-F424C8019EE1}" destId="{F5652656-2FF1-42B9-BEB7-A6473BA99750}" srcOrd="7" destOrd="0" presId="urn:microsoft.com/office/officeart/2005/8/layout/radial6"/>
    <dgm:cxn modelId="{3CDF42D5-F017-485B-9EC3-857539580970}" type="presParOf" srcId="{246B1206-04DB-49A3-8FFE-F424C8019EE1}" destId="{4004C9C3-7EE6-4F1C-B1C8-778CAE445843}" srcOrd="8" destOrd="0" presId="urn:microsoft.com/office/officeart/2005/8/layout/radial6"/>
    <dgm:cxn modelId="{EB1723F5-8A28-40DA-A9F1-EEAA9B900A24}" type="presParOf" srcId="{246B1206-04DB-49A3-8FFE-F424C8019EE1}" destId="{098033EA-CF5D-43EA-8744-F76E3AD7CC8D}" srcOrd="9" destOrd="0" presId="urn:microsoft.com/office/officeart/2005/8/layout/radial6"/>
    <dgm:cxn modelId="{CA4777A7-4497-491D-822E-259A7FD3BF57}" type="presParOf" srcId="{246B1206-04DB-49A3-8FFE-F424C8019EE1}" destId="{1BBC9648-4F15-4967-97BD-DA9B53DE14AD}" srcOrd="10" destOrd="0" presId="urn:microsoft.com/office/officeart/2005/8/layout/radial6"/>
    <dgm:cxn modelId="{8D037F80-6B92-4CBA-97F0-21446F094141}" type="presParOf" srcId="{246B1206-04DB-49A3-8FFE-F424C8019EE1}" destId="{90DF95E5-6B88-409A-B080-3BCAB6494505}" srcOrd="11" destOrd="0" presId="urn:microsoft.com/office/officeart/2005/8/layout/radial6"/>
    <dgm:cxn modelId="{45ADA4DB-D0D0-425E-A413-519AD7958011}" type="presParOf" srcId="{246B1206-04DB-49A3-8FFE-F424C8019EE1}" destId="{9B07BB65-6A91-4DFF-B89D-2A65955F31D0}" srcOrd="12" destOrd="0" presId="urn:microsoft.com/office/officeart/2005/8/layout/radial6"/>
    <dgm:cxn modelId="{CAEE2EFC-0F17-4417-8BC0-A138E404A3F5}" type="presParOf" srcId="{246B1206-04DB-49A3-8FFE-F424C8019EE1}" destId="{C71B7DA8-4242-4E46-B1CC-DDE63D03679A}" srcOrd="13" destOrd="0" presId="urn:microsoft.com/office/officeart/2005/8/layout/radial6"/>
    <dgm:cxn modelId="{E093CB61-686D-40BC-8AD9-B624EECB2283}" type="presParOf" srcId="{246B1206-04DB-49A3-8FFE-F424C8019EE1}" destId="{DE59F891-B28E-4784-8BA8-0C57D6BACD02}" srcOrd="14" destOrd="0" presId="urn:microsoft.com/office/officeart/2005/8/layout/radial6"/>
    <dgm:cxn modelId="{1D4DD04B-42E7-4A00-B733-511185CA9755}" type="presParOf" srcId="{246B1206-04DB-49A3-8FFE-F424C8019EE1}" destId="{763B20E2-E4C7-4956-BCE6-8DBFFAF26F56}" srcOrd="15" destOrd="0" presId="urn:microsoft.com/office/officeart/2005/8/layout/radial6"/>
    <dgm:cxn modelId="{375C00D0-2076-4B19-9DA8-EA18021AE718}" type="presParOf" srcId="{246B1206-04DB-49A3-8FFE-F424C8019EE1}" destId="{50D99D66-F0C3-486F-ACED-9C3BDEEDE27D}" srcOrd="16" destOrd="0" presId="urn:microsoft.com/office/officeart/2005/8/layout/radial6"/>
    <dgm:cxn modelId="{A04D6D12-4E7D-47CD-A9B9-07FE09D554D4}" type="presParOf" srcId="{246B1206-04DB-49A3-8FFE-F424C8019EE1}" destId="{EE11FF28-6809-4B2B-93CA-A3D051D610D9}" srcOrd="17" destOrd="0" presId="urn:microsoft.com/office/officeart/2005/8/layout/radial6"/>
    <dgm:cxn modelId="{0581F797-D440-448F-BDBC-1AB9E672134C}" type="presParOf" srcId="{246B1206-04DB-49A3-8FFE-F424C8019EE1}" destId="{1FC1BA87-7D01-4CA1-B810-F01956BD2BD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5F87C0AC-EE01-4E13-9182-5DF83177A9A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89BD029-475A-41EA-8625-DADC082E116E}">
      <dgm:prSet phldrT="[Texto]" custT="1"/>
      <dgm:spPr/>
      <dgm:t>
        <a:bodyPr/>
        <a:lstStyle/>
        <a:p>
          <a:r>
            <a:rPr lang="es-ES_tradnl" sz="1800" dirty="0"/>
            <a:t>Etapa de Implementación</a:t>
          </a:r>
          <a:endParaRPr lang="es-ES" sz="1800" dirty="0"/>
        </a:p>
      </dgm:t>
    </dgm:pt>
    <dgm:pt modelId="{5B20203A-69AD-4123-987A-0BD9FFEA8E95}" type="parTrans" cxnId="{AD695A2B-3CF3-46AD-8D24-6DC7D8BDB35F}">
      <dgm:prSet/>
      <dgm:spPr/>
      <dgm:t>
        <a:bodyPr/>
        <a:lstStyle/>
        <a:p>
          <a:endParaRPr lang="es-ES"/>
        </a:p>
      </dgm:t>
    </dgm:pt>
    <dgm:pt modelId="{28AEF310-E81B-4C65-827D-3952D0014B5B}" type="sibTrans" cxnId="{AD695A2B-3CF3-46AD-8D24-6DC7D8BDB35F}">
      <dgm:prSet/>
      <dgm:spPr/>
      <dgm:t>
        <a:bodyPr/>
        <a:lstStyle/>
        <a:p>
          <a:endParaRPr lang="es-ES"/>
        </a:p>
      </dgm:t>
    </dgm:pt>
    <dgm:pt modelId="{C5E07DAB-A868-489B-96EB-1884A2CAEE2E}">
      <dgm:prSet phldrT="[Texto]" custT="1"/>
      <dgm:spPr/>
      <dgm:t>
        <a:bodyPr/>
        <a:lstStyle/>
        <a:p>
          <a:r>
            <a:rPr lang="es-ES" sz="1400" dirty="0"/>
            <a:t>C-201Análisis de aptitudes a los miembros del equipo auditor</a:t>
          </a:r>
        </a:p>
      </dgm:t>
    </dgm:pt>
    <dgm:pt modelId="{4D52849A-1252-4E04-8521-F40D24A7666F}" type="parTrans" cxnId="{EBBE8536-9090-43E3-BAF5-7F6702FA3E3C}">
      <dgm:prSet/>
      <dgm:spPr/>
      <dgm:t>
        <a:bodyPr/>
        <a:lstStyle/>
        <a:p>
          <a:endParaRPr lang="es-ES"/>
        </a:p>
      </dgm:t>
    </dgm:pt>
    <dgm:pt modelId="{2DD64EA8-AF3C-45E1-BF4C-4B0764DEAC7B}" type="sibTrans" cxnId="{EBBE8536-9090-43E3-BAF5-7F6702FA3E3C}">
      <dgm:prSet/>
      <dgm:spPr/>
      <dgm:t>
        <a:bodyPr/>
        <a:lstStyle/>
        <a:p>
          <a:endParaRPr lang="es-ES"/>
        </a:p>
      </dgm:t>
    </dgm:pt>
    <dgm:pt modelId="{D64197B4-8A41-437B-AC61-2C93491E4825}">
      <dgm:prSet phldrT="[Texto]" custT="1"/>
      <dgm:spPr/>
      <dgm:t>
        <a:bodyPr/>
        <a:lstStyle/>
        <a:p>
          <a:r>
            <a:rPr lang="es-ES" sz="1400" dirty="0"/>
            <a:t>C-202 Definición de roles y responsabilidades al administrador del proceso de auditoría</a:t>
          </a:r>
        </a:p>
      </dgm:t>
    </dgm:pt>
    <dgm:pt modelId="{2ADA46CE-F114-4491-BDF3-21C11FB7944D}" type="parTrans" cxnId="{0978258B-D0A5-4978-ADAA-86F976EFEA05}">
      <dgm:prSet/>
      <dgm:spPr/>
      <dgm:t>
        <a:bodyPr/>
        <a:lstStyle/>
        <a:p>
          <a:endParaRPr lang="es-ES"/>
        </a:p>
      </dgm:t>
    </dgm:pt>
    <dgm:pt modelId="{92DE3948-8764-4133-8F89-AA26098078AE}" type="sibTrans" cxnId="{0978258B-D0A5-4978-ADAA-86F976EFEA05}">
      <dgm:prSet/>
      <dgm:spPr/>
      <dgm:t>
        <a:bodyPr/>
        <a:lstStyle/>
        <a:p>
          <a:endParaRPr lang="es-ES"/>
        </a:p>
      </dgm:t>
    </dgm:pt>
    <dgm:pt modelId="{24C74BC8-A06D-48DA-A58D-CFF2491D15D7}">
      <dgm:prSet phldrT="[Texto]" custT="1"/>
      <dgm:spPr/>
      <dgm:t>
        <a:bodyPr/>
        <a:lstStyle/>
        <a:p>
          <a:r>
            <a:rPr lang="es-ES" sz="1400" dirty="0"/>
            <a:t>C-203 Control de competencias a los miembros del equipo auditor</a:t>
          </a:r>
        </a:p>
      </dgm:t>
    </dgm:pt>
    <dgm:pt modelId="{031D4E48-D9A5-44A6-A757-9F48CFA36639}" type="parTrans" cxnId="{DAD243E5-1DA6-42CA-A63C-27866E4F71A0}">
      <dgm:prSet/>
      <dgm:spPr/>
      <dgm:t>
        <a:bodyPr/>
        <a:lstStyle/>
        <a:p>
          <a:endParaRPr lang="es-ES"/>
        </a:p>
      </dgm:t>
    </dgm:pt>
    <dgm:pt modelId="{A5F2BA58-BE31-4973-AB83-9F34B4BFDDE4}" type="sibTrans" cxnId="{DAD243E5-1DA6-42CA-A63C-27866E4F71A0}">
      <dgm:prSet/>
      <dgm:spPr/>
      <dgm:t>
        <a:bodyPr/>
        <a:lstStyle/>
        <a:p>
          <a:endParaRPr lang="es-ES"/>
        </a:p>
      </dgm:t>
    </dgm:pt>
    <dgm:pt modelId="{FFCA9EF5-C27F-483F-A534-AF8031382404}">
      <dgm:prSet phldrT="[Texto]" custT="1"/>
      <dgm:spPr/>
      <dgm:t>
        <a:bodyPr/>
        <a:lstStyle/>
        <a:p>
          <a:r>
            <a:rPr lang="es-ES" sz="1400" dirty="0"/>
            <a:t>C-204 Seguimiento al proceso de auditoría</a:t>
          </a:r>
        </a:p>
      </dgm:t>
    </dgm:pt>
    <dgm:pt modelId="{26296164-2D79-4F70-86B3-508CD622F528}" type="parTrans" cxnId="{B25DB499-C2D3-49FC-A6D7-3A24D0A1ECA3}">
      <dgm:prSet/>
      <dgm:spPr/>
      <dgm:t>
        <a:bodyPr/>
        <a:lstStyle/>
        <a:p>
          <a:endParaRPr lang="es-ES"/>
        </a:p>
      </dgm:t>
    </dgm:pt>
    <dgm:pt modelId="{FC612BA0-1646-40E8-AAED-67AEE7F1263A}" type="sibTrans" cxnId="{B25DB499-C2D3-49FC-A6D7-3A24D0A1ECA3}">
      <dgm:prSet/>
      <dgm:spPr/>
      <dgm:t>
        <a:bodyPr/>
        <a:lstStyle/>
        <a:p>
          <a:endParaRPr lang="es-ES"/>
        </a:p>
      </dgm:t>
    </dgm:pt>
    <dgm:pt modelId="{39B87DC9-7B4B-43D7-A447-8B383F9A5F68}">
      <dgm:prSet phldrT="[Texto]" custT="1"/>
      <dgm:spPr/>
      <dgm:t>
        <a:bodyPr/>
        <a:lstStyle/>
        <a:p>
          <a:r>
            <a:rPr lang="es-ES" sz="1400" dirty="0"/>
            <a:t>C-205 Supervisión de cumplimiento al proceso de auditoría</a:t>
          </a:r>
        </a:p>
      </dgm:t>
    </dgm:pt>
    <dgm:pt modelId="{8F48C3A5-E40C-4156-8F75-D9188187211F}" type="parTrans" cxnId="{D8B1D454-6910-48C6-A5E8-2DBB06BF6DEA}">
      <dgm:prSet/>
      <dgm:spPr/>
      <dgm:t>
        <a:bodyPr/>
        <a:lstStyle/>
        <a:p>
          <a:endParaRPr lang="es-ES"/>
        </a:p>
      </dgm:t>
    </dgm:pt>
    <dgm:pt modelId="{7B338F7E-7FCF-4EEA-A893-407D0ECA7A66}" type="sibTrans" cxnId="{D8B1D454-6910-48C6-A5E8-2DBB06BF6DEA}">
      <dgm:prSet/>
      <dgm:spPr/>
      <dgm:t>
        <a:bodyPr/>
        <a:lstStyle/>
        <a:p>
          <a:endParaRPr lang="es-ES"/>
        </a:p>
      </dgm:t>
    </dgm:pt>
    <dgm:pt modelId="{EE76D441-BA19-4795-B98F-59A8285FAE29}">
      <dgm:prSet phldrT="[Texto]" custT="1"/>
      <dgm:spPr/>
      <dgm:t>
        <a:bodyPr/>
        <a:lstStyle/>
        <a:p>
          <a:r>
            <a:rPr lang="es-ES" sz="1400" dirty="0"/>
            <a:t>C-206 Gestionar registros del programa de auditoría</a:t>
          </a:r>
        </a:p>
      </dgm:t>
    </dgm:pt>
    <dgm:pt modelId="{F83ED73A-DF97-4FE9-B532-74F39AB5331F}" type="parTrans" cxnId="{50B335F0-0021-42D8-838D-14E09D88909F}">
      <dgm:prSet/>
      <dgm:spPr/>
      <dgm:t>
        <a:bodyPr/>
        <a:lstStyle/>
        <a:p>
          <a:endParaRPr lang="es-ES"/>
        </a:p>
      </dgm:t>
    </dgm:pt>
    <dgm:pt modelId="{2B9A919C-AFCB-4C84-ABFF-C17A3F3F0493}" type="sibTrans" cxnId="{50B335F0-0021-42D8-838D-14E09D88909F}">
      <dgm:prSet/>
      <dgm:spPr/>
      <dgm:t>
        <a:bodyPr/>
        <a:lstStyle/>
        <a:p>
          <a:endParaRPr lang="es-ES"/>
        </a:p>
      </dgm:t>
    </dgm:pt>
    <dgm:pt modelId="{246B1206-04DB-49A3-8FFE-F424C8019EE1}" type="pres">
      <dgm:prSet presAssocID="{5F87C0AC-EE01-4E13-9182-5DF83177A9A5}" presName="Name0" presStyleCnt="0">
        <dgm:presLayoutVars>
          <dgm:chMax val="1"/>
          <dgm:dir/>
          <dgm:animLvl val="ctr"/>
          <dgm:resizeHandles val="exact"/>
        </dgm:presLayoutVars>
      </dgm:prSet>
      <dgm:spPr/>
      <dgm:t>
        <a:bodyPr/>
        <a:lstStyle/>
        <a:p>
          <a:endParaRPr lang="es-ES"/>
        </a:p>
      </dgm:t>
    </dgm:pt>
    <dgm:pt modelId="{FE36A30E-88C1-41F7-888A-EF31D9222AAF}" type="pres">
      <dgm:prSet presAssocID="{689BD029-475A-41EA-8625-DADC082E116E}" presName="centerShape" presStyleLbl="node0" presStyleIdx="0" presStyleCnt="1" custScaleX="139060" custScaleY="71773" custLinFactNeighborX="-1743" custLinFactNeighborY="2241"/>
      <dgm:spPr/>
      <dgm:t>
        <a:bodyPr/>
        <a:lstStyle/>
        <a:p>
          <a:endParaRPr lang="es-ES"/>
        </a:p>
      </dgm:t>
    </dgm:pt>
    <dgm:pt modelId="{C2D1668D-A9C2-4F8E-A415-99F4E1D441AF}" type="pres">
      <dgm:prSet presAssocID="{C5E07DAB-A868-489B-96EB-1884A2CAEE2E}" presName="node" presStyleLbl="node1" presStyleIdx="0" presStyleCnt="6" custScaleX="134574" custScaleY="115349" custRadScaleRad="88580" custRadScaleInc="-8056">
        <dgm:presLayoutVars>
          <dgm:bulletEnabled val="1"/>
        </dgm:presLayoutVars>
      </dgm:prSet>
      <dgm:spPr/>
      <dgm:t>
        <a:bodyPr/>
        <a:lstStyle/>
        <a:p>
          <a:endParaRPr lang="es-ES"/>
        </a:p>
      </dgm:t>
    </dgm:pt>
    <dgm:pt modelId="{1E63A3CA-E6BB-444C-B116-52AA517CD759}" type="pres">
      <dgm:prSet presAssocID="{C5E07DAB-A868-489B-96EB-1884A2CAEE2E}" presName="dummy" presStyleCnt="0"/>
      <dgm:spPr/>
      <dgm:t>
        <a:bodyPr/>
        <a:lstStyle/>
        <a:p>
          <a:endParaRPr lang="es-ES"/>
        </a:p>
      </dgm:t>
    </dgm:pt>
    <dgm:pt modelId="{1E4340D9-F132-4AB0-BEE7-38DBAC307F5B}" type="pres">
      <dgm:prSet presAssocID="{2DD64EA8-AF3C-45E1-BF4C-4B0764DEAC7B}" presName="sibTrans" presStyleLbl="sibTrans2D1" presStyleIdx="0" presStyleCnt="6" custScaleX="107056" custScaleY="105858"/>
      <dgm:spPr/>
      <dgm:t>
        <a:bodyPr/>
        <a:lstStyle/>
        <a:p>
          <a:endParaRPr lang="es-ES"/>
        </a:p>
      </dgm:t>
    </dgm:pt>
    <dgm:pt modelId="{4E1AA318-9928-44EE-8901-F38882C53C95}" type="pres">
      <dgm:prSet presAssocID="{D64197B4-8A41-437B-AC61-2C93491E4825}" presName="node" presStyleLbl="node1" presStyleIdx="1" presStyleCnt="6" custScaleX="169819" custScaleY="140982" custRadScaleRad="103165" custRadScaleInc="19093">
        <dgm:presLayoutVars>
          <dgm:bulletEnabled val="1"/>
        </dgm:presLayoutVars>
      </dgm:prSet>
      <dgm:spPr/>
      <dgm:t>
        <a:bodyPr/>
        <a:lstStyle/>
        <a:p>
          <a:endParaRPr lang="es-ES"/>
        </a:p>
      </dgm:t>
    </dgm:pt>
    <dgm:pt modelId="{1BB6A740-0FEB-447B-B53C-59D4A4CD081B}" type="pres">
      <dgm:prSet presAssocID="{D64197B4-8A41-437B-AC61-2C93491E4825}" presName="dummy" presStyleCnt="0"/>
      <dgm:spPr/>
      <dgm:t>
        <a:bodyPr/>
        <a:lstStyle/>
        <a:p>
          <a:endParaRPr lang="es-ES"/>
        </a:p>
      </dgm:t>
    </dgm:pt>
    <dgm:pt modelId="{BA10C87E-0D4C-483B-8292-80F4AB857E09}" type="pres">
      <dgm:prSet presAssocID="{92DE3948-8764-4133-8F89-AA26098078AE}" presName="sibTrans" presStyleLbl="sibTrans2D1" presStyleIdx="1" presStyleCnt="6"/>
      <dgm:spPr/>
      <dgm:t>
        <a:bodyPr/>
        <a:lstStyle/>
        <a:p>
          <a:endParaRPr lang="es-ES"/>
        </a:p>
      </dgm:t>
    </dgm:pt>
    <dgm:pt modelId="{F5652656-2FF1-42B9-BEB7-A6473BA99750}" type="pres">
      <dgm:prSet presAssocID="{24C74BC8-A06D-48DA-A58D-CFF2491D15D7}" presName="node" presStyleLbl="node1" presStyleIdx="2" presStyleCnt="6" custScaleX="147390" custScaleY="134574" custRadScaleRad="105282" custRadScaleInc="5819">
        <dgm:presLayoutVars>
          <dgm:bulletEnabled val="1"/>
        </dgm:presLayoutVars>
      </dgm:prSet>
      <dgm:spPr/>
      <dgm:t>
        <a:bodyPr/>
        <a:lstStyle/>
        <a:p>
          <a:endParaRPr lang="es-ES"/>
        </a:p>
      </dgm:t>
    </dgm:pt>
    <dgm:pt modelId="{4004C9C3-7EE6-4F1C-B1C8-778CAE445843}" type="pres">
      <dgm:prSet presAssocID="{24C74BC8-A06D-48DA-A58D-CFF2491D15D7}" presName="dummy" presStyleCnt="0"/>
      <dgm:spPr/>
      <dgm:t>
        <a:bodyPr/>
        <a:lstStyle/>
        <a:p>
          <a:endParaRPr lang="es-ES"/>
        </a:p>
      </dgm:t>
    </dgm:pt>
    <dgm:pt modelId="{098033EA-CF5D-43EA-8744-F76E3AD7CC8D}" type="pres">
      <dgm:prSet presAssocID="{A5F2BA58-BE31-4973-AB83-9F34B4BFDDE4}" presName="sibTrans" presStyleLbl="sibTrans2D1" presStyleIdx="2" presStyleCnt="6" custScaleX="127493" custScaleY="110571"/>
      <dgm:spPr/>
      <dgm:t>
        <a:bodyPr/>
        <a:lstStyle/>
        <a:p>
          <a:endParaRPr lang="es-ES"/>
        </a:p>
      </dgm:t>
    </dgm:pt>
    <dgm:pt modelId="{1BBC9648-4F15-4967-97BD-DA9B53DE14AD}" type="pres">
      <dgm:prSet presAssocID="{FFCA9EF5-C27F-483F-A534-AF8031382404}" presName="node" presStyleLbl="node1" presStyleIdx="3" presStyleCnt="6" custScaleX="134574" custScaleY="121757" custRadScaleRad="100515" custRadScaleInc="1">
        <dgm:presLayoutVars>
          <dgm:bulletEnabled val="1"/>
        </dgm:presLayoutVars>
      </dgm:prSet>
      <dgm:spPr/>
      <dgm:t>
        <a:bodyPr/>
        <a:lstStyle/>
        <a:p>
          <a:endParaRPr lang="es-ES"/>
        </a:p>
      </dgm:t>
    </dgm:pt>
    <dgm:pt modelId="{90DF95E5-6B88-409A-B080-3BCAB6494505}" type="pres">
      <dgm:prSet presAssocID="{FFCA9EF5-C27F-483F-A534-AF8031382404}" presName="dummy" presStyleCnt="0"/>
      <dgm:spPr/>
      <dgm:t>
        <a:bodyPr/>
        <a:lstStyle/>
        <a:p>
          <a:endParaRPr lang="es-ES"/>
        </a:p>
      </dgm:t>
    </dgm:pt>
    <dgm:pt modelId="{9B07BB65-6A91-4DFF-B89D-2A65955F31D0}" type="pres">
      <dgm:prSet presAssocID="{FC612BA0-1646-40E8-AAED-67AEE7F1263A}" presName="sibTrans" presStyleLbl="sibTrans2D1" presStyleIdx="3" presStyleCnt="6" custScaleX="107360" custScaleY="111578"/>
      <dgm:spPr/>
      <dgm:t>
        <a:bodyPr/>
        <a:lstStyle/>
        <a:p>
          <a:endParaRPr lang="es-ES"/>
        </a:p>
      </dgm:t>
    </dgm:pt>
    <dgm:pt modelId="{C71B7DA8-4242-4E46-B1CC-DDE63D03679A}" type="pres">
      <dgm:prSet presAssocID="{39B87DC9-7B4B-43D7-A447-8B383F9A5F68}" presName="node" presStyleLbl="node1" presStyleIdx="4" presStyleCnt="6" custScaleX="140982" custScaleY="131370" custRadScaleRad="111908" custRadScaleInc="-5258">
        <dgm:presLayoutVars>
          <dgm:bulletEnabled val="1"/>
        </dgm:presLayoutVars>
      </dgm:prSet>
      <dgm:spPr/>
      <dgm:t>
        <a:bodyPr/>
        <a:lstStyle/>
        <a:p>
          <a:endParaRPr lang="es-ES"/>
        </a:p>
      </dgm:t>
    </dgm:pt>
    <dgm:pt modelId="{DE59F891-B28E-4784-8BA8-0C57D6BACD02}" type="pres">
      <dgm:prSet presAssocID="{39B87DC9-7B4B-43D7-A447-8B383F9A5F68}" presName="dummy" presStyleCnt="0"/>
      <dgm:spPr/>
      <dgm:t>
        <a:bodyPr/>
        <a:lstStyle/>
        <a:p>
          <a:endParaRPr lang="es-ES"/>
        </a:p>
      </dgm:t>
    </dgm:pt>
    <dgm:pt modelId="{763B20E2-E4C7-4956-BCE6-8DBFFAF26F56}" type="pres">
      <dgm:prSet presAssocID="{7B338F7E-7FCF-4EEA-A893-407D0ECA7A66}" presName="sibTrans" presStyleLbl="sibTrans2D1" presStyleIdx="4" presStyleCnt="6" custScaleX="113903" custScaleY="104851"/>
      <dgm:spPr/>
      <dgm:t>
        <a:bodyPr/>
        <a:lstStyle/>
        <a:p>
          <a:endParaRPr lang="es-ES"/>
        </a:p>
      </dgm:t>
    </dgm:pt>
    <dgm:pt modelId="{50D99D66-F0C3-486F-ACED-9C3BDEEDE27D}" type="pres">
      <dgm:prSet presAssocID="{EE76D441-BA19-4795-B98F-59A8285FAE29}" presName="node" presStyleLbl="node1" presStyleIdx="5" presStyleCnt="6" custScaleX="153799" custScaleY="131370" custRadScaleRad="105989" custRadScaleInc="-19641">
        <dgm:presLayoutVars>
          <dgm:bulletEnabled val="1"/>
        </dgm:presLayoutVars>
      </dgm:prSet>
      <dgm:spPr/>
      <dgm:t>
        <a:bodyPr/>
        <a:lstStyle/>
        <a:p>
          <a:endParaRPr lang="es-ES"/>
        </a:p>
      </dgm:t>
    </dgm:pt>
    <dgm:pt modelId="{EE11FF28-6809-4B2B-93CA-A3D051D610D9}" type="pres">
      <dgm:prSet presAssocID="{EE76D441-BA19-4795-B98F-59A8285FAE29}" presName="dummy" presStyleCnt="0"/>
      <dgm:spPr/>
      <dgm:t>
        <a:bodyPr/>
        <a:lstStyle/>
        <a:p>
          <a:endParaRPr lang="es-ES"/>
        </a:p>
      </dgm:t>
    </dgm:pt>
    <dgm:pt modelId="{1FC1BA87-7D01-4CA1-B810-F01956BD2BDB}" type="pres">
      <dgm:prSet presAssocID="{2B9A919C-AFCB-4C84-ABFF-C17A3F3F0493}" presName="sibTrans" presStyleLbl="sibTrans2D1" presStyleIdx="5" presStyleCnt="6" custScaleY="114414"/>
      <dgm:spPr/>
      <dgm:t>
        <a:bodyPr/>
        <a:lstStyle/>
        <a:p>
          <a:endParaRPr lang="es-ES"/>
        </a:p>
      </dgm:t>
    </dgm:pt>
  </dgm:ptLst>
  <dgm:cxnLst>
    <dgm:cxn modelId="{0978258B-D0A5-4978-ADAA-86F976EFEA05}" srcId="{689BD029-475A-41EA-8625-DADC082E116E}" destId="{D64197B4-8A41-437B-AC61-2C93491E4825}" srcOrd="1" destOrd="0" parTransId="{2ADA46CE-F114-4491-BDF3-21C11FB7944D}" sibTransId="{92DE3948-8764-4133-8F89-AA26098078AE}"/>
    <dgm:cxn modelId="{EBBE8536-9090-43E3-BAF5-7F6702FA3E3C}" srcId="{689BD029-475A-41EA-8625-DADC082E116E}" destId="{C5E07DAB-A868-489B-96EB-1884A2CAEE2E}" srcOrd="0" destOrd="0" parTransId="{4D52849A-1252-4E04-8521-F40D24A7666F}" sibTransId="{2DD64EA8-AF3C-45E1-BF4C-4B0764DEAC7B}"/>
    <dgm:cxn modelId="{FC90A259-0F83-4DFF-808D-F0FCAFC579EF}" type="presOf" srcId="{92DE3948-8764-4133-8F89-AA26098078AE}" destId="{BA10C87E-0D4C-483B-8292-80F4AB857E09}" srcOrd="0" destOrd="0" presId="urn:microsoft.com/office/officeart/2005/8/layout/radial6"/>
    <dgm:cxn modelId="{DAD243E5-1DA6-42CA-A63C-27866E4F71A0}" srcId="{689BD029-475A-41EA-8625-DADC082E116E}" destId="{24C74BC8-A06D-48DA-A58D-CFF2491D15D7}" srcOrd="2" destOrd="0" parTransId="{031D4E48-D9A5-44A6-A757-9F48CFA36639}" sibTransId="{A5F2BA58-BE31-4973-AB83-9F34B4BFDDE4}"/>
    <dgm:cxn modelId="{BC3058CE-FF92-4B28-8BD5-A0A80E5EC103}" type="presOf" srcId="{7B338F7E-7FCF-4EEA-A893-407D0ECA7A66}" destId="{763B20E2-E4C7-4956-BCE6-8DBFFAF26F56}" srcOrd="0" destOrd="0" presId="urn:microsoft.com/office/officeart/2005/8/layout/radial6"/>
    <dgm:cxn modelId="{C638C831-8646-4781-B4EE-86E219C29255}" type="presOf" srcId="{FFCA9EF5-C27F-483F-A534-AF8031382404}" destId="{1BBC9648-4F15-4967-97BD-DA9B53DE14AD}" srcOrd="0" destOrd="0" presId="urn:microsoft.com/office/officeart/2005/8/layout/radial6"/>
    <dgm:cxn modelId="{75B9E160-01B8-4CB7-AE3D-6A98F857CBD4}" type="presOf" srcId="{2B9A919C-AFCB-4C84-ABFF-C17A3F3F0493}" destId="{1FC1BA87-7D01-4CA1-B810-F01956BD2BDB}" srcOrd="0" destOrd="0" presId="urn:microsoft.com/office/officeart/2005/8/layout/radial6"/>
    <dgm:cxn modelId="{CCF2E58F-E093-4334-A434-04A665A36A34}" type="presOf" srcId="{689BD029-475A-41EA-8625-DADC082E116E}" destId="{FE36A30E-88C1-41F7-888A-EF31D9222AAF}" srcOrd="0" destOrd="0" presId="urn:microsoft.com/office/officeart/2005/8/layout/radial6"/>
    <dgm:cxn modelId="{BA23C7A9-E1FD-49A7-8DA8-6E186BD94EF0}" type="presOf" srcId="{FC612BA0-1646-40E8-AAED-67AEE7F1263A}" destId="{9B07BB65-6A91-4DFF-B89D-2A65955F31D0}" srcOrd="0" destOrd="0" presId="urn:microsoft.com/office/officeart/2005/8/layout/radial6"/>
    <dgm:cxn modelId="{D8B1D454-6910-48C6-A5E8-2DBB06BF6DEA}" srcId="{689BD029-475A-41EA-8625-DADC082E116E}" destId="{39B87DC9-7B4B-43D7-A447-8B383F9A5F68}" srcOrd="4" destOrd="0" parTransId="{8F48C3A5-E40C-4156-8F75-D9188187211F}" sibTransId="{7B338F7E-7FCF-4EEA-A893-407D0ECA7A66}"/>
    <dgm:cxn modelId="{61B2B711-BDC4-496D-B497-21DE297C8E8E}" type="presOf" srcId="{24C74BC8-A06D-48DA-A58D-CFF2491D15D7}" destId="{F5652656-2FF1-42B9-BEB7-A6473BA99750}" srcOrd="0" destOrd="0" presId="urn:microsoft.com/office/officeart/2005/8/layout/radial6"/>
    <dgm:cxn modelId="{AD695A2B-3CF3-46AD-8D24-6DC7D8BDB35F}" srcId="{5F87C0AC-EE01-4E13-9182-5DF83177A9A5}" destId="{689BD029-475A-41EA-8625-DADC082E116E}" srcOrd="0" destOrd="0" parTransId="{5B20203A-69AD-4123-987A-0BD9FFEA8E95}" sibTransId="{28AEF310-E81B-4C65-827D-3952D0014B5B}"/>
    <dgm:cxn modelId="{D6CD1EEF-5C44-49C0-8B29-11709BA814A8}" type="presOf" srcId="{EE76D441-BA19-4795-B98F-59A8285FAE29}" destId="{50D99D66-F0C3-486F-ACED-9C3BDEEDE27D}" srcOrd="0" destOrd="0" presId="urn:microsoft.com/office/officeart/2005/8/layout/radial6"/>
    <dgm:cxn modelId="{B3F40768-33B7-42E8-A399-261C6B0C4925}" type="presOf" srcId="{39B87DC9-7B4B-43D7-A447-8B383F9A5F68}" destId="{C71B7DA8-4242-4E46-B1CC-DDE63D03679A}" srcOrd="0" destOrd="0" presId="urn:microsoft.com/office/officeart/2005/8/layout/radial6"/>
    <dgm:cxn modelId="{13A5D215-2340-4974-A9AC-5DFEFFB6B831}" type="presOf" srcId="{5F87C0AC-EE01-4E13-9182-5DF83177A9A5}" destId="{246B1206-04DB-49A3-8FFE-F424C8019EE1}" srcOrd="0" destOrd="0" presId="urn:microsoft.com/office/officeart/2005/8/layout/radial6"/>
    <dgm:cxn modelId="{5181FF99-2B36-4821-8765-6C4A2E6EF1A7}" type="presOf" srcId="{A5F2BA58-BE31-4973-AB83-9F34B4BFDDE4}" destId="{098033EA-CF5D-43EA-8744-F76E3AD7CC8D}" srcOrd="0" destOrd="0" presId="urn:microsoft.com/office/officeart/2005/8/layout/radial6"/>
    <dgm:cxn modelId="{B25DB499-C2D3-49FC-A6D7-3A24D0A1ECA3}" srcId="{689BD029-475A-41EA-8625-DADC082E116E}" destId="{FFCA9EF5-C27F-483F-A534-AF8031382404}" srcOrd="3" destOrd="0" parTransId="{26296164-2D79-4F70-86B3-508CD622F528}" sibTransId="{FC612BA0-1646-40E8-AAED-67AEE7F1263A}"/>
    <dgm:cxn modelId="{5B597351-9C49-47FE-B3F0-47F25544B771}" type="presOf" srcId="{2DD64EA8-AF3C-45E1-BF4C-4B0764DEAC7B}" destId="{1E4340D9-F132-4AB0-BEE7-38DBAC307F5B}" srcOrd="0" destOrd="0" presId="urn:microsoft.com/office/officeart/2005/8/layout/radial6"/>
    <dgm:cxn modelId="{50B335F0-0021-42D8-838D-14E09D88909F}" srcId="{689BD029-475A-41EA-8625-DADC082E116E}" destId="{EE76D441-BA19-4795-B98F-59A8285FAE29}" srcOrd="5" destOrd="0" parTransId="{F83ED73A-DF97-4FE9-B532-74F39AB5331F}" sibTransId="{2B9A919C-AFCB-4C84-ABFF-C17A3F3F0493}"/>
    <dgm:cxn modelId="{5CCC893E-02D1-4475-A8BC-6C14AAFA4F72}" type="presOf" srcId="{C5E07DAB-A868-489B-96EB-1884A2CAEE2E}" destId="{C2D1668D-A9C2-4F8E-A415-99F4E1D441AF}" srcOrd="0" destOrd="0" presId="urn:microsoft.com/office/officeart/2005/8/layout/radial6"/>
    <dgm:cxn modelId="{71F07A0F-1E7F-49E7-AAF1-D0D28F31FE1D}" type="presOf" srcId="{D64197B4-8A41-437B-AC61-2C93491E4825}" destId="{4E1AA318-9928-44EE-8901-F38882C53C95}" srcOrd="0" destOrd="0" presId="urn:microsoft.com/office/officeart/2005/8/layout/radial6"/>
    <dgm:cxn modelId="{CF730A1C-7076-4B45-9E5F-41905AEDA800}" type="presParOf" srcId="{246B1206-04DB-49A3-8FFE-F424C8019EE1}" destId="{FE36A30E-88C1-41F7-888A-EF31D9222AAF}" srcOrd="0" destOrd="0" presId="urn:microsoft.com/office/officeart/2005/8/layout/radial6"/>
    <dgm:cxn modelId="{A39A1B68-FA82-425D-BAA4-1E6E607B5BD9}" type="presParOf" srcId="{246B1206-04DB-49A3-8FFE-F424C8019EE1}" destId="{C2D1668D-A9C2-4F8E-A415-99F4E1D441AF}" srcOrd="1" destOrd="0" presId="urn:microsoft.com/office/officeart/2005/8/layout/radial6"/>
    <dgm:cxn modelId="{08B1ED83-8105-435A-96A1-4EC1AA84C981}" type="presParOf" srcId="{246B1206-04DB-49A3-8FFE-F424C8019EE1}" destId="{1E63A3CA-E6BB-444C-B116-52AA517CD759}" srcOrd="2" destOrd="0" presId="urn:microsoft.com/office/officeart/2005/8/layout/radial6"/>
    <dgm:cxn modelId="{3014B2CF-BCB8-4380-9C54-4620A75FEAC4}" type="presParOf" srcId="{246B1206-04DB-49A3-8FFE-F424C8019EE1}" destId="{1E4340D9-F132-4AB0-BEE7-38DBAC307F5B}" srcOrd="3" destOrd="0" presId="urn:microsoft.com/office/officeart/2005/8/layout/radial6"/>
    <dgm:cxn modelId="{D0AEB44B-4500-424E-BE47-62E257808D96}" type="presParOf" srcId="{246B1206-04DB-49A3-8FFE-F424C8019EE1}" destId="{4E1AA318-9928-44EE-8901-F38882C53C95}" srcOrd="4" destOrd="0" presId="urn:microsoft.com/office/officeart/2005/8/layout/radial6"/>
    <dgm:cxn modelId="{76695E4A-B691-48CE-8C21-9452D0A13CBA}" type="presParOf" srcId="{246B1206-04DB-49A3-8FFE-F424C8019EE1}" destId="{1BB6A740-0FEB-447B-B53C-59D4A4CD081B}" srcOrd="5" destOrd="0" presId="urn:microsoft.com/office/officeart/2005/8/layout/radial6"/>
    <dgm:cxn modelId="{605ED3FF-F5A8-4A0D-93F7-411F55B56577}" type="presParOf" srcId="{246B1206-04DB-49A3-8FFE-F424C8019EE1}" destId="{BA10C87E-0D4C-483B-8292-80F4AB857E09}" srcOrd="6" destOrd="0" presId="urn:microsoft.com/office/officeart/2005/8/layout/radial6"/>
    <dgm:cxn modelId="{9CE14EBC-45B8-42ED-8934-485B901B8D95}" type="presParOf" srcId="{246B1206-04DB-49A3-8FFE-F424C8019EE1}" destId="{F5652656-2FF1-42B9-BEB7-A6473BA99750}" srcOrd="7" destOrd="0" presId="urn:microsoft.com/office/officeart/2005/8/layout/radial6"/>
    <dgm:cxn modelId="{3CDF42D5-F017-485B-9EC3-857539580970}" type="presParOf" srcId="{246B1206-04DB-49A3-8FFE-F424C8019EE1}" destId="{4004C9C3-7EE6-4F1C-B1C8-778CAE445843}" srcOrd="8" destOrd="0" presId="urn:microsoft.com/office/officeart/2005/8/layout/radial6"/>
    <dgm:cxn modelId="{EB1723F5-8A28-40DA-A9F1-EEAA9B900A24}" type="presParOf" srcId="{246B1206-04DB-49A3-8FFE-F424C8019EE1}" destId="{098033EA-CF5D-43EA-8744-F76E3AD7CC8D}" srcOrd="9" destOrd="0" presId="urn:microsoft.com/office/officeart/2005/8/layout/radial6"/>
    <dgm:cxn modelId="{CA4777A7-4497-491D-822E-259A7FD3BF57}" type="presParOf" srcId="{246B1206-04DB-49A3-8FFE-F424C8019EE1}" destId="{1BBC9648-4F15-4967-97BD-DA9B53DE14AD}" srcOrd="10" destOrd="0" presId="urn:microsoft.com/office/officeart/2005/8/layout/radial6"/>
    <dgm:cxn modelId="{8D037F80-6B92-4CBA-97F0-21446F094141}" type="presParOf" srcId="{246B1206-04DB-49A3-8FFE-F424C8019EE1}" destId="{90DF95E5-6B88-409A-B080-3BCAB6494505}" srcOrd="11" destOrd="0" presId="urn:microsoft.com/office/officeart/2005/8/layout/radial6"/>
    <dgm:cxn modelId="{45ADA4DB-D0D0-425E-A413-519AD7958011}" type="presParOf" srcId="{246B1206-04DB-49A3-8FFE-F424C8019EE1}" destId="{9B07BB65-6A91-4DFF-B89D-2A65955F31D0}" srcOrd="12" destOrd="0" presId="urn:microsoft.com/office/officeart/2005/8/layout/radial6"/>
    <dgm:cxn modelId="{CAEE2EFC-0F17-4417-8BC0-A138E404A3F5}" type="presParOf" srcId="{246B1206-04DB-49A3-8FFE-F424C8019EE1}" destId="{C71B7DA8-4242-4E46-B1CC-DDE63D03679A}" srcOrd="13" destOrd="0" presId="urn:microsoft.com/office/officeart/2005/8/layout/radial6"/>
    <dgm:cxn modelId="{E093CB61-686D-40BC-8AD9-B624EECB2283}" type="presParOf" srcId="{246B1206-04DB-49A3-8FFE-F424C8019EE1}" destId="{DE59F891-B28E-4784-8BA8-0C57D6BACD02}" srcOrd="14" destOrd="0" presId="urn:microsoft.com/office/officeart/2005/8/layout/radial6"/>
    <dgm:cxn modelId="{1D4DD04B-42E7-4A00-B733-511185CA9755}" type="presParOf" srcId="{246B1206-04DB-49A3-8FFE-F424C8019EE1}" destId="{763B20E2-E4C7-4956-BCE6-8DBFFAF26F56}" srcOrd="15" destOrd="0" presId="urn:microsoft.com/office/officeart/2005/8/layout/radial6"/>
    <dgm:cxn modelId="{375C00D0-2076-4B19-9DA8-EA18021AE718}" type="presParOf" srcId="{246B1206-04DB-49A3-8FFE-F424C8019EE1}" destId="{50D99D66-F0C3-486F-ACED-9C3BDEEDE27D}" srcOrd="16" destOrd="0" presId="urn:microsoft.com/office/officeart/2005/8/layout/radial6"/>
    <dgm:cxn modelId="{A04D6D12-4E7D-47CD-A9B9-07FE09D554D4}" type="presParOf" srcId="{246B1206-04DB-49A3-8FFE-F424C8019EE1}" destId="{EE11FF28-6809-4B2B-93CA-A3D051D610D9}" srcOrd="17" destOrd="0" presId="urn:microsoft.com/office/officeart/2005/8/layout/radial6"/>
    <dgm:cxn modelId="{0581F797-D440-448F-BDBC-1AB9E672134C}" type="presParOf" srcId="{246B1206-04DB-49A3-8FFE-F424C8019EE1}" destId="{1FC1BA87-7D01-4CA1-B810-F01956BD2BD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87C0AC-EE01-4E13-9182-5DF83177A9A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89BD029-475A-41EA-8625-DADC082E116E}">
      <dgm:prSet phldrT="[Texto]"/>
      <dgm:spPr/>
      <dgm:t>
        <a:bodyPr/>
        <a:lstStyle/>
        <a:p>
          <a:r>
            <a:rPr lang="es-ES" dirty="0"/>
            <a:t>Etapa de Obtención de Información</a:t>
          </a:r>
        </a:p>
      </dgm:t>
    </dgm:pt>
    <dgm:pt modelId="{5B20203A-69AD-4123-987A-0BD9FFEA8E95}" type="parTrans" cxnId="{AD695A2B-3CF3-46AD-8D24-6DC7D8BDB35F}">
      <dgm:prSet/>
      <dgm:spPr/>
      <dgm:t>
        <a:bodyPr/>
        <a:lstStyle/>
        <a:p>
          <a:endParaRPr lang="es-ES"/>
        </a:p>
      </dgm:t>
    </dgm:pt>
    <dgm:pt modelId="{28AEF310-E81B-4C65-827D-3952D0014B5B}" type="sibTrans" cxnId="{AD695A2B-3CF3-46AD-8D24-6DC7D8BDB35F}">
      <dgm:prSet/>
      <dgm:spPr/>
      <dgm:t>
        <a:bodyPr/>
        <a:lstStyle/>
        <a:p>
          <a:endParaRPr lang="es-ES"/>
        </a:p>
      </dgm:t>
    </dgm:pt>
    <dgm:pt modelId="{C5E07DAB-A868-489B-96EB-1884A2CAEE2E}">
      <dgm:prSet phldrT="[Texto]" custT="1"/>
      <dgm:spPr/>
      <dgm:t>
        <a:bodyPr/>
        <a:lstStyle/>
        <a:p>
          <a:r>
            <a:rPr lang="es-ES" sz="1400" dirty="0"/>
            <a:t>C-301 Recolección y comprobación de evidencias del proceso de auditoría</a:t>
          </a:r>
        </a:p>
      </dgm:t>
    </dgm:pt>
    <dgm:pt modelId="{4D52849A-1252-4E04-8521-F40D24A7666F}" type="parTrans" cxnId="{EBBE8536-9090-43E3-BAF5-7F6702FA3E3C}">
      <dgm:prSet/>
      <dgm:spPr/>
      <dgm:t>
        <a:bodyPr/>
        <a:lstStyle/>
        <a:p>
          <a:endParaRPr lang="es-ES"/>
        </a:p>
      </dgm:t>
    </dgm:pt>
    <dgm:pt modelId="{2DD64EA8-AF3C-45E1-BF4C-4B0764DEAC7B}" type="sibTrans" cxnId="{EBBE8536-9090-43E3-BAF5-7F6702FA3E3C}">
      <dgm:prSet/>
      <dgm:spPr/>
      <dgm:t>
        <a:bodyPr/>
        <a:lstStyle/>
        <a:p>
          <a:endParaRPr lang="es-ES"/>
        </a:p>
      </dgm:t>
    </dgm:pt>
    <dgm:pt modelId="{D64197B4-8A41-437B-AC61-2C93491E4825}">
      <dgm:prSet phldrT="[Texto]" custT="1"/>
      <dgm:spPr/>
      <dgm:t>
        <a:bodyPr/>
        <a:lstStyle/>
        <a:p>
          <a:r>
            <a:rPr lang="es-ES" sz="1400" dirty="0"/>
            <a:t>C-302 Materialidad durante el proceso de auditoría</a:t>
          </a:r>
        </a:p>
      </dgm:t>
    </dgm:pt>
    <dgm:pt modelId="{2ADA46CE-F114-4491-BDF3-21C11FB7944D}" type="parTrans" cxnId="{0978258B-D0A5-4978-ADAA-86F976EFEA05}">
      <dgm:prSet/>
      <dgm:spPr/>
      <dgm:t>
        <a:bodyPr/>
        <a:lstStyle/>
        <a:p>
          <a:endParaRPr lang="es-ES"/>
        </a:p>
      </dgm:t>
    </dgm:pt>
    <dgm:pt modelId="{92DE3948-8764-4133-8F89-AA26098078AE}" type="sibTrans" cxnId="{0978258B-D0A5-4978-ADAA-86F976EFEA05}">
      <dgm:prSet/>
      <dgm:spPr/>
      <dgm:t>
        <a:bodyPr/>
        <a:lstStyle/>
        <a:p>
          <a:endParaRPr lang="es-ES"/>
        </a:p>
      </dgm:t>
    </dgm:pt>
    <dgm:pt modelId="{24C74BC8-A06D-48DA-A58D-CFF2491D15D7}">
      <dgm:prSet phldrT="[Texto]" custT="1"/>
      <dgm:spPr/>
      <dgm:t>
        <a:bodyPr/>
        <a:lstStyle/>
        <a:p>
          <a:r>
            <a:rPr lang="es-ES" sz="1400" dirty="0"/>
            <a:t>C-303 Toma de acciones frente a riesgos y fraudes relativos a los objetivos</a:t>
          </a:r>
        </a:p>
      </dgm:t>
    </dgm:pt>
    <dgm:pt modelId="{031D4E48-D9A5-44A6-A757-9F48CFA36639}" type="parTrans" cxnId="{DAD243E5-1DA6-42CA-A63C-27866E4F71A0}">
      <dgm:prSet/>
      <dgm:spPr/>
      <dgm:t>
        <a:bodyPr/>
        <a:lstStyle/>
        <a:p>
          <a:endParaRPr lang="es-ES"/>
        </a:p>
      </dgm:t>
    </dgm:pt>
    <dgm:pt modelId="{A5F2BA58-BE31-4973-AB83-9F34B4BFDDE4}" type="sibTrans" cxnId="{DAD243E5-1DA6-42CA-A63C-27866E4F71A0}">
      <dgm:prSet/>
      <dgm:spPr/>
      <dgm:t>
        <a:bodyPr/>
        <a:lstStyle/>
        <a:p>
          <a:endParaRPr lang="es-ES"/>
        </a:p>
      </dgm:t>
    </dgm:pt>
    <dgm:pt modelId="{FFCA9EF5-C27F-483F-A534-AF8031382404}">
      <dgm:prSet phldrT="[Texto]" custT="1"/>
      <dgm:spPr/>
      <dgm:t>
        <a:bodyPr/>
        <a:lstStyle/>
        <a:p>
          <a:r>
            <a:rPr lang="es-ES" sz="1400" dirty="0"/>
            <a:t>C-304 Monitoreo y seguimiento de actividades</a:t>
          </a:r>
        </a:p>
      </dgm:t>
    </dgm:pt>
    <dgm:pt modelId="{26296164-2D79-4F70-86B3-508CD622F528}" type="parTrans" cxnId="{B25DB499-C2D3-49FC-A6D7-3A24D0A1ECA3}">
      <dgm:prSet/>
      <dgm:spPr/>
      <dgm:t>
        <a:bodyPr/>
        <a:lstStyle/>
        <a:p>
          <a:endParaRPr lang="es-ES"/>
        </a:p>
      </dgm:t>
    </dgm:pt>
    <dgm:pt modelId="{FC612BA0-1646-40E8-AAED-67AEE7F1263A}" type="sibTrans" cxnId="{B25DB499-C2D3-49FC-A6D7-3A24D0A1ECA3}">
      <dgm:prSet/>
      <dgm:spPr/>
      <dgm:t>
        <a:bodyPr/>
        <a:lstStyle/>
        <a:p>
          <a:endParaRPr lang="es-ES"/>
        </a:p>
      </dgm:t>
    </dgm:pt>
    <dgm:pt modelId="{246B1206-04DB-49A3-8FFE-F424C8019EE1}" type="pres">
      <dgm:prSet presAssocID="{5F87C0AC-EE01-4E13-9182-5DF83177A9A5}" presName="Name0" presStyleCnt="0">
        <dgm:presLayoutVars>
          <dgm:chMax val="1"/>
          <dgm:dir/>
          <dgm:animLvl val="ctr"/>
          <dgm:resizeHandles val="exact"/>
        </dgm:presLayoutVars>
      </dgm:prSet>
      <dgm:spPr/>
      <dgm:t>
        <a:bodyPr/>
        <a:lstStyle/>
        <a:p>
          <a:endParaRPr lang="es-ES"/>
        </a:p>
      </dgm:t>
    </dgm:pt>
    <dgm:pt modelId="{FE36A30E-88C1-41F7-888A-EF31D9222AAF}" type="pres">
      <dgm:prSet presAssocID="{689BD029-475A-41EA-8625-DADC082E116E}" presName="centerShape" presStyleLbl="node0" presStyleIdx="0" presStyleCnt="1" custScaleX="113831" custScaleY="98629"/>
      <dgm:spPr/>
      <dgm:t>
        <a:bodyPr/>
        <a:lstStyle/>
        <a:p>
          <a:endParaRPr lang="es-ES"/>
        </a:p>
      </dgm:t>
    </dgm:pt>
    <dgm:pt modelId="{C2D1668D-A9C2-4F8E-A415-99F4E1D441AF}" type="pres">
      <dgm:prSet presAssocID="{C5E07DAB-A868-489B-96EB-1884A2CAEE2E}" presName="node" presStyleLbl="node1" presStyleIdx="0" presStyleCnt="4" custScaleX="135074" custScaleY="125650" custRadScaleRad="91483">
        <dgm:presLayoutVars>
          <dgm:bulletEnabled val="1"/>
        </dgm:presLayoutVars>
      </dgm:prSet>
      <dgm:spPr/>
      <dgm:t>
        <a:bodyPr/>
        <a:lstStyle/>
        <a:p>
          <a:endParaRPr lang="es-ES"/>
        </a:p>
      </dgm:t>
    </dgm:pt>
    <dgm:pt modelId="{1E63A3CA-E6BB-444C-B116-52AA517CD759}" type="pres">
      <dgm:prSet presAssocID="{C5E07DAB-A868-489B-96EB-1884A2CAEE2E}" presName="dummy" presStyleCnt="0"/>
      <dgm:spPr/>
      <dgm:t>
        <a:bodyPr/>
        <a:lstStyle/>
        <a:p>
          <a:endParaRPr lang="es-ES"/>
        </a:p>
      </dgm:t>
    </dgm:pt>
    <dgm:pt modelId="{1E4340D9-F132-4AB0-BEE7-38DBAC307F5B}" type="pres">
      <dgm:prSet presAssocID="{2DD64EA8-AF3C-45E1-BF4C-4B0764DEAC7B}" presName="sibTrans" presStyleLbl="sibTrans2D1" presStyleIdx="0" presStyleCnt="4"/>
      <dgm:spPr/>
      <dgm:t>
        <a:bodyPr/>
        <a:lstStyle/>
        <a:p>
          <a:endParaRPr lang="es-ES"/>
        </a:p>
      </dgm:t>
    </dgm:pt>
    <dgm:pt modelId="{4E1AA318-9928-44EE-8901-F38882C53C95}" type="pres">
      <dgm:prSet presAssocID="{D64197B4-8A41-437B-AC61-2C93491E4825}" presName="node" presStyleLbl="node1" presStyleIdx="1" presStyleCnt="4" custScaleX="131932" custScaleY="122509" custRadScaleRad="106513">
        <dgm:presLayoutVars>
          <dgm:bulletEnabled val="1"/>
        </dgm:presLayoutVars>
      </dgm:prSet>
      <dgm:spPr/>
      <dgm:t>
        <a:bodyPr/>
        <a:lstStyle/>
        <a:p>
          <a:endParaRPr lang="es-ES"/>
        </a:p>
      </dgm:t>
    </dgm:pt>
    <dgm:pt modelId="{1BB6A740-0FEB-447B-B53C-59D4A4CD081B}" type="pres">
      <dgm:prSet presAssocID="{D64197B4-8A41-437B-AC61-2C93491E4825}" presName="dummy" presStyleCnt="0"/>
      <dgm:spPr/>
      <dgm:t>
        <a:bodyPr/>
        <a:lstStyle/>
        <a:p>
          <a:endParaRPr lang="es-ES"/>
        </a:p>
      </dgm:t>
    </dgm:pt>
    <dgm:pt modelId="{BA10C87E-0D4C-483B-8292-80F4AB857E09}" type="pres">
      <dgm:prSet presAssocID="{92DE3948-8764-4133-8F89-AA26098078AE}" presName="sibTrans" presStyleLbl="sibTrans2D1" presStyleIdx="1" presStyleCnt="4"/>
      <dgm:spPr/>
      <dgm:t>
        <a:bodyPr/>
        <a:lstStyle/>
        <a:p>
          <a:endParaRPr lang="es-ES"/>
        </a:p>
      </dgm:t>
    </dgm:pt>
    <dgm:pt modelId="{F5652656-2FF1-42B9-BEB7-A6473BA99750}" type="pres">
      <dgm:prSet presAssocID="{24C74BC8-A06D-48DA-A58D-CFF2491D15D7}" presName="node" presStyleLbl="node1" presStyleIdx="2" presStyleCnt="4" custScaleX="141356" custScaleY="125650" custRadScaleRad="92485">
        <dgm:presLayoutVars>
          <dgm:bulletEnabled val="1"/>
        </dgm:presLayoutVars>
      </dgm:prSet>
      <dgm:spPr/>
      <dgm:t>
        <a:bodyPr/>
        <a:lstStyle/>
        <a:p>
          <a:endParaRPr lang="es-ES"/>
        </a:p>
      </dgm:t>
    </dgm:pt>
    <dgm:pt modelId="{4004C9C3-7EE6-4F1C-B1C8-778CAE445843}" type="pres">
      <dgm:prSet presAssocID="{24C74BC8-A06D-48DA-A58D-CFF2491D15D7}" presName="dummy" presStyleCnt="0"/>
      <dgm:spPr/>
      <dgm:t>
        <a:bodyPr/>
        <a:lstStyle/>
        <a:p>
          <a:endParaRPr lang="es-ES"/>
        </a:p>
      </dgm:t>
    </dgm:pt>
    <dgm:pt modelId="{098033EA-CF5D-43EA-8744-F76E3AD7CC8D}" type="pres">
      <dgm:prSet presAssocID="{A5F2BA58-BE31-4973-AB83-9F34B4BFDDE4}" presName="sibTrans" presStyleLbl="sibTrans2D1" presStyleIdx="2" presStyleCnt="4"/>
      <dgm:spPr/>
      <dgm:t>
        <a:bodyPr/>
        <a:lstStyle/>
        <a:p>
          <a:endParaRPr lang="es-ES"/>
        </a:p>
      </dgm:t>
    </dgm:pt>
    <dgm:pt modelId="{1BBC9648-4F15-4967-97BD-DA9B53DE14AD}" type="pres">
      <dgm:prSet presAssocID="{FFCA9EF5-C27F-483F-A534-AF8031382404}" presName="node" presStyleLbl="node1" presStyleIdx="3" presStyleCnt="4" custScaleX="135074" custScaleY="122509" custRadScaleRad="106012">
        <dgm:presLayoutVars>
          <dgm:bulletEnabled val="1"/>
        </dgm:presLayoutVars>
      </dgm:prSet>
      <dgm:spPr/>
      <dgm:t>
        <a:bodyPr/>
        <a:lstStyle/>
        <a:p>
          <a:endParaRPr lang="es-ES"/>
        </a:p>
      </dgm:t>
    </dgm:pt>
    <dgm:pt modelId="{90DF95E5-6B88-409A-B080-3BCAB6494505}" type="pres">
      <dgm:prSet presAssocID="{FFCA9EF5-C27F-483F-A534-AF8031382404}" presName="dummy" presStyleCnt="0"/>
      <dgm:spPr/>
      <dgm:t>
        <a:bodyPr/>
        <a:lstStyle/>
        <a:p>
          <a:endParaRPr lang="es-ES"/>
        </a:p>
      </dgm:t>
    </dgm:pt>
    <dgm:pt modelId="{9B07BB65-6A91-4DFF-B89D-2A65955F31D0}" type="pres">
      <dgm:prSet presAssocID="{FC612BA0-1646-40E8-AAED-67AEE7F1263A}" presName="sibTrans" presStyleLbl="sibTrans2D1" presStyleIdx="3" presStyleCnt="4" custLinFactNeighborX="-3181" custLinFactNeighborY="3426"/>
      <dgm:spPr/>
      <dgm:t>
        <a:bodyPr/>
        <a:lstStyle/>
        <a:p>
          <a:endParaRPr lang="es-ES"/>
        </a:p>
      </dgm:t>
    </dgm:pt>
  </dgm:ptLst>
  <dgm:cxnLst>
    <dgm:cxn modelId="{FC90A259-0F83-4DFF-808D-F0FCAFC579EF}" type="presOf" srcId="{92DE3948-8764-4133-8F89-AA26098078AE}" destId="{BA10C87E-0D4C-483B-8292-80F4AB857E09}" srcOrd="0" destOrd="0" presId="urn:microsoft.com/office/officeart/2005/8/layout/radial6"/>
    <dgm:cxn modelId="{71F07A0F-1E7F-49E7-AAF1-D0D28F31FE1D}" type="presOf" srcId="{D64197B4-8A41-437B-AC61-2C93491E4825}" destId="{4E1AA318-9928-44EE-8901-F38882C53C95}" srcOrd="0" destOrd="0" presId="urn:microsoft.com/office/officeart/2005/8/layout/radial6"/>
    <dgm:cxn modelId="{61B2B711-BDC4-496D-B497-21DE297C8E8E}" type="presOf" srcId="{24C74BC8-A06D-48DA-A58D-CFF2491D15D7}" destId="{F5652656-2FF1-42B9-BEB7-A6473BA99750}" srcOrd="0" destOrd="0" presId="urn:microsoft.com/office/officeart/2005/8/layout/radial6"/>
    <dgm:cxn modelId="{C638C831-8646-4781-B4EE-86E219C29255}" type="presOf" srcId="{FFCA9EF5-C27F-483F-A534-AF8031382404}" destId="{1BBC9648-4F15-4967-97BD-DA9B53DE14AD}" srcOrd="0" destOrd="0" presId="urn:microsoft.com/office/officeart/2005/8/layout/radial6"/>
    <dgm:cxn modelId="{B25DB499-C2D3-49FC-A6D7-3A24D0A1ECA3}" srcId="{689BD029-475A-41EA-8625-DADC082E116E}" destId="{FFCA9EF5-C27F-483F-A534-AF8031382404}" srcOrd="3" destOrd="0" parTransId="{26296164-2D79-4F70-86B3-508CD622F528}" sibTransId="{FC612BA0-1646-40E8-AAED-67AEE7F1263A}"/>
    <dgm:cxn modelId="{5CCC893E-02D1-4475-A8BC-6C14AAFA4F72}" type="presOf" srcId="{C5E07DAB-A868-489B-96EB-1884A2CAEE2E}" destId="{C2D1668D-A9C2-4F8E-A415-99F4E1D441AF}" srcOrd="0" destOrd="0" presId="urn:microsoft.com/office/officeart/2005/8/layout/radial6"/>
    <dgm:cxn modelId="{5B597351-9C49-47FE-B3F0-47F25544B771}" type="presOf" srcId="{2DD64EA8-AF3C-45E1-BF4C-4B0764DEAC7B}" destId="{1E4340D9-F132-4AB0-BEE7-38DBAC307F5B}" srcOrd="0" destOrd="0" presId="urn:microsoft.com/office/officeart/2005/8/layout/radial6"/>
    <dgm:cxn modelId="{DAD243E5-1DA6-42CA-A63C-27866E4F71A0}" srcId="{689BD029-475A-41EA-8625-DADC082E116E}" destId="{24C74BC8-A06D-48DA-A58D-CFF2491D15D7}" srcOrd="2" destOrd="0" parTransId="{031D4E48-D9A5-44A6-A757-9F48CFA36639}" sibTransId="{A5F2BA58-BE31-4973-AB83-9F34B4BFDDE4}"/>
    <dgm:cxn modelId="{AD695A2B-3CF3-46AD-8D24-6DC7D8BDB35F}" srcId="{5F87C0AC-EE01-4E13-9182-5DF83177A9A5}" destId="{689BD029-475A-41EA-8625-DADC082E116E}" srcOrd="0" destOrd="0" parTransId="{5B20203A-69AD-4123-987A-0BD9FFEA8E95}" sibTransId="{28AEF310-E81B-4C65-827D-3952D0014B5B}"/>
    <dgm:cxn modelId="{EBBE8536-9090-43E3-BAF5-7F6702FA3E3C}" srcId="{689BD029-475A-41EA-8625-DADC082E116E}" destId="{C5E07DAB-A868-489B-96EB-1884A2CAEE2E}" srcOrd="0" destOrd="0" parTransId="{4D52849A-1252-4E04-8521-F40D24A7666F}" sibTransId="{2DD64EA8-AF3C-45E1-BF4C-4B0764DEAC7B}"/>
    <dgm:cxn modelId="{BA23C7A9-E1FD-49A7-8DA8-6E186BD94EF0}" type="presOf" srcId="{FC612BA0-1646-40E8-AAED-67AEE7F1263A}" destId="{9B07BB65-6A91-4DFF-B89D-2A65955F31D0}" srcOrd="0" destOrd="0" presId="urn:microsoft.com/office/officeart/2005/8/layout/radial6"/>
    <dgm:cxn modelId="{13A5D215-2340-4974-A9AC-5DFEFFB6B831}" type="presOf" srcId="{5F87C0AC-EE01-4E13-9182-5DF83177A9A5}" destId="{246B1206-04DB-49A3-8FFE-F424C8019EE1}" srcOrd="0" destOrd="0" presId="urn:microsoft.com/office/officeart/2005/8/layout/radial6"/>
    <dgm:cxn modelId="{5181FF99-2B36-4821-8765-6C4A2E6EF1A7}" type="presOf" srcId="{A5F2BA58-BE31-4973-AB83-9F34B4BFDDE4}" destId="{098033EA-CF5D-43EA-8744-F76E3AD7CC8D}" srcOrd="0" destOrd="0" presId="urn:microsoft.com/office/officeart/2005/8/layout/radial6"/>
    <dgm:cxn modelId="{CCF2E58F-E093-4334-A434-04A665A36A34}" type="presOf" srcId="{689BD029-475A-41EA-8625-DADC082E116E}" destId="{FE36A30E-88C1-41F7-888A-EF31D9222AAF}" srcOrd="0" destOrd="0" presId="urn:microsoft.com/office/officeart/2005/8/layout/radial6"/>
    <dgm:cxn modelId="{0978258B-D0A5-4978-ADAA-86F976EFEA05}" srcId="{689BD029-475A-41EA-8625-DADC082E116E}" destId="{D64197B4-8A41-437B-AC61-2C93491E4825}" srcOrd="1" destOrd="0" parTransId="{2ADA46CE-F114-4491-BDF3-21C11FB7944D}" sibTransId="{92DE3948-8764-4133-8F89-AA26098078AE}"/>
    <dgm:cxn modelId="{CF730A1C-7076-4B45-9E5F-41905AEDA800}" type="presParOf" srcId="{246B1206-04DB-49A3-8FFE-F424C8019EE1}" destId="{FE36A30E-88C1-41F7-888A-EF31D9222AAF}" srcOrd="0" destOrd="0" presId="urn:microsoft.com/office/officeart/2005/8/layout/radial6"/>
    <dgm:cxn modelId="{A39A1B68-FA82-425D-BAA4-1E6E607B5BD9}" type="presParOf" srcId="{246B1206-04DB-49A3-8FFE-F424C8019EE1}" destId="{C2D1668D-A9C2-4F8E-A415-99F4E1D441AF}" srcOrd="1" destOrd="0" presId="urn:microsoft.com/office/officeart/2005/8/layout/radial6"/>
    <dgm:cxn modelId="{08B1ED83-8105-435A-96A1-4EC1AA84C981}" type="presParOf" srcId="{246B1206-04DB-49A3-8FFE-F424C8019EE1}" destId="{1E63A3CA-E6BB-444C-B116-52AA517CD759}" srcOrd="2" destOrd="0" presId="urn:microsoft.com/office/officeart/2005/8/layout/radial6"/>
    <dgm:cxn modelId="{3014B2CF-BCB8-4380-9C54-4620A75FEAC4}" type="presParOf" srcId="{246B1206-04DB-49A3-8FFE-F424C8019EE1}" destId="{1E4340D9-F132-4AB0-BEE7-38DBAC307F5B}" srcOrd="3" destOrd="0" presId="urn:microsoft.com/office/officeart/2005/8/layout/radial6"/>
    <dgm:cxn modelId="{D0AEB44B-4500-424E-BE47-62E257808D96}" type="presParOf" srcId="{246B1206-04DB-49A3-8FFE-F424C8019EE1}" destId="{4E1AA318-9928-44EE-8901-F38882C53C95}" srcOrd="4" destOrd="0" presId="urn:microsoft.com/office/officeart/2005/8/layout/radial6"/>
    <dgm:cxn modelId="{76695E4A-B691-48CE-8C21-9452D0A13CBA}" type="presParOf" srcId="{246B1206-04DB-49A3-8FFE-F424C8019EE1}" destId="{1BB6A740-0FEB-447B-B53C-59D4A4CD081B}" srcOrd="5" destOrd="0" presId="urn:microsoft.com/office/officeart/2005/8/layout/radial6"/>
    <dgm:cxn modelId="{605ED3FF-F5A8-4A0D-93F7-411F55B56577}" type="presParOf" srcId="{246B1206-04DB-49A3-8FFE-F424C8019EE1}" destId="{BA10C87E-0D4C-483B-8292-80F4AB857E09}" srcOrd="6" destOrd="0" presId="urn:microsoft.com/office/officeart/2005/8/layout/radial6"/>
    <dgm:cxn modelId="{9CE14EBC-45B8-42ED-8934-485B901B8D95}" type="presParOf" srcId="{246B1206-04DB-49A3-8FFE-F424C8019EE1}" destId="{F5652656-2FF1-42B9-BEB7-A6473BA99750}" srcOrd="7" destOrd="0" presId="urn:microsoft.com/office/officeart/2005/8/layout/radial6"/>
    <dgm:cxn modelId="{3CDF42D5-F017-485B-9EC3-857539580970}" type="presParOf" srcId="{246B1206-04DB-49A3-8FFE-F424C8019EE1}" destId="{4004C9C3-7EE6-4F1C-B1C8-778CAE445843}" srcOrd="8" destOrd="0" presId="urn:microsoft.com/office/officeart/2005/8/layout/radial6"/>
    <dgm:cxn modelId="{EB1723F5-8A28-40DA-A9F1-EEAA9B900A24}" type="presParOf" srcId="{246B1206-04DB-49A3-8FFE-F424C8019EE1}" destId="{098033EA-CF5D-43EA-8744-F76E3AD7CC8D}" srcOrd="9" destOrd="0" presId="urn:microsoft.com/office/officeart/2005/8/layout/radial6"/>
    <dgm:cxn modelId="{CA4777A7-4497-491D-822E-259A7FD3BF57}" type="presParOf" srcId="{246B1206-04DB-49A3-8FFE-F424C8019EE1}" destId="{1BBC9648-4F15-4967-97BD-DA9B53DE14AD}" srcOrd="10" destOrd="0" presId="urn:microsoft.com/office/officeart/2005/8/layout/radial6"/>
    <dgm:cxn modelId="{8D037F80-6B92-4CBA-97F0-21446F094141}" type="presParOf" srcId="{246B1206-04DB-49A3-8FFE-F424C8019EE1}" destId="{90DF95E5-6B88-409A-B080-3BCAB6494505}" srcOrd="11" destOrd="0" presId="urn:microsoft.com/office/officeart/2005/8/layout/radial6"/>
    <dgm:cxn modelId="{45ADA4DB-D0D0-425E-A413-519AD7958011}" type="presParOf" srcId="{246B1206-04DB-49A3-8FFE-F424C8019EE1}" destId="{9B07BB65-6A91-4DFF-B89D-2A65955F31D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87C0AC-EE01-4E13-9182-5DF83177A9A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89BD029-475A-41EA-8625-DADC082E116E}">
      <dgm:prSet phldrT="[Texto]" custT="1"/>
      <dgm:spPr/>
      <dgm:t>
        <a:bodyPr/>
        <a:lstStyle/>
        <a:p>
          <a:r>
            <a:rPr lang="es-ES_tradnl" sz="1800" dirty="0"/>
            <a:t>Etapa de Análisis, Clasificación y Evaluación de Información</a:t>
          </a:r>
          <a:endParaRPr lang="es-ES" sz="1800" dirty="0"/>
        </a:p>
      </dgm:t>
    </dgm:pt>
    <dgm:pt modelId="{5B20203A-69AD-4123-987A-0BD9FFEA8E95}" type="parTrans" cxnId="{AD695A2B-3CF3-46AD-8D24-6DC7D8BDB35F}">
      <dgm:prSet/>
      <dgm:spPr/>
      <dgm:t>
        <a:bodyPr/>
        <a:lstStyle/>
        <a:p>
          <a:endParaRPr lang="es-ES"/>
        </a:p>
      </dgm:t>
    </dgm:pt>
    <dgm:pt modelId="{28AEF310-E81B-4C65-827D-3952D0014B5B}" type="sibTrans" cxnId="{AD695A2B-3CF3-46AD-8D24-6DC7D8BDB35F}">
      <dgm:prSet/>
      <dgm:spPr/>
      <dgm:t>
        <a:bodyPr/>
        <a:lstStyle/>
        <a:p>
          <a:endParaRPr lang="es-ES"/>
        </a:p>
      </dgm:t>
    </dgm:pt>
    <dgm:pt modelId="{C5E07DAB-A868-489B-96EB-1884A2CAEE2E}">
      <dgm:prSet phldrT="[Texto]"/>
      <dgm:spPr/>
      <dgm:t>
        <a:bodyPr/>
        <a:lstStyle/>
        <a:p>
          <a:r>
            <a:rPr lang="es-EC" dirty="0"/>
            <a:t>C-401 Revisión de documentación en el proceso de auditoría</a:t>
          </a:r>
          <a:endParaRPr lang="es-ES" dirty="0"/>
        </a:p>
      </dgm:t>
    </dgm:pt>
    <dgm:pt modelId="{4D52849A-1252-4E04-8521-F40D24A7666F}" type="parTrans" cxnId="{EBBE8536-9090-43E3-BAF5-7F6702FA3E3C}">
      <dgm:prSet/>
      <dgm:spPr/>
      <dgm:t>
        <a:bodyPr/>
        <a:lstStyle/>
        <a:p>
          <a:endParaRPr lang="es-ES"/>
        </a:p>
      </dgm:t>
    </dgm:pt>
    <dgm:pt modelId="{2DD64EA8-AF3C-45E1-BF4C-4B0764DEAC7B}" type="sibTrans" cxnId="{EBBE8536-9090-43E3-BAF5-7F6702FA3E3C}">
      <dgm:prSet/>
      <dgm:spPr/>
      <dgm:t>
        <a:bodyPr/>
        <a:lstStyle/>
        <a:p>
          <a:endParaRPr lang="es-ES"/>
        </a:p>
      </dgm:t>
    </dgm:pt>
    <dgm:pt modelId="{D64197B4-8A41-437B-AC61-2C93491E4825}">
      <dgm:prSet phldrT="[Texto]"/>
      <dgm:spPr/>
      <dgm:t>
        <a:bodyPr/>
        <a:lstStyle/>
        <a:p>
          <a:r>
            <a:rPr lang="es-EC" dirty="0"/>
            <a:t>C-402 Gestión de eventos en el proceso de auditoría</a:t>
          </a:r>
          <a:endParaRPr lang="es-ES" dirty="0"/>
        </a:p>
      </dgm:t>
    </dgm:pt>
    <dgm:pt modelId="{2ADA46CE-F114-4491-BDF3-21C11FB7944D}" type="parTrans" cxnId="{0978258B-D0A5-4978-ADAA-86F976EFEA05}">
      <dgm:prSet/>
      <dgm:spPr/>
      <dgm:t>
        <a:bodyPr/>
        <a:lstStyle/>
        <a:p>
          <a:endParaRPr lang="es-ES"/>
        </a:p>
      </dgm:t>
    </dgm:pt>
    <dgm:pt modelId="{92DE3948-8764-4133-8F89-AA26098078AE}" type="sibTrans" cxnId="{0978258B-D0A5-4978-ADAA-86F976EFEA05}">
      <dgm:prSet/>
      <dgm:spPr/>
      <dgm:t>
        <a:bodyPr/>
        <a:lstStyle/>
        <a:p>
          <a:endParaRPr lang="es-ES"/>
        </a:p>
      </dgm:t>
    </dgm:pt>
    <dgm:pt modelId="{24C74BC8-A06D-48DA-A58D-CFF2491D15D7}">
      <dgm:prSet phldrT="[Texto]"/>
      <dgm:spPr/>
      <dgm:t>
        <a:bodyPr/>
        <a:lstStyle/>
        <a:p>
          <a:r>
            <a:rPr lang="es-EC" dirty="0"/>
            <a:t>C-403 Supervisión y revisión del programa de auditoría</a:t>
          </a:r>
          <a:endParaRPr lang="es-ES" dirty="0"/>
        </a:p>
      </dgm:t>
    </dgm:pt>
    <dgm:pt modelId="{031D4E48-D9A5-44A6-A757-9F48CFA36639}" type="parTrans" cxnId="{DAD243E5-1DA6-42CA-A63C-27866E4F71A0}">
      <dgm:prSet/>
      <dgm:spPr/>
      <dgm:t>
        <a:bodyPr/>
        <a:lstStyle/>
        <a:p>
          <a:endParaRPr lang="es-ES"/>
        </a:p>
      </dgm:t>
    </dgm:pt>
    <dgm:pt modelId="{A5F2BA58-BE31-4973-AB83-9F34B4BFDDE4}" type="sibTrans" cxnId="{DAD243E5-1DA6-42CA-A63C-27866E4F71A0}">
      <dgm:prSet/>
      <dgm:spPr/>
      <dgm:t>
        <a:bodyPr/>
        <a:lstStyle/>
        <a:p>
          <a:endParaRPr lang="es-ES"/>
        </a:p>
      </dgm:t>
    </dgm:pt>
    <dgm:pt modelId="{246B1206-04DB-49A3-8FFE-F424C8019EE1}" type="pres">
      <dgm:prSet presAssocID="{5F87C0AC-EE01-4E13-9182-5DF83177A9A5}" presName="Name0" presStyleCnt="0">
        <dgm:presLayoutVars>
          <dgm:chMax val="1"/>
          <dgm:dir/>
          <dgm:animLvl val="ctr"/>
          <dgm:resizeHandles val="exact"/>
        </dgm:presLayoutVars>
      </dgm:prSet>
      <dgm:spPr/>
      <dgm:t>
        <a:bodyPr/>
        <a:lstStyle/>
        <a:p>
          <a:endParaRPr lang="es-ES"/>
        </a:p>
      </dgm:t>
    </dgm:pt>
    <dgm:pt modelId="{FE36A30E-88C1-41F7-888A-EF31D9222AAF}" type="pres">
      <dgm:prSet presAssocID="{689BD029-475A-41EA-8625-DADC082E116E}" presName="centerShape" presStyleLbl="node0" presStyleIdx="0" presStyleCnt="1" custScaleX="107353" custScaleY="103959" custLinFactNeighborY="-936"/>
      <dgm:spPr/>
      <dgm:t>
        <a:bodyPr/>
        <a:lstStyle/>
        <a:p>
          <a:endParaRPr lang="es-ES"/>
        </a:p>
      </dgm:t>
    </dgm:pt>
    <dgm:pt modelId="{C2D1668D-A9C2-4F8E-A415-99F4E1D441AF}" type="pres">
      <dgm:prSet presAssocID="{C5E07DAB-A868-489B-96EB-1884A2CAEE2E}" presName="node" presStyleLbl="node1" presStyleIdx="0" presStyleCnt="3" custScaleX="135074" custScaleY="126412">
        <dgm:presLayoutVars>
          <dgm:bulletEnabled val="1"/>
        </dgm:presLayoutVars>
      </dgm:prSet>
      <dgm:spPr/>
      <dgm:t>
        <a:bodyPr/>
        <a:lstStyle/>
        <a:p>
          <a:endParaRPr lang="es-ES"/>
        </a:p>
      </dgm:t>
    </dgm:pt>
    <dgm:pt modelId="{1E63A3CA-E6BB-444C-B116-52AA517CD759}" type="pres">
      <dgm:prSet presAssocID="{C5E07DAB-A868-489B-96EB-1884A2CAEE2E}" presName="dummy" presStyleCnt="0"/>
      <dgm:spPr/>
      <dgm:t>
        <a:bodyPr/>
        <a:lstStyle/>
        <a:p>
          <a:endParaRPr lang="es-ES"/>
        </a:p>
      </dgm:t>
    </dgm:pt>
    <dgm:pt modelId="{1E4340D9-F132-4AB0-BEE7-38DBAC307F5B}" type="pres">
      <dgm:prSet presAssocID="{2DD64EA8-AF3C-45E1-BF4C-4B0764DEAC7B}" presName="sibTrans" presStyleLbl="sibTrans2D1" presStyleIdx="0" presStyleCnt="3"/>
      <dgm:spPr/>
      <dgm:t>
        <a:bodyPr/>
        <a:lstStyle/>
        <a:p>
          <a:endParaRPr lang="es-ES"/>
        </a:p>
      </dgm:t>
    </dgm:pt>
    <dgm:pt modelId="{4E1AA318-9928-44EE-8901-F38882C53C95}" type="pres">
      <dgm:prSet presAssocID="{D64197B4-8A41-437B-AC61-2C93491E4825}" presName="node" presStyleLbl="node1" presStyleIdx="1" presStyleCnt="3" custScaleX="135074" custScaleY="126412">
        <dgm:presLayoutVars>
          <dgm:bulletEnabled val="1"/>
        </dgm:presLayoutVars>
      </dgm:prSet>
      <dgm:spPr/>
      <dgm:t>
        <a:bodyPr/>
        <a:lstStyle/>
        <a:p>
          <a:endParaRPr lang="es-ES"/>
        </a:p>
      </dgm:t>
    </dgm:pt>
    <dgm:pt modelId="{1BB6A740-0FEB-447B-B53C-59D4A4CD081B}" type="pres">
      <dgm:prSet presAssocID="{D64197B4-8A41-437B-AC61-2C93491E4825}" presName="dummy" presStyleCnt="0"/>
      <dgm:spPr/>
      <dgm:t>
        <a:bodyPr/>
        <a:lstStyle/>
        <a:p>
          <a:endParaRPr lang="es-ES"/>
        </a:p>
      </dgm:t>
    </dgm:pt>
    <dgm:pt modelId="{BA10C87E-0D4C-483B-8292-80F4AB857E09}" type="pres">
      <dgm:prSet presAssocID="{92DE3948-8764-4133-8F89-AA26098078AE}" presName="sibTrans" presStyleLbl="sibTrans2D1" presStyleIdx="1" presStyleCnt="3"/>
      <dgm:spPr/>
      <dgm:t>
        <a:bodyPr/>
        <a:lstStyle/>
        <a:p>
          <a:endParaRPr lang="es-ES"/>
        </a:p>
      </dgm:t>
    </dgm:pt>
    <dgm:pt modelId="{F5652656-2FF1-42B9-BEB7-A6473BA99750}" type="pres">
      <dgm:prSet presAssocID="{24C74BC8-A06D-48DA-A58D-CFF2491D15D7}" presName="node" presStyleLbl="node1" presStyleIdx="2" presStyleCnt="3" custScaleX="135074" custScaleY="126412">
        <dgm:presLayoutVars>
          <dgm:bulletEnabled val="1"/>
        </dgm:presLayoutVars>
      </dgm:prSet>
      <dgm:spPr/>
      <dgm:t>
        <a:bodyPr/>
        <a:lstStyle/>
        <a:p>
          <a:endParaRPr lang="es-ES"/>
        </a:p>
      </dgm:t>
    </dgm:pt>
    <dgm:pt modelId="{4004C9C3-7EE6-4F1C-B1C8-778CAE445843}" type="pres">
      <dgm:prSet presAssocID="{24C74BC8-A06D-48DA-A58D-CFF2491D15D7}" presName="dummy" presStyleCnt="0"/>
      <dgm:spPr/>
      <dgm:t>
        <a:bodyPr/>
        <a:lstStyle/>
        <a:p>
          <a:endParaRPr lang="es-ES"/>
        </a:p>
      </dgm:t>
    </dgm:pt>
    <dgm:pt modelId="{098033EA-CF5D-43EA-8744-F76E3AD7CC8D}" type="pres">
      <dgm:prSet presAssocID="{A5F2BA58-BE31-4973-AB83-9F34B4BFDDE4}" presName="sibTrans" presStyleLbl="sibTrans2D1" presStyleIdx="2" presStyleCnt="3"/>
      <dgm:spPr/>
      <dgm:t>
        <a:bodyPr/>
        <a:lstStyle/>
        <a:p>
          <a:endParaRPr lang="es-ES"/>
        </a:p>
      </dgm:t>
    </dgm:pt>
  </dgm:ptLst>
  <dgm:cxnLst>
    <dgm:cxn modelId="{FC90A259-0F83-4DFF-808D-F0FCAFC579EF}" type="presOf" srcId="{92DE3948-8764-4133-8F89-AA26098078AE}" destId="{BA10C87E-0D4C-483B-8292-80F4AB857E09}" srcOrd="0" destOrd="0" presId="urn:microsoft.com/office/officeart/2005/8/layout/radial6"/>
    <dgm:cxn modelId="{0978258B-D0A5-4978-ADAA-86F976EFEA05}" srcId="{689BD029-475A-41EA-8625-DADC082E116E}" destId="{D64197B4-8A41-437B-AC61-2C93491E4825}" srcOrd="1" destOrd="0" parTransId="{2ADA46CE-F114-4491-BDF3-21C11FB7944D}" sibTransId="{92DE3948-8764-4133-8F89-AA26098078AE}"/>
    <dgm:cxn modelId="{71F07A0F-1E7F-49E7-AAF1-D0D28F31FE1D}" type="presOf" srcId="{D64197B4-8A41-437B-AC61-2C93491E4825}" destId="{4E1AA318-9928-44EE-8901-F38882C53C95}" srcOrd="0" destOrd="0" presId="urn:microsoft.com/office/officeart/2005/8/layout/radial6"/>
    <dgm:cxn modelId="{5181FF99-2B36-4821-8765-6C4A2E6EF1A7}" type="presOf" srcId="{A5F2BA58-BE31-4973-AB83-9F34B4BFDDE4}" destId="{098033EA-CF5D-43EA-8744-F76E3AD7CC8D}" srcOrd="0" destOrd="0" presId="urn:microsoft.com/office/officeart/2005/8/layout/radial6"/>
    <dgm:cxn modelId="{61B2B711-BDC4-496D-B497-21DE297C8E8E}" type="presOf" srcId="{24C74BC8-A06D-48DA-A58D-CFF2491D15D7}" destId="{F5652656-2FF1-42B9-BEB7-A6473BA99750}" srcOrd="0" destOrd="0" presId="urn:microsoft.com/office/officeart/2005/8/layout/radial6"/>
    <dgm:cxn modelId="{5B597351-9C49-47FE-B3F0-47F25544B771}" type="presOf" srcId="{2DD64EA8-AF3C-45E1-BF4C-4B0764DEAC7B}" destId="{1E4340D9-F132-4AB0-BEE7-38DBAC307F5B}" srcOrd="0" destOrd="0" presId="urn:microsoft.com/office/officeart/2005/8/layout/radial6"/>
    <dgm:cxn modelId="{DAD243E5-1DA6-42CA-A63C-27866E4F71A0}" srcId="{689BD029-475A-41EA-8625-DADC082E116E}" destId="{24C74BC8-A06D-48DA-A58D-CFF2491D15D7}" srcOrd="2" destOrd="0" parTransId="{031D4E48-D9A5-44A6-A757-9F48CFA36639}" sibTransId="{A5F2BA58-BE31-4973-AB83-9F34B4BFDDE4}"/>
    <dgm:cxn modelId="{CCF2E58F-E093-4334-A434-04A665A36A34}" type="presOf" srcId="{689BD029-475A-41EA-8625-DADC082E116E}" destId="{FE36A30E-88C1-41F7-888A-EF31D9222AAF}" srcOrd="0" destOrd="0" presId="urn:microsoft.com/office/officeart/2005/8/layout/radial6"/>
    <dgm:cxn modelId="{AD695A2B-3CF3-46AD-8D24-6DC7D8BDB35F}" srcId="{5F87C0AC-EE01-4E13-9182-5DF83177A9A5}" destId="{689BD029-475A-41EA-8625-DADC082E116E}" srcOrd="0" destOrd="0" parTransId="{5B20203A-69AD-4123-987A-0BD9FFEA8E95}" sibTransId="{28AEF310-E81B-4C65-827D-3952D0014B5B}"/>
    <dgm:cxn modelId="{EBBE8536-9090-43E3-BAF5-7F6702FA3E3C}" srcId="{689BD029-475A-41EA-8625-DADC082E116E}" destId="{C5E07DAB-A868-489B-96EB-1884A2CAEE2E}" srcOrd="0" destOrd="0" parTransId="{4D52849A-1252-4E04-8521-F40D24A7666F}" sibTransId="{2DD64EA8-AF3C-45E1-BF4C-4B0764DEAC7B}"/>
    <dgm:cxn modelId="{5CCC893E-02D1-4475-A8BC-6C14AAFA4F72}" type="presOf" srcId="{C5E07DAB-A868-489B-96EB-1884A2CAEE2E}" destId="{C2D1668D-A9C2-4F8E-A415-99F4E1D441AF}" srcOrd="0" destOrd="0" presId="urn:microsoft.com/office/officeart/2005/8/layout/radial6"/>
    <dgm:cxn modelId="{13A5D215-2340-4974-A9AC-5DFEFFB6B831}" type="presOf" srcId="{5F87C0AC-EE01-4E13-9182-5DF83177A9A5}" destId="{246B1206-04DB-49A3-8FFE-F424C8019EE1}" srcOrd="0" destOrd="0" presId="urn:microsoft.com/office/officeart/2005/8/layout/radial6"/>
    <dgm:cxn modelId="{CF730A1C-7076-4B45-9E5F-41905AEDA800}" type="presParOf" srcId="{246B1206-04DB-49A3-8FFE-F424C8019EE1}" destId="{FE36A30E-88C1-41F7-888A-EF31D9222AAF}" srcOrd="0" destOrd="0" presId="urn:microsoft.com/office/officeart/2005/8/layout/radial6"/>
    <dgm:cxn modelId="{A39A1B68-FA82-425D-BAA4-1E6E607B5BD9}" type="presParOf" srcId="{246B1206-04DB-49A3-8FFE-F424C8019EE1}" destId="{C2D1668D-A9C2-4F8E-A415-99F4E1D441AF}" srcOrd="1" destOrd="0" presId="urn:microsoft.com/office/officeart/2005/8/layout/radial6"/>
    <dgm:cxn modelId="{08B1ED83-8105-435A-96A1-4EC1AA84C981}" type="presParOf" srcId="{246B1206-04DB-49A3-8FFE-F424C8019EE1}" destId="{1E63A3CA-E6BB-444C-B116-52AA517CD759}" srcOrd="2" destOrd="0" presId="urn:microsoft.com/office/officeart/2005/8/layout/radial6"/>
    <dgm:cxn modelId="{3014B2CF-BCB8-4380-9C54-4620A75FEAC4}" type="presParOf" srcId="{246B1206-04DB-49A3-8FFE-F424C8019EE1}" destId="{1E4340D9-F132-4AB0-BEE7-38DBAC307F5B}" srcOrd="3" destOrd="0" presId="urn:microsoft.com/office/officeart/2005/8/layout/radial6"/>
    <dgm:cxn modelId="{D0AEB44B-4500-424E-BE47-62E257808D96}" type="presParOf" srcId="{246B1206-04DB-49A3-8FFE-F424C8019EE1}" destId="{4E1AA318-9928-44EE-8901-F38882C53C95}" srcOrd="4" destOrd="0" presId="urn:microsoft.com/office/officeart/2005/8/layout/radial6"/>
    <dgm:cxn modelId="{76695E4A-B691-48CE-8C21-9452D0A13CBA}" type="presParOf" srcId="{246B1206-04DB-49A3-8FFE-F424C8019EE1}" destId="{1BB6A740-0FEB-447B-B53C-59D4A4CD081B}" srcOrd="5" destOrd="0" presId="urn:microsoft.com/office/officeart/2005/8/layout/radial6"/>
    <dgm:cxn modelId="{605ED3FF-F5A8-4A0D-93F7-411F55B56577}" type="presParOf" srcId="{246B1206-04DB-49A3-8FFE-F424C8019EE1}" destId="{BA10C87E-0D4C-483B-8292-80F4AB857E09}" srcOrd="6" destOrd="0" presId="urn:microsoft.com/office/officeart/2005/8/layout/radial6"/>
    <dgm:cxn modelId="{9CE14EBC-45B8-42ED-8934-485B901B8D95}" type="presParOf" srcId="{246B1206-04DB-49A3-8FFE-F424C8019EE1}" destId="{F5652656-2FF1-42B9-BEB7-A6473BA99750}" srcOrd="7" destOrd="0" presId="urn:microsoft.com/office/officeart/2005/8/layout/radial6"/>
    <dgm:cxn modelId="{3CDF42D5-F017-485B-9EC3-857539580970}" type="presParOf" srcId="{246B1206-04DB-49A3-8FFE-F424C8019EE1}" destId="{4004C9C3-7EE6-4F1C-B1C8-778CAE445843}" srcOrd="8" destOrd="0" presId="urn:microsoft.com/office/officeart/2005/8/layout/radial6"/>
    <dgm:cxn modelId="{EB1723F5-8A28-40DA-A9F1-EEAA9B900A24}" type="presParOf" srcId="{246B1206-04DB-49A3-8FFE-F424C8019EE1}" destId="{098033EA-CF5D-43EA-8744-F76E3AD7CC8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87C0AC-EE01-4E13-9182-5DF83177A9A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89BD029-475A-41EA-8625-DADC082E116E}">
      <dgm:prSet phldrT="[Texto]" custT="1"/>
      <dgm:spPr/>
      <dgm:t>
        <a:bodyPr/>
        <a:lstStyle/>
        <a:p>
          <a:r>
            <a:rPr lang="es-ES_tradnl" sz="1800" dirty="0"/>
            <a:t>Etapa de Informe, Desarrollo y Presentación del Informe Final</a:t>
          </a:r>
          <a:endParaRPr lang="es-ES" sz="1800" dirty="0"/>
        </a:p>
      </dgm:t>
    </dgm:pt>
    <dgm:pt modelId="{5B20203A-69AD-4123-987A-0BD9FFEA8E95}" type="parTrans" cxnId="{AD695A2B-3CF3-46AD-8D24-6DC7D8BDB35F}">
      <dgm:prSet/>
      <dgm:spPr/>
      <dgm:t>
        <a:bodyPr/>
        <a:lstStyle/>
        <a:p>
          <a:endParaRPr lang="es-ES" sz="1400"/>
        </a:p>
      </dgm:t>
    </dgm:pt>
    <dgm:pt modelId="{28AEF310-E81B-4C65-827D-3952D0014B5B}" type="sibTrans" cxnId="{AD695A2B-3CF3-46AD-8D24-6DC7D8BDB35F}">
      <dgm:prSet/>
      <dgm:spPr/>
      <dgm:t>
        <a:bodyPr/>
        <a:lstStyle/>
        <a:p>
          <a:endParaRPr lang="es-ES" sz="1400"/>
        </a:p>
      </dgm:t>
    </dgm:pt>
    <dgm:pt modelId="{C5E07DAB-A868-489B-96EB-1884A2CAEE2E}">
      <dgm:prSet phldrT="[Texto]" custT="1"/>
      <dgm:spPr/>
      <dgm:t>
        <a:bodyPr/>
        <a:lstStyle/>
        <a:p>
          <a:r>
            <a:rPr lang="es-EC" sz="1400" dirty="0"/>
            <a:t>C-501 Contenido del informe de auditoría</a:t>
          </a:r>
          <a:endParaRPr lang="es-ES" sz="1400" dirty="0"/>
        </a:p>
      </dgm:t>
    </dgm:pt>
    <dgm:pt modelId="{4D52849A-1252-4E04-8521-F40D24A7666F}" type="parTrans" cxnId="{EBBE8536-9090-43E3-BAF5-7F6702FA3E3C}">
      <dgm:prSet/>
      <dgm:spPr/>
      <dgm:t>
        <a:bodyPr/>
        <a:lstStyle/>
        <a:p>
          <a:endParaRPr lang="es-ES" sz="1400"/>
        </a:p>
      </dgm:t>
    </dgm:pt>
    <dgm:pt modelId="{2DD64EA8-AF3C-45E1-BF4C-4B0764DEAC7B}" type="sibTrans" cxnId="{EBBE8536-9090-43E3-BAF5-7F6702FA3E3C}">
      <dgm:prSet/>
      <dgm:spPr/>
      <dgm:t>
        <a:bodyPr/>
        <a:lstStyle/>
        <a:p>
          <a:endParaRPr lang="es-ES" sz="1400"/>
        </a:p>
      </dgm:t>
    </dgm:pt>
    <dgm:pt modelId="{D64197B4-8A41-437B-AC61-2C93491E4825}">
      <dgm:prSet phldrT="[Texto]" custT="1"/>
      <dgm:spPr/>
      <dgm:t>
        <a:bodyPr/>
        <a:lstStyle/>
        <a:p>
          <a:r>
            <a:rPr lang="es-EC" sz="1400" dirty="0"/>
            <a:t>C-502 Supervisión de criterios de evaluación del auditor</a:t>
          </a:r>
          <a:endParaRPr lang="es-ES" sz="1400" dirty="0"/>
        </a:p>
      </dgm:t>
    </dgm:pt>
    <dgm:pt modelId="{2ADA46CE-F114-4491-BDF3-21C11FB7944D}" type="parTrans" cxnId="{0978258B-D0A5-4978-ADAA-86F976EFEA05}">
      <dgm:prSet/>
      <dgm:spPr/>
      <dgm:t>
        <a:bodyPr/>
        <a:lstStyle/>
        <a:p>
          <a:endParaRPr lang="es-ES" sz="1400"/>
        </a:p>
      </dgm:t>
    </dgm:pt>
    <dgm:pt modelId="{92DE3948-8764-4133-8F89-AA26098078AE}" type="sibTrans" cxnId="{0978258B-D0A5-4978-ADAA-86F976EFEA05}">
      <dgm:prSet/>
      <dgm:spPr/>
      <dgm:t>
        <a:bodyPr/>
        <a:lstStyle/>
        <a:p>
          <a:endParaRPr lang="es-ES" sz="1400"/>
        </a:p>
      </dgm:t>
    </dgm:pt>
    <dgm:pt modelId="{24C74BC8-A06D-48DA-A58D-CFF2491D15D7}">
      <dgm:prSet phldrT="[Texto]" custT="1"/>
      <dgm:spPr/>
      <dgm:t>
        <a:bodyPr/>
        <a:lstStyle/>
        <a:p>
          <a:r>
            <a:rPr lang="es-EC" sz="1400" dirty="0"/>
            <a:t>C-503 Concertación de conclusiones del proceso de auditoría</a:t>
          </a:r>
          <a:endParaRPr lang="es-ES" sz="1400" dirty="0"/>
        </a:p>
      </dgm:t>
    </dgm:pt>
    <dgm:pt modelId="{031D4E48-D9A5-44A6-A757-9F48CFA36639}" type="parTrans" cxnId="{DAD243E5-1DA6-42CA-A63C-27866E4F71A0}">
      <dgm:prSet/>
      <dgm:spPr/>
      <dgm:t>
        <a:bodyPr/>
        <a:lstStyle/>
        <a:p>
          <a:endParaRPr lang="es-ES" sz="1400"/>
        </a:p>
      </dgm:t>
    </dgm:pt>
    <dgm:pt modelId="{A5F2BA58-BE31-4973-AB83-9F34B4BFDDE4}" type="sibTrans" cxnId="{DAD243E5-1DA6-42CA-A63C-27866E4F71A0}">
      <dgm:prSet/>
      <dgm:spPr/>
      <dgm:t>
        <a:bodyPr/>
        <a:lstStyle/>
        <a:p>
          <a:endParaRPr lang="es-ES" sz="1400"/>
        </a:p>
      </dgm:t>
    </dgm:pt>
    <dgm:pt modelId="{FFCA9EF5-C27F-483F-A534-AF8031382404}">
      <dgm:prSet phldrT="[Texto]" custT="1"/>
      <dgm:spPr/>
      <dgm:t>
        <a:bodyPr/>
        <a:lstStyle/>
        <a:p>
          <a:r>
            <a:rPr lang="es-EC" sz="1400" dirty="0"/>
            <a:t>C-504 Preparación del reporte del proceso de auditoría </a:t>
          </a:r>
          <a:endParaRPr lang="es-ES" sz="1400" dirty="0"/>
        </a:p>
      </dgm:t>
    </dgm:pt>
    <dgm:pt modelId="{26296164-2D79-4F70-86B3-508CD622F528}" type="parTrans" cxnId="{B25DB499-C2D3-49FC-A6D7-3A24D0A1ECA3}">
      <dgm:prSet/>
      <dgm:spPr/>
      <dgm:t>
        <a:bodyPr/>
        <a:lstStyle/>
        <a:p>
          <a:endParaRPr lang="es-ES" sz="1400"/>
        </a:p>
      </dgm:t>
    </dgm:pt>
    <dgm:pt modelId="{FC612BA0-1646-40E8-AAED-67AEE7F1263A}" type="sibTrans" cxnId="{B25DB499-C2D3-49FC-A6D7-3A24D0A1ECA3}">
      <dgm:prSet/>
      <dgm:spPr/>
      <dgm:t>
        <a:bodyPr/>
        <a:lstStyle/>
        <a:p>
          <a:endParaRPr lang="es-ES" sz="1400"/>
        </a:p>
      </dgm:t>
    </dgm:pt>
    <dgm:pt modelId="{39B87DC9-7B4B-43D7-A447-8B383F9A5F68}">
      <dgm:prSet phldrT="[Texto]" custT="1"/>
      <dgm:spPr/>
      <dgm:t>
        <a:bodyPr/>
        <a:lstStyle/>
        <a:p>
          <a:r>
            <a:rPr lang="es-EC" sz="1400" dirty="0"/>
            <a:t>C-505 Gestión de resultados del programa de auditoría</a:t>
          </a:r>
          <a:endParaRPr lang="es-ES" sz="1400" dirty="0"/>
        </a:p>
      </dgm:t>
    </dgm:pt>
    <dgm:pt modelId="{8F48C3A5-E40C-4156-8F75-D9188187211F}" type="parTrans" cxnId="{D8B1D454-6910-48C6-A5E8-2DBB06BF6DEA}">
      <dgm:prSet/>
      <dgm:spPr/>
      <dgm:t>
        <a:bodyPr/>
        <a:lstStyle/>
        <a:p>
          <a:endParaRPr lang="es-ES" sz="1400"/>
        </a:p>
      </dgm:t>
    </dgm:pt>
    <dgm:pt modelId="{7B338F7E-7FCF-4EEA-A893-407D0ECA7A66}" type="sibTrans" cxnId="{D8B1D454-6910-48C6-A5E8-2DBB06BF6DEA}">
      <dgm:prSet/>
      <dgm:spPr/>
      <dgm:t>
        <a:bodyPr/>
        <a:lstStyle/>
        <a:p>
          <a:endParaRPr lang="es-ES" sz="1400"/>
        </a:p>
      </dgm:t>
    </dgm:pt>
    <dgm:pt modelId="{EE76D441-BA19-4795-B98F-59A8285FAE29}">
      <dgm:prSet phldrT="[Texto]" custT="1"/>
      <dgm:spPr/>
      <dgm:t>
        <a:bodyPr/>
        <a:lstStyle/>
        <a:p>
          <a:r>
            <a:rPr lang="es-EC" sz="1400" dirty="0"/>
            <a:t>C-506 Revisión y mejora continua del programa de auditoría </a:t>
          </a:r>
          <a:endParaRPr lang="es-ES" sz="1400" dirty="0"/>
        </a:p>
      </dgm:t>
    </dgm:pt>
    <dgm:pt modelId="{F83ED73A-DF97-4FE9-B532-74F39AB5331F}" type="parTrans" cxnId="{50B335F0-0021-42D8-838D-14E09D88909F}">
      <dgm:prSet/>
      <dgm:spPr/>
      <dgm:t>
        <a:bodyPr/>
        <a:lstStyle/>
        <a:p>
          <a:endParaRPr lang="es-ES" sz="1400"/>
        </a:p>
      </dgm:t>
    </dgm:pt>
    <dgm:pt modelId="{2B9A919C-AFCB-4C84-ABFF-C17A3F3F0493}" type="sibTrans" cxnId="{50B335F0-0021-42D8-838D-14E09D88909F}">
      <dgm:prSet/>
      <dgm:spPr/>
      <dgm:t>
        <a:bodyPr/>
        <a:lstStyle/>
        <a:p>
          <a:endParaRPr lang="es-ES" sz="1400"/>
        </a:p>
      </dgm:t>
    </dgm:pt>
    <dgm:pt modelId="{246B1206-04DB-49A3-8FFE-F424C8019EE1}" type="pres">
      <dgm:prSet presAssocID="{5F87C0AC-EE01-4E13-9182-5DF83177A9A5}" presName="Name0" presStyleCnt="0">
        <dgm:presLayoutVars>
          <dgm:chMax val="1"/>
          <dgm:dir/>
          <dgm:animLvl val="ctr"/>
          <dgm:resizeHandles val="exact"/>
        </dgm:presLayoutVars>
      </dgm:prSet>
      <dgm:spPr/>
      <dgm:t>
        <a:bodyPr/>
        <a:lstStyle/>
        <a:p>
          <a:endParaRPr lang="es-ES"/>
        </a:p>
      </dgm:t>
    </dgm:pt>
    <dgm:pt modelId="{FE36A30E-88C1-41F7-888A-EF31D9222AAF}" type="pres">
      <dgm:prSet presAssocID="{689BD029-475A-41EA-8625-DADC082E116E}" presName="centerShape" presStyleLbl="node0" presStyleIdx="0" presStyleCnt="1" custScaleX="108645" custLinFactNeighborY="1716"/>
      <dgm:spPr/>
      <dgm:t>
        <a:bodyPr/>
        <a:lstStyle/>
        <a:p>
          <a:endParaRPr lang="es-ES"/>
        </a:p>
      </dgm:t>
    </dgm:pt>
    <dgm:pt modelId="{C2D1668D-A9C2-4F8E-A415-99F4E1D441AF}" type="pres">
      <dgm:prSet presAssocID="{C5E07DAB-A868-489B-96EB-1884A2CAEE2E}" presName="node" presStyleLbl="node1" presStyleIdx="0" presStyleCnt="6" custScaleX="154419" custScaleY="139308" custRadScaleRad="88880" custRadScaleInc="-6279">
        <dgm:presLayoutVars>
          <dgm:bulletEnabled val="1"/>
        </dgm:presLayoutVars>
      </dgm:prSet>
      <dgm:spPr/>
      <dgm:t>
        <a:bodyPr/>
        <a:lstStyle/>
        <a:p>
          <a:endParaRPr lang="es-ES"/>
        </a:p>
      </dgm:t>
    </dgm:pt>
    <dgm:pt modelId="{1E63A3CA-E6BB-444C-B116-52AA517CD759}" type="pres">
      <dgm:prSet presAssocID="{C5E07DAB-A868-489B-96EB-1884A2CAEE2E}" presName="dummy" presStyleCnt="0"/>
      <dgm:spPr/>
      <dgm:t>
        <a:bodyPr/>
        <a:lstStyle/>
        <a:p>
          <a:endParaRPr lang="es-ES"/>
        </a:p>
      </dgm:t>
    </dgm:pt>
    <dgm:pt modelId="{1E4340D9-F132-4AB0-BEE7-38DBAC307F5B}" type="pres">
      <dgm:prSet presAssocID="{2DD64EA8-AF3C-45E1-BF4C-4B0764DEAC7B}" presName="sibTrans" presStyleLbl="sibTrans2D1" presStyleIdx="0" presStyleCnt="6" custScaleX="107056" custScaleY="105858"/>
      <dgm:spPr/>
      <dgm:t>
        <a:bodyPr/>
        <a:lstStyle/>
        <a:p>
          <a:endParaRPr lang="es-ES"/>
        </a:p>
      </dgm:t>
    </dgm:pt>
    <dgm:pt modelId="{4E1AA318-9928-44EE-8901-F38882C53C95}" type="pres">
      <dgm:prSet presAssocID="{D64197B4-8A41-437B-AC61-2C93491E4825}" presName="node" presStyleLbl="node1" presStyleIdx="1" presStyleCnt="6" custScaleX="159545" custScaleY="139308" custRadScaleRad="113252" custRadScaleInc="21413">
        <dgm:presLayoutVars>
          <dgm:bulletEnabled val="1"/>
        </dgm:presLayoutVars>
      </dgm:prSet>
      <dgm:spPr/>
      <dgm:t>
        <a:bodyPr/>
        <a:lstStyle/>
        <a:p>
          <a:endParaRPr lang="es-ES"/>
        </a:p>
      </dgm:t>
    </dgm:pt>
    <dgm:pt modelId="{1BB6A740-0FEB-447B-B53C-59D4A4CD081B}" type="pres">
      <dgm:prSet presAssocID="{D64197B4-8A41-437B-AC61-2C93491E4825}" presName="dummy" presStyleCnt="0"/>
      <dgm:spPr/>
      <dgm:t>
        <a:bodyPr/>
        <a:lstStyle/>
        <a:p>
          <a:endParaRPr lang="es-ES"/>
        </a:p>
      </dgm:t>
    </dgm:pt>
    <dgm:pt modelId="{BA10C87E-0D4C-483B-8292-80F4AB857E09}" type="pres">
      <dgm:prSet presAssocID="{92DE3948-8764-4133-8F89-AA26098078AE}" presName="sibTrans" presStyleLbl="sibTrans2D1" presStyleIdx="1" presStyleCnt="6"/>
      <dgm:spPr/>
      <dgm:t>
        <a:bodyPr/>
        <a:lstStyle/>
        <a:p>
          <a:endParaRPr lang="es-ES"/>
        </a:p>
      </dgm:t>
    </dgm:pt>
    <dgm:pt modelId="{F5652656-2FF1-42B9-BEB7-A6473BA99750}" type="pres">
      <dgm:prSet presAssocID="{24C74BC8-A06D-48DA-A58D-CFF2491D15D7}" presName="node" presStyleLbl="node1" presStyleIdx="2" presStyleCnt="6" custScaleX="154419" custScaleY="139308" custRadScaleRad="114018" custRadScaleInc="-12714">
        <dgm:presLayoutVars>
          <dgm:bulletEnabled val="1"/>
        </dgm:presLayoutVars>
      </dgm:prSet>
      <dgm:spPr/>
      <dgm:t>
        <a:bodyPr/>
        <a:lstStyle/>
        <a:p>
          <a:endParaRPr lang="es-ES"/>
        </a:p>
      </dgm:t>
    </dgm:pt>
    <dgm:pt modelId="{4004C9C3-7EE6-4F1C-B1C8-778CAE445843}" type="pres">
      <dgm:prSet presAssocID="{24C74BC8-A06D-48DA-A58D-CFF2491D15D7}" presName="dummy" presStyleCnt="0"/>
      <dgm:spPr/>
      <dgm:t>
        <a:bodyPr/>
        <a:lstStyle/>
        <a:p>
          <a:endParaRPr lang="es-ES"/>
        </a:p>
      </dgm:t>
    </dgm:pt>
    <dgm:pt modelId="{098033EA-CF5D-43EA-8744-F76E3AD7CC8D}" type="pres">
      <dgm:prSet presAssocID="{A5F2BA58-BE31-4973-AB83-9F34B4BFDDE4}" presName="sibTrans" presStyleLbl="sibTrans2D1" presStyleIdx="2" presStyleCnt="6" custScaleX="127493" custScaleY="110571"/>
      <dgm:spPr/>
      <dgm:t>
        <a:bodyPr/>
        <a:lstStyle/>
        <a:p>
          <a:endParaRPr lang="es-ES"/>
        </a:p>
      </dgm:t>
    </dgm:pt>
    <dgm:pt modelId="{1BBC9648-4F15-4967-97BD-DA9B53DE14AD}" type="pres">
      <dgm:prSet presAssocID="{FFCA9EF5-C27F-483F-A534-AF8031382404}" presName="node" presStyleLbl="node1" presStyleIdx="3" presStyleCnt="6" custScaleX="154419" custScaleY="139308" custRadScaleRad="94001" custRadScaleInc="1">
        <dgm:presLayoutVars>
          <dgm:bulletEnabled val="1"/>
        </dgm:presLayoutVars>
      </dgm:prSet>
      <dgm:spPr/>
      <dgm:t>
        <a:bodyPr/>
        <a:lstStyle/>
        <a:p>
          <a:endParaRPr lang="es-ES"/>
        </a:p>
      </dgm:t>
    </dgm:pt>
    <dgm:pt modelId="{90DF95E5-6B88-409A-B080-3BCAB6494505}" type="pres">
      <dgm:prSet presAssocID="{FFCA9EF5-C27F-483F-A534-AF8031382404}" presName="dummy" presStyleCnt="0"/>
      <dgm:spPr/>
      <dgm:t>
        <a:bodyPr/>
        <a:lstStyle/>
        <a:p>
          <a:endParaRPr lang="es-ES"/>
        </a:p>
      </dgm:t>
    </dgm:pt>
    <dgm:pt modelId="{9B07BB65-6A91-4DFF-B89D-2A65955F31D0}" type="pres">
      <dgm:prSet presAssocID="{FC612BA0-1646-40E8-AAED-67AEE7F1263A}" presName="sibTrans" presStyleLbl="sibTrans2D1" presStyleIdx="3" presStyleCnt="6" custScaleX="107360" custScaleY="111578"/>
      <dgm:spPr/>
      <dgm:t>
        <a:bodyPr/>
        <a:lstStyle/>
        <a:p>
          <a:endParaRPr lang="es-ES"/>
        </a:p>
      </dgm:t>
    </dgm:pt>
    <dgm:pt modelId="{C71B7DA8-4242-4E46-B1CC-DDE63D03679A}" type="pres">
      <dgm:prSet presAssocID="{39B87DC9-7B4B-43D7-A447-8B383F9A5F68}" presName="node" presStyleLbl="node1" presStyleIdx="4" presStyleCnt="6" custScaleX="142826" custScaleY="136874" custRadScaleRad="119003" custRadScaleInc="2556">
        <dgm:presLayoutVars>
          <dgm:bulletEnabled val="1"/>
        </dgm:presLayoutVars>
      </dgm:prSet>
      <dgm:spPr/>
      <dgm:t>
        <a:bodyPr/>
        <a:lstStyle/>
        <a:p>
          <a:endParaRPr lang="es-ES"/>
        </a:p>
      </dgm:t>
    </dgm:pt>
    <dgm:pt modelId="{DE59F891-B28E-4784-8BA8-0C57D6BACD02}" type="pres">
      <dgm:prSet presAssocID="{39B87DC9-7B4B-43D7-A447-8B383F9A5F68}" presName="dummy" presStyleCnt="0"/>
      <dgm:spPr/>
      <dgm:t>
        <a:bodyPr/>
        <a:lstStyle/>
        <a:p>
          <a:endParaRPr lang="es-ES"/>
        </a:p>
      </dgm:t>
    </dgm:pt>
    <dgm:pt modelId="{763B20E2-E4C7-4956-BCE6-8DBFFAF26F56}" type="pres">
      <dgm:prSet presAssocID="{7B338F7E-7FCF-4EEA-A893-407D0ECA7A66}" presName="sibTrans" presStyleLbl="sibTrans2D1" presStyleIdx="4" presStyleCnt="6" custScaleX="121199" custScaleY="104851"/>
      <dgm:spPr/>
      <dgm:t>
        <a:bodyPr/>
        <a:lstStyle/>
        <a:p>
          <a:endParaRPr lang="es-ES"/>
        </a:p>
      </dgm:t>
    </dgm:pt>
    <dgm:pt modelId="{50D99D66-F0C3-486F-ACED-9C3BDEEDE27D}" type="pres">
      <dgm:prSet presAssocID="{EE76D441-BA19-4795-B98F-59A8285FAE29}" presName="node" presStyleLbl="node1" presStyleIdx="5" presStyleCnt="6" custScaleX="160995" custScaleY="147793" custRadScaleRad="117542" custRadScaleInc="-27803">
        <dgm:presLayoutVars>
          <dgm:bulletEnabled val="1"/>
        </dgm:presLayoutVars>
      </dgm:prSet>
      <dgm:spPr/>
      <dgm:t>
        <a:bodyPr/>
        <a:lstStyle/>
        <a:p>
          <a:endParaRPr lang="es-ES"/>
        </a:p>
      </dgm:t>
    </dgm:pt>
    <dgm:pt modelId="{EE11FF28-6809-4B2B-93CA-A3D051D610D9}" type="pres">
      <dgm:prSet presAssocID="{EE76D441-BA19-4795-B98F-59A8285FAE29}" presName="dummy" presStyleCnt="0"/>
      <dgm:spPr/>
      <dgm:t>
        <a:bodyPr/>
        <a:lstStyle/>
        <a:p>
          <a:endParaRPr lang="es-ES"/>
        </a:p>
      </dgm:t>
    </dgm:pt>
    <dgm:pt modelId="{1FC1BA87-7D01-4CA1-B810-F01956BD2BDB}" type="pres">
      <dgm:prSet presAssocID="{2B9A919C-AFCB-4C84-ABFF-C17A3F3F0493}" presName="sibTrans" presStyleLbl="sibTrans2D1" presStyleIdx="5" presStyleCnt="6" custScaleY="114414"/>
      <dgm:spPr/>
      <dgm:t>
        <a:bodyPr/>
        <a:lstStyle/>
        <a:p>
          <a:endParaRPr lang="es-ES"/>
        </a:p>
      </dgm:t>
    </dgm:pt>
  </dgm:ptLst>
  <dgm:cxnLst>
    <dgm:cxn modelId="{0978258B-D0A5-4978-ADAA-86F976EFEA05}" srcId="{689BD029-475A-41EA-8625-DADC082E116E}" destId="{D64197B4-8A41-437B-AC61-2C93491E4825}" srcOrd="1" destOrd="0" parTransId="{2ADA46CE-F114-4491-BDF3-21C11FB7944D}" sibTransId="{92DE3948-8764-4133-8F89-AA26098078AE}"/>
    <dgm:cxn modelId="{EBBE8536-9090-43E3-BAF5-7F6702FA3E3C}" srcId="{689BD029-475A-41EA-8625-DADC082E116E}" destId="{C5E07DAB-A868-489B-96EB-1884A2CAEE2E}" srcOrd="0" destOrd="0" parTransId="{4D52849A-1252-4E04-8521-F40D24A7666F}" sibTransId="{2DD64EA8-AF3C-45E1-BF4C-4B0764DEAC7B}"/>
    <dgm:cxn modelId="{FC90A259-0F83-4DFF-808D-F0FCAFC579EF}" type="presOf" srcId="{92DE3948-8764-4133-8F89-AA26098078AE}" destId="{BA10C87E-0D4C-483B-8292-80F4AB857E09}" srcOrd="0" destOrd="0" presId="urn:microsoft.com/office/officeart/2005/8/layout/radial6"/>
    <dgm:cxn modelId="{DAD243E5-1DA6-42CA-A63C-27866E4F71A0}" srcId="{689BD029-475A-41EA-8625-DADC082E116E}" destId="{24C74BC8-A06D-48DA-A58D-CFF2491D15D7}" srcOrd="2" destOrd="0" parTransId="{031D4E48-D9A5-44A6-A757-9F48CFA36639}" sibTransId="{A5F2BA58-BE31-4973-AB83-9F34B4BFDDE4}"/>
    <dgm:cxn modelId="{BC3058CE-FF92-4B28-8BD5-A0A80E5EC103}" type="presOf" srcId="{7B338F7E-7FCF-4EEA-A893-407D0ECA7A66}" destId="{763B20E2-E4C7-4956-BCE6-8DBFFAF26F56}" srcOrd="0" destOrd="0" presId="urn:microsoft.com/office/officeart/2005/8/layout/radial6"/>
    <dgm:cxn modelId="{C638C831-8646-4781-B4EE-86E219C29255}" type="presOf" srcId="{FFCA9EF5-C27F-483F-A534-AF8031382404}" destId="{1BBC9648-4F15-4967-97BD-DA9B53DE14AD}" srcOrd="0" destOrd="0" presId="urn:microsoft.com/office/officeart/2005/8/layout/radial6"/>
    <dgm:cxn modelId="{75B9E160-01B8-4CB7-AE3D-6A98F857CBD4}" type="presOf" srcId="{2B9A919C-AFCB-4C84-ABFF-C17A3F3F0493}" destId="{1FC1BA87-7D01-4CA1-B810-F01956BD2BDB}" srcOrd="0" destOrd="0" presId="urn:microsoft.com/office/officeart/2005/8/layout/radial6"/>
    <dgm:cxn modelId="{CCF2E58F-E093-4334-A434-04A665A36A34}" type="presOf" srcId="{689BD029-475A-41EA-8625-DADC082E116E}" destId="{FE36A30E-88C1-41F7-888A-EF31D9222AAF}" srcOrd="0" destOrd="0" presId="urn:microsoft.com/office/officeart/2005/8/layout/radial6"/>
    <dgm:cxn modelId="{BA23C7A9-E1FD-49A7-8DA8-6E186BD94EF0}" type="presOf" srcId="{FC612BA0-1646-40E8-AAED-67AEE7F1263A}" destId="{9B07BB65-6A91-4DFF-B89D-2A65955F31D0}" srcOrd="0" destOrd="0" presId="urn:microsoft.com/office/officeart/2005/8/layout/radial6"/>
    <dgm:cxn modelId="{D8B1D454-6910-48C6-A5E8-2DBB06BF6DEA}" srcId="{689BD029-475A-41EA-8625-DADC082E116E}" destId="{39B87DC9-7B4B-43D7-A447-8B383F9A5F68}" srcOrd="4" destOrd="0" parTransId="{8F48C3A5-E40C-4156-8F75-D9188187211F}" sibTransId="{7B338F7E-7FCF-4EEA-A893-407D0ECA7A66}"/>
    <dgm:cxn modelId="{61B2B711-BDC4-496D-B497-21DE297C8E8E}" type="presOf" srcId="{24C74BC8-A06D-48DA-A58D-CFF2491D15D7}" destId="{F5652656-2FF1-42B9-BEB7-A6473BA99750}" srcOrd="0" destOrd="0" presId="urn:microsoft.com/office/officeart/2005/8/layout/radial6"/>
    <dgm:cxn modelId="{AD695A2B-3CF3-46AD-8D24-6DC7D8BDB35F}" srcId="{5F87C0AC-EE01-4E13-9182-5DF83177A9A5}" destId="{689BD029-475A-41EA-8625-DADC082E116E}" srcOrd="0" destOrd="0" parTransId="{5B20203A-69AD-4123-987A-0BD9FFEA8E95}" sibTransId="{28AEF310-E81B-4C65-827D-3952D0014B5B}"/>
    <dgm:cxn modelId="{D6CD1EEF-5C44-49C0-8B29-11709BA814A8}" type="presOf" srcId="{EE76D441-BA19-4795-B98F-59A8285FAE29}" destId="{50D99D66-F0C3-486F-ACED-9C3BDEEDE27D}" srcOrd="0" destOrd="0" presId="urn:microsoft.com/office/officeart/2005/8/layout/radial6"/>
    <dgm:cxn modelId="{B3F40768-33B7-42E8-A399-261C6B0C4925}" type="presOf" srcId="{39B87DC9-7B4B-43D7-A447-8B383F9A5F68}" destId="{C71B7DA8-4242-4E46-B1CC-DDE63D03679A}" srcOrd="0" destOrd="0" presId="urn:microsoft.com/office/officeart/2005/8/layout/radial6"/>
    <dgm:cxn modelId="{13A5D215-2340-4974-A9AC-5DFEFFB6B831}" type="presOf" srcId="{5F87C0AC-EE01-4E13-9182-5DF83177A9A5}" destId="{246B1206-04DB-49A3-8FFE-F424C8019EE1}" srcOrd="0" destOrd="0" presId="urn:microsoft.com/office/officeart/2005/8/layout/radial6"/>
    <dgm:cxn modelId="{5181FF99-2B36-4821-8765-6C4A2E6EF1A7}" type="presOf" srcId="{A5F2BA58-BE31-4973-AB83-9F34B4BFDDE4}" destId="{098033EA-CF5D-43EA-8744-F76E3AD7CC8D}" srcOrd="0" destOrd="0" presId="urn:microsoft.com/office/officeart/2005/8/layout/radial6"/>
    <dgm:cxn modelId="{B25DB499-C2D3-49FC-A6D7-3A24D0A1ECA3}" srcId="{689BD029-475A-41EA-8625-DADC082E116E}" destId="{FFCA9EF5-C27F-483F-A534-AF8031382404}" srcOrd="3" destOrd="0" parTransId="{26296164-2D79-4F70-86B3-508CD622F528}" sibTransId="{FC612BA0-1646-40E8-AAED-67AEE7F1263A}"/>
    <dgm:cxn modelId="{5B597351-9C49-47FE-B3F0-47F25544B771}" type="presOf" srcId="{2DD64EA8-AF3C-45E1-BF4C-4B0764DEAC7B}" destId="{1E4340D9-F132-4AB0-BEE7-38DBAC307F5B}" srcOrd="0" destOrd="0" presId="urn:microsoft.com/office/officeart/2005/8/layout/radial6"/>
    <dgm:cxn modelId="{50B335F0-0021-42D8-838D-14E09D88909F}" srcId="{689BD029-475A-41EA-8625-DADC082E116E}" destId="{EE76D441-BA19-4795-B98F-59A8285FAE29}" srcOrd="5" destOrd="0" parTransId="{F83ED73A-DF97-4FE9-B532-74F39AB5331F}" sibTransId="{2B9A919C-AFCB-4C84-ABFF-C17A3F3F0493}"/>
    <dgm:cxn modelId="{5CCC893E-02D1-4475-A8BC-6C14AAFA4F72}" type="presOf" srcId="{C5E07DAB-A868-489B-96EB-1884A2CAEE2E}" destId="{C2D1668D-A9C2-4F8E-A415-99F4E1D441AF}" srcOrd="0" destOrd="0" presId="urn:microsoft.com/office/officeart/2005/8/layout/radial6"/>
    <dgm:cxn modelId="{71F07A0F-1E7F-49E7-AAF1-D0D28F31FE1D}" type="presOf" srcId="{D64197B4-8A41-437B-AC61-2C93491E4825}" destId="{4E1AA318-9928-44EE-8901-F38882C53C95}" srcOrd="0" destOrd="0" presId="urn:microsoft.com/office/officeart/2005/8/layout/radial6"/>
    <dgm:cxn modelId="{CF730A1C-7076-4B45-9E5F-41905AEDA800}" type="presParOf" srcId="{246B1206-04DB-49A3-8FFE-F424C8019EE1}" destId="{FE36A30E-88C1-41F7-888A-EF31D9222AAF}" srcOrd="0" destOrd="0" presId="urn:microsoft.com/office/officeart/2005/8/layout/radial6"/>
    <dgm:cxn modelId="{A39A1B68-FA82-425D-BAA4-1E6E607B5BD9}" type="presParOf" srcId="{246B1206-04DB-49A3-8FFE-F424C8019EE1}" destId="{C2D1668D-A9C2-4F8E-A415-99F4E1D441AF}" srcOrd="1" destOrd="0" presId="urn:microsoft.com/office/officeart/2005/8/layout/radial6"/>
    <dgm:cxn modelId="{08B1ED83-8105-435A-96A1-4EC1AA84C981}" type="presParOf" srcId="{246B1206-04DB-49A3-8FFE-F424C8019EE1}" destId="{1E63A3CA-E6BB-444C-B116-52AA517CD759}" srcOrd="2" destOrd="0" presId="urn:microsoft.com/office/officeart/2005/8/layout/radial6"/>
    <dgm:cxn modelId="{3014B2CF-BCB8-4380-9C54-4620A75FEAC4}" type="presParOf" srcId="{246B1206-04DB-49A3-8FFE-F424C8019EE1}" destId="{1E4340D9-F132-4AB0-BEE7-38DBAC307F5B}" srcOrd="3" destOrd="0" presId="urn:microsoft.com/office/officeart/2005/8/layout/radial6"/>
    <dgm:cxn modelId="{D0AEB44B-4500-424E-BE47-62E257808D96}" type="presParOf" srcId="{246B1206-04DB-49A3-8FFE-F424C8019EE1}" destId="{4E1AA318-9928-44EE-8901-F38882C53C95}" srcOrd="4" destOrd="0" presId="urn:microsoft.com/office/officeart/2005/8/layout/radial6"/>
    <dgm:cxn modelId="{76695E4A-B691-48CE-8C21-9452D0A13CBA}" type="presParOf" srcId="{246B1206-04DB-49A3-8FFE-F424C8019EE1}" destId="{1BB6A740-0FEB-447B-B53C-59D4A4CD081B}" srcOrd="5" destOrd="0" presId="urn:microsoft.com/office/officeart/2005/8/layout/radial6"/>
    <dgm:cxn modelId="{605ED3FF-F5A8-4A0D-93F7-411F55B56577}" type="presParOf" srcId="{246B1206-04DB-49A3-8FFE-F424C8019EE1}" destId="{BA10C87E-0D4C-483B-8292-80F4AB857E09}" srcOrd="6" destOrd="0" presId="urn:microsoft.com/office/officeart/2005/8/layout/radial6"/>
    <dgm:cxn modelId="{9CE14EBC-45B8-42ED-8934-485B901B8D95}" type="presParOf" srcId="{246B1206-04DB-49A3-8FFE-F424C8019EE1}" destId="{F5652656-2FF1-42B9-BEB7-A6473BA99750}" srcOrd="7" destOrd="0" presId="urn:microsoft.com/office/officeart/2005/8/layout/radial6"/>
    <dgm:cxn modelId="{3CDF42D5-F017-485B-9EC3-857539580970}" type="presParOf" srcId="{246B1206-04DB-49A3-8FFE-F424C8019EE1}" destId="{4004C9C3-7EE6-4F1C-B1C8-778CAE445843}" srcOrd="8" destOrd="0" presId="urn:microsoft.com/office/officeart/2005/8/layout/radial6"/>
    <dgm:cxn modelId="{EB1723F5-8A28-40DA-A9F1-EEAA9B900A24}" type="presParOf" srcId="{246B1206-04DB-49A3-8FFE-F424C8019EE1}" destId="{098033EA-CF5D-43EA-8744-F76E3AD7CC8D}" srcOrd="9" destOrd="0" presId="urn:microsoft.com/office/officeart/2005/8/layout/radial6"/>
    <dgm:cxn modelId="{CA4777A7-4497-491D-822E-259A7FD3BF57}" type="presParOf" srcId="{246B1206-04DB-49A3-8FFE-F424C8019EE1}" destId="{1BBC9648-4F15-4967-97BD-DA9B53DE14AD}" srcOrd="10" destOrd="0" presId="urn:microsoft.com/office/officeart/2005/8/layout/radial6"/>
    <dgm:cxn modelId="{8D037F80-6B92-4CBA-97F0-21446F094141}" type="presParOf" srcId="{246B1206-04DB-49A3-8FFE-F424C8019EE1}" destId="{90DF95E5-6B88-409A-B080-3BCAB6494505}" srcOrd="11" destOrd="0" presId="urn:microsoft.com/office/officeart/2005/8/layout/radial6"/>
    <dgm:cxn modelId="{45ADA4DB-D0D0-425E-A413-519AD7958011}" type="presParOf" srcId="{246B1206-04DB-49A3-8FFE-F424C8019EE1}" destId="{9B07BB65-6A91-4DFF-B89D-2A65955F31D0}" srcOrd="12" destOrd="0" presId="urn:microsoft.com/office/officeart/2005/8/layout/radial6"/>
    <dgm:cxn modelId="{CAEE2EFC-0F17-4417-8BC0-A138E404A3F5}" type="presParOf" srcId="{246B1206-04DB-49A3-8FFE-F424C8019EE1}" destId="{C71B7DA8-4242-4E46-B1CC-DDE63D03679A}" srcOrd="13" destOrd="0" presId="urn:microsoft.com/office/officeart/2005/8/layout/radial6"/>
    <dgm:cxn modelId="{E093CB61-686D-40BC-8AD9-B624EECB2283}" type="presParOf" srcId="{246B1206-04DB-49A3-8FFE-F424C8019EE1}" destId="{DE59F891-B28E-4784-8BA8-0C57D6BACD02}" srcOrd="14" destOrd="0" presId="urn:microsoft.com/office/officeart/2005/8/layout/radial6"/>
    <dgm:cxn modelId="{1D4DD04B-42E7-4A00-B733-511185CA9755}" type="presParOf" srcId="{246B1206-04DB-49A3-8FFE-F424C8019EE1}" destId="{763B20E2-E4C7-4956-BCE6-8DBFFAF26F56}" srcOrd="15" destOrd="0" presId="urn:microsoft.com/office/officeart/2005/8/layout/radial6"/>
    <dgm:cxn modelId="{375C00D0-2076-4B19-9DA8-EA18021AE718}" type="presParOf" srcId="{246B1206-04DB-49A3-8FFE-F424C8019EE1}" destId="{50D99D66-F0C3-486F-ACED-9C3BDEEDE27D}" srcOrd="16" destOrd="0" presId="urn:microsoft.com/office/officeart/2005/8/layout/radial6"/>
    <dgm:cxn modelId="{A04D6D12-4E7D-47CD-A9B9-07FE09D554D4}" type="presParOf" srcId="{246B1206-04DB-49A3-8FFE-F424C8019EE1}" destId="{EE11FF28-6809-4B2B-93CA-A3D051D610D9}" srcOrd="17" destOrd="0" presId="urn:microsoft.com/office/officeart/2005/8/layout/radial6"/>
    <dgm:cxn modelId="{0581F797-D440-448F-BDBC-1AB9E672134C}" type="presParOf" srcId="{246B1206-04DB-49A3-8FFE-F424C8019EE1}" destId="{1FC1BA87-7D01-4CA1-B810-F01956BD2BDB}"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92A76-7F80-4ADA-8FFA-82E4C7CD5EF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F4F8A26-EB14-4E2C-B9AC-81C1309B8897}">
      <dgm:prSet phldrT="[Texto]" custT="1"/>
      <dgm:spPr/>
      <dgm:t>
        <a:bodyPr/>
        <a:lstStyle/>
        <a:p>
          <a:pPr algn="just"/>
          <a:r>
            <a:rPr lang="es-EC" sz="2400" dirty="0"/>
            <a:t>Búsqueda de Metodologías de AI</a:t>
          </a:r>
          <a:endParaRPr lang="es-ES" sz="2400" dirty="0"/>
        </a:p>
      </dgm:t>
    </dgm:pt>
    <dgm:pt modelId="{3B3B427B-4181-4270-8C8C-E89212CE2D3B}" type="parTrans" cxnId="{59F729BD-1D18-494A-9EFE-53998B631D3A}">
      <dgm:prSet/>
      <dgm:spPr/>
      <dgm:t>
        <a:bodyPr/>
        <a:lstStyle/>
        <a:p>
          <a:pPr algn="just"/>
          <a:endParaRPr lang="es-ES" sz="2400"/>
        </a:p>
      </dgm:t>
    </dgm:pt>
    <dgm:pt modelId="{C5700470-3A4F-417F-BFA9-224F5941C2A5}" type="sibTrans" cxnId="{59F729BD-1D18-494A-9EFE-53998B631D3A}">
      <dgm:prSet/>
      <dgm:spPr/>
      <dgm:t>
        <a:bodyPr/>
        <a:lstStyle/>
        <a:p>
          <a:pPr algn="just"/>
          <a:endParaRPr lang="es-ES" sz="2400"/>
        </a:p>
      </dgm:t>
    </dgm:pt>
    <dgm:pt modelId="{E80BA8F9-A6F8-45CD-BCC1-9903C0A530C4}">
      <dgm:prSet phldrT="[Texto]" custT="1"/>
      <dgm:spPr/>
      <dgm:t>
        <a:bodyPr/>
        <a:lstStyle/>
        <a:p>
          <a:pPr algn="just"/>
          <a:r>
            <a:rPr lang="es-EC" sz="2400" dirty="0"/>
            <a:t>Selección de Metodologías de AI</a:t>
          </a:r>
          <a:endParaRPr lang="es-ES" sz="2400" dirty="0"/>
        </a:p>
      </dgm:t>
    </dgm:pt>
    <dgm:pt modelId="{13DE427D-5E8F-4286-8B29-A0DE015D3A73}" type="parTrans" cxnId="{7D71B19E-532F-4B44-AC83-8A8FF482DC5F}">
      <dgm:prSet/>
      <dgm:spPr/>
      <dgm:t>
        <a:bodyPr/>
        <a:lstStyle/>
        <a:p>
          <a:pPr algn="just"/>
          <a:endParaRPr lang="es-ES" sz="2400"/>
        </a:p>
      </dgm:t>
    </dgm:pt>
    <dgm:pt modelId="{2653ADA5-2473-4129-80C7-458F16E94522}" type="sibTrans" cxnId="{7D71B19E-532F-4B44-AC83-8A8FF482DC5F}">
      <dgm:prSet/>
      <dgm:spPr/>
      <dgm:t>
        <a:bodyPr/>
        <a:lstStyle/>
        <a:p>
          <a:pPr algn="just"/>
          <a:endParaRPr lang="es-ES" sz="2400"/>
        </a:p>
      </dgm:t>
    </dgm:pt>
    <dgm:pt modelId="{9458E333-F914-4ECC-8ACF-F6F4EE9A4A98}">
      <dgm:prSet phldrT="[Texto]" custT="1"/>
      <dgm:spPr/>
      <dgm:t>
        <a:bodyPr/>
        <a:lstStyle/>
        <a:p>
          <a:pPr algn="just"/>
          <a:r>
            <a:rPr lang="es-ES" sz="2400" dirty="0"/>
            <a:t>Definición de parámetros asociados al RI</a:t>
          </a:r>
        </a:p>
      </dgm:t>
    </dgm:pt>
    <dgm:pt modelId="{B6C786C0-C54B-478C-B73F-3C90AC52629A}" type="parTrans" cxnId="{230744C3-7564-4555-9B21-771C3C9233AA}">
      <dgm:prSet/>
      <dgm:spPr/>
      <dgm:t>
        <a:bodyPr/>
        <a:lstStyle/>
        <a:p>
          <a:pPr algn="just"/>
          <a:endParaRPr lang="es-ES" sz="2400"/>
        </a:p>
      </dgm:t>
    </dgm:pt>
    <dgm:pt modelId="{F5241902-3810-445C-AE9A-ACCD2047C80C}" type="sibTrans" cxnId="{230744C3-7564-4555-9B21-771C3C9233AA}">
      <dgm:prSet/>
      <dgm:spPr/>
      <dgm:t>
        <a:bodyPr/>
        <a:lstStyle/>
        <a:p>
          <a:pPr algn="just"/>
          <a:endParaRPr lang="es-ES" sz="2400"/>
        </a:p>
      </dgm:t>
    </dgm:pt>
    <dgm:pt modelId="{CC915FD6-4847-4F09-AEAB-139979E85A8E}" type="pres">
      <dgm:prSet presAssocID="{6CD92A76-7F80-4ADA-8FFA-82E4C7CD5EFD}" presName="rootnode" presStyleCnt="0">
        <dgm:presLayoutVars>
          <dgm:chMax/>
          <dgm:chPref/>
          <dgm:dir/>
          <dgm:animLvl val="lvl"/>
        </dgm:presLayoutVars>
      </dgm:prSet>
      <dgm:spPr/>
      <dgm:t>
        <a:bodyPr/>
        <a:lstStyle/>
        <a:p>
          <a:endParaRPr lang="es-ES"/>
        </a:p>
      </dgm:t>
    </dgm:pt>
    <dgm:pt modelId="{E795731C-0382-477B-B453-895A5CD72104}" type="pres">
      <dgm:prSet presAssocID="{BF4F8A26-EB14-4E2C-B9AC-81C1309B8897}" presName="composite" presStyleCnt="0"/>
      <dgm:spPr/>
    </dgm:pt>
    <dgm:pt modelId="{F9631832-C656-4E5B-9B69-33CE1454F61F}" type="pres">
      <dgm:prSet presAssocID="{BF4F8A26-EB14-4E2C-B9AC-81C1309B8897}" presName="LShape" presStyleLbl="alignNode1" presStyleIdx="0" presStyleCnt="5"/>
      <dgm:spPr/>
    </dgm:pt>
    <dgm:pt modelId="{C8AFD045-EB94-4A82-BCBB-993E5C79937E}" type="pres">
      <dgm:prSet presAssocID="{BF4F8A26-EB14-4E2C-B9AC-81C1309B8897}" presName="ParentText" presStyleLbl="revTx" presStyleIdx="0" presStyleCnt="3">
        <dgm:presLayoutVars>
          <dgm:chMax val="0"/>
          <dgm:chPref val="0"/>
          <dgm:bulletEnabled val="1"/>
        </dgm:presLayoutVars>
      </dgm:prSet>
      <dgm:spPr/>
      <dgm:t>
        <a:bodyPr/>
        <a:lstStyle/>
        <a:p>
          <a:endParaRPr lang="es-ES"/>
        </a:p>
      </dgm:t>
    </dgm:pt>
    <dgm:pt modelId="{8C5B9AAD-5F78-4B63-A9F3-088A7BD0CA15}" type="pres">
      <dgm:prSet presAssocID="{BF4F8A26-EB14-4E2C-B9AC-81C1309B8897}" presName="Triangle" presStyleLbl="alignNode1" presStyleIdx="1" presStyleCnt="5"/>
      <dgm:spPr/>
    </dgm:pt>
    <dgm:pt modelId="{24EE64EB-346C-4E63-BD8E-F067BAA3A055}" type="pres">
      <dgm:prSet presAssocID="{C5700470-3A4F-417F-BFA9-224F5941C2A5}" presName="sibTrans" presStyleCnt="0"/>
      <dgm:spPr/>
    </dgm:pt>
    <dgm:pt modelId="{9AEE1528-3D6C-43F5-BBE5-4CBD0F6EA2DC}" type="pres">
      <dgm:prSet presAssocID="{C5700470-3A4F-417F-BFA9-224F5941C2A5}" presName="space" presStyleCnt="0"/>
      <dgm:spPr/>
    </dgm:pt>
    <dgm:pt modelId="{7DFFAA75-9A2B-426B-B416-B6FCE82E7610}" type="pres">
      <dgm:prSet presAssocID="{E80BA8F9-A6F8-45CD-BCC1-9903C0A530C4}" presName="composite" presStyleCnt="0"/>
      <dgm:spPr/>
    </dgm:pt>
    <dgm:pt modelId="{0E3BEE11-9435-4200-900D-7745E74C0367}" type="pres">
      <dgm:prSet presAssocID="{E80BA8F9-A6F8-45CD-BCC1-9903C0A530C4}" presName="LShape" presStyleLbl="alignNode1" presStyleIdx="2" presStyleCnt="5"/>
      <dgm:spPr/>
    </dgm:pt>
    <dgm:pt modelId="{9DD4FACC-9041-4FFB-AB4C-5FA82B605197}" type="pres">
      <dgm:prSet presAssocID="{E80BA8F9-A6F8-45CD-BCC1-9903C0A530C4}" presName="ParentText" presStyleLbl="revTx" presStyleIdx="1" presStyleCnt="3">
        <dgm:presLayoutVars>
          <dgm:chMax val="0"/>
          <dgm:chPref val="0"/>
          <dgm:bulletEnabled val="1"/>
        </dgm:presLayoutVars>
      </dgm:prSet>
      <dgm:spPr/>
      <dgm:t>
        <a:bodyPr/>
        <a:lstStyle/>
        <a:p>
          <a:endParaRPr lang="es-ES"/>
        </a:p>
      </dgm:t>
    </dgm:pt>
    <dgm:pt modelId="{1C163557-E470-477B-9A84-4F13A714F81A}" type="pres">
      <dgm:prSet presAssocID="{E80BA8F9-A6F8-45CD-BCC1-9903C0A530C4}" presName="Triangle" presStyleLbl="alignNode1" presStyleIdx="3" presStyleCnt="5"/>
      <dgm:spPr/>
    </dgm:pt>
    <dgm:pt modelId="{AC6DB4D9-F14A-47A6-9106-7DB9DB525F39}" type="pres">
      <dgm:prSet presAssocID="{2653ADA5-2473-4129-80C7-458F16E94522}" presName="sibTrans" presStyleCnt="0"/>
      <dgm:spPr/>
    </dgm:pt>
    <dgm:pt modelId="{ED19A99D-6A40-4F51-9AAA-4C5082AF6B94}" type="pres">
      <dgm:prSet presAssocID="{2653ADA5-2473-4129-80C7-458F16E94522}" presName="space" presStyleCnt="0"/>
      <dgm:spPr/>
    </dgm:pt>
    <dgm:pt modelId="{86A63010-3180-413A-9930-71A24FA71D5D}" type="pres">
      <dgm:prSet presAssocID="{9458E333-F914-4ECC-8ACF-F6F4EE9A4A98}" presName="composite" presStyleCnt="0"/>
      <dgm:spPr/>
    </dgm:pt>
    <dgm:pt modelId="{46848D8D-3E1A-41E3-BF3E-63491401F231}" type="pres">
      <dgm:prSet presAssocID="{9458E333-F914-4ECC-8ACF-F6F4EE9A4A98}" presName="LShape" presStyleLbl="alignNode1" presStyleIdx="4" presStyleCnt="5"/>
      <dgm:spPr/>
    </dgm:pt>
    <dgm:pt modelId="{ED3FFEB6-2EE4-4D79-B230-300262E53445}" type="pres">
      <dgm:prSet presAssocID="{9458E333-F914-4ECC-8ACF-F6F4EE9A4A98}" presName="ParentText" presStyleLbl="revTx" presStyleIdx="2" presStyleCnt="3">
        <dgm:presLayoutVars>
          <dgm:chMax val="0"/>
          <dgm:chPref val="0"/>
          <dgm:bulletEnabled val="1"/>
        </dgm:presLayoutVars>
      </dgm:prSet>
      <dgm:spPr/>
      <dgm:t>
        <a:bodyPr/>
        <a:lstStyle/>
        <a:p>
          <a:endParaRPr lang="es-ES"/>
        </a:p>
      </dgm:t>
    </dgm:pt>
  </dgm:ptLst>
  <dgm:cxnLst>
    <dgm:cxn modelId="{9FF3C5B9-F430-48FB-8C3C-C7873152AD37}" type="presOf" srcId="{6CD92A76-7F80-4ADA-8FFA-82E4C7CD5EFD}" destId="{CC915FD6-4847-4F09-AEAB-139979E85A8E}" srcOrd="0" destOrd="0" presId="urn:microsoft.com/office/officeart/2009/3/layout/StepUpProcess"/>
    <dgm:cxn modelId="{B728C040-7363-4262-A8F8-346496B0FE9D}" type="presOf" srcId="{BF4F8A26-EB14-4E2C-B9AC-81C1309B8897}" destId="{C8AFD045-EB94-4A82-BCBB-993E5C79937E}" srcOrd="0" destOrd="0" presId="urn:microsoft.com/office/officeart/2009/3/layout/StepUpProcess"/>
    <dgm:cxn modelId="{230744C3-7564-4555-9B21-771C3C9233AA}" srcId="{6CD92A76-7F80-4ADA-8FFA-82E4C7CD5EFD}" destId="{9458E333-F914-4ECC-8ACF-F6F4EE9A4A98}" srcOrd="2" destOrd="0" parTransId="{B6C786C0-C54B-478C-B73F-3C90AC52629A}" sibTransId="{F5241902-3810-445C-AE9A-ACCD2047C80C}"/>
    <dgm:cxn modelId="{27EC32E1-610C-433F-89CA-4748D31E206C}" type="presOf" srcId="{E80BA8F9-A6F8-45CD-BCC1-9903C0A530C4}" destId="{9DD4FACC-9041-4FFB-AB4C-5FA82B605197}" srcOrd="0" destOrd="0" presId="urn:microsoft.com/office/officeart/2009/3/layout/StepUpProcess"/>
    <dgm:cxn modelId="{7D71B19E-532F-4B44-AC83-8A8FF482DC5F}" srcId="{6CD92A76-7F80-4ADA-8FFA-82E4C7CD5EFD}" destId="{E80BA8F9-A6F8-45CD-BCC1-9903C0A530C4}" srcOrd="1" destOrd="0" parTransId="{13DE427D-5E8F-4286-8B29-A0DE015D3A73}" sibTransId="{2653ADA5-2473-4129-80C7-458F16E94522}"/>
    <dgm:cxn modelId="{11EC0C71-FF00-48A1-B460-8C7AC36FA739}" type="presOf" srcId="{9458E333-F914-4ECC-8ACF-F6F4EE9A4A98}" destId="{ED3FFEB6-2EE4-4D79-B230-300262E53445}" srcOrd="0" destOrd="0" presId="urn:microsoft.com/office/officeart/2009/3/layout/StepUpProcess"/>
    <dgm:cxn modelId="{59F729BD-1D18-494A-9EFE-53998B631D3A}" srcId="{6CD92A76-7F80-4ADA-8FFA-82E4C7CD5EFD}" destId="{BF4F8A26-EB14-4E2C-B9AC-81C1309B8897}" srcOrd="0" destOrd="0" parTransId="{3B3B427B-4181-4270-8C8C-E89212CE2D3B}" sibTransId="{C5700470-3A4F-417F-BFA9-224F5941C2A5}"/>
    <dgm:cxn modelId="{A73D7D15-D76B-477E-BD67-F4949964681F}" type="presParOf" srcId="{CC915FD6-4847-4F09-AEAB-139979E85A8E}" destId="{E795731C-0382-477B-B453-895A5CD72104}" srcOrd="0" destOrd="0" presId="urn:microsoft.com/office/officeart/2009/3/layout/StepUpProcess"/>
    <dgm:cxn modelId="{AACFF58A-21FF-4CDF-B62B-2ADEDE854CBE}" type="presParOf" srcId="{E795731C-0382-477B-B453-895A5CD72104}" destId="{F9631832-C656-4E5B-9B69-33CE1454F61F}" srcOrd="0" destOrd="0" presId="urn:microsoft.com/office/officeart/2009/3/layout/StepUpProcess"/>
    <dgm:cxn modelId="{C8454635-09E8-49FD-A370-F61804A9B908}" type="presParOf" srcId="{E795731C-0382-477B-B453-895A5CD72104}" destId="{C8AFD045-EB94-4A82-BCBB-993E5C79937E}" srcOrd="1" destOrd="0" presId="urn:microsoft.com/office/officeart/2009/3/layout/StepUpProcess"/>
    <dgm:cxn modelId="{4EBEAB84-B992-4B93-8167-542ADB4920D4}" type="presParOf" srcId="{E795731C-0382-477B-B453-895A5CD72104}" destId="{8C5B9AAD-5F78-4B63-A9F3-088A7BD0CA15}" srcOrd="2" destOrd="0" presId="urn:microsoft.com/office/officeart/2009/3/layout/StepUpProcess"/>
    <dgm:cxn modelId="{086FE023-6861-4E34-ADEA-B876A6761905}" type="presParOf" srcId="{CC915FD6-4847-4F09-AEAB-139979E85A8E}" destId="{24EE64EB-346C-4E63-BD8E-F067BAA3A055}" srcOrd="1" destOrd="0" presId="urn:microsoft.com/office/officeart/2009/3/layout/StepUpProcess"/>
    <dgm:cxn modelId="{5021022F-F7FF-4484-8F52-07EA60368160}" type="presParOf" srcId="{24EE64EB-346C-4E63-BD8E-F067BAA3A055}" destId="{9AEE1528-3D6C-43F5-BBE5-4CBD0F6EA2DC}" srcOrd="0" destOrd="0" presId="urn:microsoft.com/office/officeart/2009/3/layout/StepUpProcess"/>
    <dgm:cxn modelId="{552EAA50-D14C-4F8A-B3AF-72578A691805}" type="presParOf" srcId="{CC915FD6-4847-4F09-AEAB-139979E85A8E}" destId="{7DFFAA75-9A2B-426B-B416-B6FCE82E7610}" srcOrd="2" destOrd="0" presId="urn:microsoft.com/office/officeart/2009/3/layout/StepUpProcess"/>
    <dgm:cxn modelId="{8D6573CC-87D9-4368-8643-59A8BE7A6A67}" type="presParOf" srcId="{7DFFAA75-9A2B-426B-B416-B6FCE82E7610}" destId="{0E3BEE11-9435-4200-900D-7745E74C0367}" srcOrd="0" destOrd="0" presId="urn:microsoft.com/office/officeart/2009/3/layout/StepUpProcess"/>
    <dgm:cxn modelId="{CD361415-11BA-4D5B-B2AB-5BC8B1AD0426}" type="presParOf" srcId="{7DFFAA75-9A2B-426B-B416-B6FCE82E7610}" destId="{9DD4FACC-9041-4FFB-AB4C-5FA82B605197}" srcOrd="1" destOrd="0" presId="urn:microsoft.com/office/officeart/2009/3/layout/StepUpProcess"/>
    <dgm:cxn modelId="{6976DF60-D40F-4DAB-9155-08390EF79DE7}" type="presParOf" srcId="{7DFFAA75-9A2B-426B-B416-B6FCE82E7610}" destId="{1C163557-E470-477B-9A84-4F13A714F81A}" srcOrd="2" destOrd="0" presId="urn:microsoft.com/office/officeart/2009/3/layout/StepUpProcess"/>
    <dgm:cxn modelId="{0BB76734-90C2-46CC-A7BD-DE399486F2F5}" type="presParOf" srcId="{CC915FD6-4847-4F09-AEAB-139979E85A8E}" destId="{AC6DB4D9-F14A-47A6-9106-7DB9DB525F39}" srcOrd="3" destOrd="0" presId="urn:microsoft.com/office/officeart/2009/3/layout/StepUpProcess"/>
    <dgm:cxn modelId="{5B06DBFA-EA45-474E-9807-E6A6D2E81C2A}" type="presParOf" srcId="{AC6DB4D9-F14A-47A6-9106-7DB9DB525F39}" destId="{ED19A99D-6A40-4F51-9AAA-4C5082AF6B94}" srcOrd="0" destOrd="0" presId="urn:microsoft.com/office/officeart/2009/3/layout/StepUpProcess"/>
    <dgm:cxn modelId="{F59D168C-8B29-4240-88EF-BE3D093FEEF4}" type="presParOf" srcId="{CC915FD6-4847-4F09-AEAB-139979E85A8E}" destId="{86A63010-3180-413A-9930-71A24FA71D5D}" srcOrd="4" destOrd="0" presId="urn:microsoft.com/office/officeart/2009/3/layout/StepUpProcess"/>
    <dgm:cxn modelId="{5DECA12E-8E98-41B9-91B0-2BC9E133735F}" type="presParOf" srcId="{86A63010-3180-413A-9930-71A24FA71D5D}" destId="{46848D8D-3E1A-41E3-BF3E-63491401F231}" srcOrd="0" destOrd="0" presId="urn:microsoft.com/office/officeart/2009/3/layout/StepUpProcess"/>
    <dgm:cxn modelId="{77BB4B8B-453B-4491-9238-0D137D5B1AAE}" type="presParOf" srcId="{86A63010-3180-413A-9930-71A24FA71D5D}" destId="{ED3FFEB6-2EE4-4D79-B230-300262E5344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D92A76-7F80-4ADA-8FFA-82E4C7CD5EF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F4F8A26-EB14-4E2C-B9AC-81C1309B8897}">
      <dgm:prSet phldrT="[Texto]" custT="1"/>
      <dgm:spPr/>
      <dgm:t>
        <a:bodyPr/>
        <a:lstStyle/>
        <a:p>
          <a:pPr algn="just"/>
          <a:r>
            <a:rPr lang="es-ES" sz="2400" dirty="0"/>
            <a:t>Apreciación de Parámetros Asociados al RI</a:t>
          </a:r>
        </a:p>
      </dgm:t>
    </dgm:pt>
    <dgm:pt modelId="{3B3B427B-4181-4270-8C8C-E89212CE2D3B}" type="parTrans" cxnId="{59F729BD-1D18-494A-9EFE-53998B631D3A}">
      <dgm:prSet/>
      <dgm:spPr/>
      <dgm:t>
        <a:bodyPr/>
        <a:lstStyle/>
        <a:p>
          <a:pPr algn="just"/>
          <a:endParaRPr lang="es-ES" sz="2400"/>
        </a:p>
      </dgm:t>
    </dgm:pt>
    <dgm:pt modelId="{C5700470-3A4F-417F-BFA9-224F5941C2A5}" type="sibTrans" cxnId="{59F729BD-1D18-494A-9EFE-53998B631D3A}">
      <dgm:prSet/>
      <dgm:spPr/>
      <dgm:t>
        <a:bodyPr/>
        <a:lstStyle/>
        <a:p>
          <a:pPr algn="just"/>
          <a:endParaRPr lang="es-ES" sz="2400"/>
        </a:p>
      </dgm:t>
    </dgm:pt>
    <dgm:pt modelId="{E80BA8F9-A6F8-45CD-BCC1-9903C0A530C4}">
      <dgm:prSet phldrT="[Texto]" custT="1"/>
      <dgm:spPr/>
      <dgm:t>
        <a:bodyPr/>
        <a:lstStyle/>
        <a:p>
          <a:pPr algn="just"/>
          <a:r>
            <a:rPr lang="es-ES" sz="2400" dirty="0"/>
            <a:t>Priorización de Parámetros</a:t>
          </a:r>
        </a:p>
      </dgm:t>
    </dgm:pt>
    <dgm:pt modelId="{13DE427D-5E8F-4286-8B29-A0DE015D3A73}" type="parTrans" cxnId="{7D71B19E-532F-4B44-AC83-8A8FF482DC5F}">
      <dgm:prSet/>
      <dgm:spPr/>
      <dgm:t>
        <a:bodyPr/>
        <a:lstStyle/>
        <a:p>
          <a:pPr algn="just"/>
          <a:endParaRPr lang="es-ES" sz="2400"/>
        </a:p>
      </dgm:t>
    </dgm:pt>
    <dgm:pt modelId="{2653ADA5-2473-4129-80C7-458F16E94522}" type="sibTrans" cxnId="{7D71B19E-532F-4B44-AC83-8A8FF482DC5F}">
      <dgm:prSet/>
      <dgm:spPr/>
      <dgm:t>
        <a:bodyPr/>
        <a:lstStyle/>
        <a:p>
          <a:pPr algn="just"/>
          <a:endParaRPr lang="es-ES" sz="2400"/>
        </a:p>
      </dgm:t>
    </dgm:pt>
    <dgm:pt modelId="{9458E333-F914-4ECC-8ACF-F6F4EE9A4A98}">
      <dgm:prSet phldrT="[Texto]" custT="1"/>
      <dgm:spPr/>
      <dgm:t>
        <a:bodyPr/>
        <a:lstStyle/>
        <a:p>
          <a:pPr algn="just"/>
          <a:r>
            <a:rPr lang="es-EC" sz="2400" dirty="0"/>
            <a:t>Definición y Aplicación del Modelo</a:t>
          </a:r>
          <a:endParaRPr lang="es-ES" sz="2400" dirty="0"/>
        </a:p>
      </dgm:t>
    </dgm:pt>
    <dgm:pt modelId="{B6C786C0-C54B-478C-B73F-3C90AC52629A}" type="parTrans" cxnId="{230744C3-7564-4555-9B21-771C3C9233AA}">
      <dgm:prSet/>
      <dgm:spPr/>
      <dgm:t>
        <a:bodyPr/>
        <a:lstStyle/>
        <a:p>
          <a:pPr algn="just"/>
          <a:endParaRPr lang="es-ES" sz="2400"/>
        </a:p>
      </dgm:t>
    </dgm:pt>
    <dgm:pt modelId="{F5241902-3810-445C-AE9A-ACCD2047C80C}" type="sibTrans" cxnId="{230744C3-7564-4555-9B21-771C3C9233AA}">
      <dgm:prSet/>
      <dgm:spPr/>
      <dgm:t>
        <a:bodyPr/>
        <a:lstStyle/>
        <a:p>
          <a:pPr algn="just"/>
          <a:endParaRPr lang="es-ES" sz="2400"/>
        </a:p>
      </dgm:t>
    </dgm:pt>
    <dgm:pt modelId="{CC915FD6-4847-4F09-AEAB-139979E85A8E}" type="pres">
      <dgm:prSet presAssocID="{6CD92A76-7F80-4ADA-8FFA-82E4C7CD5EFD}" presName="rootnode" presStyleCnt="0">
        <dgm:presLayoutVars>
          <dgm:chMax/>
          <dgm:chPref/>
          <dgm:dir/>
          <dgm:animLvl val="lvl"/>
        </dgm:presLayoutVars>
      </dgm:prSet>
      <dgm:spPr/>
      <dgm:t>
        <a:bodyPr/>
        <a:lstStyle/>
        <a:p>
          <a:endParaRPr lang="es-ES"/>
        </a:p>
      </dgm:t>
    </dgm:pt>
    <dgm:pt modelId="{E795731C-0382-477B-B453-895A5CD72104}" type="pres">
      <dgm:prSet presAssocID="{BF4F8A26-EB14-4E2C-B9AC-81C1309B8897}" presName="composite" presStyleCnt="0"/>
      <dgm:spPr/>
    </dgm:pt>
    <dgm:pt modelId="{F9631832-C656-4E5B-9B69-33CE1454F61F}" type="pres">
      <dgm:prSet presAssocID="{BF4F8A26-EB14-4E2C-B9AC-81C1309B8897}" presName="LShape" presStyleLbl="alignNode1" presStyleIdx="0" presStyleCnt="5"/>
      <dgm:spPr/>
    </dgm:pt>
    <dgm:pt modelId="{C8AFD045-EB94-4A82-BCBB-993E5C79937E}" type="pres">
      <dgm:prSet presAssocID="{BF4F8A26-EB14-4E2C-B9AC-81C1309B8897}" presName="ParentText" presStyleLbl="revTx" presStyleIdx="0" presStyleCnt="3">
        <dgm:presLayoutVars>
          <dgm:chMax val="0"/>
          <dgm:chPref val="0"/>
          <dgm:bulletEnabled val="1"/>
        </dgm:presLayoutVars>
      </dgm:prSet>
      <dgm:spPr/>
      <dgm:t>
        <a:bodyPr/>
        <a:lstStyle/>
        <a:p>
          <a:endParaRPr lang="es-ES"/>
        </a:p>
      </dgm:t>
    </dgm:pt>
    <dgm:pt modelId="{8C5B9AAD-5F78-4B63-A9F3-088A7BD0CA15}" type="pres">
      <dgm:prSet presAssocID="{BF4F8A26-EB14-4E2C-B9AC-81C1309B8897}" presName="Triangle" presStyleLbl="alignNode1" presStyleIdx="1" presStyleCnt="5"/>
      <dgm:spPr/>
    </dgm:pt>
    <dgm:pt modelId="{24EE64EB-346C-4E63-BD8E-F067BAA3A055}" type="pres">
      <dgm:prSet presAssocID="{C5700470-3A4F-417F-BFA9-224F5941C2A5}" presName="sibTrans" presStyleCnt="0"/>
      <dgm:spPr/>
    </dgm:pt>
    <dgm:pt modelId="{9AEE1528-3D6C-43F5-BBE5-4CBD0F6EA2DC}" type="pres">
      <dgm:prSet presAssocID="{C5700470-3A4F-417F-BFA9-224F5941C2A5}" presName="space" presStyleCnt="0"/>
      <dgm:spPr/>
    </dgm:pt>
    <dgm:pt modelId="{7DFFAA75-9A2B-426B-B416-B6FCE82E7610}" type="pres">
      <dgm:prSet presAssocID="{E80BA8F9-A6F8-45CD-BCC1-9903C0A530C4}" presName="composite" presStyleCnt="0"/>
      <dgm:spPr/>
    </dgm:pt>
    <dgm:pt modelId="{0E3BEE11-9435-4200-900D-7745E74C0367}" type="pres">
      <dgm:prSet presAssocID="{E80BA8F9-A6F8-45CD-BCC1-9903C0A530C4}" presName="LShape" presStyleLbl="alignNode1" presStyleIdx="2" presStyleCnt="5"/>
      <dgm:spPr/>
    </dgm:pt>
    <dgm:pt modelId="{9DD4FACC-9041-4FFB-AB4C-5FA82B605197}" type="pres">
      <dgm:prSet presAssocID="{E80BA8F9-A6F8-45CD-BCC1-9903C0A530C4}" presName="ParentText" presStyleLbl="revTx" presStyleIdx="1" presStyleCnt="3">
        <dgm:presLayoutVars>
          <dgm:chMax val="0"/>
          <dgm:chPref val="0"/>
          <dgm:bulletEnabled val="1"/>
        </dgm:presLayoutVars>
      </dgm:prSet>
      <dgm:spPr/>
      <dgm:t>
        <a:bodyPr/>
        <a:lstStyle/>
        <a:p>
          <a:endParaRPr lang="es-ES"/>
        </a:p>
      </dgm:t>
    </dgm:pt>
    <dgm:pt modelId="{1C163557-E470-477B-9A84-4F13A714F81A}" type="pres">
      <dgm:prSet presAssocID="{E80BA8F9-A6F8-45CD-BCC1-9903C0A530C4}" presName="Triangle" presStyleLbl="alignNode1" presStyleIdx="3" presStyleCnt="5"/>
      <dgm:spPr/>
    </dgm:pt>
    <dgm:pt modelId="{AC6DB4D9-F14A-47A6-9106-7DB9DB525F39}" type="pres">
      <dgm:prSet presAssocID="{2653ADA5-2473-4129-80C7-458F16E94522}" presName="sibTrans" presStyleCnt="0"/>
      <dgm:spPr/>
    </dgm:pt>
    <dgm:pt modelId="{ED19A99D-6A40-4F51-9AAA-4C5082AF6B94}" type="pres">
      <dgm:prSet presAssocID="{2653ADA5-2473-4129-80C7-458F16E94522}" presName="space" presStyleCnt="0"/>
      <dgm:spPr/>
    </dgm:pt>
    <dgm:pt modelId="{86A63010-3180-413A-9930-71A24FA71D5D}" type="pres">
      <dgm:prSet presAssocID="{9458E333-F914-4ECC-8ACF-F6F4EE9A4A98}" presName="composite" presStyleCnt="0"/>
      <dgm:spPr/>
    </dgm:pt>
    <dgm:pt modelId="{46848D8D-3E1A-41E3-BF3E-63491401F231}" type="pres">
      <dgm:prSet presAssocID="{9458E333-F914-4ECC-8ACF-F6F4EE9A4A98}" presName="LShape" presStyleLbl="alignNode1" presStyleIdx="4" presStyleCnt="5"/>
      <dgm:spPr/>
    </dgm:pt>
    <dgm:pt modelId="{ED3FFEB6-2EE4-4D79-B230-300262E53445}" type="pres">
      <dgm:prSet presAssocID="{9458E333-F914-4ECC-8ACF-F6F4EE9A4A98}" presName="ParentText" presStyleLbl="revTx" presStyleIdx="2" presStyleCnt="3">
        <dgm:presLayoutVars>
          <dgm:chMax val="0"/>
          <dgm:chPref val="0"/>
          <dgm:bulletEnabled val="1"/>
        </dgm:presLayoutVars>
      </dgm:prSet>
      <dgm:spPr/>
      <dgm:t>
        <a:bodyPr/>
        <a:lstStyle/>
        <a:p>
          <a:endParaRPr lang="es-ES"/>
        </a:p>
      </dgm:t>
    </dgm:pt>
  </dgm:ptLst>
  <dgm:cxnLst>
    <dgm:cxn modelId="{9FF3C5B9-F430-48FB-8C3C-C7873152AD37}" type="presOf" srcId="{6CD92A76-7F80-4ADA-8FFA-82E4C7CD5EFD}" destId="{CC915FD6-4847-4F09-AEAB-139979E85A8E}" srcOrd="0" destOrd="0" presId="urn:microsoft.com/office/officeart/2009/3/layout/StepUpProcess"/>
    <dgm:cxn modelId="{B728C040-7363-4262-A8F8-346496B0FE9D}" type="presOf" srcId="{BF4F8A26-EB14-4E2C-B9AC-81C1309B8897}" destId="{C8AFD045-EB94-4A82-BCBB-993E5C79937E}" srcOrd="0" destOrd="0" presId="urn:microsoft.com/office/officeart/2009/3/layout/StepUpProcess"/>
    <dgm:cxn modelId="{230744C3-7564-4555-9B21-771C3C9233AA}" srcId="{6CD92A76-7F80-4ADA-8FFA-82E4C7CD5EFD}" destId="{9458E333-F914-4ECC-8ACF-F6F4EE9A4A98}" srcOrd="2" destOrd="0" parTransId="{B6C786C0-C54B-478C-B73F-3C90AC52629A}" sibTransId="{F5241902-3810-445C-AE9A-ACCD2047C80C}"/>
    <dgm:cxn modelId="{27EC32E1-610C-433F-89CA-4748D31E206C}" type="presOf" srcId="{E80BA8F9-A6F8-45CD-BCC1-9903C0A530C4}" destId="{9DD4FACC-9041-4FFB-AB4C-5FA82B605197}" srcOrd="0" destOrd="0" presId="urn:microsoft.com/office/officeart/2009/3/layout/StepUpProcess"/>
    <dgm:cxn modelId="{7D71B19E-532F-4B44-AC83-8A8FF482DC5F}" srcId="{6CD92A76-7F80-4ADA-8FFA-82E4C7CD5EFD}" destId="{E80BA8F9-A6F8-45CD-BCC1-9903C0A530C4}" srcOrd="1" destOrd="0" parTransId="{13DE427D-5E8F-4286-8B29-A0DE015D3A73}" sibTransId="{2653ADA5-2473-4129-80C7-458F16E94522}"/>
    <dgm:cxn modelId="{11EC0C71-FF00-48A1-B460-8C7AC36FA739}" type="presOf" srcId="{9458E333-F914-4ECC-8ACF-F6F4EE9A4A98}" destId="{ED3FFEB6-2EE4-4D79-B230-300262E53445}" srcOrd="0" destOrd="0" presId="urn:microsoft.com/office/officeart/2009/3/layout/StepUpProcess"/>
    <dgm:cxn modelId="{59F729BD-1D18-494A-9EFE-53998B631D3A}" srcId="{6CD92A76-7F80-4ADA-8FFA-82E4C7CD5EFD}" destId="{BF4F8A26-EB14-4E2C-B9AC-81C1309B8897}" srcOrd="0" destOrd="0" parTransId="{3B3B427B-4181-4270-8C8C-E89212CE2D3B}" sibTransId="{C5700470-3A4F-417F-BFA9-224F5941C2A5}"/>
    <dgm:cxn modelId="{A73D7D15-D76B-477E-BD67-F4949964681F}" type="presParOf" srcId="{CC915FD6-4847-4F09-AEAB-139979E85A8E}" destId="{E795731C-0382-477B-B453-895A5CD72104}" srcOrd="0" destOrd="0" presId="urn:microsoft.com/office/officeart/2009/3/layout/StepUpProcess"/>
    <dgm:cxn modelId="{AACFF58A-21FF-4CDF-B62B-2ADEDE854CBE}" type="presParOf" srcId="{E795731C-0382-477B-B453-895A5CD72104}" destId="{F9631832-C656-4E5B-9B69-33CE1454F61F}" srcOrd="0" destOrd="0" presId="urn:microsoft.com/office/officeart/2009/3/layout/StepUpProcess"/>
    <dgm:cxn modelId="{C8454635-09E8-49FD-A370-F61804A9B908}" type="presParOf" srcId="{E795731C-0382-477B-B453-895A5CD72104}" destId="{C8AFD045-EB94-4A82-BCBB-993E5C79937E}" srcOrd="1" destOrd="0" presId="urn:microsoft.com/office/officeart/2009/3/layout/StepUpProcess"/>
    <dgm:cxn modelId="{4EBEAB84-B992-4B93-8167-542ADB4920D4}" type="presParOf" srcId="{E795731C-0382-477B-B453-895A5CD72104}" destId="{8C5B9AAD-5F78-4B63-A9F3-088A7BD0CA15}" srcOrd="2" destOrd="0" presId="urn:microsoft.com/office/officeart/2009/3/layout/StepUpProcess"/>
    <dgm:cxn modelId="{086FE023-6861-4E34-ADEA-B876A6761905}" type="presParOf" srcId="{CC915FD6-4847-4F09-AEAB-139979E85A8E}" destId="{24EE64EB-346C-4E63-BD8E-F067BAA3A055}" srcOrd="1" destOrd="0" presId="urn:microsoft.com/office/officeart/2009/3/layout/StepUpProcess"/>
    <dgm:cxn modelId="{5021022F-F7FF-4484-8F52-07EA60368160}" type="presParOf" srcId="{24EE64EB-346C-4E63-BD8E-F067BAA3A055}" destId="{9AEE1528-3D6C-43F5-BBE5-4CBD0F6EA2DC}" srcOrd="0" destOrd="0" presId="urn:microsoft.com/office/officeart/2009/3/layout/StepUpProcess"/>
    <dgm:cxn modelId="{552EAA50-D14C-4F8A-B3AF-72578A691805}" type="presParOf" srcId="{CC915FD6-4847-4F09-AEAB-139979E85A8E}" destId="{7DFFAA75-9A2B-426B-B416-B6FCE82E7610}" srcOrd="2" destOrd="0" presId="urn:microsoft.com/office/officeart/2009/3/layout/StepUpProcess"/>
    <dgm:cxn modelId="{8D6573CC-87D9-4368-8643-59A8BE7A6A67}" type="presParOf" srcId="{7DFFAA75-9A2B-426B-B416-B6FCE82E7610}" destId="{0E3BEE11-9435-4200-900D-7745E74C0367}" srcOrd="0" destOrd="0" presId="urn:microsoft.com/office/officeart/2009/3/layout/StepUpProcess"/>
    <dgm:cxn modelId="{CD361415-11BA-4D5B-B2AB-5BC8B1AD0426}" type="presParOf" srcId="{7DFFAA75-9A2B-426B-B416-B6FCE82E7610}" destId="{9DD4FACC-9041-4FFB-AB4C-5FA82B605197}" srcOrd="1" destOrd="0" presId="urn:microsoft.com/office/officeart/2009/3/layout/StepUpProcess"/>
    <dgm:cxn modelId="{6976DF60-D40F-4DAB-9155-08390EF79DE7}" type="presParOf" srcId="{7DFFAA75-9A2B-426B-B416-B6FCE82E7610}" destId="{1C163557-E470-477B-9A84-4F13A714F81A}" srcOrd="2" destOrd="0" presId="urn:microsoft.com/office/officeart/2009/3/layout/StepUpProcess"/>
    <dgm:cxn modelId="{0BB76734-90C2-46CC-A7BD-DE399486F2F5}" type="presParOf" srcId="{CC915FD6-4847-4F09-AEAB-139979E85A8E}" destId="{AC6DB4D9-F14A-47A6-9106-7DB9DB525F39}" srcOrd="3" destOrd="0" presId="urn:microsoft.com/office/officeart/2009/3/layout/StepUpProcess"/>
    <dgm:cxn modelId="{5B06DBFA-EA45-474E-9807-E6A6D2E81C2A}" type="presParOf" srcId="{AC6DB4D9-F14A-47A6-9106-7DB9DB525F39}" destId="{ED19A99D-6A40-4F51-9AAA-4C5082AF6B94}" srcOrd="0" destOrd="0" presId="urn:microsoft.com/office/officeart/2009/3/layout/StepUpProcess"/>
    <dgm:cxn modelId="{F59D168C-8B29-4240-88EF-BE3D093FEEF4}" type="presParOf" srcId="{CC915FD6-4847-4F09-AEAB-139979E85A8E}" destId="{86A63010-3180-413A-9930-71A24FA71D5D}" srcOrd="4" destOrd="0" presId="urn:microsoft.com/office/officeart/2009/3/layout/StepUpProcess"/>
    <dgm:cxn modelId="{5DECA12E-8E98-41B9-91B0-2BC9E133735F}" type="presParOf" srcId="{86A63010-3180-413A-9930-71A24FA71D5D}" destId="{46848D8D-3E1A-41E3-BF3E-63491401F231}" srcOrd="0" destOrd="0" presId="urn:microsoft.com/office/officeart/2009/3/layout/StepUpProcess"/>
    <dgm:cxn modelId="{77BB4B8B-453B-4491-9238-0D137D5B1AAE}" type="presParOf" srcId="{86A63010-3180-413A-9930-71A24FA71D5D}" destId="{ED3FFEB6-2EE4-4D79-B230-300262E5344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C8226BE-165E-44B9-81AB-6A9A1F81AF4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99295F4-55D7-40C9-98C6-B08A7F6F59D4}">
      <dgm:prSet phldrT="[Text]" phldr="0"/>
      <dgm:spPr/>
      <dgm:t>
        <a:bodyPr/>
        <a:lstStyle/>
        <a:p>
          <a:pPr rtl="0"/>
          <a:r>
            <a:rPr lang="en-US" b="1" smtClean="0">
              <a:latin typeface="Calibri Light" panose="020F0302020204030204"/>
            </a:rPr>
            <a:t>SELECCIÓN</a:t>
          </a:r>
          <a:endParaRPr lang="en-US" b="1" i="0" u="none" strike="noStrike" cap="none" baseline="0" noProof="0" dirty="0">
            <a:latin typeface="Calibri Light"/>
            <a:cs typeface="Calibri Light"/>
          </a:endParaRPr>
        </a:p>
      </dgm:t>
    </dgm:pt>
    <dgm:pt modelId="{B3864CC5-81A3-44A7-BD99-E58113C6B6DF}" type="parTrans" cxnId="{D6DD6881-0766-41A6-AB20-8A5206962272}">
      <dgm:prSet/>
      <dgm:spPr/>
      <dgm:t>
        <a:bodyPr/>
        <a:lstStyle/>
        <a:p>
          <a:endParaRPr lang="en-US"/>
        </a:p>
      </dgm:t>
    </dgm:pt>
    <dgm:pt modelId="{05273791-6D87-48B8-8189-B01A3123862E}" type="sibTrans" cxnId="{D6DD6881-0766-41A6-AB20-8A5206962272}">
      <dgm:prSet/>
      <dgm:spPr/>
      <dgm:t>
        <a:bodyPr/>
        <a:lstStyle/>
        <a:p>
          <a:endParaRPr lang="en-US"/>
        </a:p>
      </dgm:t>
    </dgm:pt>
    <dgm:pt modelId="{200C907E-2449-4596-884A-F3206A7488F2}">
      <dgm:prSet phldrT="[Text]" phldr="0"/>
      <dgm:spPr/>
      <dgm:t>
        <a:bodyPr/>
        <a:lstStyle/>
        <a:p>
          <a:pPr rtl="0"/>
          <a:r>
            <a:rPr lang="en-US" b="1" dirty="0">
              <a:latin typeface="Calibri Light" panose="020F0302020204030204"/>
            </a:rPr>
            <a:t>ESTRUCTURA</a:t>
          </a:r>
        </a:p>
      </dgm:t>
    </dgm:pt>
    <dgm:pt modelId="{402929E8-F929-4C93-90E0-49201C52F90D}" type="parTrans" cxnId="{39127A3E-C195-46ED-B4C9-690C8B7569B3}">
      <dgm:prSet/>
      <dgm:spPr/>
      <dgm:t>
        <a:bodyPr/>
        <a:lstStyle/>
        <a:p>
          <a:endParaRPr lang="en-US"/>
        </a:p>
      </dgm:t>
    </dgm:pt>
    <dgm:pt modelId="{21612914-C287-48B5-9367-068178E061EF}" type="sibTrans" cxnId="{39127A3E-C195-46ED-B4C9-690C8B7569B3}">
      <dgm:prSet/>
      <dgm:spPr/>
      <dgm:t>
        <a:bodyPr/>
        <a:lstStyle/>
        <a:p>
          <a:endParaRPr lang="en-US"/>
        </a:p>
      </dgm:t>
    </dgm:pt>
    <dgm:pt modelId="{371D45A7-7542-4CF1-AC76-FD5E20CD0086}">
      <dgm:prSet phldrT="[Text]" phldr="0"/>
      <dgm:spPr/>
      <dgm:t>
        <a:bodyPr/>
        <a:lstStyle/>
        <a:p>
          <a:pPr rtl="0"/>
          <a:r>
            <a:rPr lang="en-US" b="1" dirty="0">
              <a:latin typeface="Calibri Light" panose="020F0302020204030204"/>
            </a:rPr>
            <a:t>CLASIFICACIÓN</a:t>
          </a:r>
        </a:p>
      </dgm:t>
    </dgm:pt>
    <dgm:pt modelId="{5A097029-711F-4DC1-ABAE-923FE740D7C8}" type="parTrans" cxnId="{9B27410C-C549-48C7-AD1D-91F83387F576}">
      <dgm:prSet/>
      <dgm:spPr/>
      <dgm:t>
        <a:bodyPr/>
        <a:lstStyle/>
        <a:p>
          <a:endParaRPr lang="en-US"/>
        </a:p>
      </dgm:t>
    </dgm:pt>
    <dgm:pt modelId="{F20DF69A-F5EB-4512-852D-C06DE69657B9}" type="sibTrans" cxnId="{9B27410C-C549-48C7-AD1D-91F83387F576}">
      <dgm:prSet/>
      <dgm:spPr/>
      <dgm:t>
        <a:bodyPr/>
        <a:lstStyle/>
        <a:p>
          <a:endParaRPr lang="en-US"/>
        </a:p>
      </dgm:t>
    </dgm:pt>
    <dgm:pt modelId="{A5667616-1C90-4B5D-B64C-D05D3BB22936}">
      <dgm:prSet phldr="0"/>
      <dgm:spPr/>
      <dgm:t>
        <a:bodyPr/>
        <a:lstStyle/>
        <a:p>
          <a:pPr rtl="0"/>
          <a:r>
            <a:rPr lang="es-EC" noProof="0" dirty="0" smtClean="0">
              <a:latin typeface="Calibri Light" panose="020F0302020204030204"/>
            </a:rPr>
            <a:t>Positivo</a:t>
          </a:r>
          <a:r>
            <a:rPr lang="en-US" dirty="0" smtClean="0">
              <a:latin typeface="Calibri Light" panose="020F0302020204030204"/>
            </a:rPr>
            <a:t>: </a:t>
          </a:r>
          <a:r>
            <a:rPr lang="en-US" dirty="0">
              <a:latin typeface="Calibri Light" panose="020F0302020204030204"/>
            </a:rPr>
            <a:t>se </a:t>
          </a:r>
          <a:r>
            <a:rPr lang="es-EC" noProof="0" dirty="0" smtClean="0">
              <a:latin typeface="Calibri Light" panose="020F0302020204030204"/>
            </a:rPr>
            <a:t>marca</a:t>
          </a:r>
          <a:r>
            <a:rPr lang="en-US" dirty="0" smtClean="0">
              <a:latin typeface="Calibri Light" panose="020F0302020204030204"/>
            </a:rPr>
            <a:t> </a:t>
          </a:r>
          <a:r>
            <a:rPr lang="en-US" dirty="0">
              <a:latin typeface="Calibri Light" panose="020F0302020204030204"/>
            </a:rPr>
            <a:t>un visto (1 pto)</a:t>
          </a:r>
          <a:endParaRPr lang="en-US" dirty="0"/>
        </a:p>
      </dgm:t>
    </dgm:pt>
    <dgm:pt modelId="{BC9D985E-EECC-4251-8785-01883E258B7E}" type="parTrans" cxnId="{F0A6E42D-5093-44B4-BADF-C1DFE3423DB2}">
      <dgm:prSet/>
      <dgm:spPr/>
      <dgm:t>
        <a:bodyPr/>
        <a:lstStyle/>
        <a:p>
          <a:endParaRPr lang="es-ES"/>
        </a:p>
      </dgm:t>
    </dgm:pt>
    <dgm:pt modelId="{1EF9EA35-BB81-40E9-97C2-21A137B7825D}" type="sibTrans" cxnId="{F0A6E42D-5093-44B4-BADF-C1DFE3423DB2}">
      <dgm:prSet/>
      <dgm:spPr/>
      <dgm:t>
        <a:bodyPr/>
        <a:lstStyle/>
        <a:p>
          <a:endParaRPr lang="es-ES"/>
        </a:p>
      </dgm:t>
    </dgm:pt>
    <dgm:pt modelId="{B7FC2822-652C-48DC-9CF0-0B8F7767B727}">
      <dgm:prSet phldr="0"/>
      <dgm:spPr/>
      <dgm:t>
        <a:bodyPr/>
        <a:lstStyle/>
        <a:p>
          <a:pPr rtl="0"/>
          <a:r>
            <a:rPr lang="en-US" dirty="0">
              <a:latin typeface="Calibri Light" panose="020F0302020204030204"/>
            </a:rPr>
            <a:t>Se </a:t>
          </a:r>
          <a:r>
            <a:rPr lang="es-EC" noProof="0" dirty="0" smtClean="0">
              <a:latin typeface="Calibri Light" panose="020F0302020204030204"/>
            </a:rPr>
            <a:t>contabilizará</a:t>
          </a:r>
          <a:r>
            <a:rPr lang="en-US" dirty="0" smtClean="0">
              <a:latin typeface="Calibri Light" panose="020F0302020204030204"/>
            </a:rPr>
            <a:t> </a:t>
          </a:r>
          <a:r>
            <a:rPr lang="en-US" dirty="0">
              <a:latin typeface="Calibri Light" panose="020F0302020204030204"/>
            </a:rPr>
            <a:t>la </a:t>
          </a:r>
          <a:r>
            <a:rPr lang="es-EC" noProof="0" dirty="0" smtClean="0">
              <a:latin typeface="Calibri Light" panose="020F0302020204030204"/>
            </a:rPr>
            <a:t>sumatoria</a:t>
          </a:r>
          <a:r>
            <a:rPr lang="en-US" dirty="0" smtClean="0">
              <a:latin typeface="Calibri Light" panose="020F0302020204030204"/>
            </a:rPr>
            <a:t> </a:t>
          </a:r>
          <a:r>
            <a:rPr lang="en-US" dirty="0">
              <a:latin typeface="Calibri Light" panose="020F0302020204030204"/>
            </a:rPr>
            <a:t>total de </a:t>
          </a:r>
          <a:r>
            <a:rPr lang="es-EC" noProof="0" dirty="0" smtClean="0">
              <a:latin typeface="Calibri Light" panose="020F0302020204030204"/>
            </a:rPr>
            <a:t>cada</a:t>
          </a:r>
          <a:r>
            <a:rPr lang="en-US" dirty="0" smtClean="0">
              <a:latin typeface="Calibri Light" panose="020F0302020204030204"/>
            </a:rPr>
            <a:t> </a:t>
          </a:r>
          <a:r>
            <a:rPr lang="es-EC" noProof="0" dirty="0" smtClean="0">
              <a:latin typeface="Calibri Light" panose="020F0302020204030204"/>
            </a:rPr>
            <a:t>metodología</a:t>
          </a:r>
          <a:endParaRPr lang="es-EC" noProof="0" dirty="0">
            <a:latin typeface="Calibri Light" panose="020F0302020204030204"/>
          </a:endParaRPr>
        </a:p>
      </dgm:t>
    </dgm:pt>
    <dgm:pt modelId="{13F17A11-7347-4859-9FBF-38B8EB146D6B}" type="parTrans" cxnId="{0DEFBD21-BAD5-4EAF-BBAC-DA6051CF0939}">
      <dgm:prSet/>
      <dgm:spPr/>
      <dgm:t>
        <a:bodyPr/>
        <a:lstStyle/>
        <a:p>
          <a:endParaRPr lang="es-ES"/>
        </a:p>
      </dgm:t>
    </dgm:pt>
    <dgm:pt modelId="{9D9E7D68-6A62-42D2-AB15-0E61224B68C7}" type="sibTrans" cxnId="{0DEFBD21-BAD5-4EAF-BBAC-DA6051CF0939}">
      <dgm:prSet/>
      <dgm:spPr/>
      <dgm:t>
        <a:bodyPr/>
        <a:lstStyle/>
        <a:p>
          <a:endParaRPr lang="es-ES"/>
        </a:p>
      </dgm:t>
    </dgm:pt>
    <dgm:pt modelId="{06F1C0EB-0F6C-4FB3-80DB-92C15C7B0F55}">
      <dgm:prSet phldr="0"/>
      <dgm:spPr/>
      <dgm:t>
        <a:bodyPr/>
        <a:lstStyle/>
        <a:p>
          <a:r>
            <a:rPr lang="es-EC" noProof="0" smtClean="0">
              <a:latin typeface="Calibri Light" panose="020F0302020204030204"/>
            </a:rPr>
            <a:t>Parámetros</a:t>
          </a:r>
          <a:r>
            <a:rPr lang="en-US" smtClean="0">
              <a:latin typeface="Calibri Light" panose="020F0302020204030204"/>
            </a:rPr>
            <a:t> </a:t>
          </a:r>
          <a:r>
            <a:rPr lang="es-EC" b="0" i="0" u="none" strike="noStrike" cap="none" baseline="0" noProof="0" smtClean="0">
              <a:latin typeface="Calibri Light"/>
              <a:cs typeface="Calibri Light"/>
            </a:rPr>
            <a:t>relacionados</a:t>
          </a:r>
          <a:r>
            <a:rPr lang="en-US" b="0" i="0" u="none" strike="noStrike" cap="none" baseline="0" noProof="0" smtClean="0">
              <a:latin typeface="Calibri Light"/>
              <a:cs typeface="Calibri Light"/>
            </a:rPr>
            <a:t> </a:t>
          </a:r>
          <a:r>
            <a:rPr lang="es-EC" b="0" i="0" u="none" strike="noStrike" cap="none" baseline="0" noProof="0" smtClean="0">
              <a:latin typeface="Calibri Light"/>
              <a:cs typeface="Calibri Light"/>
            </a:rPr>
            <a:t>directamente</a:t>
          </a:r>
          <a:r>
            <a:rPr lang="en-US" b="0" i="0" u="none" strike="noStrike" cap="none" baseline="0" noProof="0" smtClean="0">
              <a:latin typeface="Calibri Light"/>
              <a:cs typeface="Calibri Light"/>
            </a:rPr>
            <a:t> al </a:t>
          </a:r>
          <a:r>
            <a:rPr lang="es-EC" b="0" i="0" u="none" strike="noStrike" cap="none" baseline="0" noProof="0" smtClean="0">
              <a:latin typeface="Calibri Light"/>
              <a:cs typeface="Calibri Light"/>
            </a:rPr>
            <a:t>riesgo</a:t>
          </a:r>
          <a:r>
            <a:rPr lang="en-US" smtClean="0">
              <a:latin typeface="Calibri Light" panose="020F0302020204030204"/>
            </a:rPr>
            <a:t> de</a:t>
          </a:r>
          <a:r>
            <a:rPr lang="en-US" b="0" i="0" u="none" strike="noStrike" cap="none" baseline="0" noProof="0" smtClean="0">
              <a:latin typeface="Calibri Light"/>
              <a:cs typeface="Calibri Light"/>
            </a:rPr>
            <a:t> AI</a:t>
          </a:r>
          <a:endParaRPr lang="en-US" dirty="0"/>
        </a:p>
      </dgm:t>
    </dgm:pt>
    <dgm:pt modelId="{2E28B853-BA12-4ADB-AB46-28A54C2BE902}" type="parTrans" cxnId="{DAD15DB2-65A3-47F2-8B4C-CD5ABA7CAAE0}">
      <dgm:prSet/>
      <dgm:spPr/>
      <dgm:t>
        <a:bodyPr/>
        <a:lstStyle/>
        <a:p>
          <a:endParaRPr lang="es-ES"/>
        </a:p>
      </dgm:t>
    </dgm:pt>
    <dgm:pt modelId="{19CFDAAE-3F22-40E4-9AAD-9F71F66143A7}" type="sibTrans" cxnId="{DAD15DB2-65A3-47F2-8B4C-CD5ABA7CAAE0}">
      <dgm:prSet/>
      <dgm:spPr/>
      <dgm:t>
        <a:bodyPr/>
        <a:lstStyle/>
        <a:p>
          <a:endParaRPr lang="es-ES"/>
        </a:p>
      </dgm:t>
    </dgm:pt>
    <dgm:pt modelId="{DAC9D04B-30B8-4670-A909-25C76EC015B1}">
      <dgm:prSet phldr="0"/>
      <dgm:spPr/>
      <dgm:t>
        <a:bodyPr/>
        <a:lstStyle/>
        <a:p>
          <a:r>
            <a:rPr lang="en-US" dirty="0">
              <a:latin typeface="Calibri Light" panose="020F0302020204030204"/>
            </a:rPr>
            <a:t>Se </a:t>
          </a:r>
          <a:r>
            <a:rPr lang="es-EC" noProof="0" dirty="0" smtClean="0">
              <a:latin typeface="Calibri Light" panose="020F0302020204030204"/>
            </a:rPr>
            <a:t>estructuran</a:t>
          </a:r>
          <a:r>
            <a:rPr lang="en-US" dirty="0" smtClean="0">
              <a:latin typeface="Calibri Light" panose="020F0302020204030204"/>
            </a:rPr>
            <a:t> </a:t>
          </a:r>
          <a:r>
            <a:rPr lang="en-US" dirty="0">
              <a:latin typeface="Calibri Light" panose="020F0302020204030204"/>
            </a:rPr>
            <a:t>en base a cada etapa del programa de auditoría</a:t>
          </a:r>
          <a:endParaRPr lang="en-US" dirty="0"/>
        </a:p>
      </dgm:t>
    </dgm:pt>
    <dgm:pt modelId="{33615B8F-633A-4305-9B3A-5A68819146F3}" type="parTrans" cxnId="{0B8D8589-9B99-4CDD-8A2D-D7D0242427A3}">
      <dgm:prSet/>
      <dgm:spPr/>
      <dgm:t>
        <a:bodyPr/>
        <a:lstStyle/>
        <a:p>
          <a:endParaRPr lang="es-ES"/>
        </a:p>
      </dgm:t>
    </dgm:pt>
    <dgm:pt modelId="{D961D9BF-705E-455B-8422-AAC812E6E94B}" type="sibTrans" cxnId="{0B8D8589-9B99-4CDD-8A2D-D7D0242427A3}">
      <dgm:prSet/>
      <dgm:spPr/>
      <dgm:t>
        <a:bodyPr/>
        <a:lstStyle/>
        <a:p>
          <a:endParaRPr lang="es-ES"/>
        </a:p>
      </dgm:t>
    </dgm:pt>
    <dgm:pt modelId="{E03CDD9E-A4CC-46D8-BABE-ACDAAF9B3F09}" type="pres">
      <dgm:prSet presAssocID="{DC8226BE-165E-44B9-81AB-6A9A1F81AF44}" presName="diagram" presStyleCnt="0">
        <dgm:presLayoutVars>
          <dgm:dir/>
          <dgm:resizeHandles val="exact"/>
        </dgm:presLayoutVars>
      </dgm:prSet>
      <dgm:spPr/>
      <dgm:t>
        <a:bodyPr/>
        <a:lstStyle/>
        <a:p>
          <a:endParaRPr lang="es-ES"/>
        </a:p>
      </dgm:t>
    </dgm:pt>
    <dgm:pt modelId="{D62626C9-4165-4E5E-9F2A-303FE7D2F1CC}" type="pres">
      <dgm:prSet presAssocID="{D99295F4-55D7-40C9-98C6-B08A7F6F59D4}" presName="node" presStyleLbl="node1" presStyleIdx="0" presStyleCnt="3">
        <dgm:presLayoutVars>
          <dgm:bulletEnabled val="1"/>
        </dgm:presLayoutVars>
      </dgm:prSet>
      <dgm:spPr/>
      <dgm:t>
        <a:bodyPr/>
        <a:lstStyle/>
        <a:p>
          <a:endParaRPr lang="es-ES"/>
        </a:p>
      </dgm:t>
    </dgm:pt>
    <dgm:pt modelId="{B822095B-EF89-4D6E-84F4-6A656E2C5404}" type="pres">
      <dgm:prSet presAssocID="{05273791-6D87-48B8-8189-B01A3123862E}" presName="sibTrans" presStyleCnt="0"/>
      <dgm:spPr/>
      <dgm:t>
        <a:bodyPr/>
        <a:lstStyle/>
        <a:p>
          <a:endParaRPr lang="es-ES"/>
        </a:p>
      </dgm:t>
    </dgm:pt>
    <dgm:pt modelId="{069563CE-2A65-4323-A1D2-C1689707C58B}" type="pres">
      <dgm:prSet presAssocID="{200C907E-2449-4596-884A-F3206A7488F2}" presName="node" presStyleLbl="node1" presStyleIdx="1" presStyleCnt="3">
        <dgm:presLayoutVars>
          <dgm:bulletEnabled val="1"/>
        </dgm:presLayoutVars>
      </dgm:prSet>
      <dgm:spPr/>
      <dgm:t>
        <a:bodyPr/>
        <a:lstStyle/>
        <a:p>
          <a:endParaRPr lang="es-ES"/>
        </a:p>
      </dgm:t>
    </dgm:pt>
    <dgm:pt modelId="{02C9DD50-DC51-40E3-9746-FE1F65B4533D}" type="pres">
      <dgm:prSet presAssocID="{21612914-C287-48B5-9367-068178E061EF}" presName="sibTrans" presStyleCnt="0"/>
      <dgm:spPr/>
      <dgm:t>
        <a:bodyPr/>
        <a:lstStyle/>
        <a:p>
          <a:endParaRPr lang="es-ES"/>
        </a:p>
      </dgm:t>
    </dgm:pt>
    <dgm:pt modelId="{B8BAB32C-7354-47B0-A2E1-945CC0680F89}" type="pres">
      <dgm:prSet presAssocID="{371D45A7-7542-4CF1-AC76-FD5E20CD0086}" presName="node" presStyleLbl="node1" presStyleIdx="2" presStyleCnt="3">
        <dgm:presLayoutVars>
          <dgm:bulletEnabled val="1"/>
        </dgm:presLayoutVars>
      </dgm:prSet>
      <dgm:spPr/>
      <dgm:t>
        <a:bodyPr/>
        <a:lstStyle/>
        <a:p>
          <a:endParaRPr lang="es-ES"/>
        </a:p>
      </dgm:t>
    </dgm:pt>
  </dgm:ptLst>
  <dgm:cxnLst>
    <dgm:cxn modelId="{9B27410C-C549-48C7-AD1D-91F83387F576}" srcId="{DC8226BE-165E-44B9-81AB-6A9A1F81AF44}" destId="{371D45A7-7542-4CF1-AC76-FD5E20CD0086}" srcOrd="2" destOrd="0" parTransId="{5A097029-711F-4DC1-ABAE-923FE740D7C8}" sibTransId="{F20DF69A-F5EB-4512-852D-C06DE69657B9}"/>
    <dgm:cxn modelId="{0B8D8589-9B99-4CDD-8A2D-D7D0242427A3}" srcId="{200C907E-2449-4596-884A-F3206A7488F2}" destId="{DAC9D04B-30B8-4670-A909-25C76EC015B1}" srcOrd="0" destOrd="0" parTransId="{33615B8F-633A-4305-9B3A-5A68819146F3}" sibTransId="{D961D9BF-705E-455B-8422-AAC812E6E94B}"/>
    <dgm:cxn modelId="{94F8D873-3231-4093-8F0B-AA23CAB00EA8}" type="presOf" srcId="{B7FC2822-652C-48DC-9CF0-0B8F7767B727}" destId="{B8BAB32C-7354-47B0-A2E1-945CC0680F89}" srcOrd="0" destOrd="2" presId="urn:microsoft.com/office/officeart/2005/8/layout/default"/>
    <dgm:cxn modelId="{F1E45A2A-BE96-45ED-AD3F-C48DE6E2D731}" type="presOf" srcId="{DAC9D04B-30B8-4670-A909-25C76EC015B1}" destId="{069563CE-2A65-4323-A1D2-C1689707C58B}" srcOrd="0" destOrd="1" presId="urn:microsoft.com/office/officeart/2005/8/layout/default"/>
    <dgm:cxn modelId="{F0A6E42D-5093-44B4-BADF-C1DFE3423DB2}" srcId="{371D45A7-7542-4CF1-AC76-FD5E20CD0086}" destId="{A5667616-1C90-4B5D-B64C-D05D3BB22936}" srcOrd="0" destOrd="0" parTransId="{BC9D985E-EECC-4251-8785-01883E258B7E}" sibTransId="{1EF9EA35-BB81-40E9-97C2-21A137B7825D}"/>
    <dgm:cxn modelId="{3F2C14CF-F752-4080-A558-9029568D9E0E}" type="presOf" srcId="{D99295F4-55D7-40C9-98C6-B08A7F6F59D4}" destId="{D62626C9-4165-4E5E-9F2A-303FE7D2F1CC}" srcOrd="0" destOrd="0" presId="urn:microsoft.com/office/officeart/2005/8/layout/default"/>
    <dgm:cxn modelId="{2B279293-6D4E-4730-A39B-ABBA2152438C}" type="presOf" srcId="{200C907E-2449-4596-884A-F3206A7488F2}" destId="{069563CE-2A65-4323-A1D2-C1689707C58B}" srcOrd="0" destOrd="0" presId="urn:microsoft.com/office/officeart/2005/8/layout/default"/>
    <dgm:cxn modelId="{B3B3C33B-CC80-4223-B88D-158C86C9E4E6}" type="presOf" srcId="{A5667616-1C90-4B5D-B64C-D05D3BB22936}" destId="{B8BAB32C-7354-47B0-A2E1-945CC0680F89}" srcOrd="0" destOrd="1" presId="urn:microsoft.com/office/officeart/2005/8/layout/default"/>
    <dgm:cxn modelId="{DAD15DB2-65A3-47F2-8B4C-CD5ABA7CAAE0}" srcId="{D99295F4-55D7-40C9-98C6-B08A7F6F59D4}" destId="{06F1C0EB-0F6C-4FB3-80DB-92C15C7B0F55}" srcOrd="0" destOrd="0" parTransId="{2E28B853-BA12-4ADB-AB46-28A54C2BE902}" sibTransId="{19CFDAAE-3F22-40E4-9AAD-9F71F66143A7}"/>
    <dgm:cxn modelId="{0DEFBD21-BAD5-4EAF-BBAC-DA6051CF0939}" srcId="{371D45A7-7542-4CF1-AC76-FD5E20CD0086}" destId="{B7FC2822-652C-48DC-9CF0-0B8F7767B727}" srcOrd="1" destOrd="0" parTransId="{13F17A11-7347-4859-9FBF-38B8EB146D6B}" sibTransId="{9D9E7D68-6A62-42D2-AB15-0E61224B68C7}"/>
    <dgm:cxn modelId="{39127A3E-C195-46ED-B4C9-690C8B7569B3}" srcId="{DC8226BE-165E-44B9-81AB-6A9A1F81AF44}" destId="{200C907E-2449-4596-884A-F3206A7488F2}" srcOrd="1" destOrd="0" parTransId="{402929E8-F929-4C93-90E0-49201C52F90D}" sibTransId="{21612914-C287-48B5-9367-068178E061EF}"/>
    <dgm:cxn modelId="{70017808-D683-4024-B7F5-BA60F0AEBE09}" type="presOf" srcId="{371D45A7-7542-4CF1-AC76-FD5E20CD0086}" destId="{B8BAB32C-7354-47B0-A2E1-945CC0680F89}" srcOrd="0" destOrd="0" presId="urn:microsoft.com/office/officeart/2005/8/layout/default"/>
    <dgm:cxn modelId="{D6DD6881-0766-41A6-AB20-8A5206962272}" srcId="{DC8226BE-165E-44B9-81AB-6A9A1F81AF44}" destId="{D99295F4-55D7-40C9-98C6-B08A7F6F59D4}" srcOrd="0" destOrd="0" parTransId="{B3864CC5-81A3-44A7-BD99-E58113C6B6DF}" sibTransId="{05273791-6D87-48B8-8189-B01A3123862E}"/>
    <dgm:cxn modelId="{AA264332-C74F-4D84-98AF-3570D4D89F64}" type="presOf" srcId="{DC8226BE-165E-44B9-81AB-6A9A1F81AF44}" destId="{E03CDD9E-A4CC-46D8-BABE-ACDAAF9B3F09}" srcOrd="0" destOrd="0" presId="urn:microsoft.com/office/officeart/2005/8/layout/default"/>
    <dgm:cxn modelId="{D617E9C1-949E-4030-8778-C760BE2D3C34}" type="presOf" srcId="{06F1C0EB-0F6C-4FB3-80DB-92C15C7B0F55}" destId="{D62626C9-4165-4E5E-9F2A-303FE7D2F1CC}" srcOrd="0" destOrd="1" presId="urn:microsoft.com/office/officeart/2005/8/layout/default"/>
    <dgm:cxn modelId="{31912EFD-9C36-40F8-B3F6-F74EEDFBBFA2}" type="presParOf" srcId="{E03CDD9E-A4CC-46D8-BABE-ACDAAF9B3F09}" destId="{D62626C9-4165-4E5E-9F2A-303FE7D2F1CC}" srcOrd="0" destOrd="0" presId="urn:microsoft.com/office/officeart/2005/8/layout/default"/>
    <dgm:cxn modelId="{9923EF40-39AA-405B-A16D-E75F6F8DACA2}" type="presParOf" srcId="{E03CDD9E-A4CC-46D8-BABE-ACDAAF9B3F09}" destId="{B822095B-EF89-4D6E-84F4-6A656E2C5404}" srcOrd="1" destOrd="0" presId="urn:microsoft.com/office/officeart/2005/8/layout/default"/>
    <dgm:cxn modelId="{7899544E-6476-4D73-B02A-9B68138E4F58}" type="presParOf" srcId="{E03CDD9E-A4CC-46D8-BABE-ACDAAF9B3F09}" destId="{069563CE-2A65-4323-A1D2-C1689707C58B}" srcOrd="2" destOrd="0" presId="urn:microsoft.com/office/officeart/2005/8/layout/default"/>
    <dgm:cxn modelId="{66587E14-F3A4-4267-96FB-D41B1C4C7BFE}" type="presParOf" srcId="{E03CDD9E-A4CC-46D8-BABE-ACDAAF9B3F09}" destId="{02C9DD50-DC51-40E3-9746-FE1F65B4533D}" srcOrd="3" destOrd="0" presId="urn:microsoft.com/office/officeart/2005/8/layout/default"/>
    <dgm:cxn modelId="{648E4CFE-4E63-491B-BA55-CB4D0B3EC66B}" type="presParOf" srcId="{E03CDD9E-A4CC-46D8-BABE-ACDAAF9B3F09}" destId="{B8BAB32C-7354-47B0-A2E1-945CC0680F8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D92A76-7F80-4ADA-8FFA-82E4C7CD5EF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F4F8A26-EB14-4E2C-B9AC-81C1309B8897}">
      <dgm:prSet phldrT="[Texto]" custT="1"/>
      <dgm:spPr/>
      <dgm:t>
        <a:bodyPr/>
        <a:lstStyle/>
        <a:p>
          <a:r>
            <a:rPr lang="es-ES" sz="2400" dirty="0"/>
            <a:t>Aplicación del método Delphi</a:t>
          </a:r>
        </a:p>
      </dgm:t>
    </dgm:pt>
    <dgm:pt modelId="{3B3B427B-4181-4270-8C8C-E89212CE2D3B}" type="parTrans" cxnId="{59F729BD-1D18-494A-9EFE-53998B631D3A}">
      <dgm:prSet/>
      <dgm:spPr/>
      <dgm:t>
        <a:bodyPr/>
        <a:lstStyle/>
        <a:p>
          <a:endParaRPr lang="es-ES" sz="1400"/>
        </a:p>
      </dgm:t>
    </dgm:pt>
    <dgm:pt modelId="{C5700470-3A4F-417F-BFA9-224F5941C2A5}" type="sibTrans" cxnId="{59F729BD-1D18-494A-9EFE-53998B631D3A}">
      <dgm:prSet/>
      <dgm:spPr/>
      <dgm:t>
        <a:bodyPr/>
        <a:lstStyle/>
        <a:p>
          <a:endParaRPr lang="es-ES" sz="1400"/>
        </a:p>
      </dgm:t>
    </dgm:pt>
    <dgm:pt modelId="{E80BA8F9-A6F8-45CD-BCC1-9903C0A530C4}">
      <dgm:prSet phldrT="[Texto]" custT="1"/>
      <dgm:spPr/>
      <dgm:t>
        <a:bodyPr/>
        <a:lstStyle/>
        <a:p>
          <a:r>
            <a:rPr lang="es-ES" sz="2400" dirty="0"/>
            <a:t>Generación de resultados y observaciones</a:t>
          </a:r>
        </a:p>
      </dgm:t>
    </dgm:pt>
    <dgm:pt modelId="{13DE427D-5E8F-4286-8B29-A0DE015D3A73}" type="parTrans" cxnId="{7D71B19E-532F-4B44-AC83-8A8FF482DC5F}">
      <dgm:prSet/>
      <dgm:spPr/>
      <dgm:t>
        <a:bodyPr/>
        <a:lstStyle/>
        <a:p>
          <a:endParaRPr lang="es-ES" sz="1400"/>
        </a:p>
      </dgm:t>
    </dgm:pt>
    <dgm:pt modelId="{2653ADA5-2473-4129-80C7-458F16E94522}" type="sibTrans" cxnId="{7D71B19E-532F-4B44-AC83-8A8FF482DC5F}">
      <dgm:prSet/>
      <dgm:spPr/>
      <dgm:t>
        <a:bodyPr/>
        <a:lstStyle/>
        <a:p>
          <a:endParaRPr lang="es-ES" sz="1400"/>
        </a:p>
      </dgm:t>
    </dgm:pt>
    <dgm:pt modelId="{9458E333-F914-4ECC-8ACF-F6F4EE9A4A98}">
      <dgm:prSet phldrT="[Texto]" custT="1"/>
      <dgm:spPr/>
      <dgm:t>
        <a:bodyPr/>
        <a:lstStyle/>
        <a:p>
          <a:r>
            <a:rPr lang="es-ES" sz="2400" dirty="0"/>
            <a:t>Agregación de observaciones</a:t>
          </a:r>
        </a:p>
      </dgm:t>
    </dgm:pt>
    <dgm:pt modelId="{B6C786C0-C54B-478C-B73F-3C90AC52629A}" type="parTrans" cxnId="{230744C3-7564-4555-9B21-771C3C9233AA}">
      <dgm:prSet/>
      <dgm:spPr/>
      <dgm:t>
        <a:bodyPr/>
        <a:lstStyle/>
        <a:p>
          <a:endParaRPr lang="es-ES" sz="1400"/>
        </a:p>
      </dgm:t>
    </dgm:pt>
    <dgm:pt modelId="{F5241902-3810-445C-AE9A-ACCD2047C80C}" type="sibTrans" cxnId="{230744C3-7564-4555-9B21-771C3C9233AA}">
      <dgm:prSet/>
      <dgm:spPr/>
      <dgm:t>
        <a:bodyPr/>
        <a:lstStyle/>
        <a:p>
          <a:endParaRPr lang="es-ES" sz="1400"/>
        </a:p>
      </dgm:t>
    </dgm:pt>
    <dgm:pt modelId="{CC915FD6-4847-4F09-AEAB-139979E85A8E}" type="pres">
      <dgm:prSet presAssocID="{6CD92A76-7F80-4ADA-8FFA-82E4C7CD5EFD}" presName="rootnode" presStyleCnt="0">
        <dgm:presLayoutVars>
          <dgm:chMax/>
          <dgm:chPref/>
          <dgm:dir/>
          <dgm:animLvl val="lvl"/>
        </dgm:presLayoutVars>
      </dgm:prSet>
      <dgm:spPr/>
      <dgm:t>
        <a:bodyPr/>
        <a:lstStyle/>
        <a:p>
          <a:endParaRPr lang="es-ES"/>
        </a:p>
      </dgm:t>
    </dgm:pt>
    <dgm:pt modelId="{E795731C-0382-477B-B453-895A5CD72104}" type="pres">
      <dgm:prSet presAssocID="{BF4F8A26-EB14-4E2C-B9AC-81C1309B8897}" presName="composite" presStyleCnt="0"/>
      <dgm:spPr/>
    </dgm:pt>
    <dgm:pt modelId="{F9631832-C656-4E5B-9B69-33CE1454F61F}" type="pres">
      <dgm:prSet presAssocID="{BF4F8A26-EB14-4E2C-B9AC-81C1309B8897}" presName="LShape" presStyleLbl="alignNode1" presStyleIdx="0" presStyleCnt="5"/>
      <dgm:spPr/>
    </dgm:pt>
    <dgm:pt modelId="{C8AFD045-EB94-4A82-BCBB-993E5C79937E}" type="pres">
      <dgm:prSet presAssocID="{BF4F8A26-EB14-4E2C-B9AC-81C1309B8897}" presName="ParentText" presStyleLbl="revTx" presStyleIdx="0" presStyleCnt="3">
        <dgm:presLayoutVars>
          <dgm:chMax val="0"/>
          <dgm:chPref val="0"/>
          <dgm:bulletEnabled val="1"/>
        </dgm:presLayoutVars>
      </dgm:prSet>
      <dgm:spPr/>
      <dgm:t>
        <a:bodyPr/>
        <a:lstStyle/>
        <a:p>
          <a:endParaRPr lang="es-ES"/>
        </a:p>
      </dgm:t>
    </dgm:pt>
    <dgm:pt modelId="{8C5B9AAD-5F78-4B63-A9F3-088A7BD0CA15}" type="pres">
      <dgm:prSet presAssocID="{BF4F8A26-EB14-4E2C-B9AC-81C1309B8897}" presName="Triangle" presStyleLbl="alignNode1" presStyleIdx="1" presStyleCnt="5"/>
      <dgm:spPr/>
    </dgm:pt>
    <dgm:pt modelId="{24EE64EB-346C-4E63-BD8E-F067BAA3A055}" type="pres">
      <dgm:prSet presAssocID="{C5700470-3A4F-417F-BFA9-224F5941C2A5}" presName="sibTrans" presStyleCnt="0"/>
      <dgm:spPr/>
    </dgm:pt>
    <dgm:pt modelId="{9AEE1528-3D6C-43F5-BBE5-4CBD0F6EA2DC}" type="pres">
      <dgm:prSet presAssocID="{C5700470-3A4F-417F-BFA9-224F5941C2A5}" presName="space" presStyleCnt="0"/>
      <dgm:spPr/>
    </dgm:pt>
    <dgm:pt modelId="{7DFFAA75-9A2B-426B-B416-B6FCE82E7610}" type="pres">
      <dgm:prSet presAssocID="{E80BA8F9-A6F8-45CD-BCC1-9903C0A530C4}" presName="composite" presStyleCnt="0"/>
      <dgm:spPr/>
    </dgm:pt>
    <dgm:pt modelId="{0E3BEE11-9435-4200-900D-7745E74C0367}" type="pres">
      <dgm:prSet presAssocID="{E80BA8F9-A6F8-45CD-BCC1-9903C0A530C4}" presName="LShape" presStyleLbl="alignNode1" presStyleIdx="2" presStyleCnt="5"/>
      <dgm:spPr/>
    </dgm:pt>
    <dgm:pt modelId="{9DD4FACC-9041-4FFB-AB4C-5FA82B605197}" type="pres">
      <dgm:prSet presAssocID="{E80BA8F9-A6F8-45CD-BCC1-9903C0A530C4}" presName="ParentText" presStyleLbl="revTx" presStyleIdx="1" presStyleCnt="3">
        <dgm:presLayoutVars>
          <dgm:chMax val="0"/>
          <dgm:chPref val="0"/>
          <dgm:bulletEnabled val="1"/>
        </dgm:presLayoutVars>
      </dgm:prSet>
      <dgm:spPr/>
      <dgm:t>
        <a:bodyPr/>
        <a:lstStyle/>
        <a:p>
          <a:endParaRPr lang="es-ES"/>
        </a:p>
      </dgm:t>
    </dgm:pt>
    <dgm:pt modelId="{1C163557-E470-477B-9A84-4F13A714F81A}" type="pres">
      <dgm:prSet presAssocID="{E80BA8F9-A6F8-45CD-BCC1-9903C0A530C4}" presName="Triangle" presStyleLbl="alignNode1" presStyleIdx="3" presStyleCnt="5"/>
      <dgm:spPr/>
    </dgm:pt>
    <dgm:pt modelId="{AC6DB4D9-F14A-47A6-9106-7DB9DB525F39}" type="pres">
      <dgm:prSet presAssocID="{2653ADA5-2473-4129-80C7-458F16E94522}" presName="sibTrans" presStyleCnt="0"/>
      <dgm:spPr/>
    </dgm:pt>
    <dgm:pt modelId="{ED19A99D-6A40-4F51-9AAA-4C5082AF6B94}" type="pres">
      <dgm:prSet presAssocID="{2653ADA5-2473-4129-80C7-458F16E94522}" presName="space" presStyleCnt="0"/>
      <dgm:spPr/>
    </dgm:pt>
    <dgm:pt modelId="{86A63010-3180-413A-9930-71A24FA71D5D}" type="pres">
      <dgm:prSet presAssocID="{9458E333-F914-4ECC-8ACF-F6F4EE9A4A98}" presName="composite" presStyleCnt="0"/>
      <dgm:spPr/>
    </dgm:pt>
    <dgm:pt modelId="{46848D8D-3E1A-41E3-BF3E-63491401F231}" type="pres">
      <dgm:prSet presAssocID="{9458E333-F914-4ECC-8ACF-F6F4EE9A4A98}" presName="LShape" presStyleLbl="alignNode1" presStyleIdx="4" presStyleCnt="5"/>
      <dgm:spPr/>
    </dgm:pt>
    <dgm:pt modelId="{ED3FFEB6-2EE4-4D79-B230-300262E53445}" type="pres">
      <dgm:prSet presAssocID="{9458E333-F914-4ECC-8ACF-F6F4EE9A4A98}" presName="ParentText" presStyleLbl="revTx" presStyleIdx="2" presStyleCnt="3">
        <dgm:presLayoutVars>
          <dgm:chMax val="0"/>
          <dgm:chPref val="0"/>
          <dgm:bulletEnabled val="1"/>
        </dgm:presLayoutVars>
      </dgm:prSet>
      <dgm:spPr/>
      <dgm:t>
        <a:bodyPr/>
        <a:lstStyle/>
        <a:p>
          <a:endParaRPr lang="es-ES"/>
        </a:p>
      </dgm:t>
    </dgm:pt>
  </dgm:ptLst>
  <dgm:cxnLst>
    <dgm:cxn modelId="{9FF3C5B9-F430-48FB-8C3C-C7873152AD37}" type="presOf" srcId="{6CD92A76-7F80-4ADA-8FFA-82E4C7CD5EFD}" destId="{CC915FD6-4847-4F09-AEAB-139979E85A8E}" srcOrd="0" destOrd="0" presId="urn:microsoft.com/office/officeart/2009/3/layout/StepUpProcess"/>
    <dgm:cxn modelId="{B728C040-7363-4262-A8F8-346496B0FE9D}" type="presOf" srcId="{BF4F8A26-EB14-4E2C-B9AC-81C1309B8897}" destId="{C8AFD045-EB94-4A82-BCBB-993E5C79937E}" srcOrd="0" destOrd="0" presId="urn:microsoft.com/office/officeart/2009/3/layout/StepUpProcess"/>
    <dgm:cxn modelId="{230744C3-7564-4555-9B21-771C3C9233AA}" srcId="{6CD92A76-7F80-4ADA-8FFA-82E4C7CD5EFD}" destId="{9458E333-F914-4ECC-8ACF-F6F4EE9A4A98}" srcOrd="2" destOrd="0" parTransId="{B6C786C0-C54B-478C-B73F-3C90AC52629A}" sibTransId="{F5241902-3810-445C-AE9A-ACCD2047C80C}"/>
    <dgm:cxn modelId="{27EC32E1-610C-433F-89CA-4748D31E206C}" type="presOf" srcId="{E80BA8F9-A6F8-45CD-BCC1-9903C0A530C4}" destId="{9DD4FACC-9041-4FFB-AB4C-5FA82B605197}" srcOrd="0" destOrd="0" presId="urn:microsoft.com/office/officeart/2009/3/layout/StepUpProcess"/>
    <dgm:cxn modelId="{7D71B19E-532F-4B44-AC83-8A8FF482DC5F}" srcId="{6CD92A76-7F80-4ADA-8FFA-82E4C7CD5EFD}" destId="{E80BA8F9-A6F8-45CD-BCC1-9903C0A530C4}" srcOrd="1" destOrd="0" parTransId="{13DE427D-5E8F-4286-8B29-A0DE015D3A73}" sibTransId="{2653ADA5-2473-4129-80C7-458F16E94522}"/>
    <dgm:cxn modelId="{11EC0C71-FF00-48A1-B460-8C7AC36FA739}" type="presOf" srcId="{9458E333-F914-4ECC-8ACF-F6F4EE9A4A98}" destId="{ED3FFEB6-2EE4-4D79-B230-300262E53445}" srcOrd="0" destOrd="0" presId="urn:microsoft.com/office/officeart/2009/3/layout/StepUpProcess"/>
    <dgm:cxn modelId="{59F729BD-1D18-494A-9EFE-53998B631D3A}" srcId="{6CD92A76-7F80-4ADA-8FFA-82E4C7CD5EFD}" destId="{BF4F8A26-EB14-4E2C-B9AC-81C1309B8897}" srcOrd="0" destOrd="0" parTransId="{3B3B427B-4181-4270-8C8C-E89212CE2D3B}" sibTransId="{C5700470-3A4F-417F-BFA9-224F5941C2A5}"/>
    <dgm:cxn modelId="{A73D7D15-D76B-477E-BD67-F4949964681F}" type="presParOf" srcId="{CC915FD6-4847-4F09-AEAB-139979E85A8E}" destId="{E795731C-0382-477B-B453-895A5CD72104}" srcOrd="0" destOrd="0" presId="urn:microsoft.com/office/officeart/2009/3/layout/StepUpProcess"/>
    <dgm:cxn modelId="{AACFF58A-21FF-4CDF-B62B-2ADEDE854CBE}" type="presParOf" srcId="{E795731C-0382-477B-B453-895A5CD72104}" destId="{F9631832-C656-4E5B-9B69-33CE1454F61F}" srcOrd="0" destOrd="0" presId="urn:microsoft.com/office/officeart/2009/3/layout/StepUpProcess"/>
    <dgm:cxn modelId="{C8454635-09E8-49FD-A370-F61804A9B908}" type="presParOf" srcId="{E795731C-0382-477B-B453-895A5CD72104}" destId="{C8AFD045-EB94-4A82-BCBB-993E5C79937E}" srcOrd="1" destOrd="0" presId="urn:microsoft.com/office/officeart/2009/3/layout/StepUpProcess"/>
    <dgm:cxn modelId="{4EBEAB84-B992-4B93-8167-542ADB4920D4}" type="presParOf" srcId="{E795731C-0382-477B-B453-895A5CD72104}" destId="{8C5B9AAD-5F78-4B63-A9F3-088A7BD0CA15}" srcOrd="2" destOrd="0" presId="urn:microsoft.com/office/officeart/2009/3/layout/StepUpProcess"/>
    <dgm:cxn modelId="{086FE023-6861-4E34-ADEA-B876A6761905}" type="presParOf" srcId="{CC915FD6-4847-4F09-AEAB-139979E85A8E}" destId="{24EE64EB-346C-4E63-BD8E-F067BAA3A055}" srcOrd="1" destOrd="0" presId="urn:microsoft.com/office/officeart/2009/3/layout/StepUpProcess"/>
    <dgm:cxn modelId="{5021022F-F7FF-4484-8F52-07EA60368160}" type="presParOf" srcId="{24EE64EB-346C-4E63-BD8E-F067BAA3A055}" destId="{9AEE1528-3D6C-43F5-BBE5-4CBD0F6EA2DC}" srcOrd="0" destOrd="0" presId="urn:microsoft.com/office/officeart/2009/3/layout/StepUpProcess"/>
    <dgm:cxn modelId="{552EAA50-D14C-4F8A-B3AF-72578A691805}" type="presParOf" srcId="{CC915FD6-4847-4F09-AEAB-139979E85A8E}" destId="{7DFFAA75-9A2B-426B-B416-B6FCE82E7610}" srcOrd="2" destOrd="0" presId="urn:microsoft.com/office/officeart/2009/3/layout/StepUpProcess"/>
    <dgm:cxn modelId="{8D6573CC-87D9-4368-8643-59A8BE7A6A67}" type="presParOf" srcId="{7DFFAA75-9A2B-426B-B416-B6FCE82E7610}" destId="{0E3BEE11-9435-4200-900D-7745E74C0367}" srcOrd="0" destOrd="0" presId="urn:microsoft.com/office/officeart/2009/3/layout/StepUpProcess"/>
    <dgm:cxn modelId="{CD361415-11BA-4D5B-B2AB-5BC8B1AD0426}" type="presParOf" srcId="{7DFFAA75-9A2B-426B-B416-B6FCE82E7610}" destId="{9DD4FACC-9041-4FFB-AB4C-5FA82B605197}" srcOrd="1" destOrd="0" presId="urn:microsoft.com/office/officeart/2009/3/layout/StepUpProcess"/>
    <dgm:cxn modelId="{6976DF60-D40F-4DAB-9155-08390EF79DE7}" type="presParOf" srcId="{7DFFAA75-9A2B-426B-B416-B6FCE82E7610}" destId="{1C163557-E470-477B-9A84-4F13A714F81A}" srcOrd="2" destOrd="0" presId="urn:microsoft.com/office/officeart/2009/3/layout/StepUpProcess"/>
    <dgm:cxn modelId="{0BB76734-90C2-46CC-A7BD-DE399486F2F5}" type="presParOf" srcId="{CC915FD6-4847-4F09-AEAB-139979E85A8E}" destId="{AC6DB4D9-F14A-47A6-9106-7DB9DB525F39}" srcOrd="3" destOrd="0" presId="urn:microsoft.com/office/officeart/2009/3/layout/StepUpProcess"/>
    <dgm:cxn modelId="{5B06DBFA-EA45-474E-9807-E6A6D2E81C2A}" type="presParOf" srcId="{AC6DB4D9-F14A-47A6-9106-7DB9DB525F39}" destId="{ED19A99D-6A40-4F51-9AAA-4C5082AF6B94}" srcOrd="0" destOrd="0" presId="urn:microsoft.com/office/officeart/2009/3/layout/StepUpProcess"/>
    <dgm:cxn modelId="{F59D168C-8B29-4240-88EF-BE3D093FEEF4}" type="presParOf" srcId="{CC915FD6-4847-4F09-AEAB-139979E85A8E}" destId="{86A63010-3180-413A-9930-71A24FA71D5D}" srcOrd="4" destOrd="0" presId="urn:microsoft.com/office/officeart/2009/3/layout/StepUpProcess"/>
    <dgm:cxn modelId="{5DECA12E-8E98-41B9-91B0-2BC9E133735F}" type="presParOf" srcId="{86A63010-3180-413A-9930-71A24FA71D5D}" destId="{46848D8D-3E1A-41E3-BF3E-63491401F231}" srcOrd="0" destOrd="0" presId="urn:microsoft.com/office/officeart/2009/3/layout/StepUpProcess"/>
    <dgm:cxn modelId="{77BB4B8B-453B-4491-9238-0D137D5B1AAE}" type="presParOf" srcId="{86A63010-3180-413A-9930-71A24FA71D5D}" destId="{ED3FFEB6-2EE4-4D79-B230-300262E5344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D92A76-7F80-4ADA-8FFA-82E4C7CD5EF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BF4F8A26-EB14-4E2C-B9AC-81C1309B8897}">
      <dgm:prSet phldrT="[Texto]" custT="1"/>
      <dgm:spPr/>
      <dgm:t>
        <a:bodyPr/>
        <a:lstStyle/>
        <a:p>
          <a:pPr algn="just"/>
          <a:r>
            <a:rPr lang="es-ES" sz="2400" dirty="0" smtClean="0"/>
            <a:t>Conclusiones</a:t>
          </a:r>
          <a:endParaRPr lang="es-ES" sz="2400" dirty="0"/>
        </a:p>
      </dgm:t>
    </dgm:pt>
    <dgm:pt modelId="{3B3B427B-4181-4270-8C8C-E89212CE2D3B}" type="parTrans" cxnId="{59F729BD-1D18-494A-9EFE-53998B631D3A}">
      <dgm:prSet/>
      <dgm:spPr/>
      <dgm:t>
        <a:bodyPr/>
        <a:lstStyle/>
        <a:p>
          <a:pPr algn="just"/>
          <a:endParaRPr lang="es-ES" sz="2400"/>
        </a:p>
      </dgm:t>
    </dgm:pt>
    <dgm:pt modelId="{C5700470-3A4F-417F-BFA9-224F5941C2A5}" type="sibTrans" cxnId="{59F729BD-1D18-494A-9EFE-53998B631D3A}">
      <dgm:prSet/>
      <dgm:spPr/>
      <dgm:t>
        <a:bodyPr/>
        <a:lstStyle/>
        <a:p>
          <a:pPr algn="just"/>
          <a:endParaRPr lang="es-ES" sz="2400"/>
        </a:p>
      </dgm:t>
    </dgm:pt>
    <dgm:pt modelId="{E80BA8F9-A6F8-45CD-BCC1-9903C0A530C4}">
      <dgm:prSet phldrT="[Texto]" custT="1"/>
      <dgm:spPr/>
      <dgm:t>
        <a:bodyPr/>
        <a:lstStyle/>
        <a:p>
          <a:pPr algn="just"/>
          <a:r>
            <a:rPr lang="es-ES" sz="2400" dirty="0" smtClean="0"/>
            <a:t>Recomendaciones</a:t>
          </a:r>
          <a:endParaRPr lang="es-ES" sz="2400" dirty="0"/>
        </a:p>
      </dgm:t>
    </dgm:pt>
    <dgm:pt modelId="{13DE427D-5E8F-4286-8B29-A0DE015D3A73}" type="parTrans" cxnId="{7D71B19E-532F-4B44-AC83-8A8FF482DC5F}">
      <dgm:prSet/>
      <dgm:spPr/>
      <dgm:t>
        <a:bodyPr/>
        <a:lstStyle/>
        <a:p>
          <a:pPr algn="just"/>
          <a:endParaRPr lang="es-ES" sz="2400"/>
        </a:p>
      </dgm:t>
    </dgm:pt>
    <dgm:pt modelId="{2653ADA5-2473-4129-80C7-458F16E94522}" type="sibTrans" cxnId="{7D71B19E-532F-4B44-AC83-8A8FF482DC5F}">
      <dgm:prSet/>
      <dgm:spPr/>
      <dgm:t>
        <a:bodyPr/>
        <a:lstStyle/>
        <a:p>
          <a:pPr algn="just"/>
          <a:endParaRPr lang="es-ES" sz="2400"/>
        </a:p>
      </dgm:t>
    </dgm:pt>
    <dgm:pt modelId="{CC915FD6-4847-4F09-AEAB-139979E85A8E}" type="pres">
      <dgm:prSet presAssocID="{6CD92A76-7F80-4ADA-8FFA-82E4C7CD5EFD}" presName="rootnode" presStyleCnt="0">
        <dgm:presLayoutVars>
          <dgm:chMax/>
          <dgm:chPref/>
          <dgm:dir/>
          <dgm:animLvl val="lvl"/>
        </dgm:presLayoutVars>
      </dgm:prSet>
      <dgm:spPr/>
      <dgm:t>
        <a:bodyPr/>
        <a:lstStyle/>
        <a:p>
          <a:endParaRPr lang="es-ES"/>
        </a:p>
      </dgm:t>
    </dgm:pt>
    <dgm:pt modelId="{E795731C-0382-477B-B453-895A5CD72104}" type="pres">
      <dgm:prSet presAssocID="{BF4F8A26-EB14-4E2C-B9AC-81C1309B8897}" presName="composite" presStyleCnt="0"/>
      <dgm:spPr/>
    </dgm:pt>
    <dgm:pt modelId="{F9631832-C656-4E5B-9B69-33CE1454F61F}" type="pres">
      <dgm:prSet presAssocID="{BF4F8A26-EB14-4E2C-B9AC-81C1309B8897}" presName="LShape" presStyleLbl="alignNode1" presStyleIdx="0" presStyleCnt="3"/>
      <dgm:spPr/>
    </dgm:pt>
    <dgm:pt modelId="{C8AFD045-EB94-4A82-BCBB-993E5C79937E}" type="pres">
      <dgm:prSet presAssocID="{BF4F8A26-EB14-4E2C-B9AC-81C1309B8897}" presName="ParentText" presStyleLbl="revTx" presStyleIdx="0" presStyleCnt="2">
        <dgm:presLayoutVars>
          <dgm:chMax val="0"/>
          <dgm:chPref val="0"/>
          <dgm:bulletEnabled val="1"/>
        </dgm:presLayoutVars>
      </dgm:prSet>
      <dgm:spPr/>
      <dgm:t>
        <a:bodyPr/>
        <a:lstStyle/>
        <a:p>
          <a:endParaRPr lang="es-ES"/>
        </a:p>
      </dgm:t>
    </dgm:pt>
    <dgm:pt modelId="{8C5B9AAD-5F78-4B63-A9F3-088A7BD0CA15}" type="pres">
      <dgm:prSet presAssocID="{BF4F8A26-EB14-4E2C-B9AC-81C1309B8897}" presName="Triangle" presStyleLbl="alignNode1" presStyleIdx="1" presStyleCnt="3"/>
      <dgm:spPr/>
    </dgm:pt>
    <dgm:pt modelId="{24EE64EB-346C-4E63-BD8E-F067BAA3A055}" type="pres">
      <dgm:prSet presAssocID="{C5700470-3A4F-417F-BFA9-224F5941C2A5}" presName="sibTrans" presStyleCnt="0"/>
      <dgm:spPr/>
    </dgm:pt>
    <dgm:pt modelId="{9AEE1528-3D6C-43F5-BBE5-4CBD0F6EA2DC}" type="pres">
      <dgm:prSet presAssocID="{C5700470-3A4F-417F-BFA9-224F5941C2A5}" presName="space" presStyleCnt="0"/>
      <dgm:spPr/>
    </dgm:pt>
    <dgm:pt modelId="{7DFFAA75-9A2B-426B-B416-B6FCE82E7610}" type="pres">
      <dgm:prSet presAssocID="{E80BA8F9-A6F8-45CD-BCC1-9903C0A530C4}" presName="composite" presStyleCnt="0"/>
      <dgm:spPr/>
    </dgm:pt>
    <dgm:pt modelId="{0E3BEE11-9435-4200-900D-7745E74C0367}" type="pres">
      <dgm:prSet presAssocID="{E80BA8F9-A6F8-45CD-BCC1-9903C0A530C4}" presName="LShape" presStyleLbl="alignNode1" presStyleIdx="2" presStyleCnt="3"/>
      <dgm:spPr/>
    </dgm:pt>
    <dgm:pt modelId="{9DD4FACC-9041-4FFB-AB4C-5FA82B605197}" type="pres">
      <dgm:prSet presAssocID="{E80BA8F9-A6F8-45CD-BCC1-9903C0A530C4}" presName="ParentText" presStyleLbl="revTx" presStyleIdx="1" presStyleCnt="2">
        <dgm:presLayoutVars>
          <dgm:chMax val="0"/>
          <dgm:chPref val="0"/>
          <dgm:bulletEnabled val="1"/>
        </dgm:presLayoutVars>
      </dgm:prSet>
      <dgm:spPr/>
      <dgm:t>
        <a:bodyPr/>
        <a:lstStyle/>
        <a:p>
          <a:endParaRPr lang="es-ES"/>
        </a:p>
      </dgm:t>
    </dgm:pt>
  </dgm:ptLst>
  <dgm:cxnLst>
    <dgm:cxn modelId="{27EC32E1-610C-433F-89CA-4748D31E206C}" type="presOf" srcId="{E80BA8F9-A6F8-45CD-BCC1-9903C0A530C4}" destId="{9DD4FACC-9041-4FFB-AB4C-5FA82B605197}" srcOrd="0" destOrd="0" presId="urn:microsoft.com/office/officeart/2009/3/layout/StepUpProcess"/>
    <dgm:cxn modelId="{9FF3C5B9-F430-48FB-8C3C-C7873152AD37}" type="presOf" srcId="{6CD92A76-7F80-4ADA-8FFA-82E4C7CD5EFD}" destId="{CC915FD6-4847-4F09-AEAB-139979E85A8E}" srcOrd="0" destOrd="0" presId="urn:microsoft.com/office/officeart/2009/3/layout/StepUpProcess"/>
    <dgm:cxn modelId="{7D71B19E-532F-4B44-AC83-8A8FF482DC5F}" srcId="{6CD92A76-7F80-4ADA-8FFA-82E4C7CD5EFD}" destId="{E80BA8F9-A6F8-45CD-BCC1-9903C0A530C4}" srcOrd="1" destOrd="0" parTransId="{13DE427D-5E8F-4286-8B29-A0DE015D3A73}" sibTransId="{2653ADA5-2473-4129-80C7-458F16E94522}"/>
    <dgm:cxn modelId="{59F729BD-1D18-494A-9EFE-53998B631D3A}" srcId="{6CD92A76-7F80-4ADA-8FFA-82E4C7CD5EFD}" destId="{BF4F8A26-EB14-4E2C-B9AC-81C1309B8897}" srcOrd="0" destOrd="0" parTransId="{3B3B427B-4181-4270-8C8C-E89212CE2D3B}" sibTransId="{C5700470-3A4F-417F-BFA9-224F5941C2A5}"/>
    <dgm:cxn modelId="{B728C040-7363-4262-A8F8-346496B0FE9D}" type="presOf" srcId="{BF4F8A26-EB14-4E2C-B9AC-81C1309B8897}" destId="{C8AFD045-EB94-4A82-BCBB-993E5C79937E}" srcOrd="0" destOrd="0" presId="urn:microsoft.com/office/officeart/2009/3/layout/StepUpProcess"/>
    <dgm:cxn modelId="{A73D7D15-D76B-477E-BD67-F4949964681F}" type="presParOf" srcId="{CC915FD6-4847-4F09-AEAB-139979E85A8E}" destId="{E795731C-0382-477B-B453-895A5CD72104}" srcOrd="0" destOrd="0" presId="urn:microsoft.com/office/officeart/2009/3/layout/StepUpProcess"/>
    <dgm:cxn modelId="{AACFF58A-21FF-4CDF-B62B-2ADEDE854CBE}" type="presParOf" srcId="{E795731C-0382-477B-B453-895A5CD72104}" destId="{F9631832-C656-4E5B-9B69-33CE1454F61F}" srcOrd="0" destOrd="0" presId="urn:microsoft.com/office/officeart/2009/3/layout/StepUpProcess"/>
    <dgm:cxn modelId="{C8454635-09E8-49FD-A370-F61804A9B908}" type="presParOf" srcId="{E795731C-0382-477B-B453-895A5CD72104}" destId="{C8AFD045-EB94-4A82-BCBB-993E5C79937E}" srcOrd="1" destOrd="0" presId="urn:microsoft.com/office/officeart/2009/3/layout/StepUpProcess"/>
    <dgm:cxn modelId="{4EBEAB84-B992-4B93-8167-542ADB4920D4}" type="presParOf" srcId="{E795731C-0382-477B-B453-895A5CD72104}" destId="{8C5B9AAD-5F78-4B63-A9F3-088A7BD0CA15}" srcOrd="2" destOrd="0" presId="urn:microsoft.com/office/officeart/2009/3/layout/StepUpProcess"/>
    <dgm:cxn modelId="{086FE023-6861-4E34-ADEA-B876A6761905}" type="presParOf" srcId="{CC915FD6-4847-4F09-AEAB-139979E85A8E}" destId="{24EE64EB-346C-4E63-BD8E-F067BAA3A055}" srcOrd="1" destOrd="0" presId="urn:microsoft.com/office/officeart/2009/3/layout/StepUpProcess"/>
    <dgm:cxn modelId="{5021022F-F7FF-4484-8F52-07EA60368160}" type="presParOf" srcId="{24EE64EB-346C-4E63-BD8E-F067BAA3A055}" destId="{9AEE1528-3D6C-43F5-BBE5-4CBD0F6EA2DC}" srcOrd="0" destOrd="0" presId="urn:microsoft.com/office/officeart/2009/3/layout/StepUpProcess"/>
    <dgm:cxn modelId="{552EAA50-D14C-4F8A-B3AF-72578A691805}" type="presParOf" srcId="{CC915FD6-4847-4F09-AEAB-139979E85A8E}" destId="{7DFFAA75-9A2B-426B-B416-B6FCE82E7610}" srcOrd="2" destOrd="0" presId="urn:microsoft.com/office/officeart/2009/3/layout/StepUpProcess"/>
    <dgm:cxn modelId="{8D6573CC-87D9-4368-8643-59A8BE7A6A67}" type="presParOf" srcId="{7DFFAA75-9A2B-426B-B416-B6FCE82E7610}" destId="{0E3BEE11-9435-4200-900D-7745E74C0367}" srcOrd="0" destOrd="0" presId="urn:microsoft.com/office/officeart/2009/3/layout/StepUpProcess"/>
    <dgm:cxn modelId="{CD361415-11BA-4D5B-B2AB-5BC8B1AD0426}" type="presParOf" srcId="{7DFFAA75-9A2B-426B-B416-B6FCE82E7610}" destId="{9DD4FACC-9041-4FFB-AB4C-5FA82B60519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A84D6-D199-488C-81E0-79A14A713CB5}"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s-EC"/>
        </a:p>
      </dgm:t>
    </dgm:pt>
    <dgm:pt modelId="{2D963A15-C576-49E5-A566-B27706435767}">
      <dgm:prSet phldrT="[Texto]" custT="1"/>
      <dgm:spPr/>
      <dgm:t>
        <a:bodyPr/>
        <a:lstStyle/>
        <a:p>
          <a:pPr algn="ctr"/>
          <a:r>
            <a:rPr lang="es-EC" sz="1800" b="1">
              <a:latin typeface="Arial" panose="020B0604020202020204" pitchFamily="34" charset="0"/>
              <a:cs typeface="Arial" panose="020B0604020202020204" pitchFamily="34" charset="0"/>
            </a:rPr>
            <a:t>Palabras Clave</a:t>
          </a:r>
        </a:p>
      </dgm:t>
    </dgm:pt>
    <dgm:pt modelId="{FA5A529A-8D5F-49D3-A089-6873B2126C80}" type="parTrans" cxnId="{FA268C3D-CEF9-47C9-9EB7-16A97A051D53}">
      <dgm:prSet/>
      <dgm:spPr/>
      <dgm:t>
        <a:bodyPr/>
        <a:lstStyle/>
        <a:p>
          <a:pPr algn="ctr"/>
          <a:endParaRPr lang="es-EC" sz="3600">
            <a:latin typeface="Arial" panose="020B0604020202020204" pitchFamily="34" charset="0"/>
            <a:cs typeface="Arial" panose="020B0604020202020204" pitchFamily="34" charset="0"/>
          </a:endParaRPr>
        </a:p>
      </dgm:t>
    </dgm:pt>
    <dgm:pt modelId="{184623F6-487E-4882-B41A-B09FEBA05231}" type="sibTrans" cxnId="{FA268C3D-CEF9-47C9-9EB7-16A97A051D53}">
      <dgm:prSet/>
      <dgm:spPr/>
      <dgm:t>
        <a:bodyPr/>
        <a:lstStyle/>
        <a:p>
          <a:pPr algn="ctr"/>
          <a:endParaRPr lang="es-EC" sz="3600">
            <a:latin typeface="Arial" panose="020B0604020202020204" pitchFamily="34" charset="0"/>
            <a:cs typeface="Arial" panose="020B0604020202020204" pitchFamily="34" charset="0"/>
          </a:endParaRPr>
        </a:p>
      </dgm:t>
    </dgm:pt>
    <dgm:pt modelId="{0BA34C2C-EA49-4228-9FFD-AAA255CDAD7D}">
      <dgm:prSet phldrT="[Texto]" custT="1"/>
      <dgm:spPr/>
      <dgm:t>
        <a:bodyPr/>
        <a:lstStyle/>
        <a:p>
          <a:pPr algn="ctr"/>
          <a:r>
            <a:rPr lang="es-EC" sz="1100" dirty="0">
              <a:latin typeface="Arial" panose="020B0604020202020204" pitchFamily="34" charset="0"/>
              <a:cs typeface="Arial" panose="020B0604020202020204" pitchFamily="34" charset="0"/>
            </a:rPr>
            <a:t>AUDIT METHODOLOGY ISO</a:t>
          </a:r>
        </a:p>
      </dgm:t>
    </dgm:pt>
    <dgm:pt modelId="{2201180A-55ED-42B6-8FCA-C7EEACCBA0A8}" type="parTrans" cxnId="{9999EE5C-3358-4CF2-8274-10958C637BB9}">
      <dgm:prSet/>
      <dgm:spPr/>
      <dgm:t>
        <a:bodyPr/>
        <a:lstStyle/>
        <a:p>
          <a:pPr algn="ctr"/>
          <a:endParaRPr lang="es-EC" sz="3600">
            <a:latin typeface="Arial" panose="020B0604020202020204" pitchFamily="34" charset="0"/>
            <a:cs typeface="Arial" panose="020B0604020202020204" pitchFamily="34" charset="0"/>
          </a:endParaRPr>
        </a:p>
      </dgm:t>
    </dgm:pt>
    <dgm:pt modelId="{C6373208-B8FF-4CA3-AAEE-4853C2A60C3E}" type="sibTrans" cxnId="{9999EE5C-3358-4CF2-8274-10958C637BB9}">
      <dgm:prSet/>
      <dgm:spPr/>
      <dgm:t>
        <a:bodyPr/>
        <a:lstStyle/>
        <a:p>
          <a:pPr algn="ctr"/>
          <a:endParaRPr lang="es-EC" sz="3600">
            <a:latin typeface="Arial" panose="020B0604020202020204" pitchFamily="34" charset="0"/>
            <a:cs typeface="Arial" panose="020B0604020202020204" pitchFamily="34" charset="0"/>
          </a:endParaRPr>
        </a:p>
      </dgm:t>
    </dgm:pt>
    <dgm:pt modelId="{EB67733E-3A9E-49AC-8CE3-A3B977B2BD6A}">
      <dgm:prSet phldrT="[Texto]" custT="1"/>
      <dgm:spPr/>
      <dgm:t>
        <a:bodyPr/>
        <a:lstStyle/>
        <a:p>
          <a:pPr algn="ctr"/>
          <a:r>
            <a:rPr lang="es-EC" sz="1100" dirty="0">
              <a:latin typeface="Arial" panose="020B0604020202020204" pitchFamily="34" charset="0"/>
              <a:cs typeface="Arial" panose="020B0604020202020204" pitchFamily="34" charset="0"/>
            </a:rPr>
            <a:t>AUDIT FRAMEWORK ISO</a:t>
          </a:r>
        </a:p>
      </dgm:t>
    </dgm:pt>
    <dgm:pt modelId="{9D7CE557-BC55-4DCE-AF15-248F22C0B53F}" type="parTrans" cxnId="{AE807B2C-24E7-4607-8FA1-198ED781E60D}">
      <dgm:prSet/>
      <dgm:spPr/>
      <dgm:t>
        <a:bodyPr/>
        <a:lstStyle/>
        <a:p>
          <a:pPr algn="ctr"/>
          <a:endParaRPr lang="es-EC" sz="3600">
            <a:latin typeface="Arial" panose="020B0604020202020204" pitchFamily="34" charset="0"/>
            <a:cs typeface="Arial" panose="020B0604020202020204" pitchFamily="34" charset="0"/>
          </a:endParaRPr>
        </a:p>
      </dgm:t>
    </dgm:pt>
    <dgm:pt modelId="{E002345F-CC1F-4694-BA08-90E58733053F}" type="sibTrans" cxnId="{AE807B2C-24E7-4607-8FA1-198ED781E60D}">
      <dgm:prSet/>
      <dgm:spPr/>
      <dgm:t>
        <a:bodyPr/>
        <a:lstStyle/>
        <a:p>
          <a:pPr algn="ctr"/>
          <a:endParaRPr lang="es-EC" sz="3600">
            <a:latin typeface="Arial" panose="020B0604020202020204" pitchFamily="34" charset="0"/>
            <a:cs typeface="Arial" panose="020B0604020202020204" pitchFamily="34" charset="0"/>
          </a:endParaRPr>
        </a:p>
      </dgm:t>
    </dgm:pt>
    <dgm:pt modelId="{DBD075DB-4B50-4EE5-AAA3-AEA0F59B9491}">
      <dgm:prSet phldrT="[Texto]" custT="1"/>
      <dgm:spPr/>
      <dgm:t>
        <a:bodyPr/>
        <a:lstStyle/>
        <a:p>
          <a:pPr algn="ctr"/>
          <a:r>
            <a:rPr lang="es-EC" sz="1100" dirty="0">
              <a:latin typeface="Arial" panose="020B0604020202020204" pitchFamily="34" charset="0"/>
              <a:cs typeface="Arial" panose="020B0604020202020204" pitchFamily="34" charset="0"/>
            </a:rPr>
            <a:t>AUDIT FRAMEWORK ENISA</a:t>
          </a:r>
        </a:p>
      </dgm:t>
    </dgm:pt>
    <dgm:pt modelId="{15C05946-9ED9-42BA-B7F4-B9F3238EBB1D}" type="parTrans" cxnId="{2498ABE0-4251-4D6C-981A-48BC354D3C5F}">
      <dgm:prSet/>
      <dgm:spPr/>
      <dgm:t>
        <a:bodyPr/>
        <a:lstStyle/>
        <a:p>
          <a:pPr algn="ctr"/>
          <a:endParaRPr lang="es-EC" sz="3600">
            <a:latin typeface="Arial" panose="020B0604020202020204" pitchFamily="34" charset="0"/>
            <a:cs typeface="Arial" panose="020B0604020202020204" pitchFamily="34" charset="0"/>
          </a:endParaRPr>
        </a:p>
      </dgm:t>
    </dgm:pt>
    <dgm:pt modelId="{E68669F8-3A14-49D3-9950-90EC0F462F0A}" type="sibTrans" cxnId="{2498ABE0-4251-4D6C-981A-48BC354D3C5F}">
      <dgm:prSet/>
      <dgm:spPr/>
      <dgm:t>
        <a:bodyPr/>
        <a:lstStyle/>
        <a:p>
          <a:pPr algn="ctr"/>
          <a:endParaRPr lang="es-EC" sz="3600">
            <a:latin typeface="Arial" panose="020B0604020202020204" pitchFamily="34" charset="0"/>
            <a:cs typeface="Arial" panose="020B0604020202020204" pitchFamily="34" charset="0"/>
          </a:endParaRPr>
        </a:p>
      </dgm:t>
    </dgm:pt>
    <dgm:pt modelId="{4C32845C-8C70-4447-B83D-A52A3F4069A2}">
      <dgm:prSet phldrT="[Texto]" custT="1"/>
      <dgm:spPr/>
      <dgm:t>
        <a:bodyPr/>
        <a:lstStyle/>
        <a:p>
          <a:pPr algn="ctr"/>
          <a:r>
            <a:rPr lang="es-EC" sz="1100">
              <a:latin typeface="Arial" panose="020B0604020202020204" pitchFamily="34" charset="0"/>
              <a:cs typeface="Arial" panose="020B0604020202020204" pitchFamily="34" charset="0"/>
            </a:rPr>
            <a:t>AUDITING FRAMEWORK INCIBE</a:t>
          </a:r>
        </a:p>
      </dgm:t>
    </dgm:pt>
    <dgm:pt modelId="{22C15D2D-F0FC-4E5B-B799-57FC2043BE6A}" type="parTrans" cxnId="{FFD068D4-0AE4-4C43-9864-481FE8F7EAE2}">
      <dgm:prSet/>
      <dgm:spPr/>
      <dgm:t>
        <a:bodyPr/>
        <a:lstStyle/>
        <a:p>
          <a:pPr algn="ctr"/>
          <a:endParaRPr lang="es-EC" sz="3600">
            <a:latin typeface="Arial" panose="020B0604020202020204" pitchFamily="34" charset="0"/>
            <a:cs typeface="Arial" panose="020B0604020202020204" pitchFamily="34" charset="0"/>
          </a:endParaRPr>
        </a:p>
      </dgm:t>
    </dgm:pt>
    <dgm:pt modelId="{C105DD67-2E29-4EA0-B35C-CC04DB453DAB}" type="sibTrans" cxnId="{FFD068D4-0AE4-4C43-9864-481FE8F7EAE2}">
      <dgm:prSet/>
      <dgm:spPr/>
      <dgm:t>
        <a:bodyPr/>
        <a:lstStyle/>
        <a:p>
          <a:pPr algn="ctr"/>
          <a:endParaRPr lang="es-EC" sz="3600">
            <a:latin typeface="Arial" panose="020B0604020202020204" pitchFamily="34" charset="0"/>
            <a:cs typeface="Arial" panose="020B0604020202020204" pitchFamily="34" charset="0"/>
          </a:endParaRPr>
        </a:p>
      </dgm:t>
    </dgm:pt>
    <dgm:pt modelId="{F81984C9-3C70-492D-B6BC-A6CE56E92B73}">
      <dgm:prSet phldrT="[Texto]" custT="1"/>
      <dgm:spPr/>
      <dgm:t>
        <a:bodyPr/>
        <a:lstStyle/>
        <a:p>
          <a:pPr algn="ctr"/>
          <a:r>
            <a:rPr lang="es-EC" sz="1100" dirty="0">
              <a:latin typeface="Arial" panose="020B0604020202020204" pitchFamily="34" charset="0"/>
              <a:cs typeface="Arial" panose="020B0604020202020204" pitchFamily="34" charset="0"/>
            </a:rPr>
            <a:t>AUDITING FRAMEWORK ISACA</a:t>
          </a:r>
        </a:p>
      </dgm:t>
    </dgm:pt>
    <dgm:pt modelId="{D2BD2AAE-36A2-4232-B98F-97B50DD954E4}" type="parTrans" cxnId="{C6ABAA1C-F172-4B1E-9156-D7381B32552A}">
      <dgm:prSet/>
      <dgm:spPr/>
      <dgm:t>
        <a:bodyPr/>
        <a:lstStyle/>
        <a:p>
          <a:pPr algn="ctr"/>
          <a:endParaRPr lang="es-EC" sz="3600">
            <a:latin typeface="Arial" panose="020B0604020202020204" pitchFamily="34" charset="0"/>
            <a:cs typeface="Arial" panose="020B0604020202020204" pitchFamily="34" charset="0"/>
          </a:endParaRPr>
        </a:p>
      </dgm:t>
    </dgm:pt>
    <dgm:pt modelId="{F5EE916C-DA24-44A8-AFD1-34AE698E0C2E}" type="sibTrans" cxnId="{C6ABAA1C-F172-4B1E-9156-D7381B32552A}">
      <dgm:prSet/>
      <dgm:spPr/>
      <dgm:t>
        <a:bodyPr/>
        <a:lstStyle/>
        <a:p>
          <a:pPr algn="ctr"/>
          <a:endParaRPr lang="es-EC" sz="3600">
            <a:latin typeface="Arial" panose="020B0604020202020204" pitchFamily="34" charset="0"/>
            <a:cs typeface="Arial" panose="020B0604020202020204" pitchFamily="34" charset="0"/>
          </a:endParaRPr>
        </a:p>
      </dgm:t>
    </dgm:pt>
    <dgm:pt modelId="{B4509FBD-4954-423F-A3FC-FA91A6C55144}">
      <dgm:prSet phldrT="[Texto]" custT="1"/>
      <dgm:spPr/>
      <dgm:t>
        <a:bodyPr/>
        <a:lstStyle/>
        <a:p>
          <a:pPr algn="ctr"/>
          <a:r>
            <a:rPr lang="es-EC" sz="1100">
              <a:latin typeface="Arial" panose="020B0604020202020204" pitchFamily="34" charset="0"/>
              <a:cs typeface="Arial" panose="020B0604020202020204" pitchFamily="34" charset="0"/>
            </a:rPr>
            <a:t>IT AUDIT METHODOLOGY</a:t>
          </a:r>
        </a:p>
      </dgm:t>
    </dgm:pt>
    <dgm:pt modelId="{1FB7744B-3FE0-4E46-A9FD-B0CE895FC21C}" type="parTrans" cxnId="{D9297C2F-222C-4F70-BF59-1FBA9B7B1AF8}">
      <dgm:prSet/>
      <dgm:spPr/>
      <dgm:t>
        <a:bodyPr/>
        <a:lstStyle/>
        <a:p>
          <a:pPr algn="ctr"/>
          <a:endParaRPr lang="es-EC" sz="3600">
            <a:latin typeface="Arial" panose="020B0604020202020204" pitchFamily="34" charset="0"/>
            <a:cs typeface="Arial" panose="020B0604020202020204" pitchFamily="34" charset="0"/>
          </a:endParaRPr>
        </a:p>
      </dgm:t>
    </dgm:pt>
    <dgm:pt modelId="{550C78F8-3BA1-464F-9B0B-0A269C6D1EAD}" type="sibTrans" cxnId="{D9297C2F-222C-4F70-BF59-1FBA9B7B1AF8}">
      <dgm:prSet/>
      <dgm:spPr/>
      <dgm:t>
        <a:bodyPr/>
        <a:lstStyle/>
        <a:p>
          <a:pPr algn="ctr"/>
          <a:endParaRPr lang="es-EC" sz="3600">
            <a:latin typeface="Arial" panose="020B0604020202020204" pitchFamily="34" charset="0"/>
            <a:cs typeface="Arial" panose="020B0604020202020204" pitchFamily="34" charset="0"/>
          </a:endParaRPr>
        </a:p>
      </dgm:t>
    </dgm:pt>
    <dgm:pt modelId="{81A0EBD9-DE93-41D9-BB8C-767101C3FFBC}">
      <dgm:prSet phldrT="[Texto]" custT="1"/>
      <dgm:spPr/>
      <dgm:t>
        <a:bodyPr/>
        <a:lstStyle/>
        <a:p>
          <a:pPr algn="ctr"/>
          <a:r>
            <a:rPr lang="es-EC" sz="1100" dirty="0">
              <a:latin typeface="Arial" panose="020B0604020202020204" pitchFamily="34" charset="0"/>
              <a:cs typeface="Arial" panose="020B0604020202020204" pitchFamily="34" charset="0"/>
            </a:rPr>
            <a:t>AUDITING FRAMEWORK NIST</a:t>
          </a:r>
        </a:p>
      </dgm:t>
    </dgm:pt>
    <dgm:pt modelId="{6B7971B8-ABB6-4633-BDC2-6713534721FE}" type="parTrans" cxnId="{DA72B97C-FD2B-42F2-BFB8-2C01762EF5C7}">
      <dgm:prSet/>
      <dgm:spPr/>
      <dgm:t>
        <a:bodyPr/>
        <a:lstStyle/>
        <a:p>
          <a:endParaRPr lang="es-ES" sz="2400">
            <a:latin typeface="Arial" panose="020B0604020202020204" pitchFamily="34" charset="0"/>
            <a:cs typeface="Arial" panose="020B0604020202020204" pitchFamily="34" charset="0"/>
          </a:endParaRPr>
        </a:p>
      </dgm:t>
    </dgm:pt>
    <dgm:pt modelId="{7B6B2158-7075-4026-B602-25089806172F}" type="sibTrans" cxnId="{DA72B97C-FD2B-42F2-BFB8-2C01762EF5C7}">
      <dgm:prSet/>
      <dgm:spPr/>
      <dgm:t>
        <a:bodyPr/>
        <a:lstStyle/>
        <a:p>
          <a:endParaRPr lang="es-ES" sz="2400">
            <a:latin typeface="Arial" panose="020B0604020202020204" pitchFamily="34" charset="0"/>
            <a:cs typeface="Arial" panose="020B0604020202020204" pitchFamily="34" charset="0"/>
          </a:endParaRPr>
        </a:p>
      </dgm:t>
    </dgm:pt>
    <dgm:pt modelId="{2B2D99E6-A754-4CD5-AC0F-C502547EB929}">
      <dgm:prSet phldrT="[Texto]" custT="1"/>
      <dgm:spPr/>
      <dgm:t>
        <a:bodyPr/>
        <a:lstStyle/>
        <a:p>
          <a:pPr algn="ctr"/>
          <a:r>
            <a:rPr lang="es-EC" sz="1100" dirty="0">
              <a:latin typeface="Arial" panose="020B0604020202020204" pitchFamily="34" charset="0"/>
              <a:cs typeface="Arial" panose="020B0604020202020204" pitchFamily="34" charset="0"/>
            </a:rPr>
            <a:t>AUDIT GUIDELINES METHODOLOGY</a:t>
          </a:r>
        </a:p>
      </dgm:t>
    </dgm:pt>
    <dgm:pt modelId="{937B3B36-4999-4958-A313-9728347B4EAA}" type="parTrans" cxnId="{4F787153-5365-4B7E-A7D0-CEE820A40633}">
      <dgm:prSet/>
      <dgm:spPr/>
      <dgm:t>
        <a:bodyPr/>
        <a:lstStyle/>
        <a:p>
          <a:endParaRPr lang="es-ES" sz="2400">
            <a:latin typeface="Arial" panose="020B0604020202020204" pitchFamily="34" charset="0"/>
            <a:cs typeface="Arial" panose="020B0604020202020204" pitchFamily="34" charset="0"/>
          </a:endParaRPr>
        </a:p>
      </dgm:t>
    </dgm:pt>
    <dgm:pt modelId="{5A5C3E7C-9C17-415B-9501-609C742C7BDC}" type="sibTrans" cxnId="{4F787153-5365-4B7E-A7D0-CEE820A40633}">
      <dgm:prSet/>
      <dgm:spPr/>
      <dgm:t>
        <a:bodyPr/>
        <a:lstStyle/>
        <a:p>
          <a:endParaRPr lang="es-ES" sz="2400">
            <a:latin typeface="Arial" panose="020B0604020202020204" pitchFamily="34" charset="0"/>
            <a:cs typeface="Arial" panose="020B0604020202020204" pitchFamily="34" charset="0"/>
          </a:endParaRPr>
        </a:p>
      </dgm:t>
    </dgm:pt>
    <dgm:pt modelId="{01291CD7-DED4-4B9D-930E-F579E8198CA2}">
      <dgm:prSet phldrT="[Texto]" custT="1"/>
      <dgm:spPr/>
      <dgm:t>
        <a:bodyPr/>
        <a:lstStyle/>
        <a:p>
          <a:pPr algn="ctr"/>
          <a:r>
            <a:rPr lang="es-EC" sz="1100">
              <a:latin typeface="Arial" panose="020B0604020202020204" pitchFamily="34" charset="0"/>
              <a:cs typeface="Arial" panose="020B0604020202020204" pitchFamily="34" charset="0"/>
            </a:rPr>
            <a:t>GUIDELINE FOR IT ENVIROMENT</a:t>
          </a:r>
        </a:p>
      </dgm:t>
    </dgm:pt>
    <dgm:pt modelId="{B826DFA3-0BFF-4697-894F-1A406CED8659}" type="parTrans" cxnId="{72CC40C6-775A-4086-A0D4-E97D804DC1B2}">
      <dgm:prSet/>
      <dgm:spPr/>
      <dgm:t>
        <a:bodyPr/>
        <a:lstStyle/>
        <a:p>
          <a:endParaRPr lang="es-ES" sz="2400">
            <a:latin typeface="Arial" panose="020B0604020202020204" pitchFamily="34" charset="0"/>
            <a:cs typeface="Arial" panose="020B0604020202020204" pitchFamily="34" charset="0"/>
          </a:endParaRPr>
        </a:p>
      </dgm:t>
    </dgm:pt>
    <dgm:pt modelId="{DEFB1045-F3E2-4510-9FA5-758F2FBD83E6}" type="sibTrans" cxnId="{72CC40C6-775A-4086-A0D4-E97D804DC1B2}">
      <dgm:prSet/>
      <dgm:spPr/>
      <dgm:t>
        <a:bodyPr/>
        <a:lstStyle/>
        <a:p>
          <a:endParaRPr lang="es-ES" sz="2400">
            <a:latin typeface="Arial" panose="020B0604020202020204" pitchFamily="34" charset="0"/>
            <a:cs typeface="Arial" panose="020B0604020202020204" pitchFamily="34" charset="0"/>
          </a:endParaRPr>
        </a:p>
      </dgm:t>
    </dgm:pt>
    <dgm:pt modelId="{C75CC40B-BFFA-480B-BFAD-231C52E105AC}">
      <dgm:prSet phldrT="[Texto]" custT="1"/>
      <dgm:spPr/>
      <dgm:t>
        <a:bodyPr/>
        <a:lstStyle/>
        <a:p>
          <a:pPr algn="ctr"/>
          <a:r>
            <a:rPr lang="es-EC" sz="1100" dirty="0">
              <a:latin typeface="Arial" panose="020B0604020202020204" pitchFamily="34" charset="0"/>
              <a:cs typeface="Arial" panose="020B0604020202020204" pitchFamily="34" charset="0"/>
            </a:rPr>
            <a:t>AUDITING STANDARS</a:t>
          </a:r>
        </a:p>
      </dgm:t>
    </dgm:pt>
    <dgm:pt modelId="{9CA689CB-520E-457F-95FD-279A7819BCA2}" type="parTrans" cxnId="{41AB222B-A893-4CF9-A878-C0A6DDD7C7FD}">
      <dgm:prSet/>
      <dgm:spPr/>
      <dgm:t>
        <a:bodyPr/>
        <a:lstStyle/>
        <a:p>
          <a:endParaRPr lang="es-ES" sz="2400">
            <a:latin typeface="Arial" panose="020B0604020202020204" pitchFamily="34" charset="0"/>
            <a:cs typeface="Arial" panose="020B0604020202020204" pitchFamily="34" charset="0"/>
          </a:endParaRPr>
        </a:p>
      </dgm:t>
    </dgm:pt>
    <dgm:pt modelId="{C69495E5-E0C0-40F3-8C61-CCA822C23A9E}" type="sibTrans" cxnId="{41AB222B-A893-4CF9-A878-C0A6DDD7C7FD}">
      <dgm:prSet/>
      <dgm:spPr/>
      <dgm:t>
        <a:bodyPr/>
        <a:lstStyle/>
        <a:p>
          <a:endParaRPr lang="es-ES" sz="2400">
            <a:latin typeface="Arial" panose="020B0604020202020204" pitchFamily="34" charset="0"/>
            <a:cs typeface="Arial" panose="020B0604020202020204" pitchFamily="34" charset="0"/>
          </a:endParaRPr>
        </a:p>
      </dgm:t>
    </dgm:pt>
    <dgm:pt modelId="{20309E38-79EF-41BE-8C16-42EEB822F6A8}">
      <dgm:prSet phldrT="[Texto]" custT="1"/>
      <dgm:spPr/>
      <dgm:t>
        <a:bodyPr/>
        <a:lstStyle/>
        <a:p>
          <a:pPr algn="ctr"/>
          <a:r>
            <a:rPr lang="es-EC" sz="1100" dirty="0">
              <a:latin typeface="Arial" panose="020B0604020202020204" pitchFamily="34" charset="0"/>
              <a:cs typeface="Arial" panose="020B0604020202020204" pitchFamily="34" charset="0"/>
            </a:rPr>
            <a:t>INFORMATION SYSTEMS AUDIT METHODOLOGY</a:t>
          </a:r>
        </a:p>
      </dgm:t>
    </dgm:pt>
    <dgm:pt modelId="{6AACCEA8-E626-4157-85A5-A78571571188}" type="parTrans" cxnId="{E4D554BB-99D3-48F7-8D16-F3AC9D9C3AE6}">
      <dgm:prSet/>
      <dgm:spPr/>
      <dgm:t>
        <a:bodyPr/>
        <a:lstStyle/>
        <a:p>
          <a:endParaRPr lang="es-ES" sz="2400">
            <a:latin typeface="Arial" panose="020B0604020202020204" pitchFamily="34" charset="0"/>
            <a:cs typeface="Arial" panose="020B0604020202020204" pitchFamily="34" charset="0"/>
          </a:endParaRPr>
        </a:p>
      </dgm:t>
    </dgm:pt>
    <dgm:pt modelId="{BA1CD421-6A8A-44AB-9DD0-27033E83D93B}" type="sibTrans" cxnId="{E4D554BB-99D3-48F7-8D16-F3AC9D9C3AE6}">
      <dgm:prSet/>
      <dgm:spPr/>
      <dgm:t>
        <a:bodyPr/>
        <a:lstStyle/>
        <a:p>
          <a:endParaRPr lang="es-ES" sz="2400">
            <a:latin typeface="Arial" panose="020B0604020202020204" pitchFamily="34" charset="0"/>
            <a:cs typeface="Arial" panose="020B0604020202020204" pitchFamily="34" charset="0"/>
          </a:endParaRPr>
        </a:p>
      </dgm:t>
    </dgm:pt>
    <dgm:pt modelId="{21294FFC-CE7F-4C3E-8D32-B40EF2FFAE17}">
      <dgm:prSet phldrT="[Texto]" custT="1"/>
      <dgm:spPr/>
      <dgm:t>
        <a:bodyPr/>
        <a:lstStyle/>
        <a:p>
          <a:pPr algn="ctr"/>
          <a:r>
            <a:rPr lang="es-EC" sz="1100" dirty="0">
              <a:latin typeface="Arial" panose="020B0604020202020204" pitchFamily="34" charset="0"/>
              <a:cs typeface="Arial" panose="020B0604020202020204" pitchFamily="34" charset="0"/>
            </a:rPr>
            <a:t>IT AUDIT STANDARS</a:t>
          </a:r>
        </a:p>
      </dgm:t>
    </dgm:pt>
    <dgm:pt modelId="{F80F5122-2F97-4541-9777-C4D947BCF308}" type="parTrans" cxnId="{B6A54B7E-7903-46A9-91C7-A018A249DBE4}">
      <dgm:prSet/>
      <dgm:spPr/>
      <dgm:t>
        <a:bodyPr/>
        <a:lstStyle/>
        <a:p>
          <a:endParaRPr lang="es-ES" sz="2400">
            <a:latin typeface="Arial" panose="020B0604020202020204" pitchFamily="34" charset="0"/>
            <a:cs typeface="Arial" panose="020B0604020202020204" pitchFamily="34" charset="0"/>
          </a:endParaRPr>
        </a:p>
      </dgm:t>
    </dgm:pt>
    <dgm:pt modelId="{4E2507B3-0EC2-4CFE-8970-19701B8ABF4A}" type="sibTrans" cxnId="{B6A54B7E-7903-46A9-91C7-A018A249DBE4}">
      <dgm:prSet/>
      <dgm:spPr/>
      <dgm:t>
        <a:bodyPr/>
        <a:lstStyle/>
        <a:p>
          <a:endParaRPr lang="es-ES" sz="2400">
            <a:latin typeface="Arial" panose="020B0604020202020204" pitchFamily="34" charset="0"/>
            <a:cs typeface="Arial" panose="020B0604020202020204" pitchFamily="34" charset="0"/>
          </a:endParaRPr>
        </a:p>
      </dgm:t>
    </dgm:pt>
    <dgm:pt modelId="{398CF461-BF08-4BA4-9EC1-EA2FB022938E}" type="pres">
      <dgm:prSet presAssocID="{E66A84D6-D199-488C-81E0-79A14A713CB5}" presName="composite" presStyleCnt="0">
        <dgm:presLayoutVars>
          <dgm:chMax val="1"/>
          <dgm:dir/>
          <dgm:resizeHandles val="exact"/>
        </dgm:presLayoutVars>
      </dgm:prSet>
      <dgm:spPr/>
      <dgm:t>
        <a:bodyPr/>
        <a:lstStyle/>
        <a:p>
          <a:endParaRPr lang="es-ES"/>
        </a:p>
      </dgm:t>
    </dgm:pt>
    <dgm:pt modelId="{3EF36C14-BA1E-4AE3-B7A1-AB462FE798F7}" type="pres">
      <dgm:prSet presAssocID="{E66A84D6-D199-488C-81E0-79A14A713CB5}" presName="radial" presStyleCnt="0">
        <dgm:presLayoutVars>
          <dgm:animLvl val="ctr"/>
        </dgm:presLayoutVars>
      </dgm:prSet>
      <dgm:spPr/>
      <dgm:t>
        <a:bodyPr/>
        <a:lstStyle/>
        <a:p>
          <a:endParaRPr lang="es-ES"/>
        </a:p>
      </dgm:t>
    </dgm:pt>
    <dgm:pt modelId="{3185CBFF-FEDB-4EC9-BA9A-3AA08D356971}" type="pres">
      <dgm:prSet presAssocID="{2D963A15-C576-49E5-A566-B27706435767}" presName="centerShape" presStyleLbl="vennNode1" presStyleIdx="0" presStyleCnt="13" custScaleX="79132" custScaleY="75350"/>
      <dgm:spPr/>
      <dgm:t>
        <a:bodyPr/>
        <a:lstStyle/>
        <a:p>
          <a:endParaRPr lang="es-ES"/>
        </a:p>
      </dgm:t>
    </dgm:pt>
    <dgm:pt modelId="{3698B879-EFD2-4551-8E51-8AE83CB61695}" type="pres">
      <dgm:prSet presAssocID="{0BA34C2C-EA49-4228-9FFD-AAA255CDAD7D}" presName="node" presStyleLbl="vennNode1" presStyleIdx="1" presStyleCnt="13" custScaleX="128656" custScaleY="87005" custRadScaleRad="101428">
        <dgm:presLayoutVars>
          <dgm:bulletEnabled val="1"/>
        </dgm:presLayoutVars>
      </dgm:prSet>
      <dgm:spPr/>
      <dgm:t>
        <a:bodyPr/>
        <a:lstStyle/>
        <a:p>
          <a:endParaRPr lang="es-ES"/>
        </a:p>
      </dgm:t>
    </dgm:pt>
    <dgm:pt modelId="{1731E2D4-3598-4DAE-BFF8-119253288A29}" type="pres">
      <dgm:prSet presAssocID="{EB67733E-3A9E-49AC-8CE3-A3B977B2BD6A}" presName="node" presStyleLbl="vennNode1" presStyleIdx="2" presStyleCnt="13" custScaleX="107267" custScaleY="104650">
        <dgm:presLayoutVars>
          <dgm:bulletEnabled val="1"/>
        </dgm:presLayoutVars>
      </dgm:prSet>
      <dgm:spPr/>
      <dgm:t>
        <a:bodyPr/>
        <a:lstStyle/>
        <a:p>
          <a:endParaRPr lang="es-ES"/>
        </a:p>
      </dgm:t>
    </dgm:pt>
    <dgm:pt modelId="{5A60888E-1799-4BEB-AF87-4F3ED705A3C7}" type="pres">
      <dgm:prSet presAssocID="{81A0EBD9-DE93-41D9-BB8C-767101C3FFBC}" presName="node" presStyleLbl="vennNode1" presStyleIdx="3" presStyleCnt="13" custScaleX="110075" custScaleY="95784">
        <dgm:presLayoutVars>
          <dgm:bulletEnabled val="1"/>
        </dgm:presLayoutVars>
      </dgm:prSet>
      <dgm:spPr/>
      <dgm:t>
        <a:bodyPr/>
        <a:lstStyle/>
        <a:p>
          <a:endParaRPr lang="es-ES"/>
        </a:p>
      </dgm:t>
    </dgm:pt>
    <dgm:pt modelId="{9B265CE3-88BC-4647-9510-F32771DDF669}" type="pres">
      <dgm:prSet presAssocID="{DBD075DB-4B50-4EE5-AAA3-AEA0F59B9491}" presName="node" presStyleLbl="vennNode1" presStyleIdx="4" presStyleCnt="13" custScaleX="107520" custScaleY="99522" custRadScaleRad="99568" custRadScaleInc="-722">
        <dgm:presLayoutVars>
          <dgm:bulletEnabled val="1"/>
        </dgm:presLayoutVars>
      </dgm:prSet>
      <dgm:spPr/>
      <dgm:t>
        <a:bodyPr/>
        <a:lstStyle/>
        <a:p>
          <a:endParaRPr lang="es-ES"/>
        </a:p>
      </dgm:t>
    </dgm:pt>
    <dgm:pt modelId="{B6C75F80-4CC3-48B1-A874-DCDDF1F54E9A}" type="pres">
      <dgm:prSet presAssocID="{4C32845C-8C70-4447-B83D-A52A3F4069A2}" presName="node" presStyleLbl="vennNode1" presStyleIdx="5" presStyleCnt="13" custScaleX="109457" custScaleY="101680">
        <dgm:presLayoutVars>
          <dgm:bulletEnabled val="1"/>
        </dgm:presLayoutVars>
      </dgm:prSet>
      <dgm:spPr/>
      <dgm:t>
        <a:bodyPr/>
        <a:lstStyle/>
        <a:p>
          <a:endParaRPr lang="es-ES"/>
        </a:p>
      </dgm:t>
    </dgm:pt>
    <dgm:pt modelId="{9DC81AF8-0869-4856-9CE2-5202F9E1B663}" type="pres">
      <dgm:prSet presAssocID="{F81984C9-3C70-492D-B6BC-A6CE56E92B73}" presName="node" presStyleLbl="vennNode1" presStyleIdx="6" presStyleCnt="13" custScaleX="108156" custScaleY="94574" custRadScaleRad="98938" custRadScaleInc="1445">
        <dgm:presLayoutVars>
          <dgm:bulletEnabled val="1"/>
        </dgm:presLayoutVars>
      </dgm:prSet>
      <dgm:spPr/>
      <dgm:t>
        <a:bodyPr/>
        <a:lstStyle/>
        <a:p>
          <a:endParaRPr lang="es-ES"/>
        </a:p>
      </dgm:t>
    </dgm:pt>
    <dgm:pt modelId="{2FA906F8-C262-4D1B-8B13-8AED497AB02B}" type="pres">
      <dgm:prSet presAssocID="{B4509FBD-4954-423F-A3FC-FA91A6C55144}" presName="node" presStyleLbl="vennNode1" presStyleIdx="7" presStyleCnt="13" custScaleX="111296" custScaleY="73600" custRadScaleRad="105503" custRadScaleInc="-2937">
        <dgm:presLayoutVars>
          <dgm:bulletEnabled val="1"/>
        </dgm:presLayoutVars>
      </dgm:prSet>
      <dgm:spPr/>
      <dgm:t>
        <a:bodyPr/>
        <a:lstStyle/>
        <a:p>
          <a:endParaRPr lang="es-ES"/>
        </a:p>
      </dgm:t>
    </dgm:pt>
    <dgm:pt modelId="{43874D3A-4F73-4A16-BDE0-DBBC1470611B}" type="pres">
      <dgm:prSet presAssocID="{2B2D99E6-A754-4CD5-AC0F-C502547EB929}" presName="node" presStyleLbl="vennNode1" presStyleIdx="8" presStyleCnt="13" custScaleX="120610" custScaleY="103399">
        <dgm:presLayoutVars>
          <dgm:bulletEnabled val="1"/>
        </dgm:presLayoutVars>
      </dgm:prSet>
      <dgm:spPr/>
      <dgm:t>
        <a:bodyPr/>
        <a:lstStyle/>
        <a:p>
          <a:endParaRPr lang="es-ES"/>
        </a:p>
      </dgm:t>
    </dgm:pt>
    <dgm:pt modelId="{CE50739C-1FEE-4463-A031-5EE8EA2F91B5}" type="pres">
      <dgm:prSet presAssocID="{01291CD7-DED4-4B9D-930E-F579E8198CA2}" presName="node" presStyleLbl="vennNode1" presStyleIdx="9" presStyleCnt="13" custScaleX="108012" custScaleY="89178">
        <dgm:presLayoutVars>
          <dgm:bulletEnabled val="1"/>
        </dgm:presLayoutVars>
      </dgm:prSet>
      <dgm:spPr/>
      <dgm:t>
        <a:bodyPr/>
        <a:lstStyle/>
        <a:p>
          <a:endParaRPr lang="es-ES"/>
        </a:p>
      </dgm:t>
    </dgm:pt>
    <dgm:pt modelId="{7684932D-AB3E-4E06-AD54-166D384EEA0C}" type="pres">
      <dgm:prSet presAssocID="{C75CC40B-BFFA-480B-BFAD-231C52E105AC}" presName="node" presStyleLbl="vennNode1" presStyleIdx="10" presStyleCnt="13" custScaleX="92946" custScaleY="87749">
        <dgm:presLayoutVars>
          <dgm:bulletEnabled val="1"/>
        </dgm:presLayoutVars>
      </dgm:prSet>
      <dgm:spPr/>
      <dgm:t>
        <a:bodyPr/>
        <a:lstStyle/>
        <a:p>
          <a:endParaRPr lang="es-ES"/>
        </a:p>
      </dgm:t>
    </dgm:pt>
    <dgm:pt modelId="{B15DC1D5-9833-425B-8FC4-3E577248BB06}" type="pres">
      <dgm:prSet presAssocID="{20309E38-79EF-41BE-8C16-42EEB822F6A8}" presName="node" presStyleLbl="vennNode1" presStyleIdx="11" presStyleCnt="13" custScaleX="128621" custScaleY="117842">
        <dgm:presLayoutVars>
          <dgm:bulletEnabled val="1"/>
        </dgm:presLayoutVars>
      </dgm:prSet>
      <dgm:spPr/>
      <dgm:t>
        <a:bodyPr/>
        <a:lstStyle/>
        <a:p>
          <a:endParaRPr lang="es-ES"/>
        </a:p>
      </dgm:t>
    </dgm:pt>
    <dgm:pt modelId="{AB3A8AE4-308A-4CFF-891D-89519818ED34}" type="pres">
      <dgm:prSet presAssocID="{21294FFC-CE7F-4C3E-8D32-B40EF2FFAE17}" presName="node" presStyleLbl="vennNode1" presStyleIdx="12" presStyleCnt="13" custScaleX="92514" custScaleY="84448">
        <dgm:presLayoutVars>
          <dgm:bulletEnabled val="1"/>
        </dgm:presLayoutVars>
      </dgm:prSet>
      <dgm:spPr/>
      <dgm:t>
        <a:bodyPr/>
        <a:lstStyle/>
        <a:p>
          <a:endParaRPr lang="es-ES"/>
        </a:p>
      </dgm:t>
    </dgm:pt>
  </dgm:ptLst>
  <dgm:cxnLst>
    <dgm:cxn modelId="{17F4E5E4-2297-6A4D-A6D7-C99CAA7A8AE7}" type="presOf" srcId="{01291CD7-DED4-4B9D-930E-F579E8198CA2}" destId="{CE50739C-1FEE-4463-A031-5EE8EA2F91B5}" srcOrd="0" destOrd="0" presId="urn:microsoft.com/office/officeart/2005/8/layout/radial3"/>
    <dgm:cxn modelId="{FFD068D4-0AE4-4C43-9864-481FE8F7EAE2}" srcId="{2D963A15-C576-49E5-A566-B27706435767}" destId="{4C32845C-8C70-4447-B83D-A52A3F4069A2}" srcOrd="4" destOrd="0" parTransId="{22C15D2D-F0FC-4E5B-B799-57FC2043BE6A}" sibTransId="{C105DD67-2E29-4EA0-B35C-CC04DB453DAB}"/>
    <dgm:cxn modelId="{61A7E8A1-B704-A940-B510-57A492978EC8}" type="presOf" srcId="{2D963A15-C576-49E5-A566-B27706435767}" destId="{3185CBFF-FEDB-4EC9-BA9A-3AA08D356971}" srcOrd="0" destOrd="0" presId="urn:microsoft.com/office/officeart/2005/8/layout/radial3"/>
    <dgm:cxn modelId="{4F787153-5365-4B7E-A7D0-CEE820A40633}" srcId="{2D963A15-C576-49E5-A566-B27706435767}" destId="{2B2D99E6-A754-4CD5-AC0F-C502547EB929}" srcOrd="7" destOrd="0" parTransId="{937B3B36-4999-4958-A313-9728347B4EAA}" sibTransId="{5A5C3E7C-9C17-415B-9501-609C742C7BDC}"/>
    <dgm:cxn modelId="{3A349BC5-3C4D-724A-AE00-476D0A8BCAC2}" type="presOf" srcId="{B4509FBD-4954-423F-A3FC-FA91A6C55144}" destId="{2FA906F8-C262-4D1B-8B13-8AED497AB02B}" srcOrd="0" destOrd="0" presId="urn:microsoft.com/office/officeart/2005/8/layout/radial3"/>
    <dgm:cxn modelId="{72CC40C6-775A-4086-A0D4-E97D804DC1B2}" srcId="{2D963A15-C576-49E5-A566-B27706435767}" destId="{01291CD7-DED4-4B9D-930E-F579E8198CA2}" srcOrd="8" destOrd="0" parTransId="{B826DFA3-0BFF-4697-894F-1A406CED8659}" sibTransId="{DEFB1045-F3E2-4510-9FA5-758F2FBD83E6}"/>
    <dgm:cxn modelId="{C6ABAA1C-F172-4B1E-9156-D7381B32552A}" srcId="{2D963A15-C576-49E5-A566-B27706435767}" destId="{F81984C9-3C70-492D-B6BC-A6CE56E92B73}" srcOrd="5" destOrd="0" parTransId="{D2BD2AAE-36A2-4232-B98F-97B50DD954E4}" sibTransId="{F5EE916C-DA24-44A8-AFD1-34AE698E0C2E}"/>
    <dgm:cxn modelId="{D9168E0D-2C76-BD4C-84E4-2F3DA09F1F21}" type="presOf" srcId="{4C32845C-8C70-4447-B83D-A52A3F4069A2}" destId="{B6C75F80-4CC3-48B1-A874-DCDDF1F54E9A}" srcOrd="0" destOrd="0" presId="urn:microsoft.com/office/officeart/2005/8/layout/radial3"/>
    <dgm:cxn modelId="{631532A7-4847-D345-AB57-C47DC6324BC8}" type="presOf" srcId="{E66A84D6-D199-488C-81E0-79A14A713CB5}" destId="{398CF461-BF08-4BA4-9EC1-EA2FB022938E}" srcOrd="0" destOrd="0" presId="urn:microsoft.com/office/officeart/2005/8/layout/radial3"/>
    <dgm:cxn modelId="{7B523253-418C-9243-A244-05DC59F3395E}" type="presOf" srcId="{EB67733E-3A9E-49AC-8CE3-A3B977B2BD6A}" destId="{1731E2D4-3598-4DAE-BFF8-119253288A29}" srcOrd="0" destOrd="0" presId="urn:microsoft.com/office/officeart/2005/8/layout/radial3"/>
    <dgm:cxn modelId="{6E9486DE-4964-3D46-8AB4-49F70A71E56E}" type="presOf" srcId="{DBD075DB-4B50-4EE5-AAA3-AEA0F59B9491}" destId="{9B265CE3-88BC-4647-9510-F32771DDF669}" srcOrd="0" destOrd="0" presId="urn:microsoft.com/office/officeart/2005/8/layout/radial3"/>
    <dgm:cxn modelId="{B708B96F-0164-6043-B08E-9879E0D58036}" type="presOf" srcId="{81A0EBD9-DE93-41D9-BB8C-767101C3FFBC}" destId="{5A60888E-1799-4BEB-AF87-4F3ED705A3C7}" srcOrd="0" destOrd="0" presId="urn:microsoft.com/office/officeart/2005/8/layout/radial3"/>
    <dgm:cxn modelId="{FA268C3D-CEF9-47C9-9EB7-16A97A051D53}" srcId="{E66A84D6-D199-488C-81E0-79A14A713CB5}" destId="{2D963A15-C576-49E5-A566-B27706435767}" srcOrd="0" destOrd="0" parTransId="{FA5A529A-8D5F-49D3-A089-6873B2126C80}" sibTransId="{184623F6-487E-4882-B41A-B09FEBA05231}"/>
    <dgm:cxn modelId="{4B0F4347-3D28-924B-85AA-1CEAE689C8D2}" type="presOf" srcId="{2B2D99E6-A754-4CD5-AC0F-C502547EB929}" destId="{43874D3A-4F73-4A16-BDE0-DBBC1470611B}" srcOrd="0" destOrd="0" presId="urn:microsoft.com/office/officeart/2005/8/layout/radial3"/>
    <dgm:cxn modelId="{41AB222B-A893-4CF9-A878-C0A6DDD7C7FD}" srcId="{2D963A15-C576-49E5-A566-B27706435767}" destId="{C75CC40B-BFFA-480B-BFAD-231C52E105AC}" srcOrd="9" destOrd="0" parTransId="{9CA689CB-520E-457F-95FD-279A7819BCA2}" sibTransId="{C69495E5-E0C0-40F3-8C61-CCA822C23A9E}"/>
    <dgm:cxn modelId="{2498ABE0-4251-4D6C-981A-48BC354D3C5F}" srcId="{2D963A15-C576-49E5-A566-B27706435767}" destId="{DBD075DB-4B50-4EE5-AAA3-AEA0F59B9491}" srcOrd="3" destOrd="0" parTransId="{15C05946-9ED9-42BA-B7F4-B9F3238EBB1D}" sibTransId="{E68669F8-3A14-49D3-9950-90EC0F462F0A}"/>
    <dgm:cxn modelId="{7EAE8D8B-A5B9-424B-ACCB-B971AEEBED6F}" type="presOf" srcId="{F81984C9-3C70-492D-B6BC-A6CE56E92B73}" destId="{9DC81AF8-0869-4856-9CE2-5202F9E1B663}" srcOrd="0" destOrd="0" presId="urn:microsoft.com/office/officeart/2005/8/layout/radial3"/>
    <dgm:cxn modelId="{BFD3DCAF-AC73-D147-BDE7-6F1B40B0F2D4}" type="presOf" srcId="{C75CC40B-BFFA-480B-BFAD-231C52E105AC}" destId="{7684932D-AB3E-4E06-AD54-166D384EEA0C}" srcOrd="0" destOrd="0" presId="urn:microsoft.com/office/officeart/2005/8/layout/radial3"/>
    <dgm:cxn modelId="{AE807B2C-24E7-4607-8FA1-198ED781E60D}" srcId="{2D963A15-C576-49E5-A566-B27706435767}" destId="{EB67733E-3A9E-49AC-8CE3-A3B977B2BD6A}" srcOrd="1" destOrd="0" parTransId="{9D7CE557-BC55-4DCE-AF15-248F22C0B53F}" sibTransId="{E002345F-CC1F-4694-BA08-90E58733053F}"/>
    <dgm:cxn modelId="{C5F7A637-2B17-C14B-8B91-913FCA4D8888}" type="presOf" srcId="{0BA34C2C-EA49-4228-9FFD-AAA255CDAD7D}" destId="{3698B879-EFD2-4551-8E51-8AE83CB61695}" srcOrd="0" destOrd="0" presId="urn:microsoft.com/office/officeart/2005/8/layout/radial3"/>
    <dgm:cxn modelId="{DA72B97C-FD2B-42F2-BFB8-2C01762EF5C7}" srcId="{2D963A15-C576-49E5-A566-B27706435767}" destId="{81A0EBD9-DE93-41D9-BB8C-767101C3FFBC}" srcOrd="2" destOrd="0" parTransId="{6B7971B8-ABB6-4633-BDC2-6713534721FE}" sibTransId="{7B6B2158-7075-4026-B602-25089806172F}"/>
    <dgm:cxn modelId="{F0372A8A-9447-4649-93CF-A9E6DF3723BC}" type="presOf" srcId="{21294FFC-CE7F-4C3E-8D32-B40EF2FFAE17}" destId="{AB3A8AE4-308A-4CFF-891D-89519818ED34}" srcOrd="0" destOrd="0" presId="urn:microsoft.com/office/officeart/2005/8/layout/radial3"/>
    <dgm:cxn modelId="{E4D554BB-99D3-48F7-8D16-F3AC9D9C3AE6}" srcId="{2D963A15-C576-49E5-A566-B27706435767}" destId="{20309E38-79EF-41BE-8C16-42EEB822F6A8}" srcOrd="10" destOrd="0" parTransId="{6AACCEA8-E626-4157-85A5-A78571571188}" sibTransId="{BA1CD421-6A8A-44AB-9DD0-27033E83D93B}"/>
    <dgm:cxn modelId="{D9297C2F-222C-4F70-BF59-1FBA9B7B1AF8}" srcId="{2D963A15-C576-49E5-A566-B27706435767}" destId="{B4509FBD-4954-423F-A3FC-FA91A6C55144}" srcOrd="6" destOrd="0" parTransId="{1FB7744B-3FE0-4E46-A9FD-B0CE895FC21C}" sibTransId="{550C78F8-3BA1-464F-9B0B-0A269C6D1EAD}"/>
    <dgm:cxn modelId="{B6A54B7E-7903-46A9-91C7-A018A249DBE4}" srcId="{2D963A15-C576-49E5-A566-B27706435767}" destId="{21294FFC-CE7F-4C3E-8D32-B40EF2FFAE17}" srcOrd="11" destOrd="0" parTransId="{F80F5122-2F97-4541-9777-C4D947BCF308}" sibTransId="{4E2507B3-0EC2-4CFE-8970-19701B8ABF4A}"/>
    <dgm:cxn modelId="{1E49D36A-6280-E849-AD8E-86320AF69AE6}" type="presOf" srcId="{20309E38-79EF-41BE-8C16-42EEB822F6A8}" destId="{B15DC1D5-9833-425B-8FC4-3E577248BB06}" srcOrd="0" destOrd="0" presId="urn:microsoft.com/office/officeart/2005/8/layout/radial3"/>
    <dgm:cxn modelId="{9999EE5C-3358-4CF2-8274-10958C637BB9}" srcId="{2D963A15-C576-49E5-A566-B27706435767}" destId="{0BA34C2C-EA49-4228-9FFD-AAA255CDAD7D}" srcOrd="0" destOrd="0" parTransId="{2201180A-55ED-42B6-8FCA-C7EEACCBA0A8}" sibTransId="{C6373208-B8FF-4CA3-AAEE-4853C2A60C3E}"/>
    <dgm:cxn modelId="{6E381563-A4CE-9A4C-97E0-0B3EBF249760}" type="presParOf" srcId="{398CF461-BF08-4BA4-9EC1-EA2FB022938E}" destId="{3EF36C14-BA1E-4AE3-B7A1-AB462FE798F7}" srcOrd="0" destOrd="0" presId="urn:microsoft.com/office/officeart/2005/8/layout/radial3"/>
    <dgm:cxn modelId="{6DBD8F72-0608-A04A-A7C2-E8F8644146C0}" type="presParOf" srcId="{3EF36C14-BA1E-4AE3-B7A1-AB462FE798F7}" destId="{3185CBFF-FEDB-4EC9-BA9A-3AA08D356971}" srcOrd="0" destOrd="0" presId="urn:microsoft.com/office/officeart/2005/8/layout/radial3"/>
    <dgm:cxn modelId="{BE0B5545-5AF8-E24C-8FE7-3788AAF60CF8}" type="presParOf" srcId="{3EF36C14-BA1E-4AE3-B7A1-AB462FE798F7}" destId="{3698B879-EFD2-4551-8E51-8AE83CB61695}" srcOrd="1" destOrd="0" presId="urn:microsoft.com/office/officeart/2005/8/layout/radial3"/>
    <dgm:cxn modelId="{D410C3A2-ED07-D349-A6DA-8487D67426B2}" type="presParOf" srcId="{3EF36C14-BA1E-4AE3-B7A1-AB462FE798F7}" destId="{1731E2D4-3598-4DAE-BFF8-119253288A29}" srcOrd="2" destOrd="0" presId="urn:microsoft.com/office/officeart/2005/8/layout/radial3"/>
    <dgm:cxn modelId="{749CC5CB-385E-D148-8066-31A097F61DEE}" type="presParOf" srcId="{3EF36C14-BA1E-4AE3-B7A1-AB462FE798F7}" destId="{5A60888E-1799-4BEB-AF87-4F3ED705A3C7}" srcOrd="3" destOrd="0" presId="urn:microsoft.com/office/officeart/2005/8/layout/radial3"/>
    <dgm:cxn modelId="{71A0A36B-750E-6642-869A-50AEE1FB480D}" type="presParOf" srcId="{3EF36C14-BA1E-4AE3-B7A1-AB462FE798F7}" destId="{9B265CE3-88BC-4647-9510-F32771DDF669}" srcOrd="4" destOrd="0" presId="urn:microsoft.com/office/officeart/2005/8/layout/radial3"/>
    <dgm:cxn modelId="{72EB2C7A-79CB-5146-BAB8-4312D0B886DD}" type="presParOf" srcId="{3EF36C14-BA1E-4AE3-B7A1-AB462FE798F7}" destId="{B6C75F80-4CC3-48B1-A874-DCDDF1F54E9A}" srcOrd="5" destOrd="0" presId="urn:microsoft.com/office/officeart/2005/8/layout/radial3"/>
    <dgm:cxn modelId="{1CBA81B9-F091-AD48-9F4A-3897E33903C8}" type="presParOf" srcId="{3EF36C14-BA1E-4AE3-B7A1-AB462FE798F7}" destId="{9DC81AF8-0869-4856-9CE2-5202F9E1B663}" srcOrd="6" destOrd="0" presId="urn:microsoft.com/office/officeart/2005/8/layout/radial3"/>
    <dgm:cxn modelId="{84DE7A36-FFAB-0A41-9843-15F1182E0EC0}" type="presParOf" srcId="{3EF36C14-BA1E-4AE3-B7A1-AB462FE798F7}" destId="{2FA906F8-C262-4D1B-8B13-8AED497AB02B}" srcOrd="7" destOrd="0" presId="urn:microsoft.com/office/officeart/2005/8/layout/radial3"/>
    <dgm:cxn modelId="{AD16C828-3DF6-504F-8CBE-114C2B9A1611}" type="presParOf" srcId="{3EF36C14-BA1E-4AE3-B7A1-AB462FE798F7}" destId="{43874D3A-4F73-4A16-BDE0-DBBC1470611B}" srcOrd="8" destOrd="0" presId="urn:microsoft.com/office/officeart/2005/8/layout/radial3"/>
    <dgm:cxn modelId="{E719FEE3-E221-2D41-919E-1A096A3670DF}" type="presParOf" srcId="{3EF36C14-BA1E-4AE3-B7A1-AB462FE798F7}" destId="{CE50739C-1FEE-4463-A031-5EE8EA2F91B5}" srcOrd="9" destOrd="0" presId="urn:microsoft.com/office/officeart/2005/8/layout/radial3"/>
    <dgm:cxn modelId="{8D992875-38CB-BE40-AF63-713FA77DF871}" type="presParOf" srcId="{3EF36C14-BA1E-4AE3-B7A1-AB462FE798F7}" destId="{7684932D-AB3E-4E06-AD54-166D384EEA0C}" srcOrd="10" destOrd="0" presId="urn:microsoft.com/office/officeart/2005/8/layout/radial3"/>
    <dgm:cxn modelId="{9EB60C62-4E7E-0A42-A8B7-AACF2846D788}" type="presParOf" srcId="{3EF36C14-BA1E-4AE3-B7A1-AB462FE798F7}" destId="{B15DC1D5-9833-425B-8FC4-3E577248BB06}" srcOrd="11" destOrd="0" presId="urn:microsoft.com/office/officeart/2005/8/layout/radial3"/>
    <dgm:cxn modelId="{5E5C1204-31A8-E64C-BF27-F480932C02FC}" type="presParOf" srcId="{3EF36C14-BA1E-4AE3-B7A1-AB462FE798F7}" destId="{AB3A8AE4-308A-4CFF-891D-89519818ED34}" srcOrd="1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8A3E0-D0B4-49D0-B9DF-AB1104C9D10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93B6261A-C488-4BE6-82E0-2F6024896DB7}">
      <dgm:prSet phldrT="[Texto]" custT="1"/>
      <dgm:spPr/>
      <dgm:t>
        <a:bodyPr/>
        <a:lstStyle/>
        <a:p>
          <a:r>
            <a:rPr lang="es-EC" sz="1600" b="1" dirty="0"/>
            <a:t>ISO</a:t>
          </a:r>
          <a:endParaRPr lang="es-ES" sz="1600" b="1" dirty="0"/>
        </a:p>
      </dgm:t>
    </dgm:pt>
    <dgm:pt modelId="{EADD87CF-E1A9-4ABA-8123-5F3651775759}" type="parTrans" cxnId="{53E09139-1345-44E2-A9FA-31B453041BA6}">
      <dgm:prSet/>
      <dgm:spPr/>
      <dgm:t>
        <a:bodyPr/>
        <a:lstStyle/>
        <a:p>
          <a:endParaRPr lang="es-ES" sz="1400"/>
        </a:p>
      </dgm:t>
    </dgm:pt>
    <dgm:pt modelId="{D759F27F-A425-4953-B84F-B0A3B893A016}" type="sibTrans" cxnId="{53E09139-1345-44E2-A9FA-31B453041BA6}">
      <dgm:prSet/>
      <dgm:spPr/>
      <dgm:t>
        <a:bodyPr/>
        <a:lstStyle/>
        <a:p>
          <a:endParaRPr lang="es-ES" sz="1400"/>
        </a:p>
      </dgm:t>
    </dgm:pt>
    <dgm:pt modelId="{24DACD9C-26BD-4B72-A5D7-8F83439865E0}">
      <dgm:prSet phldrT="[Texto]" custT="1"/>
      <dgm:spPr/>
      <dgm:t>
        <a:bodyPr/>
        <a:lstStyle/>
        <a:p>
          <a:r>
            <a:rPr lang="es-EC" sz="1600" b="1" dirty="0"/>
            <a:t>ISACA</a:t>
          </a:r>
        </a:p>
      </dgm:t>
    </dgm:pt>
    <dgm:pt modelId="{4A38B8BA-C09A-4691-8453-A3FDBE6A5D84}" type="parTrans" cxnId="{0FEB5C7C-17D6-492B-87B6-B555ABBA74DA}">
      <dgm:prSet/>
      <dgm:spPr/>
      <dgm:t>
        <a:bodyPr/>
        <a:lstStyle/>
        <a:p>
          <a:endParaRPr lang="es-ES" sz="1400"/>
        </a:p>
      </dgm:t>
    </dgm:pt>
    <dgm:pt modelId="{58DF1320-EA58-4AF3-BC55-014D40BF4B2F}" type="sibTrans" cxnId="{0FEB5C7C-17D6-492B-87B6-B555ABBA74DA}">
      <dgm:prSet/>
      <dgm:spPr/>
      <dgm:t>
        <a:bodyPr/>
        <a:lstStyle/>
        <a:p>
          <a:endParaRPr lang="es-ES" sz="1400"/>
        </a:p>
      </dgm:t>
    </dgm:pt>
    <dgm:pt modelId="{EAC65C4A-0A0A-431A-B0A7-5A1AA77CB4A1}">
      <dgm:prSet phldrT="[Texto]" custT="1"/>
      <dgm:spPr/>
      <dgm:t>
        <a:bodyPr/>
        <a:lstStyle/>
        <a:p>
          <a:r>
            <a:rPr lang="en-US" sz="1400" dirty="0"/>
            <a:t>ITAF - Information Technology Assurance Framework </a:t>
          </a:r>
          <a:endParaRPr lang="es-ES" sz="1400" dirty="0"/>
        </a:p>
      </dgm:t>
    </dgm:pt>
    <dgm:pt modelId="{27CE25F9-FE63-48C8-B555-F38A326CD42D}" type="parTrans" cxnId="{54F6BEC5-E3D0-482C-BDA5-45D599507BD9}">
      <dgm:prSet/>
      <dgm:spPr/>
      <dgm:t>
        <a:bodyPr/>
        <a:lstStyle/>
        <a:p>
          <a:endParaRPr lang="es-ES" sz="1400"/>
        </a:p>
      </dgm:t>
    </dgm:pt>
    <dgm:pt modelId="{AA19CE53-52A1-4035-83EA-D9FF75D551E7}" type="sibTrans" cxnId="{54F6BEC5-E3D0-482C-BDA5-45D599507BD9}">
      <dgm:prSet/>
      <dgm:spPr/>
      <dgm:t>
        <a:bodyPr/>
        <a:lstStyle/>
        <a:p>
          <a:endParaRPr lang="es-ES" sz="1400"/>
        </a:p>
      </dgm:t>
    </dgm:pt>
    <dgm:pt modelId="{B1EDBC8B-B53E-43B0-BDE9-3919B6C7B859}">
      <dgm:prSet phldrT="[Texto]" custT="1"/>
      <dgm:spPr/>
      <dgm:t>
        <a:bodyPr/>
        <a:lstStyle/>
        <a:p>
          <a:r>
            <a:rPr lang="es-EC" sz="1600" b="1" dirty="0"/>
            <a:t>ISSAI/INTOSAI</a:t>
          </a:r>
          <a:endParaRPr lang="es-ES" sz="1600" b="1" dirty="0"/>
        </a:p>
      </dgm:t>
    </dgm:pt>
    <dgm:pt modelId="{2A52A4B2-2D3A-4FEC-9ABC-302C47B32ED8}" type="parTrans" cxnId="{EBEF66E2-4601-415C-9D8D-A17255E5884A}">
      <dgm:prSet/>
      <dgm:spPr/>
      <dgm:t>
        <a:bodyPr/>
        <a:lstStyle/>
        <a:p>
          <a:endParaRPr lang="es-ES" sz="1400"/>
        </a:p>
      </dgm:t>
    </dgm:pt>
    <dgm:pt modelId="{EF4E930B-6F5C-48DA-ABCB-CB744FC3442D}" type="sibTrans" cxnId="{EBEF66E2-4601-415C-9D8D-A17255E5884A}">
      <dgm:prSet/>
      <dgm:spPr/>
      <dgm:t>
        <a:bodyPr/>
        <a:lstStyle/>
        <a:p>
          <a:endParaRPr lang="es-ES" sz="1400"/>
        </a:p>
      </dgm:t>
    </dgm:pt>
    <dgm:pt modelId="{0E0DD8B0-7732-4331-945D-0898EFAB6BB0}">
      <dgm:prSet phldrT="[Texto]" custT="1"/>
      <dgm:spPr/>
      <dgm:t>
        <a:bodyPr/>
        <a:lstStyle/>
        <a:p>
          <a:r>
            <a:rPr lang="en-US" sz="1400" dirty="0"/>
            <a:t>ISSAI 5300 - Guidelines on IT Audit</a:t>
          </a:r>
          <a:endParaRPr lang="es-ES" sz="1400" dirty="0"/>
        </a:p>
      </dgm:t>
    </dgm:pt>
    <dgm:pt modelId="{D3E66A3D-76ED-44CC-8003-9B5EFECB2C0B}" type="parTrans" cxnId="{C9A2AE57-DCEB-4A1F-A936-2D049A8BFE70}">
      <dgm:prSet/>
      <dgm:spPr/>
      <dgm:t>
        <a:bodyPr/>
        <a:lstStyle/>
        <a:p>
          <a:endParaRPr lang="es-ES" sz="1400"/>
        </a:p>
      </dgm:t>
    </dgm:pt>
    <dgm:pt modelId="{7F1FD1B2-7E17-4988-971C-5450973844F2}" type="sibTrans" cxnId="{C9A2AE57-DCEB-4A1F-A936-2D049A8BFE70}">
      <dgm:prSet/>
      <dgm:spPr/>
      <dgm:t>
        <a:bodyPr/>
        <a:lstStyle/>
        <a:p>
          <a:endParaRPr lang="es-ES" sz="1400"/>
        </a:p>
      </dgm:t>
    </dgm:pt>
    <dgm:pt modelId="{812F4BD7-27F1-4ECB-9920-34B1E5BD5C57}">
      <dgm:prSet phldrT="[Texto]" custT="1"/>
      <dgm:spPr/>
      <dgm:t>
        <a:bodyPr/>
        <a:lstStyle/>
        <a:p>
          <a:r>
            <a:rPr lang="es-EC" sz="1400" dirty="0"/>
            <a:t>ISO 19011 - Directrices para la auditoría de Sistemas de Gestión</a:t>
          </a:r>
          <a:endParaRPr lang="es-ES" sz="1400" dirty="0"/>
        </a:p>
      </dgm:t>
    </dgm:pt>
    <dgm:pt modelId="{BCB9E73E-E72E-4F33-B7F9-79A0AA861E13}" type="parTrans" cxnId="{07A9460C-3DBA-4D08-A688-F24F85B153F3}">
      <dgm:prSet/>
      <dgm:spPr/>
      <dgm:t>
        <a:bodyPr/>
        <a:lstStyle/>
        <a:p>
          <a:endParaRPr lang="es-ES" sz="1400"/>
        </a:p>
      </dgm:t>
    </dgm:pt>
    <dgm:pt modelId="{6C2F70A7-8B60-4AEC-9CFA-6BF173E79617}" type="sibTrans" cxnId="{07A9460C-3DBA-4D08-A688-F24F85B153F3}">
      <dgm:prSet/>
      <dgm:spPr/>
      <dgm:t>
        <a:bodyPr/>
        <a:lstStyle/>
        <a:p>
          <a:endParaRPr lang="es-ES" sz="1400"/>
        </a:p>
      </dgm:t>
    </dgm:pt>
    <dgm:pt modelId="{C1832EE4-7BEC-4990-98CF-EC66DC8F5943}">
      <dgm:prSet phldrT="[Texto]" custT="1"/>
      <dgm:spPr/>
      <dgm:t>
        <a:bodyPr/>
        <a:lstStyle/>
        <a:p>
          <a:r>
            <a:rPr lang="es-EC" sz="1600" b="1" dirty="0"/>
            <a:t>IIA’S</a:t>
          </a:r>
          <a:endParaRPr lang="es-ES" sz="1600" b="1" dirty="0"/>
        </a:p>
      </dgm:t>
    </dgm:pt>
    <dgm:pt modelId="{E49D5507-A618-4169-A65F-D4F7A02872D0}" type="parTrans" cxnId="{AF63717E-E03D-459D-B154-952A19181E9B}">
      <dgm:prSet/>
      <dgm:spPr/>
      <dgm:t>
        <a:bodyPr/>
        <a:lstStyle/>
        <a:p>
          <a:endParaRPr lang="es-ES" sz="1400"/>
        </a:p>
      </dgm:t>
    </dgm:pt>
    <dgm:pt modelId="{3E4746FD-A697-4298-A355-8B71B5074B15}" type="sibTrans" cxnId="{AF63717E-E03D-459D-B154-952A19181E9B}">
      <dgm:prSet/>
      <dgm:spPr/>
      <dgm:t>
        <a:bodyPr/>
        <a:lstStyle/>
        <a:p>
          <a:endParaRPr lang="es-ES" sz="1400"/>
        </a:p>
      </dgm:t>
    </dgm:pt>
    <dgm:pt modelId="{DF09532D-A0FF-435E-A113-D066232E2214}">
      <dgm:prSet phldrT="[Texto]" custT="1"/>
      <dgm:spPr/>
      <dgm:t>
        <a:bodyPr/>
        <a:lstStyle/>
        <a:p>
          <a:r>
            <a:rPr lang="en-US" sz="1400" dirty="0" smtClean="0"/>
            <a:t>The Institute of Internal Auditors </a:t>
          </a:r>
          <a:br>
            <a:rPr lang="en-US" sz="1400" dirty="0" smtClean="0"/>
          </a:br>
          <a:r>
            <a:rPr lang="en-US" sz="1400" dirty="0" smtClean="0"/>
            <a:t/>
          </a:r>
          <a:br>
            <a:rPr lang="en-US" sz="1400" dirty="0" smtClean="0"/>
          </a:br>
          <a:r>
            <a:rPr lang="en-US" sz="1400" b="1" dirty="0" smtClean="0"/>
            <a:t>Global Technology Audit Guidelines (CTAGs)</a:t>
          </a:r>
          <a:endParaRPr lang="es-EC" sz="1400" b="1" dirty="0" smtClean="0"/>
        </a:p>
        <a:p>
          <a:r>
            <a:rPr lang="en-US" sz="1400" dirty="0" smtClean="0"/>
            <a:t>CTAG 11: Developing the IT Audit Plan</a:t>
          </a:r>
          <a:endParaRPr lang="es-EC" sz="1400" dirty="0" smtClean="0"/>
        </a:p>
        <a:p>
          <a:r>
            <a:rPr lang="en-US" sz="1400" dirty="0" smtClean="0"/>
            <a:t>Developing the Internal Audit Strategic Plan</a:t>
          </a:r>
          <a:endParaRPr lang="es-EC" sz="1400" dirty="0" smtClean="0"/>
        </a:p>
        <a:p>
          <a:r>
            <a:rPr lang="en-US" sz="1400" dirty="0" smtClean="0"/>
            <a:t>Expressing Internal Audit Opinions</a:t>
          </a:r>
          <a:endParaRPr lang="es-EC" sz="1400" dirty="0"/>
        </a:p>
      </dgm:t>
    </dgm:pt>
    <dgm:pt modelId="{00DA0622-B0D6-44F1-A1B0-6FFA492401F0}" type="parTrans" cxnId="{C50EE4B9-FEFF-4DEC-8D9F-A40DC9824C95}">
      <dgm:prSet/>
      <dgm:spPr/>
      <dgm:t>
        <a:bodyPr/>
        <a:lstStyle/>
        <a:p>
          <a:endParaRPr lang="es-ES" sz="1400"/>
        </a:p>
      </dgm:t>
    </dgm:pt>
    <dgm:pt modelId="{59045626-AA19-4ABF-82FC-425A197FE0F0}" type="sibTrans" cxnId="{C50EE4B9-FEFF-4DEC-8D9F-A40DC9824C95}">
      <dgm:prSet/>
      <dgm:spPr/>
      <dgm:t>
        <a:bodyPr/>
        <a:lstStyle/>
        <a:p>
          <a:endParaRPr lang="es-ES" sz="1400"/>
        </a:p>
      </dgm:t>
    </dgm:pt>
    <dgm:pt modelId="{E1997BE5-B248-4C1D-A4B3-C9C06ACD9FAC}" type="pres">
      <dgm:prSet presAssocID="{3258A3E0-D0B4-49D0-B9DF-AB1104C9D10C}" presName="diagram" presStyleCnt="0">
        <dgm:presLayoutVars>
          <dgm:chPref val="1"/>
          <dgm:dir/>
          <dgm:animOne val="branch"/>
          <dgm:animLvl val="lvl"/>
          <dgm:resizeHandles/>
        </dgm:presLayoutVars>
      </dgm:prSet>
      <dgm:spPr/>
      <dgm:t>
        <a:bodyPr/>
        <a:lstStyle/>
        <a:p>
          <a:endParaRPr lang="es-ES"/>
        </a:p>
      </dgm:t>
    </dgm:pt>
    <dgm:pt modelId="{647F0ADA-CC76-41DB-AC35-4A22E2D8E5D8}" type="pres">
      <dgm:prSet presAssocID="{93B6261A-C488-4BE6-82E0-2F6024896DB7}" presName="root" presStyleCnt="0"/>
      <dgm:spPr/>
    </dgm:pt>
    <dgm:pt modelId="{5D09C15E-9A51-467E-8338-8DC184327B71}" type="pres">
      <dgm:prSet presAssocID="{93B6261A-C488-4BE6-82E0-2F6024896DB7}" presName="rootComposite" presStyleCnt="0"/>
      <dgm:spPr/>
    </dgm:pt>
    <dgm:pt modelId="{0A8E354F-F307-48CD-81A4-5597C4BB0F39}" type="pres">
      <dgm:prSet presAssocID="{93B6261A-C488-4BE6-82E0-2F6024896DB7}" presName="rootText" presStyleLbl="node1" presStyleIdx="0" presStyleCnt="4" custLinFactNeighborX="-1416"/>
      <dgm:spPr/>
      <dgm:t>
        <a:bodyPr/>
        <a:lstStyle/>
        <a:p>
          <a:endParaRPr lang="es-ES"/>
        </a:p>
      </dgm:t>
    </dgm:pt>
    <dgm:pt modelId="{513D690D-5C2D-4D08-8E0B-3DEB050A2C3D}" type="pres">
      <dgm:prSet presAssocID="{93B6261A-C488-4BE6-82E0-2F6024896DB7}" presName="rootConnector" presStyleLbl="node1" presStyleIdx="0" presStyleCnt="4"/>
      <dgm:spPr/>
      <dgm:t>
        <a:bodyPr/>
        <a:lstStyle/>
        <a:p>
          <a:endParaRPr lang="es-ES"/>
        </a:p>
      </dgm:t>
    </dgm:pt>
    <dgm:pt modelId="{FD546ADF-AF0B-4895-BE5C-F45DE7A385F7}" type="pres">
      <dgm:prSet presAssocID="{93B6261A-C488-4BE6-82E0-2F6024896DB7}" presName="childShape" presStyleCnt="0"/>
      <dgm:spPr/>
    </dgm:pt>
    <dgm:pt modelId="{6713D636-C5DF-422D-94E1-6744F9C422BD}" type="pres">
      <dgm:prSet presAssocID="{BCB9E73E-E72E-4F33-B7F9-79A0AA861E13}" presName="Name13" presStyleLbl="parChTrans1D2" presStyleIdx="0" presStyleCnt="4"/>
      <dgm:spPr/>
      <dgm:t>
        <a:bodyPr/>
        <a:lstStyle/>
        <a:p>
          <a:endParaRPr lang="es-ES"/>
        </a:p>
      </dgm:t>
    </dgm:pt>
    <dgm:pt modelId="{D25F5FB6-1A76-4BD2-8ADC-88809AE5A189}" type="pres">
      <dgm:prSet presAssocID="{812F4BD7-27F1-4ECB-9920-34B1E5BD5C57}" presName="childText" presStyleLbl="bgAcc1" presStyleIdx="0" presStyleCnt="4" custScaleY="164133">
        <dgm:presLayoutVars>
          <dgm:bulletEnabled val="1"/>
        </dgm:presLayoutVars>
      </dgm:prSet>
      <dgm:spPr/>
      <dgm:t>
        <a:bodyPr/>
        <a:lstStyle/>
        <a:p>
          <a:endParaRPr lang="es-ES"/>
        </a:p>
      </dgm:t>
    </dgm:pt>
    <dgm:pt modelId="{DAAE44FE-CD5F-46B2-95B6-600B2DBB1742}" type="pres">
      <dgm:prSet presAssocID="{24DACD9C-26BD-4B72-A5D7-8F83439865E0}" presName="root" presStyleCnt="0"/>
      <dgm:spPr/>
    </dgm:pt>
    <dgm:pt modelId="{F994872C-FBE1-42DF-90AF-F2A3A8B6E070}" type="pres">
      <dgm:prSet presAssocID="{24DACD9C-26BD-4B72-A5D7-8F83439865E0}" presName="rootComposite" presStyleCnt="0"/>
      <dgm:spPr/>
    </dgm:pt>
    <dgm:pt modelId="{292386CD-E00E-4107-983B-424CFBCB5CBC}" type="pres">
      <dgm:prSet presAssocID="{24DACD9C-26BD-4B72-A5D7-8F83439865E0}" presName="rootText" presStyleLbl="node1" presStyleIdx="1" presStyleCnt="4" custScaleX="102401" custScaleY="97415" custLinFactNeighborX="-1416"/>
      <dgm:spPr/>
      <dgm:t>
        <a:bodyPr/>
        <a:lstStyle/>
        <a:p>
          <a:endParaRPr lang="es-ES"/>
        </a:p>
      </dgm:t>
    </dgm:pt>
    <dgm:pt modelId="{ADAAD9EC-CFB4-4E6C-945F-50087AAA8FF3}" type="pres">
      <dgm:prSet presAssocID="{24DACD9C-26BD-4B72-A5D7-8F83439865E0}" presName="rootConnector" presStyleLbl="node1" presStyleIdx="1" presStyleCnt="4"/>
      <dgm:spPr/>
      <dgm:t>
        <a:bodyPr/>
        <a:lstStyle/>
        <a:p>
          <a:endParaRPr lang="es-ES"/>
        </a:p>
      </dgm:t>
    </dgm:pt>
    <dgm:pt modelId="{A6188446-E1BE-4B85-A539-713D05B76125}" type="pres">
      <dgm:prSet presAssocID="{24DACD9C-26BD-4B72-A5D7-8F83439865E0}" presName="childShape" presStyleCnt="0"/>
      <dgm:spPr/>
    </dgm:pt>
    <dgm:pt modelId="{855D8462-94B8-481F-A094-0AB412033FD0}" type="pres">
      <dgm:prSet presAssocID="{27CE25F9-FE63-48C8-B555-F38A326CD42D}" presName="Name13" presStyleLbl="parChTrans1D2" presStyleIdx="1" presStyleCnt="4"/>
      <dgm:spPr/>
      <dgm:t>
        <a:bodyPr/>
        <a:lstStyle/>
        <a:p>
          <a:endParaRPr lang="es-ES"/>
        </a:p>
      </dgm:t>
    </dgm:pt>
    <dgm:pt modelId="{2BE24DD0-392C-44F1-9845-1A74EEAECAD3}" type="pres">
      <dgm:prSet presAssocID="{EAC65C4A-0A0A-431A-B0A7-5A1AA77CB4A1}" presName="childText" presStyleLbl="bgAcc1" presStyleIdx="1" presStyleCnt="4" custScaleY="157874" custLinFactNeighborY="-13910">
        <dgm:presLayoutVars>
          <dgm:bulletEnabled val="1"/>
        </dgm:presLayoutVars>
      </dgm:prSet>
      <dgm:spPr/>
      <dgm:t>
        <a:bodyPr/>
        <a:lstStyle/>
        <a:p>
          <a:endParaRPr lang="es-ES"/>
        </a:p>
      </dgm:t>
    </dgm:pt>
    <dgm:pt modelId="{B3154C88-1471-4D6A-BA1C-E22FBD9353A2}" type="pres">
      <dgm:prSet presAssocID="{B1EDBC8B-B53E-43B0-BDE9-3919B6C7B859}" presName="root" presStyleCnt="0"/>
      <dgm:spPr/>
    </dgm:pt>
    <dgm:pt modelId="{2C8133F0-4F4E-4433-8EE1-EA76433C9982}" type="pres">
      <dgm:prSet presAssocID="{B1EDBC8B-B53E-43B0-BDE9-3919B6C7B859}" presName="rootComposite" presStyleCnt="0"/>
      <dgm:spPr/>
    </dgm:pt>
    <dgm:pt modelId="{864B3084-E169-43EB-87BB-B778138CA41A}" type="pres">
      <dgm:prSet presAssocID="{B1EDBC8B-B53E-43B0-BDE9-3919B6C7B859}" presName="rootText" presStyleLbl="node1" presStyleIdx="2" presStyleCnt="4" custScaleX="118568"/>
      <dgm:spPr/>
      <dgm:t>
        <a:bodyPr/>
        <a:lstStyle/>
        <a:p>
          <a:endParaRPr lang="es-ES"/>
        </a:p>
      </dgm:t>
    </dgm:pt>
    <dgm:pt modelId="{076091BD-5407-4894-AF23-D978D2C62BA9}" type="pres">
      <dgm:prSet presAssocID="{B1EDBC8B-B53E-43B0-BDE9-3919B6C7B859}" presName="rootConnector" presStyleLbl="node1" presStyleIdx="2" presStyleCnt="4"/>
      <dgm:spPr/>
      <dgm:t>
        <a:bodyPr/>
        <a:lstStyle/>
        <a:p>
          <a:endParaRPr lang="es-ES"/>
        </a:p>
      </dgm:t>
    </dgm:pt>
    <dgm:pt modelId="{B99ACF93-7785-4539-8D1E-72D71BF33CDD}" type="pres">
      <dgm:prSet presAssocID="{B1EDBC8B-B53E-43B0-BDE9-3919B6C7B859}" presName="childShape" presStyleCnt="0"/>
      <dgm:spPr/>
    </dgm:pt>
    <dgm:pt modelId="{7A5CC92D-3590-4C80-92AB-70A54762B548}" type="pres">
      <dgm:prSet presAssocID="{D3E66A3D-76ED-44CC-8003-9B5EFECB2C0B}" presName="Name13" presStyleLbl="parChTrans1D2" presStyleIdx="2" presStyleCnt="4"/>
      <dgm:spPr/>
      <dgm:t>
        <a:bodyPr/>
        <a:lstStyle/>
        <a:p>
          <a:endParaRPr lang="es-ES"/>
        </a:p>
      </dgm:t>
    </dgm:pt>
    <dgm:pt modelId="{29FF5475-4807-4B97-A52F-476B5691234A}" type="pres">
      <dgm:prSet presAssocID="{0E0DD8B0-7732-4331-945D-0898EFAB6BB0}" presName="childText" presStyleLbl="bgAcc1" presStyleIdx="2" presStyleCnt="4">
        <dgm:presLayoutVars>
          <dgm:bulletEnabled val="1"/>
        </dgm:presLayoutVars>
      </dgm:prSet>
      <dgm:spPr/>
      <dgm:t>
        <a:bodyPr/>
        <a:lstStyle/>
        <a:p>
          <a:endParaRPr lang="es-ES"/>
        </a:p>
      </dgm:t>
    </dgm:pt>
    <dgm:pt modelId="{59465E9E-FAC7-478A-A004-43B58DF42487}" type="pres">
      <dgm:prSet presAssocID="{C1832EE4-7BEC-4990-98CF-EC66DC8F5943}" presName="root" presStyleCnt="0"/>
      <dgm:spPr/>
    </dgm:pt>
    <dgm:pt modelId="{A1EAE67C-109F-403A-82F2-D275BDD1A724}" type="pres">
      <dgm:prSet presAssocID="{C1832EE4-7BEC-4990-98CF-EC66DC8F5943}" presName="rootComposite" presStyleCnt="0"/>
      <dgm:spPr/>
    </dgm:pt>
    <dgm:pt modelId="{65C9587A-58FF-48A8-A5E3-51A6213463F9}" type="pres">
      <dgm:prSet presAssocID="{C1832EE4-7BEC-4990-98CF-EC66DC8F5943}" presName="rootText" presStyleLbl="node1" presStyleIdx="3" presStyleCnt="4"/>
      <dgm:spPr/>
      <dgm:t>
        <a:bodyPr/>
        <a:lstStyle/>
        <a:p>
          <a:endParaRPr lang="es-ES"/>
        </a:p>
      </dgm:t>
    </dgm:pt>
    <dgm:pt modelId="{05BE5C3D-6AA3-4CCC-BEED-A5781AFA83EB}" type="pres">
      <dgm:prSet presAssocID="{C1832EE4-7BEC-4990-98CF-EC66DC8F5943}" presName="rootConnector" presStyleLbl="node1" presStyleIdx="3" presStyleCnt="4"/>
      <dgm:spPr/>
      <dgm:t>
        <a:bodyPr/>
        <a:lstStyle/>
        <a:p>
          <a:endParaRPr lang="es-ES"/>
        </a:p>
      </dgm:t>
    </dgm:pt>
    <dgm:pt modelId="{BF945FE8-0F0E-45F1-AD64-D8FE71B75A20}" type="pres">
      <dgm:prSet presAssocID="{C1832EE4-7BEC-4990-98CF-EC66DC8F5943}" presName="childShape" presStyleCnt="0"/>
      <dgm:spPr/>
    </dgm:pt>
    <dgm:pt modelId="{F5035B5C-21E7-466A-AF81-3AEEFA2F73E1}" type="pres">
      <dgm:prSet presAssocID="{00DA0622-B0D6-44F1-A1B0-6FFA492401F0}" presName="Name13" presStyleLbl="parChTrans1D2" presStyleIdx="3" presStyleCnt="4"/>
      <dgm:spPr/>
      <dgm:t>
        <a:bodyPr/>
        <a:lstStyle/>
        <a:p>
          <a:endParaRPr lang="es-ES"/>
        </a:p>
      </dgm:t>
    </dgm:pt>
    <dgm:pt modelId="{134DF442-099E-458B-82FB-2121A1BCCB67}" type="pres">
      <dgm:prSet presAssocID="{DF09532D-A0FF-435E-A113-D066232E2214}" presName="childText" presStyleLbl="bgAcc1" presStyleIdx="3" presStyleCnt="4" custScaleX="142223" custScaleY="367264">
        <dgm:presLayoutVars>
          <dgm:bulletEnabled val="1"/>
        </dgm:presLayoutVars>
      </dgm:prSet>
      <dgm:spPr/>
      <dgm:t>
        <a:bodyPr/>
        <a:lstStyle/>
        <a:p>
          <a:endParaRPr lang="es-ES"/>
        </a:p>
      </dgm:t>
    </dgm:pt>
  </dgm:ptLst>
  <dgm:cxnLst>
    <dgm:cxn modelId="{C65B14A4-6D48-409B-BC6C-24009B7435BE}" type="presOf" srcId="{BCB9E73E-E72E-4F33-B7F9-79A0AA861E13}" destId="{6713D636-C5DF-422D-94E1-6744F9C422BD}" srcOrd="0" destOrd="0" presId="urn:microsoft.com/office/officeart/2005/8/layout/hierarchy3"/>
    <dgm:cxn modelId="{46D0D0DA-7056-4D39-894E-D5EEC5530356}" type="presOf" srcId="{24DACD9C-26BD-4B72-A5D7-8F83439865E0}" destId="{ADAAD9EC-CFB4-4E6C-945F-50087AAA8FF3}" srcOrd="1" destOrd="0" presId="urn:microsoft.com/office/officeart/2005/8/layout/hierarchy3"/>
    <dgm:cxn modelId="{EBEF66E2-4601-415C-9D8D-A17255E5884A}" srcId="{3258A3E0-D0B4-49D0-B9DF-AB1104C9D10C}" destId="{B1EDBC8B-B53E-43B0-BDE9-3919B6C7B859}" srcOrd="2" destOrd="0" parTransId="{2A52A4B2-2D3A-4FEC-9ABC-302C47B32ED8}" sibTransId="{EF4E930B-6F5C-48DA-ABCB-CB744FC3442D}"/>
    <dgm:cxn modelId="{7B354190-49DE-4A60-AECE-94FAC5622BDC}" type="presOf" srcId="{24DACD9C-26BD-4B72-A5D7-8F83439865E0}" destId="{292386CD-E00E-4107-983B-424CFBCB5CBC}" srcOrd="0" destOrd="0" presId="urn:microsoft.com/office/officeart/2005/8/layout/hierarchy3"/>
    <dgm:cxn modelId="{C50EE4B9-FEFF-4DEC-8D9F-A40DC9824C95}" srcId="{C1832EE4-7BEC-4990-98CF-EC66DC8F5943}" destId="{DF09532D-A0FF-435E-A113-D066232E2214}" srcOrd="0" destOrd="0" parTransId="{00DA0622-B0D6-44F1-A1B0-6FFA492401F0}" sibTransId="{59045626-AA19-4ABF-82FC-425A197FE0F0}"/>
    <dgm:cxn modelId="{2DD6F787-B69B-4C47-B715-EFA3C2C63350}" type="presOf" srcId="{93B6261A-C488-4BE6-82E0-2F6024896DB7}" destId="{0A8E354F-F307-48CD-81A4-5597C4BB0F39}" srcOrd="0" destOrd="0" presId="urn:microsoft.com/office/officeart/2005/8/layout/hierarchy3"/>
    <dgm:cxn modelId="{90576848-12E6-472A-80D6-00362E1DB580}" type="presOf" srcId="{B1EDBC8B-B53E-43B0-BDE9-3919B6C7B859}" destId="{076091BD-5407-4894-AF23-D978D2C62BA9}" srcOrd="1" destOrd="0" presId="urn:microsoft.com/office/officeart/2005/8/layout/hierarchy3"/>
    <dgm:cxn modelId="{DCA5469F-D74F-49B9-B47E-E21026715DEF}" type="presOf" srcId="{27CE25F9-FE63-48C8-B555-F38A326CD42D}" destId="{855D8462-94B8-481F-A094-0AB412033FD0}" srcOrd="0" destOrd="0" presId="urn:microsoft.com/office/officeart/2005/8/layout/hierarchy3"/>
    <dgm:cxn modelId="{AF63717E-E03D-459D-B154-952A19181E9B}" srcId="{3258A3E0-D0B4-49D0-B9DF-AB1104C9D10C}" destId="{C1832EE4-7BEC-4990-98CF-EC66DC8F5943}" srcOrd="3" destOrd="0" parTransId="{E49D5507-A618-4169-A65F-D4F7A02872D0}" sibTransId="{3E4746FD-A697-4298-A355-8B71B5074B15}"/>
    <dgm:cxn modelId="{4F7A8BB5-C823-4786-85A6-5E40A9776DD9}" type="presOf" srcId="{C1832EE4-7BEC-4990-98CF-EC66DC8F5943}" destId="{05BE5C3D-6AA3-4CCC-BEED-A5781AFA83EB}" srcOrd="1" destOrd="0" presId="urn:microsoft.com/office/officeart/2005/8/layout/hierarchy3"/>
    <dgm:cxn modelId="{07A9460C-3DBA-4D08-A688-F24F85B153F3}" srcId="{93B6261A-C488-4BE6-82E0-2F6024896DB7}" destId="{812F4BD7-27F1-4ECB-9920-34B1E5BD5C57}" srcOrd="0" destOrd="0" parTransId="{BCB9E73E-E72E-4F33-B7F9-79A0AA861E13}" sibTransId="{6C2F70A7-8B60-4AEC-9CFA-6BF173E79617}"/>
    <dgm:cxn modelId="{50AB3894-FAA4-437F-B38D-88BC154612FB}" type="presOf" srcId="{C1832EE4-7BEC-4990-98CF-EC66DC8F5943}" destId="{65C9587A-58FF-48A8-A5E3-51A6213463F9}" srcOrd="0" destOrd="0" presId="urn:microsoft.com/office/officeart/2005/8/layout/hierarchy3"/>
    <dgm:cxn modelId="{C9A2AE57-DCEB-4A1F-A936-2D049A8BFE70}" srcId="{B1EDBC8B-B53E-43B0-BDE9-3919B6C7B859}" destId="{0E0DD8B0-7732-4331-945D-0898EFAB6BB0}" srcOrd="0" destOrd="0" parTransId="{D3E66A3D-76ED-44CC-8003-9B5EFECB2C0B}" sibTransId="{7F1FD1B2-7E17-4988-971C-5450973844F2}"/>
    <dgm:cxn modelId="{0FEB5C7C-17D6-492B-87B6-B555ABBA74DA}" srcId="{3258A3E0-D0B4-49D0-B9DF-AB1104C9D10C}" destId="{24DACD9C-26BD-4B72-A5D7-8F83439865E0}" srcOrd="1" destOrd="0" parTransId="{4A38B8BA-C09A-4691-8453-A3FDBE6A5D84}" sibTransId="{58DF1320-EA58-4AF3-BC55-014D40BF4B2F}"/>
    <dgm:cxn modelId="{5F71CC35-BD1C-4416-A9A8-27F2B574745A}" type="presOf" srcId="{3258A3E0-D0B4-49D0-B9DF-AB1104C9D10C}" destId="{E1997BE5-B248-4C1D-A4B3-C9C06ACD9FAC}" srcOrd="0" destOrd="0" presId="urn:microsoft.com/office/officeart/2005/8/layout/hierarchy3"/>
    <dgm:cxn modelId="{D7BDACCF-2F8F-4348-9A62-BA3CA9F08852}" type="presOf" srcId="{EAC65C4A-0A0A-431A-B0A7-5A1AA77CB4A1}" destId="{2BE24DD0-392C-44F1-9845-1A74EEAECAD3}" srcOrd="0" destOrd="0" presId="urn:microsoft.com/office/officeart/2005/8/layout/hierarchy3"/>
    <dgm:cxn modelId="{BF713A38-D410-4771-A675-768B97E062A3}" type="presOf" srcId="{812F4BD7-27F1-4ECB-9920-34B1E5BD5C57}" destId="{D25F5FB6-1A76-4BD2-8ADC-88809AE5A189}" srcOrd="0" destOrd="0" presId="urn:microsoft.com/office/officeart/2005/8/layout/hierarchy3"/>
    <dgm:cxn modelId="{81C5CD84-862D-4A98-96FB-73C926EC362D}" type="presOf" srcId="{D3E66A3D-76ED-44CC-8003-9B5EFECB2C0B}" destId="{7A5CC92D-3590-4C80-92AB-70A54762B548}" srcOrd="0" destOrd="0" presId="urn:microsoft.com/office/officeart/2005/8/layout/hierarchy3"/>
    <dgm:cxn modelId="{2CC8860F-867B-4289-B6E9-2FE7490818D0}" type="presOf" srcId="{0E0DD8B0-7732-4331-945D-0898EFAB6BB0}" destId="{29FF5475-4807-4B97-A52F-476B5691234A}" srcOrd="0" destOrd="0" presId="urn:microsoft.com/office/officeart/2005/8/layout/hierarchy3"/>
    <dgm:cxn modelId="{BEFE1786-056B-4B5C-9828-61F15D486DFD}" type="presOf" srcId="{00DA0622-B0D6-44F1-A1B0-6FFA492401F0}" destId="{F5035B5C-21E7-466A-AF81-3AEEFA2F73E1}" srcOrd="0" destOrd="0" presId="urn:microsoft.com/office/officeart/2005/8/layout/hierarchy3"/>
    <dgm:cxn modelId="{1F7319F5-35AC-4ED4-BA6E-B06DF90A6BD6}" type="presOf" srcId="{DF09532D-A0FF-435E-A113-D066232E2214}" destId="{134DF442-099E-458B-82FB-2121A1BCCB67}" srcOrd="0" destOrd="0" presId="urn:microsoft.com/office/officeart/2005/8/layout/hierarchy3"/>
    <dgm:cxn modelId="{146C6AC2-22DB-4607-BCA4-604173711D18}" type="presOf" srcId="{93B6261A-C488-4BE6-82E0-2F6024896DB7}" destId="{513D690D-5C2D-4D08-8E0B-3DEB050A2C3D}" srcOrd="1" destOrd="0" presId="urn:microsoft.com/office/officeart/2005/8/layout/hierarchy3"/>
    <dgm:cxn modelId="{54F6BEC5-E3D0-482C-BDA5-45D599507BD9}" srcId="{24DACD9C-26BD-4B72-A5D7-8F83439865E0}" destId="{EAC65C4A-0A0A-431A-B0A7-5A1AA77CB4A1}" srcOrd="0" destOrd="0" parTransId="{27CE25F9-FE63-48C8-B555-F38A326CD42D}" sibTransId="{AA19CE53-52A1-4035-83EA-D9FF75D551E7}"/>
    <dgm:cxn modelId="{53E09139-1345-44E2-A9FA-31B453041BA6}" srcId="{3258A3E0-D0B4-49D0-B9DF-AB1104C9D10C}" destId="{93B6261A-C488-4BE6-82E0-2F6024896DB7}" srcOrd="0" destOrd="0" parTransId="{EADD87CF-E1A9-4ABA-8123-5F3651775759}" sibTransId="{D759F27F-A425-4953-B84F-B0A3B893A016}"/>
    <dgm:cxn modelId="{9069B4C8-C9B1-4B37-A5A0-48796455B082}" type="presOf" srcId="{B1EDBC8B-B53E-43B0-BDE9-3919B6C7B859}" destId="{864B3084-E169-43EB-87BB-B778138CA41A}" srcOrd="0" destOrd="0" presId="urn:microsoft.com/office/officeart/2005/8/layout/hierarchy3"/>
    <dgm:cxn modelId="{00B604AD-10C8-4AE4-BF26-F44BF02E6566}" type="presParOf" srcId="{E1997BE5-B248-4C1D-A4B3-C9C06ACD9FAC}" destId="{647F0ADA-CC76-41DB-AC35-4A22E2D8E5D8}" srcOrd="0" destOrd="0" presId="urn:microsoft.com/office/officeart/2005/8/layout/hierarchy3"/>
    <dgm:cxn modelId="{4F0DD009-49C4-44D6-AA47-7E38CC0F119E}" type="presParOf" srcId="{647F0ADA-CC76-41DB-AC35-4A22E2D8E5D8}" destId="{5D09C15E-9A51-467E-8338-8DC184327B71}" srcOrd="0" destOrd="0" presId="urn:microsoft.com/office/officeart/2005/8/layout/hierarchy3"/>
    <dgm:cxn modelId="{19404FBD-4683-414A-80A4-E5F15BF880AD}" type="presParOf" srcId="{5D09C15E-9A51-467E-8338-8DC184327B71}" destId="{0A8E354F-F307-48CD-81A4-5597C4BB0F39}" srcOrd="0" destOrd="0" presId="urn:microsoft.com/office/officeart/2005/8/layout/hierarchy3"/>
    <dgm:cxn modelId="{4605EDED-AB3D-4AA7-AF25-CFF997B10B5E}" type="presParOf" srcId="{5D09C15E-9A51-467E-8338-8DC184327B71}" destId="{513D690D-5C2D-4D08-8E0B-3DEB050A2C3D}" srcOrd="1" destOrd="0" presId="urn:microsoft.com/office/officeart/2005/8/layout/hierarchy3"/>
    <dgm:cxn modelId="{916C29FA-9DC8-4C5F-B991-D2BDD0E0D5BA}" type="presParOf" srcId="{647F0ADA-CC76-41DB-AC35-4A22E2D8E5D8}" destId="{FD546ADF-AF0B-4895-BE5C-F45DE7A385F7}" srcOrd="1" destOrd="0" presId="urn:microsoft.com/office/officeart/2005/8/layout/hierarchy3"/>
    <dgm:cxn modelId="{713F7B02-FA3A-4DE6-801C-A70CDB0CA6EF}" type="presParOf" srcId="{FD546ADF-AF0B-4895-BE5C-F45DE7A385F7}" destId="{6713D636-C5DF-422D-94E1-6744F9C422BD}" srcOrd="0" destOrd="0" presId="urn:microsoft.com/office/officeart/2005/8/layout/hierarchy3"/>
    <dgm:cxn modelId="{E588B349-D6C5-4A84-8328-A449665CDC85}" type="presParOf" srcId="{FD546ADF-AF0B-4895-BE5C-F45DE7A385F7}" destId="{D25F5FB6-1A76-4BD2-8ADC-88809AE5A189}" srcOrd="1" destOrd="0" presId="urn:microsoft.com/office/officeart/2005/8/layout/hierarchy3"/>
    <dgm:cxn modelId="{F146CD1C-BAC4-4B21-95B6-912551CCC855}" type="presParOf" srcId="{E1997BE5-B248-4C1D-A4B3-C9C06ACD9FAC}" destId="{DAAE44FE-CD5F-46B2-95B6-600B2DBB1742}" srcOrd="1" destOrd="0" presId="urn:microsoft.com/office/officeart/2005/8/layout/hierarchy3"/>
    <dgm:cxn modelId="{5FDE686D-9A81-42F0-B806-BBA6BFB47414}" type="presParOf" srcId="{DAAE44FE-CD5F-46B2-95B6-600B2DBB1742}" destId="{F994872C-FBE1-42DF-90AF-F2A3A8B6E070}" srcOrd="0" destOrd="0" presId="urn:microsoft.com/office/officeart/2005/8/layout/hierarchy3"/>
    <dgm:cxn modelId="{FAC20BDC-5E73-443F-982A-830ED2AF542C}" type="presParOf" srcId="{F994872C-FBE1-42DF-90AF-F2A3A8B6E070}" destId="{292386CD-E00E-4107-983B-424CFBCB5CBC}" srcOrd="0" destOrd="0" presId="urn:microsoft.com/office/officeart/2005/8/layout/hierarchy3"/>
    <dgm:cxn modelId="{8E213D65-9DC4-4029-A19D-006708DC6317}" type="presParOf" srcId="{F994872C-FBE1-42DF-90AF-F2A3A8B6E070}" destId="{ADAAD9EC-CFB4-4E6C-945F-50087AAA8FF3}" srcOrd="1" destOrd="0" presId="urn:microsoft.com/office/officeart/2005/8/layout/hierarchy3"/>
    <dgm:cxn modelId="{49359683-2D86-4AAF-A231-490BACC65F5D}" type="presParOf" srcId="{DAAE44FE-CD5F-46B2-95B6-600B2DBB1742}" destId="{A6188446-E1BE-4B85-A539-713D05B76125}" srcOrd="1" destOrd="0" presId="urn:microsoft.com/office/officeart/2005/8/layout/hierarchy3"/>
    <dgm:cxn modelId="{38F75B9B-30E8-450B-92F2-ECDB245249F8}" type="presParOf" srcId="{A6188446-E1BE-4B85-A539-713D05B76125}" destId="{855D8462-94B8-481F-A094-0AB412033FD0}" srcOrd="0" destOrd="0" presId="urn:microsoft.com/office/officeart/2005/8/layout/hierarchy3"/>
    <dgm:cxn modelId="{956BCBB0-1798-408D-AB30-B3EAB673FC1F}" type="presParOf" srcId="{A6188446-E1BE-4B85-A539-713D05B76125}" destId="{2BE24DD0-392C-44F1-9845-1A74EEAECAD3}" srcOrd="1" destOrd="0" presId="urn:microsoft.com/office/officeart/2005/8/layout/hierarchy3"/>
    <dgm:cxn modelId="{4BFF87F8-6492-49BE-8958-F290DEE89163}" type="presParOf" srcId="{E1997BE5-B248-4C1D-A4B3-C9C06ACD9FAC}" destId="{B3154C88-1471-4D6A-BA1C-E22FBD9353A2}" srcOrd="2" destOrd="0" presId="urn:microsoft.com/office/officeart/2005/8/layout/hierarchy3"/>
    <dgm:cxn modelId="{C8A04F78-A369-4099-A78C-A92B3161E735}" type="presParOf" srcId="{B3154C88-1471-4D6A-BA1C-E22FBD9353A2}" destId="{2C8133F0-4F4E-4433-8EE1-EA76433C9982}" srcOrd="0" destOrd="0" presId="urn:microsoft.com/office/officeart/2005/8/layout/hierarchy3"/>
    <dgm:cxn modelId="{2E22C902-4729-4DF9-BB08-A34A54DC754A}" type="presParOf" srcId="{2C8133F0-4F4E-4433-8EE1-EA76433C9982}" destId="{864B3084-E169-43EB-87BB-B778138CA41A}" srcOrd="0" destOrd="0" presId="urn:microsoft.com/office/officeart/2005/8/layout/hierarchy3"/>
    <dgm:cxn modelId="{4957C95C-1A08-47D0-B2FD-6B4E49A7B4F7}" type="presParOf" srcId="{2C8133F0-4F4E-4433-8EE1-EA76433C9982}" destId="{076091BD-5407-4894-AF23-D978D2C62BA9}" srcOrd="1" destOrd="0" presId="urn:microsoft.com/office/officeart/2005/8/layout/hierarchy3"/>
    <dgm:cxn modelId="{1CD5AFE3-D095-4E61-B121-02403217A0B9}" type="presParOf" srcId="{B3154C88-1471-4D6A-BA1C-E22FBD9353A2}" destId="{B99ACF93-7785-4539-8D1E-72D71BF33CDD}" srcOrd="1" destOrd="0" presId="urn:microsoft.com/office/officeart/2005/8/layout/hierarchy3"/>
    <dgm:cxn modelId="{CA315A31-7827-47FC-8D8C-D7D2EF440B3E}" type="presParOf" srcId="{B99ACF93-7785-4539-8D1E-72D71BF33CDD}" destId="{7A5CC92D-3590-4C80-92AB-70A54762B548}" srcOrd="0" destOrd="0" presId="urn:microsoft.com/office/officeart/2005/8/layout/hierarchy3"/>
    <dgm:cxn modelId="{1FF92626-E5AA-4BF7-8DA3-F0705B5ECAE4}" type="presParOf" srcId="{B99ACF93-7785-4539-8D1E-72D71BF33CDD}" destId="{29FF5475-4807-4B97-A52F-476B5691234A}" srcOrd="1" destOrd="0" presId="urn:microsoft.com/office/officeart/2005/8/layout/hierarchy3"/>
    <dgm:cxn modelId="{35DF024C-64C6-4FDA-90B7-651F85029C9C}" type="presParOf" srcId="{E1997BE5-B248-4C1D-A4B3-C9C06ACD9FAC}" destId="{59465E9E-FAC7-478A-A004-43B58DF42487}" srcOrd="3" destOrd="0" presId="urn:microsoft.com/office/officeart/2005/8/layout/hierarchy3"/>
    <dgm:cxn modelId="{B75D1F2F-9A83-4916-9225-A5C6DC6AAAE8}" type="presParOf" srcId="{59465E9E-FAC7-478A-A004-43B58DF42487}" destId="{A1EAE67C-109F-403A-82F2-D275BDD1A724}" srcOrd="0" destOrd="0" presId="urn:microsoft.com/office/officeart/2005/8/layout/hierarchy3"/>
    <dgm:cxn modelId="{44BB0BF9-FEA9-4640-B8CF-71B276295055}" type="presParOf" srcId="{A1EAE67C-109F-403A-82F2-D275BDD1A724}" destId="{65C9587A-58FF-48A8-A5E3-51A6213463F9}" srcOrd="0" destOrd="0" presId="urn:microsoft.com/office/officeart/2005/8/layout/hierarchy3"/>
    <dgm:cxn modelId="{F5D5F719-333D-4ADC-9A20-FBC6E6463AA6}" type="presParOf" srcId="{A1EAE67C-109F-403A-82F2-D275BDD1A724}" destId="{05BE5C3D-6AA3-4CCC-BEED-A5781AFA83EB}" srcOrd="1" destOrd="0" presId="urn:microsoft.com/office/officeart/2005/8/layout/hierarchy3"/>
    <dgm:cxn modelId="{6D641A87-2B3B-4C35-8855-0BDE678422F8}" type="presParOf" srcId="{59465E9E-FAC7-478A-A004-43B58DF42487}" destId="{BF945FE8-0F0E-45F1-AD64-D8FE71B75A20}" srcOrd="1" destOrd="0" presId="urn:microsoft.com/office/officeart/2005/8/layout/hierarchy3"/>
    <dgm:cxn modelId="{6FCF15E9-93A2-4CD1-86A3-5B89421DF026}" type="presParOf" srcId="{BF945FE8-0F0E-45F1-AD64-D8FE71B75A20}" destId="{F5035B5C-21E7-466A-AF81-3AEEFA2F73E1}" srcOrd="0" destOrd="0" presId="urn:microsoft.com/office/officeart/2005/8/layout/hierarchy3"/>
    <dgm:cxn modelId="{A0188DDA-7DE9-4517-8263-0DE53DBCCD05}" type="presParOf" srcId="{BF945FE8-0F0E-45F1-AD64-D8FE71B75A20}" destId="{134DF442-099E-458B-82FB-2121A1BCCB6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243FD8-6EDC-4E3E-AE2B-51C2A51B0B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8F6DD5D-F885-452B-A799-AA974C90DB26}">
      <dgm:prSet phldrT="[Text]" phldr="0"/>
      <dgm:spPr/>
      <dgm:t>
        <a:bodyPr/>
        <a:lstStyle/>
        <a:p>
          <a:pPr rtl="0"/>
          <a:r>
            <a:rPr lang="en-US" b="1" i="0" u="none" strike="noStrike" cap="none" baseline="0" noProof="0" dirty="0">
              <a:solidFill>
                <a:schemeClr val="bg1"/>
              </a:solidFill>
              <a:latin typeface="Calibri Light"/>
              <a:cs typeface="Calibri Light"/>
            </a:rPr>
            <a:t>ISO 19011</a:t>
          </a:r>
        </a:p>
      </dgm:t>
    </dgm:pt>
    <dgm:pt modelId="{8D5BA757-3E7D-415C-8FFA-9F4337D7AF30}" type="parTrans" cxnId="{AF65F77E-750E-44EE-84EC-B8FB560A99D0}">
      <dgm:prSet/>
      <dgm:spPr/>
      <dgm:t>
        <a:bodyPr/>
        <a:lstStyle/>
        <a:p>
          <a:endParaRPr lang="en-US"/>
        </a:p>
      </dgm:t>
    </dgm:pt>
    <dgm:pt modelId="{6BE42958-06C2-4C19-BC41-EF7248976726}" type="sibTrans" cxnId="{AF65F77E-750E-44EE-84EC-B8FB560A99D0}">
      <dgm:prSet/>
      <dgm:spPr/>
      <dgm:t>
        <a:bodyPr/>
        <a:lstStyle/>
        <a:p>
          <a:endParaRPr lang="en-US"/>
        </a:p>
      </dgm:t>
    </dgm:pt>
    <dgm:pt modelId="{BBEBBF4F-A913-4ADD-9A88-51C1DE1864B7}">
      <dgm:prSet phldrT="[Text]" phldr="0"/>
      <dgm:spPr/>
      <dgm:t>
        <a:bodyPr/>
        <a:lstStyle/>
        <a:p>
          <a:pPr rtl="0"/>
          <a:r>
            <a:rPr lang="es-EC" noProof="0" dirty="0" smtClean="0">
              <a:latin typeface="Calibri Light" panose="020F0302020204030204"/>
            </a:rPr>
            <a:t>Principios de auditoría</a:t>
          </a:r>
          <a:endParaRPr lang="es-EC" noProof="0" dirty="0"/>
        </a:p>
      </dgm:t>
    </dgm:pt>
    <dgm:pt modelId="{1E17C4DC-FDB8-4760-8F8F-76B562995255}" type="parTrans" cxnId="{D83C0725-4D92-47B8-82B7-BA5D324B3E4F}">
      <dgm:prSet/>
      <dgm:spPr/>
      <dgm:t>
        <a:bodyPr/>
        <a:lstStyle/>
        <a:p>
          <a:endParaRPr lang="en-US"/>
        </a:p>
      </dgm:t>
    </dgm:pt>
    <dgm:pt modelId="{395D0FB7-133D-4359-AF2A-AB450525378C}" type="sibTrans" cxnId="{D83C0725-4D92-47B8-82B7-BA5D324B3E4F}">
      <dgm:prSet/>
      <dgm:spPr/>
      <dgm:t>
        <a:bodyPr/>
        <a:lstStyle/>
        <a:p>
          <a:endParaRPr lang="en-US"/>
        </a:p>
      </dgm:t>
    </dgm:pt>
    <dgm:pt modelId="{415F193E-A01E-4E32-8A95-A062414DC6DC}">
      <dgm:prSet phldrT="[Text]" phldr="0"/>
      <dgm:spPr/>
      <dgm:t>
        <a:bodyPr/>
        <a:lstStyle/>
        <a:p>
          <a:pPr rtl="0"/>
          <a:r>
            <a:rPr lang="es-EC" noProof="0" dirty="0" smtClean="0">
              <a:latin typeface="Calibri Light" panose="020F0302020204030204"/>
            </a:rPr>
            <a:t>Gestión de un programa de auditoría</a:t>
          </a:r>
          <a:endParaRPr lang="es-EC" noProof="0" dirty="0"/>
        </a:p>
      </dgm:t>
    </dgm:pt>
    <dgm:pt modelId="{B36502C7-2574-4831-B5B4-E67EE6E2C2A9}" type="parTrans" cxnId="{14DD0599-BEF0-416C-8C51-1C2C1283246B}">
      <dgm:prSet/>
      <dgm:spPr/>
      <dgm:t>
        <a:bodyPr/>
        <a:lstStyle/>
        <a:p>
          <a:endParaRPr lang="en-US"/>
        </a:p>
      </dgm:t>
    </dgm:pt>
    <dgm:pt modelId="{9CC542FB-E1A2-4BB5-8B38-E9531E0AE886}" type="sibTrans" cxnId="{14DD0599-BEF0-416C-8C51-1C2C1283246B}">
      <dgm:prSet/>
      <dgm:spPr/>
      <dgm:t>
        <a:bodyPr/>
        <a:lstStyle/>
        <a:p>
          <a:endParaRPr lang="en-US"/>
        </a:p>
      </dgm:t>
    </dgm:pt>
    <dgm:pt modelId="{74D51CB9-5644-471E-AEB8-1534EF49CCF3}">
      <dgm:prSet phldrT="[Text]" phldr="0"/>
      <dgm:spPr/>
      <dgm:t>
        <a:bodyPr/>
        <a:lstStyle/>
        <a:p>
          <a:pPr rtl="0"/>
          <a:r>
            <a:rPr lang="es-EC" noProof="0" dirty="0" smtClean="0">
              <a:latin typeface="Calibri Light" panose="020F0302020204030204"/>
            </a:rPr>
            <a:t>Realización de la auditoría</a:t>
          </a:r>
          <a:endParaRPr lang="es-EC" noProof="0" dirty="0">
            <a:latin typeface="Calibri Light" panose="020F0302020204030204"/>
          </a:endParaRPr>
        </a:p>
      </dgm:t>
    </dgm:pt>
    <dgm:pt modelId="{E033F645-CC77-4A52-ACCF-114C588640A2}" type="parTrans" cxnId="{0E046696-4A9C-4F02-8F53-F3A9D477FBBA}">
      <dgm:prSet/>
      <dgm:spPr/>
      <dgm:t>
        <a:bodyPr/>
        <a:lstStyle/>
        <a:p>
          <a:endParaRPr lang="en-US"/>
        </a:p>
      </dgm:t>
    </dgm:pt>
    <dgm:pt modelId="{19858B8A-A0DE-4A02-9856-5ACF5885F93B}" type="sibTrans" cxnId="{0E046696-4A9C-4F02-8F53-F3A9D477FBBA}">
      <dgm:prSet/>
      <dgm:spPr/>
      <dgm:t>
        <a:bodyPr/>
        <a:lstStyle/>
        <a:p>
          <a:endParaRPr lang="en-US"/>
        </a:p>
      </dgm:t>
    </dgm:pt>
    <dgm:pt modelId="{798E10BF-43E9-4BF2-92BA-F1FDD160AB0D}">
      <dgm:prSet phldr="0"/>
      <dgm:spPr/>
      <dgm:t>
        <a:bodyPr/>
        <a:lstStyle/>
        <a:p>
          <a:r>
            <a:rPr lang="es-EC" noProof="0" dirty="0" smtClean="0">
              <a:latin typeface="Calibri Light" panose="020F0302020204030204"/>
            </a:rPr>
            <a:t>Competencia y evaluación de los auditores</a:t>
          </a:r>
          <a:endParaRPr lang="es-EC" noProof="0" dirty="0"/>
        </a:p>
      </dgm:t>
    </dgm:pt>
    <dgm:pt modelId="{11D7CA4E-9392-464E-BE7A-1D34E6531B87}" type="parTrans" cxnId="{D712EE60-9848-48FE-A272-90050A528DAB}">
      <dgm:prSet/>
      <dgm:spPr/>
      <dgm:t>
        <a:bodyPr/>
        <a:lstStyle/>
        <a:p>
          <a:endParaRPr lang="es-ES"/>
        </a:p>
      </dgm:t>
    </dgm:pt>
    <dgm:pt modelId="{862BF43A-4E1A-4926-9999-4C9CBB393434}" type="sibTrans" cxnId="{D712EE60-9848-48FE-A272-90050A528DAB}">
      <dgm:prSet/>
      <dgm:spPr/>
      <dgm:t>
        <a:bodyPr/>
        <a:lstStyle/>
        <a:p>
          <a:endParaRPr lang="es-ES"/>
        </a:p>
      </dgm:t>
    </dgm:pt>
    <dgm:pt modelId="{D7F899F5-A357-4BAF-98AC-26DB1FDC1876}" type="pres">
      <dgm:prSet presAssocID="{5C243FD8-6EDC-4E3E-AE2B-51C2A51B0B24}" presName="linearFlow" presStyleCnt="0">
        <dgm:presLayoutVars>
          <dgm:dir/>
          <dgm:animLvl val="lvl"/>
          <dgm:resizeHandles val="exact"/>
        </dgm:presLayoutVars>
      </dgm:prSet>
      <dgm:spPr/>
      <dgm:t>
        <a:bodyPr/>
        <a:lstStyle/>
        <a:p>
          <a:endParaRPr lang="es-ES"/>
        </a:p>
      </dgm:t>
    </dgm:pt>
    <dgm:pt modelId="{F063C074-3F80-4099-87F8-DB52BDB36256}" type="pres">
      <dgm:prSet presAssocID="{E8F6DD5D-F885-452B-A799-AA974C90DB26}" presName="composite" presStyleCnt="0"/>
      <dgm:spPr/>
    </dgm:pt>
    <dgm:pt modelId="{9917470C-F5DF-4929-98D5-C0FA990F1928}" type="pres">
      <dgm:prSet presAssocID="{E8F6DD5D-F885-452B-A799-AA974C90DB26}" presName="parentText" presStyleLbl="alignNode1" presStyleIdx="0" presStyleCnt="1">
        <dgm:presLayoutVars>
          <dgm:chMax val="1"/>
          <dgm:bulletEnabled val="1"/>
        </dgm:presLayoutVars>
      </dgm:prSet>
      <dgm:spPr/>
      <dgm:t>
        <a:bodyPr/>
        <a:lstStyle/>
        <a:p>
          <a:endParaRPr lang="es-ES"/>
        </a:p>
      </dgm:t>
    </dgm:pt>
    <dgm:pt modelId="{0D13DFC6-4E8E-4E21-BABA-17FFE615C1AB}" type="pres">
      <dgm:prSet presAssocID="{E8F6DD5D-F885-452B-A799-AA974C90DB26}" presName="descendantText" presStyleLbl="alignAcc1" presStyleIdx="0" presStyleCnt="1">
        <dgm:presLayoutVars>
          <dgm:bulletEnabled val="1"/>
        </dgm:presLayoutVars>
      </dgm:prSet>
      <dgm:spPr/>
      <dgm:t>
        <a:bodyPr/>
        <a:lstStyle/>
        <a:p>
          <a:endParaRPr lang="es-ES"/>
        </a:p>
      </dgm:t>
    </dgm:pt>
  </dgm:ptLst>
  <dgm:cxnLst>
    <dgm:cxn modelId="{5C92E6D5-A6F4-48D7-A3DB-66A504610D9D}" type="presOf" srcId="{74D51CB9-5644-471E-AEB8-1534EF49CCF3}" destId="{0D13DFC6-4E8E-4E21-BABA-17FFE615C1AB}" srcOrd="0" destOrd="2" presId="urn:microsoft.com/office/officeart/2005/8/layout/chevron2"/>
    <dgm:cxn modelId="{792D1392-2DB3-46E1-8FF0-DBD66A930581}" type="presOf" srcId="{5C243FD8-6EDC-4E3E-AE2B-51C2A51B0B24}" destId="{D7F899F5-A357-4BAF-98AC-26DB1FDC1876}" srcOrd="0" destOrd="0" presId="urn:microsoft.com/office/officeart/2005/8/layout/chevron2"/>
    <dgm:cxn modelId="{D712EE60-9848-48FE-A272-90050A528DAB}" srcId="{E8F6DD5D-F885-452B-A799-AA974C90DB26}" destId="{798E10BF-43E9-4BF2-92BA-F1FDD160AB0D}" srcOrd="3" destOrd="0" parTransId="{11D7CA4E-9392-464E-BE7A-1D34E6531B87}" sibTransId="{862BF43A-4E1A-4926-9999-4C9CBB393434}"/>
    <dgm:cxn modelId="{AF65F77E-750E-44EE-84EC-B8FB560A99D0}" srcId="{5C243FD8-6EDC-4E3E-AE2B-51C2A51B0B24}" destId="{E8F6DD5D-F885-452B-A799-AA974C90DB26}" srcOrd="0" destOrd="0" parTransId="{8D5BA757-3E7D-415C-8FFA-9F4337D7AF30}" sibTransId="{6BE42958-06C2-4C19-BC41-EF7248976726}"/>
    <dgm:cxn modelId="{069C7B21-B0A2-4AAD-9980-7F781DE822B1}" type="presOf" srcId="{E8F6DD5D-F885-452B-A799-AA974C90DB26}" destId="{9917470C-F5DF-4929-98D5-C0FA990F1928}" srcOrd="0" destOrd="0" presId="urn:microsoft.com/office/officeart/2005/8/layout/chevron2"/>
    <dgm:cxn modelId="{068B557B-3E36-4E08-89C2-125B709355E1}" type="presOf" srcId="{798E10BF-43E9-4BF2-92BA-F1FDD160AB0D}" destId="{0D13DFC6-4E8E-4E21-BABA-17FFE615C1AB}" srcOrd="0" destOrd="3" presId="urn:microsoft.com/office/officeart/2005/8/layout/chevron2"/>
    <dgm:cxn modelId="{0E046696-4A9C-4F02-8F53-F3A9D477FBBA}" srcId="{E8F6DD5D-F885-452B-A799-AA974C90DB26}" destId="{74D51CB9-5644-471E-AEB8-1534EF49CCF3}" srcOrd="2" destOrd="0" parTransId="{E033F645-CC77-4A52-ACCF-114C588640A2}" sibTransId="{19858B8A-A0DE-4A02-9856-5ACF5885F93B}"/>
    <dgm:cxn modelId="{14DD0599-BEF0-416C-8C51-1C2C1283246B}" srcId="{E8F6DD5D-F885-452B-A799-AA974C90DB26}" destId="{415F193E-A01E-4E32-8A95-A062414DC6DC}" srcOrd="1" destOrd="0" parTransId="{B36502C7-2574-4831-B5B4-E67EE6E2C2A9}" sibTransId="{9CC542FB-E1A2-4BB5-8B38-E9531E0AE886}"/>
    <dgm:cxn modelId="{D83C0725-4D92-47B8-82B7-BA5D324B3E4F}" srcId="{E8F6DD5D-F885-452B-A799-AA974C90DB26}" destId="{BBEBBF4F-A913-4ADD-9A88-51C1DE1864B7}" srcOrd="0" destOrd="0" parTransId="{1E17C4DC-FDB8-4760-8F8F-76B562995255}" sibTransId="{395D0FB7-133D-4359-AF2A-AB450525378C}"/>
    <dgm:cxn modelId="{9A36C3C0-C5A0-4221-80F1-F03386D92D5B}" type="presOf" srcId="{415F193E-A01E-4E32-8A95-A062414DC6DC}" destId="{0D13DFC6-4E8E-4E21-BABA-17FFE615C1AB}" srcOrd="0" destOrd="1" presId="urn:microsoft.com/office/officeart/2005/8/layout/chevron2"/>
    <dgm:cxn modelId="{1D9436A3-DF46-4EC3-BB2B-CCE2164FE3BF}" type="presOf" srcId="{BBEBBF4F-A913-4ADD-9A88-51C1DE1864B7}" destId="{0D13DFC6-4E8E-4E21-BABA-17FFE615C1AB}" srcOrd="0" destOrd="0" presId="urn:microsoft.com/office/officeart/2005/8/layout/chevron2"/>
    <dgm:cxn modelId="{1A10CADF-2697-4DD5-AD79-BA0CFBEAC21A}" type="presParOf" srcId="{D7F899F5-A357-4BAF-98AC-26DB1FDC1876}" destId="{F063C074-3F80-4099-87F8-DB52BDB36256}" srcOrd="0" destOrd="0" presId="urn:microsoft.com/office/officeart/2005/8/layout/chevron2"/>
    <dgm:cxn modelId="{0CE8A9EC-35B9-45C3-8951-E1A02BD64816}" type="presParOf" srcId="{F063C074-3F80-4099-87F8-DB52BDB36256}" destId="{9917470C-F5DF-4929-98D5-C0FA990F1928}" srcOrd="0" destOrd="0" presId="urn:microsoft.com/office/officeart/2005/8/layout/chevron2"/>
    <dgm:cxn modelId="{CC6BB0AF-A7C9-4666-A4AD-A4FEF14B4BE1}" type="presParOf" srcId="{F063C074-3F80-4099-87F8-DB52BDB36256}" destId="{0D13DFC6-4E8E-4E21-BABA-17FFE615C1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9C716-3A5F-4E73-ADFF-C31EC26FA539}" type="doc">
      <dgm:prSet loTypeId="urn:microsoft.com/office/officeart/2005/8/layout/hProcess7" loCatId="process" qsTypeId="urn:microsoft.com/office/officeart/2005/8/quickstyle/simple1" qsCatId="simple" csTypeId="urn:microsoft.com/office/officeart/2005/8/colors/accent6_1" csCatId="accent6" phldr="1"/>
      <dgm:spPr/>
      <dgm:t>
        <a:bodyPr/>
        <a:lstStyle/>
        <a:p>
          <a:endParaRPr lang="en-US"/>
        </a:p>
      </dgm:t>
    </dgm:pt>
    <dgm:pt modelId="{B08E23E5-30DE-43AC-A70D-DE8402D7EBE3}">
      <dgm:prSet phldrT="[Text]" phldr="0"/>
      <dgm:spPr/>
      <dgm:t>
        <a:bodyPr/>
        <a:lstStyle/>
        <a:p>
          <a:r>
            <a:rPr lang="es-EC" b="1" noProof="0" dirty="0" smtClean="0">
              <a:latin typeface="Calibri Light" panose="020F0302020204030204"/>
            </a:rPr>
            <a:t>Principios</a:t>
          </a:r>
          <a:endParaRPr lang="es-EC" b="1" i="0" u="none" strike="noStrike" cap="none" baseline="0" noProof="0" dirty="0">
            <a:latin typeface="Calibri Light"/>
            <a:cs typeface="Calibri Light"/>
          </a:endParaRPr>
        </a:p>
      </dgm:t>
    </dgm:pt>
    <dgm:pt modelId="{DFD55940-5C59-407E-ABCD-7D4E71F0F7CB}" type="parTrans" cxnId="{92BCFE74-BF3B-4E32-95EE-5BAE2B0C35B5}">
      <dgm:prSet/>
      <dgm:spPr/>
      <dgm:t>
        <a:bodyPr/>
        <a:lstStyle/>
        <a:p>
          <a:endParaRPr lang="en-US"/>
        </a:p>
      </dgm:t>
    </dgm:pt>
    <dgm:pt modelId="{8C755704-1524-4ED5-A791-31BA3721C3ED}" type="sibTrans" cxnId="{92BCFE74-BF3B-4E32-95EE-5BAE2B0C35B5}">
      <dgm:prSet/>
      <dgm:spPr/>
      <dgm:t>
        <a:bodyPr/>
        <a:lstStyle/>
        <a:p>
          <a:endParaRPr lang="en-US"/>
        </a:p>
      </dgm:t>
    </dgm:pt>
    <dgm:pt modelId="{51D60178-DAC3-4201-AA91-27B171B1845A}">
      <dgm:prSet phldrT="[Text]" phldr="0"/>
      <dgm:spPr/>
      <dgm:t>
        <a:bodyPr/>
        <a:lstStyle/>
        <a:p>
          <a:r>
            <a:rPr lang="es-EC" noProof="0" dirty="0" smtClean="0">
              <a:latin typeface="Calibri Light" panose="020F0302020204030204"/>
            </a:rPr>
            <a:t>Integridad</a:t>
          </a:r>
          <a:endParaRPr lang="es-EC" noProof="0" dirty="0"/>
        </a:p>
      </dgm:t>
    </dgm:pt>
    <dgm:pt modelId="{6F231EAD-DD2B-4296-915E-BEDB1E8DBB53}" type="parTrans" cxnId="{D0999F62-61D7-49D5-B837-5E06C572E051}">
      <dgm:prSet/>
      <dgm:spPr/>
      <dgm:t>
        <a:bodyPr/>
        <a:lstStyle/>
        <a:p>
          <a:endParaRPr lang="en-US"/>
        </a:p>
      </dgm:t>
    </dgm:pt>
    <dgm:pt modelId="{E7B637A7-0952-4548-9BD0-D8190FFEAC88}" type="sibTrans" cxnId="{D0999F62-61D7-49D5-B837-5E06C572E051}">
      <dgm:prSet/>
      <dgm:spPr/>
      <dgm:t>
        <a:bodyPr/>
        <a:lstStyle/>
        <a:p>
          <a:endParaRPr lang="en-US"/>
        </a:p>
      </dgm:t>
    </dgm:pt>
    <dgm:pt modelId="{148AA436-9897-4409-8290-D43773BD4E4A}">
      <dgm:prSet phldrT="[Text]" phldr="0"/>
      <dgm:spPr/>
      <dgm:t>
        <a:bodyPr/>
        <a:lstStyle/>
        <a:p>
          <a:r>
            <a:rPr lang="es-EC" noProof="0" dirty="0" smtClean="0">
              <a:latin typeface="Calibri Light" panose="020F0302020204030204"/>
            </a:rPr>
            <a:t>Confidencialidad</a:t>
          </a:r>
          <a:endParaRPr lang="es-EC" noProof="0" dirty="0"/>
        </a:p>
      </dgm:t>
    </dgm:pt>
    <dgm:pt modelId="{BC1A3C43-5C85-465E-A6A5-EF79ADFF8923}" type="parTrans" cxnId="{D461BAD6-8EE8-4F2B-AD13-EF30D1561C6D}">
      <dgm:prSet/>
      <dgm:spPr/>
      <dgm:t>
        <a:bodyPr/>
        <a:lstStyle/>
        <a:p>
          <a:endParaRPr lang="en-US"/>
        </a:p>
      </dgm:t>
    </dgm:pt>
    <dgm:pt modelId="{E2085CDE-9005-41FA-8D3B-E05F0AED1EAE}" type="sibTrans" cxnId="{D461BAD6-8EE8-4F2B-AD13-EF30D1561C6D}">
      <dgm:prSet/>
      <dgm:spPr/>
      <dgm:t>
        <a:bodyPr/>
        <a:lstStyle/>
        <a:p>
          <a:endParaRPr lang="en-US"/>
        </a:p>
      </dgm:t>
    </dgm:pt>
    <dgm:pt modelId="{CDB1DAA4-8449-4583-AE3D-C648123659F9}">
      <dgm:prSet phldrT="[Text]" phldr="0"/>
      <dgm:spPr/>
      <dgm:t>
        <a:bodyPr/>
        <a:lstStyle/>
        <a:p>
          <a:r>
            <a:rPr lang="es-EC" noProof="0" dirty="0" smtClean="0">
              <a:latin typeface="Calibri Light" panose="020F0302020204030204"/>
            </a:rPr>
            <a:t>Imparcialidad</a:t>
          </a:r>
          <a:endParaRPr lang="es-EC" noProof="0" dirty="0"/>
        </a:p>
      </dgm:t>
    </dgm:pt>
    <dgm:pt modelId="{0CB92C19-5353-4F50-B65A-6F7FEF70BC42}" type="parTrans" cxnId="{8CA33875-3AC8-4638-BA45-49F605529679}">
      <dgm:prSet/>
      <dgm:spPr/>
      <dgm:t>
        <a:bodyPr/>
        <a:lstStyle/>
        <a:p>
          <a:endParaRPr lang="en-US"/>
        </a:p>
      </dgm:t>
    </dgm:pt>
    <dgm:pt modelId="{D11C1FF2-F9C0-4FC0-A0A9-967BAFBB3D4E}" type="sibTrans" cxnId="{8CA33875-3AC8-4638-BA45-49F605529679}">
      <dgm:prSet/>
      <dgm:spPr/>
      <dgm:t>
        <a:bodyPr/>
        <a:lstStyle/>
        <a:p>
          <a:endParaRPr lang="en-US"/>
        </a:p>
      </dgm:t>
    </dgm:pt>
    <dgm:pt modelId="{F59FC7ED-0458-4273-B5CC-CF8DE50ABB18}">
      <dgm:prSet phldrT="[Text]" phldr="0"/>
      <dgm:spPr/>
      <dgm:t>
        <a:bodyPr/>
        <a:lstStyle/>
        <a:p>
          <a:pPr rtl="0"/>
          <a:r>
            <a:rPr lang="en-US" dirty="0">
              <a:latin typeface="Calibri Light" panose="020F0302020204030204"/>
            </a:rPr>
            <a:t>Enfoque basado en riesgo</a:t>
          </a:r>
          <a:endParaRPr lang="en-US" dirty="0"/>
        </a:p>
      </dgm:t>
    </dgm:pt>
    <dgm:pt modelId="{04B60313-2E1E-4ED1-B460-4208965A1691}" type="parTrans" cxnId="{62D4B5B3-81D3-4363-9471-589D8322AE63}">
      <dgm:prSet/>
      <dgm:spPr/>
      <dgm:t>
        <a:bodyPr/>
        <a:lstStyle/>
        <a:p>
          <a:endParaRPr lang="en-US"/>
        </a:p>
      </dgm:t>
    </dgm:pt>
    <dgm:pt modelId="{6757A6BF-95B7-4202-B049-5230311D842A}" type="sibTrans" cxnId="{62D4B5B3-81D3-4363-9471-589D8322AE63}">
      <dgm:prSet/>
      <dgm:spPr/>
      <dgm:t>
        <a:bodyPr/>
        <a:lstStyle/>
        <a:p>
          <a:endParaRPr lang="en-US"/>
        </a:p>
      </dgm:t>
    </dgm:pt>
    <dgm:pt modelId="{9D290C85-0BFF-455E-BCFD-1C9C0E0C6EDB}">
      <dgm:prSet phldrT="[Text]" phldr="0"/>
      <dgm:spPr/>
      <dgm:t>
        <a:bodyPr/>
        <a:lstStyle/>
        <a:p>
          <a:r>
            <a:rPr lang="es-EC" b="1" noProof="0" dirty="0" smtClean="0">
              <a:latin typeface="Calibri Light" panose="020F0302020204030204"/>
            </a:rPr>
            <a:t>Gestión</a:t>
          </a:r>
          <a:endParaRPr lang="es-EC" b="1" noProof="0" dirty="0"/>
        </a:p>
      </dgm:t>
    </dgm:pt>
    <dgm:pt modelId="{486BFA94-1B17-4623-9F4C-47EF7171CEE1}" type="parTrans" cxnId="{A7ECD68B-4BAE-47D4-AB7A-F1C6551EA491}">
      <dgm:prSet/>
      <dgm:spPr/>
      <dgm:t>
        <a:bodyPr/>
        <a:lstStyle/>
        <a:p>
          <a:endParaRPr lang="en-US"/>
        </a:p>
      </dgm:t>
    </dgm:pt>
    <dgm:pt modelId="{8D682E91-5035-4DA2-9487-F9D12890C5E6}" type="sibTrans" cxnId="{A7ECD68B-4BAE-47D4-AB7A-F1C6551EA491}">
      <dgm:prSet/>
      <dgm:spPr/>
      <dgm:t>
        <a:bodyPr/>
        <a:lstStyle/>
        <a:p>
          <a:endParaRPr lang="en-US"/>
        </a:p>
      </dgm:t>
    </dgm:pt>
    <dgm:pt modelId="{E6B55C18-5252-4D74-90BA-9485F4858B99}">
      <dgm:prSet phldr="0"/>
      <dgm:spPr/>
      <dgm:t>
        <a:bodyPr/>
        <a:lstStyle/>
        <a:p>
          <a:pPr rtl="0"/>
          <a:r>
            <a:rPr lang="en-US" dirty="0">
              <a:latin typeface="Calibri Light" panose="020F0302020204030204"/>
            </a:rPr>
            <a:t>Establecimiento </a:t>
          </a:r>
        </a:p>
      </dgm:t>
    </dgm:pt>
    <dgm:pt modelId="{5B01B95F-6C6F-4145-A280-3F9E0E8FB35C}" type="parTrans" cxnId="{C561A3A3-D20C-49A1-B123-86AE8337F521}">
      <dgm:prSet/>
      <dgm:spPr/>
      <dgm:t>
        <a:bodyPr/>
        <a:lstStyle/>
        <a:p>
          <a:endParaRPr lang="es-ES"/>
        </a:p>
      </dgm:t>
    </dgm:pt>
    <dgm:pt modelId="{DF91856E-8818-43CE-923E-2821732F9B7E}" type="sibTrans" cxnId="{C561A3A3-D20C-49A1-B123-86AE8337F521}">
      <dgm:prSet/>
      <dgm:spPr/>
      <dgm:t>
        <a:bodyPr/>
        <a:lstStyle/>
        <a:p>
          <a:endParaRPr lang="es-ES"/>
        </a:p>
      </dgm:t>
    </dgm:pt>
    <dgm:pt modelId="{48E74BE2-EF33-4D05-A03E-D27977D350FD}">
      <dgm:prSet phldr="0"/>
      <dgm:spPr/>
      <dgm:t>
        <a:bodyPr/>
        <a:lstStyle/>
        <a:p>
          <a:r>
            <a:rPr lang="en-US" dirty="0">
              <a:latin typeface="Calibri Light" panose="020F0302020204030204"/>
            </a:rPr>
            <a:t>Implementación</a:t>
          </a:r>
        </a:p>
      </dgm:t>
    </dgm:pt>
    <dgm:pt modelId="{0FF78470-EEC5-4E71-8D5A-38F5133AC6FD}" type="parTrans" cxnId="{75A94048-D62F-4B6B-912B-620550E90B5A}">
      <dgm:prSet/>
      <dgm:spPr/>
      <dgm:t>
        <a:bodyPr/>
        <a:lstStyle/>
        <a:p>
          <a:endParaRPr lang="es-ES"/>
        </a:p>
      </dgm:t>
    </dgm:pt>
    <dgm:pt modelId="{0AFAB2B7-1FC6-4A7C-B8CE-83EC29E2687E}" type="sibTrans" cxnId="{75A94048-D62F-4B6B-912B-620550E90B5A}">
      <dgm:prSet/>
      <dgm:spPr/>
      <dgm:t>
        <a:bodyPr/>
        <a:lstStyle/>
        <a:p>
          <a:endParaRPr lang="es-ES"/>
        </a:p>
      </dgm:t>
    </dgm:pt>
    <dgm:pt modelId="{9BB1854A-B8DC-4E66-BDB6-81AEA9FAA4E7}">
      <dgm:prSet phldr="0"/>
      <dgm:spPr/>
      <dgm:t>
        <a:bodyPr/>
        <a:lstStyle/>
        <a:p>
          <a:r>
            <a:rPr lang="en-US" dirty="0">
              <a:latin typeface="Calibri Light" panose="020F0302020204030204"/>
            </a:rPr>
            <a:t>Seguimiento</a:t>
          </a:r>
        </a:p>
      </dgm:t>
    </dgm:pt>
    <dgm:pt modelId="{27164515-AD66-4B43-9D2F-555FE229F818}" type="parTrans" cxnId="{7BC8BA7F-44A3-4A6B-8A20-23E81705C4BC}">
      <dgm:prSet/>
      <dgm:spPr/>
      <dgm:t>
        <a:bodyPr/>
        <a:lstStyle/>
        <a:p>
          <a:endParaRPr lang="es-ES"/>
        </a:p>
      </dgm:t>
    </dgm:pt>
    <dgm:pt modelId="{B69DCD46-0073-49E6-B994-D85E3ECA8811}" type="sibTrans" cxnId="{7BC8BA7F-44A3-4A6B-8A20-23E81705C4BC}">
      <dgm:prSet/>
      <dgm:spPr/>
      <dgm:t>
        <a:bodyPr/>
        <a:lstStyle/>
        <a:p>
          <a:endParaRPr lang="es-ES"/>
        </a:p>
      </dgm:t>
    </dgm:pt>
    <dgm:pt modelId="{9C64EC3B-656F-4A96-A7AF-3D0EBE2B9226}">
      <dgm:prSet phldr="0"/>
      <dgm:spPr/>
      <dgm:t>
        <a:bodyPr/>
        <a:lstStyle/>
        <a:p>
          <a:pPr rtl="0"/>
          <a:r>
            <a:rPr lang="en-US" dirty="0">
              <a:latin typeface="Calibri Light" panose="020F0302020204030204"/>
            </a:rPr>
            <a:t>Revisión y mejora</a:t>
          </a:r>
        </a:p>
      </dgm:t>
    </dgm:pt>
    <dgm:pt modelId="{50FA1C0B-073A-41E9-BECE-A0B8E92FE4D4}" type="parTrans" cxnId="{E6DAE505-2B65-4A40-86EF-78E3D5B6B448}">
      <dgm:prSet/>
      <dgm:spPr/>
      <dgm:t>
        <a:bodyPr/>
        <a:lstStyle/>
        <a:p>
          <a:endParaRPr lang="es-ES"/>
        </a:p>
      </dgm:t>
    </dgm:pt>
    <dgm:pt modelId="{EE83FB73-60D3-43FB-8C44-D7704014B2B8}" type="sibTrans" cxnId="{E6DAE505-2B65-4A40-86EF-78E3D5B6B448}">
      <dgm:prSet/>
      <dgm:spPr/>
      <dgm:t>
        <a:bodyPr/>
        <a:lstStyle/>
        <a:p>
          <a:endParaRPr lang="es-ES"/>
        </a:p>
      </dgm:t>
    </dgm:pt>
    <dgm:pt modelId="{DE896123-640E-4892-9946-8C692F66A9BD}">
      <dgm:prSet phldr="0"/>
      <dgm:spPr/>
      <dgm:t>
        <a:bodyPr/>
        <a:lstStyle/>
        <a:p>
          <a:pPr rtl="0"/>
          <a:r>
            <a:rPr lang="en-US" b="1" dirty="0">
              <a:latin typeface="Calibri Light" panose="020F0302020204030204"/>
            </a:rPr>
            <a:t>Realización</a:t>
          </a:r>
        </a:p>
      </dgm:t>
    </dgm:pt>
    <dgm:pt modelId="{81EA2868-F7BA-454E-BB83-FCBE4F475799}" type="parTrans" cxnId="{7F206974-E49B-4275-BB9A-69D948177856}">
      <dgm:prSet/>
      <dgm:spPr/>
      <dgm:t>
        <a:bodyPr/>
        <a:lstStyle/>
        <a:p>
          <a:endParaRPr lang="es-ES"/>
        </a:p>
      </dgm:t>
    </dgm:pt>
    <dgm:pt modelId="{FC86ECD5-4A61-4C1D-A957-4815C7CF075E}" type="sibTrans" cxnId="{7F206974-E49B-4275-BB9A-69D948177856}">
      <dgm:prSet/>
      <dgm:spPr/>
      <dgm:t>
        <a:bodyPr/>
        <a:lstStyle/>
        <a:p>
          <a:endParaRPr lang="es-ES"/>
        </a:p>
      </dgm:t>
    </dgm:pt>
    <dgm:pt modelId="{53DB1784-8990-456A-B69C-BB12782CE72E}">
      <dgm:prSet phldr="0"/>
      <dgm:spPr/>
      <dgm:t>
        <a:bodyPr/>
        <a:lstStyle/>
        <a:p>
          <a:pPr rtl="0"/>
          <a:r>
            <a:rPr lang="es-EC" noProof="0" dirty="0" smtClean="0">
              <a:latin typeface="Calibri Light" panose="020F0302020204030204"/>
            </a:rPr>
            <a:t>Inicio</a:t>
          </a:r>
          <a:endParaRPr lang="es-EC" noProof="0" dirty="0">
            <a:latin typeface="Calibri Light" panose="020F0302020204030204"/>
          </a:endParaRPr>
        </a:p>
      </dgm:t>
    </dgm:pt>
    <dgm:pt modelId="{67E96852-1157-4F45-B317-3644E8C3C79D}" type="parTrans" cxnId="{1ABEA72B-85AE-4CDF-B586-0BC4B57A9E12}">
      <dgm:prSet/>
      <dgm:spPr/>
      <dgm:t>
        <a:bodyPr/>
        <a:lstStyle/>
        <a:p>
          <a:endParaRPr lang="es-ES"/>
        </a:p>
      </dgm:t>
    </dgm:pt>
    <dgm:pt modelId="{94CB2A6C-F246-4544-9FC6-9AA6E062F3F0}" type="sibTrans" cxnId="{1ABEA72B-85AE-4CDF-B586-0BC4B57A9E12}">
      <dgm:prSet/>
      <dgm:spPr/>
      <dgm:t>
        <a:bodyPr/>
        <a:lstStyle/>
        <a:p>
          <a:endParaRPr lang="es-ES"/>
        </a:p>
      </dgm:t>
    </dgm:pt>
    <dgm:pt modelId="{E861F992-46BC-40BA-AEA6-BB107236A8AF}">
      <dgm:prSet phldr="0"/>
      <dgm:spPr/>
      <dgm:t>
        <a:bodyPr/>
        <a:lstStyle/>
        <a:p>
          <a:pPr rtl="0"/>
          <a:r>
            <a:rPr lang="es-EC" noProof="0" dirty="0" smtClean="0">
              <a:latin typeface="Calibri Light" panose="020F0302020204030204"/>
            </a:rPr>
            <a:t>Preparación</a:t>
          </a:r>
          <a:endParaRPr lang="es-EC" noProof="0" dirty="0">
            <a:latin typeface="Calibri Light" panose="020F0302020204030204"/>
          </a:endParaRPr>
        </a:p>
      </dgm:t>
    </dgm:pt>
    <dgm:pt modelId="{168F89EC-77E8-4BAB-904A-6EBFA740DE7D}" type="parTrans" cxnId="{2F9E20BB-0176-42FD-AA3C-9325186201B0}">
      <dgm:prSet/>
      <dgm:spPr/>
      <dgm:t>
        <a:bodyPr/>
        <a:lstStyle/>
        <a:p>
          <a:endParaRPr lang="es-ES"/>
        </a:p>
      </dgm:t>
    </dgm:pt>
    <dgm:pt modelId="{B885553C-6DDD-483B-A966-E0FE0CE43744}" type="sibTrans" cxnId="{2F9E20BB-0176-42FD-AA3C-9325186201B0}">
      <dgm:prSet/>
      <dgm:spPr/>
      <dgm:t>
        <a:bodyPr/>
        <a:lstStyle/>
        <a:p>
          <a:endParaRPr lang="es-ES"/>
        </a:p>
      </dgm:t>
    </dgm:pt>
    <dgm:pt modelId="{0967A000-F80D-44E5-B9E8-57857459835D}">
      <dgm:prSet phldr="0"/>
      <dgm:spPr/>
      <dgm:t>
        <a:bodyPr/>
        <a:lstStyle/>
        <a:p>
          <a:r>
            <a:rPr lang="es-EC" noProof="0" dirty="0" smtClean="0">
              <a:latin typeface="Calibri Light" panose="020F0302020204030204"/>
            </a:rPr>
            <a:t>Ejecución</a:t>
          </a:r>
          <a:endParaRPr lang="es-EC" noProof="0" dirty="0">
            <a:latin typeface="Calibri Light" panose="020F0302020204030204"/>
          </a:endParaRPr>
        </a:p>
      </dgm:t>
    </dgm:pt>
    <dgm:pt modelId="{8BD0ABB0-64E5-43D1-860C-638341E8EA74}" type="parTrans" cxnId="{A2995EAF-E17E-4342-9E1E-1EF7A6D04865}">
      <dgm:prSet/>
      <dgm:spPr/>
      <dgm:t>
        <a:bodyPr/>
        <a:lstStyle/>
        <a:p>
          <a:endParaRPr lang="es-ES"/>
        </a:p>
      </dgm:t>
    </dgm:pt>
    <dgm:pt modelId="{35DA7F2F-8325-40FD-9047-DDFCD7E29EFC}" type="sibTrans" cxnId="{A2995EAF-E17E-4342-9E1E-1EF7A6D04865}">
      <dgm:prSet/>
      <dgm:spPr/>
      <dgm:t>
        <a:bodyPr/>
        <a:lstStyle/>
        <a:p>
          <a:endParaRPr lang="es-ES"/>
        </a:p>
      </dgm:t>
    </dgm:pt>
    <dgm:pt modelId="{83036C5E-FFA6-495D-8995-376D7A6B757C}">
      <dgm:prSet phldr="0"/>
      <dgm:spPr/>
      <dgm:t>
        <a:bodyPr/>
        <a:lstStyle/>
        <a:p>
          <a:pPr rtl="0"/>
          <a:r>
            <a:rPr lang="en-US" dirty="0">
              <a:latin typeface="Calibri Light" panose="020F0302020204030204"/>
            </a:rPr>
            <a:t>Informe</a:t>
          </a:r>
        </a:p>
      </dgm:t>
    </dgm:pt>
    <dgm:pt modelId="{8B612515-83AC-4D07-A3C9-744816346A5E}" type="parTrans" cxnId="{E311E138-0E1C-4AD7-80BC-BEBB4137BE77}">
      <dgm:prSet/>
      <dgm:spPr/>
      <dgm:t>
        <a:bodyPr/>
        <a:lstStyle/>
        <a:p>
          <a:endParaRPr lang="es-ES"/>
        </a:p>
      </dgm:t>
    </dgm:pt>
    <dgm:pt modelId="{1ACDF8B7-B0F9-44E0-BC6C-42CA5AF19617}" type="sibTrans" cxnId="{E311E138-0E1C-4AD7-80BC-BEBB4137BE77}">
      <dgm:prSet/>
      <dgm:spPr/>
      <dgm:t>
        <a:bodyPr/>
        <a:lstStyle/>
        <a:p>
          <a:endParaRPr lang="es-ES"/>
        </a:p>
      </dgm:t>
    </dgm:pt>
    <dgm:pt modelId="{B690713D-04E5-49DA-B1F1-99C4374BF489}">
      <dgm:prSet phldr="0"/>
      <dgm:spPr/>
      <dgm:t>
        <a:bodyPr/>
        <a:lstStyle/>
        <a:p>
          <a:r>
            <a:rPr lang="en-US" dirty="0">
              <a:latin typeface="Calibri Light" panose="020F0302020204030204"/>
            </a:rPr>
            <a:t>Finalización</a:t>
          </a:r>
        </a:p>
      </dgm:t>
    </dgm:pt>
    <dgm:pt modelId="{FC3D4BA5-2FC7-4EDD-947E-70E8618583BA}" type="parTrans" cxnId="{7638B98A-3E44-47BB-B3DC-9438FC286134}">
      <dgm:prSet/>
      <dgm:spPr/>
      <dgm:t>
        <a:bodyPr/>
        <a:lstStyle/>
        <a:p>
          <a:endParaRPr lang="es-ES"/>
        </a:p>
      </dgm:t>
    </dgm:pt>
    <dgm:pt modelId="{23102CA4-81EF-48D8-B7FA-9741BCBC41CE}" type="sibTrans" cxnId="{7638B98A-3E44-47BB-B3DC-9438FC286134}">
      <dgm:prSet/>
      <dgm:spPr/>
      <dgm:t>
        <a:bodyPr/>
        <a:lstStyle/>
        <a:p>
          <a:endParaRPr lang="es-ES"/>
        </a:p>
      </dgm:t>
    </dgm:pt>
    <dgm:pt modelId="{BC38F981-E262-4B0E-87B0-4C4A415B0162}">
      <dgm:prSet phldr="0"/>
      <dgm:spPr/>
      <dgm:t>
        <a:bodyPr/>
        <a:lstStyle/>
        <a:p>
          <a:r>
            <a:rPr lang="en-US" dirty="0">
              <a:latin typeface="Calibri Light" panose="020F0302020204030204"/>
            </a:rPr>
            <a:t>Seguimiento</a:t>
          </a:r>
        </a:p>
      </dgm:t>
    </dgm:pt>
    <dgm:pt modelId="{0AB28AD1-C49A-48A9-9915-C69486E3D104}" type="parTrans" cxnId="{747963B1-DD1C-4ABE-8609-D000DFEC214A}">
      <dgm:prSet/>
      <dgm:spPr/>
      <dgm:t>
        <a:bodyPr/>
        <a:lstStyle/>
        <a:p>
          <a:endParaRPr lang="es-ES"/>
        </a:p>
      </dgm:t>
    </dgm:pt>
    <dgm:pt modelId="{5DACAB57-3713-42AB-9FCC-506846BD3DE2}" type="sibTrans" cxnId="{747963B1-DD1C-4ABE-8609-D000DFEC214A}">
      <dgm:prSet/>
      <dgm:spPr/>
      <dgm:t>
        <a:bodyPr/>
        <a:lstStyle/>
        <a:p>
          <a:endParaRPr lang="es-ES"/>
        </a:p>
      </dgm:t>
    </dgm:pt>
    <dgm:pt modelId="{D38519B0-718F-4A06-B361-D87B52F31FC0}">
      <dgm:prSet phldr="0"/>
      <dgm:spPr/>
      <dgm:t>
        <a:bodyPr/>
        <a:lstStyle/>
        <a:p>
          <a:r>
            <a:rPr lang="en-US" b="1" dirty="0">
              <a:latin typeface="Calibri Light" panose="020F0302020204030204"/>
            </a:rPr>
            <a:t>Competencias</a:t>
          </a:r>
        </a:p>
      </dgm:t>
    </dgm:pt>
    <dgm:pt modelId="{5E03ED9F-65C4-46A3-AF6A-0DFCBFE409F6}" type="parTrans" cxnId="{3EAA1F59-932D-43F7-A6D7-4943E24D05AA}">
      <dgm:prSet/>
      <dgm:spPr/>
      <dgm:t>
        <a:bodyPr/>
        <a:lstStyle/>
        <a:p>
          <a:endParaRPr lang="es-ES"/>
        </a:p>
      </dgm:t>
    </dgm:pt>
    <dgm:pt modelId="{77868FDA-D512-4994-877A-07D7EB12EA7F}" type="sibTrans" cxnId="{3EAA1F59-932D-43F7-A6D7-4943E24D05AA}">
      <dgm:prSet/>
      <dgm:spPr/>
      <dgm:t>
        <a:bodyPr/>
        <a:lstStyle/>
        <a:p>
          <a:endParaRPr lang="es-ES"/>
        </a:p>
      </dgm:t>
    </dgm:pt>
    <dgm:pt modelId="{05DCC621-4C9D-4666-84C8-1577430B7196}">
      <dgm:prSet phldr="0"/>
      <dgm:spPr/>
      <dgm:t>
        <a:bodyPr/>
        <a:lstStyle/>
        <a:p>
          <a:pPr rtl="0"/>
          <a:r>
            <a:rPr lang="es-EC" noProof="0" dirty="0" smtClean="0">
              <a:latin typeface="Calibri Light" panose="020F0302020204030204"/>
            </a:rPr>
            <a:t>Métodos de auditoría</a:t>
          </a:r>
          <a:endParaRPr lang="es-EC" noProof="0" dirty="0">
            <a:latin typeface="Calibri Light" panose="020F0302020204030204"/>
          </a:endParaRPr>
        </a:p>
      </dgm:t>
    </dgm:pt>
    <dgm:pt modelId="{ED5248B3-252C-4A2B-B6EE-7CF279184C9E}" type="parTrans" cxnId="{77C81C4F-4D4D-489F-A8A2-6FF011E61248}">
      <dgm:prSet/>
      <dgm:spPr/>
      <dgm:t>
        <a:bodyPr/>
        <a:lstStyle/>
        <a:p>
          <a:endParaRPr lang="es-ES"/>
        </a:p>
      </dgm:t>
    </dgm:pt>
    <dgm:pt modelId="{54225AB5-25C2-4473-90D1-9C632635462D}" type="sibTrans" cxnId="{77C81C4F-4D4D-489F-A8A2-6FF011E61248}">
      <dgm:prSet/>
      <dgm:spPr/>
      <dgm:t>
        <a:bodyPr/>
        <a:lstStyle/>
        <a:p>
          <a:endParaRPr lang="es-ES"/>
        </a:p>
      </dgm:t>
    </dgm:pt>
    <dgm:pt modelId="{4B146B42-DF6D-4D04-96D1-2600BF8FC0B0}">
      <dgm:prSet phldr="0"/>
      <dgm:spPr/>
      <dgm:t>
        <a:bodyPr/>
        <a:lstStyle/>
        <a:p>
          <a:pPr rtl="0"/>
          <a:r>
            <a:rPr lang="es-EC" noProof="0" dirty="0" smtClean="0">
              <a:latin typeface="Calibri Light" panose="020F0302020204030204"/>
            </a:rPr>
            <a:t>Enfoques de auditoría</a:t>
          </a:r>
          <a:endParaRPr lang="es-EC" noProof="0" dirty="0">
            <a:latin typeface="Calibri Light" panose="020F0302020204030204"/>
          </a:endParaRPr>
        </a:p>
      </dgm:t>
    </dgm:pt>
    <dgm:pt modelId="{56BA5970-6ED9-473B-98F3-63CB1A261F96}" type="parTrans" cxnId="{2ED54792-3126-431F-9F2C-FFDB738612C4}">
      <dgm:prSet/>
      <dgm:spPr/>
      <dgm:t>
        <a:bodyPr/>
        <a:lstStyle/>
        <a:p>
          <a:endParaRPr lang="es-ES"/>
        </a:p>
      </dgm:t>
    </dgm:pt>
    <dgm:pt modelId="{66671897-F66E-47D3-BE47-11DF8190BC2A}" type="sibTrans" cxnId="{2ED54792-3126-431F-9F2C-FFDB738612C4}">
      <dgm:prSet/>
      <dgm:spPr/>
      <dgm:t>
        <a:bodyPr/>
        <a:lstStyle/>
        <a:p>
          <a:endParaRPr lang="es-ES"/>
        </a:p>
      </dgm:t>
    </dgm:pt>
    <dgm:pt modelId="{E767FDC7-51C0-4AA8-8213-74FF2DCD821C}">
      <dgm:prSet phldr="0"/>
      <dgm:spPr/>
      <dgm:t>
        <a:bodyPr/>
        <a:lstStyle/>
        <a:p>
          <a:pPr rtl="0"/>
          <a:r>
            <a:rPr lang="es-EC" noProof="0" dirty="0" smtClean="0">
              <a:latin typeface="Calibri Light" panose="020F0302020204030204"/>
            </a:rPr>
            <a:t>Verificación de información</a:t>
          </a:r>
          <a:endParaRPr lang="es-EC" noProof="0" dirty="0">
            <a:latin typeface="Calibri Light" panose="020F0302020204030204"/>
          </a:endParaRPr>
        </a:p>
      </dgm:t>
    </dgm:pt>
    <dgm:pt modelId="{725AD66B-028E-4A7E-B39D-894D557DEA18}" type="parTrans" cxnId="{0161B8C5-BF2D-4446-878A-FF7FA06FE26B}">
      <dgm:prSet/>
      <dgm:spPr/>
      <dgm:t>
        <a:bodyPr/>
        <a:lstStyle/>
        <a:p>
          <a:endParaRPr lang="es-ES"/>
        </a:p>
      </dgm:t>
    </dgm:pt>
    <dgm:pt modelId="{485F4B5C-C454-49B0-8BC0-E67900941F33}" type="sibTrans" cxnId="{0161B8C5-BF2D-4446-878A-FF7FA06FE26B}">
      <dgm:prSet/>
      <dgm:spPr/>
      <dgm:t>
        <a:bodyPr/>
        <a:lstStyle/>
        <a:p>
          <a:endParaRPr lang="es-ES"/>
        </a:p>
      </dgm:t>
    </dgm:pt>
    <dgm:pt modelId="{EA2D8CAE-D652-452C-8808-08D8FEBAA5B5}">
      <dgm:prSet phldr="0"/>
      <dgm:spPr/>
      <dgm:t>
        <a:bodyPr/>
        <a:lstStyle/>
        <a:p>
          <a:r>
            <a:rPr lang="es-EC" noProof="0" dirty="0" smtClean="0">
              <a:latin typeface="Calibri Light" panose="020F0302020204030204"/>
            </a:rPr>
            <a:t>Muestreo</a:t>
          </a:r>
          <a:endParaRPr lang="es-EC" noProof="0" dirty="0">
            <a:latin typeface="Calibri Light" panose="020F0302020204030204"/>
          </a:endParaRPr>
        </a:p>
      </dgm:t>
    </dgm:pt>
    <dgm:pt modelId="{F227E332-DB4F-4EC9-AA47-E848F0E8EF1D}" type="parTrans" cxnId="{BB8A9699-0470-4AEF-BA7C-F2FF9CF6B35F}">
      <dgm:prSet/>
      <dgm:spPr/>
      <dgm:t>
        <a:bodyPr/>
        <a:lstStyle/>
        <a:p>
          <a:endParaRPr lang="es-ES"/>
        </a:p>
      </dgm:t>
    </dgm:pt>
    <dgm:pt modelId="{6EAF31E9-B44B-4248-982E-96A9F1945B6A}" type="sibTrans" cxnId="{BB8A9699-0470-4AEF-BA7C-F2FF9CF6B35F}">
      <dgm:prSet/>
      <dgm:spPr/>
      <dgm:t>
        <a:bodyPr/>
        <a:lstStyle/>
        <a:p>
          <a:endParaRPr lang="es-ES"/>
        </a:p>
      </dgm:t>
    </dgm:pt>
    <dgm:pt modelId="{4C58F44C-D7D1-4E07-8F6F-79D6FFFA306E}" type="pres">
      <dgm:prSet presAssocID="{D809C716-3A5F-4E73-ADFF-C31EC26FA539}" presName="Name0" presStyleCnt="0">
        <dgm:presLayoutVars>
          <dgm:dir/>
          <dgm:animLvl val="lvl"/>
          <dgm:resizeHandles val="exact"/>
        </dgm:presLayoutVars>
      </dgm:prSet>
      <dgm:spPr/>
      <dgm:t>
        <a:bodyPr/>
        <a:lstStyle/>
        <a:p>
          <a:endParaRPr lang="es-ES"/>
        </a:p>
      </dgm:t>
    </dgm:pt>
    <dgm:pt modelId="{CCD22419-4791-4630-8481-D2CF221FB061}" type="pres">
      <dgm:prSet presAssocID="{B08E23E5-30DE-43AC-A70D-DE8402D7EBE3}" presName="compositeNode" presStyleCnt="0">
        <dgm:presLayoutVars>
          <dgm:bulletEnabled val="1"/>
        </dgm:presLayoutVars>
      </dgm:prSet>
      <dgm:spPr/>
    </dgm:pt>
    <dgm:pt modelId="{4C1BF981-E6BC-4B5F-8463-7D59F2C05A75}" type="pres">
      <dgm:prSet presAssocID="{B08E23E5-30DE-43AC-A70D-DE8402D7EBE3}" presName="bgRect" presStyleLbl="node1" presStyleIdx="0" presStyleCnt="4"/>
      <dgm:spPr/>
      <dgm:t>
        <a:bodyPr/>
        <a:lstStyle/>
        <a:p>
          <a:endParaRPr lang="es-ES"/>
        </a:p>
      </dgm:t>
    </dgm:pt>
    <dgm:pt modelId="{4436EDA0-1ACB-4A81-BD23-5128309825A5}" type="pres">
      <dgm:prSet presAssocID="{B08E23E5-30DE-43AC-A70D-DE8402D7EBE3}" presName="parentNode" presStyleLbl="node1" presStyleIdx="0" presStyleCnt="4">
        <dgm:presLayoutVars>
          <dgm:chMax val="0"/>
          <dgm:bulletEnabled val="1"/>
        </dgm:presLayoutVars>
      </dgm:prSet>
      <dgm:spPr/>
      <dgm:t>
        <a:bodyPr/>
        <a:lstStyle/>
        <a:p>
          <a:endParaRPr lang="es-ES"/>
        </a:p>
      </dgm:t>
    </dgm:pt>
    <dgm:pt modelId="{1B973190-B184-4DAE-84AC-2F6CEA6D4E4F}" type="pres">
      <dgm:prSet presAssocID="{B08E23E5-30DE-43AC-A70D-DE8402D7EBE3}" presName="childNode" presStyleLbl="node1" presStyleIdx="0" presStyleCnt="4">
        <dgm:presLayoutVars>
          <dgm:bulletEnabled val="1"/>
        </dgm:presLayoutVars>
      </dgm:prSet>
      <dgm:spPr/>
      <dgm:t>
        <a:bodyPr/>
        <a:lstStyle/>
        <a:p>
          <a:endParaRPr lang="es-ES"/>
        </a:p>
      </dgm:t>
    </dgm:pt>
    <dgm:pt modelId="{CB1B97AF-B746-45B5-A922-25FE10967A49}" type="pres">
      <dgm:prSet presAssocID="{8C755704-1524-4ED5-A791-31BA3721C3ED}" presName="hSp" presStyleCnt="0"/>
      <dgm:spPr/>
    </dgm:pt>
    <dgm:pt modelId="{3B575E0B-E1F9-4393-88E2-3F1220416A74}" type="pres">
      <dgm:prSet presAssocID="{8C755704-1524-4ED5-A791-31BA3721C3ED}" presName="vProcSp" presStyleCnt="0"/>
      <dgm:spPr/>
    </dgm:pt>
    <dgm:pt modelId="{BF8FDE23-9015-4AFC-9269-E87E9CC595B0}" type="pres">
      <dgm:prSet presAssocID="{8C755704-1524-4ED5-A791-31BA3721C3ED}" presName="vSp1" presStyleCnt="0"/>
      <dgm:spPr/>
    </dgm:pt>
    <dgm:pt modelId="{1E119B45-771D-420B-808C-15886A812E0D}" type="pres">
      <dgm:prSet presAssocID="{8C755704-1524-4ED5-A791-31BA3721C3ED}" presName="simulatedConn" presStyleLbl="solidFgAcc1" presStyleIdx="0" presStyleCnt="3"/>
      <dgm:spPr/>
    </dgm:pt>
    <dgm:pt modelId="{4FD2F9E8-C01B-4E49-A163-5C58AE843955}" type="pres">
      <dgm:prSet presAssocID="{8C755704-1524-4ED5-A791-31BA3721C3ED}" presName="vSp2" presStyleCnt="0"/>
      <dgm:spPr/>
    </dgm:pt>
    <dgm:pt modelId="{FE24A195-2B81-4D26-B6E6-7A53C4D5CC6F}" type="pres">
      <dgm:prSet presAssocID="{8C755704-1524-4ED5-A791-31BA3721C3ED}" presName="sibTrans" presStyleCnt="0"/>
      <dgm:spPr/>
    </dgm:pt>
    <dgm:pt modelId="{DFC74498-378D-4B44-BEA9-A8700589B4A8}" type="pres">
      <dgm:prSet presAssocID="{9D290C85-0BFF-455E-BCFD-1C9C0E0C6EDB}" presName="compositeNode" presStyleCnt="0">
        <dgm:presLayoutVars>
          <dgm:bulletEnabled val="1"/>
        </dgm:presLayoutVars>
      </dgm:prSet>
      <dgm:spPr/>
    </dgm:pt>
    <dgm:pt modelId="{886AED02-6213-4D3C-8102-6B8307E73AEE}" type="pres">
      <dgm:prSet presAssocID="{9D290C85-0BFF-455E-BCFD-1C9C0E0C6EDB}" presName="bgRect" presStyleLbl="node1" presStyleIdx="1" presStyleCnt="4"/>
      <dgm:spPr/>
      <dgm:t>
        <a:bodyPr/>
        <a:lstStyle/>
        <a:p>
          <a:endParaRPr lang="es-ES"/>
        </a:p>
      </dgm:t>
    </dgm:pt>
    <dgm:pt modelId="{7384347E-6749-48DA-9258-0342DCEA1EEE}" type="pres">
      <dgm:prSet presAssocID="{9D290C85-0BFF-455E-BCFD-1C9C0E0C6EDB}" presName="parentNode" presStyleLbl="node1" presStyleIdx="1" presStyleCnt="4">
        <dgm:presLayoutVars>
          <dgm:chMax val="0"/>
          <dgm:bulletEnabled val="1"/>
        </dgm:presLayoutVars>
      </dgm:prSet>
      <dgm:spPr/>
      <dgm:t>
        <a:bodyPr/>
        <a:lstStyle/>
        <a:p>
          <a:endParaRPr lang="es-ES"/>
        </a:p>
      </dgm:t>
    </dgm:pt>
    <dgm:pt modelId="{2CFE64DC-073A-4D5E-B7ED-509FE7F1C62D}" type="pres">
      <dgm:prSet presAssocID="{9D290C85-0BFF-455E-BCFD-1C9C0E0C6EDB}" presName="childNode" presStyleLbl="node1" presStyleIdx="1" presStyleCnt="4">
        <dgm:presLayoutVars>
          <dgm:bulletEnabled val="1"/>
        </dgm:presLayoutVars>
      </dgm:prSet>
      <dgm:spPr/>
      <dgm:t>
        <a:bodyPr/>
        <a:lstStyle/>
        <a:p>
          <a:endParaRPr lang="es-ES"/>
        </a:p>
      </dgm:t>
    </dgm:pt>
    <dgm:pt modelId="{5BA03173-4C02-4455-9698-BA585AB4278A}" type="pres">
      <dgm:prSet presAssocID="{8D682E91-5035-4DA2-9487-F9D12890C5E6}" presName="hSp" presStyleCnt="0"/>
      <dgm:spPr/>
    </dgm:pt>
    <dgm:pt modelId="{CB9DD828-E4ED-4940-A520-20CF40F456D3}" type="pres">
      <dgm:prSet presAssocID="{8D682E91-5035-4DA2-9487-F9D12890C5E6}" presName="vProcSp" presStyleCnt="0"/>
      <dgm:spPr/>
    </dgm:pt>
    <dgm:pt modelId="{D6AE388A-E8E6-49C1-AC49-5E698BE34897}" type="pres">
      <dgm:prSet presAssocID="{8D682E91-5035-4DA2-9487-F9D12890C5E6}" presName="vSp1" presStyleCnt="0"/>
      <dgm:spPr/>
    </dgm:pt>
    <dgm:pt modelId="{79D62DAA-0277-421B-AFA7-5D3AEB881645}" type="pres">
      <dgm:prSet presAssocID="{8D682E91-5035-4DA2-9487-F9D12890C5E6}" presName="simulatedConn" presStyleLbl="solidFgAcc1" presStyleIdx="1" presStyleCnt="3"/>
      <dgm:spPr/>
    </dgm:pt>
    <dgm:pt modelId="{467D6218-B6D2-4689-BACD-05675A5FA7DA}" type="pres">
      <dgm:prSet presAssocID="{8D682E91-5035-4DA2-9487-F9D12890C5E6}" presName="vSp2" presStyleCnt="0"/>
      <dgm:spPr/>
    </dgm:pt>
    <dgm:pt modelId="{6A622662-333C-4CA7-BFB0-7F4C6BE17760}" type="pres">
      <dgm:prSet presAssocID="{8D682E91-5035-4DA2-9487-F9D12890C5E6}" presName="sibTrans" presStyleCnt="0"/>
      <dgm:spPr/>
    </dgm:pt>
    <dgm:pt modelId="{244F0050-B640-4EC9-8C7A-23A60D1B08C9}" type="pres">
      <dgm:prSet presAssocID="{DE896123-640E-4892-9946-8C692F66A9BD}" presName="compositeNode" presStyleCnt="0">
        <dgm:presLayoutVars>
          <dgm:bulletEnabled val="1"/>
        </dgm:presLayoutVars>
      </dgm:prSet>
      <dgm:spPr/>
    </dgm:pt>
    <dgm:pt modelId="{54DE2DD1-B828-4340-AED9-D17CCE2F912A}" type="pres">
      <dgm:prSet presAssocID="{DE896123-640E-4892-9946-8C692F66A9BD}" presName="bgRect" presStyleLbl="node1" presStyleIdx="2" presStyleCnt="4"/>
      <dgm:spPr/>
      <dgm:t>
        <a:bodyPr/>
        <a:lstStyle/>
        <a:p>
          <a:endParaRPr lang="es-ES"/>
        </a:p>
      </dgm:t>
    </dgm:pt>
    <dgm:pt modelId="{08F4467F-AA7A-46A9-8FF7-266E4AFF680A}" type="pres">
      <dgm:prSet presAssocID="{DE896123-640E-4892-9946-8C692F66A9BD}" presName="parentNode" presStyleLbl="node1" presStyleIdx="2" presStyleCnt="4">
        <dgm:presLayoutVars>
          <dgm:chMax val="0"/>
          <dgm:bulletEnabled val="1"/>
        </dgm:presLayoutVars>
      </dgm:prSet>
      <dgm:spPr/>
      <dgm:t>
        <a:bodyPr/>
        <a:lstStyle/>
        <a:p>
          <a:endParaRPr lang="es-ES"/>
        </a:p>
      </dgm:t>
    </dgm:pt>
    <dgm:pt modelId="{2A39998C-618D-4FBA-A7ED-08743D265165}" type="pres">
      <dgm:prSet presAssocID="{DE896123-640E-4892-9946-8C692F66A9BD}" presName="childNode" presStyleLbl="node1" presStyleIdx="2" presStyleCnt="4">
        <dgm:presLayoutVars>
          <dgm:bulletEnabled val="1"/>
        </dgm:presLayoutVars>
      </dgm:prSet>
      <dgm:spPr/>
      <dgm:t>
        <a:bodyPr/>
        <a:lstStyle/>
        <a:p>
          <a:endParaRPr lang="es-ES"/>
        </a:p>
      </dgm:t>
    </dgm:pt>
    <dgm:pt modelId="{D95F9081-A50E-4C09-901E-7B033BCFA6FA}" type="pres">
      <dgm:prSet presAssocID="{FC86ECD5-4A61-4C1D-A957-4815C7CF075E}" presName="hSp" presStyleCnt="0"/>
      <dgm:spPr/>
    </dgm:pt>
    <dgm:pt modelId="{A785DA22-F065-4210-AF28-2010A396D8C2}" type="pres">
      <dgm:prSet presAssocID="{FC86ECD5-4A61-4C1D-A957-4815C7CF075E}" presName="vProcSp" presStyleCnt="0"/>
      <dgm:spPr/>
    </dgm:pt>
    <dgm:pt modelId="{417D328F-FE10-4113-BFF6-E4655853EBD3}" type="pres">
      <dgm:prSet presAssocID="{FC86ECD5-4A61-4C1D-A957-4815C7CF075E}" presName="vSp1" presStyleCnt="0"/>
      <dgm:spPr/>
    </dgm:pt>
    <dgm:pt modelId="{D3FD7AAF-D857-4170-B57D-7A64325FA5B8}" type="pres">
      <dgm:prSet presAssocID="{FC86ECD5-4A61-4C1D-A957-4815C7CF075E}" presName="simulatedConn" presStyleLbl="solidFgAcc1" presStyleIdx="2" presStyleCnt="3"/>
      <dgm:spPr/>
    </dgm:pt>
    <dgm:pt modelId="{E8A76E55-C4C0-4364-8110-5EB93A1227B7}" type="pres">
      <dgm:prSet presAssocID="{FC86ECD5-4A61-4C1D-A957-4815C7CF075E}" presName="vSp2" presStyleCnt="0"/>
      <dgm:spPr/>
    </dgm:pt>
    <dgm:pt modelId="{06D0E5D6-B46C-42A1-B63E-0E04F6CD13E0}" type="pres">
      <dgm:prSet presAssocID="{FC86ECD5-4A61-4C1D-A957-4815C7CF075E}" presName="sibTrans" presStyleCnt="0"/>
      <dgm:spPr/>
    </dgm:pt>
    <dgm:pt modelId="{3147D200-380F-4F13-8CAF-D04FE833B38E}" type="pres">
      <dgm:prSet presAssocID="{D38519B0-718F-4A06-B361-D87B52F31FC0}" presName="compositeNode" presStyleCnt="0">
        <dgm:presLayoutVars>
          <dgm:bulletEnabled val="1"/>
        </dgm:presLayoutVars>
      </dgm:prSet>
      <dgm:spPr/>
    </dgm:pt>
    <dgm:pt modelId="{B120D8CA-E2F3-4AC0-994B-897761A0709A}" type="pres">
      <dgm:prSet presAssocID="{D38519B0-718F-4A06-B361-D87B52F31FC0}" presName="bgRect" presStyleLbl="node1" presStyleIdx="3" presStyleCnt="4"/>
      <dgm:spPr/>
      <dgm:t>
        <a:bodyPr/>
        <a:lstStyle/>
        <a:p>
          <a:endParaRPr lang="es-ES"/>
        </a:p>
      </dgm:t>
    </dgm:pt>
    <dgm:pt modelId="{4A0F46F8-5A19-40A0-B4BD-8A291C52318F}" type="pres">
      <dgm:prSet presAssocID="{D38519B0-718F-4A06-B361-D87B52F31FC0}" presName="parentNode" presStyleLbl="node1" presStyleIdx="3" presStyleCnt="4">
        <dgm:presLayoutVars>
          <dgm:chMax val="0"/>
          <dgm:bulletEnabled val="1"/>
        </dgm:presLayoutVars>
      </dgm:prSet>
      <dgm:spPr/>
      <dgm:t>
        <a:bodyPr/>
        <a:lstStyle/>
        <a:p>
          <a:endParaRPr lang="es-ES"/>
        </a:p>
      </dgm:t>
    </dgm:pt>
    <dgm:pt modelId="{7491EE7A-E0B3-4854-9038-D2FE465B631F}" type="pres">
      <dgm:prSet presAssocID="{D38519B0-718F-4A06-B361-D87B52F31FC0}" presName="childNode" presStyleLbl="node1" presStyleIdx="3" presStyleCnt="4">
        <dgm:presLayoutVars>
          <dgm:bulletEnabled val="1"/>
        </dgm:presLayoutVars>
      </dgm:prSet>
      <dgm:spPr/>
      <dgm:t>
        <a:bodyPr/>
        <a:lstStyle/>
        <a:p>
          <a:endParaRPr lang="es-ES"/>
        </a:p>
      </dgm:t>
    </dgm:pt>
  </dgm:ptLst>
  <dgm:cxnLst>
    <dgm:cxn modelId="{69D38860-C169-4DE3-A52D-9E6473F8AD24}" type="presOf" srcId="{DE896123-640E-4892-9946-8C692F66A9BD}" destId="{54DE2DD1-B828-4340-AED9-D17CCE2F912A}" srcOrd="0" destOrd="0" presId="urn:microsoft.com/office/officeart/2005/8/layout/hProcess7"/>
    <dgm:cxn modelId="{747963B1-DD1C-4ABE-8609-D000DFEC214A}" srcId="{DE896123-640E-4892-9946-8C692F66A9BD}" destId="{BC38F981-E262-4B0E-87B0-4C4A415B0162}" srcOrd="5" destOrd="0" parTransId="{0AB28AD1-C49A-48A9-9915-C69486E3D104}" sibTransId="{5DACAB57-3713-42AB-9FCC-506846BD3DE2}"/>
    <dgm:cxn modelId="{1386932A-5AF1-4345-B999-3E80563818D9}" type="presOf" srcId="{D38519B0-718F-4A06-B361-D87B52F31FC0}" destId="{4A0F46F8-5A19-40A0-B4BD-8A291C52318F}" srcOrd="1" destOrd="0" presId="urn:microsoft.com/office/officeart/2005/8/layout/hProcess7"/>
    <dgm:cxn modelId="{75A94048-D62F-4B6B-912B-620550E90B5A}" srcId="{9D290C85-0BFF-455E-BCFD-1C9C0E0C6EDB}" destId="{48E74BE2-EF33-4D05-A03E-D27977D350FD}" srcOrd="1" destOrd="0" parTransId="{0FF78470-EEC5-4E71-8D5A-38F5133AC6FD}" sibTransId="{0AFAB2B7-1FC6-4A7C-B8CE-83EC29E2687E}"/>
    <dgm:cxn modelId="{62D4B5B3-81D3-4363-9471-589D8322AE63}" srcId="{B08E23E5-30DE-43AC-A70D-DE8402D7EBE3}" destId="{F59FC7ED-0458-4273-B5CC-CF8DE50ABB18}" srcOrd="3" destOrd="0" parTransId="{04B60313-2E1E-4ED1-B460-4208965A1691}" sibTransId="{6757A6BF-95B7-4202-B049-5230311D842A}"/>
    <dgm:cxn modelId="{29A51411-37E5-4EF7-9C7F-DE7A3C09CDE4}" type="presOf" srcId="{51D60178-DAC3-4201-AA91-27B171B1845A}" destId="{1B973190-B184-4DAE-84AC-2F6CEA6D4E4F}" srcOrd="0" destOrd="0" presId="urn:microsoft.com/office/officeart/2005/8/layout/hProcess7"/>
    <dgm:cxn modelId="{7F206974-E49B-4275-BB9A-69D948177856}" srcId="{D809C716-3A5F-4E73-ADFF-C31EC26FA539}" destId="{DE896123-640E-4892-9946-8C692F66A9BD}" srcOrd="2" destOrd="0" parTransId="{81EA2868-F7BA-454E-BB83-FCBE4F475799}" sibTransId="{FC86ECD5-4A61-4C1D-A957-4815C7CF075E}"/>
    <dgm:cxn modelId="{AA038320-9CC6-499D-B7E9-5D4AE2462C60}" type="presOf" srcId="{9D290C85-0BFF-455E-BCFD-1C9C0E0C6EDB}" destId="{7384347E-6749-48DA-9258-0342DCEA1EEE}" srcOrd="1" destOrd="0" presId="urn:microsoft.com/office/officeart/2005/8/layout/hProcess7"/>
    <dgm:cxn modelId="{3EAA1F59-932D-43F7-A6D7-4943E24D05AA}" srcId="{D809C716-3A5F-4E73-ADFF-C31EC26FA539}" destId="{D38519B0-718F-4A06-B361-D87B52F31FC0}" srcOrd="3" destOrd="0" parTransId="{5E03ED9F-65C4-46A3-AF6A-0DFCBFE409F6}" sibTransId="{77868FDA-D512-4994-877A-07D7EB12EA7F}"/>
    <dgm:cxn modelId="{EA60DAB6-175D-4109-87B8-16E435907056}" type="presOf" srcId="{83036C5E-FFA6-495D-8995-376D7A6B757C}" destId="{2A39998C-618D-4FBA-A7ED-08743D265165}" srcOrd="0" destOrd="3" presId="urn:microsoft.com/office/officeart/2005/8/layout/hProcess7"/>
    <dgm:cxn modelId="{45D0FED9-E0B4-4A4C-9385-AEF3F0E1C5D0}" type="presOf" srcId="{EA2D8CAE-D652-452C-8808-08D8FEBAA5B5}" destId="{7491EE7A-E0B3-4854-9038-D2FE465B631F}" srcOrd="0" destOrd="3" presId="urn:microsoft.com/office/officeart/2005/8/layout/hProcess7"/>
    <dgm:cxn modelId="{92BCFE74-BF3B-4E32-95EE-5BAE2B0C35B5}" srcId="{D809C716-3A5F-4E73-ADFF-C31EC26FA539}" destId="{B08E23E5-30DE-43AC-A70D-DE8402D7EBE3}" srcOrd="0" destOrd="0" parTransId="{DFD55940-5C59-407E-ABCD-7D4E71F0F7CB}" sibTransId="{8C755704-1524-4ED5-A791-31BA3721C3ED}"/>
    <dgm:cxn modelId="{123E0EE7-4E8C-4B97-A3FA-28C65D277BFC}" type="presOf" srcId="{B08E23E5-30DE-43AC-A70D-DE8402D7EBE3}" destId="{4C1BF981-E6BC-4B5F-8463-7D59F2C05A75}" srcOrd="0" destOrd="0" presId="urn:microsoft.com/office/officeart/2005/8/layout/hProcess7"/>
    <dgm:cxn modelId="{D0999F62-61D7-49D5-B837-5E06C572E051}" srcId="{B08E23E5-30DE-43AC-A70D-DE8402D7EBE3}" destId="{51D60178-DAC3-4201-AA91-27B171B1845A}" srcOrd="0" destOrd="0" parTransId="{6F231EAD-DD2B-4296-915E-BEDB1E8DBB53}" sibTransId="{E7B637A7-0952-4548-9BD0-D8190FFEAC88}"/>
    <dgm:cxn modelId="{B6B9691B-1318-404D-A3B7-01457B6DC2FD}" type="presOf" srcId="{9D290C85-0BFF-455E-BCFD-1C9C0E0C6EDB}" destId="{886AED02-6213-4D3C-8102-6B8307E73AEE}" srcOrd="0" destOrd="0" presId="urn:microsoft.com/office/officeart/2005/8/layout/hProcess7"/>
    <dgm:cxn modelId="{E294D265-7FDF-43BB-95E7-C0DDF16D9776}" type="presOf" srcId="{E861F992-46BC-40BA-AEA6-BB107236A8AF}" destId="{2A39998C-618D-4FBA-A7ED-08743D265165}" srcOrd="0" destOrd="1" presId="urn:microsoft.com/office/officeart/2005/8/layout/hProcess7"/>
    <dgm:cxn modelId="{BB8A9699-0470-4AEF-BA7C-F2FF9CF6B35F}" srcId="{D38519B0-718F-4A06-B361-D87B52F31FC0}" destId="{EA2D8CAE-D652-452C-8808-08D8FEBAA5B5}" srcOrd="3" destOrd="0" parTransId="{F227E332-DB4F-4EC9-AA47-E848F0E8EF1D}" sibTransId="{6EAF31E9-B44B-4248-982E-96A9F1945B6A}"/>
    <dgm:cxn modelId="{1D5D961F-AA91-4C4D-81C5-C128FFAC2EDE}" type="presOf" srcId="{BC38F981-E262-4B0E-87B0-4C4A415B0162}" destId="{2A39998C-618D-4FBA-A7ED-08743D265165}" srcOrd="0" destOrd="5" presId="urn:microsoft.com/office/officeart/2005/8/layout/hProcess7"/>
    <dgm:cxn modelId="{28271404-D073-4B29-97FF-4473918B00D7}" type="presOf" srcId="{B08E23E5-30DE-43AC-A70D-DE8402D7EBE3}" destId="{4436EDA0-1ACB-4A81-BD23-5128309825A5}" srcOrd="1" destOrd="0" presId="urn:microsoft.com/office/officeart/2005/8/layout/hProcess7"/>
    <dgm:cxn modelId="{D461BAD6-8EE8-4F2B-AD13-EF30D1561C6D}" srcId="{B08E23E5-30DE-43AC-A70D-DE8402D7EBE3}" destId="{148AA436-9897-4409-8290-D43773BD4E4A}" srcOrd="1" destOrd="0" parTransId="{BC1A3C43-5C85-465E-A6A5-EF79ADFF8923}" sibTransId="{E2085CDE-9005-41FA-8D3B-E05F0AED1EAE}"/>
    <dgm:cxn modelId="{2D872125-A5F8-4D01-BEAD-D09B18EBEC11}" type="presOf" srcId="{53DB1784-8990-456A-B69C-BB12782CE72E}" destId="{2A39998C-618D-4FBA-A7ED-08743D265165}" srcOrd="0" destOrd="0" presId="urn:microsoft.com/office/officeart/2005/8/layout/hProcess7"/>
    <dgm:cxn modelId="{2F9E20BB-0176-42FD-AA3C-9325186201B0}" srcId="{DE896123-640E-4892-9946-8C692F66A9BD}" destId="{E861F992-46BC-40BA-AEA6-BB107236A8AF}" srcOrd="1" destOrd="0" parTransId="{168F89EC-77E8-4BAB-904A-6EBFA740DE7D}" sibTransId="{B885553C-6DDD-483B-A966-E0FE0CE43744}"/>
    <dgm:cxn modelId="{A458E021-D10C-498F-B072-87E3718C5351}" type="presOf" srcId="{0967A000-F80D-44E5-B9E8-57857459835D}" destId="{2A39998C-618D-4FBA-A7ED-08743D265165}" srcOrd="0" destOrd="2" presId="urn:microsoft.com/office/officeart/2005/8/layout/hProcess7"/>
    <dgm:cxn modelId="{E311E138-0E1C-4AD7-80BC-BEBB4137BE77}" srcId="{DE896123-640E-4892-9946-8C692F66A9BD}" destId="{83036C5E-FFA6-495D-8995-376D7A6B757C}" srcOrd="3" destOrd="0" parTransId="{8B612515-83AC-4D07-A3C9-744816346A5E}" sibTransId="{1ACDF8B7-B0F9-44E0-BC6C-42CA5AF19617}"/>
    <dgm:cxn modelId="{77A6F548-E921-456A-9FC8-6157F63EE40C}" type="presOf" srcId="{CDB1DAA4-8449-4583-AE3D-C648123659F9}" destId="{1B973190-B184-4DAE-84AC-2F6CEA6D4E4F}" srcOrd="0" destOrd="2" presId="urn:microsoft.com/office/officeart/2005/8/layout/hProcess7"/>
    <dgm:cxn modelId="{E6DAE505-2B65-4A40-86EF-78E3D5B6B448}" srcId="{9D290C85-0BFF-455E-BCFD-1C9C0E0C6EDB}" destId="{9C64EC3B-656F-4A96-A7AF-3D0EBE2B9226}" srcOrd="3" destOrd="0" parTransId="{50FA1C0B-073A-41E9-BECE-A0B8E92FE4D4}" sibTransId="{EE83FB73-60D3-43FB-8C44-D7704014B2B8}"/>
    <dgm:cxn modelId="{B05280D9-2B19-4ED5-B9A4-CC9EF80FFA15}" type="presOf" srcId="{E767FDC7-51C0-4AA8-8213-74FF2DCD821C}" destId="{7491EE7A-E0B3-4854-9038-D2FE465B631F}" srcOrd="0" destOrd="2" presId="urn:microsoft.com/office/officeart/2005/8/layout/hProcess7"/>
    <dgm:cxn modelId="{A2995EAF-E17E-4342-9E1E-1EF7A6D04865}" srcId="{DE896123-640E-4892-9946-8C692F66A9BD}" destId="{0967A000-F80D-44E5-B9E8-57857459835D}" srcOrd="2" destOrd="0" parTransId="{8BD0ABB0-64E5-43D1-860C-638341E8EA74}" sibTransId="{35DA7F2F-8325-40FD-9047-DDFCD7E29EFC}"/>
    <dgm:cxn modelId="{070FBBD0-84A7-49FD-9A51-7B068B5B941F}" type="presOf" srcId="{B690713D-04E5-49DA-B1F1-99C4374BF489}" destId="{2A39998C-618D-4FBA-A7ED-08743D265165}" srcOrd="0" destOrd="4" presId="urn:microsoft.com/office/officeart/2005/8/layout/hProcess7"/>
    <dgm:cxn modelId="{C2C86D52-8539-4239-BB45-D1B4CF3B8C44}" type="presOf" srcId="{48E74BE2-EF33-4D05-A03E-D27977D350FD}" destId="{2CFE64DC-073A-4D5E-B7ED-509FE7F1C62D}" srcOrd="0" destOrd="1" presId="urn:microsoft.com/office/officeart/2005/8/layout/hProcess7"/>
    <dgm:cxn modelId="{5DBE974A-D712-493A-859F-9570F0760362}" type="presOf" srcId="{F59FC7ED-0458-4273-B5CC-CF8DE50ABB18}" destId="{1B973190-B184-4DAE-84AC-2F6CEA6D4E4F}" srcOrd="0" destOrd="3" presId="urn:microsoft.com/office/officeart/2005/8/layout/hProcess7"/>
    <dgm:cxn modelId="{F8D5F208-A298-46C6-8CFD-1205BAAFBB92}" type="presOf" srcId="{9BB1854A-B8DC-4E66-BDB6-81AEA9FAA4E7}" destId="{2CFE64DC-073A-4D5E-B7ED-509FE7F1C62D}" srcOrd="0" destOrd="2" presId="urn:microsoft.com/office/officeart/2005/8/layout/hProcess7"/>
    <dgm:cxn modelId="{0161B8C5-BF2D-4446-878A-FF7FA06FE26B}" srcId="{D38519B0-718F-4A06-B361-D87B52F31FC0}" destId="{E767FDC7-51C0-4AA8-8213-74FF2DCD821C}" srcOrd="2" destOrd="0" parTransId="{725AD66B-028E-4A7E-B39D-894D557DEA18}" sibTransId="{485F4B5C-C454-49B0-8BC0-E67900941F33}"/>
    <dgm:cxn modelId="{A59D2FD8-77DA-4BA3-BC83-75075E9AFCA9}" type="presOf" srcId="{05DCC621-4C9D-4666-84C8-1577430B7196}" destId="{7491EE7A-E0B3-4854-9038-D2FE465B631F}" srcOrd="0" destOrd="0" presId="urn:microsoft.com/office/officeart/2005/8/layout/hProcess7"/>
    <dgm:cxn modelId="{42AA371F-5112-415E-A4B0-85EF2808EA1C}" type="presOf" srcId="{4B146B42-DF6D-4D04-96D1-2600BF8FC0B0}" destId="{7491EE7A-E0B3-4854-9038-D2FE465B631F}" srcOrd="0" destOrd="1" presId="urn:microsoft.com/office/officeart/2005/8/layout/hProcess7"/>
    <dgm:cxn modelId="{7638B98A-3E44-47BB-B3DC-9438FC286134}" srcId="{DE896123-640E-4892-9946-8C692F66A9BD}" destId="{B690713D-04E5-49DA-B1F1-99C4374BF489}" srcOrd="4" destOrd="0" parTransId="{FC3D4BA5-2FC7-4EDD-947E-70E8618583BA}" sibTransId="{23102CA4-81EF-48D8-B7FA-9741BCBC41CE}"/>
    <dgm:cxn modelId="{C561A3A3-D20C-49A1-B123-86AE8337F521}" srcId="{9D290C85-0BFF-455E-BCFD-1C9C0E0C6EDB}" destId="{E6B55C18-5252-4D74-90BA-9485F4858B99}" srcOrd="0" destOrd="0" parTransId="{5B01B95F-6C6F-4145-A280-3F9E0E8FB35C}" sibTransId="{DF91856E-8818-43CE-923E-2821732F9B7E}"/>
    <dgm:cxn modelId="{2ED54792-3126-431F-9F2C-FFDB738612C4}" srcId="{D38519B0-718F-4A06-B361-D87B52F31FC0}" destId="{4B146B42-DF6D-4D04-96D1-2600BF8FC0B0}" srcOrd="1" destOrd="0" parTransId="{56BA5970-6ED9-473B-98F3-63CB1A261F96}" sibTransId="{66671897-F66E-47D3-BE47-11DF8190BC2A}"/>
    <dgm:cxn modelId="{A7ECD68B-4BAE-47D4-AB7A-F1C6551EA491}" srcId="{D809C716-3A5F-4E73-ADFF-C31EC26FA539}" destId="{9D290C85-0BFF-455E-BCFD-1C9C0E0C6EDB}" srcOrd="1" destOrd="0" parTransId="{486BFA94-1B17-4623-9F4C-47EF7171CEE1}" sibTransId="{8D682E91-5035-4DA2-9487-F9D12890C5E6}"/>
    <dgm:cxn modelId="{8B4FCA5D-54C0-4881-B38C-1F7B5D160E9D}" type="presOf" srcId="{D809C716-3A5F-4E73-ADFF-C31EC26FA539}" destId="{4C58F44C-D7D1-4E07-8F6F-79D6FFFA306E}" srcOrd="0" destOrd="0" presId="urn:microsoft.com/office/officeart/2005/8/layout/hProcess7"/>
    <dgm:cxn modelId="{71B5FFEF-DE4B-4D9E-929F-AFA5BFB0B814}" type="presOf" srcId="{D38519B0-718F-4A06-B361-D87B52F31FC0}" destId="{B120D8CA-E2F3-4AC0-994B-897761A0709A}" srcOrd="0" destOrd="0" presId="urn:microsoft.com/office/officeart/2005/8/layout/hProcess7"/>
    <dgm:cxn modelId="{8765DEDD-A698-4CC7-AFA8-2B4098D3F1FA}" type="presOf" srcId="{E6B55C18-5252-4D74-90BA-9485F4858B99}" destId="{2CFE64DC-073A-4D5E-B7ED-509FE7F1C62D}" srcOrd="0" destOrd="0" presId="urn:microsoft.com/office/officeart/2005/8/layout/hProcess7"/>
    <dgm:cxn modelId="{66571812-0F02-43BA-993E-FF32C024A0BE}" type="presOf" srcId="{DE896123-640E-4892-9946-8C692F66A9BD}" destId="{08F4467F-AA7A-46A9-8FF7-266E4AFF680A}" srcOrd="1" destOrd="0" presId="urn:microsoft.com/office/officeart/2005/8/layout/hProcess7"/>
    <dgm:cxn modelId="{77C81C4F-4D4D-489F-A8A2-6FF011E61248}" srcId="{D38519B0-718F-4A06-B361-D87B52F31FC0}" destId="{05DCC621-4C9D-4666-84C8-1577430B7196}" srcOrd="0" destOrd="0" parTransId="{ED5248B3-252C-4A2B-B6EE-7CF279184C9E}" sibTransId="{54225AB5-25C2-4473-90D1-9C632635462D}"/>
    <dgm:cxn modelId="{8CA33875-3AC8-4638-BA45-49F605529679}" srcId="{B08E23E5-30DE-43AC-A70D-DE8402D7EBE3}" destId="{CDB1DAA4-8449-4583-AE3D-C648123659F9}" srcOrd="2" destOrd="0" parTransId="{0CB92C19-5353-4F50-B65A-6F7FEF70BC42}" sibTransId="{D11C1FF2-F9C0-4FC0-A0A9-967BAFBB3D4E}"/>
    <dgm:cxn modelId="{23B4B85B-8C45-4AFA-BCC0-604A83FF8C45}" type="presOf" srcId="{9C64EC3B-656F-4A96-A7AF-3D0EBE2B9226}" destId="{2CFE64DC-073A-4D5E-B7ED-509FE7F1C62D}" srcOrd="0" destOrd="3" presId="urn:microsoft.com/office/officeart/2005/8/layout/hProcess7"/>
    <dgm:cxn modelId="{8E0E58EF-2589-4A22-AFB1-19AD94264D11}" type="presOf" srcId="{148AA436-9897-4409-8290-D43773BD4E4A}" destId="{1B973190-B184-4DAE-84AC-2F6CEA6D4E4F}" srcOrd="0" destOrd="1" presId="urn:microsoft.com/office/officeart/2005/8/layout/hProcess7"/>
    <dgm:cxn modelId="{7BC8BA7F-44A3-4A6B-8A20-23E81705C4BC}" srcId="{9D290C85-0BFF-455E-BCFD-1C9C0E0C6EDB}" destId="{9BB1854A-B8DC-4E66-BDB6-81AEA9FAA4E7}" srcOrd="2" destOrd="0" parTransId="{27164515-AD66-4B43-9D2F-555FE229F818}" sibTransId="{B69DCD46-0073-49E6-B994-D85E3ECA8811}"/>
    <dgm:cxn modelId="{1ABEA72B-85AE-4CDF-B586-0BC4B57A9E12}" srcId="{DE896123-640E-4892-9946-8C692F66A9BD}" destId="{53DB1784-8990-456A-B69C-BB12782CE72E}" srcOrd="0" destOrd="0" parTransId="{67E96852-1157-4F45-B317-3644E8C3C79D}" sibTransId="{94CB2A6C-F246-4544-9FC6-9AA6E062F3F0}"/>
    <dgm:cxn modelId="{9CB01F2F-0D98-41FB-82A8-43B4E3B07533}" type="presParOf" srcId="{4C58F44C-D7D1-4E07-8F6F-79D6FFFA306E}" destId="{CCD22419-4791-4630-8481-D2CF221FB061}" srcOrd="0" destOrd="0" presId="urn:microsoft.com/office/officeart/2005/8/layout/hProcess7"/>
    <dgm:cxn modelId="{C2959307-4BBD-4EF5-AAFE-B010B98B52E0}" type="presParOf" srcId="{CCD22419-4791-4630-8481-D2CF221FB061}" destId="{4C1BF981-E6BC-4B5F-8463-7D59F2C05A75}" srcOrd="0" destOrd="0" presId="urn:microsoft.com/office/officeart/2005/8/layout/hProcess7"/>
    <dgm:cxn modelId="{7F81C23D-A61A-4542-AED6-BDA6FEE14A41}" type="presParOf" srcId="{CCD22419-4791-4630-8481-D2CF221FB061}" destId="{4436EDA0-1ACB-4A81-BD23-5128309825A5}" srcOrd="1" destOrd="0" presId="urn:microsoft.com/office/officeart/2005/8/layout/hProcess7"/>
    <dgm:cxn modelId="{927E70D7-0B3B-4D25-AECB-F4C2B702A476}" type="presParOf" srcId="{CCD22419-4791-4630-8481-D2CF221FB061}" destId="{1B973190-B184-4DAE-84AC-2F6CEA6D4E4F}" srcOrd="2" destOrd="0" presId="urn:microsoft.com/office/officeart/2005/8/layout/hProcess7"/>
    <dgm:cxn modelId="{8C4FFB63-A175-4F28-893C-0A95D36EBFC4}" type="presParOf" srcId="{4C58F44C-D7D1-4E07-8F6F-79D6FFFA306E}" destId="{CB1B97AF-B746-45B5-A922-25FE10967A49}" srcOrd="1" destOrd="0" presId="urn:microsoft.com/office/officeart/2005/8/layout/hProcess7"/>
    <dgm:cxn modelId="{ACB0702B-A44F-47E7-884B-DDCF4D764509}" type="presParOf" srcId="{4C58F44C-D7D1-4E07-8F6F-79D6FFFA306E}" destId="{3B575E0B-E1F9-4393-88E2-3F1220416A74}" srcOrd="2" destOrd="0" presId="urn:microsoft.com/office/officeart/2005/8/layout/hProcess7"/>
    <dgm:cxn modelId="{E535F811-D546-44EE-8DAF-AE7BA6E25D3D}" type="presParOf" srcId="{3B575E0B-E1F9-4393-88E2-3F1220416A74}" destId="{BF8FDE23-9015-4AFC-9269-E87E9CC595B0}" srcOrd="0" destOrd="0" presId="urn:microsoft.com/office/officeart/2005/8/layout/hProcess7"/>
    <dgm:cxn modelId="{8D87F978-8CAE-4DDE-ABF9-5DE4FEDCE7CA}" type="presParOf" srcId="{3B575E0B-E1F9-4393-88E2-3F1220416A74}" destId="{1E119B45-771D-420B-808C-15886A812E0D}" srcOrd="1" destOrd="0" presId="urn:microsoft.com/office/officeart/2005/8/layout/hProcess7"/>
    <dgm:cxn modelId="{06D56E73-9D8B-4558-940A-3D12AEAA610C}" type="presParOf" srcId="{3B575E0B-E1F9-4393-88E2-3F1220416A74}" destId="{4FD2F9E8-C01B-4E49-A163-5C58AE843955}" srcOrd="2" destOrd="0" presId="urn:microsoft.com/office/officeart/2005/8/layout/hProcess7"/>
    <dgm:cxn modelId="{40FBAE63-176D-45BC-9994-495422443D9E}" type="presParOf" srcId="{4C58F44C-D7D1-4E07-8F6F-79D6FFFA306E}" destId="{FE24A195-2B81-4D26-B6E6-7A53C4D5CC6F}" srcOrd="3" destOrd="0" presId="urn:microsoft.com/office/officeart/2005/8/layout/hProcess7"/>
    <dgm:cxn modelId="{674777F8-B0CC-42C8-91B9-1E486E3E4C6C}" type="presParOf" srcId="{4C58F44C-D7D1-4E07-8F6F-79D6FFFA306E}" destId="{DFC74498-378D-4B44-BEA9-A8700589B4A8}" srcOrd="4" destOrd="0" presId="urn:microsoft.com/office/officeart/2005/8/layout/hProcess7"/>
    <dgm:cxn modelId="{5B894276-73F1-4780-B3EC-115DBDB31954}" type="presParOf" srcId="{DFC74498-378D-4B44-BEA9-A8700589B4A8}" destId="{886AED02-6213-4D3C-8102-6B8307E73AEE}" srcOrd="0" destOrd="0" presId="urn:microsoft.com/office/officeart/2005/8/layout/hProcess7"/>
    <dgm:cxn modelId="{DCEC43A1-5257-43A9-90FC-903B47C326E2}" type="presParOf" srcId="{DFC74498-378D-4B44-BEA9-A8700589B4A8}" destId="{7384347E-6749-48DA-9258-0342DCEA1EEE}" srcOrd="1" destOrd="0" presId="urn:microsoft.com/office/officeart/2005/8/layout/hProcess7"/>
    <dgm:cxn modelId="{2D13DAEC-D6E4-4024-99AF-46395A4444DD}" type="presParOf" srcId="{DFC74498-378D-4B44-BEA9-A8700589B4A8}" destId="{2CFE64DC-073A-4D5E-B7ED-509FE7F1C62D}" srcOrd="2" destOrd="0" presId="urn:microsoft.com/office/officeart/2005/8/layout/hProcess7"/>
    <dgm:cxn modelId="{96B676CD-2B44-46CF-A40A-8E196FE845AE}" type="presParOf" srcId="{4C58F44C-D7D1-4E07-8F6F-79D6FFFA306E}" destId="{5BA03173-4C02-4455-9698-BA585AB4278A}" srcOrd="5" destOrd="0" presId="urn:microsoft.com/office/officeart/2005/8/layout/hProcess7"/>
    <dgm:cxn modelId="{A999295A-7CF8-41D8-8A79-A716732C7D37}" type="presParOf" srcId="{4C58F44C-D7D1-4E07-8F6F-79D6FFFA306E}" destId="{CB9DD828-E4ED-4940-A520-20CF40F456D3}" srcOrd="6" destOrd="0" presId="urn:microsoft.com/office/officeart/2005/8/layout/hProcess7"/>
    <dgm:cxn modelId="{DFAE948D-65C5-41F3-BF6A-74E8D98FC4E6}" type="presParOf" srcId="{CB9DD828-E4ED-4940-A520-20CF40F456D3}" destId="{D6AE388A-E8E6-49C1-AC49-5E698BE34897}" srcOrd="0" destOrd="0" presId="urn:microsoft.com/office/officeart/2005/8/layout/hProcess7"/>
    <dgm:cxn modelId="{3898D4EF-D9B2-4FE2-9F32-5E462EC7684F}" type="presParOf" srcId="{CB9DD828-E4ED-4940-A520-20CF40F456D3}" destId="{79D62DAA-0277-421B-AFA7-5D3AEB881645}" srcOrd="1" destOrd="0" presId="urn:microsoft.com/office/officeart/2005/8/layout/hProcess7"/>
    <dgm:cxn modelId="{EADD6C42-D0CB-43A2-BD66-55531AD279E7}" type="presParOf" srcId="{CB9DD828-E4ED-4940-A520-20CF40F456D3}" destId="{467D6218-B6D2-4689-BACD-05675A5FA7DA}" srcOrd="2" destOrd="0" presId="urn:microsoft.com/office/officeart/2005/8/layout/hProcess7"/>
    <dgm:cxn modelId="{DD94EB63-88C1-4DC4-A5D5-530F527840A1}" type="presParOf" srcId="{4C58F44C-D7D1-4E07-8F6F-79D6FFFA306E}" destId="{6A622662-333C-4CA7-BFB0-7F4C6BE17760}" srcOrd="7" destOrd="0" presId="urn:microsoft.com/office/officeart/2005/8/layout/hProcess7"/>
    <dgm:cxn modelId="{29118BA0-6608-4436-AC93-4B675271B4E5}" type="presParOf" srcId="{4C58F44C-D7D1-4E07-8F6F-79D6FFFA306E}" destId="{244F0050-B640-4EC9-8C7A-23A60D1B08C9}" srcOrd="8" destOrd="0" presId="urn:microsoft.com/office/officeart/2005/8/layout/hProcess7"/>
    <dgm:cxn modelId="{E40BA3F1-8611-4223-A47C-C8958EA0AF86}" type="presParOf" srcId="{244F0050-B640-4EC9-8C7A-23A60D1B08C9}" destId="{54DE2DD1-B828-4340-AED9-D17CCE2F912A}" srcOrd="0" destOrd="0" presId="urn:microsoft.com/office/officeart/2005/8/layout/hProcess7"/>
    <dgm:cxn modelId="{E530AF7F-C894-4501-8F84-C64D30106616}" type="presParOf" srcId="{244F0050-B640-4EC9-8C7A-23A60D1B08C9}" destId="{08F4467F-AA7A-46A9-8FF7-266E4AFF680A}" srcOrd="1" destOrd="0" presId="urn:microsoft.com/office/officeart/2005/8/layout/hProcess7"/>
    <dgm:cxn modelId="{EBE5BCC6-1CD6-4D6D-B817-DCA63774E35F}" type="presParOf" srcId="{244F0050-B640-4EC9-8C7A-23A60D1B08C9}" destId="{2A39998C-618D-4FBA-A7ED-08743D265165}" srcOrd="2" destOrd="0" presId="urn:microsoft.com/office/officeart/2005/8/layout/hProcess7"/>
    <dgm:cxn modelId="{F5B35C44-925B-496F-A9D7-A2E0DC7225F4}" type="presParOf" srcId="{4C58F44C-D7D1-4E07-8F6F-79D6FFFA306E}" destId="{D95F9081-A50E-4C09-901E-7B033BCFA6FA}" srcOrd="9" destOrd="0" presId="urn:microsoft.com/office/officeart/2005/8/layout/hProcess7"/>
    <dgm:cxn modelId="{4751B9C7-2B71-43A1-AC1F-0153001F3C67}" type="presParOf" srcId="{4C58F44C-D7D1-4E07-8F6F-79D6FFFA306E}" destId="{A785DA22-F065-4210-AF28-2010A396D8C2}" srcOrd="10" destOrd="0" presId="urn:microsoft.com/office/officeart/2005/8/layout/hProcess7"/>
    <dgm:cxn modelId="{23AC3FDC-443B-49F2-BBEB-340C68E3FC88}" type="presParOf" srcId="{A785DA22-F065-4210-AF28-2010A396D8C2}" destId="{417D328F-FE10-4113-BFF6-E4655853EBD3}" srcOrd="0" destOrd="0" presId="urn:microsoft.com/office/officeart/2005/8/layout/hProcess7"/>
    <dgm:cxn modelId="{9E0684BA-CDC9-4AA6-B76B-30723119B469}" type="presParOf" srcId="{A785DA22-F065-4210-AF28-2010A396D8C2}" destId="{D3FD7AAF-D857-4170-B57D-7A64325FA5B8}" srcOrd="1" destOrd="0" presId="urn:microsoft.com/office/officeart/2005/8/layout/hProcess7"/>
    <dgm:cxn modelId="{F96C5667-71D1-407E-8F33-08BFAB3103CD}" type="presParOf" srcId="{A785DA22-F065-4210-AF28-2010A396D8C2}" destId="{E8A76E55-C4C0-4364-8110-5EB93A1227B7}" srcOrd="2" destOrd="0" presId="urn:microsoft.com/office/officeart/2005/8/layout/hProcess7"/>
    <dgm:cxn modelId="{8E285F91-D730-4E7E-A540-0331BE12C0E6}" type="presParOf" srcId="{4C58F44C-D7D1-4E07-8F6F-79D6FFFA306E}" destId="{06D0E5D6-B46C-42A1-B63E-0E04F6CD13E0}" srcOrd="11" destOrd="0" presId="urn:microsoft.com/office/officeart/2005/8/layout/hProcess7"/>
    <dgm:cxn modelId="{723A3C74-C4B5-461C-B3CB-CA60FB47A736}" type="presParOf" srcId="{4C58F44C-D7D1-4E07-8F6F-79D6FFFA306E}" destId="{3147D200-380F-4F13-8CAF-D04FE833B38E}" srcOrd="12" destOrd="0" presId="urn:microsoft.com/office/officeart/2005/8/layout/hProcess7"/>
    <dgm:cxn modelId="{EC27C778-9C22-4106-986C-FB3A9CE366BF}" type="presParOf" srcId="{3147D200-380F-4F13-8CAF-D04FE833B38E}" destId="{B120D8CA-E2F3-4AC0-994B-897761A0709A}" srcOrd="0" destOrd="0" presId="urn:microsoft.com/office/officeart/2005/8/layout/hProcess7"/>
    <dgm:cxn modelId="{25153483-449B-4CA7-8F2E-D8CA34FD291B}" type="presParOf" srcId="{3147D200-380F-4F13-8CAF-D04FE833B38E}" destId="{4A0F46F8-5A19-40A0-B4BD-8A291C52318F}" srcOrd="1" destOrd="0" presId="urn:microsoft.com/office/officeart/2005/8/layout/hProcess7"/>
    <dgm:cxn modelId="{68583496-29E7-4039-AD07-4CC78B44F45A}" type="presParOf" srcId="{3147D200-380F-4F13-8CAF-D04FE833B38E}" destId="{7491EE7A-E0B3-4854-9038-D2FE465B631F}"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243FD8-6EDC-4E3E-AE2B-51C2A51B0B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8F6DD5D-F885-452B-A799-AA974C90DB26}">
      <dgm:prSet phldrT="[Text]" phldr="0"/>
      <dgm:spPr/>
      <dgm:t>
        <a:bodyPr/>
        <a:lstStyle/>
        <a:p>
          <a:r>
            <a:rPr lang="en-US" b="0" i="0" u="none" strike="noStrike" cap="none" baseline="0" noProof="0" dirty="0"/>
            <a:t>ITAF</a:t>
          </a:r>
        </a:p>
      </dgm:t>
    </dgm:pt>
    <dgm:pt modelId="{8D5BA757-3E7D-415C-8FFA-9F4337D7AF30}" type="parTrans" cxnId="{AF65F77E-750E-44EE-84EC-B8FB560A99D0}">
      <dgm:prSet/>
      <dgm:spPr/>
      <dgm:t>
        <a:bodyPr/>
        <a:lstStyle/>
        <a:p>
          <a:endParaRPr lang="en-US"/>
        </a:p>
      </dgm:t>
    </dgm:pt>
    <dgm:pt modelId="{6BE42958-06C2-4C19-BC41-EF7248976726}" type="sibTrans" cxnId="{AF65F77E-750E-44EE-84EC-B8FB560A99D0}">
      <dgm:prSet/>
      <dgm:spPr/>
      <dgm:t>
        <a:bodyPr/>
        <a:lstStyle/>
        <a:p>
          <a:endParaRPr lang="en-US"/>
        </a:p>
      </dgm:t>
    </dgm:pt>
    <dgm:pt modelId="{BBEBBF4F-A913-4ADD-9A88-51C1DE1864B7}">
      <dgm:prSet phldrT="[Text]" phldr="0"/>
      <dgm:spPr/>
      <dgm:t>
        <a:bodyPr/>
        <a:lstStyle/>
        <a:p>
          <a:r>
            <a:rPr lang="es-EC" noProof="0" dirty="0" smtClean="0"/>
            <a:t>Normas generales (serie 1000)</a:t>
          </a:r>
          <a:endParaRPr lang="es-EC" noProof="0" dirty="0"/>
        </a:p>
      </dgm:t>
    </dgm:pt>
    <dgm:pt modelId="{1E17C4DC-FDB8-4760-8F8F-76B562995255}" type="parTrans" cxnId="{D83C0725-4D92-47B8-82B7-BA5D324B3E4F}">
      <dgm:prSet/>
      <dgm:spPr/>
      <dgm:t>
        <a:bodyPr/>
        <a:lstStyle/>
        <a:p>
          <a:endParaRPr lang="en-US"/>
        </a:p>
      </dgm:t>
    </dgm:pt>
    <dgm:pt modelId="{395D0FB7-133D-4359-AF2A-AB450525378C}" type="sibTrans" cxnId="{D83C0725-4D92-47B8-82B7-BA5D324B3E4F}">
      <dgm:prSet/>
      <dgm:spPr/>
      <dgm:t>
        <a:bodyPr/>
        <a:lstStyle/>
        <a:p>
          <a:endParaRPr lang="en-US"/>
        </a:p>
      </dgm:t>
    </dgm:pt>
    <dgm:pt modelId="{415F193E-A01E-4E32-8A95-A062414DC6DC}">
      <dgm:prSet phldrT="[Text]" phldr="0"/>
      <dgm:spPr/>
      <dgm:t>
        <a:bodyPr/>
        <a:lstStyle/>
        <a:p>
          <a:r>
            <a:rPr lang="es-EC" noProof="0" dirty="0" smtClean="0"/>
            <a:t>Directrices de rendimiento (serie 1200)</a:t>
          </a:r>
          <a:endParaRPr lang="es-EC" noProof="0" dirty="0"/>
        </a:p>
      </dgm:t>
    </dgm:pt>
    <dgm:pt modelId="{B36502C7-2574-4831-B5B4-E67EE6E2C2A9}" type="parTrans" cxnId="{14DD0599-BEF0-416C-8C51-1C2C1283246B}">
      <dgm:prSet/>
      <dgm:spPr/>
      <dgm:t>
        <a:bodyPr/>
        <a:lstStyle/>
        <a:p>
          <a:endParaRPr lang="en-US"/>
        </a:p>
      </dgm:t>
    </dgm:pt>
    <dgm:pt modelId="{9CC542FB-E1A2-4BB5-8B38-E9531E0AE886}" type="sibTrans" cxnId="{14DD0599-BEF0-416C-8C51-1C2C1283246B}">
      <dgm:prSet/>
      <dgm:spPr/>
      <dgm:t>
        <a:bodyPr/>
        <a:lstStyle/>
        <a:p>
          <a:endParaRPr lang="en-US"/>
        </a:p>
      </dgm:t>
    </dgm:pt>
    <dgm:pt modelId="{74D51CB9-5644-471E-AEB8-1534EF49CCF3}">
      <dgm:prSet phldrT="[Text]" phldr="0"/>
      <dgm:spPr/>
      <dgm:t>
        <a:bodyPr/>
        <a:lstStyle/>
        <a:p>
          <a:r>
            <a:rPr lang="es-EC" noProof="0" dirty="0" smtClean="0"/>
            <a:t>Directrices de informes (serie 1400)</a:t>
          </a:r>
          <a:endParaRPr lang="es-EC" noProof="0" dirty="0"/>
        </a:p>
      </dgm:t>
    </dgm:pt>
    <dgm:pt modelId="{E033F645-CC77-4A52-ACCF-114C588640A2}" type="parTrans" cxnId="{0E046696-4A9C-4F02-8F53-F3A9D477FBBA}">
      <dgm:prSet/>
      <dgm:spPr/>
      <dgm:t>
        <a:bodyPr/>
        <a:lstStyle/>
        <a:p>
          <a:endParaRPr lang="en-US"/>
        </a:p>
      </dgm:t>
    </dgm:pt>
    <dgm:pt modelId="{19858B8A-A0DE-4A02-9856-5ACF5885F93B}" type="sibTrans" cxnId="{0E046696-4A9C-4F02-8F53-F3A9D477FBBA}">
      <dgm:prSet/>
      <dgm:spPr/>
      <dgm:t>
        <a:bodyPr/>
        <a:lstStyle/>
        <a:p>
          <a:endParaRPr lang="en-US"/>
        </a:p>
      </dgm:t>
    </dgm:pt>
    <dgm:pt modelId="{798E10BF-43E9-4BF2-92BA-F1FDD160AB0D}">
      <dgm:prSet phldr="0"/>
      <dgm:spPr/>
      <dgm:t>
        <a:bodyPr/>
        <a:lstStyle/>
        <a:p>
          <a:r>
            <a:rPr lang="es-EC" noProof="0" dirty="0" smtClean="0"/>
            <a:t>Herramientas y Técnicas</a:t>
          </a:r>
          <a:endParaRPr lang="es-EC" noProof="0" dirty="0"/>
        </a:p>
      </dgm:t>
    </dgm:pt>
    <dgm:pt modelId="{11D7CA4E-9392-464E-BE7A-1D34E6531B87}" type="parTrans" cxnId="{D712EE60-9848-48FE-A272-90050A528DAB}">
      <dgm:prSet/>
      <dgm:spPr/>
      <dgm:t>
        <a:bodyPr/>
        <a:lstStyle/>
        <a:p>
          <a:endParaRPr lang="es-ES"/>
        </a:p>
      </dgm:t>
    </dgm:pt>
    <dgm:pt modelId="{862BF43A-4E1A-4926-9999-4C9CBB393434}" type="sibTrans" cxnId="{D712EE60-9848-48FE-A272-90050A528DAB}">
      <dgm:prSet/>
      <dgm:spPr/>
      <dgm:t>
        <a:bodyPr/>
        <a:lstStyle/>
        <a:p>
          <a:endParaRPr lang="es-ES"/>
        </a:p>
      </dgm:t>
    </dgm:pt>
    <dgm:pt modelId="{D7F899F5-A357-4BAF-98AC-26DB1FDC1876}" type="pres">
      <dgm:prSet presAssocID="{5C243FD8-6EDC-4E3E-AE2B-51C2A51B0B24}" presName="linearFlow" presStyleCnt="0">
        <dgm:presLayoutVars>
          <dgm:dir/>
          <dgm:animLvl val="lvl"/>
          <dgm:resizeHandles val="exact"/>
        </dgm:presLayoutVars>
      </dgm:prSet>
      <dgm:spPr/>
      <dgm:t>
        <a:bodyPr/>
        <a:lstStyle/>
        <a:p>
          <a:endParaRPr lang="es-ES"/>
        </a:p>
      </dgm:t>
    </dgm:pt>
    <dgm:pt modelId="{F063C074-3F80-4099-87F8-DB52BDB36256}" type="pres">
      <dgm:prSet presAssocID="{E8F6DD5D-F885-452B-A799-AA974C90DB26}" presName="composite" presStyleCnt="0"/>
      <dgm:spPr/>
    </dgm:pt>
    <dgm:pt modelId="{9917470C-F5DF-4929-98D5-C0FA990F1928}" type="pres">
      <dgm:prSet presAssocID="{E8F6DD5D-F885-452B-A799-AA974C90DB26}" presName="parentText" presStyleLbl="alignNode1" presStyleIdx="0" presStyleCnt="1">
        <dgm:presLayoutVars>
          <dgm:chMax val="1"/>
          <dgm:bulletEnabled val="1"/>
        </dgm:presLayoutVars>
      </dgm:prSet>
      <dgm:spPr/>
      <dgm:t>
        <a:bodyPr/>
        <a:lstStyle/>
        <a:p>
          <a:endParaRPr lang="es-ES"/>
        </a:p>
      </dgm:t>
    </dgm:pt>
    <dgm:pt modelId="{0D13DFC6-4E8E-4E21-BABA-17FFE615C1AB}" type="pres">
      <dgm:prSet presAssocID="{E8F6DD5D-F885-452B-A799-AA974C90DB26}" presName="descendantText" presStyleLbl="alignAcc1" presStyleIdx="0" presStyleCnt="1">
        <dgm:presLayoutVars>
          <dgm:bulletEnabled val="1"/>
        </dgm:presLayoutVars>
      </dgm:prSet>
      <dgm:spPr/>
      <dgm:t>
        <a:bodyPr/>
        <a:lstStyle/>
        <a:p>
          <a:endParaRPr lang="es-ES"/>
        </a:p>
      </dgm:t>
    </dgm:pt>
  </dgm:ptLst>
  <dgm:cxnLst>
    <dgm:cxn modelId="{5C92E6D5-A6F4-48D7-A3DB-66A504610D9D}" type="presOf" srcId="{74D51CB9-5644-471E-AEB8-1534EF49CCF3}" destId="{0D13DFC6-4E8E-4E21-BABA-17FFE615C1AB}" srcOrd="0" destOrd="2" presId="urn:microsoft.com/office/officeart/2005/8/layout/chevron2"/>
    <dgm:cxn modelId="{792D1392-2DB3-46E1-8FF0-DBD66A930581}" type="presOf" srcId="{5C243FD8-6EDC-4E3E-AE2B-51C2A51B0B24}" destId="{D7F899F5-A357-4BAF-98AC-26DB1FDC1876}" srcOrd="0" destOrd="0" presId="urn:microsoft.com/office/officeart/2005/8/layout/chevron2"/>
    <dgm:cxn modelId="{D712EE60-9848-48FE-A272-90050A528DAB}" srcId="{E8F6DD5D-F885-452B-A799-AA974C90DB26}" destId="{798E10BF-43E9-4BF2-92BA-F1FDD160AB0D}" srcOrd="3" destOrd="0" parTransId="{11D7CA4E-9392-464E-BE7A-1D34E6531B87}" sibTransId="{862BF43A-4E1A-4926-9999-4C9CBB393434}"/>
    <dgm:cxn modelId="{AF65F77E-750E-44EE-84EC-B8FB560A99D0}" srcId="{5C243FD8-6EDC-4E3E-AE2B-51C2A51B0B24}" destId="{E8F6DD5D-F885-452B-A799-AA974C90DB26}" srcOrd="0" destOrd="0" parTransId="{8D5BA757-3E7D-415C-8FFA-9F4337D7AF30}" sibTransId="{6BE42958-06C2-4C19-BC41-EF7248976726}"/>
    <dgm:cxn modelId="{069C7B21-B0A2-4AAD-9980-7F781DE822B1}" type="presOf" srcId="{E8F6DD5D-F885-452B-A799-AA974C90DB26}" destId="{9917470C-F5DF-4929-98D5-C0FA990F1928}" srcOrd="0" destOrd="0" presId="urn:microsoft.com/office/officeart/2005/8/layout/chevron2"/>
    <dgm:cxn modelId="{068B557B-3E36-4E08-89C2-125B709355E1}" type="presOf" srcId="{798E10BF-43E9-4BF2-92BA-F1FDD160AB0D}" destId="{0D13DFC6-4E8E-4E21-BABA-17FFE615C1AB}" srcOrd="0" destOrd="3" presId="urn:microsoft.com/office/officeart/2005/8/layout/chevron2"/>
    <dgm:cxn modelId="{0E046696-4A9C-4F02-8F53-F3A9D477FBBA}" srcId="{E8F6DD5D-F885-452B-A799-AA974C90DB26}" destId="{74D51CB9-5644-471E-AEB8-1534EF49CCF3}" srcOrd="2" destOrd="0" parTransId="{E033F645-CC77-4A52-ACCF-114C588640A2}" sibTransId="{19858B8A-A0DE-4A02-9856-5ACF5885F93B}"/>
    <dgm:cxn modelId="{14DD0599-BEF0-416C-8C51-1C2C1283246B}" srcId="{E8F6DD5D-F885-452B-A799-AA974C90DB26}" destId="{415F193E-A01E-4E32-8A95-A062414DC6DC}" srcOrd="1" destOrd="0" parTransId="{B36502C7-2574-4831-B5B4-E67EE6E2C2A9}" sibTransId="{9CC542FB-E1A2-4BB5-8B38-E9531E0AE886}"/>
    <dgm:cxn modelId="{D83C0725-4D92-47B8-82B7-BA5D324B3E4F}" srcId="{E8F6DD5D-F885-452B-A799-AA974C90DB26}" destId="{BBEBBF4F-A913-4ADD-9A88-51C1DE1864B7}" srcOrd="0" destOrd="0" parTransId="{1E17C4DC-FDB8-4760-8F8F-76B562995255}" sibTransId="{395D0FB7-133D-4359-AF2A-AB450525378C}"/>
    <dgm:cxn modelId="{9A36C3C0-C5A0-4221-80F1-F03386D92D5B}" type="presOf" srcId="{415F193E-A01E-4E32-8A95-A062414DC6DC}" destId="{0D13DFC6-4E8E-4E21-BABA-17FFE615C1AB}" srcOrd="0" destOrd="1" presId="urn:microsoft.com/office/officeart/2005/8/layout/chevron2"/>
    <dgm:cxn modelId="{1D9436A3-DF46-4EC3-BB2B-CCE2164FE3BF}" type="presOf" srcId="{BBEBBF4F-A913-4ADD-9A88-51C1DE1864B7}" destId="{0D13DFC6-4E8E-4E21-BABA-17FFE615C1AB}" srcOrd="0" destOrd="0" presId="urn:microsoft.com/office/officeart/2005/8/layout/chevron2"/>
    <dgm:cxn modelId="{1A10CADF-2697-4DD5-AD79-BA0CFBEAC21A}" type="presParOf" srcId="{D7F899F5-A357-4BAF-98AC-26DB1FDC1876}" destId="{F063C074-3F80-4099-87F8-DB52BDB36256}" srcOrd="0" destOrd="0" presId="urn:microsoft.com/office/officeart/2005/8/layout/chevron2"/>
    <dgm:cxn modelId="{0CE8A9EC-35B9-45C3-8951-E1A02BD64816}" type="presParOf" srcId="{F063C074-3F80-4099-87F8-DB52BDB36256}" destId="{9917470C-F5DF-4929-98D5-C0FA990F1928}" srcOrd="0" destOrd="0" presId="urn:microsoft.com/office/officeart/2005/8/layout/chevron2"/>
    <dgm:cxn modelId="{CC6BB0AF-A7C9-4666-A4AD-A4FEF14B4BE1}" type="presParOf" srcId="{F063C074-3F80-4099-87F8-DB52BDB36256}" destId="{0D13DFC6-4E8E-4E21-BABA-17FFE615C1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09C716-3A5F-4E73-ADFF-C31EC26FA539}" type="doc">
      <dgm:prSet loTypeId="urn:microsoft.com/office/officeart/2005/8/layout/hProcess7" loCatId="process" qsTypeId="urn:microsoft.com/office/officeart/2005/8/quickstyle/simple1" qsCatId="simple" csTypeId="urn:microsoft.com/office/officeart/2005/8/colors/accent6_1" csCatId="accent6" phldr="1"/>
      <dgm:spPr/>
      <dgm:t>
        <a:bodyPr/>
        <a:lstStyle/>
        <a:p>
          <a:endParaRPr lang="en-US"/>
        </a:p>
      </dgm:t>
    </dgm:pt>
    <dgm:pt modelId="{B08E23E5-30DE-43AC-A70D-DE8402D7EBE3}">
      <dgm:prSet phldrT="[Text]" phldr="0"/>
      <dgm:spPr/>
      <dgm:t>
        <a:bodyPr/>
        <a:lstStyle/>
        <a:p>
          <a:pPr rtl="0"/>
          <a:r>
            <a:rPr lang="en-US" b="1" i="0" u="none" strike="noStrike" cap="none" baseline="0" noProof="0" dirty="0">
              <a:latin typeface="Calibri Light"/>
              <a:cs typeface="Calibri Light"/>
            </a:rPr>
            <a:t>Estándares generales</a:t>
          </a:r>
          <a:endParaRPr lang="en-US" b="1" i="0" u="none" strike="noStrike" cap="none" baseline="0" noProof="0" dirty="0" err="1">
            <a:latin typeface="Calibri Light"/>
            <a:cs typeface="Calibri Light"/>
          </a:endParaRPr>
        </a:p>
      </dgm:t>
    </dgm:pt>
    <dgm:pt modelId="{DFD55940-5C59-407E-ABCD-7D4E71F0F7CB}" type="parTrans" cxnId="{92BCFE74-BF3B-4E32-95EE-5BAE2B0C35B5}">
      <dgm:prSet/>
      <dgm:spPr/>
      <dgm:t>
        <a:bodyPr/>
        <a:lstStyle/>
        <a:p>
          <a:endParaRPr lang="en-US"/>
        </a:p>
      </dgm:t>
    </dgm:pt>
    <dgm:pt modelId="{8C755704-1524-4ED5-A791-31BA3721C3ED}" type="sibTrans" cxnId="{92BCFE74-BF3B-4E32-95EE-5BAE2B0C35B5}">
      <dgm:prSet/>
      <dgm:spPr/>
      <dgm:t>
        <a:bodyPr/>
        <a:lstStyle/>
        <a:p>
          <a:endParaRPr lang="en-US"/>
        </a:p>
      </dgm:t>
    </dgm:pt>
    <dgm:pt modelId="{51D60178-DAC3-4201-AA91-27B171B1845A}">
      <dgm:prSet phldrT="[Text]" phldr="0"/>
      <dgm:spPr/>
      <dgm:t>
        <a:bodyPr/>
        <a:lstStyle/>
        <a:p>
          <a:pPr rtl="0"/>
          <a:r>
            <a:rPr lang="en-US" dirty="0">
              <a:latin typeface="Calibri Light" panose="020F0302020204030204"/>
            </a:rPr>
            <a:t>Carta auditoría</a:t>
          </a:r>
          <a:endParaRPr lang="en-US" dirty="0"/>
        </a:p>
      </dgm:t>
    </dgm:pt>
    <dgm:pt modelId="{6F231EAD-DD2B-4296-915E-BEDB1E8DBB53}" type="parTrans" cxnId="{D0999F62-61D7-49D5-B837-5E06C572E051}">
      <dgm:prSet/>
      <dgm:spPr/>
      <dgm:t>
        <a:bodyPr/>
        <a:lstStyle/>
        <a:p>
          <a:endParaRPr lang="en-US"/>
        </a:p>
      </dgm:t>
    </dgm:pt>
    <dgm:pt modelId="{E7B637A7-0952-4548-9BD0-D8190FFEAC88}" type="sibTrans" cxnId="{D0999F62-61D7-49D5-B837-5E06C572E051}">
      <dgm:prSet/>
      <dgm:spPr/>
      <dgm:t>
        <a:bodyPr/>
        <a:lstStyle/>
        <a:p>
          <a:endParaRPr lang="en-US"/>
        </a:p>
      </dgm:t>
    </dgm:pt>
    <dgm:pt modelId="{148AA436-9897-4409-8290-D43773BD4E4A}">
      <dgm:prSet phldrT="[Text]" phldr="0"/>
      <dgm:spPr/>
      <dgm:t>
        <a:bodyPr/>
        <a:lstStyle/>
        <a:p>
          <a:pPr rtl="0"/>
          <a:r>
            <a:rPr lang="en-US" dirty="0">
              <a:latin typeface="Calibri Light" panose="020F0302020204030204"/>
            </a:rPr>
            <a:t>Independencia organizac.</a:t>
          </a:r>
          <a:endParaRPr lang="en-US" dirty="0"/>
        </a:p>
      </dgm:t>
    </dgm:pt>
    <dgm:pt modelId="{BC1A3C43-5C85-465E-A6A5-EF79ADFF8923}" type="parTrans" cxnId="{D461BAD6-8EE8-4F2B-AD13-EF30D1561C6D}">
      <dgm:prSet/>
      <dgm:spPr/>
      <dgm:t>
        <a:bodyPr/>
        <a:lstStyle/>
        <a:p>
          <a:endParaRPr lang="en-US"/>
        </a:p>
      </dgm:t>
    </dgm:pt>
    <dgm:pt modelId="{E2085CDE-9005-41FA-8D3B-E05F0AED1EAE}" type="sibTrans" cxnId="{D461BAD6-8EE8-4F2B-AD13-EF30D1561C6D}">
      <dgm:prSet/>
      <dgm:spPr/>
      <dgm:t>
        <a:bodyPr/>
        <a:lstStyle/>
        <a:p>
          <a:endParaRPr lang="en-US"/>
        </a:p>
      </dgm:t>
    </dgm:pt>
    <dgm:pt modelId="{CDB1DAA4-8449-4583-AE3D-C648123659F9}">
      <dgm:prSet phldrT="[Text]" phldr="0"/>
      <dgm:spPr/>
      <dgm:t>
        <a:bodyPr/>
        <a:lstStyle/>
        <a:p>
          <a:r>
            <a:rPr lang="en-US" dirty="0">
              <a:latin typeface="Calibri Light" panose="020F0302020204030204"/>
            </a:rPr>
            <a:t>Competencias</a:t>
          </a:r>
          <a:endParaRPr lang="en-US" dirty="0"/>
        </a:p>
      </dgm:t>
    </dgm:pt>
    <dgm:pt modelId="{0CB92C19-5353-4F50-B65A-6F7FEF70BC42}" type="parTrans" cxnId="{8CA33875-3AC8-4638-BA45-49F605529679}">
      <dgm:prSet/>
      <dgm:spPr/>
      <dgm:t>
        <a:bodyPr/>
        <a:lstStyle/>
        <a:p>
          <a:endParaRPr lang="en-US"/>
        </a:p>
      </dgm:t>
    </dgm:pt>
    <dgm:pt modelId="{D11C1FF2-F9C0-4FC0-A0A9-967BAFBB3D4E}" type="sibTrans" cxnId="{8CA33875-3AC8-4638-BA45-49F605529679}">
      <dgm:prSet/>
      <dgm:spPr/>
      <dgm:t>
        <a:bodyPr/>
        <a:lstStyle/>
        <a:p>
          <a:endParaRPr lang="en-US"/>
        </a:p>
      </dgm:t>
    </dgm:pt>
    <dgm:pt modelId="{9D290C85-0BFF-455E-BCFD-1C9C0E0C6EDB}">
      <dgm:prSet phldrT="[Text]" phldr="0"/>
      <dgm:spPr/>
      <dgm:t>
        <a:bodyPr/>
        <a:lstStyle/>
        <a:p>
          <a:pPr rtl="0"/>
          <a:r>
            <a:rPr lang="en-US" b="1" dirty="0" err="1">
              <a:latin typeface="Calibri Light" panose="020F0302020204030204"/>
            </a:rPr>
            <a:t>Estándares</a:t>
          </a:r>
          <a:r>
            <a:rPr lang="en-US" b="1" dirty="0">
              <a:latin typeface="Calibri Light" panose="020F0302020204030204"/>
            </a:rPr>
            <a:t> desempeño</a:t>
          </a:r>
          <a:endParaRPr lang="en-US" b="1" dirty="0"/>
        </a:p>
      </dgm:t>
    </dgm:pt>
    <dgm:pt modelId="{486BFA94-1B17-4623-9F4C-47EF7171CEE1}" type="parTrans" cxnId="{A7ECD68B-4BAE-47D4-AB7A-F1C6551EA491}">
      <dgm:prSet/>
      <dgm:spPr/>
      <dgm:t>
        <a:bodyPr/>
        <a:lstStyle/>
        <a:p>
          <a:endParaRPr lang="en-US"/>
        </a:p>
      </dgm:t>
    </dgm:pt>
    <dgm:pt modelId="{8D682E91-5035-4DA2-9487-F9D12890C5E6}" type="sibTrans" cxnId="{A7ECD68B-4BAE-47D4-AB7A-F1C6551EA491}">
      <dgm:prSet/>
      <dgm:spPr/>
      <dgm:t>
        <a:bodyPr/>
        <a:lstStyle/>
        <a:p>
          <a:endParaRPr lang="en-US"/>
        </a:p>
      </dgm:t>
    </dgm:pt>
    <dgm:pt modelId="{E6B55C18-5252-4D74-90BA-9485F4858B99}">
      <dgm:prSet phldr="0"/>
      <dgm:spPr/>
      <dgm:t>
        <a:bodyPr/>
        <a:lstStyle/>
        <a:p>
          <a:pPr rtl="0"/>
          <a:r>
            <a:rPr lang="es-EC" noProof="0" dirty="0" smtClean="0">
              <a:latin typeface="Calibri Light" panose="020F0302020204030204"/>
            </a:rPr>
            <a:t>Planificación</a:t>
          </a:r>
          <a:endParaRPr lang="es-EC" noProof="0" dirty="0">
            <a:latin typeface="Calibri Light" panose="020F0302020204030204"/>
          </a:endParaRPr>
        </a:p>
      </dgm:t>
    </dgm:pt>
    <dgm:pt modelId="{5B01B95F-6C6F-4145-A280-3F9E0E8FB35C}" type="parTrans" cxnId="{C561A3A3-D20C-49A1-B123-86AE8337F521}">
      <dgm:prSet/>
      <dgm:spPr/>
      <dgm:t>
        <a:bodyPr/>
        <a:lstStyle/>
        <a:p>
          <a:endParaRPr lang="es-ES"/>
        </a:p>
      </dgm:t>
    </dgm:pt>
    <dgm:pt modelId="{DF91856E-8818-43CE-923E-2821732F9B7E}" type="sibTrans" cxnId="{C561A3A3-D20C-49A1-B123-86AE8337F521}">
      <dgm:prSet/>
      <dgm:spPr/>
      <dgm:t>
        <a:bodyPr/>
        <a:lstStyle/>
        <a:p>
          <a:endParaRPr lang="es-ES"/>
        </a:p>
      </dgm:t>
    </dgm:pt>
    <dgm:pt modelId="{48E74BE2-EF33-4D05-A03E-D27977D350FD}">
      <dgm:prSet phldr="0"/>
      <dgm:spPr/>
      <dgm:t>
        <a:bodyPr/>
        <a:lstStyle/>
        <a:p>
          <a:pPr rtl="0"/>
          <a:r>
            <a:rPr lang="es-EC" noProof="0" dirty="0" smtClean="0">
              <a:latin typeface="Calibri Light" panose="020F0302020204030204"/>
            </a:rPr>
            <a:t>Evaluación del riesgo</a:t>
          </a:r>
          <a:endParaRPr lang="es-EC" noProof="0" dirty="0">
            <a:latin typeface="Calibri Light" panose="020F0302020204030204"/>
          </a:endParaRPr>
        </a:p>
      </dgm:t>
    </dgm:pt>
    <dgm:pt modelId="{0FF78470-EEC5-4E71-8D5A-38F5133AC6FD}" type="parTrans" cxnId="{75A94048-D62F-4B6B-912B-620550E90B5A}">
      <dgm:prSet/>
      <dgm:spPr/>
      <dgm:t>
        <a:bodyPr/>
        <a:lstStyle/>
        <a:p>
          <a:endParaRPr lang="es-ES"/>
        </a:p>
      </dgm:t>
    </dgm:pt>
    <dgm:pt modelId="{0AFAB2B7-1FC6-4A7C-B8CE-83EC29E2687E}" type="sibTrans" cxnId="{75A94048-D62F-4B6B-912B-620550E90B5A}">
      <dgm:prSet/>
      <dgm:spPr/>
      <dgm:t>
        <a:bodyPr/>
        <a:lstStyle/>
        <a:p>
          <a:endParaRPr lang="es-ES"/>
        </a:p>
      </dgm:t>
    </dgm:pt>
    <dgm:pt modelId="{9BB1854A-B8DC-4E66-BDB6-81AEA9FAA4E7}">
      <dgm:prSet phldr="0"/>
      <dgm:spPr/>
      <dgm:t>
        <a:bodyPr/>
        <a:lstStyle/>
        <a:p>
          <a:r>
            <a:rPr lang="es-EC" noProof="0" dirty="0" smtClean="0">
              <a:latin typeface="Calibri Light" panose="020F0302020204030204"/>
            </a:rPr>
            <a:t>Supervisión</a:t>
          </a:r>
          <a:endParaRPr lang="es-EC" noProof="0" dirty="0">
            <a:latin typeface="Calibri Light" panose="020F0302020204030204"/>
          </a:endParaRPr>
        </a:p>
      </dgm:t>
    </dgm:pt>
    <dgm:pt modelId="{27164515-AD66-4B43-9D2F-555FE229F818}" type="parTrans" cxnId="{7BC8BA7F-44A3-4A6B-8A20-23E81705C4BC}">
      <dgm:prSet/>
      <dgm:spPr/>
      <dgm:t>
        <a:bodyPr/>
        <a:lstStyle/>
        <a:p>
          <a:endParaRPr lang="es-ES"/>
        </a:p>
      </dgm:t>
    </dgm:pt>
    <dgm:pt modelId="{B69DCD46-0073-49E6-B994-D85E3ECA8811}" type="sibTrans" cxnId="{7BC8BA7F-44A3-4A6B-8A20-23E81705C4BC}">
      <dgm:prSet/>
      <dgm:spPr/>
      <dgm:t>
        <a:bodyPr/>
        <a:lstStyle/>
        <a:p>
          <a:endParaRPr lang="es-ES"/>
        </a:p>
      </dgm:t>
    </dgm:pt>
    <dgm:pt modelId="{9C64EC3B-656F-4A96-A7AF-3D0EBE2B9226}">
      <dgm:prSet phldr="0"/>
      <dgm:spPr/>
      <dgm:t>
        <a:bodyPr/>
        <a:lstStyle/>
        <a:p>
          <a:r>
            <a:rPr lang="es-EC" noProof="0" dirty="0" smtClean="0">
              <a:latin typeface="Calibri Light" panose="020F0302020204030204"/>
            </a:rPr>
            <a:t>Evidencia</a:t>
          </a:r>
          <a:endParaRPr lang="es-EC" noProof="0" dirty="0"/>
        </a:p>
      </dgm:t>
    </dgm:pt>
    <dgm:pt modelId="{50FA1C0B-073A-41E9-BECE-A0B8E92FE4D4}" type="parTrans" cxnId="{E6DAE505-2B65-4A40-86EF-78E3D5B6B448}">
      <dgm:prSet/>
      <dgm:spPr/>
      <dgm:t>
        <a:bodyPr/>
        <a:lstStyle/>
        <a:p>
          <a:endParaRPr lang="es-ES"/>
        </a:p>
      </dgm:t>
    </dgm:pt>
    <dgm:pt modelId="{EE83FB73-60D3-43FB-8C44-D7704014B2B8}" type="sibTrans" cxnId="{E6DAE505-2B65-4A40-86EF-78E3D5B6B448}">
      <dgm:prSet/>
      <dgm:spPr/>
      <dgm:t>
        <a:bodyPr/>
        <a:lstStyle/>
        <a:p>
          <a:endParaRPr lang="es-ES"/>
        </a:p>
      </dgm:t>
    </dgm:pt>
    <dgm:pt modelId="{DE896123-640E-4892-9946-8C692F66A9BD}">
      <dgm:prSet phldr="0"/>
      <dgm:spPr/>
      <dgm:t>
        <a:bodyPr/>
        <a:lstStyle/>
        <a:p>
          <a:pPr rtl="0"/>
          <a:r>
            <a:rPr lang="en-US" b="1" dirty="0">
              <a:latin typeface="Calibri Light" panose="020F0302020204030204"/>
            </a:rPr>
            <a:t>Estándares de reportes</a:t>
          </a:r>
        </a:p>
      </dgm:t>
    </dgm:pt>
    <dgm:pt modelId="{81EA2868-F7BA-454E-BB83-FCBE4F475799}" type="parTrans" cxnId="{7F206974-E49B-4275-BB9A-69D948177856}">
      <dgm:prSet/>
      <dgm:spPr/>
      <dgm:t>
        <a:bodyPr/>
        <a:lstStyle/>
        <a:p>
          <a:endParaRPr lang="es-ES"/>
        </a:p>
      </dgm:t>
    </dgm:pt>
    <dgm:pt modelId="{FC86ECD5-4A61-4C1D-A957-4815C7CF075E}" type="sibTrans" cxnId="{7F206974-E49B-4275-BB9A-69D948177856}">
      <dgm:prSet/>
      <dgm:spPr/>
      <dgm:t>
        <a:bodyPr/>
        <a:lstStyle/>
        <a:p>
          <a:endParaRPr lang="es-ES"/>
        </a:p>
      </dgm:t>
    </dgm:pt>
    <dgm:pt modelId="{BC38F981-E262-4B0E-87B0-4C4A415B0162}">
      <dgm:prSet phldr="0"/>
      <dgm:spPr/>
      <dgm:t>
        <a:bodyPr/>
        <a:lstStyle/>
        <a:p>
          <a:r>
            <a:rPr lang="es-EC" b="0" noProof="0" dirty="0" smtClean="0">
              <a:latin typeface="Calibri Light" panose="020F0302020204030204"/>
            </a:rPr>
            <a:t>Reportes</a:t>
          </a:r>
          <a:endParaRPr lang="es-EC" b="1" noProof="0" dirty="0">
            <a:latin typeface="Calibri Light" panose="020F0302020204030204"/>
          </a:endParaRPr>
        </a:p>
      </dgm:t>
    </dgm:pt>
    <dgm:pt modelId="{0AB28AD1-C49A-48A9-9915-C69486E3D104}" type="parTrans" cxnId="{747963B1-DD1C-4ABE-8609-D000DFEC214A}">
      <dgm:prSet/>
      <dgm:spPr/>
      <dgm:t>
        <a:bodyPr/>
        <a:lstStyle/>
        <a:p>
          <a:endParaRPr lang="es-ES"/>
        </a:p>
      </dgm:t>
    </dgm:pt>
    <dgm:pt modelId="{5DACAB57-3713-42AB-9FCC-506846BD3DE2}" type="sibTrans" cxnId="{747963B1-DD1C-4ABE-8609-D000DFEC214A}">
      <dgm:prSet/>
      <dgm:spPr/>
      <dgm:t>
        <a:bodyPr/>
        <a:lstStyle/>
        <a:p>
          <a:endParaRPr lang="es-ES"/>
        </a:p>
      </dgm:t>
    </dgm:pt>
    <dgm:pt modelId="{D38519B0-718F-4A06-B361-D87B52F31FC0}">
      <dgm:prSet phldr="0"/>
      <dgm:spPr/>
      <dgm:t>
        <a:bodyPr/>
        <a:lstStyle/>
        <a:p>
          <a:r>
            <a:rPr lang="en-US" b="1" dirty="0">
              <a:latin typeface="Calibri Light" panose="020F0302020204030204"/>
            </a:rPr>
            <a:t>Herramientas</a:t>
          </a:r>
        </a:p>
      </dgm:t>
    </dgm:pt>
    <dgm:pt modelId="{5E03ED9F-65C4-46A3-AF6A-0DFCBFE409F6}" type="parTrans" cxnId="{3EAA1F59-932D-43F7-A6D7-4943E24D05AA}">
      <dgm:prSet/>
      <dgm:spPr/>
      <dgm:t>
        <a:bodyPr/>
        <a:lstStyle/>
        <a:p>
          <a:endParaRPr lang="es-ES"/>
        </a:p>
      </dgm:t>
    </dgm:pt>
    <dgm:pt modelId="{77868FDA-D512-4994-877A-07D7EB12EA7F}" type="sibTrans" cxnId="{3EAA1F59-932D-43F7-A6D7-4943E24D05AA}">
      <dgm:prSet/>
      <dgm:spPr/>
      <dgm:t>
        <a:bodyPr/>
        <a:lstStyle/>
        <a:p>
          <a:endParaRPr lang="es-ES"/>
        </a:p>
      </dgm:t>
    </dgm:pt>
    <dgm:pt modelId="{EA2D8CAE-D652-452C-8808-08D8FEBAA5B5}">
      <dgm:prSet phldr="0"/>
      <dgm:spPr/>
      <dgm:t>
        <a:bodyPr/>
        <a:lstStyle/>
        <a:p>
          <a:pPr rtl="0"/>
          <a:r>
            <a:rPr lang="es-EC" noProof="0" dirty="0" smtClean="0">
              <a:latin typeface="Calibri Light" panose="020F0302020204030204"/>
            </a:rPr>
            <a:t>Investigaciones ISACA</a:t>
          </a:r>
          <a:endParaRPr lang="es-EC" noProof="0" dirty="0">
            <a:latin typeface="Calibri Light" panose="020F0302020204030204"/>
          </a:endParaRPr>
        </a:p>
      </dgm:t>
    </dgm:pt>
    <dgm:pt modelId="{F227E332-DB4F-4EC9-AA47-E848F0E8EF1D}" type="parTrans" cxnId="{BB8A9699-0470-4AEF-BA7C-F2FF9CF6B35F}">
      <dgm:prSet/>
      <dgm:spPr/>
      <dgm:t>
        <a:bodyPr/>
        <a:lstStyle/>
        <a:p>
          <a:endParaRPr lang="es-ES"/>
        </a:p>
      </dgm:t>
    </dgm:pt>
    <dgm:pt modelId="{6EAF31E9-B44B-4248-982E-96A9F1945B6A}" type="sibTrans" cxnId="{BB8A9699-0470-4AEF-BA7C-F2FF9CF6B35F}">
      <dgm:prSet/>
      <dgm:spPr/>
      <dgm:t>
        <a:bodyPr/>
        <a:lstStyle/>
        <a:p>
          <a:endParaRPr lang="es-ES"/>
        </a:p>
      </dgm:t>
    </dgm:pt>
    <dgm:pt modelId="{76C5FD64-8FAA-4993-81FE-0670A5694EDE}">
      <dgm:prSet phldr="0"/>
      <dgm:spPr/>
      <dgm:t>
        <a:bodyPr/>
        <a:lstStyle/>
        <a:p>
          <a:pPr rtl="0"/>
          <a:r>
            <a:rPr lang="en-US" dirty="0">
              <a:latin typeface="Calibri Light" panose="020F0302020204030204"/>
            </a:rPr>
            <a:t>Independencia profesion.</a:t>
          </a:r>
        </a:p>
      </dgm:t>
    </dgm:pt>
    <dgm:pt modelId="{373F7D30-D83F-4E23-8FCE-771CEEB9C39E}" type="parTrans" cxnId="{BB354EC0-80FF-4982-812C-6BEFAFD10E30}">
      <dgm:prSet/>
      <dgm:spPr/>
      <dgm:t>
        <a:bodyPr/>
        <a:lstStyle/>
        <a:p>
          <a:endParaRPr lang="es-ES"/>
        </a:p>
      </dgm:t>
    </dgm:pt>
    <dgm:pt modelId="{8068F213-9E9A-41F2-B5ED-5CC8D491AA36}" type="sibTrans" cxnId="{BB354EC0-80FF-4982-812C-6BEFAFD10E30}">
      <dgm:prSet/>
      <dgm:spPr/>
      <dgm:t>
        <a:bodyPr/>
        <a:lstStyle/>
        <a:p>
          <a:endParaRPr lang="es-ES"/>
        </a:p>
      </dgm:t>
    </dgm:pt>
    <dgm:pt modelId="{FFDDC999-A202-4765-A430-51DC13D0F6F4}">
      <dgm:prSet phldr="0"/>
      <dgm:spPr/>
      <dgm:t>
        <a:bodyPr/>
        <a:lstStyle/>
        <a:p>
          <a:pPr rtl="0"/>
          <a:r>
            <a:rPr lang="es-EC" b="0" noProof="0" dirty="0" smtClean="0">
              <a:latin typeface="Calibri Light" panose="020F0302020204030204"/>
            </a:rPr>
            <a:t>Actividades de seguimiento</a:t>
          </a:r>
          <a:endParaRPr lang="es-EC" b="0" noProof="0" dirty="0">
            <a:latin typeface="Calibri Light" panose="020F0302020204030204"/>
          </a:endParaRPr>
        </a:p>
      </dgm:t>
    </dgm:pt>
    <dgm:pt modelId="{8585E3EA-A09E-487A-BC0F-E1DC85D4FA28}" type="parTrans" cxnId="{F70CEE5B-4F24-4CCB-95E9-0E09F946BC57}">
      <dgm:prSet/>
      <dgm:spPr/>
      <dgm:t>
        <a:bodyPr/>
        <a:lstStyle/>
        <a:p>
          <a:endParaRPr lang="es-ES"/>
        </a:p>
      </dgm:t>
    </dgm:pt>
    <dgm:pt modelId="{FFDD6947-C47C-493E-9E1D-506414C211B1}" type="sibTrans" cxnId="{F70CEE5B-4F24-4CCB-95E9-0E09F946BC57}">
      <dgm:prSet/>
      <dgm:spPr/>
      <dgm:t>
        <a:bodyPr/>
        <a:lstStyle/>
        <a:p>
          <a:endParaRPr lang="es-ES"/>
        </a:p>
      </dgm:t>
    </dgm:pt>
    <dgm:pt modelId="{B384B517-A736-4AF1-B2D3-F11D0D2FA5FD}">
      <dgm:prSet phldr="0"/>
      <dgm:spPr/>
      <dgm:t>
        <a:bodyPr/>
        <a:lstStyle/>
        <a:p>
          <a:pPr rtl="0"/>
          <a:r>
            <a:rPr lang="es-EC" noProof="0" dirty="0" smtClean="0">
              <a:latin typeface="Calibri Light" panose="020F0302020204030204"/>
            </a:rPr>
            <a:t>COBIT, Risk IT, IT Audit Basics</a:t>
          </a:r>
          <a:endParaRPr lang="es-EC" noProof="0" dirty="0">
            <a:latin typeface="Calibri Light" panose="020F0302020204030204"/>
          </a:endParaRPr>
        </a:p>
      </dgm:t>
    </dgm:pt>
    <dgm:pt modelId="{6D60FEAD-7F06-4A6D-9ABC-35C9EA7EF573}" type="parTrans" cxnId="{40E76C7E-0DC1-46EC-AA76-DF5C18B0C0DB}">
      <dgm:prSet/>
      <dgm:spPr/>
      <dgm:t>
        <a:bodyPr/>
        <a:lstStyle/>
        <a:p>
          <a:endParaRPr lang="es-ES"/>
        </a:p>
      </dgm:t>
    </dgm:pt>
    <dgm:pt modelId="{918B01E9-D3C5-4440-8231-6058681D4006}" type="sibTrans" cxnId="{40E76C7E-0DC1-46EC-AA76-DF5C18B0C0DB}">
      <dgm:prSet/>
      <dgm:spPr/>
      <dgm:t>
        <a:bodyPr/>
        <a:lstStyle/>
        <a:p>
          <a:endParaRPr lang="es-ES"/>
        </a:p>
      </dgm:t>
    </dgm:pt>
    <dgm:pt modelId="{4C58F44C-D7D1-4E07-8F6F-79D6FFFA306E}" type="pres">
      <dgm:prSet presAssocID="{D809C716-3A5F-4E73-ADFF-C31EC26FA539}" presName="Name0" presStyleCnt="0">
        <dgm:presLayoutVars>
          <dgm:dir/>
          <dgm:animLvl val="lvl"/>
          <dgm:resizeHandles val="exact"/>
        </dgm:presLayoutVars>
      </dgm:prSet>
      <dgm:spPr/>
      <dgm:t>
        <a:bodyPr/>
        <a:lstStyle/>
        <a:p>
          <a:endParaRPr lang="es-ES"/>
        </a:p>
      </dgm:t>
    </dgm:pt>
    <dgm:pt modelId="{CCD22419-4791-4630-8481-D2CF221FB061}" type="pres">
      <dgm:prSet presAssocID="{B08E23E5-30DE-43AC-A70D-DE8402D7EBE3}" presName="compositeNode" presStyleCnt="0">
        <dgm:presLayoutVars>
          <dgm:bulletEnabled val="1"/>
        </dgm:presLayoutVars>
      </dgm:prSet>
      <dgm:spPr/>
    </dgm:pt>
    <dgm:pt modelId="{4C1BF981-E6BC-4B5F-8463-7D59F2C05A75}" type="pres">
      <dgm:prSet presAssocID="{B08E23E5-30DE-43AC-A70D-DE8402D7EBE3}" presName="bgRect" presStyleLbl="node1" presStyleIdx="0" presStyleCnt="4"/>
      <dgm:spPr/>
      <dgm:t>
        <a:bodyPr/>
        <a:lstStyle/>
        <a:p>
          <a:endParaRPr lang="es-ES"/>
        </a:p>
      </dgm:t>
    </dgm:pt>
    <dgm:pt modelId="{4436EDA0-1ACB-4A81-BD23-5128309825A5}" type="pres">
      <dgm:prSet presAssocID="{B08E23E5-30DE-43AC-A70D-DE8402D7EBE3}" presName="parentNode" presStyleLbl="node1" presStyleIdx="0" presStyleCnt="4">
        <dgm:presLayoutVars>
          <dgm:chMax val="0"/>
          <dgm:bulletEnabled val="1"/>
        </dgm:presLayoutVars>
      </dgm:prSet>
      <dgm:spPr/>
      <dgm:t>
        <a:bodyPr/>
        <a:lstStyle/>
        <a:p>
          <a:endParaRPr lang="es-ES"/>
        </a:p>
      </dgm:t>
    </dgm:pt>
    <dgm:pt modelId="{1B973190-B184-4DAE-84AC-2F6CEA6D4E4F}" type="pres">
      <dgm:prSet presAssocID="{B08E23E5-30DE-43AC-A70D-DE8402D7EBE3}" presName="childNode" presStyleLbl="node1" presStyleIdx="0" presStyleCnt="4">
        <dgm:presLayoutVars>
          <dgm:bulletEnabled val="1"/>
        </dgm:presLayoutVars>
      </dgm:prSet>
      <dgm:spPr/>
      <dgm:t>
        <a:bodyPr/>
        <a:lstStyle/>
        <a:p>
          <a:endParaRPr lang="es-ES"/>
        </a:p>
      </dgm:t>
    </dgm:pt>
    <dgm:pt modelId="{CB1B97AF-B746-45B5-A922-25FE10967A49}" type="pres">
      <dgm:prSet presAssocID="{8C755704-1524-4ED5-A791-31BA3721C3ED}" presName="hSp" presStyleCnt="0"/>
      <dgm:spPr/>
    </dgm:pt>
    <dgm:pt modelId="{3B575E0B-E1F9-4393-88E2-3F1220416A74}" type="pres">
      <dgm:prSet presAssocID="{8C755704-1524-4ED5-A791-31BA3721C3ED}" presName="vProcSp" presStyleCnt="0"/>
      <dgm:spPr/>
    </dgm:pt>
    <dgm:pt modelId="{BF8FDE23-9015-4AFC-9269-E87E9CC595B0}" type="pres">
      <dgm:prSet presAssocID="{8C755704-1524-4ED5-A791-31BA3721C3ED}" presName="vSp1" presStyleCnt="0"/>
      <dgm:spPr/>
    </dgm:pt>
    <dgm:pt modelId="{1E119B45-771D-420B-808C-15886A812E0D}" type="pres">
      <dgm:prSet presAssocID="{8C755704-1524-4ED5-A791-31BA3721C3ED}" presName="simulatedConn" presStyleLbl="solidFgAcc1" presStyleIdx="0" presStyleCnt="3"/>
      <dgm:spPr/>
    </dgm:pt>
    <dgm:pt modelId="{4FD2F9E8-C01B-4E49-A163-5C58AE843955}" type="pres">
      <dgm:prSet presAssocID="{8C755704-1524-4ED5-A791-31BA3721C3ED}" presName="vSp2" presStyleCnt="0"/>
      <dgm:spPr/>
    </dgm:pt>
    <dgm:pt modelId="{FE24A195-2B81-4D26-B6E6-7A53C4D5CC6F}" type="pres">
      <dgm:prSet presAssocID="{8C755704-1524-4ED5-A791-31BA3721C3ED}" presName="sibTrans" presStyleCnt="0"/>
      <dgm:spPr/>
    </dgm:pt>
    <dgm:pt modelId="{DFC74498-378D-4B44-BEA9-A8700589B4A8}" type="pres">
      <dgm:prSet presAssocID="{9D290C85-0BFF-455E-BCFD-1C9C0E0C6EDB}" presName="compositeNode" presStyleCnt="0">
        <dgm:presLayoutVars>
          <dgm:bulletEnabled val="1"/>
        </dgm:presLayoutVars>
      </dgm:prSet>
      <dgm:spPr/>
    </dgm:pt>
    <dgm:pt modelId="{886AED02-6213-4D3C-8102-6B8307E73AEE}" type="pres">
      <dgm:prSet presAssocID="{9D290C85-0BFF-455E-BCFD-1C9C0E0C6EDB}" presName="bgRect" presStyleLbl="node1" presStyleIdx="1" presStyleCnt="4"/>
      <dgm:spPr/>
      <dgm:t>
        <a:bodyPr/>
        <a:lstStyle/>
        <a:p>
          <a:endParaRPr lang="es-ES"/>
        </a:p>
      </dgm:t>
    </dgm:pt>
    <dgm:pt modelId="{7384347E-6749-48DA-9258-0342DCEA1EEE}" type="pres">
      <dgm:prSet presAssocID="{9D290C85-0BFF-455E-BCFD-1C9C0E0C6EDB}" presName="parentNode" presStyleLbl="node1" presStyleIdx="1" presStyleCnt="4">
        <dgm:presLayoutVars>
          <dgm:chMax val="0"/>
          <dgm:bulletEnabled val="1"/>
        </dgm:presLayoutVars>
      </dgm:prSet>
      <dgm:spPr/>
      <dgm:t>
        <a:bodyPr/>
        <a:lstStyle/>
        <a:p>
          <a:endParaRPr lang="es-ES"/>
        </a:p>
      </dgm:t>
    </dgm:pt>
    <dgm:pt modelId="{2CFE64DC-073A-4D5E-B7ED-509FE7F1C62D}" type="pres">
      <dgm:prSet presAssocID="{9D290C85-0BFF-455E-BCFD-1C9C0E0C6EDB}" presName="childNode" presStyleLbl="node1" presStyleIdx="1" presStyleCnt="4">
        <dgm:presLayoutVars>
          <dgm:bulletEnabled val="1"/>
        </dgm:presLayoutVars>
      </dgm:prSet>
      <dgm:spPr/>
      <dgm:t>
        <a:bodyPr/>
        <a:lstStyle/>
        <a:p>
          <a:endParaRPr lang="es-ES"/>
        </a:p>
      </dgm:t>
    </dgm:pt>
    <dgm:pt modelId="{5BA03173-4C02-4455-9698-BA585AB4278A}" type="pres">
      <dgm:prSet presAssocID="{8D682E91-5035-4DA2-9487-F9D12890C5E6}" presName="hSp" presStyleCnt="0"/>
      <dgm:spPr/>
    </dgm:pt>
    <dgm:pt modelId="{CB9DD828-E4ED-4940-A520-20CF40F456D3}" type="pres">
      <dgm:prSet presAssocID="{8D682E91-5035-4DA2-9487-F9D12890C5E6}" presName="vProcSp" presStyleCnt="0"/>
      <dgm:spPr/>
    </dgm:pt>
    <dgm:pt modelId="{D6AE388A-E8E6-49C1-AC49-5E698BE34897}" type="pres">
      <dgm:prSet presAssocID="{8D682E91-5035-4DA2-9487-F9D12890C5E6}" presName="vSp1" presStyleCnt="0"/>
      <dgm:spPr/>
    </dgm:pt>
    <dgm:pt modelId="{79D62DAA-0277-421B-AFA7-5D3AEB881645}" type="pres">
      <dgm:prSet presAssocID="{8D682E91-5035-4DA2-9487-F9D12890C5E6}" presName="simulatedConn" presStyleLbl="solidFgAcc1" presStyleIdx="1" presStyleCnt="3"/>
      <dgm:spPr/>
    </dgm:pt>
    <dgm:pt modelId="{467D6218-B6D2-4689-BACD-05675A5FA7DA}" type="pres">
      <dgm:prSet presAssocID="{8D682E91-5035-4DA2-9487-F9D12890C5E6}" presName="vSp2" presStyleCnt="0"/>
      <dgm:spPr/>
    </dgm:pt>
    <dgm:pt modelId="{6A622662-333C-4CA7-BFB0-7F4C6BE17760}" type="pres">
      <dgm:prSet presAssocID="{8D682E91-5035-4DA2-9487-F9D12890C5E6}" presName="sibTrans" presStyleCnt="0"/>
      <dgm:spPr/>
    </dgm:pt>
    <dgm:pt modelId="{244F0050-B640-4EC9-8C7A-23A60D1B08C9}" type="pres">
      <dgm:prSet presAssocID="{DE896123-640E-4892-9946-8C692F66A9BD}" presName="compositeNode" presStyleCnt="0">
        <dgm:presLayoutVars>
          <dgm:bulletEnabled val="1"/>
        </dgm:presLayoutVars>
      </dgm:prSet>
      <dgm:spPr/>
    </dgm:pt>
    <dgm:pt modelId="{54DE2DD1-B828-4340-AED9-D17CCE2F912A}" type="pres">
      <dgm:prSet presAssocID="{DE896123-640E-4892-9946-8C692F66A9BD}" presName="bgRect" presStyleLbl="node1" presStyleIdx="2" presStyleCnt="4"/>
      <dgm:spPr/>
      <dgm:t>
        <a:bodyPr/>
        <a:lstStyle/>
        <a:p>
          <a:endParaRPr lang="es-ES"/>
        </a:p>
      </dgm:t>
    </dgm:pt>
    <dgm:pt modelId="{08F4467F-AA7A-46A9-8FF7-266E4AFF680A}" type="pres">
      <dgm:prSet presAssocID="{DE896123-640E-4892-9946-8C692F66A9BD}" presName="parentNode" presStyleLbl="node1" presStyleIdx="2" presStyleCnt="4">
        <dgm:presLayoutVars>
          <dgm:chMax val="0"/>
          <dgm:bulletEnabled val="1"/>
        </dgm:presLayoutVars>
      </dgm:prSet>
      <dgm:spPr/>
      <dgm:t>
        <a:bodyPr/>
        <a:lstStyle/>
        <a:p>
          <a:endParaRPr lang="es-ES"/>
        </a:p>
      </dgm:t>
    </dgm:pt>
    <dgm:pt modelId="{2A39998C-618D-4FBA-A7ED-08743D265165}" type="pres">
      <dgm:prSet presAssocID="{DE896123-640E-4892-9946-8C692F66A9BD}" presName="childNode" presStyleLbl="node1" presStyleIdx="2" presStyleCnt="4">
        <dgm:presLayoutVars>
          <dgm:bulletEnabled val="1"/>
        </dgm:presLayoutVars>
      </dgm:prSet>
      <dgm:spPr/>
      <dgm:t>
        <a:bodyPr/>
        <a:lstStyle/>
        <a:p>
          <a:endParaRPr lang="es-ES"/>
        </a:p>
      </dgm:t>
    </dgm:pt>
    <dgm:pt modelId="{D95F9081-A50E-4C09-901E-7B033BCFA6FA}" type="pres">
      <dgm:prSet presAssocID="{FC86ECD5-4A61-4C1D-A957-4815C7CF075E}" presName="hSp" presStyleCnt="0"/>
      <dgm:spPr/>
    </dgm:pt>
    <dgm:pt modelId="{A785DA22-F065-4210-AF28-2010A396D8C2}" type="pres">
      <dgm:prSet presAssocID="{FC86ECD5-4A61-4C1D-A957-4815C7CF075E}" presName="vProcSp" presStyleCnt="0"/>
      <dgm:spPr/>
    </dgm:pt>
    <dgm:pt modelId="{417D328F-FE10-4113-BFF6-E4655853EBD3}" type="pres">
      <dgm:prSet presAssocID="{FC86ECD5-4A61-4C1D-A957-4815C7CF075E}" presName="vSp1" presStyleCnt="0"/>
      <dgm:spPr/>
    </dgm:pt>
    <dgm:pt modelId="{D3FD7AAF-D857-4170-B57D-7A64325FA5B8}" type="pres">
      <dgm:prSet presAssocID="{FC86ECD5-4A61-4C1D-A957-4815C7CF075E}" presName="simulatedConn" presStyleLbl="solidFgAcc1" presStyleIdx="2" presStyleCnt="3"/>
      <dgm:spPr/>
    </dgm:pt>
    <dgm:pt modelId="{E8A76E55-C4C0-4364-8110-5EB93A1227B7}" type="pres">
      <dgm:prSet presAssocID="{FC86ECD5-4A61-4C1D-A957-4815C7CF075E}" presName="vSp2" presStyleCnt="0"/>
      <dgm:spPr/>
    </dgm:pt>
    <dgm:pt modelId="{06D0E5D6-B46C-42A1-B63E-0E04F6CD13E0}" type="pres">
      <dgm:prSet presAssocID="{FC86ECD5-4A61-4C1D-A957-4815C7CF075E}" presName="sibTrans" presStyleCnt="0"/>
      <dgm:spPr/>
    </dgm:pt>
    <dgm:pt modelId="{3147D200-380F-4F13-8CAF-D04FE833B38E}" type="pres">
      <dgm:prSet presAssocID="{D38519B0-718F-4A06-B361-D87B52F31FC0}" presName="compositeNode" presStyleCnt="0">
        <dgm:presLayoutVars>
          <dgm:bulletEnabled val="1"/>
        </dgm:presLayoutVars>
      </dgm:prSet>
      <dgm:spPr/>
    </dgm:pt>
    <dgm:pt modelId="{B120D8CA-E2F3-4AC0-994B-897761A0709A}" type="pres">
      <dgm:prSet presAssocID="{D38519B0-718F-4A06-B361-D87B52F31FC0}" presName="bgRect" presStyleLbl="node1" presStyleIdx="3" presStyleCnt="4"/>
      <dgm:spPr/>
      <dgm:t>
        <a:bodyPr/>
        <a:lstStyle/>
        <a:p>
          <a:endParaRPr lang="es-ES"/>
        </a:p>
      </dgm:t>
    </dgm:pt>
    <dgm:pt modelId="{4A0F46F8-5A19-40A0-B4BD-8A291C52318F}" type="pres">
      <dgm:prSet presAssocID="{D38519B0-718F-4A06-B361-D87B52F31FC0}" presName="parentNode" presStyleLbl="node1" presStyleIdx="3" presStyleCnt="4">
        <dgm:presLayoutVars>
          <dgm:chMax val="0"/>
          <dgm:bulletEnabled val="1"/>
        </dgm:presLayoutVars>
      </dgm:prSet>
      <dgm:spPr/>
      <dgm:t>
        <a:bodyPr/>
        <a:lstStyle/>
        <a:p>
          <a:endParaRPr lang="es-ES"/>
        </a:p>
      </dgm:t>
    </dgm:pt>
    <dgm:pt modelId="{7491EE7A-E0B3-4854-9038-D2FE465B631F}" type="pres">
      <dgm:prSet presAssocID="{D38519B0-718F-4A06-B361-D87B52F31FC0}" presName="childNode" presStyleLbl="node1" presStyleIdx="3" presStyleCnt="4">
        <dgm:presLayoutVars>
          <dgm:bulletEnabled val="1"/>
        </dgm:presLayoutVars>
      </dgm:prSet>
      <dgm:spPr/>
      <dgm:t>
        <a:bodyPr/>
        <a:lstStyle/>
        <a:p>
          <a:endParaRPr lang="es-ES"/>
        </a:p>
      </dgm:t>
    </dgm:pt>
  </dgm:ptLst>
  <dgm:cxnLst>
    <dgm:cxn modelId="{7277B6C8-A616-4A3A-B3C8-5BA1597776A8}" type="presOf" srcId="{148AA436-9897-4409-8290-D43773BD4E4A}" destId="{1B973190-B184-4DAE-84AC-2F6CEA6D4E4F}" srcOrd="0" destOrd="1" presId="urn:microsoft.com/office/officeart/2005/8/layout/hProcess7"/>
    <dgm:cxn modelId="{747963B1-DD1C-4ABE-8609-D000DFEC214A}" srcId="{DE896123-640E-4892-9946-8C692F66A9BD}" destId="{BC38F981-E262-4B0E-87B0-4C4A415B0162}" srcOrd="0" destOrd="0" parTransId="{0AB28AD1-C49A-48A9-9915-C69486E3D104}" sibTransId="{5DACAB57-3713-42AB-9FCC-506846BD3DE2}"/>
    <dgm:cxn modelId="{75A94048-D62F-4B6B-912B-620550E90B5A}" srcId="{9D290C85-0BFF-455E-BCFD-1C9C0E0C6EDB}" destId="{48E74BE2-EF33-4D05-A03E-D27977D350FD}" srcOrd="1" destOrd="0" parTransId="{0FF78470-EEC5-4E71-8D5A-38F5133AC6FD}" sibTransId="{0AFAB2B7-1FC6-4A7C-B8CE-83EC29E2687E}"/>
    <dgm:cxn modelId="{4D9ACAF1-5A92-40D4-8223-6BA1F7176F23}" type="presOf" srcId="{48E74BE2-EF33-4D05-A03E-D27977D350FD}" destId="{2CFE64DC-073A-4D5E-B7ED-509FE7F1C62D}" srcOrd="0" destOrd="1" presId="urn:microsoft.com/office/officeart/2005/8/layout/hProcess7"/>
    <dgm:cxn modelId="{BB354EC0-80FF-4982-812C-6BEFAFD10E30}" srcId="{B08E23E5-30DE-43AC-A70D-DE8402D7EBE3}" destId="{76C5FD64-8FAA-4993-81FE-0670A5694EDE}" srcOrd="2" destOrd="0" parTransId="{373F7D30-D83F-4E23-8FCE-771CEEB9C39E}" sibTransId="{8068F213-9E9A-41F2-B5ED-5CC8D491AA36}"/>
    <dgm:cxn modelId="{7F206974-E49B-4275-BB9A-69D948177856}" srcId="{D809C716-3A5F-4E73-ADFF-C31EC26FA539}" destId="{DE896123-640E-4892-9946-8C692F66A9BD}" srcOrd="2" destOrd="0" parTransId="{81EA2868-F7BA-454E-BB83-FCBE4F475799}" sibTransId="{FC86ECD5-4A61-4C1D-A957-4815C7CF075E}"/>
    <dgm:cxn modelId="{885DB061-20B5-4811-98A9-0A70BC4A24B9}" type="presOf" srcId="{B384B517-A736-4AF1-B2D3-F11D0D2FA5FD}" destId="{7491EE7A-E0B3-4854-9038-D2FE465B631F}" srcOrd="0" destOrd="1" presId="urn:microsoft.com/office/officeart/2005/8/layout/hProcess7"/>
    <dgm:cxn modelId="{3EAA1F59-932D-43F7-A6D7-4943E24D05AA}" srcId="{D809C716-3A5F-4E73-ADFF-C31EC26FA539}" destId="{D38519B0-718F-4A06-B361-D87B52F31FC0}" srcOrd="3" destOrd="0" parTransId="{5E03ED9F-65C4-46A3-AF6A-0DFCBFE409F6}" sibTransId="{77868FDA-D512-4994-877A-07D7EB12EA7F}"/>
    <dgm:cxn modelId="{40E76C7E-0DC1-46EC-AA76-DF5C18B0C0DB}" srcId="{D38519B0-718F-4A06-B361-D87B52F31FC0}" destId="{B384B517-A736-4AF1-B2D3-F11D0D2FA5FD}" srcOrd="1" destOrd="0" parTransId="{6D60FEAD-7F06-4A6D-9ABC-35C9EA7EF573}" sibTransId="{918B01E9-D3C5-4440-8231-6058681D4006}"/>
    <dgm:cxn modelId="{2CD9A484-A351-4AE9-BBF0-486A51583E5C}" type="presOf" srcId="{E6B55C18-5252-4D74-90BA-9485F4858B99}" destId="{2CFE64DC-073A-4D5E-B7ED-509FE7F1C62D}" srcOrd="0" destOrd="0" presId="urn:microsoft.com/office/officeart/2005/8/layout/hProcess7"/>
    <dgm:cxn modelId="{92BCFE74-BF3B-4E32-95EE-5BAE2B0C35B5}" srcId="{D809C716-3A5F-4E73-ADFF-C31EC26FA539}" destId="{B08E23E5-30DE-43AC-A70D-DE8402D7EBE3}" srcOrd="0" destOrd="0" parTransId="{DFD55940-5C59-407E-ABCD-7D4E71F0F7CB}" sibTransId="{8C755704-1524-4ED5-A791-31BA3721C3ED}"/>
    <dgm:cxn modelId="{D0999F62-61D7-49D5-B837-5E06C572E051}" srcId="{B08E23E5-30DE-43AC-A70D-DE8402D7EBE3}" destId="{51D60178-DAC3-4201-AA91-27B171B1845A}" srcOrd="0" destOrd="0" parTransId="{6F231EAD-DD2B-4296-915E-BEDB1E8DBB53}" sibTransId="{E7B637A7-0952-4548-9BD0-D8190FFEAC88}"/>
    <dgm:cxn modelId="{BB8A9699-0470-4AEF-BA7C-F2FF9CF6B35F}" srcId="{D38519B0-718F-4A06-B361-D87B52F31FC0}" destId="{EA2D8CAE-D652-452C-8808-08D8FEBAA5B5}" srcOrd="0" destOrd="0" parTransId="{F227E332-DB4F-4EC9-AA47-E848F0E8EF1D}" sibTransId="{6EAF31E9-B44B-4248-982E-96A9F1945B6A}"/>
    <dgm:cxn modelId="{D461BAD6-8EE8-4F2B-AD13-EF30D1561C6D}" srcId="{B08E23E5-30DE-43AC-A70D-DE8402D7EBE3}" destId="{148AA436-9897-4409-8290-D43773BD4E4A}" srcOrd="1" destOrd="0" parTransId="{BC1A3C43-5C85-465E-A6A5-EF79ADFF8923}" sibTransId="{E2085CDE-9005-41FA-8D3B-E05F0AED1EAE}"/>
    <dgm:cxn modelId="{7C6BE7BA-FB68-4150-B102-FC23033CF2C8}" type="presOf" srcId="{DE896123-640E-4892-9946-8C692F66A9BD}" destId="{08F4467F-AA7A-46A9-8FF7-266E4AFF680A}" srcOrd="1" destOrd="0" presId="urn:microsoft.com/office/officeart/2005/8/layout/hProcess7"/>
    <dgm:cxn modelId="{C520041F-9D0E-49E3-B988-4BEB1D9E013C}" type="presOf" srcId="{76C5FD64-8FAA-4993-81FE-0670A5694EDE}" destId="{1B973190-B184-4DAE-84AC-2F6CEA6D4E4F}" srcOrd="0" destOrd="2" presId="urn:microsoft.com/office/officeart/2005/8/layout/hProcess7"/>
    <dgm:cxn modelId="{5BB61CA8-6B3E-4DA4-B2F5-EC63188D284A}" type="presOf" srcId="{51D60178-DAC3-4201-AA91-27B171B1845A}" destId="{1B973190-B184-4DAE-84AC-2F6CEA6D4E4F}" srcOrd="0" destOrd="0" presId="urn:microsoft.com/office/officeart/2005/8/layout/hProcess7"/>
    <dgm:cxn modelId="{E6DAE505-2B65-4A40-86EF-78E3D5B6B448}" srcId="{9D290C85-0BFF-455E-BCFD-1C9C0E0C6EDB}" destId="{9C64EC3B-656F-4A96-A7AF-3D0EBE2B9226}" srcOrd="3" destOrd="0" parTransId="{50FA1C0B-073A-41E9-BECE-A0B8E92FE4D4}" sibTransId="{EE83FB73-60D3-43FB-8C44-D7704014B2B8}"/>
    <dgm:cxn modelId="{58AC72D8-BEEC-482E-996D-20BC154E763A}" type="presOf" srcId="{EA2D8CAE-D652-452C-8808-08D8FEBAA5B5}" destId="{7491EE7A-E0B3-4854-9038-D2FE465B631F}" srcOrd="0" destOrd="0" presId="urn:microsoft.com/office/officeart/2005/8/layout/hProcess7"/>
    <dgm:cxn modelId="{A0715AA7-7813-4F89-B228-459AE5337B9E}" type="presOf" srcId="{DE896123-640E-4892-9946-8C692F66A9BD}" destId="{54DE2DD1-B828-4340-AED9-D17CCE2F912A}" srcOrd="0" destOrd="0" presId="urn:microsoft.com/office/officeart/2005/8/layout/hProcess7"/>
    <dgm:cxn modelId="{C561A3A3-D20C-49A1-B123-86AE8337F521}" srcId="{9D290C85-0BFF-455E-BCFD-1C9C0E0C6EDB}" destId="{E6B55C18-5252-4D74-90BA-9485F4858B99}" srcOrd="0" destOrd="0" parTransId="{5B01B95F-6C6F-4145-A280-3F9E0E8FB35C}" sibTransId="{DF91856E-8818-43CE-923E-2821732F9B7E}"/>
    <dgm:cxn modelId="{A7ECD68B-4BAE-47D4-AB7A-F1C6551EA491}" srcId="{D809C716-3A5F-4E73-ADFF-C31EC26FA539}" destId="{9D290C85-0BFF-455E-BCFD-1C9C0E0C6EDB}" srcOrd="1" destOrd="0" parTransId="{486BFA94-1B17-4623-9F4C-47EF7171CEE1}" sibTransId="{8D682E91-5035-4DA2-9487-F9D12890C5E6}"/>
    <dgm:cxn modelId="{A553D19B-AAEE-4503-AC2E-BE86DECDF2E2}" type="presOf" srcId="{9D290C85-0BFF-455E-BCFD-1C9C0E0C6EDB}" destId="{7384347E-6749-48DA-9258-0342DCEA1EEE}" srcOrd="1" destOrd="0" presId="urn:microsoft.com/office/officeart/2005/8/layout/hProcess7"/>
    <dgm:cxn modelId="{F70CEE5B-4F24-4CCB-95E9-0E09F946BC57}" srcId="{DE896123-640E-4892-9946-8C692F66A9BD}" destId="{FFDDC999-A202-4765-A430-51DC13D0F6F4}" srcOrd="1" destOrd="0" parTransId="{8585E3EA-A09E-487A-BC0F-E1DC85D4FA28}" sibTransId="{FFDD6947-C47C-493E-9E1D-506414C211B1}"/>
    <dgm:cxn modelId="{1A9E3C49-1F7E-4BD8-8CE8-B9C8F0C86DA4}" type="presOf" srcId="{B08E23E5-30DE-43AC-A70D-DE8402D7EBE3}" destId="{4C1BF981-E6BC-4B5F-8463-7D59F2C05A75}" srcOrd="0" destOrd="0" presId="urn:microsoft.com/office/officeart/2005/8/layout/hProcess7"/>
    <dgm:cxn modelId="{8B4FCA5D-54C0-4881-B38C-1F7B5D160E9D}" type="presOf" srcId="{D809C716-3A5F-4E73-ADFF-C31EC26FA539}" destId="{4C58F44C-D7D1-4E07-8F6F-79D6FFFA306E}" srcOrd="0" destOrd="0" presId="urn:microsoft.com/office/officeart/2005/8/layout/hProcess7"/>
    <dgm:cxn modelId="{F8EFCBCC-6860-4428-B59F-FE4F47BA9CC6}" type="presOf" srcId="{9BB1854A-B8DC-4E66-BDB6-81AEA9FAA4E7}" destId="{2CFE64DC-073A-4D5E-B7ED-509FE7F1C62D}" srcOrd="0" destOrd="2" presId="urn:microsoft.com/office/officeart/2005/8/layout/hProcess7"/>
    <dgm:cxn modelId="{AB9EBCC3-7F4D-4888-A07E-9BC60FE5B5E1}" type="presOf" srcId="{FFDDC999-A202-4765-A430-51DC13D0F6F4}" destId="{2A39998C-618D-4FBA-A7ED-08743D265165}" srcOrd="0" destOrd="1" presId="urn:microsoft.com/office/officeart/2005/8/layout/hProcess7"/>
    <dgm:cxn modelId="{8453184A-BC25-4B56-AD83-BE9CBB146AA9}" type="presOf" srcId="{CDB1DAA4-8449-4583-AE3D-C648123659F9}" destId="{1B973190-B184-4DAE-84AC-2F6CEA6D4E4F}" srcOrd="0" destOrd="3" presId="urn:microsoft.com/office/officeart/2005/8/layout/hProcess7"/>
    <dgm:cxn modelId="{472ABEA6-FA18-4B8D-99C7-FF7DAB779696}" type="presOf" srcId="{D38519B0-718F-4A06-B361-D87B52F31FC0}" destId="{4A0F46F8-5A19-40A0-B4BD-8A291C52318F}" srcOrd="1" destOrd="0" presId="urn:microsoft.com/office/officeart/2005/8/layout/hProcess7"/>
    <dgm:cxn modelId="{6FBE0A61-B4B9-410B-B861-2C7C9F93DFC8}" type="presOf" srcId="{BC38F981-E262-4B0E-87B0-4C4A415B0162}" destId="{2A39998C-618D-4FBA-A7ED-08743D265165}" srcOrd="0" destOrd="0" presId="urn:microsoft.com/office/officeart/2005/8/layout/hProcess7"/>
    <dgm:cxn modelId="{8CA33875-3AC8-4638-BA45-49F605529679}" srcId="{B08E23E5-30DE-43AC-A70D-DE8402D7EBE3}" destId="{CDB1DAA4-8449-4583-AE3D-C648123659F9}" srcOrd="3" destOrd="0" parTransId="{0CB92C19-5353-4F50-B65A-6F7FEF70BC42}" sibTransId="{D11C1FF2-F9C0-4FC0-A0A9-967BAFBB3D4E}"/>
    <dgm:cxn modelId="{84D94ADF-7DFC-45E9-94C3-DBBB4D0F4BF9}" type="presOf" srcId="{D38519B0-718F-4A06-B361-D87B52F31FC0}" destId="{B120D8CA-E2F3-4AC0-994B-897761A0709A}" srcOrd="0" destOrd="0" presId="urn:microsoft.com/office/officeart/2005/8/layout/hProcess7"/>
    <dgm:cxn modelId="{AF3C10A4-2295-4E97-A9F6-87C0AF2950AB}" type="presOf" srcId="{9D290C85-0BFF-455E-BCFD-1C9C0E0C6EDB}" destId="{886AED02-6213-4D3C-8102-6B8307E73AEE}" srcOrd="0" destOrd="0" presId="urn:microsoft.com/office/officeart/2005/8/layout/hProcess7"/>
    <dgm:cxn modelId="{E714B150-92E9-4D59-ABA0-19A66E73915D}" type="presOf" srcId="{B08E23E5-30DE-43AC-A70D-DE8402D7EBE3}" destId="{4436EDA0-1ACB-4A81-BD23-5128309825A5}" srcOrd="1" destOrd="0" presId="urn:microsoft.com/office/officeart/2005/8/layout/hProcess7"/>
    <dgm:cxn modelId="{7BC8BA7F-44A3-4A6B-8A20-23E81705C4BC}" srcId="{9D290C85-0BFF-455E-BCFD-1C9C0E0C6EDB}" destId="{9BB1854A-B8DC-4E66-BDB6-81AEA9FAA4E7}" srcOrd="2" destOrd="0" parTransId="{27164515-AD66-4B43-9D2F-555FE229F818}" sibTransId="{B69DCD46-0073-49E6-B994-D85E3ECA8811}"/>
    <dgm:cxn modelId="{B019F7A1-557F-4196-8D6D-A9BA17430771}" type="presOf" srcId="{9C64EC3B-656F-4A96-A7AF-3D0EBE2B9226}" destId="{2CFE64DC-073A-4D5E-B7ED-509FE7F1C62D}" srcOrd="0" destOrd="3" presId="urn:microsoft.com/office/officeart/2005/8/layout/hProcess7"/>
    <dgm:cxn modelId="{C95885CE-A807-4A27-A766-665EC3477366}" type="presParOf" srcId="{4C58F44C-D7D1-4E07-8F6F-79D6FFFA306E}" destId="{CCD22419-4791-4630-8481-D2CF221FB061}" srcOrd="0" destOrd="0" presId="urn:microsoft.com/office/officeart/2005/8/layout/hProcess7"/>
    <dgm:cxn modelId="{05517C9C-9C91-4FF5-B216-87FCE7DA0545}" type="presParOf" srcId="{CCD22419-4791-4630-8481-D2CF221FB061}" destId="{4C1BF981-E6BC-4B5F-8463-7D59F2C05A75}" srcOrd="0" destOrd="0" presId="urn:microsoft.com/office/officeart/2005/8/layout/hProcess7"/>
    <dgm:cxn modelId="{3C222389-0960-4891-82A7-735A1DEEEB94}" type="presParOf" srcId="{CCD22419-4791-4630-8481-D2CF221FB061}" destId="{4436EDA0-1ACB-4A81-BD23-5128309825A5}" srcOrd="1" destOrd="0" presId="urn:microsoft.com/office/officeart/2005/8/layout/hProcess7"/>
    <dgm:cxn modelId="{A9F130A9-A6D4-41EB-9DA1-624A0268338E}" type="presParOf" srcId="{CCD22419-4791-4630-8481-D2CF221FB061}" destId="{1B973190-B184-4DAE-84AC-2F6CEA6D4E4F}" srcOrd="2" destOrd="0" presId="urn:microsoft.com/office/officeart/2005/8/layout/hProcess7"/>
    <dgm:cxn modelId="{59E7CCF6-07D9-4095-9CB0-6BA34AA5E946}" type="presParOf" srcId="{4C58F44C-D7D1-4E07-8F6F-79D6FFFA306E}" destId="{CB1B97AF-B746-45B5-A922-25FE10967A49}" srcOrd="1" destOrd="0" presId="urn:microsoft.com/office/officeart/2005/8/layout/hProcess7"/>
    <dgm:cxn modelId="{8733F505-FAFF-41AB-BA6C-D102F97FC85F}" type="presParOf" srcId="{4C58F44C-D7D1-4E07-8F6F-79D6FFFA306E}" destId="{3B575E0B-E1F9-4393-88E2-3F1220416A74}" srcOrd="2" destOrd="0" presId="urn:microsoft.com/office/officeart/2005/8/layout/hProcess7"/>
    <dgm:cxn modelId="{176EAD8E-6F75-4211-B99D-D0B080DFCEA3}" type="presParOf" srcId="{3B575E0B-E1F9-4393-88E2-3F1220416A74}" destId="{BF8FDE23-9015-4AFC-9269-E87E9CC595B0}" srcOrd="0" destOrd="0" presId="urn:microsoft.com/office/officeart/2005/8/layout/hProcess7"/>
    <dgm:cxn modelId="{99F53363-22A8-4EB9-81B1-FFC204EC0059}" type="presParOf" srcId="{3B575E0B-E1F9-4393-88E2-3F1220416A74}" destId="{1E119B45-771D-420B-808C-15886A812E0D}" srcOrd="1" destOrd="0" presId="urn:microsoft.com/office/officeart/2005/8/layout/hProcess7"/>
    <dgm:cxn modelId="{397E0B09-98FF-4857-909E-04A665D78335}" type="presParOf" srcId="{3B575E0B-E1F9-4393-88E2-3F1220416A74}" destId="{4FD2F9E8-C01B-4E49-A163-5C58AE843955}" srcOrd="2" destOrd="0" presId="urn:microsoft.com/office/officeart/2005/8/layout/hProcess7"/>
    <dgm:cxn modelId="{B8708119-5A45-4A43-AE16-18B40C5C0EFA}" type="presParOf" srcId="{4C58F44C-D7D1-4E07-8F6F-79D6FFFA306E}" destId="{FE24A195-2B81-4D26-B6E6-7A53C4D5CC6F}" srcOrd="3" destOrd="0" presId="urn:microsoft.com/office/officeart/2005/8/layout/hProcess7"/>
    <dgm:cxn modelId="{8EEAB4C7-6BBC-4D26-BA12-B4F4EDCB6763}" type="presParOf" srcId="{4C58F44C-D7D1-4E07-8F6F-79D6FFFA306E}" destId="{DFC74498-378D-4B44-BEA9-A8700589B4A8}" srcOrd="4" destOrd="0" presId="urn:microsoft.com/office/officeart/2005/8/layout/hProcess7"/>
    <dgm:cxn modelId="{BC52609A-4403-4000-937B-DCCEE7B0CD3B}" type="presParOf" srcId="{DFC74498-378D-4B44-BEA9-A8700589B4A8}" destId="{886AED02-6213-4D3C-8102-6B8307E73AEE}" srcOrd="0" destOrd="0" presId="urn:microsoft.com/office/officeart/2005/8/layout/hProcess7"/>
    <dgm:cxn modelId="{FEB55C8B-398E-486D-8C25-894DDF19E5CC}" type="presParOf" srcId="{DFC74498-378D-4B44-BEA9-A8700589B4A8}" destId="{7384347E-6749-48DA-9258-0342DCEA1EEE}" srcOrd="1" destOrd="0" presId="urn:microsoft.com/office/officeart/2005/8/layout/hProcess7"/>
    <dgm:cxn modelId="{C7D41718-1A4A-4F5E-A2FE-9852DA7E52AF}" type="presParOf" srcId="{DFC74498-378D-4B44-BEA9-A8700589B4A8}" destId="{2CFE64DC-073A-4D5E-B7ED-509FE7F1C62D}" srcOrd="2" destOrd="0" presId="urn:microsoft.com/office/officeart/2005/8/layout/hProcess7"/>
    <dgm:cxn modelId="{89C58598-6A1E-411C-A175-DD8A7A5ADDF0}" type="presParOf" srcId="{4C58F44C-D7D1-4E07-8F6F-79D6FFFA306E}" destId="{5BA03173-4C02-4455-9698-BA585AB4278A}" srcOrd="5" destOrd="0" presId="urn:microsoft.com/office/officeart/2005/8/layout/hProcess7"/>
    <dgm:cxn modelId="{508D7662-1432-4688-AF1A-A9CAFAD15682}" type="presParOf" srcId="{4C58F44C-D7D1-4E07-8F6F-79D6FFFA306E}" destId="{CB9DD828-E4ED-4940-A520-20CF40F456D3}" srcOrd="6" destOrd="0" presId="urn:microsoft.com/office/officeart/2005/8/layout/hProcess7"/>
    <dgm:cxn modelId="{B83155C5-C601-48A5-ABE3-8E723330153A}" type="presParOf" srcId="{CB9DD828-E4ED-4940-A520-20CF40F456D3}" destId="{D6AE388A-E8E6-49C1-AC49-5E698BE34897}" srcOrd="0" destOrd="0" presId="urn:microsoft.com/office/officeart/2005/8/layout/hProcess7"/>
    <dgm:cxn modelId="{F2222925-3629-4A97-83E0-54E942939142}" type="presParOf" srcId="{CB9DD828-E4ED-4940-A520-20CF40F456D3}" destId="{79D62DAA-0277-421B-AFA7-5D3AEB881645}" srcOrd="1" destOrd="0" presId="urn:microsoft.com/office/officeart/2005/8/layout/hProcess7"/>
    <dgm:cxn modelId="{4E9B263D-C3F5-4F3A-B10E-6469D6D779E3}" type="presParOf" srcId="{CB9DD828-E4ED-4940-A520-20CF40F456D3}" destId="{467D6218-B6D2-4689-BACD-05675A5FA7DA}" srcOrd="2" destOrd="0" presId="urn:microsoft.com/office/officeart/2005/8/layout/hProcess7"/>
    <dgm:cxn modelId="{478FE98D-1541-4217-B1AF-44311DEDD797}" type="presParOf" srcId="{4C58F44C-D7D1-4E07-8F6F-79D6FFFA306E}" destId="{6A622662-333C-4CA7-BFB0-7F4C6BE17760}" srcOrd="7" destOrd="0" presId="urn:microsoft.com/office/officeart/2005/8/layout/hProcess7"/>
    <dgm:cxn modelId="{30B347BB-CC64-40CE-8889-17B6A643ED5B}" type="presParOf" srcId="{4C58F44C-D7D1-4E07-8F6F-79D6FFFA306E}" destId="{244F0050-B640-4EC9-8C7A-23A60D1B08C9}" srcOrd="8" destOrd="0" presId="urn:microsoft.com/office/officeart/2005/8/layout/hProcess7"/>
    <dgm:cxn modelId="{2CFA9D19-ACF0-463F-9F3F-D9195EBF63FF}" type="presParOf" srcId="{244F0050-B640-4EC9-8C7A-23A60D1B08C9}" destId="{54DE2DD1-B828-4340-AED9-D17CCE2F912A}" srcOrd="0" destOrd="0" presId="urn:microsoft.com/office/officeart/2005/8/layout/hProcess7"/>
    <dgm:cxn modelId="{E0C79ABC-4104-4C0E-985D-8802E838ADE8}" type="presParOf" srcId="{244F0050-B640-4EC9-8C7A-23A60D1B08C9}" destId="{08F4467F-AA7A-46A9-8FF7-266E4AFF680A}" srcOrd="1" destOrd="0" presId="urn:microsoft.com/office/officeart/2005/8/layout/hProcess7"/>
    <dgm:cxn modelId="{17907B49-1BA6-4F5E-8CEB-BD69101FAEC6}" type="presParOf" srcId="{244F0050-B640-4EC9-8C7A-23A60D1B08C9}" destId="{2A39998C-618D-4FBA-A7ED-08743D265165}" srcOrd="2" destOrd="0" presId="urn:microsoft.com/office/officeart/2005/8/layout/hProcess7"/>
    <dgm:cxn modelId="{80DE7ACA-40B2-4417-BF89-CE0987A25DC0}" type="presParOf" srcId="{4C58F44C-D7D1-4E07-8F6F-79D6FFFA306E}" destId="{D95F9081-A50E-4C09-901E-7B033BCFA6FA}" srcOrd="9" destOrd="0" presId="urn:microsoft.com/office/officeart/2005/8/layout/hProcess7"/>
    <dgm:cxn modelId="{93AD0E94-F86B-4F2E-BE31-44D7F53F3DED}" type="presParOf" srcId="{4C58F44C-D7D1-4E07-8F6F-79D6FFFA306E}" destId="{A785DA22-F065-4210-AF28-2010A396D8C2}" srcOrd="10" destOrd="0" presId="urn:microsoft.com/office/officeart/2005/8/layout/hProcess7"/>
    <dgm:cxn modelId="{B7C6BA94-75C9-4295-B411-CE1712F9B68B}" type="presParOf" srcId="{A785DA22-F065-4210-AF28-2010A396D8C2}" destId="{417D328F-FE10-4113-BFF6-E4655853EBD3}" srcOrd="0" destOrd="0" presId="urn:microsoft.com/office/officeart/2005/8/layout/hProcess7"/>
    <dgm:cxn modelId="{34FF5C02-3EAD-4655-96E6-2BBBAB71B699}" type="presParOf" srcId="{A785DA22-F065-4210-AF28-2010A396D8C2}" destId="{D3FD7AAF-D857-4170-B57D-7A64325FA5B8}" srcOrd="1" destOrd="0" presId="urn:microsoft.com/office/officeart/2005/8/layout/hProcess7"/>
    <dgm:cxn modelId="{A4529F10-D038-47CE-81EA-D75CB5C057E0}" type="presParOf" srcId="{A785DA22-F065-4210-AF28-2010A396D8C2}" destId="{E8A76E55-C4C0-4364-8110-5EB93A1227B7}" srcOrd="2" destOrd="0" presId="urn:microsoft.com/office/officeart/2005/8/layout/hProcess7"/>
    <dgm:cxn modelId="{4DC1F129-DC20-4EB7-B8E2-D1E563458A79}" type="presParOf" srcId="{4C58F44C-D7D1-4E07-8F6F-79D6FFFA306E}" destId="{06D0E5D6-B46C-42A1-B63E-0E04F6CD13E0}" srcOrd="11" destOrd="0" presId="urn:microsoft.com/office/officeart/2005/8/layout/hProcess7"/>
    <dgm:cxn modelId="{C9DD4697-FF88-445D-91B8-050632489955}" type="presParOf" srcId="{4C58F44C-D7D1-4E07-8F6F-79D6FFFA306E}" destId="{3147D200-380F-4F13-8CAF-D04FE833B38E}" srcOrd="12" destOrd="0" presId="urn:microsoft.com/office/officeart/2005/8/layout/hProcess7"/>
    <dgm:cxn modelId="{0E10ED3B-D44A-4706-84FD-F8DE20FA4E88}" type="presParOf" srcId="{3147D200-380F-4F13-8CAF-D04FE833B38E}" destId="{B120D8CA-E2F3-4AC0-994B-897761A0709A}" srcOrd="0" destOrd="0" presId="urn:microsoft.com/office/officeart/2005/8/layout/hProcess7"/>
    <dgm:cxn modelId="{E22F5B6E-4628-4E87-96B3-B214C52E2524}" type="presParOf" srcId="{3147D200-380F-4F13-8CAF-D04FE833B38E}" destId="{4A0F46F8-5A19-40A0-B4BD-8A291C52318F}" srcOrd="1" destOrd="0" presId="urn:microsoft.com/office/officeart/2005/8/layout/hProcess7"/>
    <dgm:cxn modelId="{FED980EF-7022-437B-B4F8-B69E05253569}" type="presParOf" srcId="{3147D200-380F-4F13-8CAF-D04FE833B38E}" destId="{7491EE7A-E0B3-4854-9038-D2FE465B631F}"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243FD8-6EDC-4E3E-AE2B-51C2A51B0B2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8F6DD5D-F885-452B-A799-AA974C90DB26}">
      <dgm:prSet phldrT="[Text]" phldr="0"/>
      <dgm:spPr/>
      <dgm:t>
        <a:bodyPr/>
        <a:lstStyle/>
        <a:p>
          <a:r>
            <a:rPr lang="es-ES" b="0" i="0" u="none" strike="noStrike" cap="none" baseline="0" noProof="0" dirty="0" smtClean="0"/>
            <a:t>ISSAI 5300​</a:t>
          </a:r>
          <a:endParaRPr lang="en-US" b="0" i="0" u="none" strike="noStrike" cap="none" baseline="0" noProof="0" dirty="0"/>
        </a:p>
      </dgm:t>
    </dgm:pt>
    <dgm:pt modelId="{8D5BA757-3E7D-415C-8FFA-9F4337D7AF30}" type="parTrans" cxnId="{AF65F77E-750E-44EE-84EC-B8FB560A99D0}">
      <dgm:prSet/>
      <dgm:spPr/>
      <dgm:t>
        <a:bodyPr/>
        <a:lstStyle/>
        <a:p>
          <a:endParaRPr lang="en-US"/>
        </a:p>
      </dgm:t>
    </dgm:pt>
    <dgm:pt modelId="{6BE42958-06C2-4C19-BC41-EF7248976726}" type="sibTrans" cxnId="{AF65F77E-750E-44EE-84EC-B8FB560A99D0}">
      <dgm:prSet/>
      <dgm:spPr/>
      <dgm:t>
        <a:bodyPr/>
        <a:lstStyle/>
        <a:p>
          <a:endParaRPr lang="en-US"/>
        </a:p>
      </dgm:t>
    </dgm:pt>
    <dgm:pt modelId="{BBEBBF4F-A913-4ADD-9A88-51C1DE1864B7}">
      <dgm:prSet phldrT="[Text]" phldr="0"/>
      <dgm:spPr/>
      <dgm:t>
        <a:bodyPr/>
        <a:lstStyle/>
        <a:p>
          <a:r>
            <a:rPr lang="es-ES" smtClean="0"/>
            <a:t>Principios de auditoría​
Fase de planificación​
Fase de ejecución​
Fase de informe​
Herramientas y Técnicas​</a:t>
          </a:r>
          <a:endParaRPr lang="en-US" dirty="0"/>
        </a:p>
      </dgm:t>
    </dgm:pt>
    <dgm:pt modelId="{1E17C4DC-FDB8-4760-8F8F-76B562995255}" type="parTrans" cxnId="{D83C0725-4D92-47B8-82B7-BA5D324B3E4F}">
      <dgm:prSet/>
      <dgm:spPr/>
      <dgm:t>
        <a:bodyPr/>
        <a:lstStyle/>
        <a:p>
          <a:endParaRPr lang="en-US"/>
        </a:p>
      </dgm:t>
    </dgm:pt>
    <dgm:pt modelId="{395D0FB7-133D-4359-AF2A-AB450525378C}" type="sibTrans" cxnId="{D83C0725-4D92-47B8-82B7-BA5D324B3E4F}">
      <dgm:prSet/>
      <dgm:spPr/>
      <dgm:t>
        <a:bodyPr/>
        <a:lstStyle/>
        <a:p>
          <a:endParaRPr lang="en-US"/>
        </a:p>
      </dgm:t>
    </dgm:pt>
    <dgm:pt modelId="{D7F899F5-A357-4BAF-98AC-26DB1FDC1876}" type="pres">
      <dgm:prSet presAssocID="{5C243FD8-6EDC-4E3E-AE2B-51C2A51B0B24}" presName="linearFlow" presStyleCnt="0">
        <dgm:presLayoutVars>
          <dgm:dir/>
          <dgm:animLvl val="lvl"/>
          <dgm:resizeHandles val="exact"/>
        </dgm:presLayoutVars>
      </dgm:prSet>
      <dgm:spPr/>
      <dgm:t>
        <a:bodyPr/>
        <a:lstStyle/>
        <a:p>
          <a:endParaRPr lang="es-ES"/>
        </a:p>
      </dgm:t>
    </dgm:pt>
    <dgm:pt modelId="{F063C074-3F80-4099-87F8-DB52BDB36256}" type="pres">
      <dgm:prSet presAssocID="{E8F6DD5D-F885-452B-A799-AA974C90DB26}" presName="composite" presStyleCnt="0"/>
      <dgm:spPr/>
    </dgm:pt>
    <dgm:pt modelId="{9917470C-F5DF-4929-98D5-C0FA990F1928}" type="pres">
      <dgm:prSet presAssocID="{E8F6DD5D-F885-452B-A799-AA974C90DB26}" presName="parentText" presStyleLbl="alignNode1" presStyleIdx="0" presStyleCnt="1">
        <dgm:presLayoutVars>
          <dgm:chMax val="1"/>
          <dgm:bulletEnabled val="1"/>
        </dgm:presLayoutVars>
      </dgm:prSet>
      <dgm:spPr/>
      <dgm:t>
        <a:bodyPr/>
        <a:lstStyle/>
        <a:p>
          <a:endParaRPr lang="es-ES"/>
        </a:p>
      </dgm:t>
    </dgm:pt>
    <dgm:pt modelId="{0D13DFC6-4E8E-4E21-BABA-17FFE615C1AB}" type="pres">
      <dgm:prSet presAssocID="{E8F6DD5D-F885-452B-A799-AA974C90DB26}" presName="descendantText" presStyleLbl="alignAcc1" presStyleIdx="0" presStyleCnt="1">
        <dgm:presLayoutVars>
          <dgm:bulletEnabled val="1"/>
        </dgm:presLayoutVars>
      </dgm:prSet>
      <dgm:spPr/>
      <dgm:t>
        <a:bodyPr/>
        <a:lstStyle/>
        <a:p>
          <a:endParaRPr lang="es-ES"/>
        </a:p>
      </dgm:t>
    </dgm:pt>
  </dgm:ptLst>
  <dgm:cxnLst>
    <dgm:cxn modelId="{AF65F77E-750E-44EE-84EC-B8FB560A99D0}" srcId="{5C243FD8-6EDC-4E3E-AE2B-51C2A51B0B24}" destId="{E8F6DD5D-F885-452B-A799-AA974C90DB26}" srcOrd="0" destOrd="0" parTransId="{8D5BA757-3E7D-415C-8FFA-9F4337D7AF30}" sibTransId="{6BE42958-06C2-4C19-BC41-EF7248976726}"/>
    <dgm:cxn modelId="{D83C0725-4D92-47B8-82B7-BA5D324B3E4F}" srcId="{E8F6DD5D-F885-452B-A799-AA974C90DB26}" destId="{BBEBBF4F-A913-4ADD-9A88-51C1DE1864B7}" srcOrd="0" destOrd="0" parTransId="{1E17C4DC-FDB8-4760-8F8F-76B562995255}" sibTransId="{395D0FB7-133D-4359-AF2A-AB450525378C}"/>
    <dgm:cxn modelId="{069C7B21-B0A2-4AAD-9980-7F781DE822B1}" type="presOf" srcId="{E8F6DD5D-F885-452B-A799-AA974C90DB26}" destId="{9917470C-F5DF-4929-98D5-C0FA990F1928}" srcOrd="0" destOrd="0" presId="urn:microsoft.com/office/officeart/2005/8/layout/chevron2"/>
    <dgm:cxn modelId="{1D9436A3-DF46-4EC3-BB2B-CCE2164FE3BF}" type="presOf" srcId="{BBEBBF4F-A913-4ADD-9A88-51C1DE1864B7}" destId="{0D13DFC6-4E8E-4E21-BABA-17FFE615C1AB}" srcOrd="0" destOrd="0" presId="urn:microsoft.com/office/officeart/2005/8/layout/chevron2"/>
    <dgm:cxn modelId="{792D1392-2DB3-46E1-8FF0-DBD66A930581}" type="presOf" srcId="{5C243FD8-6EDC-4E3E-AE2B-51C2A51B0B24}" destId="{D7F899F5-A357-4BAF-98AC-26DB1FDC1876}" srcOrd="0" destOrd="0" presId="urn:microsoft.com/office/officeart/2005/8/layout/chevron2"/>
    <dgm:cxn modelId="{1A10CADF-2697-4DD5-AD79-BA0CFBEAC21A}" type="presParOf" srcId="{D7F899F5-A357-4BAF-98AC-26DB1FDC1876}" destId="{F063C074-3F80-4099-87F8-DB52BDB36256}" srcOrd="0" destOrd="0" presId="urn:microsoft.com/office/officeart/2005/8/layout/chevron2"/>
    <dgm:cxn modelId="{0CE8A9EC-35B9-45C3-8951-E1A02BD64816}" type="presParOf" srcId="{F063C074-3F80-4099-87F8-DB52BDB36256}" destId="{9917470C-F5DF-4929-98D5-C0FA990F1928}" srcOrd="0" destOrd="0" presId="urn:microsoft.com/office/officeart/2005/8/layout/chevron2"/>
    <dgm:cxn modelId="{CC6BB0AF-A7C9-4666-A4AD-A4FEF14B4BE1}" type="presParOf" srcId="{F063C074-3F80-4099-87F8-DB52BDB36256}" destId="{0D13DFC6-4E8E-4E21-BABA-17FFE615C1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152C1-DAC7-48D9-95C7-C0A2046B6548}">
      <dsp:nvSpPr>
        <dsp:cNvPr id="0" name=""/>
        <dsp:cNvSpPr/>
      </dsp:nvSpPr>
      <dsp:spPr>
        <a:xfrm>
          <a:off x="4" y="0"/>
          <a:ext cx="9031328" cy="42929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57112-EFF6-4900-A164-024BB32C657B}">
      <dsp:nvSpPr>
        <dsp:cNvPr id="0" name=""/>
        <dsp:cNvSpPr/>
      </dsp:nvSpPr>
      <dsp:spPr>
        <a:xfrm>
          <a:off x="4520" y="1287872"/>
          <a:ext cx="2174046" cy="1717162"/>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Fase de Investigación</a:t>
          </a:r>
        </a:p>
      </dsp:txBody>
      <dsp:txXfrm>
        <a:off x="88345" y="1371697"/>
        <a:ext cx="2006396" cy="1549512"/>
      </dsp:txXfrm>
    </dsp:sp>
    <dsp:sp modelId="{86C7902C-29AC-46FA-A300-9020C26E3E1B}">
      <dsp:nvSpPr>
        <dsp:cNvPr id="0" name=""/>
        <dsp:cNvSpPr/>
      </dsp:nvSpPr>
      <dsp:spPr>
        <a:xfrm>
          <a:off x="2287268" y="1287872"/>
          <a:ext cx="2174046" cy="1717162"/>
        </a:xfrm>
        <a:prstGeom prst="roundRect">
          <a:avLst/>
        </a:prstGeom>
        <a:solidFill>
          <a:schemeClr val="accent1">
            <a:shade val="80000"/>
            <a:hueOff val="-222119"/>
            <a:satOff val="-5400"/>
            <a:lumOff val="10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Fase de Definición</a:t>
          </a:r>
        </a:p>
      </dsp:txBody>
      <dsp:txXfrm>
        <a:off x="2371093" y="1371697"/>
        <a:ext cx="2006396" cy="1549512"/>
      </dsp:txXfrm>
    </dsp:sp>
    <dsp:sp modelId="{E620054C-643F-48EA-A14C-3FB71923DA84}">
      <dsp:nvSpPr>
        <dsp:cNvPr id="0" name=""/>
        <dsp:cNvSpPr/>
      </dsp:nvSpPr>
      <dsp:spPr>
        <a:xfrm>
          <a:off x="4570017" y="1287872"/>
          <a:ext cx="2174046" cy="1717162"/>
        </a:xfrm>
        <a:prstGeom prst="roundRect">
          <a:avLst/>
        </a:prstGeom>
        <a:solidFill>
          <a:schemeClr val="accent1">
            <a:shade val="80000"/>
            <a:hueOff val="-444238"/>
            <a:satOff val="-10801"/>
            <a:lumOff val="21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Fase de Validación</a:t>
          </a:r>
        </a:p>
      </dsp:txBody>
      <dsp:txXfrm>
        <a:off x="4653842" y="1371697"/>
        <a:ext cx="2006396" cy="1549512"/>
      </dsp:txXfrm>
    </dsp:sp>
    <dsp:sp modelId="{D7A94EA2-E063-49C1-A1FC-32F7FF949ECF}">
      <dsp:nvSpPr>
        <dsp:cNvPr id="0" name=""/>
        <dsp:cNvSpPr/>
      </dsp:nvSpPr>
      <dsp:spPr>
        <a:xfrm>
          <a:off x="6852766" y="1287872"/>
          <a:ext cx="2174046" cy="1717162"/>
        </a:xfrm>
        <a:prstGeom prst="roundRect">
          <a:avLst/>
        </a:prstGeom>
        <a:solidFill>
          <a:schemeClr val="accent1">
            <a:shade val="80000"/>
            <a:hueOff val="-666357"/>
            <a:satOff val="-16201"/>
            <a:lumOff val="322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Fase de Análisis y Conclusiones</a:t>
          </a:r>
        </a:p>
      </dsp:txBody>
      <dsp:txXfrm>
        <a:off x="6936591" y="1371697"/>
        <a:ext cx="2006396" cy="1549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9D67-2C21-4AEA-9FEA-6605BEFAFF80}">
      <dsp:nvSpPr>
        <dsp:cNvPr id="0" name=""/>
        <dsp:cNvSpPr/>
      </dsp:nvSpPr>
      <dsp:spPr>
        <a:xfrm>
          <a:off x="4817" y="1135894"/>
          <a:ext cx="1682010" cy="201841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rtl="0">
            <a:lnSpc>
              <a:spcPct val="90000"/>
            </a:lnSpc>
            <a:spcBef>
              <a:spcPct val="0"/>
            </a:spcBef>
            <a:spcAft>
              <a:spcPct val="35000"/>
            </a:spcAft>
          </a:pPr>
          <a:r>
            <a:rPr lang="en-US" sz="1900" b="1" i="0" u="none" strike="noStrike" kern="1200" cap="none" baseline="0" noProof="0" dirty="0">
              <a:latin typeface="Calibri Light"/>
              <a:cs typeface="Calibri Light"/>
            </a:rPr>
            <a:t>Principios</a:t>
          </a:r>
          <a:endParaRPr lang="en-US" sz="1900" kern="1200" dirty="0"/>
        </a:p>
      </dsp:txBody>
      <dsp:txXfrm rot="16200000">
        <a:off x="-654530" y="1795242"/>
        <a:ext cx="1655098" cy="336402"/>
      </dsp:txXfrm>
    </dsp:sp>
    <dsp:sp modelId="{DD0F9354-9D42-46DA-A9EB-FFC30B9563AB}">
      <dsp:nvSpPr>
        <dsp:cNvPr id="0" name=""/>
        <dsp:cNvSpPr/>
      </dsp:nvSpPr>
      <dsp:spPr>
        <a:xfrm>
          <a:off x="341219" y="1135894"/>
          <a:ext cx="1253097" cy="201841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s-EC" sz="1200" b="0" i="0" u="none" strike="noStrike" kern="1200" cap="none" baseline="0" noProof="0" dirty="0" smtClean="0">
              <a:latin typeface="Calibri Light"/>
              <a:cs typeface="Calibri Light"/>
            </a:rPr>
            <a:t>Ética e independencia</a:t>
          </a:r>
          <a:endParaRPr lang="es-EC" sz="1200" b="0" i="0" u="none" strike="noStrike" kern="1200" cap="none" baseline="0" noProof="0" dirty="0">
            <a:latin typeface="Calibri Light"/>
            <a:cs typeface="Calibri Light"/>
          </a:endParaRPr>
        </a:p>
        <a:p>
          <a:pPr lvl="0" algn="l" defTabSz="533400" rtl="0">
            <a:lnSpc>
              <a:spcPct val="90000"/>
            </a:lnSpc>
            <a:spcBef>
              <a:spcPct val="0"/>
            </a:spcBef>
            <a:spcAft>
              <a:spcPct val="35000"/>
            </a:spcAft>
          </a:pPr>
          <a:r>
            <a:rPr lang="es-EC" sz="1200" kern="1200" noProof="0" dirty="0" smtClean="0">
              <a:latin typeface="Calibri Light" panose="020F0302020204030204"/>
            </a:rPr>
            <a:t>Juicio profesional</a:t>
          </a:r>
          <a:endParaRPr lang="es-EC" sz="1200" kern="1200" noProof="0" dirty="0"/>
        </a:p>
        <a:p>
          <a:pPr lvl="0" algn="l" defTabSz="533400" rtl="0">
            <a:lnSpc>
              <a:spcPct val="90000"/>
            </a:lnSpc>
            <a:spcBef>
              <a:spcPct val="0"/>
            </a:spcBef>
            <a:spcAft>
              <a:spcPct val="35000"/>
            </a:spcAft>
          </a:pPr>
          <a:r>
            <a:rPr lang="es-EC" sz="1200" kern="1200" noProof="0" dirty="0" smtClean="0">
              <a:latin typeface="Calibri Light" panose="020F0302020204030204"/>
            </a:rPr>
            <a:t>Control de calidad</a:t>
          </a:r>
          <a:endParaRPr lang="es-EC" sz="1200" kern="1200" noProof="0" dirty="0"/>
        </a:p>
        <a:p>
          <a:pPr lvl="0" algn="l" defTabSz="533400" rtl="0">
            <a:lnSpc>
              <a:spcPct val="90000"/>
            </a:lnSpc>
            <a:spcBef>
              <a:spcPct val="0"/>
            </a:spcBef>
            <a:spcAft>
              <a:spcPct val="35000"/>
            </a:spcAft>
          </a:pPr>
          <a:r>
            <a:rPr lang="es-EC" sz="1200" kern="1200" noProof="0" dirty="0" smtClean="0">
              <a:latin typeface="Calibri Light" panose="020F0302020204030204"/>
            </a:rPr>
            <a:t>Riesgo de auditoría</a:t>
          </a:r>
          <a:endParaRPr lang="es-EC" sz="1200" kern="1200" noProof="0" dirty="0">
            <a:latin typeface="Calibri Light" panose="020F0302020204030204"/>
          </a:endParaRPr>
        </a:p>
        <a:p>
          <a:pPr lvl="0" algn="l" defTabSz="533400">
            <a:lnSpc>
              <a:spcPct val="90000"/>
            </a:lnSpc>
            <a:spcBef>
              <a:spcPct val="0"/>
            </a:spcBef>
            <a:spcAft>
              <a:spcPct val="35000"/>
            </a:spcAft>
          </a:pPr>
          <a:r>
            <a:rPr lang="es-EC" sz="1200" kern="1200" noProof="0" dirty="0" smtClean="0">
              <a:latin typeface="Calibri Light" panose="020F0302020204030204"/>
            </a:rPr>
            <a:t>Materialidad</a:t>
          </a:r>
          <a:endParaRPr lang="es-EC" sz="1200" kern="1200" noProof="0" dirty="0"/>
        </a:p>
        <a:p>
          <a:pPr lvl="0" algn="l" defTabSz="533400" rtl="0">
            <a:lnSpc>
              <a:spcPct val="90000"/>
            </a:lnSpc>
            <a:spcBef>
              <a:spcPct val="0"/>
            </a:spcBef>
            <a:spcAft>
              <a:spcPct val="35000"/>
            </a:spcAft>
          </a:pPr>
          <a:r>
            <a:rPr lang="es-EC" sz="1200" b="0" kern="1200" noProof="0" dirty="0" smtClean="0">
              <a:latin typeface="Calibri Light" panose="020F0302020204030204"/>
            </a:rPr>
            <a:t>Comunicación</a:t>
          </a:r>
          <a:endParaRPr lang="es-EC" sz="1200" b="0" kern="1200" noProof="0" dirty="0"/>
        </a:p>
      </dsp:txBody>
      <dsp:txXfrm>
        <a:off x="341219" y="1135894"/>
        <a:ext cx="1253097" cy="2018412"/>
      </dsp:txXfrm>
    </dsp:sp>
    <dsp:sp modelId="{8C9122FA-CCAE-4632-9343-61B559C77C0E}">
      <dsp:nvSpPr>
        <dsp:cNvPr id="0" name=""/>
        <dsp:cNvSpPr/>
      </dsp:nvSpPr>
      <dsp:spPr>
        <a:xfrm>
          <a:off x="1745698" y="1135894"/>
          <a:ext cx="1682010" cy="201841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rtl="0">
            <a:lnSpc>
              <a:spcPct val="90000"/>
            </a:lnSpc>
            <a:spcBef>
              <a:spcPct val="0"/>
            </a:spcBef>
            <a:spcAft>
              <a:spcPct val="35000"/>
            </a:spcAft>
          </a:pPr>
          <a:r>
            <a:rPr lang="en-US" sz="1900" b="1" kern="1200" dirty="0">
              <a:latin typeface="Calibri Light" panose="020F0302020204030204"/>
            </a:rPr>
            <a:t>Planificación</a:t>
          </a:r>
        </a:p>
      </dsp:txBody>
      <dsp:txXfrm rot="16200000">
        <a:off x="1086350" y="1795242"/>
        <a:ext cx="1655098" cy="336402"/>
      </dsp:txXfrm>
    </dsp:sp>
    <dsp:sp modelId="{C293A4C8-7A22-4A7D-BA19-841DBA226460}">
      <dsp:nvSpPr>
        <dsp:cNvPr id="0" name=""/>
        <dsp:cNvSpPr/>
      </dsp:nvSpPr>
      <dsp:spPr>
        <a:xfrm rot="5400000">
          <a:off x="1605813" y="2739851"/>
          <a:ext cx="296589" cy="25230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43247-28A3-433E-88FB-C73319750830}">
      <dsp:nvSpPr>
        <dsp:cNvPr id="0" name=""/>
        <dsp:cNvSpPr/>
      </dsp:nvSpPr>
      <dsp:spPr>
        <a:xfrm>
          <a:off x="2082100" y="1135894"/>
          <a:ext cx="1253097" cy="201841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s-EC" sz="1200" kern="1200" noProof="0" dirty="0" smtClean="0">
              <a:latin typeface="Calibri Light" panose="020F0302020204030204"/>
            </a:rPr>
            <a:t>Planificación del riesgo</a:t>
          </a:r>
          <a:endParaRPr lang="es-EC" sz="1200" kern="1200" noProof="0" dirty="0">
            <a:latin typeface="Calibri Light" panose="020F0302020204030204"/>
          </a:endParaRPr>
        </a:p>
        <a:p>
          <a:pPr lvl="0" algn="l" defTabSz="533400" rtl="0">
            <a:lnSpc>
              <a:spcPct val="90000"/>
            </a:lnSpc>
            <a:spcBef>
              <a:spcPct val="0"/>
            </a:spcBef>
            <a:spcAft>
              <a:spcPct val="35000"/>
            </a:spcAft>
          </a:pPr>
          <a:r>
            <a:rPr lang="es-EC" sz="1200" kern="1200" noProof="0" dirty="0" smtClean="0">
              <a:latin typeface="Calibri Light" panose="020F0302020204030204"/>
            </a:rPr>
            <a:t>Planificación estratégica</a:t>
          </a:r>
          <a:endParaRPr lang="es-EC" sz="1200" kern="1200" noProof="0" dirty="0">
            <a:latin typeface="Calibri Light" panose="020F0302020204030204"/>
          </a:endParaRPr>
        </a:p>
        <a:p>
          <a:pPr lvl="0" algn="l" defTabSz="533400" rtl="0">
            <a:lnSpc>
              <a:spcPct val="90000"/>
            </a:lnSpc>
            <a:spcBef>
              <a:spcPct val="0"/>
            </a:spcBef>
            <a:spcAft>
              <a:spcPct val="35000"/>
            </a:spcAft>
          </a:pPr>
          <a:r>
            <a:rPr lang="es-EC" sz="1200" kern="1200" noProof="0" dirty="0" smtClean="0">
              <a:latin typeface="Calibri Light" panose="020F0302020204030204"/>
            </a:rPr>
            <a:t>Selección de muestra</a:t>
          </a:r>
          <a:endParaRPr lang="es-EC" sz="1200" kern="1200" noProof="0" dirty="0"/>
        </a:p>
        <a:p>
          <a:pPr lvl="0" algn="l" defTabSz="533400" rtl="0">
            <a:lnSpc>
              <a:spcPct val="90000"/>
            </a:lnSpc>
            <a:spcBef>
              <a:spcPct val="0"/>
            </a:spcBef>
            <a:spcAft>
              <a:spcPct val="35000"/>
            </a:spcAft>
          </a:pPr>
          <a:r>
            <a:rPr lang="es-EC" sz="1200" b="0" kern="1200" noProof="0" dirty="0" smtClean="0">
              <a:latin typeface="Calibri Light" panose="020F0302020204030204"/>
            </a:rPr>
            <a:t>Objetivos, Alcance de auditoría</a:t>
          </a:r>
          <a:endParaRPr lang="es-EC" sz="1200" b="0" kern="1200" noProof="0" dirty="0">
            <a:latin typeface="Calibri Light" panose="020F0302020204030204"/>
          </a:endParaRPr>
        </a:p>
        <a:p>
          <a:pPr lvl="0" algn="l" defTabSz="533400" rtl="0">
            <a:lnSpc>
              <a:spcPct val="90000"/>
            </a:lnSpc>
            <a:spcBef>
              <a:spcPct val="0"/>
            </a:spcBef>
            <a:spcAft>
              <a:spcPct val="35000"/>
            </a:spcAft>
          </a:pPr>
          <a:r>
            <a:rPr lang="es-EC" sz="1200" b="0" kern="1200" noProof="0" dirty="0" smtClean="0">
              <a:latin typeface="Calibri Light" panose="020F0302020204030204"/>
            </a:rPr>
            <a:t>Capacidades</a:t>
          </a:r>
          <a:endParaRPr lang="es-EC" sz="1200" b="0" kern="1200" noProof="0" dirty="0">
            <a:latin typeface="Calibri Light" panose="020F0302020204030204"/>
          </a:endParaRPr>
        </a:p>
      </dsp:txBody>
      <dsp:txXfrm>
        <a:off x="2082100" y="1135894"/>
        <a:ext cx="1253097" cy="2018412"/>
      </dsp:txXfrm>
    </dsp:sp>
    <dsp:sp modelId="{1B8B8689-4E5B-4AF7-9B5E-96D0D7BCCDBF}">
      <dsp:nvSpPr>
        <dsp:cNvPr id="0" name=""/>
        <dsp:cNvSpPr/>
      </dsp:nvSpPr>
      <dsp:spPr>
        <a:xfrm>
          <a:off x="3486578" y="1135894"/>
          <a:ext cx="1682010" cy="201841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b="1" kern="1200" dirty="0">
              <a:latin typeface="Calibri Light" panose="020F0302020204030204"/>
            </a:rPr>
            <a:t>Ejecución</a:t>
          </a:r>
          <a:endParaRPr lang="en-US" sz="1900" b="0" kern="1200" dirty="0"/>
        </a:p>
      </dsp:txBody>
      <dsp:txXfrm rot="16200000">
        <a:off x="2827230" y="1795242"/>
        <a:ext cx="1655098" cy="336402"/>
      </dsp:txXfrm>
    </dsp:sp>
    <dsp:sp modelId="{499919A8-0AB3-4941-B98E-79424D4D624E}">
      <dsp:nvSpPr>
        <dsp:cNvPr id="0" name=""/>
        <dsp:cNvSpPr/>
      </dsp:nvSpPr>
      <dsp:spPr>
        <a:xfrm rot="5400000">
          <a:off x="3346694" y="2739851"/>
          <a:ext cx="296589" cy="25230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4E02B-6EB3-4733-88E6-A433A9A46385}">
      <dsp:nvSpPr>
        <dsp:cNvPr id="0" name=""/>
        <dsp:cNvSpPr/>
      </dsp:nvSpPr>
      <dsp:spPr>
        <a:xfrm>
          <a:off x="3822980" y="1135894"/>
          <a:ext cx="1253097" cy="201841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n-US" sz="1200" b="0" kern="1200" smtClean="0">
              <a:latin typeface="Calibri Light" panose="020F0302020204030204"/>
            </a:rPr>
            <a:t>E</a:t>
          </a:r>
          <a:r>
            <a:rPr lang="es-EC" sz="1200" b="0" kern="1200" noProof="0" dirty="0" smtClean="0">
              <a:latin typeface="Calibri Light" panose="020F0302020204030204"/>
            </a:rPr>
            <a:t>videncia</a:t>
          </a:r>
          <a:endParaRPr lang="es-EC" sz="1200" b="1" kern="1200" noProof="0" dirty="0">
            <a:latin typeface="Calibri Light" panose="020F0302020204030204"/>
          </a:endParaRPr>
        </a:p>
        <a:p>
          <a:pPr lvl="0" algn="l" defTabSz="533400" rtl="0">
            <a:lnSpc>
              <a:spcPct val="90000"/>
            </a:lnSpc>
            <a:spcBef>
              <a:spcPct val="0"/>
            </a:spcBef>
            <a:spcAft>
              <a:spcPct val="35000"/>
            </a:spcAft>
          </a:pPr>
          <a:r>
            <a:rPr lang="es-EC" sz="1200" b="0" kern="1200" noProof="0" dirty="0" smtClean="0">
              <a:latin typeface="Calibri Light" panose="020F0302020204030204"/>
            </a:rPr>
            <a:t>Supervisión y revisión</a:t>
          </a:r>
          <a:endParaRPr lang="es-EC" sz="1200" b="0" kern="1200" noProof="0" dirty="0">
            <a:latin typeface="Calibri Light" panose="020F0302020204030204"/>
          </a:endParaRPr>
        </a:p>
        <a:p>
          <a:pPr lvl="0" algn="l" defTabSz="533400" rtl="0">
            <a:lnSpc>
              <a:spcPct val="90000"/>
            </a:lnSpc>
            <a:spcBef>
              <a:spcPct val="0"/>
            </a:spcBef>
            <a:spcAft>
              <a:spcPct val="35000"/>
            </a:spcAft>
          </a:pPr>
          <a:r>
            <a:rPr lang="es-EC" sz="1200" b="0" kern="1200" noProof="0" dirty="0" smtClean="0">
              <a:latin typeface="Calibri Light" panose="020F0302020204030204"/>
            </a:rPr>
            <a:t>Gestión de irregularidades</a:t>
          </a:r>
          <a:endParaRPr lang="es-EC" sz="1200" b="0" kern="1200" noProof="0" dirty="0">
            <a:latin typeface="Calibri Light" panose="020F0302020204030204"/>
          </a:endParaRPr>
        </a:p>
        <a:p>
          <a:pPr lvl="0" algn="l" defTabSz="533400">
            <a:lnSpc>
              <a:spcPct val="90000"/>
            </a:lnSpc>
            <a:spcBef>
              <a:spcPct val="0"/>
            </a:spcBef>
            <a:spcAft>
              <a:spcPct val="35000"/>
            </a:spcAft>
          </a:pPr>
          <a:r>
            <a:rPr lang="es-EC" sz="1200" b="0" kern="1200" noProof="0" dirty="0" smtClean="0">
              <a:latin typeface="Calibri Light" panose="020F0302020204030204"/>
            </a:rPr>
            <a:t>Limitaciones</a:t>
          </a:r>
          <a:endParaRPr lang="es-EC" sz="1200" b="0" kern="1200" noProof="0" dirty="0">
            <a:latin typeface="Calibri Light" panose="020F0302020204030204"/>
          </a:endParaRPr>
        </a:p>
        <a:p>
          <a:pPr lvl="0" algn="l" defTabSz="533400">
            <a:lnSpc>
              <a:spcPct val="90000"/>
            </a:lnSpc>
            <a:spcBef>
              <a:spcPct val="0"/>
            </a:spcBef>
            <a:spcAft>
              <a:spcPct val="35000"/>
            </a:spcAft>
          </a:pPr>
          <a:r>
            <a:rPr lang="es-EC" sz="1200" b="0" kern="1200" noProof="0" dirty="0" smtClean="0">
              <a:latin typeface="Calibri Light" panose="020F0302020204030204"/>
            </a:rPr>
            <a:t>Seguimiento</a:t>
          </a:r>
          <a:endParaRPr lang="es-EC" sz="1200" b="0" kern="1200" noProof="0" dirty="0">
            <a:latin typeface="Calibri Light" panose="020F0302020204030204"/>
          </a:endParaRPr>
        </a:p>
      </dsp:txBody>
      <dsp:txXfrm>
        <a:off x="3822980" y="1135894"/>
        <a:ext cx="1253097" cy="2018412"/>
      </dsp:txXfrm>
    </dsp:sp>
    <dsp:sp modelId="{26984C03-CE7A-4275-971C-79F93294CF4A}">
      <dsp:nvSpPr>
        <dsp:cNvPr id="0" name=""/>
        <dsp:cNvSpPr/>
      </dsp:nvSpPr>
      <dsp:spPr>
        <a:xfrm>
          <a:off x="5227459" y="1135894"/>
          <a:ext cx="1682010" cy="201841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b="0" kern="1200" dirty="0">
              <a:latin typeface="Calibri Light" panose="020F0302020204030204"/>
            </a:rPr>
            <a:t>Informe</a:t>
          </a:r>
        </a:p>
      </dsp:txBody>
      <dsp:txXfrm rot="16200000">
        <a:off x="4568111" y="1795242"/>
        <a:ext cx="1655098" cy="336402"/>
      </dsp:txXfrm>
    </dsp:sp>
    <dsp:sp modelId="{A21216E5-1F5E-4709-8954-F8F807A276A4}">
      <dsp:nvSpPr>
        <dsp:cNvPr id="0" name=""/>
        <dsp:cNvSpPr/>
      </dsp:nvSpPr>
      <dsp:spPr>
        <a:xfrm rot="5400000">
          <a:off x="5087574" y="2739851"/>
          <a:ext cx="296589" cy="25230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C9DDE-96C8-4F26-8753-7C08E16DFA30}">
      <dsp:nvSpPr>
        <dsp:cNvPr id="0" name=""/>
        <dsp:cNvSpPr/>
      </dsp:nvSpPr>
      <dsp:spPr>
        <a:xfrm>
          <a:off x="5563861" y="1135894"/>
          <a:ext cx="1253097" cy="201841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s-EC" sz="1200" b="0" kern="1200" noProof="0" dirty="0" smtClean="0">
              <a:latin typeface="Calibri Light" panose="020F0302020204030204"/>
            </a:rPr>
            <a:t>Requisitos de presentación</a:t>
          </a:r>
          <a:endParaRPr lang="es-EC" sz="1200" b="0" kern="1200" noProof="0" dirty="0">
            <a:latin typeface="Calibri Light" panose="020F0302020204030204"/>
          </a:endParaRPr>
        </a:p>
        <a:p>
          <a:pPr lvl="0" algn="l" defTabSz="533400" rtl="0">
            <a:lnSpc>
              <a:spcPct val="90000"/>
            </a:lnSpc>
            <a:spcBef>
              <a:spcPct val="0"/>
            </a:spcBef>
            <a:spcAft>
              <a:spcPct val="35000"/>
            </a:spcAft>
          </a:pPr>
          <a:r>
            <a:rPr lang="es-EC" sz="1200" b="0" kern="1200" noProof="0" dirty="0" smtClean="0">
              <a:latin typeface="Calibri Light" panose="020F0302020204030204"/>
            </a:rPr>
            <a:t>Contenidos y formato</a:t>
          </a:r>
          <a:endParaRPr lang="es-EC" sz="1200" b="0" kern="1200" noProof="0" dirty="0">
            <a:latin typeface="Calibri Light" panose="020F0302020204030204"/>
          </a:endParaRPr>
        </a:p>
      </dsp:txBody>
      <dsp:txXfrm>
        <a:off x="5563861" y="1135894"/>
        <a:ext cx="1253097" cy="2018412"/>
      </dsp:txXfrm>
    </dsp:sp>
    <dsp:sp modelId="{B120D8CA-E2F3-4AC0-994B-897761A0709A}">
      <dsp:nvSpPr>
        <dsp:cNvPr id="0" name=""/>
        <dsp:cNvSpPr/>
      </dsp:nvSpPr>
      <dsp:spPr>
        <a:xfrm>
          <a:off x="6968339" y="1135894"/>
          <a:ext cx="1682010" cy="201841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b="1" kern="1200" dirty="0">
              <a:latin typeface="Calibri Light" panose="020F0302020204030204"/>
            </a:rPr>
            <a:t>Herramientas</a:t>
          </a:r>
        </a:p>
      </dsp:txBody>
      <dsp:txXfrm rot="16200000">
        <a:off x="6308992" y="1795242"/>
        <a:ext cx="1655098" cy="336402"/>
      </dsp:txXfrm>
    </dsp:sp>
    <dsp:sp modelId="{4AC2618A-48B4-46F7-811E-E58EBE3AEA56}">
      <dsp:nvSpPr>
        <dsp:cNvPr id="0" name=""/>
        <dsp:cNvSpPr/>
      </dsp:nvSpPr>
      <dsp:spPr>
        <a:xfrm rot="5400000">
          <a:off x="6828455" y="2739851"/>
          <a:ext cx="296589" cy="25230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1EE7A-E0B3-4854-9038-D2FE465B631F}">
      <dsp:nvSpPr>
        <dsp:cNvPr id="0" name=""/>
        <dsp:cNvSpPr/>
      </dsp:nvSpPr>
      <dsp:spPr>
        <a:xfrm>
          <a:off x="7304742" y="1135894"/>
          <a:ext cx="1253097" cy="201841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rtl="0">
            <a:lnSpc>
              <a:spcPct val="90000"/>
            </a:lnSpc>
            <a:spcBef>
              <a:spcPct val="0"/>
            </a:spcBef>
            <a:spcAft>
              <a:spcPct val="35000"/>
            </a:spcAft>
          </a:pPr>
          <a:r>
            <a:rPr lang="es-EC" sz="1200" kern="1200" noProof="0" dirty="0" smtClean="0">
              <a:latin typeface="Calibri Light" panose="020F0302020204030204"/>
            </a:rPr>
            <a:t>Técnicas de planificación</a:t>
          </a:r>
          <a:endParaRPr lang="es-EC" sz="1200" kern="1200" noProof="0" dirty="0"/>
        </a:p>
        <a:p>
          <a:pPr lvl="0" algn="l" defTabSz="533400" rtl="0">
            <a:lnSpc>
              <a:spcPct val="90000"/>
            </a:lnSpc>
            <a:spcBef>
              <a:spcPct val="0"/>
            </a:spcBef>
            <a:spcAft>
              <a:spcPct val="35000"/>
            </a:spcAft>
          </a:pPr>
          <a:r>
            <a:rPr lang="es-EC" sz="1200" kern="1200" noProof="0" dirty="0" smtClean="0">
              <a:latin typeface="Calibri Light" panose="020F0302020204030204"/>
            </a:rPr>
            <a:t>Técnicas de ejecución</a:t>
          </a:r>
          <a:endParaRPr lang="es-EC" sz="1200" kern="1200" noProof="0" dirty="0"/>
        </a:p>
        <a:p>
          <a:pPr lvl="0" algn="l" defTabSz="533400" rtl="0">
            <a:lnSpc>
              <a:spcPct val="90000"/>
            </a:lnSpc>
            <a:spcBef>
              <a:spcPct val="0"/>
            </a:spcBef>
            <a:spcAft>
              <a:spcPct val="35000"/>
            </a:spcAft>
          </a:pPr>
          <a:r>
            <a:rPr lang="es-EC" sz="1200" kern="1200" noProof="0" dirty="0" smtClean="0">
              <a:latin typeface="Calibri Light" panose="020F0302020204030204"/>
            </a:rPr>
            <a:t>Elección de herramientas de preservación de </a:t>
          </a:r>
          <a:r>
            <a:rPr lang="es-EC" sz="1200" kern="1200" noProof="0" dirty="0" err="1" smtClean="0">
              <a:latin typeface="Calibri Light" panose="020F0302020204030204"/>
            </a:rPr>
            <a:t>inf</a:t>
          </a:r>
          <a:r>
            <a:rPr lang="es-EC" sz="1200" kern="1200" noProof="0" dirty="0" smtClean="0">
              <a:latin typeface="Calibri Light" panose="020F0302020204030204"/>
            </a:rPr>
            <a:t>.</a:t>
          </a:r>
          <a:endParaRPr lang="es-EC" sz="1200" kern="1200" noProof="0" dirty="0">
            <a:latin typeface="Calibri Light" panose="020F0302020204030204"/>
          </a:endParaRPr>
        </a:p>
        <a:p>
          <a:pPr lvl="0" algn="l" defTabSz="533400" rtl="0">
            <a:lnSpc>
              <a:spcPct val="90000"/>
            </a:lnSpc>
            <a:spcBef>
              <a:spcPct val="0"/>
            </a:spcBef>
            <a:spcAft>
              <a:spcPct val="35000"/>
            </a:spcAft>
          </a:pPr>
          <a:r>
            <a:rPr lang="es-EC" sz="1200" kern="1200" noProof="0" dirty="0" smtClean="0">
              <a:latin typeface="Calibri Light" panose="020F0302020204030204"/>
            </a:rPr>
            <a:t>Herramientas de auditoría de TI</a:t>
          </a:r>
          <a:endParaRPr lang="es-EC" sz="1200" kern="1200" noProof="0" dirty="0">
            <a:latin typeface="Calibri Light" panose="020F0302020204030204"/>
          </a:endParaRPr>
        </a:p>
      </dsp:txBody>
      <dsp:txXfrm>
        <a:off x="7304742" y="1135894"/>
        <a:ext cx="1253097" cy="20184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470C-F5DF-4929-98D5-C0FA990F1928}">
      <dsp:nvSpPr>
        <dsp:cNvPr id="0" name=""/>
        <dsp:cNvSpPr/>
      </dsp:nvSpPr>
      <dsp:spPr>
        <a:xfrm rot="5400000">
          <a:off x="-413317" y="413317"/>
          <a:ext cx="2755452" cy="19288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0" i="0" u="none" strike="noStrike" kern="1200" cap="none" baseline="0" noProof="0" dirty="0">
              <a:latin typeface="Calibri Light" panose="020F0302020204030204"/>
            </a:rPr>
            <a:t>IIA'S</a:t>
          </a:r>
          <a:endParaRPr lang="en-US" sz="5400" kern="1200" dirty="0"/>
        </a:p>
      </dsp:txBody>
      <dsp:txXfrm rot="-5400000">
        <a:off x="1" y="964407"/>
        <a:ext cx="1928816" cy="826636"/>
      </dsp:txXfrm>
    </dsp:sp>
    <dsp:sp modelId="{0D13DFC6-4E8E-4E21-BABA-17FFE615C1AB}">
      <dsp:nvSpPr>
        <dsp:cNvPr id="0" name=""/>
        <dsp:cNvSpPr/>
      </dsp:nvSpPr>
      <dsp:spPr>
        <a:xfrm rot="5400000">
          <a:off x="5326686" y="-3397869"/>
          <a:ext cx="1791043" cy="85867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a:latin typeface="Calibri Light" panose="020F0302020204030204"/>
            </a:rPr>
            <a:t>Desarrollo del plan de auditoría</a:t>
          </a:r>
          <a:endParaRPr lang="en-US" sz="3300" kern="1200" dirty="0"/>
        </a:p>
        <a:p>
          <a:pPr marL="285750" lvl="1" indent="-285750" algn="l" defTabSz="1466850" rtl="0">
            <a:lnSpc>
              <a:spcPct val="90000"/>
            </a:lnSpc>
            <a:spcBef>
              <a:spcPct val="0"/>
            </a:spcBef>
            <a:spcAft>
              <a:spcPct val="15000"/>
            </a:spcAft>
            <a:buChar char="••"/>
          </a:pPr>
          <a:r>
            <a:rPr lang="en-US" sz="3300" kern="1200" dirty="0">
              <a:latin typeface="Calibri Light" panose="020F0302020204030204"/>
            </a:rPr>
            <a:t>Desarrollo del plan </a:t>
          </a:r>
          <a:r>
            <a:rPr lang="en-US" sz="3300" kern="1200" dirty="0" err="1">
              <a:latin typeface="Calibri Light" panose="020F0302020204030204"/>
            </a:rPr>
            <a:t>estratégico</a:t>
          </a:r>
          <a:r>
            <a:rPr lang="en-US" sz="3300" kern="1200" dirty="0">
              <a:latin typeface="Calibri Light" panose="020F0302020204030204"/>
            </a:rPr>
            <a:t> de auditoría</a:t>
          </a:r>
          <a:endParaRPr lang="en-US" sz="3300" kern="1200" dirty="0"/>
        </a:p>
        <a:p>
          <a:pPr marL="285750" lvl="1" indent="-285750" algn="l" defTabSz="1466850" rtl="0">
            <a:lnSpc>
              <a:spcPct val="90000"/>
            </a:lnSpc>
            <a:spcBef>
              <a:spcPct val="0"/>
            </a:spcBef>
            <a:spcAft>
              <a:spcPct val="15000"/>
            </a:spcAft>
            <a:buChar char="••"/>
          </a:pPr>
          <a:r>
            <a:rPr lang="en-US" sz="3300" kern="1200" dirty="0" err="1">
              <a:latin typeface="Calibri Light" panose="020F0302020204030204"/>
            </a:rPr>
            <a:t>Estándares</a:t>
          </a:r>
          <a:endParaRPr lang="en-US" sz="3300" kern="1200" dirty="0"/>
        </a:p>
      </dsp:txBody>
      <dsp:txXfrm rot="-5400000">
        <a:off x="1928816" y="87433"/>
        <a:ext cx="8499351" cy="16161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BF981-E6BC-4B5F-8463-7D59F2C05A75}">
      <dsp:nvSpPr>
        <dsp:cNvPr id="0" name=""/>
        <dsp:cNvSpPr/>
      </dsp:nvSpPr>
      <dsp:spPr>
        <a:xfrm>
          <a:off x="638" y="0"/>
          <a:ext cx="2748609" cy="266556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b="1" i="0" u="none" strike="noStrike" kern="1200" cap="none" baseline="0" noProof="0" dirty="0">
              <a:latin typeface="Calibri Light"/>
              <a:cs typeface="Calibri Light"/>
            </a:rPr>
            <a:t>Desarrollo</a:t>
          </a:r>
        </a:p>
      </dsp:txBody>
      <dsp:txXfrm rot="16200000">
        <a:off x="-817380" y="818019"/>
        <a:ext cx="2185760" cy="549721"/>
      </dsp:txXfrm>
    </dsp:sp>
    <dsp:sp modelId="{1B973190-B184-4DAE-84AC-2F6CEA6D4E4F}">
      <dsp:nvSpPr>
        <dsp:cNvPr id="0" name=""/>
        <dsp:cNvSpPr/>
      </dsp:nvSpPr>
      <dsp:spPr>
        <a:xfrm>
          <a:off x="550360" y="0"/>
          <a:ext cx="2047713" cy="26655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rtl="0">
            <a:lnSpc>
              <a:spcPct val="90000"/>
            </a:lnSpc>
            <a:spcBef>
              <a:spcPct val="0"/>
            </a:spcBef>
            <a:spcAft>
              <a:spcPct val="35000"/>
            </a:spcAft>
          </a:pPr>
          <a:r>
            <a:rPr lang="en-US" sz="1600" kern="1200" dirty="0" err="1">
              <a:latin typeface="Calibri Light" panose="020F0302020204030204"/>
            </a:rPr>
            <a:t>Entender</a:t>
          </a:r>
          <a:r>
            <a:rPr lang="en-US" sz="1600" kern="1200" dirty="0">
              <a:latin typeface="Calibri Light" panose="020F0302020204030204"/>
            </a:rPr>
            <a:t> el </a:t>
          </a:r>
          <a:r>
            <a:rPr lang="en-US" sz="1600" kern="1200" dirty="0" err="1">
              <a:latin typeface="Calibri Light" panose="020F0302020204030204"/>
            </a:rPr>
            <a:t>negocio</a:t>
          </a:r>
          <a:endParaRPr lang="en-US" sz="1600" kern="1200" dirty="0" err="1"/>
        </a:p>
        <a:p>
          <a:pPr lvl="0" algn="l" defTabSz="711200" rtl="0">
            <a:lnSpc>
              <a:spcPct val="90000"/>
            </a:lnSpc>
            <a:spcBef>
              <a:spcPct val="0"/>
            </a:spcBef>
            <a:spcAft>
              <a:spcPct val="35000"/>
            </a:spcAft>
          </a:pPr>
          <a:r>
            <a:rPr lang="en-US" sz="1600" b="0" kern="1200" dirty="0" err="1">
              <a:latin typeface="Calibri Light" panose="020F0302020204030204"/>
            </a:rPr>
            <a:t>Definir</a:t>
          </a:r>
          <a:r>
            <a:rPr lang="en-US" sz="1600" b="0" kern="1200" dirty="0">
              <a:latin typeface="Calibri Light" panose="020F0302020204030204"/>
            </a:rPr>
            <a:t> </a:t>
          </a:r>
          <a:r>
            <a:rPr lang="en-US" sz="1600" b="0" kern="1200" dirty="0" err="1">
              <a:latin typeface="Calibri Light" panose="020F0302020204030204"/>
            </a:rPr>
            <a:t>universo</a:t>
          </a:r>
          <a:r>
            <a:rPr lang="en-US" sz="1600" b="0" kern="1200" dirty="0">
              <a:latin typeface="Calibri Light" panose="020F0302020204030204"/>
            </a:rPr>
            <a:t> TI</a:t>
          </a:r>
        </a:p>
        <a:p>
          <a:pPr lvl="0" algn="l" defTabSz="711200" rtl="0">
            <a:lnSpc>
              <a:spcPct val="90000"/>
            </a:lnSpc>
            <a:spcBef>
              <a:spcPct val="0"/>
            </a:spcBef>
            <a:spcAft>
              <a:spcPct val="35000"/>
            </a:spcAft>
          </a:pPr>
          <a:r>
            <a:rPr lang="en-US" sz="1600" b="0" kern="1200" dirty="0">
              <a:latin typeface="Calibri Light" panose="020F0302020204030204"/>
            </a:rPr>
            <a:t>Evaluación de riesgos</a:t>
          </a:r>
        </a:p>
        <a:p>
          <a:pPr lvl="0" algn="l" defTabSz="711200" rtl="0">
            <a:lnSpc>
              <a:spcPct val="90000"/>
            </a:lnSpc>
            <a:spcBef>
              <a:spcPct val="0"/>
            </a:spcBef>
            <a:spcAft>
              <a:spcPct val="35000"/>
            </a:spcAft>
          </a:pPr>
          <a:r>
            <a:rPr lang="en-US" sz="1600" b="0" kern="1200" dirty="0">
              <a:latin typeface="Calibri Light" panose="020F0302020204030204"/>
            </a:rPr>
            <a:t>Formalizar plan de auditoría</a:t>
          </a:r>
        </a:p>
      </dsp:txBody>
      <dsp:txXfrm>
        <a:off x="550360" y="0"/>
        <a:ext cx="2047713" cy="2665562"/>
      </dsp:txXfrm>
    </dsp:sp>
    <dsp:sp modelId="{886AED02-6213-4D3C-8102-6B8307E73AEE}">
      <dsp:nvSpPr>
        <dsp:cNvPr id="0" name=""/>
        <dsp:cNvSpPr/>
      </dsp:nvSpPr>
      <dsp:spPr>
        <a:xfrm>
          <a:off x="2845449" y="0"/>
          <a:ext cx="2748609" cy="266556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rtl="0">
            <a:lnSpc>
              <a:spcPct val="90000"/>
            </a:lnSpc>
            <a:spcBef>
              <a:spcPct val="0"/>
            </a:spcBef>
            <a:spcAft>
              <a:spcPct val="35000"/>
            </a:spcAft>
          </a:pPr>
          <a:r>
            <a:rPr lang="en-US" sz="2600" b="1" kern="1200" dirty="0">
              <a:latin typeface="Calibri Light" panose="020F0302020204030204"/>
            </a:rPr>
            <a:t>Plan estratégico</a:t>
          </a:r>
          <a:endParaRPr lang="en-US" sz="2600" kern="1200" dirty="0"/>
        </a:p>
      </dsp:txBody>
      <dsp:txXfrm rot="16200000">
        <a:off x="2027429" y="818019"/>
        <a:ext cx="2185760" cy="549721"/>
      </dsp:txXfrm>
    </dsp:sp>
    <dsp:sp modelId="{1E119B45-771D-420B-808C-15886A812E0D}">
      <dsp:nvSpPr>
        <dsp:cNvPr id="0" name=""/>
        <dsp:cNvSpPr/>
      </dsp:nvSpPr>
      <dsp:spPr>
        <a:xfrm rot="5400000">
          <a:off x="2663245" y="2079897"/>
          <a:ext cx="391893" cy="41229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E64DC-073A-4D5E-B7ED-509FE7F1C62D}">
      <dsp:nvSpPr>
        <dsp:cNvPr id="0" name=""/>
        <dsp:cNvSpPr/>
      </dsp:nvSpPr>
      <dsp:spPr>
        <a:xfrm>
          <a:off x="3395171" y="0"/>
          <a:ext cx="2047713" cy="26655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rtl="0">
            <a:lnSpc>
              <a:spcPct val="90000"/>
            </a:lnSpc>
            <a:spcBef>
              <a:spcPct val="0"/>
            </a:spcBef>
            <a:spcAft>
              <a:spcPct val="35000"/>
            </a:spcAft>
          </a:pPr>
          <a:r>
            <a:rPr lang="en-US" sz="1600" kern="1200" dirty="0" err="1">
              <a:latin typeface="Calibri Light" panose="020F0302020204030204"/>
            </a:rPr>
            <a:t>Objetivos</a:t>
          </a:r>
          <a:r>
            <a:rPr lang="en-US" sz="1600" kern="1200" dirty="0">
              <a:latin typeface="Calibri Light" panose="020F0302020204030204"/>
            </a:rPr>
            <a:t> y </a:t>
          </a:r>
          <a:r>
            <a:rPr lang="en-US" sz="1600" kern="1200" dirty="0" err="1">
              <a:latin typeface="Calibri Light" panose="020F0302020204030204"/>
            </a:rPr>
            <a:t>estrategias</a:t>
          </a:r>
          <a:r>
            <a:rPr lang="en-US" sz="1600" kern="1200" dirty="0">
              <a:latin typeface="Calibri Light" panose="020F0302020204030204"/>
            </a:rPr>
            <a:t> </a:t>
          </a:r>
          <a:r>
            <a:rPr lang="en-US" sz="1600" kern="1200" dirty="0" err="1">
              <a:latin typeface="Calibri Light" panose="020F0302020204030204"/>
            </a:rPr>
            <a:t>organizac</a:t>
          </a:r>
          <a:r>
            <a:rPr lang="en-US" sz="1600" kern="1200" dirty="0">
              <a:latin typeface="Calibri Light" panose="020F0302020204030204"/>
            </a:rPr>
            <a:t>.</a:t>
          </a:r>
          <a:endParaRPr lang="en-US" sz="1600" kern="1200" dirty="0"/>
        </a:p>
        <a:p>
          <a:pPr lvl="0" algn="l" defTabSz="711200" rtl="0">
            <a:lnSpc>
              <a:spcPct val="90000"/>
            </a:lnSpc>
            <a:spcBef>
              <a:spcPct val="0"/>
            </a:spcBef>
            <a:spcAft>
              <a:spcPct val="35000"/>
            </a:spcAft>
          </a:pPr>
          <a:r>
            <a:rPr lang="en-US" sz="1600" kern="1200" dirty="0" err="1">
              <a:latin typeface="Calibri Light" panose="020F0302020204030204"/>
            </a:rPr>
            <a:t>Necesidades</a:t>
          </a:r>
          <a:r>
            <a:rPr lang="en-US" sz="1600" kern="1200" dirty="0">
              <a:latin typeface="Calibri Light" panose="020F0302020204030204"/>
            </a:rPr>
            <a:t> stakeholders</a:t>
          </a:r>
          <a:endParaRPr lang="en-US" sz="1600" kern="1200" dirty="0"/>
        </a:p>
        <a:p>
          <a:pPr lvl="0" algn="l" defTabSz="711200" rtl="0">
            <a:lnSpc>
              <a:spcPct val="90000"/>
            </a:lnSpc>
            <a:spcBef>
              <a:spcPct val="0"/>
            </a:spcBef>
            <a:spcAft>
              <a:spcPct val="35000"/>
            </a:spcAft>
          </a:pPr>
          <a:r>
            <a:rPr lang="en-US" sz="1600" kern="1200" dirty="0" err="1">
              <a:latin typeface="Calibri Light" panose="020F0302020204030204"/>
            </a:rPr>
            <a:t>Identificar</a:t>
          </a:r>
          <a:r>
            <a:rPr lang="en-US" sz="1600" kern="1200" dirty="0">
              <a:latin typeface="Calibri Light" panose="020F0302020204030204"/>
            </a:rPr>
            <a:t> </a:t>
          </a:r>
          <a:r>
            <a:rPr lang="en-US" sz="1600" kern="1200" dirty="0" err="1">
              <a:latin typeface="Calibri Light" panose="020F0302020204030204"/>
            </a:rPr>
            <a:t>factores</a:t>
          </a:r>
          <a:r>
            <a:rPr lang="en-US" sz="1600" kern="1200" dirty="0">
              <a:latin typeface="Calibri Light" panose="020F0302020204030204"/>
            </a:rPr>
            <a:t> de éxito</a:t>
          </a:r>
        </a:p>
        <a:p>
          <a:pPr lvl="0" algn="l" defTabSz="711200" rtl="0">
            <a:lnSpc>
              <a:spcPct val="90000"/>
            </a:lnSpc>
            <a:spcBef>
              <a:spcPct val="0"/>
            </a:spcBef>
            <a:spcAft>
              <a:spcPct val="35000"/>
            </a:spcAft>
          </a:pPr>
          <a:r>
            <a:rPr lang="en-US" sz="1600" kern="1200" dirty="0" err="1">
              <a:latin typeface="Calibri Light" panose="020F0302020204030204"/>
            </a:rPr>
            <a:t>Análisis</a:t>
          </a:r>
          <a:r>
            <a:rPr lang="en-US" sz="1600" kern="1200" dirty="0">
              <a:latin typeface="Calibri Light" panose="020F0302020204030204"/>
            </a:rPr>
            <a:t> SWOT para </a:t>
          </a:r>
          <a:r>
            <a:rPr lang="en-US" sz="1600" kern="1200" dirty="0" err="1">
              <a:latin typeface="Calibri Light" panose="020F0302020204030204"/>
            </a:rPr>
            <a:t>factores</a:t>
          </a:r>
          <a:r>
            <a:rPr lang="en-US" sz="1600" kern="1200" dirty="0">
              <a:latin typeface="Calibri Light" panose="020F0302020204030204"/>
            </a:rPr>
            <a:t> de éxito</a:t>
          </a:r>
          <a:endParaRPr lang="en-US" sz="1600" kern="1200" dirty="0"/>
        </a:p>
        <a:p>
          <a:pPr lvl="0" algn="l" defTabSz="711200" rtl="0">
            <a:lnSpc>
              <a:spcPct val="90000"/>
            </a:lnSpc>
            <a:spcBef>
              <a:spcPct val="0"/>
            </a:spcBef>
            <a:spcAft>
              <a:spcPct val="35000"/>
            </a:spcAft>
          </a:pPr>
          <a:r>
            <a:rPr lang="en-US" sz="1600" b="0" kern="1200" dirty="0" err="1">
              <a:latin typeface="Calibri Light" panose="020F0302020204030204"/>
            </a:rPr>
            <a:t>Priorizar</a:t>
          </a:r>
          <a:r>
            <a:rPr lang="en-US" sz="1600" b="0" kern="1200" dirty="0">
              <a:latin typeface="Calibri Light" panose="020F0302020204030204"/>
            </a:rPr>
            <a:t> </a:t>
          </a:r>
          <a:r>
            <a:rPr lang="en-US" sz="1600" b="0" kern="1200" dirty="0" err="1">
              <a:latin typeface="Calibri Light" panose="020F0302020204030204"/>
            </a:rPr>
            <a:t>factores</a:t>
          </a:r>
          <a:r>
            <a:rPr lang="en-US" sz="1600" b="0" kern="1200" dirty="0">
              <a:latin typeface="Calibri Light" panose="020F0302020204030204"/>
            </a:rPr>
            <a:t> de éxito</a:t>
          </a:r>
        </a:p>
      </dsp:txBody>
      <dsp:txXfrm>
        <a:off x="3395171" y="0"/>
        <a:ext cx="2047713" cy="2665562"/>
      </dsp:txXfrm>
    </dsp:sp>
    <dsp:sp modelId="{54DE2DD1-B828-4340-AED9-D17CCE2F912A}">
      <dsp:nvSpPr>
        <dsp:cNvPr id="0" name=""/>
        <dsp:cNvSpPr/>
      </dsp:nvSpPr>
      <dsp:spPr>
        <a:xfrm>
          <a:off x="5690259" y="0"/>
          <a:ext cx="2748609" cy="2665562"/>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rtl="0">
            <a:lnSpc>
              <a:spcPct val="90000"/>
            </a:lnSpc>
            <a:spcBef>
              <a:spcPct val="0"/>
            </a:spcBef>
            <a:spcAft>
              <a:spcPct val="35000"/>
            </a:spcAft>
          </a:pPr>
          <a:r>
            <a:rPr lang="en-US" sz="2600" b="1" kern="1200" dirty="0">
              <a:latin typeface="Calibri Light" panose="020F0302020204030204"/>
            </a:rPr>
            <a:t>Estándares</a:t>
          </a:r>
        </a:p>
      </dsp:txBody>
      <dsp:txXfrm rot="16200000">
        <a:off x="4872240" y="818019"/>
        <a:ext cx="2185760" cy="549721"/>
      </dsp:txXfrm>
    </dsp:sp>
    <dsp:sp modelId="{79D62DAA-0277-421B-AFA7-5D3AEB881645}">
      <dsp:nvSpPr>
        <dsp:cNvPr id="0" name=""/>
        <dsp:cNvSpPr/>
      </dsp:nvSpPr>
      <dsp:spPr>
        <a:xfrm rot="5400000">
          <a:off x="5508056" y="2079897"/>
          <a:ext cx="391893" cy="412291"/>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9998C-618D-4FBA-A7ED-08743D265165}">
      <dsp:nvSpPr>
        <dsp:cNvPr id="0" name=""/>
        <dsp:cNvSpPr/>
      </dsp:nvSpPr>
      <dsp:spPr>
        <a:xfrm>
          <a:off x="6239981" y="0"/>
          <a:ext cx="2047713" cy="26655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b="1" kern="1200" dirty="0">
              <a:latin typeface="Calibri Light" panose="020F0302020204030204"/>
            </a:rPr>
            <a:t>Generales</a:t>
          </a:r>
        </a:p>
        <a:p>
          <a:pPr marL="114300" lvl="1" indent="-114300" algn="l" defTabSz="533400">
            <a:lnSpc>
              <a:spcPct val="90000"/>
            </a:lnSpc>
            <a:spcBef>
              <a:spcPct val="0"/>
            </a:spcBef>
            <a:spcAft>
              <a:spcPct val="15000"/>
            </a:spcAft>
            <a:buChar char="••"/>
          </a:pPr>
          <a:r>
            <a:rPr lang="en-US" sz="1200" b="0" kern="1200" dirty="0">
              <a:latin typeface="Calibri Light" panose="020F0302020204030204"/>
            </a:rPr>
            <a:t>Responsabilidad</a:t>
          </a:r>
        </a:p>
        <a:p>
          <a:pPr marL="114300" lvl="1" indent="-114300" algn="l" defTabSz="533400" rtl="0">
            <a:lnSpc>
              <a:spcPct val="90000"/>
            </a:lnSpc>
            <a:spcBef>
              <a:spcPct val="0"/>
            </a:spcBef>
            <a:spcAft>
              <a:spcPct val="15000"/>
            </a:spcAft>
            <a:buChar char="••"/>
          </a:pPr>
          <a:r>
            <a:rPr lang="en-US" sz="1200" b="0" kern="1200" dirty="0">
              <a:latin typeface="Calibri Light" panose="020F0302020204030204"/>
            </a:rPr>
            <a:t>Independencia y objetividad</a:t>
          </a:r>
        </a:p>
        <a:p>
          <a:pPr marL="114300" lvl="1" indent="-114300" algn="l" defTabSz="533400">
            <a:lnSpc>
              <a:spcPct val="90000"/>
            </a:lnSpc>
            <a:spcBef>
              <a:spcPct val="0"/>
            </a:spcBef>
            <a:spcAft>
              <a:spcPct val="15000"/>
            </a:spcAft>
            <a:buChar char="••"/>
          </a:pPr>
          <a:r>
            <a:rPr lang="en-US" sz="1200" b="0" kern="1200" dirty="0">
              <a:latin typeface="Calibri Light" panose="020F0302020204030204"/>
            </a:rPr>
            <a:t>Competencias</a:t>
          </a:r>
        </a:p>
        <a:p>
          <a:pPr marL="114300" lvl="1" indent="-114300" algn="l" defTabSz="533400" rtl="0">
            <a:lnSpc>
              <a:spcPct val="90000"/>
            </a:lnSpc>
            <a:spcBef>
              <a:spcPct val="0"/>
            </a:spcBef>
            <a:spcAft>
              <a:spcPct val="15000"/>
            </a:spcAft>
            <a:buChar char="••"/>
          </a:pPr>
          <a:r>
            <a:rPr lang="en-US" sz="1200" b="0" kern="1200" dirty="0">
              <a:latin typeface="Calibri Light" panose="020F0302020204030204"/>
            </a:rPr>
            <a:t>Aseguramiento de calidad</a:t>
          </a:r>
        </a:p>
        <a:p>
          <a:pPr lvl="0" algn="l" defTabSz="711200">
            <a:lnSpc>
              <a:spcPct val="90000"/>
            </a:lnSpc>
            <a:spcBef>
              <a:spcPct val="0"/>
            </a:spcBef>
            <a:spcAft>
              <a:spcPct val="35000"/>
            </a:spcAft>
          </a:pPr>
          <a:r>
            <a:rPr lang="en-US" sz="1600" b="1" kern="1200" dirty="0">
              <a:latin typeface="Calibri Light" panose="020F0302020204030204"/>
            </a:rPr>
            <a:t>Rendimiento</a:t>
          </a:r>
        </a:p>
        <a:p>
          <a:pPr marL="114300" lvl="1" indent="-114300" algn="l" defTabSz="533400" rtl="0">
            <a:lnSpc>
              <a:spcPct val="90000"/>
            </a:lnSpc>
            <a:spcBef>
              <a:spcPct val="0"/>
            </a:spcBef>
            <a:spcAft>
              <a:spcPct val="15000"/>
            </a:spcAft>
            <a:buChar char="••"/>
          </a:pPr>
          <a:r>
            <a:rPr lang="en-US" sz="1200" b="0" kern="1200" dirty="0">
              <a:latin typeface="Calibri Light" panose="020F0302020204030204"/>
            </a:rPr>
            <a:t>Gestión de activiades</a:t>
          </a:r>
        </a:p>
        <a:p>
          <a:pPr marL="114300" lvl="1" indent="-114300" algn="l" defTabSz="533400" rtl="0">
            <a:lnSpc>
              <a:spcPct val="90000"/>
            </a:lnSpc>
            <a:spcBef>
              <a:spcPct val="0"/>
            </a:spcBef>
            <a:spcAft>
              <a:spcPct val="15000"/>
            </a:spcAft>
            <a:buChar char="••"/>
          </a:pPr>
          <a:r>
            <a:rPr lang="en-US" sz="1200" b="0" kern="1200" dirty="0" err="1">
              <a:latin typeface="Calibri Light" panose="020F0302020204030204"/>
            </a:rPr>
            <a:t>Gestión</a:t>
          </a:r>
          <a:r>
            <a:rPr lang="en-US" sz="1200" b="0" kern="1200" dirty="0">
              <a:latin typeface="Calibri Light" panose="020F0302020204030204"/>
            </a:rPr>
            <a:t> de </a:t>
          </a:r>
          <a:r>
            <a:rPr lang="en-US" sz="1200" b="0" kern="1200" dirty="0" err="1">
              <a:latin typeface="Calibri Light" panose="020F0302020204030204"/>
            </a:rPr>
            <a:t>recursos</a:t>
          </a:r>
          <a:endParaRPr lang="en-US" sz="1200" b="0" kern="1200" dirty="0">
            <a:latin typeface="Calibri Light" panose="020F0302020204030204"/>
          </a:endParaRPr>
        </a:p>
        <a:p>
          <a:pPr marL="114300" lvl="1" indent="-114300" algn="l" defTabSz="533400">
            <a:lnSpc>
              <a:spcPct val="90000"/>
            </a:lnSpc>
            <a:spcBef>
              <a:spcPct val="0"/>
            </a:spcBef>
            <a:spcAft>
              <a:spcPct val="15000"/>
            </a:spcAft>
            <a:buChar char="••"/>
          </a:pPr>
          <a:r>
            <a:rPr lang="en-US" sz="1200" b="0" kern="1200" dirty="0">
              <a:latin typeface="Calibri Light" panose="020F0302020204030204"/>
            </a:rPr>
            <a:t>Gobernanza</a:t>
          </a:r>
        </a:p>
        <a:p>
          <a:pPr marL="114300" lvl="1" indent="-114300" algn="l" defTabSz="533400" rtl="0">
            <a:lnSpc>
              <a:spcPct val="90000"/>
            </a:lnSpc>
            <a:spcBef>
              <a:spcPct val="0"/>
            </a:spcBef>
            <a:spcAft>
              <a:spcPct val="15000"/>
            </a:spcAft>
            <a:buChar char="••"/>
          </a:pPr>
          <a:r>
            <a:rPr lang="en-US" sz="1200" b="0" kern="1200" dirty="0" err="1">
              <a:latin typeface="Calibri Light" panose="020F0302020204030204"/>
            </a:rPr>
            <a:t>Supervisión</a:t>
          </a:r>
          <a:r>
            <a:rPr lang="en-US" sz="1200" b="0" kern="1200" dirty="0">
              <a:latin typeface="Calibri Light" panose="020F0302020204030204"/>
            </a:rPr>
            <a:t> de </a:t>
          </a:r>
          <a:r>
            <a:rPr lang="en-US" sz="1200" b="0" kern="1200" dirty="0" err="1">
              <a:latin typeface="Calibri Light" panose="020F0302020204030204"/>
            </a:rPr>
            <a:t>información</a:t>
          </a:r>
        </a:p>
        <a:p>
          <a:pPr marL="114300" lvl="1" indent="-114300" algn="l" defTabSz="533400" rtl="0">
            <a:lnSpc>
              <a:spcPct val="90000"/>
            </a:lnSpc>
            <a:spcBef>
              <a:spcPct val="0"/>
            </a:spcBef>
            <a:spcAft>
              <a:spcPct val="15000"/>
            </a:spcAft>
            <a:buChar char="••"/>
          </a:pPr>
          <a:r>
            <a:rPr lang="en-US" sz="1200" b="0" kern="1200" dirty="0" err="1">
              <a:latin typeface="Calibri Light" panose="020F0302020204030204"/>
            </a:rPr>
            <a:t>Difusión</a:t>
          </a:r>
          <a:r>
            <a:rPr lang="en-US" sz="1200" b="0" kern="1200" dirty="0">
              <a:latin typeface="Calibri Light" panose="020F0302020204030204"/>
            </a:rPr>
            <a:t> de </a:t>
          </a:r>
          <a:r>
            <a:rPr lang="en-US" sz="1200" b="0" kern="1200" dirty="0" err="1">
              <a:latin typeface="Calibri Light" panose="020F0302020204030204"/>
            </a:rPr>
            <a:t>resultados</a:t>
          </a:r>
          <a:endParaRPr lang="en-US" sz="1200" b="0" kern="1200" dirty="0">
            <a:latin typeface="Calibri Light" panose="020F0302020204030204"/>
          </a:endParaRPr>
        </a:p>
        <a:p>
          <a:pPr marL="114300" lvl="1" indent="-114300" algn="l" defTabSz="533400">
            <a:lnSpc>
              <a:spcPct val="90000"/>
            </a:lnSpc>
            <a:spcBef>
              <a:spcPct val="0"/>
            </a:spcBef>
            <a:spcAft>
              <a:spcPct val="15000"/>
            </a:spcAft>
            <a:buChar char="••"/>
          </a:pPr>
          <a:r>
            <a:rPr lang="en-US" sz="1200" b="0" kern="1200" dirty="0">
              <a:latin typeface="Calibri Light" panose="020F0302020204030204"/>
            </a:rPr>
            <a:t>Monitoreo</a:t>
          </a:r>
        </a:p>
      </dsp:txBody>
      <dsp:txXfrm>
        <a:off x="6239981" y="0"/>
        <a:ext cx="2047713" cy="26655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AE860-3D0D-45CB-A5DF-16BD8D043407}">
      <dsp:nvSpPr>
        <dsp:cNvPr id="0" name=""/>
        <dsp:cNvSpPr/>
      </dsp:nvSpPr>
      <dsp:spPr>
        <a:xfrm>
          <a:off x="3080" y="152598"/>
          <a:ext cx="3753370" cy="150134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s-EC" sz="2800" kern="1200" noProof="0" dirty="0" smtClean="0">
              <a:latin typeface="Calibri Light" panose="020F0302020204030204"/>
            </a:rPr>
            <a:t>Identificar</a:t>
          </a:r>
          <a:r>
            <a:rPr lang="en-US" sz="2800" kern="1200" dirty="0" smtClean="0">
              <a:latin typeface="Calibri Light" panose="020F0302020204030204"/>
            </a:rPr>
            <a:t> </a:t>
          </a:r>
          <a:r>
            <a:rPr lang="es-EC" sz="2800" kern="1200" noProof="0" dirty="0" smtClean="0">
              <a:latin typeface="Calibri Light" panose="020F0302020204030204"/>
            </a:rPr>
            <a:t>características</a:t>
          </a:r>
          <a:r>
            <a:rPr lang="en-US" sz="2800" kern="1200" dirty="0" smtClean="0">
              <a:latin typeface="Calibri Light" panose="020F0302020204030204"/>
            </a:rPr>
            <a:t> </a:t>
          </a:r>
          <a:r>
            <a:rPr lang="es-EC" sz="2800" kern="1200" noProof="0" dirty="0" smtClean="0">
              <a:latin typeface="Calibri Light" panose="020F0302020204030204"/>
            </a:rPr>
            <a:t>comunes</a:t>
          </a:r>
          <a:endParaRPr lang="es-EC" sz="2800" b="0" i="0" u="none" strike="noStrike" kern="1200" cap="none" baseline="0" noProof="0" dirty="0">
            <a:solidFill>
              <a:srgbClr val="010000"/>
            </a:solidFill>
            <a:latin typeface="Calibri Light"/>
            <a:cs typeface="Calibri Light"/>
          </a:endParaRPr>
        </a:p>
      </dsp:txBody>
      <dsp:txXfrm>
        <a:off x="753754" y="152598"/>
        <a:ext cx="2252022" cy="1501348"/>
      </dsp:txXfrm>
    </dsp:sp>
    <dsp:sp modelId="{DC5D058C-BE43-4E16-BC64-DCE3DAB3F3F7}">
      <dsp:nvSpPr>
        <dsp:cNvPr id="0" name=""/>
        <dsp:cNvSpPr/>
      </dsp:nvSpPr>
      <dsp:spPr>
        <a:xfrm>
          <a:off x="3381114" y="152598"/>
          <a:ext cx="3753370" cy="150134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s-EC" sz="2800" kern="1200" noProof="0" dirty="0" smtClean="0">
              <a:latin typeface="Calibri Light" panose="020F0302020204030204"/>
            </a:rPr>
            <a:t>Establecer</a:t>
          </a:r>
          <a:r>
            <a:rPr lang="en-US" sz="2800" kern="1200" dirty="0" smtClean="0">
              <a:latin typeface="Calibri Light" panose="020F0302020204030204"/>
            </a:rPr>
            <a:t> </a:t>
          </a:r>
          <a:r>
            <a:rPr lang="es-EC" sz="2800" kern="1200" noProof="0" dirty="0" smtClean="0">
              <a:latin typeface="Calibri Light" panose="020F0302020204030204"/>
            </a:rPr>
            <a:t>características</a:t>
          </a:r>
          <a:r>
            <a:rPr lang="en-US" sz="2800" kern="1200" dirty="0" smtClean="0">
              <a:latin typeface="Calibri Light" panose="020F0302020204030204"/>
            </a:rPr>
            <a:t> </a:t>
          </a:r>
          <a:r>
            <a:rPr lang="es-EC" sz="2800" kern="1200" noProof="0" dirty="0" smtClean="0">
              <a:latin typeface="Calibri Light" panose="020F0302020204030204"/>
            </a:rPr>
            <a:t>asociadas</a:t>
          </a:r>
          <a:r>
            <a:rPr lang="en-US" sz="2800" kern="1200" dirty="0" smtClean="0">
              <a:latin typeface="Calibri Light" panose="020F0302020204030204"/>
            </a:rPr>
            <a:t> </a:t>
          </a:r>
          <a:r>
            <a:rPr lang="en-US" sz="2800" kern="1200" dirty="0">
              <a:latin typeface="Calibri Light" panose="020F0302020204030204"/>
            </a:rPr>
            <a:t>al RI</a:t>
          </a:r>
          <a:endParaRPr lang="en-US" sz="2800" kern="1200" dirty="0"/>
        </a:p>
      </dsp:txBody>
      <dsp:txXfrm>
        <a:off x="4131788" y="152598"/>
        <a:ext cx="2252022" cy="1501348"/>
      </dsp:txXfrm>
    </dsp:sp>
    <dsp:sp modelId="{34D9D0A7-B2A4-4C52-A845-3F4129090D69}">
      <dsp:nvSpPr>
        <dsp:cNvPr id="0" name=""/>
        <dsp:cNvSpPr/>
      </dsp:nvSpPr>
      <dsp:spPr>
        <a:xfrm>
          <a:off x="6759148" y="152598"/>
          <a:ext cx="3753370" cy="150134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s-EC" sz="2800" kern="1200" noProof="0" dirty="0" smtClean="0">
              <a:latin typeface="Calibri Light" panose="020F0302020204030204"/>
            </a:rPr>
            <a:t>Clasificación</a:t>
          </a:r>
          <a:r>
            <a:rPr lang="en-US" sz="2800" kern="1200" dirty="0" smtClean="0">
              <a:latin typeface="Calibri Light" panose="020F0302020204030204"/>
            </a:rPr>
            <a:t> </a:t>
          </a:r>
          <a:r>
            <a:rPr lang="es-EC" sz="2800" kern="1200" noProof="0" dirty="0" smtClean="0">
              <a:latin typeface="Calibri Light" panose="020F0302020204030204"/>
            </a:rPr>
            <a:t>parámetros</a:t>
          </a:r>
          <a:r>
            <a:rPr lang="en-US" sz="2800" kern="1200" dirty="0" smtClean="0">
              <a:latin typeface="Calibri Light" panose="020F0302020204030204"/>
            </a:rPr>
            <a:t> </a:t>
          </a:r>
          <a:r>
            <a:rPr lang="en-US" sz="2800" kern="1200" dirty="0" err="1" smtClean="0">
              <a:latin typeface="Calibri Light" panose="020F0302020204030204"/>
            </a:rPr>
            <a:t>en</a:t>
          </a:r>
          <a:r>
            <a:rPr lang="en-US" sz="2800" kern="1200" dirty="0" smtClean="0">
              <a:latin typeface="Calibri Light" panose="020F0302020204030204"/>
            </a:rPr>
            <a:t> </a:t>
          </a:r>
          <a:r>
            <a:rPr lang="es-EC" sz="2800" kern="1200" noProof="0" dirty="0" smtClean="0">
              <a:latin typeface="Calibri Light" panose="020F0302020204030204"/>
            </a:rPr>
            <a:t>fases</a:t>
          </a:r>
          <a:r>
            <a:rPr lang="en-US" sz="2800" kern="1200" dirty="0">
              <a:latin typeface="Calibri Light" panose="020F0302020204030204"/>
            </a:rPr>
            <a:t> </a:t>
          </a:r>
          <a:endParaRPr lang="en-US" sz="2800" kern="1200" dirty="0"/>
        </a:p>
      </dsp:txBody>
      <dsp:txXfrm>
        <a:off x="7509822" y="152598"/>
        <a:ext cx="2252022" cy="15013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D443-3348-4A05-9D5D-DF5B1B942F06}">
      <dsp:nvSpPr>
        <dsp:cNvPr id="0" name=""/>
        <dsp:cNvSpPr/>
      </dsp:nvSpPr>
      <dsp:spPr>
        <a:xfrm>
          <a:off x="2581510" y="1636145"/>
          <a:ext cx="1368003" cy="12632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C" sz="1600" kern="1200" noProof="0" dirty="0" smtClean="0"/>
            <a:t>Auditoría</a:t>
          </a:r>
          <a:r>
            <a:rPr lang="en-US" sz="1600" kern="1200" noProof="0" dirty="0" smtClean="0"/>
            <a:t> Informática</a:t>
          </a:r>
          <a:endParaRPr lang="en-US" sz="1600" kern="1200" noProof="0" dirty="0"/>
        </a:p>
      </dsp:txBody>
      <dsp:txXfrm>
        <a:off x="2781849" y="1821149"/>
        <a:ext cx="967325" cy="893281"/>
      </dsp:txXfrm>
    </dsp:sp>
    <dsp:sp modelId="{C7DC0E89-00D5-464D-8A09-D21188D8118C}">
      <dsp:nvSpPr>
        <dsp:cNvPr id="0" name=""/>
        <dsp:cNvSpPr/>
      </dsp:nvSpPr>
      <dsp:spPr>
        <a:xfrm rot="16200000">
          <a:off x="3074981" y="1428327"/>
          <a:ext cx="381059" cy="34576"/>
        </a:xfrm>
        <a:custGeom>
          <a:avLst/>
          <a:gdLst/>
          <a:ahLst/>
          <a:cxnLst/>
          <a:rect l="0" t="0" r="0" b="0"/>
          <a:pathLst>
            <a:path>
              <a:moveTo>
                <a:pt x="0" y="17288"/>
              </a:moveTo>
              <a:lnTo>
                <a:pt x="381059" y="1728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3255985" y="1436089"/>
        <a:ext cx="19052" cy="19052"/>
      </dsp:txXfrm>
    </dsp:sp>
    <dsp:sp modelId="{3B770A2E-24CD-4647-A119-CF650FB04D95}">
      <dsp:nvSpPr>
        <dsp:cNvPr id="0" name=""/>
        <dsp:cNvSpPr/>
      </dsp:nvSpPr>
      <dsp:spPr>
        <a:xfrm>
          <a:off x="2633867" y="-8203"/>
          <a:ext cx="1263289" cy="12632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noProof="0" dirty="0" smtClean="0"/>
            <a:t>Planeación</a:t>
          </a:r>
          <a:r>
            <a:rPr lang="en-US" sz="1400" kern="1200" noProof="0" dirty="0" smtClean="0"/>
            <a:t> de la AI</a:t>
          </a:r>
          <a:endParaRPr lang="en-US" sz="1400" kern="1200" noProof="0" dirty="0"/>
        </a:p>
      </dsp:txBody>
      <dsp:txXfrm>
        <a:off x="2818871" y="176801"/>
        <a:ext cx="893281" cy="893281"/>
      </dsp:txXfrm>
    </dsp:sp>
    <dsp:sp modelId="{14FADC1D-B999-455E-9A6D-62BAD5E690B9}">
      <dsp:nvSpPr>
        <dsp:cNvPr id="0" name=""/>
        <dsp:cNvSpPr/>
      </dsp:nvSpPr>
      <dsp:spPr>
        <a:xfrm rot="20520000">
          <a:off x="3907434" y="2019992"/>
          <a:ext cx="135026" cy="34576"/>
        </a:xfrm>
        <a:custGeom>
          <a:avLst/>
          <a:gdLst/>
          <a:ahLst/>
          <a:cxnLst/>
          <a:rect l="0" t="0" r="0" b="0"/>
          <a:pathLst>
            <a:path>
              <a:moveTo>
                <a:pt x="0" y="17288"/>
              </a:moveTo>
              <a:lnTo>
                <a:pt x="135026" y="1728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3971572" y="2033904"/>
        <a:ext cx="6751" cy="6751"/>
      </dsp:txXfrm>
    </dsp:sp>
    <dsp:sp modelId="{497C46DC-8B0D-4D03-A7BB-565885CB7A01}">
      <dsp:nvSpPr>
        <dsp:cNvPr id="0" name=""/>
        <dsp:cNvSpPr/>
      </dsp:nvSpPr>
      <dsp:spPr>
        <a:xfrm>
          <a:off x="3983381" y="1040619"/>
          <a:ext cx="1691999" cy="143807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noProof="0" dirty="0" smtClean="0"/>
            <a:t>Implementación</a:t>
          </a:r>
          <a:r>
            <a:rPr lang="en-US" sz="1400" kern="1200" noProof="0" dirty="0" smtClean="0"/>
            <a:t> del </a:t>
          </a:r>
          <a:r>
            <a:rPr lang="es-EC" sz="1400" kern="1200" noProof="0" dirty="0" smtClean="0"/>
            <a:t>programa</a:t>
          </a:r>
          <a:endParaRPr lang="es-EC" sz="1400" kern="1200" noProof="0" dirty="0"/>
        </a:p>
      </dsp:txBody>
      <dsp:txXfrm>
        <a:off x="4231169" y="1251221"/>
        <a:ext cx="1196423" cy="1016873"/>
      </dsp:txXfrm>
    </dsp:sp>
    <dsp:sp modelId="{8746CC02-55BE-477A-AE54-180F9BEA1EF6}">
      <dsp:nvSpPr>
        <dsp:cNvPr id="0" name=""/>
        <dsp:cNvSpPr/>
      </dsp:nvSpPr>
      <dsp:spPr>
        <a:xfrm rot="3240000">
          <a:off x="3584733" y="2896452"/>
          <a:ext cx="300178" cy="34576"/>
        </a:xfrm>
        <a:custGeom>
          <a:avLst/>
          <a:gdLst/>
          <a:ahLst/>
          <a:cxnLst/>
          <a:rect l="0" t="0" r="0" b="0"/>
          <a:pathLst>
            <a:path>
              <a:moveTo>
                <a:pt x="0" y="17288"/>
              </a:moveTo>
              <a:lnTo>
                <a:pt x="300178" y="1728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3727318" y="2906236"/>
        <a:ext cx="15008" cy="15008"/>
      </dsp:txXfrm>
    </dsp:sp>
    <dsp:sp modelId="{D2A8ED90-DF58-4C22-A3AC-7E64E3946AB8}">
      <dsp:nvSpPr>
        <dsp:cNvPr id="0" name=""/>
        <dsp:cNvSpPr/>
      </dsp:nvSpPr>
      <dsp:spPr>
        <a:xfrm>
          <a:off x="3512037" y="2914095"/>
          <a:ext cx="1439998" cy="136800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noProof="0" dirty="0" smtClean="0"/>
            <a:t>Obtención</a:t>
          </a:r>
          <a:r>
            <a:rPr lang="en-US" sz="1400" kern="1200" dirty="0" smtClean="0"/>
            <a:t> de Información</a:t>
          </a:r>
          <a:endParaRPr lang="en-US" sz="1400" kern="1200" noProof="0" dirty="0"/>
        </a:p>
      </dsp:txBody>
      <dsp:txXfrm>
        <a:off x="3722920" y="3114434"/>
        <a:ext cx="1018232" cy="967325"/>
      </dsp:txXfrm>
    </dsp:sp>
    <dsp:sp modelId="{7FEF7831-8CB5-4878-B6C8-D33C93D2C947}">
      <dsp:nvSpPr>
        <dsp:cNvPr id="0" name=""/>
        <dsp:cNvSpPr/>
      </dsp:nvSpPr>
      <dsp:spPr>
        <a:xfrm rot="7560000">
          <a:off x="2636138" y="2901534"/>
          <a:ext cx="312741" cy="34576"/>
        </a:xfrm>
        <a:custGeom>
          <a:avLst/>
          <a:gdLst/>
          <a:ahLst/>
          <a:cxnLst/>
          <a:rect l="0" t="0" r="0" b="0"/>
          <a:pathLst>
            <a:path>
              <a:moveTo>
                <a:pt x="0" y="17288"/>
              </a:moveTo>
              <a:lnTo>
                <a:pt x="312741" y="1728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784690" y="2911004"/>
        <a:ext cx="15637" cy="15637"/>
      </dsp:txXfrm>
    </dsp:sp>
    <dsp:sp modelId="{DB0D744F-3187-43E9-8A55-BB8D571D7CFD}">
      <dsp:nvSpPr>
        <dsp:cNvPr id="0" name=""/>
        <dsp:cNvSpPr/>
      </dsp:nvSpPr>
      <dsp:spPr>
        <a:xfrm>
          <a:off x="1578988" y="2932097"/>
          <a:ext cx="1439998" cy="133199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noProof="0" dirty="0" smtClean="0"/>
            <a:t>Análisis</a:t>
          </a:r>
          <a:r>
            <a:rPr lang="en-US" sz="1400" kern="1200" dirty="0" smtClean="0"/>
            <a:t>, </a:t>
          </a:r>
          <a:r>
            <a:rPr lang="es-EC" sz="1400" kern="1200" noProof="0" dirty="0" smtClean="0"/>
            <a:t>clasificación</a:t>
          </a:r>
          <a:r>
            <a:rPr lang="en-US" sz="1400" kern="1200" dirty="0" smtClean="0"/>
            <a:t> y </a:t>
          </a:r>
          <a:r>
            <a:rPr lang="es-EC" sz="1400" kern="1200" noProof="0" dirty="0" smtClean="0"/>
            <a:t>evaluación</a:t>
          </a:r>
          <a:r>
            <a:rPr lang="en-US" sz="1400" kern="1200" dirty="0" smtClean="0"/>
            <a:t> de </a:t>
          </a:r>
          <a:r>
            <a:rPr lang="es-EC" sz="1400" kern="1200" noProof="0" dirty="0" smtClean="0"/>
            <a:t>información</a:t>
          </a:r>
          <a:endParaRPr lang="es-EC" sz="1400" kern="1200" noProof="0" dirty="0"/>
        </a:p>
      </dsp:txBody>
      <dsp:txXfrm>
        <a:off x="1789871" y="3127164"/>
        <a:ext cx="1018232" cy="941865"/>
      </dsp:txXfrm>
    </dsp:sp>
    <dsp:sp modelId="{9AF9F488-2727-49A6-87CE-4BB52D502B29}">
      <dsp:nvSpPr>
        <dsp:cNvPr id="0" name=""/>
        <dsp:cNvSpPr/>
      </dsp:nvSpPr>
      <dsp:spPr>
        <a:xfrm rot="11880000">
          <a:off x="2452242" y="2014239"/>
          <a:ext cx="172257" cy="34576"/>
        </a:xfrm>
        <a:custGeom>
          <a:avLst/>
          <a:gdLst/>
          <a:ahLst/>
          <a:cxnLst/>
          <a:rect l="0" t="0" r="0" b="0"/>
          <a:pathLst>
            <a:path>
              <a:moveTo>
                <a:pt x="0" y="17288"/>
              </a:moveTo>
              <a:lnTo>
                <a:pt x="172257" y="1728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534064" y="2027221"/>
        <a:ext cx="8612" cy="8612"/>
      </dsp:txXfrm>
    </dsp:sp>
    <dsp:sp modelId="{4D604F42-0EF7-4009-8CF3-8B4A3ECD7E7D}">
      <dsp:nvSpPr>
        <dsp:cNvPr id="0" name=""/>
        <dsp:cNvSpPr/>
      </dsp:nvSpPr>
      <dsp:spPr>
        <a:xfrm>
          <a:off x="901134" y="1023205"/>
          <a:ext cx="1601017" cy="1472906"/>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In</a:t>
          </a:r>
          <a:r>
            <a:rPr lang="es-EC" sz="1400" kern="1200" noProof="0" dirty="0" smtClean="0"/>
            <a:t>forme</a:t>
          </a:r>
          <a:r>
            <a:rPr lang="en-US" sz="1400" kern="1200" dirty="0" smtClean="0"/>
            <a:t>, </a:t>
          </a:r>
          <a:r>
            <a:rPr lang="es-EC" sz="1400" kern="1200" noProof="0" dirty="0" smtClean="0"/>
            <a:t>desarrollo</a:t>
          </a:r>
          <a:r>
            <a:rPr lang="en-US" sz="1400" kern="1200" dirty="0" smtClean="0"/>
            <a:t> y </a:t>
          </a:r>
          <a:r>
            <a:rPr lang="es-EC" sz="1400" kern="1200" noProof="0" dirty="0" smtClean="0"/>
            <a:t>presentación</a:t>
          </a:r>
          <a:r>
            <a:rPr lang="en-US" sz="1400" kern="1200" dirty="0" smtClean="0"/>
            <a:t> del </a:t>
          </a:r>
          <a:r>
            <a:rPr lang="es-EC" sz="1400" kern="1200" noProof="0" dirty="0" smtClean="0"/>
            <a:t>informe</a:t>
          </a:r>
          <a:r>
            <a:rPr lang="en-US" sz="1400" kern="1200" dirty="0" smtClean="0"/>
            <a:t> final</a:t>
          </a:r>
          <a:endParaRPr lang="en-US" sz="1400" kern="1200" noProof="0" dirty="0"/>
        </a:p>
      </dsp:txBody>
      <dsp:txXfrm>
        <a:off x="1135598" y="1238907"/>
        <a:ext cx="1132089" cy="10415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1BA87-7D01-4CA1-B810-F01956BD2BDB}">
      <dsp:nvSpPr>
        <dsp:cNvPr id="0" name=""/>
        <dsp:cNvSpPr/>
      </dsp:nvSpPr>
      <dsp:spPr>
        <a:xfrm>
          <a:off x="1661071" y="345425"/>
          <a:ext cx="3577850" cy="4093561"/>
        </a:xfrm>
        <a:prstGeom prst="blockArc">
          <a:avLst>
            <a:gd name="adj1" fmla="val 12677943"/>
            <a:gd name="adj2" fmla="val 16360957"/>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B20E2-E4C7-4956-BCE6-8DBFFAF26F56}">
      <dsp:nvSpPr>
        <dsp:cNvPr id="0" name=""/>
        <dsp:cNvSpPr/>
      </dsp:nvSpPr>
      <dsp:spPr>
        <a:xfrm>
          <a:off x="1393497" y="601531"/>
          <a:ext cx="4075278" cy="3751411"/>
        </a:xfrm>
        <a:prstGeom prst="blockArc">
          <a:avLst>
            <a:gd name="adj1" fmla="val 8961099"/>
            <a:gd name="adj2" fmla="val 12961192"/>
            <a:gd name="adj3" fmla="val 451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7BB65-6A91-4DFF-B89D-2A65955F31D0}">
      <dsp:nvSpPr>
        <dsp:cNvPr id="0" name=""/>
        <dsp:cNvSpPr/>
      </dsp:nvSpPr>
      <dsp:spPr>
        <a:xfrm>
          <a:off x="1445372" y="379395"/>
          <a:ext cx="3841180" cy="3992093"/>
        </a:xfrm>
        <a:prstGeom prst="blockArc">
          <a:avLst>
            <a:gd name="adj1" fmla="val 4932133"/>
            <a:gd name="adj2" fmla="val 8723408"/>
            <a:gd name="adj3" fmla="val 451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033EA-CF5D-43EA-8744-F76E3AD7CC8D}">
      <dsp:nvSpPr>
        <dsp:cNvPr id="0" name=""/>
        <dsp:cNvSpPr/>
      </dsp:nvSpPr>
      <dsp:spPr>
        <a:xfrm>
          <a:off x="1322448" y="381241"/>
          <a:ext cx="4561508" cy="3956064"/>
        </a:xfrm>
        <a:prstGeom prst="blockArc">
          <a:avLst>
            <a:gd name="adj1" fmla="val 1800000"/>
            <a:gd name="adj2" fmla="val 5400012"/>
            <a:gd name="adj3" fmla="val 451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0C87E-0D4C-483B-8292-80F4AB857E09}">
      <dsp:nvSpPr>
        <dsp:cNvPr id="0" name=""/>
        <dsp:cNvSpPr/>
      </dsp:nvSpPr>
      <dsp:spPr>
        <a:xfrm>
          <a:off x="1854057" y="504810"/>
          <a:ext cx="3577850" cy="3577850"/>
        </a:xfrm>
        <a:prstGeom prst="blockArc">
          <a:avLst>
            <a:gd name="adj1" fmla="val 19849698"/>
            <a:gd name="adj2" fmla="val 1950744"/>
            <a:gd name="adj3" fmla="val 45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340D9-F132-4AB0-BEE7-38DBAC307F5B}">
      <dsp:nvSpPr>
        <dsp:cNvPr id="0" name=""/>
        <dsp:cNvSpPr/>
      </dsp:nvSpPr>
      <dsp:spPr>
        <a:xfrm>
          <a:off x="1764964" y="463371"/>
          <a:ext cx="3830303" cy="3787440"/>
        </a:xfrm>
        <a:prstGeom prst="blockArc">
          <a:avLst>
            <a:gd name="adj1" fmla="val 16028257"/>
            <a:gd name="adj2" fmla="val 19705304"/>
            <a:gd name="adj3" fmla="val 451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6A30E-88C1-41F7-888A-EF31D9222AAF}">
      <dsp:nvSpPr>
        <dsp:cNvPr id="0" name=""/>
        <dsp:cNvSpPr/>
      </dsp:nvSpPr>
      <dsp:spPr>
        <a:xfrm>
          <a:off x="2801489" y="1557559"/>
          <a:ext cx="1603428" cy="16034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Planeación de la Auditoría de TI</a:t>
          </a:r>
        </a:p>
      </dsp:txBody>
      <dsp:txXfrm>
        <a:off x="3036306" y="1792376"/>
        <a:ext cx="1133794" cy="1133794"/>
      </dsp:txXfrm>
    </dsp:sp>
    <dsp:sp modelId="{C2D1668D-A9C2-4F8E-A415-99F4E1D441AF}">
      <dsp:nvSpPr>
        <dsp:cNvPr id="0" name=""/>
        <dsp:cNvSpPr/>
      </dsp:nvSpPr>
      <dsp:spPr>
        <a:xfrm>
          <a:off x="2814416" y="-117974"/>
          <a:ext cx="1556768" cy="145745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C-101 Planificación del proceso de auditoría basado en riesgos</a:t>
          </a:r>
        </a:p>
      </dsp:txBody>
      <dsp:txXfrm>
        <a:off x="3042399" y="95466"/>
        <a:ext cx="1100802" cy="1030578"/>
      </dsp:txXfrm>
    </dsp:sp>
    <dsp:sp modelId="{4E1AA318-9928-44EE-8901-F38882C53C95}">
      <dsp:nvSpPr>
        <dsp:cNvPr id="0" name=""/>
        <dsp:cNvSpPr/>
      </dsp:nvSpPr>
      <dsp:spPr>
        <a:xfrm>
          <a:off x="4323726" y="685460"/>
          <a:ext cx="1691994" cy="151199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C-102 Establecimiento de objetivos para el proceso de auditoría</a:t>
          </a:r>
        </a:p>
      </dsp:txBody>
      <dsp:txXfrm>
        <a:off x="4571513" y="906887"/>
        <a:ext cx="1196420" cy="1069141"/>
      </dsp:txXfrm>
    </dsp:sp>
    <dsp:sp modelId="{F5652656-2FF1-42B9-BEB7-A6473BA99750}">
      <dsp:nvSpPr>
        <dsp:cNvPr id="0" name=""/>
        <dsp:cNvSpPr/>
      </dsp:nvSpPr>
      <dsp:spPr>
        <a:xfrm>
          <a:off x="4271467" y="2451737"/>
          <a:ext cx="1691994" cy="156359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C-103 Establecimiento de procedimientos para el proceso de auditoría</a:t>
          </a:r>
        </a:p>
      </dsp:txBody>
      <dsp:txXfrm>
        <a:off x="4519254" y="2680720"/>
        <a:ext cx="1196420" cy="1105626"/>
      </dsp:txXfrm>
    </dsp:sp>
    <dsp:sp modelId="{1BBC9648-4F15-4967-97BD-DA9B53DE14AD}">
      <dsp:nvSpPr>
        <dsp:cNvPr id="0" name=""/>
        <dsp:cNvSpPr/>
      </dsp:nvSpPr>
      <dsp:spPr>
        <a:xfrm>
          <a:off x="2885770" y="3474585"/>
          <a:ext cx="1434853" cy="126641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C-104 Gestión de recursos para el proceso de auditoría</a:t>
          </a:r>
        </a:p>
      </dsp:txBody>
      <dsp:txXfrm>
        <a:off x="3095899" y="3660047"/>
        <a:ext cx="1014595" cy="895490"/>
      </dsp:txXfrm>
    </dsp:sp>
    <dsp:sp modelId="{C71B7DA8-4242-4E46-B1CC-DDE63D03679A}">
      <dsp:nvSpPr>
        <dsp:cNvPr id="0" name=""/>
        <dsp:cNvSpPr/>
      </dsp:nvSpPr>
      <dsp:spPr>
        <a:xfrm>
          <a:off x="1080867" y="2600439"/>
          <a:ext cx="1691994" cy="153627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C-105 Selección de miembros del equipo auditor para el proceso de auditoría</a:t>
          </a:r>
        </a:p>
      </dsp:txBody>
      <dsp:txXfrm>
        <a:off x="1328654" y="2825421"/>
        <a:ext cx="1196420" cy="1086309"/>
      </dsp:txXfrm>
    </dsp:sp>
    <dsp:sp modelId="{50D99D66-F0C3-486F-ACED-9C3BDEEDE27D}">
      <dsp:nvSpPr>
        <dsp:cNvPr id="0" name=""/>
        <dsp:cNvSpPr/>
      </dsp:nvSpPr>
      <dsp:spPr>
        <a:xfrm>
          <a:off x="1150110" y="648789"/>
          <a:ext cx="1733602" cy="160040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C-106 Asignación de responsabilidades a los miembros del equipo auditor</a:t>
          </a:r>
        </a:p>
      </dsp:txBody>
      <dsp:txXfrm>
        <a:off x="1403990" y="883163"/>
        <a:ext cx="1225842" cy="11316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1BA87-7D01-4CA1-B810-F01956BD2BDB}">
      <dsp:nvSpPr>
        <dsp:cNvPr id="0" name=""/>
        <dsp:cNvSpPr/>
      </dsp:nvSpPr>
      <dsp:spPr>
        <a:xfrm>
          <a:off x="1396325" y="436535"/>
          <a:ext cx="3578129" cy="4093881"/>
        </a:xfrm>
        <a:prstGeom prst="blockArc">
          <a:avLst>
            <a:gd name="adj1" fmla="val 12903687"/>
            <a:gd name="adj2" fmla="val 16574068"/>
            <a:gd name="adj3" fmla="val 452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B20E2-E4C7-4956-BCE6-8DBFFAF26F56}">
      <dsp:nvSpPr>
        <dsp:cNvPr id="0" name=""/>
        <dsp:cNvSpPr/>
      </dsp:nvSpPr>
      <dsp:spPr>
        <a:xfrm>
          <a:off x="1202385" y="524625"/>
          <a:ext cx="4075597" cy="3751705"/>
        </a:xfrm>
        <a:prstGeom prst="blockArc">
          <a:avLst>
            <a:gd name="adj1" fmla="val 8935893"/>
            <a:gd name="adj2" fmla="val 12708136"/>
            <a:gd name="adj3" fmla="val 452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7BB65-6A91-4DFF-B89D-2A65955F31D0}">
      <dsp:nvSpPr>
        <dsp:cNvPr id="0" name=""/>
        <dsp:cNvSpPr/>
      </dsp:nvSpPr>
      <dsp:spPr>
        <a:xfrm>
          <a:off x="1260842" y="313480"/>
          <a:ext cx="3841480" cy="3992405"/>
        </a:xfrm>
        <a:prstGeom prst="blockArc">
          <a:avLst>
            <a:gd name="adj1" fmla="val 4932133"/>
            <a:gd name="adj2" fmla="val 8723408"/>
            <a:gd name="adj3" fmla="val 452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033EA-CF5D-43EA-8744-F76E3AD7CC8D}">
      <dsp:nvSpPr>
        <dsp:cNvPr id="0" name=""/>
        <dsp:cNvSpPr/>
      </dsp:nvSpPr>
      <dsp:spPr>
        <a:xfrm>
          <a:off x="1244786" y="318596"/>
          <a:ext cx="4561865" cy="3956374"/>
        </a:xfrm>
        <a:prstGeom prst="blockArc">
          <a:avLst>
            <a:gd name="adj1" fmla="val 1973081"/>
            <a:gd name="adj2" fmla="val 5610272"/>
            <a:gd name="adj3" fmla="val 452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0C87E-0D4C-483B-8292-80F4AB857E09}">
      <dsp:nvSpPr>
        <dsp:cNvPr id="0" name=""/>
        <dsp:cNvSpPr/>
      </dsp:nvSpPr>
      <dsp:spPr>
        <a:xfrm>
          <a:off x="1713144" y="545107"/>
          <a:ext cx="3578129" cy="3578129"/>
        </a:xfrm>
        <a:prstGeom prst="blockArc">
          <a:avLst>
            <a:gd name="adj1" fmla="val 19885021"/>
            <a:gd name="adj2" fmla="val 1886249"/>
            <a:gd name="adj3" fmla="val 452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340D9-F132-4AB0-BEE7-38DBAC307F5B}">
      <dsp:nvSpPr>
        <dsp:cNvPr id="0" name=""/>
        <dsp:cNvSpPr/>
      </dsp:nvSpPr>
      <dsp:spPr>
        <a:xfrm>
          <a:off x="1676136" y="586538"/>
          <a:ext cx="3830602" cy="3787736"/>
        </a:xfrm>
        <a:prstGeom prst="blockArc">
          <a:avLst>
            <a:gd name="adj1" fmla="val 15773957"/>
            <a:gd name="adj2" fmla="val 19548099"/>
            <a:gd name="adj3" fmla="val 452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6A30E-88C1-41F7-888A-EF31D9222AAF}">
      <dsp:nvSpPr>
        <dsp:cNvPr id="0" name=""/>
        <dsp:cNvSpPr/>
      </dsp:nvSpPr>
      <dsp:spPr>
        <a:xfrm>
          <a:off x="2241875" y="1795884"/>
          <a:ext cx="2232007" cy="11520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t>Etapa de Implementación</a:t>
          </a:r>
          <a:endParaRPr lang="es-ES" sz="1800" kern="1200" dirty="0"/>
        </a:p>
      </dsp:txBody>
      <dsp:txXfrm>
        <a:off x="2568745" y="1964591"/>
        <a:ext cx="1578267" cy="814591"/>
      </dsp:txXfrm>
    </dsp:sp>
    <dsp:sp modelId="{C2D1668D-A9C2-4F8E-A415-99F4E1D441AF}">
      <dsp:nvSpPr>
        <dsp:cNvPr id="0" name=""/>
        <dsp:cNvSpPr/>
      </dsp:nvSpPr>
      <dsp:spPr>
        <a:xfrm>
          <a:off x="2619283" y="97200"/>
          <a:ext cx="1512002" cy="129600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C-201Análisis de aptitudes a los miembros del equipo auditor</a:t>
          </a:r>
        </a:p>
      </dsp:txBody>
      <dsp:txXfrm>
        <a:off x="2840711" y="286995"/>
        <a:ext cx="1069146" cy="916410"/>
      </dsp:txXfrm>
    </dsp:sp>
    <dsp:sp modelId="{4E1AA318-9928-44EE-8901-F38882C53C95}">
      <dsp:nvSpPr>
        <dsp:cNvPr id="0" name=""/>
        <dsp:cNvSpPr/>
      </dsp:nvSpPr>
      <dsp:spPr>
        <a:xfrm>
          <a:off x="4083715" y="705580"/>
          <a:ext cx="1907997" cy="158399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C-202 Definición de roles y responsabilidades al administrador del proceso de auditoría</a:t>
          </a:r>
        </a:p>
      </dsp:txBody>
      <dsp:txXfrm>
        <a:off x="4363135" y="937551"/>
        <a:ext cx="1349157" cy="1120057"/>
      </dsp:txXfrm>
    </dsp:sp>
    <dsp:sp modelId="{F5652656-2FF1-42B9-BEB7-A6473BA99750}">
      <dsp:nvSpPr>
        <dsp:cNvPr id="0" name=""/>
        <dsp:cNvSpPr/>
      </dsp:nvSpPr>
      <dsp:spPr>
        <a:xfrm>
          <a:off x="4166148" y="2490194"/>
          <a:ext cx="1655996" cy="151200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C-203 Control de competencias a los miembros del equipo auditor</a:t>
          </a:r>
        </a:p>
      </dsp:txBody>
      <dsp:txXfrm>
        <a:off x="4408663" y="2711622"/>
        <a:ext cx="1170966" cy="1069146"/>
      </dsp:txXfrm>
    </dsp:sp>
    <dsp:sp modelId="{1BBC9648-4F15-4967-97BD-DA9B53DE14AD}">
      <dsp:nvSpPr>
        <dsp:cNvPr id="0" name=""/>
        <dsp:cNvSpPr/>
      </dsp:nvSpPr>
      <dsp:spPr>
        <a:xfrm>
          <a:off x="2662828" y="3358132"/>
          <a:ext cx="1512002" cy="136799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C-204 Seguimiento al proceso de auditoría</a:t>
          </a:r>
        </a:p>
      </dsp:txBody>
      <dsp:txXfrm>
        <a:off x="2884256" y="3558471"/>
        <a:ext cx="1069146" cy="967319"/>
      </dsp:txXfrm>
    </dsp:sp>
    <dsp:sp modelId="{C71B7DA8-4242-4E46-B1CC-DDE63D03679A}">
      <dsp:nvSpPr>
        <dsp:cNvPr id="0" name=""/>
        <dsp:cNvSpPr/>
      </dsp:nvSpPr>
      <dsp:spPr>
        <a:xfrm>
          <a:off x="950403" y="2564870"/>
          <a:ext cx="1583999" cy="147600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C-205 Supervisión de cumplimiento al proceso de auditoría</a:t>
          </a:r>
        </a:p>
      </dsp:txBody>
      <dsp:txXfrm>
        <a:off x="1182374" y="2781026"/>
        <a:ext cx="1120057" cy="1043692"/>
      </dsp:txXfrm>
    </dsp:sp>
    <dsp:sp modelId="{50D99D66-F0C3-486F-ACED-9C3BDEEDE27D}">
      <dsp:nvSpPr>
        <dsp:cNvPr id="0" name=""/>
        <dsp:cNvSpPr/>
      </dsp:nvSpPr>
      <dsp:spPr>
        <a:xfrm>
          <a:off x="890080" y="740973"/>
          <a:ext cx="1728004" cy="147600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C-206 Gestionar registros del programa de auditoría</a:t>
          </a:r>
        </a:p>
      </dsp:txBody>
      <dsp:txXfrm>
        <a:off x="1143140" y="957129"/>
        <a:ext cx="1221884" cy="10436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7BB65-6A91-4DFF-B89D-2A65955F31D0}">
      <dsp:nvSpPr>
        <dsp:cNvPr id="0" name=""/>
        <dsp:cNvSpPr/>
      </dsp:nvSpPr>
      <dsp:spPr>
        <a:xfrm>
          <a:off x="1469746" y="798581"/>
          <a:ext cx="3558744" cy="3558744"/>
        </a:xfrm>
        <a:prstGeom prst="blockArc">
          <a:avLst>
            <a:gd name="adj1" fmla="val 11086167"/>
            <a:gd name="adj2" fmla="val 16418729"/>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033EA-CF5D-43EA-8744-F76E3AD7CC8D}">
      <dsp:nvSpPr>
        <dsp:cNvPr id="0" name=""/>
        <dsp:cNvSpPr/>
      </dsp:nvSpPr>
      <dsp:spPr>
        <a:xfrm>
          <a:off x="1584309" y="404952"/>
          <a:ext cx="3558744" cy="3558744"/>
        </a:xfrm>
        <a:prstGeom prst="blockArc">
          <a:avLst>
            <a:gd name="adj1" fmla="val 5183964"/>
            <a:gd name="adj2" fmla="val 10548214"/>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0C87E-0D4C-483B-8292-80F4AB857E09}">
      <dsp:nvSpPr>
        <dsp:cNvPr id="0" name=""/>
        <dsp:cNvSpPr/>
      </dsp:nvSpPr>
      <dsp:spPr>
        <a:xfrm>
          <a:off x="1811286" y="405519"/>
          <a:ext cx="3558744" cy="3558744"/>
        </a:xfrm>
        <a:prstGeom prst="blockArc">
          <a:avLst>
            <a:gd name="adj1" fmla="val 250661"/>
            <a:gd name="adj2" fmla="val 5633214"/>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340D9-F132-4AB0-BEE7-38DBAC307F5B}">
      <dsp:nvSpPr>
        <dsp:cNvPr id="0" name=""/>
        <dsp:cNvSpPr/>
      </dsp:nvSpPr>
      <dsp:spPr>
        <a:xfrm>
          <a:off x="1812638" y="676085"/>
          <a:ext cx="3558744" cy="3558744"/>
        </a:xfrm>
        <a:prstGeom prst="blockArc">
          <a:avLst>
            <a:gd name="adj1" fmla="val 15964105"/>
            <a:gd name="adj2" fmla="val 21314971"/>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6A30E-88C1-41F7-888A-EF31D9222AAF}">
      <dsp:nvSpPr>
        <dsp:cNvPr id="0" name=""/>
        <dsp:cNvSpPr/>
      </dsp:nvSpPr>
      <dsp:spPr>
        <a:xfrm>
          <a:off x="2541014" y="1504134"/>
          <a:ext cx="1863644" cy="16147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a:t>Etapa de Obtención de Información</a:t>
          </a:r>
        </a:p>
      </dsp:txBody>
      <dsp:txXfrm>
        <a:off x="2813938" y="1740610"/>
        <a:ext cx="1317796" cy="1141804"/>
      </dsp:txXfrm>
    </dsp:sp>
    <dsp:sp modelId="{C2D1668D-A9C2-4F8E-A415-99F4E1D441AF}">
      <dsp:nvSpPr>
        <dsp:cNvPr id="0" name=""/>
        <dsp:cNvSpPr/>
      </dsp:nvSpPr>
      <dsp:spPr>
        <a:xfrm>
          <a:off x="2698834" y="1432"/>
          <a:ext cx="1548004" cy="144000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C-301 Recolección y comprobación de evidencias del proceso de auditoría</a:t>
          </a:r>
        </a:p>
      </dsp:txBody>
      <dsp:txXfrm>
        <a:off x="2925534" y="212315"/>
        <a:ext cx="1094604" cy="1018235"/>
      </dsp:txXfrm>
    </dsp:sp>
    <dsp:sp modelId="{4E1AA318-9928-44EE-8901-F38882C53C95}">
      <dsp:nvSpPr>
        <dsp:cNvPr id="0" name=""/>
        <dsp:cNvSpPr/>
      </dsp:nvSpPr>
      <dsp:spPr>
        <a:xfrm>
          <a:off x="4568156" y="1609510"/>
          <a:ext cx="1511996" cy="140400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C-302 Materialidad durante el proceso de auditoría</a:t>
          </a:r>
        </a:p>
      </dsp:txBody>
      <dsp:txXfrm>
        <a:off x="4789583" y="1815122"/>
        <a:ext cx="1069142" cy="992780"/>
      </dsp:txXfrm>
    </dsp:sp>
    <dsp:sp modelId="{F5652656-2FF1-42B9-BEB7-A6473BA99750}">
      <dsp:nvSpPr>
        <dsp:cNvPr id="0" name=""/>
        <dsp:cNvSpPr/>
      </dsp:nvSpPr>
      <dsp:spPr>
        <a:xfrm>
          <a:off x="2662837" y="3199007"/>
          <a:ext cx="1619999" cy="144000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C-303 Toma de acciones frente a riesgos y fraudes relativos a los objetivos</a:t>
          </a:r>
        </a:p>
      </dsp:txBody>
      <dsp:txXfrm>
        <a:off x="2900080" y="3409890"/>
        <a:ext cx="1145513" cy="1018235"/>
      </dsp:txXfrm>
    </dsp:sp>
    <dsp:sp modelId="{1BBC9648-4F15-4967-97BD-DA9B53DE14AD}">
      <dsp:nvSpPr>
        <dsp:cNvPr id="0" name=""/>
        <dsp:cNvSpPr/>
      </dsp:nvSpPr>
      <dsp:spPr>
        <a:xfrm>
          <a:off x="856224" y="1609510"/>
          <a:ext cx="1548004" cy="140400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C-304 Monitoreo y seguimiento de actividades</a:t>
          </a:r>
        </a:p>
      </dsp:txBody>
      <dsp:txXfrm>
        <a:off x="1082924" y="1815122"/>
        <a:ext cx="1094604" cy="9927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033EA-CF5D-43EA-8744-F76E3AD7CC8D}">
      <dsp:nvSpPr>
        <dsp:cNvPr id="0" name=""/>
        <dsp:cNvSpPr/>
      </dsp:nvSpPr>
      <dsp:spPr>
        <a:xfrm>
          <a:off x="1560577" y="650972"/>
          <a:ext cx="3806514" cy="3806514"/>
        </a:xfrm>
        <a:prstGeom prst="blockArc">
          <a:avLst>
            <a:gd name="adj1" fmla="val 9000000"/>
            <a:gd name="adj2" fmla="val 1620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0C87E-0D4C-483B-8292-80F4AB857E09}">
      <dsp:nvSpPr>
        <dsp:cNvPr id="0" name=""/>
        <dsp:cNvSpPr/>
      </dsp:nvSpPr>
      <dsp:spPr>
        <a:xfrm>
          <a:off x="1560577" y="650972"/>
          <a:ext cx="3806514" cy="3806514"/>
        </a:xfrm>
        <a:prstGeom prst="blockArc">
          <a:avLst>
            <a:gd name="adj1" fmla="val 1800000"/>
            <a:gd name="adj2" fmla="val 900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340D9-F132-4AB0-BEE7-38DBAC307F5B}">
      <dsp:nvSpPr>
        <dsp:cNvPr id="0" name=""/>
        <dsp:cNvSpPr/>
      </dsp:nvSpPr>
      <dsp:spPr>
        <a:xfrm>
          <a:off x="1560577" y="650972"/>
          <a:ext cx="3806514" cy="3806514"/>
        </a:xfrm>
        <a:prstGeom prst="blockArc">
          <a:avLst>
            <a:gd name="adj1" fmla="val 16200000"/>
            <a:gd name="adj2" fmla="val 180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6A30E-88C1-41F7-888A-EF31D9222AAF}">
      <dsp:nvSpPr>
        <dsp:cNvPr id="0" name=""/>
        <dsp:cNvSpPr/>
      </dsp:nvSpPr>
      <dsp:spPr>
        <a:xfrm>
          <a:off x="2523307" y="1608635"/>
          <a:ext cx="1881053" cy="182158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t>Etapa de Análisis, Clasificación y Evaluación de Información</a:t>
          </a:r>
          <a:endParaRPr lang="es-ES" sz="1800" kern="1200" dirty="0"/>
        </a:p>
      </dsp:txBody>
      <dsp:txXfrm>
        <a:off x="2798781" y="1875400"/>
        <a:ext cx="1330105" cy="1288053"/>
      </dsp:txXfrm>
    </dsp:sp>
    <dsp:sp modelId="{C2D1668D-A9C2-4F8E-A415-99F4E1D441AF}">
      <dsp:nvSpPr>
        <dsp:cNvPr id="0" name=""/>
        <dsp:cNvSpPr/>
      </dsp:nvSpPr>
      <dsp:spPr>
        <a:xfrm>
          <a:off x="2635459" y="-80124"/>
          <a:ext cx="1656749" cy="155050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C-401 Revisión de documentación en el proceso de auditoría</a:t>
          </a:r>
          <a:endParaRPr lang="es-ES" sz="1400" kern="1200" dirty="0"/>
        </a:p>
      </dsp:txBody>
      <dsp:txXfrm>
        <a:off x="2878084" y="146942"/>
        <a:ext cx="1171499" cy="1096373"/>
      </dsp:txXfrm>
    </dsp:sp>
    <dsp:sp modelId="{4E1AA318-9928-44EE-8901-F38882C53C95}">
      <dsp:nvSpPr>
        <dsp:cNvPr id="0" name=""/>
        <dsp:cNvSpPr/>
      </dsp:nvSpPr>
      <dsp:spPr>
        <a:xfrm>
          <a:off x="4245488" y="2708527"/>
          <a:ext cx="1656749" cy="155050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C-402 Gestión de eventos en el proceso de auditoría</a:t>
          </a:r>
          <a:endParaRPr lang="es-ES" sz="1400" kern="1200" dirty="0"/>
        </a:p>
      </dsp:txBody>
      <dsp:txXfrm>
        <a:off x="4488113" y="2935593"/>
        <a:ext cx="1171499" cy="1096373"/>
      </dsp:txXfrm>
    </dsp:sp>
    <dsp:sp modelId="{F5652656-2FF1-42B9-BEB7-A6473BA99750}">
      <dsp:nvSpPr>
        <dsp:cNvPr id="0" name=""/>
        <dsp:cNvSpPr/>
      </dsp:nvSpPr>
      <dsp:spPr>
        <a:xfrm>
          <a:off x="1025431" y="2708527"/>
          <a:ext cx="1656749" cy="155050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C-403 Supervisión y revisión del programa de auditoría</a:t>
          </a:r>
          <a:endParaRPr lang="es-ES" sz="1400" kern="1200" dirty="0"/>
        </a:p>
      </dsp:txBody>
      <dsp:txXfrm>
        <a:off x="1268056" y="2935593"/>
        <a:ext cx="1171499" cy="10963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1BA87-7D01-4CA1-B810-F01956BD2BDB}">
      <dsp:nvSpPr>
        <dsp:cNvPr id="0" name=""/>
        <dsp:cNvSpPr/>
      </dsp:nvSpPr>
      <dsp:spPr>
        <a:xfrm>
          <a:off x="2190683" y="442385"/>
          <a:ext cx="3829140" cy="4381072"/>
        </a:xfrm>
        <a:prstGeom prst="blockArc">
          <a:avLst>
            <a:gd name="adj1" fmla="val 12889158"/>
            <a:gd name="adj2" fmla="val 16996644"/>
            <a:gd name="adj3" fmla="val 452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B20E2-E4C7-4956-BCE6-8DBFFAF26F56}">
      <dsp:nvSpPr>
        <dsp:cNvPr id="0" name=""/>
        <dsp:cNvSpPr/>
      </dsp:nvSpPr>
      <dsp:spPr>
        <a:xfrm>
          <a:off x="1859183" y="509686"/>
          <a:ext cx="4640879" cy="4014891"/>
        </a:xfrm>
        <a:prstGeom prst="blockArc">
          <a:avLst>
            <a:gd name="adj1" fmla="val 8744224"/>
            <a:gd name="adj2" fmla="val 12636282"/>
            <a:gd name="adj3" fmla="val 4526"/>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7BB65-6A91-4DFF-B89D-2A65955F31D0}">
      <dsp:nvSpPr>
        <dsp:cNvPr id="0" name=""/>
        <dsp:cNvSpPr/>
      </dsp:nvSpPr>
      <dsp:spPr>
        <a:xfrm>
          <a:off x="2053499" y="284015"/>
          <a:ext cx="4110965" cy="4272478"/>
        </a:xfrm>
        <a:prstGeom prst="blockArc">
          <a:avLst>
            <a:gd name="adj1" fmla="val 4541467"/>
            <a:gd name="adj2" fmla="val 8523915"/>
            <a:gd name="adj3" fmla="val 452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033EA-CF5D-43EA-8744-F76E3AD7CC8D}">
      <dsp:nvSpPr>
        <dsp:cNvPr id="0" name=""/>
        <dsp:cNvSpPr/>
      </dsp:nvSpPr>
      <dsp:spPr>
        <a:xfrm>
          <a:off x="2483361" y="278812"/>
          <a:ext cx="4881885" cy="4233918"/>
        </a:xfrm>
        <a:prstGeom prst="blockArc">
          <a:avLst>
            <a:gd name="adj1" fmla="val 2075701"/>
            <a:gd name="adj2" fmla="val 6052134"/>
            <a:gd name="adj3" fmla="val 452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0C87E-0D4C-483B-8292-80F4AB857E09}">
      <dsp:nvSpPr>
        <dsp:cNvPr id="0" name=""/>
        <dsp:cNvSpPr/>
      </dsp:nvSpPr>
      <dsp:spPr>
        <a:xfrm>
          <a:off x="2947064" y="578354"/>
          <a:ext cx="3829140" cy="3829140"/>
        </a:xfrm>
        <a:prstGeom prst="blockArc">
          <a:avLst>
            <a:gd name="adj1" fmla="val 19794817"/>
            <a:gd name="adj2" fmla="val 1863270"/>
            <a:gd name="adj3" fmla="val 452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4340D9-F132-4AB0-BEE7-38DBAC307F5B}">
      <dsp:nvSpPr>
        <dsp:cNvPr id="0" name=""/>
        <dsp:cNvSpPr/>
      </dsp:nvSpPr>
      <dsp:spPr>
        <a:xfrm>
          <a:off x="2903519" y="608893"/>
          <a:ext cx="4099324" cy="4053451"/>
        </a:xfrm>
        <a:prstGeom prst="blockArc">
          <a:avLst>
            <a:gd name="adj1" fmla="val 15425223"/>
            <a:gd name="adj2" fmla="val 19483247"/>
            <a:gd name="adj3" fmla="val 452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6A30E-88C1-41F7-888A-EF31D9222AAF}">
      <dsp:nvSpPr>
        <dsp:cNvPr id="0" name=""/>
        <dsp:cNvSpPr/>
      </dsp:nvSpPr>
      <dsp:spPr>
        <a:xfrm>
          <a:off x="3637468" y="1679003"/>
          <a:ext cx="1867991" cy="17193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a:t>Etapa de Informe, Desarrollo y Presentación del Informe Final</a:t>
          </a:r>
          <a:endParaRPr lang="es-ES" sz="1800" kern="1200" dirty="0"/>
        </a:p>
      </dsp:txBody>
      <dsp:txXfrm>
        <a:off x="3911029" y="1930796"/>
        <a:ext cx="1320869" cy="1215767"/>
      </dsp:txXfrm>
    </dsp:sp>
    <dsp:sp modelId="{C2D1668D-A9C2-4F8E-A415-99F4E1D441AF}">
      <dsp:nvSpPr>
        <dsp:cNvPr id="0" name=""/>
        <dsp:cNvSpPr/>
      </dsp:nvSpPr>
      <dsp:spPr>
        <a:xfrm>
          <a:off x="3605761" y="-26620"/>
          <a:ext cx="1858505" cy="16766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C-501 Contenido del informe de auditoría</a:t>
          </a:r>
          <a:endParaRPr lang="es-ES" sz="1400" kern="1200" dirty="0"/>
        </a:p>
      </dsp:txBody>
      <dsp:txXfrm>
        <a:off x="3877933" y="218918"/>
        <a:ext cx="1314161" cy="1185561"/>
      </dsp:txXfrm>
    </dsp:sp>
    <dsp:sp modelId="{4E1AA318-9928-44EE-8901-F38882C53C95}">
      <dsp:nvSpPr>
        <dsp:cNvPr id="0" name=""/>
        <dsp:cNvSpPr/>
      </dsp:nvSpPr>
      <dsp:spPr>
        <a:xfrm>
          <a:off x="5520665" y="716542"/>
          <a:ext cx="1920199" cy="167663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C-502 Supervisión de criterios de evaluación del auditor</a:t>
          </a:r>
          <a:endParaRPr lang="es-ES" sz="1400" kern="1200" dirty="0"/>
        </a:p>
      </dsp:txBody>
      <dsp:txXfrm>
        <a:off x="5801872" y="962080"/>
        <a:ext cx="1357785" cy="1185561"/>
      </dsp:txXfrm>
    </dsp:sp>
    <dsp:sp modelId="{F5652656-2FF1-42B9-BEB7-A6473BA99750}">
      <dsp:nvSpPr>
        <dsp:cNvPr id="0" name=""/>
        <dsp:cNvSpPr/>
      </dsp:nvSpPr>
      <dsp:spPr>
        <a:xfrm>
          <a:off x="5535431" y="2619892"/>
          <a:ext cx="1858505" cy="16766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C-503 Concertación de conclusiones del proceso de auditoría</a:t>
          </a:r>
          <a:endParaRPr lang="es-ES" sz="1400" kern="1200" dirty="0"/>
        </a:p>
      </dsp:txBody>
      <dsp:txXfrm>
        <a:off x="5807603" y="2865430"/>
        <a:ext cx="1314161" cy="1185561"/>
      </dsp:txXfrm>
    </dsp:sp>
    <dsp:sp modelId="{1BBC9648-4F15-4967-97BD-DA9B53DE14AD}">
      <dsp:nvSpPr>
        <dsp:cNvPr id="0" name=""/>
        <dsp:cNvSpPr/>
      </dsp:nvSpPr>
      <dsp:spPr>
        <a:xfrm>
          <a:off x="3642205" y="3395127"/>
          <a:ext cx="1858505" cy="16766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C-504 Preparación del reporte del proceso de auditoría </a:t>
          </a:r>
          <a:endParaRPr lang="es-ES" sz="1400" kern="1200" dirty="0"/>
        </a:p>
      </dsp:txBody>
      <dsp:txXfrm>
        <a:off x="3914377" y="3640665"/>
        <a:ext cx="1314161" cy="1185561"/>
      </dsp:txXfrm>
    </dsp:sp>
    <dsp:sp modelId="{C71B7DA8-4242-4E46-B1CC-DDE63D03679A}">
      <dsp:nvSpPr>
        <dsp:cNvPr id="0" name=""/>
        <dsp:cNvSpPr/>
      </dsp:nvSpPr>
      <dsp:spPr>
        <a:xfrm>
          <a:off x="1773622" y="2746954"/>
          <a:ext cx="1718978" cy="164734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C-505 Gestión de resultados del programa de auditoría</a:t>
          </a:r>
          <a:endParaRPr lang="es-ES" sz="1400" kern="1200" dirty="0"/>
        </a:p>
      </dsp:txBody>
      <dsp:txXfrm>
        <a:off x="2025360" y="2988202"/>
        <a:ext cx="1215502" cy="1164847"/>
      </dsp:txXfrm>
    </dsp:sp>
    <dsp:sp modelId="{50D99D66-F0C3-486F-ACED-9C3BDEEDE27D}">
      <dsp:nvSpPr>
        <dsp:cNvPr id="0" name=""/>
        <dsp:cNvSpPr/>
      </dsp:nvSpPr>
      <dsp:spPr>
        <a:xfrm>
          <a:off x="1600219" y="675081"/>
          <a:ext cx="1937650" cy="177875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C-506 Revisión y mejora continua del programa de auditoría </a:t>
          </a:r>
          <a:endParaRPr lang="es-ES" sz="1400" kern="1200" dirty="0"/>
        </a:p>
      </dsp:txBody>
      <dsp:txXfrm>
        <a:off x="1883981" y="935574"/>
        <a:ext cx="1370126" cy="1257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1832-C656-4E5B-9B69-33CE1454F61F}">
      <dsp:nvSpPr>
        <dsp:cNvPr id="0" name=""/>
        <dsp:cNvSpPr/>
      </dsp:nvSpPr>
      <dsp:spPr>
        <a:xfrm rot="5400000">
          <a:off x="553030" y="168440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D045-EB94-4A82-BCBB-993E5C79937E}">
      <dsp:nvSpPr>
        <dsp:cNvPr id="0" name=""/>
        <dsp:cNvSpPr/>
      </dsp:nvSpPr>
      <dsp:spPr>
        <a:xfrm>
          <a:off x="276152" y="250906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C" sz="2400" kern="1200" dirty="0"/>
            <a:t>Búsqueda de Metodologías de AI</a:t>
          </a:r>
          <a:endParaRPr lang="es-ES" sz="2400" kern="1200" dirty="0"/>
        </a:p>
      </dsp:txBody>
      <dsp:txXfrm>
        <a:off x="276152" y="2509062"/>
        <a:ext cx="2491776" cy="2184188"/>
      </dsp:txXfrm>
    </dsp:sp>
    <dsp:sp modelId="{8C5B9AAD-5F78-4B63-A9F3-088A7BD0CA15}">
      <dsp:nvSpPr>
        <dsp:cNvPr id="0" name=""/>
        <dsp:cNvSpPr/>
      </dsp:nvSpPr>
      <dsp:spPr>
        <a:xfrm>
          <a:off x="2297782" y="148120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BEE11-9435-4200-900D-7745E74C0367}">
      <dsp:nvSpPr>
        <dsp:cNvPr id="0" name=""/>
        <dsp:cNvSpPr/>
      </dsp:nvSpPr>
      <dsp:spPr>
        <a:xfrm rot="5400000">
          <a:off x="3603451" y="92957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4FACC-9041-4FFB-AB4C-5FA82B605197}">
      <dsp:nvSpPr>
        <dsp:cNvPr id="0" name=""/>
        <dsp:cNvSpPr/>
      </dsp:nvSpPr>
      <dsp:spPr>
        <a:xfrm>
          <a:off x="3326573" y="175423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C" sz="2400" kern="1200" dirty="0"/>
            <a:t>Selección de Metodologías de AI</a:t>
          </a:r>
          <a:endParaRPr lang="es-ES" sz="2400" kern="1200" dirty="0"/>
        </a:p>
      </dsp:txBody>
      <dsp:txXfrm>
        <a:off x="3326573" y="1754232"/>
        <a:ext cx="2491776" cy="2184188"/>
      </dsp:txXfrm>
    </dsp:sp>
    <dsp:sp modelId="{1C163557-E470-477B-9A84-4F13A714F81A}">
      <dsp:nvSpPr>
        <dsp:cNvPr id="0" name=""/>
        <dsp:cNvSpPr/>
      </dsp:nvSpPr>
      <dsp:spPr>
        <a:xfrm>
          <a:off x="5348203" y="72637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48D8D-3E1A-41E3-BF3E-63491401F231}">
      <dsp:nvSpPr>
        <dsp:cNvPr id="0" name=""/>
        <dsp:cNvSpPr/>
      </dsp:nvSpPr>
      <dsp:spPr>
        <a:xfrm rot="5400000">
          <a:off x="6653873" y="17474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FFEB6-2EE4-4D79-B230-300262E53445}">
      <dsp:nvSpPr>
        <dsp:cNvPr id="0" name=""/>
        <dsp:cNvSpPr/>
      </dsp:nvSpPr>
      <dsp:spPr>
        <a:xfrm>
          <a:off x="6376995" y="999403"/>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a:t>Definición de parámetros asociados al RI</a:t>
          </a:r>
        </a:p>
      </dsp:txBody>
      <dsp:txXfrm>
        <a:off x="6376995" y="999403"/>
        <a:ext cx="2491776" cy="21841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1832-C656-4E5B-9B69-33CE1454F61F}">
      <dsp:nvSpPr>
        <dsp:cNvPr id="0" name=""/>
        <dsp:cNvSpPr/>
      </dsp:nvSpPr>
      <dsp:spPr>
        <a:xfrm rot="5400000">
          <a:off x="553030" y="168440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D045-EB94-4A82-BCBB-993E5C79937E}">
      <dsp:nvSpPr>
        <dsp:cNvPr id="0" name=""/>
        <dsp:cNvSpPr/>
      </dsp:nvSpPr>
      <dsp:spPr>
        <a:xfrm>
          <a:off x="276152" y="250906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a:t>Apreciación de Parámetros Asociados al RI</a:t>
          </a:r>
        </a:p>
      </dsp:txBody>
      <dsp:txXfrm>
        <a:off x="276152" y="2509062"/>
        <a:ext cx="2491776" cy="2184188"/>
      </dsp:txXfrm>
    </dsp:sp>
    <dsp:sp modelId="{8C5B9AAD-5F78-4B63-A9F3-088A7BD0CA15}">
      <dsp:nvSpPr>
        <dsp:cNvPr id="0" name=""/>
        <dsp:cNvSpPr/>
      </dsp:nvSpPr>
      <dsp:spPr>
        <a:xfrm>
          <a:off x="2297782" y="148120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BEE11-9435-4200-900D-7745E74C0367}">
      <dsp:nvSpPr>
        <dsp:cNvPr id="0" name=""/>
        <dsp:cNvSpPr/>
      </dsp:nvSpPr>
      <dsp:spPr>
        <a:xfrm rot="5400000">
          <a:off x="3603451" y="92957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4FACC-9041-4FFB-AB4C-5FA82B605197}">
      <dsp:nvSpPr>
        <dsp:cNvPr id="0" name=""/>
        <dsp:cNvSpPr/>
      </dsp:nvSpPr>
      <dsp:spPr>
        <a:xfrm>
          <a:off x="3326573" y="175423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a:t>Priorización de Parámetros</a:t>
          </a:r>
        </a:p>
      </dsp:txBody>
      <dsp:txXfrm>
        <a:off x="3326573" y="1754232"/>
        <a:ext cx="2491776" cy="2184188"/>
      </dsp:txXfrm>
    </dsp:sp>
    <dsp:sp modelId="{1C163557-E470-477B-9A84-4F13A714F81A}">
      <dsp:nvSpPr>
        <dsp:cNvPr id="0" name=""/>
        <dsp:cNvSpPr/>
      </dsp:nvSpPr>
      <dsp:spPr>
        <a:xfrm>
          <a:off x="5348203" y="72637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48D8D-3E1A-41E3-BF3E-63491401F231}">
      <dsp:nvSpPr>
        <dsp:cNvPr id="0" name=""/>
        <dsp:cNvSpPr/>
      </dsp:nvSpPr>
      <dsp:spPr>
        <a:xfrm rot="5400000">
          <a:off x="6653873" y="17474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FFEB6-2EE4-4D79-B230-300262E53445}">
      <dsp:nvSpPr>
        <dsp:cNvPr id="0" name=""/>
        <dsp:cNvSpPr/>
      </dsp:nvSpPr>
      <dsp:spPr>
        <a:xfrm>
          <a:off x="6376995" y="999403"/>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C" sz="2400" kern="1200" dirty="0"/>
            <a:t>Definición y Aplicación del Modelo</a:t>
          </a:r>
          <a:endParaRPr lang="es-ES" sz="2400" kern="1200" dirty="0"/>
        </a:p>
      </dsp:txBody>
      <dsp:txXfrm>
        <a:off x="6376995" y="999403"/>
        <a:ext cx="2491776" cy="218418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26C9-4165-4E5E-9F2A-303FE7D2F1CC}">
      <dsp:nvSpPr>
        <dsp:cNvPr id="0" name=""/>
        <dsp:cNvSpPr/>
      </dsp:nvSpPr>
      <dsp:spPr>
        <a:xfrm>
          <a:off x="549396" y="2371"/>
          <a:ext cx="3064258" cy="183855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smtClean="0">
              <a:latin typeface="Calibri Light" panose="020F0302020204030204"/>
            </a:rPr>
            <a:t>SELECCIÓN</a:t>
          </a:r>
          <a:endParaRPr lang="en-US" sz="2300" b="1" i="0" u="none" strike="noStrike" kern="1200" cap="none" baseline="0" noProof="0" dirty="0">
            <a:latin typeface="Calibri Light"/>
            <a:cs typeface="Calibri Light"/>
          </a:endParaRPr>
        </a:p>
        <a:p>
          <a:pPr marL="171450" lvl="1" indent="-171450" algn="l" defTabSz="800100">
            <a:lnSpc>
              <a:spcPct val="90000"/>
            </a:lnSpc>
            <a:spcBef>
              <a:spcPct val="0"/>
            </a:spcBef>
            <a:spcAft>
              <a:spcPct val="15000"/>
            </a:spcAft>
            <a:buChar char="••"/>
          </a:pPr>
          <a:r>
            <a:rPr lang="es-EC" sz="1800" kern="1200" noProof="0" smtClean="0">
              <a:latin typeface="Calibri Light" panose="020F0302020204030204"/>
            </a:rPr>
            <a:t>Parámetros</a:t>
          </a:r>
          <a:r>
            <a:rPr lang="en-US" sz="1800" kern="1200" smtClean="0">
              <a:latin typeface="Calibri Light" panose="020F0302020204030204"/>
            </a:rPr>
            <a:t> </a:t>
          </a:r>
          <a:r>
            <a:rPr lang="es-EC" sz="1800" b="0" i="0" u="none" strike="noStrike" kern="1200" cap="none" baseline="0" noProof="0" smtClean="0">
              <a:latin typeface="Calibri Light"/>
              <a:cs typeface="Calibri Light"/>
            </a:rPr>
            <a:t>relacionados</a:t>
          </a:r>
          <a:r>
            <a:rPr lang="en-US" sz="1800" b="0" i="0" u="none" strike="noStrike" kern="1200" cap="none" baseline="0" noProof="0" smtClean="0">
              <a:latin typeface="Calibri Light"/>
              <a:cs typeface="Calibri Light"/>
            </a:rPr>
            <a:t> </a:t>
          </a:r>
          <a:r>
            <a:rPr lang="es-EC" sz="1800" b="0" i="0" u="none" strike="noStrike" kern="1200" cap="none" baseline="0" noProof="0" smtClean="0">
              <a:latin typeface="Calibri Light"/>
              <a:cs typeface="Calibri Light"/>
            </a:rPr>
            <a:t>directamente</a:t>
          </a:r>
          <a:r>
            <a:rPr lang="en-US" sz="1800" b="0" i="0" u="none" strike="noStrike" kern="1200" cap="none" baseline="0" noProof="0" smtClean="0">
              <a:latin typeface="Calibri Light"/>
              <a:cs typeface="Calibri Light"/>
            </a:rPr>
            <a:t> al </a:t>
          </a:r>
          <a:r>
            <a:rPr lang="es-EC" sz="1800" b="0" i="0" u="none" strike="noStrike" kern="1200" cap="none" baseline="0" noProof="0" smtClean="0">
              <a:latin typeface="Calibri Light"/>
              <a:cs typeface="Calibri Light"/>
            </a:rPr>
            <a:t>riesgo</a:t>
          </a:r>
          <a:r>
            <a:rPr lang="en-US" sz="1800" kern="1200" smtClean="0">
              <a:latin typeface="Calibri Light" panose="020F0302020204030204"/>
            </a:rPr>
            <a:t> de</a:t>
          </a:r>
          <a:r>
            <a:rPr lang="en-US" sz="1800" b="0" i="0" u="none" strike="noStrike" kern="1200" cap="none" baseline="0" noProof="0" smtClean="0">
              <a:latin typeface="Calibri Light"/>
              <a:cs typeface="Calibri Light"/>
            </a:rPr>
            <a:t> AI</a:t>
          </a:r>
          <a:endParaRPr lang="en-US" sz="1800" kern="1200" dirty="0"/>
        </a:p>
      </dsp:txBody>
      <dsp:txXfrm>
        <a:off x="549396" y="2371"/>
        <a:ext cx="3064258" cy="1838555"/>
      </dsp:txXfrm>
    </dsp:sp>
    <dsp:sp modelId="{069563CE-2A65-4323-A1D2-C1689707C58B}">
      <dsp:nvSpPr>
        <dsp:cNvPr id="0" name=""/>
        <dsp:cNvSpPr/>
      </dsp:nvSpPr>
      <dsp:spPr>
        <a:xfrm>
          <a:off x="3920080" y="2371"/>
          <a:ext cx="3064258" cy="183855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dirty="0">
              <a:latin typeface="Calibri Light" panose="020F0302020204030204"/>
            </a:rPr>
            <a:t>ESTRUCTURA</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Se </a:t>
          </a:r>
          <a:r>
            <a:rPr lang="es-EC" sz="1800" kern="1200" noProof="0" dirty="0" smtClean="0">
              <a:latin typeface="Calibri Light" panose="020F0302020204030204"/>
            </a:rPr>
            <a:t>estructuran</a:t>
          </a:r>
          <a:r>
            <a:rPr lang="en-US" sz="1800" kern="1200" dirty="0" smtClean="0">
              <a:latin typeface="Calibri Light" panose="020F0302020204030204"/>
            </a:rPr>
            <a:t> </a:t>
          </a:r>
          <a:r>
            <a:rPr lang="en-US" sz="1800" kern="1200" dirty="0">
              <a:latin typeface="Calibri Light" panose="020F0302020204030204"/>
            </a:rPr>
            <a:t>en base a cada etapa del programa de auditoría</a:t>
          </a:r>
          <a:endParaRPr lang="en-US" sz="1800" kern="1200" dirty="0"/>
        </a:p>
      </dsp:txBody>
      <dsp:txXfrm>
        <a:off x="3920080" y="2371"/>
        <a:ext cx="3064258" cy="1838555"/>
      </dsp:txXfrm>
    </dsp:sp>
    <dsp:sp modelId="{B8BAB32C-7354-47B0-A2E1-945CC0680F89}">
      <dsp:nvSpPr>
        <dsp:cNvPr id="0" name=""/>
        <dsp:cNvSpPr/>
      </dsp:nvSpPr>
      <dsp:spPr>
        <a:xfrm>
          <a:off x="2234738" y="2147352"/>
          <a:ext cx="3064258" cy="183855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b="1" kern="1200" dirty="0">
              <a:latin typeface="Calibri Light" panose="020F0302020204030204"/>
            </a:rPr>
            <a:t>CLASIFICACIÓN</a:t>
          </a:r>
        </a:p>
        <a:p>
          <a:pPr marL="171450" lvl="1" indent="-171450" algn="l" defTabSz="800100" rtl="0">
            <a:lnSpc>
              <a:spcPct val="90000"/>
            </a:lnSpc>
            <a:spcBef>
              <a:spcPct val="0"/>
            </a:spcBef>
            <a:spcAft>
              <a:spcPct val="15000"/>
            </a:spcAft>
            <a:buChar char="••"/>
          </a:pPr>
          <a:r>
            <a:rPr lang="es-EC" sz="1800" kern="1200" noProof="0" dirty="0" smtClean="0">
              <a:latin typeface="Calibri Light" panose="020F0302020204030204"/>
            </a:rPr>
            <a:t>Positivo</a:t>
          </a:r>
          <a:r>
            <a:rPr lang="en-US" sz="1800" kern="1200" dirty="0" smtClean="0">
              <a:latin typeface="Calibri Light" panose="020F0302020204030204"/>
            </a:rPr>
            <a:t>: </a:t>
          </a:r>
          <a:r>
            <a:rPr lang="en-US" sz="1800" kern="1200" dirty="0">
              <a:latin typeface="Calibri Light" panose="020F0302020204030204"/>
            </a:rPr>
            <a:t>se </a:t>
          </a:r>
          <a:r>
            <a:rPr lang="es-EC" sz="1800" kern="1200" noProof="0" dirty="0" smtClean="0">
              <a:latin typeface="Calibri Light" panose="020F0302020204030204"/>
            </a:rPr>
            <a:t>marca</a:t>
          </a:r>
          <a:r>
            <a:rPr lang="en-US" sz="1800" kern="1200" dirty="0" smtClean="0">
              <a:latin typeface="Calibri Light" panose="020F0302020204030204"/>
            </a:rPr>
            <a:t> </a:t>
          </a:r>
          <a:r>
            <a:rPr lang="en-US" sz="1800" kern="1200" dirty="0">
              <a:latin typeface="Calibri Light" panose="020F0302020204030204"/>
            </a:rPr>
            <a:t>un visto (1 pto)</a:t>
          </a:r>
          <a:endParaRPr lang="en-US" sz="1800" kern="1200" dirty="0"/>
        </a:p>
        <a:p>
          <a:pPr marL="171450" lvl="1" indent="-171450" algn="l" defTabSz="800100" rtl="0">
            <a:lnSpc>
              <a:spcPct val="90000"/>
            </a:lnSpc>
            <a:spcBef>
              <a:spcPct val="0"/>
            </a:spcBef>
            <a:spcAft>
              <a:spcPct val="15000"/>
            </a:spcAft>
            <a:buChar char="••"/>
          </a:pPr>
          <a:r>
            <a:rPr lang="en-US" sz="1800" kern="1200" dirty="0">
              <a:latin typeface="Calibri Light" panose="020F0302020204030204"/>
            </a:rPr>
            <a:t>Se </a:t>
          </a:r>
          <a:r>
            <a:rPr lang="es-EC" sz="1800" kern="1200" noProof="0" dirty="0" smtClean="0">
              <a:latin typeface="Calibri Light" panose="020F0302020204030204"/>
            </a:rPr>
            <a:t>contabilizará</a:t>
          </a:r>
          <a:r>
            <a:rPr lang="en-US" sz="1800" kern="1200" dirty="0" smtClean="0">
              <a:latin typeface="Calibri Light" panose="020F0302020204030204"/>
            </a:rPr>
            <a:t> </a:t>
          </a:r>
          <a:r>
            <a:rPr lang="en-US" sz="1800" kern="1200" dirty="0">
              <a:latin typeface="Calibri Light" panose="020F0302020204030204"/>
            </a:rPr>
            <a:t>la </a:t>
          </a:r>
          <a:r>
            <a:rPr lang="es-EC" sz="1800" kern="1200" noProof="0" dirty="0" smtClean="0">
              <a:latin typeface="Calibri Light" panose="020F0302020204030204"/>
            </a:rPr>
            <a:t>sumatoria</a:t>
          </a:r>
          <a:r>
            <a:rPr lang="en-US" sz="1800" kern="1200" dirty="0" smtClean="0">
              <a:latin typeface="Calibri Light" panose="020F0302020204030204"/>
            </a:rPr>
            <a:t> </a:t>
          </a:r>
          <a:r>
            <a:rPr lang="en-US" sz="1800" kern="1200" dirty="0">
              <a:latin typeface="Calibri Light" panose="020F0302020204030204"/>
            </a:rPr>
            <a:t>total de </a:t>
          </a:r>
          <a:r>
            <a:rPr lang="es-EC" sz="1800" kern="1200" noProof="0" dirty="0" smtClean="0">
              <a:latin typeface="Calibri Light" panose="020F0302020204030204"/>
            </a:rPr>
            <a:t>cada</a:t>
          </a:r>
          <a:r>
            <a:rPr lang="en-US" sz="1800" kern="1200" dirty="0" smtClean="0">
              <a:latin typeface="Calibri Light" panose="020F0302020204030204"/>
            </a:rPr>
            <a:t> </a:t>
          </a:r>
          <a:r>
            <a:rPr lang="es-EC" sz="1800" kern="1200" noProof="0" dirty="0" smtClean="0">
              <a:latin typeface="Calibri Light" panose="020F0302020204030204"/>
            </a:rPr>
            <a:t>metodología</a:t>
          </a:r>
          <a:endParaRPr lang="es-EC" sz="1800" kern="1200" noProof="0" dirty="0">
            <a:latin typeface="Calibri Light" panose="020F0302020204030204"/>
          </a:endParaRPr>
        </a:p>
      </dsp:txBody>
      <dsp:txXfrm>
        <a:off x="2234738" y="2147352"/>
        <a:ext cx="3064258" cy="18385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1832-C656-4E5B-9B69-33CE1454F61F}">
      <dsp:nvSpPr>
        <dsp:cNvPr id="0" name=""/>
        <dsp:cNvSpPr/>
      </dsp:nvSpPr>
      <dsp:spPr>
        <a:xfrm rot="5400000">
          <a:off x="553030" y="168440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D045-EB94-4A82-BCBB-993E5C79937E}">
      <dsp:nvSpPr>
        <dsp:cNvPr id="0" name=""/>
        <dsp:cNvSpPr/>
      </dsp:nvSpPr>
      <dsp:spPr>
        <a:xfrm>
          <a:off x="276152" y="250906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a:t>Aplicación del método Delphi</a:t>
          </a:r>
        </a:p>
      </dsp:txBody>
      <dsp:txXfrm>
        <a:off x="276152" y="2509062"/>
        <a:ext cx="2491776" cy="2184188"/>
      </dsp:txXfrm>
    </dsp:sp>
    <dsp:sp modelId="{8C5B9AAD-5F78-4B63-A9F3-088A7BD0CA15}">
      <dsp:nvSpPr>
        <dsp:cNvPr id="0" name=""/>
        <dsp:cNvSpPr/>
      </dsp:nvSpPr>
      <dsp:spPr>
        <a:xfrm>
          <a:off x="2297782" y="148120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BEE11-9435-4200-900D-7745E74C0367}">
      <dsp:nvSpPr>
        <dsp:cNvPr id="0" name=""/>
        <dsp:cNvSpPr/>
      </dsp:nvSpPr>
      <dsp:spPr>
        <a:xfrm rot="5400000">
          <a:off x="3603451" y="92957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4FACC-9041-4FFB-AB4C-5FA82B605197}">
      <dsp:nvSpPr>
        <dsp:cNvPr id="0" name=""/>
        <dsp:cNvSpPr/>
      </dsp:nvSpPr>
      <dsp:spPr>
        <a:xfrm>
          <a:off x="3326573" y="1754232"/>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a:t>Generación de resultados y observaciones</a:t>
          </a:r>
        </a:p>
      </dsp:txBody>
      <dsp:txXfrm>
        <a:off x="3326573" y="1754232"/>
        <a:ext cx="2491776" cy="2184188"/>
      </dsp:txXfrm>
    </dsp:sp>
    <dsp:sp modelId="{1C163557-E470-477B-9A84-4F13A714F81A}">
      <dsp:nvSpPr>
        <dsp:cNvPr id="0" name=""/>
        <dsp:cNvSpPr/>
      </dsp:nvSpPr>
      <dsp:spPr>
        <a:xfrm>
          <a:off x="5348203" y="726379"/>
          <a:ext cx="470146" cy="47014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48D8D-3E1A-41E3-BF3E-63491401F231}">
      <dsp:nvSpPr>
        <dsp:cNvPr id="0" name=""/>
        <dsp:cNvSpPr/>
      </dsp:nvSpPr>
      <dsp:spPr>
        <a:xfrm rot="5400000">
          <a:off x="6653873" y="174746"/>
          <a:ext cx="1658698" cy="276003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FFEB6-2EE4-4D79-B230-300262E53445}">
      <dsp:nvSpPr>
        <dsp:cNvPr id="0" name=""/>
        <dsp:cNvSpPr/>
      </dsp:nvSpPr>
      <dsp:spPr>
        <a:xfrm>
          <a:off x="6376995" y="999403"/>
          <a:ext cx="2491776" cy="218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a:t>Agregación de observaciones</a:t>
          </a:r>
        </a:p>
      </dsp:txBody>
      <dsp:txXfrm>
        <a:off x="6376995" y="999403"/>
        <a:ext cx="2491776" cy="21841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1832-C656-4E5B-9B69-33CE1454F61F}">
      <dsp:nvSpPr>
        <dsp:cNvPr id="0" name=""/>
        <dsp:cNvSpPr/>
      </dsp:nvSpPr>
      <dsp:spPr>
        <a:xfrm rot="5400000">
          <a:off x="1248435" y="210872"/>
          <a:ext cx="1704142" cy="2835655"/>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D045-EB94-4A82-BCBB-993E5C79937E}">
      <dsp:nvSpPr>
        <dsp:cNvPr id="0" name=""/>
        <dsp:cNvSpPr/>
      </dsp:nvSpPr>
      <dsp:spPr>
        <a:xfrm>
          <a:off x="963971" y="1058122"/>
          <a:ext cx="2560045" cy="224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smtClean="0"/>
            <a:t>Conclusiones</a:t>
          </a:r>
          <a:endParaRPr lang="es-ES" sz="2400" kern="1200" dirty="0"/>
        </a:p>
      </dsp:txBody>
      <dsp:txXfrm>
        <a:off x="963971" y="1058122"/>
        <a:ext cx="2560045" cy="2244030"/>
      </dsp:txXfrm>
    </dsp:sp>
    <dsp:sp modelId="{8C5B9AAD-5F78-4B63-A9F3-088A7BD0CA15}">
      <dsp:nvSpPr>
        <dsp:cNvPr id="0" name=""/>
        <dsp:cNvSpPr/>
      </dsp:nvSpPr>
      <dsp:spPr>
        <a:xfrm>
          <a:off x="3040989" y="2107"/>
          <a:ext cx="483027" cy="483027"/>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BEE11-9435-4200-900D-7745E74C0367}">
      <dsp:nvSpPr>
        <dsp:cNvPr id="0" name=""/>
        <dsp:cNvSpPr/>
      </dsp:nvSpPr>
      <dsp:spPr>
        <a:xfrm rot="5400000">
          <a:off x="4382431" y="-564638"/>
          <a:ext cx="1704142" cy="2835655"/>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4FACC-9041-4FFB-AB4C-5FA82B605197}">
      <dsp:nvSpPr>
        <dsp:cNvPr id="0" name=""/>
        <dsp:cNvSpPr/>
      </dsp:nvSpPr>
      <dsp:spPr>
        <a:xfrm>
          <a:off x="4097967" y="282611"/>
          <a:ext cx="2560045" cy="224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smtClean="0"/>
            <a:t>Recomendaciones</a:t>
          </a:r>
          <a:endParaRPr lang="es-ES" sz="2400" kern="1200" dirty="0"/>
        </a:p>
      </dsp:txBody>
      <dsp:txXfrm>
        <a:off x="4097967" y="282611"/>
        <a:ext cx="2560045" cy="2244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5CBFF-FEDB-4EC9-BA9A-3AA08D356971}">
      <dsp:nvSpPr>
        <dsp:cNvPr id="0" name=""/>
        <dsp:cNvSpPr/>
      </dsp:nvSpPr>
      <dsp:spPr>
        <a:xfrm>
          <a:off x="2657148" y="1581164"/>
          <a:ext cx="1884330" cy="1794271"/>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a:latin typeface="Arial" panose="020B0604020202020204" pitchFamily="34" charset="0"/>
              <a:cs typeface="Arial" panose="020B0604020202020204" pitchFamily="34" charset="0"/>
            </a:rPr>
            <a:t>Palabras Clave</a:t>
          </a:r>
        </a:p>
      </dsp:txBody>
      <dsp:txXfrm>
        <a:off x="2933102" y="1843929"/>
        <a:ext cx="1332422" cy="1268741"/>
      </dsp:txXfrm>
    </dsp:sp>
    <dsp:sp modelId="{3698B879-EFD2-4551-8E51-8AE83CB61695}">
      <dsp:nvSpPr>
        <dsp:cNvPr id="0" name=""/>
        <dsp:cNvSpPr/>
      </dsp:nvSpPr>
      <dsp:spPr>
        <a:xfrm>
          <a:off x="2833408" y="92680"/>
          <a:ext cx="1531810" cy="1035903"/>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 METHODOLOGY ISO</a:t>
          </a:r>
        </a:p>
      </dsp:txBody>
      <dsp:txXfrm>
        <a:off x="3057736" y="244384"/>
        <a:ext cx="1083154" cy="732495"/>
      </dsp:txXfrm>
    </dsp:sp>
    <dsp:sp modelId="{1731E2D4-3598-4DAE-BFF8-119253288A29}">
      <dsp:nvSpPr>
        <dsp:cNvPr id="0" name=""/>
        <dsp:cNvSpPr/>
      </dsp:nvSpPr>
      <dsp:spPr>
        <a:xfrm>
          <a:off x="3881427" y="260629"/>
          <a:ext cx="1277147" cy="1245989"/>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 FRAMEWORK ISO</a:t>
          </a:r>
        </a:p>
      </dsp:txBody>
      <dsp:txXfrm>
        <a:off x="4068461" y="443100"/>
        <a:ext cx="903079" cy="881047"/>
      </dsp:txXfrm>
    </dsp:sp>
    <dsp:sp modelId="{5A60888E-1799-4BEB-AF87-4F3ED705A3C7}">
      <dsp:nvSpPr>
        <dsp:cNvPr id="0" name=""/>
        <dsp:cNvSpPr/>
      </dsp:nvSpPr>
      <dsp:spPr>
        <a:xfrm>
          <a:off x="4538700" y="987399"/>
          <a:ext cx="1310580" cy="1140428"/>
        </a:xfrm>
        <a:prstGeom prst="ellipse">
          <a:avLst/>
        </a:prstGeom>
        <a:gradFill rotWithShape="0">
          <a:gsLst>
            <a:gs pos="0">
              <a:schemeClr val="accent5">
                <a:alpha val="50000"/>
                <a:hueOff val="0"/>
                <a:satOff val="0"/>
                <a:lumOff val="0"/>
                <a:alphaOff val="0"/>
                <a:shade val="85000"/>
                <a:satMod val="130000"/>
              </a:schemeClr>
            </a:gs>
            <a:gs pos="34000">
              <a:schemeClr val="accent5">
                <a:alpha val="50000"/>
                <a:hueOff val="0"/>
                <a:satOff val="0"/>
                <a:lumOff val="0"/>
                <a:alphaOff val="0"/>
                <a:shade val="87000"/>
                <a:satMod val="125000"/>
              </a:schemeClr>
            </a:gs>
            <a:gs pos="70000">
              <a:schemeClr val="accent5">
                <a:alpha val="50000"/>
                <a:hueOff val="0"/>
                <a:satOff val="0"/>
                <a:lumOff val="0"/>
                <a:alphaOff val="0"/>
                <a:tint val="100000"/>
                <a:shade val="90000"/>
                <a:satMod val="130000"/>
              </a:schemeClr>
            </a:gs>
            <a:gs pos="100000">
              <a:schemeClr val="accent5">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AUDITING FRAMEWORK NIST</a:t>
          </a:r>
        </a:p>
      </dsp:txBody>
      <dsp:txXfrm>
        <a:off x="4730630" y="1154411"/>
        <a:ext cx="926720" cy="806404"/>
      </dsp:txXfrm>
    </dsp:sp>
    <dsp:sp modelId="{9B265CE3-88BC-4647-9510-F32771DDF669}">
      <dsp:nvSpPr>
        <dsp:cNvPr id="0" name=""/>
        <dsp:cNvSpPr/>
      </dsp:nvSpPr>
      <dsp:spPr>
        <a:xfrm>
          <a:off x="4792640" y="1878902"/>
          <a:ext cx="1280159" cy="1184933"/>
        </a:xfrm>
        <a:prstGeom prst="ellipse">
          <a:avLst/>
        </a:prstGeom>
        <a:gradFill rotWithShape="0">
          <a:gsLst>
            <a:gs pos="0">
              <a:schemeClr val="accent6">
                <a:alpha val="50000"/>
                <a:hueOff val="0"/>
                <a:satOff val="0"/>
                <a:lumOff val="0"/>
                <a:alphaOff val="0"/>
                <a:shade val="85000"/>
                <a:satMod val="130000"/>
              </a:schemeClr>
            </a:gs>
            <a:gs pos="34000">
              <a:schemeClr val="accent6">
                <a:alpha val="50000"/>
                <a:hueOff val="0"/>
                <a:satOff val="0"/>
                <a:lumOff val="0"/>
                <a:alphaOff val="0"/>
                <a:shade val="87000"/>
                <a:satMod val="125000"/>
              </a:schemeClr>
            </a:gs>
            <a:gs pos="70000">
              <a:schemeClr val="accent6">
                <a:alpha val="50000"/>
                <a:hueOff val="0"/>
                <a:satOff val="0"/>
                <a:lumOff val="0"/>
                <a:alphaOff val="0"/>
                <a:tint val="100000"/>
                <a:shade val="90000"/>
                <a:satMod val="130000"/>
              </a:schemeClr>
            </a:gs>
            <a:gs pos="100000">
              <a:schemeClr val="accent6">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 FRAMEWORK ENISA</a:t>
          </a:r>
        </a:p>
      </dsp:txBody>
      <dsp:txXfrm>
        <a:off x="4980115" y="2052431"/>
        <a:ext cx="905209" cy="837875"/>
      </dsp:txXfrm>
    </dsp:sp>
    <dsp:sp modelId="{B6C75F80-4CC3-48B1-A874-DCDDF1F54E9A}">
      <dsp:nvSpPr>
        <dsp:cNvPr id="0" name=""/>
        <dsp:cNvSpPr/>
      </dsp:nvSpPr>
      <dsp:spPr>
        <a:xfrm>
          <a:off x="4542379" y="2793673"/>
          <a:ext cx="1303222" cy="1210627"/>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AUDITING FRAMEWORK INCIBE</a:t>
          </a:r>
        </a:p>
      </dsp:txBody>
      <dsp:txXfrm>
        <a:off x="4733231" y="2970965"/>
        <a:ext cx="921518" cy="856043"/>
      </dsp:txXfrm>
    </dsp:sp>
    <dsp:sp modelId="{9DC81AF8-0869-4856-9CE2-5202F9E1B663}">
      <dsp:nvSpPr>
        <dsp:cNvPr id="0" name=""/>
        <dsp:cNvSpPr/>
      </dsp:nvSpPr>
      <dsp:spPr>
        <a:xfrm>
          <a:off x="3854393" y="3499877"/>
          <a:ext cx="1287732" cy="1126021"/>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AUDITING FRAMEWORK ISACA</a:t>
          </a:r>
        </a:p>
      </dsp:txBody>
      <dsp:txXfrm>
        <a:off x="4042977" y="3664779"/>
        <a:ext cx="910564" cy="796217"/>
      </dsp:txXfrm>
    </dsp:sp>
    <dsp:sp modelId="{2FA906F8-C262-4D1B-8B13-8AED497AB02B}">
      <dsp:nvSpPr>
        <dsp:cNvPr id="0" name=""/>
        <dsp:cNvSpPr/>
      </dsp:nvSpPr>
      <dsp:spPr>
        <a:xfrm>
          <a:off x="2966628" y="3982625"/>
          <a:ext cx="1325117" cy="876299"/>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IT AUDIT METHODOLOGY</a:t>
          </a:r>
        </a:p>
      </dsp:txBody>
      <dsp:txXfrm>
        <a:off x="3160687" y="4110956"/>
        <a:ext cx="936999" cy="619637"/>
      </dsp:txXfrm>
    </dsp:sp>
    <dsp:sp modelId="{43874D3A-4F73-4A16-BDE0-DBBC1470611B}">
      <dsp:nvSpPr>
        <dsp:cNvPr id="0" name=""/>
        <dsp:cNvSpPr/>
      </dsp:nvSpPr>
      <dsp:spPr>
        <a:xfrm>
          <a:off x="1960620" y="3457430"/>
          <a:ext cx="1436012" cy="1231094"/>
        </a:xfrm>
        <a:prstGeom prst="ellipse">
          <a:avLst/>
        </a:prstGeom>
        <a:gradFill rotWithShape="0">
          <a:gsLst>
            <a:gs pos="0">
              <a:schemeClr val="accent5">
                <a:alpha val="50000"/>
                <a:hueOff val="0"/>
                <a:satOff val="0"/>
                <a:lumOff val="0"/>
                <a:alphaOff val="0"/>
                <a:shade val="85000"/>
                <a:satMod val="130000"/>
              </a:schemeClr>
            </a:gs>
            <a:gs pos="34000">
              <a:schemeClr val="accent5">
                <a:alpha val="50000"/>
                <a:hueOff val="0"/>
                <a:satOff val="0"/>
                <a:lumOff val="0"/>
                <a:alphaOff val="0"/>
                <a:shade val="87000"/>
                <a:satMod val="125000"/>
              </a:schemeClr>
            </a:gs>
            <a:gs pos="70000">
              <a:schemeClr val="accent5">
                <a:alpha val="50000"/>
                <a:hueOff val="0"/>
                <a:satOff val="0"/>
                <a:lumOff val="0"/>
                <a:alphaOff val="0"/>
                <a:tint val="100000"/>
                <a:shade val="90000"/>
                <a:satMod val="130000"/>
              </a:schemeClr>
            </a:gs>
            <a:gs pos="100000">
              <a:schemeClr val="accent5">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 GUIDELINES METHODOLOGY</a:t>
          </a:r>
        </a:p>
      </dsp:txBody>
      <dsp:txXfrm>
        <a:off x="2170919" y="3637720"/>
        <a:ext cx="1015414" cy="870514"/>
      </dsp:txXfrm>
    </dsp:sp>
    <dsp:sp modelId="{CE50739C-1FEE-4463-A031-5EE8EA2F91B5}">
      <dsp:nvSpPr>
        <dsp:cNvPr id="0" name=""/>
        <dsp:cNvSpPr/>
      </dsp:nvSpPr>
      <dsp:spPr>
        <a:xfrm>
          <a:off x="1361628" y="2868099"/>
          <a:ext cx="1286017" cy="1061775"/>
        </a:xfrm>
        <a:prstGeom prst="ellipse">
          <a:avLst/>
        </a:prstGeom>
        <a:gradFill rotWithShape="0">
          <a:gsLst>
            <a:gs pos="0">
              <a:schemeClr val="accent6">
                <a:alpha val="50000"/>
                <a:hueOff val="0"/>
                <a:satOff val="0"/>
                <a:lumOff val="0"/>
                <a:alphaOff val="0"/>
                <a:shade val="85000"/>
                <a:satMod val="130000"/>
              </a:schemeClr>
            </a:gs>
            <a:gs pos="34000">
              <a:schemeClr val="accent6">
                <a:alpha val="50000"/>
                <a:hueOff val="0"/>
                <a:satOff val="0"/>
                <a:lumOff val="0"/>
                <a:alphaOff val="0"/>
                <a:shade val="87000"/>
                <a:satMod val="125000"/>
              </a:schemeClr>
            </a:gs>
            <a:gs pos="70000">
              <a:schemeClr val="accent6">
                <a:alpha val="50000"/>
                <a:hueOff val="0"/>
                <a:satOff val="0"/>
                <a:lumOff val="0"/>
                <a:alphaOff val="0"/>
                <a:tint val="100000"/>
                <a:shade val="90000"/>
                <a:satMod val="130000"/>
              </a:schemeClr>
            </a:gs>
            <a:gs pos="100000">
              <a:schemeClr val="accent6">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a:latin typeface="Arial" panose="020B0604020202020204" pitchFamily="34" charset="0"/>
              <a:cs typeface="Arial" panose="020B0604020202020204" pitchFamily="34" charset="0"/>
            </a:rPr>
            <a:t>GUIDELINE FOR IT ENVIROMENT</a:t>
          </a:r>
        </a:p>
      </dsp:txBody>
      <dsp:txXfrm>
        <a:off x="1549961" y="3023592"/>
        <a:ext cx="909351" cy="750789"/>
      </dsp:txXfrm>
    </dsp:sp>
    <dsp:sp modelId="{7684932D-AB3E-4E06-AD54-166D384EEA0C}">
      <dsp:nvSpPr>
        <dsp:cNvPr id="0" name=""/>
        <dsp:cNvSpPr/>
      </dsp:nvSpPr>
      <dsp:spPr>
        <a:xfrm>
          <a:off x="1204621" y="1955920"/>
          <a:ext cx="1106638" cy="1044761"/>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AUDITING STANDARS</a:t>
          </a:r>
        </a:p>
      </dsp:txBody>
      <dsp:txXfrm>
        <a:off x="1366684" y="2108922"/>
        <a:ext cx="782512" cy="738757"/>
      </dsp:txXfrm>
    </dsp:sp>
    <dsp:sp modelId="{B15DC1D5-9833-425B-8FC4-3E577248BB06}">
      <dsp:nvSpPr>
        <dsp:cNvPr id="0" name=""/>
        <dsp:cNvSpPr/>
      </dsp:nvSpPr>
      <dsp:spPr>
        <a:xfrm>
          <a:off x="1238940" y="856085"/>
          <a:ext cx="1531393" cy="1403056"/>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INFORMATION SYSTEMS AUDIT METHODOLOGY</a:t>
          </a:r>
        </a:p>
      </dsp:txBody>
      <dsp:txXfrm>
        <a:off x="1463207" y="1061558"/>
        <a:ext cx="1082859" cy="992110"/>
      </dsp:txXfrm>
    </dsp:sp>
    <dsp:sp modelId="{AB3A8AE4-308A-4CFF-891D-89519818ED34}">
      <dsp:nvSpPr>
        <dsp:cNvPr id="0" name=""/>
        <dsp:cNvSpPr/>
      </dsp:nvSpPr>
      <dsp:spPr>
        <a:xfrm>
          <a:off x="2127879" y="380894"/>
          <a:ext cx="1101494" cy="1005458"/>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a:latin typeface="Arial" panose="020B0604020202020204" pitchFamily="34" charset="0"/>
              <a:cs typeface="Arial" panose="020B0604020202020204" pitchFamily="34" charset="0"/>
            </a:rPr>
            <a:t>IT AUDIT STANDARS</a:t>
          </a:r>
        </a:p>
      </dsp:txBody>
      <dsp:txXfrm>
        <a:off x="2289189" y="528140"/>
        <a:ext cx="778874" cy="710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E354F-F307-48CD-81A4-5597C4BB0F39}">
      <dsp:nvSpPr>
        <dsp:cNvPr id="0" name=""/>
        <dsp:cNvSpPr/>
      </dsp:nvSpPr>
      <dsp:spPr>
        <a:xfrm>
          <a:off x="325355" y="2918"/>
          <a:ext cx="1717179" cy="8585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a:t>ISO</a:t>
          </a:r>
          <a:endParaRPr lang="es-ES" sz="1600" b="1" kern="1200" dirty="0"/>
        </a:p>
      </dsp:txBody>
      <dsp:txXfrm>
        <a:off x="350502" y="28065"/>
        <a:ext cx="1666885" cy="808295"/>
      </dsp:txXfrm>
    </dsp:sp>
    <dsp:sp modelId="{6713D636-C5DF-422D-94E1-6744F9C422BD}">
      <dsp:nvSpPr>
        <dsp:cNvPr id="0" name=""/>
        <dsp:cNvSpPr/>
      </dsp:nvSpPr>
      <dsp:spPr>
        <a:xfrm>
          <a:off x="497073" y="861508"/>
          <a:ext cx="196033" cy="919261"/>
        </a:xfrm>
        <a:custGeom>
          <a:avLst/>
          <a:gdLst/>
          <a:ahLst/>
          <a:cxnLst/>
          <a:rect l="0" t="0" r="0" b="0"/>
          <a:pathLst>
            <a:path>
              <a:moveTo>
                <a:pt x="0" y="0"/>
              </a:moveTo>
              <a:lnTo>
                <a:pt x="0" y="919261"/>
              </a:lnTo>
              <a:lnTo>
                <a:pt x="196033" y="9192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F5FB6-1A76-4BD2-8ADC-88809AE5A189}">
      <dsp:nvSpPr>
        <dsp:cNvPr id="0" name=""/>
        <dsp:cNvSpPr/>
      </dsp:nvSpPr>
      <dsp:spPr>
        <a:xfrm>
          <a:off x="693106" y="1076155"/>
          <a:ext cx="1373743" cy="14092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a:t>ISO 19011 - Directrices para la auditoría de Sistemas de Gestión</a:t>
          </a:r>
          <a:endParaRPr lang="es-ES" sz="1400" kern="1200" dirty="0"/>
        </a:p>
      </dsp:txBody>
      <dsp:txXfrm>
        <a:off x="733342" y="1116391"/>
        <a:ext cx="1293271" cy="1328757"/>
      </dsp:txXfrm>
    </dsp:sp>
    <dsp:sp modelId="{292386CD-E00E-4107-983B-424CFBCB5CBC}">
      <dsp:nvSpPr>
        <dsp:cNvPr id="0" name=""/>
        <dsp:cNvSpPr/>
      </dsp:nvSpPr>
      <dsp:spPr>
        <a:xfrm>
          <a:off x="2471829" y="2918"/>
          <a:ext cx="1758408" cy="8363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a:t>ISACA</a:t>
          </a:r>
        </a:p>
      </dsp:txBody>
      <dsp:txXfrm>
        <a:off x="2496326" y="27415"/>
        <a:ext cx="1709414" cy="787401"/>
      </dsp:txXfrm>
    </dsp:sp>
    <dsp:sp modelId="{855D8462-94B8-481F-A094-0AB412033FD0}">
      <dsp:nvSpPr>
        <dsp:cNvPr id="0" name=""/>
        <dsp:cNvSpPr/>
      </dsp:nvSpPr>
      <dsp:spPr>
        <a:xfrm>
          <a:off x="2647670" y="839313"/>
          <a:ext cx="200156" cy="772962"/>
        </a:xfrm>
        <a:custGeom>
          <a:avLst/>
          <a:gdLst/>
          <a:ahLst/>
          <a:cxnLst/>
          <a:rect l="0" t="0" r="0" b="0"/>
          <a:pathLst>
            <a:path>
              <a:moveTo>
                <a:pt x="0" y="0"/>
              </a:moveTo>
              <a:lnTo>
                <a:pt x="0" y="772962"/>
              </a:lnTo>
              <a:lnTo>
                <a:pt x="200156" y="7729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24DD0-392C-44F1-9845-1A74EEAECAD3}">
      <dsp:nvSpPr>
        <dsp:cNvPr id="0" name=""/>
        <dsp:cNvSpPr/>
      </dsp:nvSpPr>
      <dsp:spPr>
        <a:xfrm>
          <a:off x="2847826" y="934531"/>
          <a:ext cx="1373743" cy="13554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ITAF - Information Technology Assurance Framework </a:t>
          </a:r>
          <a:endParaRPr lang="es-ES" sz="1400" kern="1200" dirty="0"/>
        </a:p>
      </dsp:txBody>
      <dsp:txXfrm>
        <a:off x="2887527" y="974232"/>
        <a:ext cx="1294341" cy="1276087"/>
      </dsp:txXfrm>
    </dsp:sp>
    <dsp:sp modelId="{864B3084-E169-43EB-87BB-B778138CA41A}">
      <dsp:nvSpPr>
        <dsp:cNvPr id="0" name=""/>
        <dsp:cNvSpPr/>
      </dsp:nvSpPr>
      <dsp:spPr>
        <a:xfrm>
          <a:off x="4683848" y="2918"/>
          <a:ext cx="2036025" cy="8585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a:t>ISSAI/INTOSAI</a:t>
          </a:r>
          <a:endParaRPr lang="es-ES" sz="1600" b="1" kern="1200" dirty="0"/>
        </a:p>
      </dsp:txBody>
      <dsp:txXfrm>
        <a:off x="4708995" y="28065"/>
        <a:ext cx="1985731" cy="808295"/>
      </dsp:txXfrm>
    </dsp:sp>
    <dsp:sp modelId="{7A5CC92D-3590-4C80-92AB-70A54762B548}">
      <dsp:nvSpPr>
        <dsp:cNvPr id="0" name=""/>
        <dsp:cNvSpPr/>
      </dsp:nvSpPr>
      <dsp:spPr>
        <a:xfrm>
          <a:off x="4887450" y="861508"/>
          <a:ext cx="203602" cy="643942"/>
        </a:xfrm>
        <a:custGeom>
          <a:avLst/>
          <a:gdLst/>
          <a:ahLst/>
          <a:cxnLst/>
          <a:rect l="0" t="0" r="0" b="0"/>
          <a:pathLst>
            <a:path>
              <a:moveTo>
                <a:pt x="0" y="0"/>
              </a:moveTo>
              <a:lnTo>
                <a:pt x="0" y="643942"/>
              </a:lnTo>
              <a:lnTo>
                <a:pt x="203602" y="6439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F5475-4807-4B97-A52F-476B5691234A}">
      <dsp:nvSpPr>
        <dsp:cNvPr id="0" name=""/>
        <dsp:cNvSpPr/>
      </dsp:nvSpPr>
      <dsp:spPr>
        <a:xfrm>
          <a:off x="5091053" y="1076155"/>
          <a:ext cx="1373743" cy="8585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t>ISSAI 5300 - Guidelines on IT Audit</a:t>
          </a:r>
          <a:endParaRPr lang="es-ES" sz="1400" kern="1200" dirty="0"/>
        </a:p>
      </dsp:txBody>
      <dsp:txXfrm>
        <a:off x="5116200" y="1101302"/>
        <a:ext cx="1323449" cy="808295"/>
      </dsp:txXfrm>
    </dsp:sp>
    <dsp:sp modelId="{65C9587A-58FF-48A8-A5E3-51A6213463F9}">
      <dsp:nvSpPr>
        <dsp:cNvPr id="0" name=""/>
        <dsp:cNvSpPr/>
      </dsp:nvSpPr>
      <dsp:spPr>
        <a:xfrm>
          <a:off x="7149168" y="2918"/>
          <a:ext cx="1717179" cy="8585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a:t>IIA’S</a:t>
          </a:r>
          <a:endParaRPr lang="es-ES" sz="1600" b="1" kern="1200" dirty="0"/>
        </a:p>
      </dsp:txBody>
      <dsp:txXfrm>
        <a:off x="7174315" y="28065"/>
        <a:ext cx="1666885" cy="808295"/>
      </dsp:txXfrm>
    </dsp:sp>
    <dsp:sp modelId="{F5035B5C-21E7-466A-AF81-3AEEFA2F73E1}">
      <dsp:nvSpPr>
        <dsp:cNvPr id="0" name=""/>
        <dsp:cNvSpPr/>
      </dsp:nvSpPr>
      <dsp:spPr>
        <a:xfrm>
          <a:off x="7320886" y="861508"/>
          <a:ext cx="171717" cy="1791292"/>
        </a:xfrm>
        <a:custGeom>
          <a:avLst/>
          <a:gdLst/>
          <a:ahLst/>
          <a:cxnLst/>
          <a:rect l="0" t="0" r="0" b="0"/>
          <a:pathLst>
            <a:path>
              <a:moveTo>
                <a:pt x="0" y="0"/>
              </a:moveTo>
              <a:lnTo>
                <a:pt x="0" y="1791292"/>
              </a:lnTo>
              <a:lnTo>
                <a:pt x="171717" y="17912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F442-099E-458B-82FB-2121A1BCCB67}">
      <dsp:nvSpPr>
        <dsp:cNvPr id="0" name=""/>
        <dsp:cNvSpPr/>
      </dsp:nvSpPr>
      <dsp:spPr>
        <a:xfrm>
          <a:off x="7492604" y="1076155"/>
          <a:ext cx="1953779" cy="31532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The Institute of Internal Auditors </a:t>
          </a:r>
          <a:br>
            <a:rPr lang="en-US" sz="1400" kern="1200" dirty="0" smtClean="0"/>
          </a:br>
          <a:r>
            <a:rPr lang="en-US" sz="1400" kern="1200" dirty="0" smtClean="0"/>
            <a:t/>
          </a:r>
          <a:br>
            <a:rPr lang="en-US" sz="1400" kern="1200" dirty="0" smtClean="0"/>
          </a:br>
          <a:r>
            <a:rPr lang="en-US" sz="1400" b="1" kern="1200" dirty="0" smtClean="0"/>
            <a:t>Global Technology Audit Guidelines (CTAGs)</a:t>
          </a:r>
          <a:endParaRPr lang="es-EC" sz="1400" b="1" kern="1200" dirty="0" smtClean="0"/>
        </a:p>
        <a:p>
          <a:pPr lvl="0" algn="ctr" defTabSz="622300">
            <a:lnSpc>
              <a:spcPct val="90000"/>
            </a:lnSpc>
            <a:spcBef>
              <a:spcPct val="0"/>
            </a:spcBef>
            <a:spcAft>
              <a:spcPct val="35000"/>
            </a:spcAft>
          </a:pPr>
          <a:r>
            <a:rPr lang="en-US" sz="1400" kern="1200" dirty="0" smtClean="0"/>
            <a:t>CTAG 11: Developing the IT Audit Plan</a:t>
          </a:r>
          <a:endParaRPr lang="es-EC" sz="1400" kern="1200" dirty="0" smtClean="0"/>
        </a:p>
        <a:p>
          <a:pPr lvl="0" algn="ctr" defTabSz="622300">
            <a:lnSpc>
              <a:spcPct val="90000"/>
            </a:lnSpc>
            <a:spcBef>
              <a:spcPct val="0"/>
            </a:spcBef>
            <a:spcAft>
              <a:spcPct val="35000"/>
            </a:spcAft>
          </a:pPr>
          <a:r>
            <a:rPr lang="en-US" sz="1400" kern="1200" dirty="0" smtClean="0"/>
            <a:t>Developing the Internal Audit Strategic Plan</a:t>
          </a:r>
          <a:endParaRPr lang="es-EC" sz="1400" kern="1200" dirty="0" smtClean="0"/>
        </a:p>
        <a:p>
          <a:pPr lvl="0" algn="ctr" defTabSz="622300">
            <a:lnSpc>
              <a:spcPct val="90000"/>
            </a:lnSpc>
            <a:spcBef>
              <a:spcPct val="0"/>
            </a:spcBef>
            <a:spcAft>
              <a:spcPct val="35000"/>
            </a:spcAft>
          </a:pPr>
          <a:r>
            <a:rPr lang="en-US" sz="1400" kern="1200" dirty="0" smtClean="0"/>
            <a:t>Expressing Internal Audit Opinions</a:t>
          </a:r>
          <a:endParaRPr lang="es-EC" sz="1400" kern="1200" dirty="0"/>
        </a:p>
      </dsp:txBody>
      <dsp:txXfrm>
        <a:off x="7549828" y="1133379"/>
        <a:ext cx="1839331" cy="3038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470C-F5DF-4929-98D5-C0FA990F1928}">
      <dsp:nvSpPr>
        <dsp:cNvPr id="0" name=""/>
        <dsp:cNvSpPr/>
      </dsp:nvSpPr>
      <dsp:spPr>
        <a:xfrm rot="5400000">
          <a:off x="-413317" y="413317"/>
          <a:ext cx="2755452" cy="19288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i="0" u="none" strike="noStrike" kern="1200" cap="none" baseline="0" noProof="0" dirty="0">
              <a:solidFill>
                <a:schemeClr val="bg1"/>
              </a:solidFill>
              <a:latin typeface="Calibri Light"/>
              <a:cs typeface="Calibri Light"/>
            </a:rPr>
            <a:t>ISO 19011</a:t>
          </a:r>
        </a:p>
      </dsp:txBody>
      <dsp:txXfrm rot="-5400000">
        <a:off x="1" y="964407"/>
        <a:ext cx="1928816" cy="826636"/>
      </dsp:txXfrm>
    </dsp:sp>
    <dsp:sp modelId="{0D13DFC6-4E8E-4E21-BABA-17FFE615C1AB}">
      <dsp:nvSpPr>
        <dsp:cNvPr id="0" name=""/>
        <dsp:cNvSpPr/>
      </dsp:nvSpPr>
      <dsp:spPr>
        <a:xfrm rot="5400000">
          <a:off x="5326686" y="-3397869"/>
          <a:ext cx="1791043" cy="85867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s-EC" sz="2500" kern="1200" noProof="0" dirty="0" smtClean="0">
              <a:latin typeface="Calibri Light" panose="020F0302020204030204"/>
            </a:rPr>
            <a:t>Principios de auditoría</a:t>
          </a:r>
          <a:endParaRPr lang="es-EC" sz="2500" kern="1200" noProof="0" dirty="0"/>
        </a:p>
        <a:p>
          <a:pPr marL="228600" lvl="1" indent="-228600" algn="l" defTabSz="1111250" rtl="0">
            <a:lnSpc>
              <a:spcPct val="90000"/>
            </a:lnSpc>
            <a:spcBef>
              <a:spcPct val="0"/>
            </a:spcBef>
            <a:spcAft>
              <a:spcPct val="15000"/>
            </a:spcAft>
            <a:buChar char="••"/>
          </a:pPr>
          <a:r>
            <a:rPr lang="es-EC" sz="2500" kern="1200" noProof="0" dirty="0" smtClean="0">
              <a:latin typeface="Calibri Light" panose="020F0302020204030204"/>
            </a:rPr>
            <a:t>Gestión de un programa de auditoría</a:t>
          </a:r>
          <a:endParaRPr lang="es-EC" sz="2500" kern="1200" noProof="0" dirty="0"/>
        </a:p>
        <a:p>
          <a:pPr marL="228600" lvl="1" indent="-228600" algn="l" defTabSz="1111250" rtl="0">
            <a:lnSpc>
              <a:spcPct val="90000"/>
            </a:lnSpc>
            <a:spcBef>
              <a:spcPct val="0"/>
            </a:spcBef>
            <a:spcAft>
              <a:spcPct val="15000"/>
            </a:spcAft>
            <a:buChar char="••"/>
          </a:pPr>
          <a:r>
            <a:rPr lang="es-EC" sz="2500" kern="1200" noProof="0" dirty="0" smtClean="0">
              <a:latin typeface="Calibri Light" panose="020F0302020204030204"/>
            </a:rPr>
            <a:t>Realización de la auditoría</a:t>
          </a:r>
          <a:endParaRPr lang="es-EC" sz="2500" kern="1200" noProof="0" dirty="0">
            <a:latin typeface="Calibri Light" panose="020F0302020204030204"/>
          </a:endParaRPr>
        </a:p>
        <a:p>
          <a:pPr marL="228600" lvl="1" indent="-228600" algn="l" defTabSz="1111250">
            <a:lnSpc>
              <a:spcPct val="90000"/>
            </a:lnSpc>
            <a:spcBef>
              <a:spcPct val="0"/>
            </a:spcBef>
            <a:spcAft>
              <a:spcPct val="15000"/>
            </a:spcAft>
            <a:buChar char="••"/>
          </a:pPr>
          <a:r>
            <a:rPr lang="es-EC" sz="2500" kern="1200" noProof="0" dirty="0" smtClean="0">
              <a:latin typeface="Calibri Light" panose="020F0302020204030204"/>
            </a:rPr>
            <a:t>Competencia y evaluación de los auditores</a:t>
          </a:r>
          <a:endParaRPr lang="es-EC" sz="2500" kern="1200" noProof="0" dirty="0"/>
        </a:p>
      </dsp:txBody>
      <dsp:txXfrm rot="-5400000">
        <a:off x="1928816" y="87433"/>
        <a:ext cx="8499351" cy="1616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BF981-E6BC-4B5F-8463-7D59F2C05A75}">
      <dsp:nvSpPr>
        <dsp:cNvPr id="0" name=""/>
        <dsp:cNvSpPr/>
      </dsp:nvSpPr>
      <dsp:spPr>
        <a:xfrm>
          <a:off x="3415"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EC" sz="2300" b="1" kern="1200" noProof="0" dirty="0" smtClean="0">
              <a:latin typeface="Calibri Light" panose="020F0302020204030204"/>
            </a:rPr>
            <a:t>Principios</a:t>
          </a:r>
          <a:endParaRPr lang="es-EC" sz="2300" b="1" i="0" u="none" strike="noStrike" kern="1200" cap="none" baseline="0" noProof="0" dirty="0">
            <a:latin typeface="Calibri Light"/>
            <a:cs typeface="Calibri Light"/>
          </a:endParaRPr>
        </a:p>
      </dsp:txBody>
      <dsp:txXfrm rot="16200000">
        <a:off x="-801849" y="1717817"/>
        <a:ext cx="2021377" cy="410849"/>
      </dsp:txXfrm>
    </dsp:sp>
    <dsp:sp modelId="{1B973190-B184-4DAE-84AC-2F6CEA6D4E4F}">
      <dsp:nvSpPr>
        <dsp:cNvPr id="0" name=""/>
        <dsp:cNvSpPr/>
      </dsp:nvSpPr>
      <dsp:spPr>
        <a:xfrm>
          <a:off x="414264"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C" sz="1800" kern="1200" noProof="0" dirty="0" smtClean="0">
              <a:latin typeface="Calibri Light" panose="020F0302020204030204"/>
            </a:rPr>
            <a:t>Integridad</a:t>
          </a:r>
          <a:endParaRPr lang="es-EC" sz="1800" kern="1200" noProof="0" dirty="0"/>
        </a:p>
        <a:p>
          <a:pPr lvl="0" algn="l" defTabSz="800100">
            <a:lnSpc>
              <a:spcPct val="90000"/>
            </a:lnSpc>
            <a:spcBef>
              <a:spcPct val="0"/>
            </a:spcBef>
            <a:spcAft>
              <a:spcPct val="35000"/>
            </a:spcAft>
          </a:pPr>
          <a:r>
            <a:rPr lang="es-EC" sz="1800" kern="1200" noProof="0" dirty="0" smtClean="0">
              <a:latin typeface="Calibri Light" panose="020F0302020204030204"/>
            </a:rPr>
            <a:t>Confidencialidad</a:t>
          </a:r>
          <a:endParaRPr lang="es-EC" sz="1800" kern="1200" noProof="0" dirty="0"/>
        </a:p>
        <a:p>
          <a:pPr lvl="0" algn="l" defTabSz="800100">
            <a:lnSpc>
              <a:spcPct val="90000"/>
            </a:lnSpc>
            <a:spcBef>
              <a:spcPct val="0"/>
            </a:spcBef>
            <a:spcAft>
              <a:spcPct val="35000"/>
            </a:spcAft>
          </a:pPr>
          <a:r>
            <a:rPr lang="es-EC" sz="1800" kern="1200" noProof="0" dirty="0" smtClean="0">
              <a:latin typeface="Calibri Light" panose="020F0302020204030204"/>
            </a:rPr>
            <a:t>Imparcialidad</a:t>
          </a:r>
          <a:endParaRPr lang="es-EC" sz="1800" kern="1200" noProof="0" dirty="0"/>
        </a:p>
        <a:p>
          <a:pPr lvl="0" algn="l" defTabSz="800100" rtl="0">
            <a:lnSpc>
              <a:spcPct val="90000"/>
            </a:lnSpc>
            <a:spcBef>
              <a:spcPct val="0"/>
            </a:spcBef>
            <a:spcAft>
              <a:spcPct val="35000"/>
            </a:spcAft>
          </a:pPr>
          <a:r>
            <a:rPr lang="en-US" sz="1800" kern="1200" dirty="0">
              <a:latin typeface="Calibri Light" panose="020F0302020204030204"/>
            </a:rPr>
            <a:t>Enfoque basado en riesgo</a:t>
          </a:r>
          <a:endParaRPr lang="en-US" sz="1800" kern="1200" dirty="0"/>
        </a:p>
      </dsp:txBody>
      <dsp:txXfrm>
        <a:off x="414264" y="912553"/>
        <a:ext cx="1530412" cy="2465094"/>
      </dsp:txXfrm>
    </dsp:sp>
    <dsp:sp modelId="{886AED02-6213-4D3C-8102-6B8307E73AEE}">
      <dsp:nvSpPr>
        <dsp:cNvPr id="0" name=""/>
        <dsp:cNvSpPr/>
      </dsp:nvSpPr>
      <dsp:spPr>
        <a:xfrm>
          <a:off x="2129559"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EC" sz="2300" b="1" kern="1200" noProof="0" dirty="0" smtClean="0">
              <a:latin typeface="Calibri Light" panose="020F0302020204030204"/>
            </a:rPr>
            <a:t>Gestión</a:t>
          </a:r>
          <a:endParaRPr lang="es-EC" sz="2300" b="1" kern="1200" noProof="0" dirty="0"/>
        </a:p>
      </dsp:txBody>
      <dsp:txXfrm rot="16200000">
        <a:off x="1324294" y="1717817"/>
        <a:ext cx="2021377" cy="410849"/>
      </dsp:txXfrm>
    </dsp:sp>
    <dsp:sp modelId="{1E119B45-771D-420B-808C-15886A812E0D}">
      <dsp:nvSpPr>
        <dsp:cNvPr id="0" name=""/>
        <dsp:cNvSpPr/>
      </dsp:nvSpPr>
      <dsp:spPr>
        <a:xfrm rot="5400000">
          <a:off x="1958810"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E64DC-073A-4D5E-B7ED-509FE7F1C62D}">
      <dsp:nvSpPr>
        <dsp:cNvPr id="0" name=""/>
        <dsp:cNvSpPr/>
      </dsp:nvSpPr>
      <dsp:spPr>
        <a:xfrm>
          <a:off x="2540408"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rtl="0">
            <a:lnSpc>
              <a:spcPct val="90000"/>
            </a:lnSpc>
            <a:spcBef>
              <a:spcPct val="0"/>
            </a:spcBef>
            <a:spcAft>
              <a:spcPct val="35000"/>
            </a:spcAft>
          </a:pPr>
          <a:r>
            <a:rPr lang="en-US" sz="1800" kern="1200" dirty="0">
              <a:latin typeface="Calibri Light" panose="020F0302020204030204"/>
            </a:rPr>
            <a:t>Establecimiento </a:t>
          </a:r>
        </a:p>
        <a:p>
          <a:pPr lvl="0" algn="l" defTabSz="800100">
            <a:lnSpc>
              <a:spcPct val="90000"/>
            </a:lnSpc>
            <a:spcBef>
              <a:spcPct val="0"/>
            </a:spcBef>
            <a:spcAft>
              <a:spcPct val="35000"/>
            </a:spcAft>
          </a:pPr>
          <a:r>
            <a:rPr lang="en-US" sz="1800" kern="1200" dirty="0">
              <a:latin typeface="Calibri Light" panose="020F0302020204030204"/>
            </a:rPr>
            <a:t>Implementación</a:t>
          </a:r>
        </a:p>
        <a:p>
          <a:pPr lvl="0" algn="l" defTabSz="800100">
            <a:lnSpc>
              <a:spcPct val="90000"/>
            </a:lnSpc>
            <a:spcBef>
              <a:spcPct val="0"/>
            </a:spcBef>
            <a:spcAft>
              <a:spcPct val="35000"/>
            </a:spcAft>
          </a:pPr>
          <a:r>
            <a:rPr lang="en-US" sz="1800" kern="1200" dirty="0">
              <a:latin typeface="Calibri Light" panose="020F0302020204030204"/>
            </a:rPr>
            <a:t>Seguimiento</a:t>
          </a:r>
        </a:p>
        <a:p>
          <a:pPr lvl="0" algn="l" defTabSz="800100" rtl="0">
            <a:lnSpc>
              <a:spcPct val="90000"/>
            </a:lnSpc>
            <a:spcBef>
              <a:spcPct val="0"/>
            </a:spcBef>
            <a:spcAft>
              <a:spcPct val="35000"/>
            </a:spcAft>
          </a:pPr>
          <a:r>
            <a:rPr lang="en-US" sz="1800" kern="1200" dirty="0">
              <a:latin typeface="Calibri Light" panose="020F0302020204030204"/>
            </a:rPr>
            <a:t>Revisión y mejora</a:t>
          </a:r>
        </a:p>
      </dsp:txBody>
      <dsp:txXfrm>
        <a:off x="2540408" y="912553"/>
        <a:ext cx="1530412" cy="2465094"/>
      </dsp:txXfrm>
    </dsp:sp>
    <dsp:sp modelId="{54DE2DD1-B828-4340-AED9-D17CCE2F912A}">
      <dsp:nvSpPr>
        <dsp:cNvPr id="0" name=""/>
        <dsp:cNvSpPr/>
      </dsp:nvSpPr>
      <dsp:spPr>
        <a:xfrm>
          <a:off x="4255703"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rtl="0">
            <a:lnSpc>
              <a:spcPct val="90000"/>
            </a:lnSpc>
            <a:spcBef>
              <a:spcPct val="0"/>
            </a:spcBef>
            <a:spcAft>
              <a:spcPct val="35000"/>
            </a:spcAft>
          </a:pPr>
          <a:r>
            <a:rPr lang="en-US" sz="2300" b="1" kern="1200" dirty="0">
              <a:latin typeface="Calibri Light" panose="020F0302020204030204"/>
            </a:rPr>
            <a:t>Realización</a:t>
          </a:r>
        </a:p>
      </dsp:txBody>
      <dsp:txXfrm rot="16200000">
        <a:off x="3450439" y="1717817"/>
        <a:ext cx="2021377" cy="410849"/>
      </dsp:txXfrm>
    </dsp:sp>
    <dsp:sp modelId="{79D62DAA-0277-421B-AFA7-5D3AEB881645}">
      <dsp:nvSpPr>
        <dsp:cNvPr id="0" name=""/>
        <dsp:cNvSpPr/>
      </dsp:nvSpPr>
      <dsp:spPr>
        <a:xfrm rot="5400000">
          <a:off x="4084954"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9998C-618D-4FBA-A7ED-08743D265165}">
      <dsp:nvSpPr>
        <dsp:cNvPr id="0" name=""/>
        <dsp:cNvSpPr/>
      </dsp:nvSpPr>
      <dsp:spPr>
        <a:xfrm>
          <a:off x="4666552"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rtl="0">
            <a:lnSpc>
              <a:spcPct val="90000"/>
            </a:lnSpc>
            <a:spcBef>
              <a:spcPct val="0"/>
            </a:spcBef>
            <a:spcAft>
              <a:spcPct val="35000"/>
            </a:spcAft>
          </a:pPr>
          <a:r>
            <a:rPr lang="es-EC" sz="1800" kern="1200" noProof="0" dirty="0" smtClean="0">
              <a:latin typeface="Calibri Light" panose="020F0302020204030204"/>
            </a:rPr>
            <a:t>Inicio</a:t>
          </a:r>
          <a:endParaRPr lang="es-EC" sz="1800" kern="1200" noProof="0" dirty="0">
            <a:latin typeface="Calibri Light" panose="020F0302020204030204"/>
          </a:endParaRPr>
        </a:p>
        <a:p>
          <a:pPr lvl="0" algn="l" defTabSz="800100" rtl="0">
            <a:lnSpc>
              <a:spcPct val="90000"/>
            </a:lnSpc>
            <a:spcBef>
              <a:spcPct val="0"/>
            </a:spcBef>
            <a:spcAft>
              <a:spcPct val="35000"/>
            </a:spcAft>
          </a:pPr>
          <a:r>
            <a:rPr lang="es-EC" sz="1800" kern="1200" noProof="0" dirty="0" smtClean="0">
              <a:latin typeface="Calibri Light" panose="020F0302020204030204"/>
            </a:rPr>
            <a:t>Preparación</a:t>
          </a:r>
          <a:endParaRPr lang="es-EC" sz="1800" kern="1200" noProof="0" dirty="0">
            <a:latin typeface="Calibri Light" panose="020F0302020204030204"/>
          </a:endParaRPr>
        </a:p>
        <a:p>
          <a:pPr lvl="0" algn="l" defTabSz="800100">
            <a:lnSpc>
              <a:spcPct val="90000"/>
            </a:lnSpc>
            <a:spcBef>
              <a:spcPct val="0"/>
            </a:spcBef>
            <a:spcAft>
              <a:spcPct val="35000"/>
            </a:spcAft>
          </a:pPr>
          <a:r>
            <a:rPr lang="es-EC" sz="1800" kern="1200" noProof="0" dirty="0" smtClean="0">
              <a:latin typeface="Calibri Light" panose="020F0302020204030204"/>
            </a:rPr>
            <a:t>Ejecución</a:t>
          </a:r>
          <a:endParaRPr lang="es-EC" sz="1800" kern="1200" noProof="0" dirty="0">
            <a:latin typeface="Calibri Light" panose="020F0302020204030204"/>
          </a:endParaRPr>
        </a:p>
        <a:p>
          <a:pPr lvl="0" algn="l" defTabSz="800100" rtl="0">
            <a:lnSpc>
              <a:spcPct val="90000"/>
            </a:lnSpc>
            <a:spcBef>
              <a:spcPct val="0"/>
            </a:spcBef>
            <a:spcAft>
              <a:spcPct val="35000"/>
            </a:spcAft>
          </a:pPr>
          <a:r>
            <a:rPr lang="en-US" sz="1800" kern="1200" dirty="0">
              <a:latin typeface="Calibri Light" panose="020F0302020204030204"/>
            </a:rPr>
            <a:t>Informe</a:t>
          </a:r>
        </a:p>
        <a:p>
          <a:pPr lvl="0" algn="l" defTabSz="800100">
            <a:lnSpc>
              <a:spcPct val="90000"/>
            </a:lnSpc>
            <a:spcBef>
              <a:spcPct val="0"/>
            </a:spcBef>
            <a:spcAft>
              <a:spcPct val="35000"/>
            </a:spcAft>
          </a:pPr>
          <a:r>
            <a:rPr lang="en-US" sz="1800" kern="1200" dirty="0">
              <a:latin typeface="Calibri Light" panose="020F0302020204030204"/>
            </a:rPr>
            <a:t>Finalización</a:t>
          </a:r>
        </a:p>
        <a:p>
          <a:pPr lvl="0" algn="l" defTabSz="800100">
            <a:lnSpc>
              <a:spcPct val="90000"/>
            </a:lnSpc>
            <a:spcBef>
              <a:spcPct val="0"/>
            </a:spcBef>
            <a:spcAft>
              <a:spcPct val="35000"/>
            </a:spcAft>
          </a:pPr>
          <a:r>
            <a:rPr lang="en-US" sz="1800" kern="1200" dirty="0">
              <a:latin typeface="Calibri Light" panose="020F0302020204030204"/>
            </a:rPr>
            <a:t>Seguimiento</a:t>
          </a:r>
        </a:p>
      </dsp:txBody>
      <dsp:txXfrm>
        <a:off x="4666552" y="912553"/>
        <a:ext cx="1530412" cy="2465094"/>
      </dsp:txXfrm>
    </dsp:sp>
    <dsp:sp modelId="{B120D8CA-E2F3-4AC0-994B-897761A0709A}">
      <dsp:nvSpPr>
        <dsp:cNvPr id="0" name=""/>
        <dsp:cNvSpPr/>
      </dsp:nvSpPr>
      <dsp:spPr>
        <a:xfrm>
          <a:off x="6381847"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b="1" kern="1200" dirty="0">
              <a:latin typeface="Calibri Light" panose="020F0302020204030204"/>
            </a:rPr>
            <a:t>Competencias</a:t>
          </a:r>
        </a:p>
      </dsp:txBody>
      <dsp:txXfrm rot="16200000">
        <a:off x="5576583" y="1717817"/>
        <a:ext cx="2021377" cy="410849"/>
      </dsp:txXfrm>
    </dsp:sp>
    <dsp:sp modelId="{D3FD7AAF-D857-4170-B57D-7A64325FA5B8}">
      <dsp:nvSpPr>
        <dsp:cNvPr id="0" name=""/>
        <dsp:cNvSpPr/>
      </dsp:nvSpPr>
      <dsp:spPr>
        <a:xfrm rot="5400000">
          <a:off x="6211098"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1EE7A-E0B3-4854-9038-D2FE465B631F}">
      <dsp:nvSpPr>
        <dsp:cNvPr id="0" name=""/>
        <dsp:cNvSpPr/>
      </dsp:nvSpPr>
      <dsp:spPr>
        <a:xfrm>
          <a:off x="6792696"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rtl="0">
            <a:lnSpc>
              <a:spcPct val="90000"/>
            </a:lnSpc>
            <a:spcBef>
              <a:spcPct val="0"/>
            </a:spcBef>
            <a:spcAft>
              <a:spcPct val="35000"/>
            </a:spcAft>
          </a:pPr>
          <a:r>
            <a:rPr lang="es-EC" sz="1800" kern="1200" noProof="0" dirty="0" smtClean="0">
              <a:latin typeface="Calibri Light" panose="020F0302020204030204"/>
            </a:rPr>
            <a:t>Métodos de auditoría</a:t>
          </a:r>
          <a:endParaRPr lang="es-EC" sz="1800" kern="1200" noProof="0" dirty="0">
            <a:latin typeface="Calibri Light" panose="020F0302020204030204"/>
          </a:endParaRPr>
        </a:p>
        <a:p>
          <a:pPr lvl="0" algn="l" defTabSz="800100" rtl="0">
            <a:lnSpc>
              <a:spcPct val="90000"/>
            </a:lnSpc>
            <a:spcBef>
              <a:spcPct val="0"/>
            </a:spcBef>
            <a:spcAft>
              <a:spcPct val="35000"/>
            </a:spcAft>
          </a:pPr>
          <a:r>
            <a:rPr lang="es-EC" sz="1800" kern="1200" noProof="0" dirty="0" smtClean="0">
              <a:latin typeface="Calibri Light" panose="020F0302020204030204"/>
            </a:rPr>
            <a:t>Enfoques de auditoría</a:t>
          </a:r>
          <a:endParaRPr lang="es-EC" sz="1800" kern="1200" noProof="0" dirty="0">
            <a:latin typeface="Calibri Light" panose="020F0302020204030204"/>
          </a:endParaRPr>
        </a:p>
        <a:p>
          <a:pPr lvl="0" algn="l" defTabSz="800100" rtl="0">
            <a:lnSpc>
              <a:spcPct val="90000"/>
            </a:lnSpc>
            <a:spcBef>
              <a:spcPct val="0"/>
            </a:spcBef>
            <a:spcAft>
              <a:spcPct val="35000"/>
            </a:spcAft>
          </a:pPr>
          <a:r>
            <a:rPr lang="es-EC" sz="1800" kern="1200" noProof="0" dirty="0" smtClean="0">
              <a:latin typeface="Calibri Light" panose="020F0302020204030204"/>
            </a:rPr>
            <a:t>Verificación de información</a:t>
          </a:r>
          <a:endParaRPr lang="es-EC" sz="1800" kern="1200" noProof="0" dirty="0">
            <a:latin typeface="Calibri Light" panose="020F0302020204030204"/>
          </a:endParaRPr>
        </a:p>
        <a:p>
          <a:pPr lvl="0" algn="l" defTabSz="800100">
            <a:lnSpc>
              <a:spcPct val="90000"/>
            </a:lnSpc>
            <a:spcBef>
              <a:spcPct val="0"/>
            </a:spcBef>
            <a:spcAft>
              <a:spcPct val="35000"/>
            </a:spcAft>
          </a:pPr>
          <a:r>
            <a:rPr lang="es-EC" sz="1800" kern="1200" noProof="0" dirty="0" smtClean="0">
              <a:latin typeface="Calibri Light" panose="020F0302020204030204"/>
            </a:rPr>
            <a:t>Muestreo</a:t>
          </a:r>
          <a:endParaRPr lang="es-EC" sz="1800" kern="1200" noProof="0" dirty="0">
            <a:latin typeface="Calibri Light" panose="020F0302020204030204"/>
          </a:endParaRPr>
        </a:p>
      </dsp:txBody>
      <dsp:txXfrm>
        <a:off x="6792696" y="912553"/>
        <a:ext cx="1530412" cy="246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470C-F5DF-4929-98D5-C0FA990F1928}">
      <dsp:nvSpPr>
        <dsp:cNvPr id="0" name=""/>
        <dsp:cNvSpPr/>
      </dsp:nvSpPr>
      <dsp:spPr>
        <a:xfrm rot="5400000">
          <a:off x="-413317" y="413317"/>
          <a:ext cx="2755452" cy="19288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0" i="0" u="none" strike="noStrike" kern="1200" cap="none" baseline="0" noProof="0" dirty="0"/>
            <a:t>ITAF</a:t>
          </a:r>
        </a:p>
      </dsp:txBody>
      <dsp:txXfrm rot="-5400000">
        <a:off x="1" y="964407"/>
        <a:ext cx="1928816" cy="826636"/>
      </dsp:txXfrm>
    </dsp:sp>
    <dsp:sp modelId="{0D13DFC6-4E8E-4E21-BABA-17FFE615C1AB}">
      <dsp:nvSpPr>
        <dsp:cNvPr id="0" name=""/>
        <dsp:cNvSpPr/>
      </dsp:nvSpPr>
      <dsp:spPr>
        <a:xfrm rot="5400000">
          <a:off x="5326686" y="-3397869"/>
          <a:ext cx="1791043" cy="85867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noProof="0" dirty="0" smtClean="0"/>
            <a:t>Normas generales (serie 1000)</a:t>
          </a:r>
          <a:endParaRPr lang="es-EC" sz="2500" kern="1200" noProof="0" dirty="0"/>
        </a:p>
        <a:p>
          <a:pPr marL="228600" lvl="1" indent="-228600" algn="l" defTabSz="1111250">
            <a:lnSpc>
              <a:spcPct val="90000"/>
            </a:lnSpc>
            <a:spcBef>
              <a:spcPct val="0"/>
            </a:spcBef>
            <a:spcAft>
              <a:spcPct val="15000"/>
            </a:spcAft>
            <a:buChar char="••"/>
          </a:pPr>
          <a:r>
            <a:rPr lang="es-EC" sz="2500" kern="1200" noProof="0" dirty="0" smtClean="0"/>
            <a:t>Directrices de rendimiento (serie 1200)</a:t>
          </a:r>
          <a:endParaRPr lang="es-EC" sz="2500" kern="1200" noProof="0" dirty="0"/>
        </a:p>
        <a:p>
          <a:pPr marL="228600" lvl="1" indent="-228600" algn="l" defTabSz="1111250">
            <a:lnSpc>
              <a:spcPct val="90000"/>
            </a:lnSpc>
            <a:spcBef>
              <a:spcPct val="0"/>
            </a:spcBef>
            <a:spcAft>
              <a:spcPct val="15000"/>
            </a:spcAft>
            <a:buChar char="••"/>
          </a:pPr>
          <a:r>
            <a:rPr lang="es-EC" sz="2500" kern="1200" noProof="0" dirty="0" smtClean="0"/>
            <a:t>Directrices de informes (serie 1400)</a:t>
          </a:r>
          <a:endParaRPr lang="es-EC" sz="2500" kern="1200" noProof="0" dirty="0"/>
        </a:p>
        <a:p>
          <a:pPr marL="228600" lvl="1" indent="-228600" algn="l" defTabSz="1111250">
            <a:lnSpc>
              <a:spcPct val="90000"/>
            </a:lnSpc>
            <a:spcBef>
              <a:spcPct val="0"/>
            </a:spcBef>
            <a:spcAft>
              <a:spcPct val="15000"/>
            </a:spcAft>
            <a:buChar char="••"/>
          </a:pPr>
          <a:r>
            <a:rPr lang="es-EC" sz="2500" kern="1200" noProof="0" dirty="0" smtClean="0"/>
            <a:t>Herramientas y Técnicas</a:t>
          </a:r>
          <a:endParaRPr lang="es-EC" sz="2500" kern="1200" noProof="0" dirty="0"/>
        </a:p>
      </dsp:txBody>
      <dsp:txXfrm rot="-5400000">
        <a:off x="1928816" y="87433"/>
        <a:ext cx="8499351" cy="16161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BF981-E6BC-4B5F-8463-7D59F2C05A75}">
      <dsp:nvSpPr>
        <dsp:cNvPr id="0" name=""/>
        <dsp:cNvSpPr/>
      </dsp:nvSpPr>
      <dsp:spPr>
        <a:xfrm>
          <a:off x="3415"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n-US" sz="1600" b="1" i="0" u="none" strike="noStrike" kern="1200" cap="none" baseline="0" noProof="0" dirty="0">
              <a:latin typeface="Calibri Light"/>
              <a:cs typeface="Calibri Light"/>
            </a:rPr>
            <a:t>Estándares generales</a:t>
          </a:r>
          <a:endParaRPr lang="en-US" sz="1600" b="1" i="0" u="none" strike="noStrike" kern="1200" cap="none" baseline="0" noProof="0" dirty="0" err="1">
            <a:latin typeface="Calibri Light"/>
            <a:cs typeface="Calibri Light"/>
          </a:endParaRPr>
        </a:p>
      </dsp:txBody>
      <dsp:txXfrm rot="16200000">
        <a:off x="-801849" y="1717817"/>
        <a:ext cx="2021377" cy="410849"/>
      </dsp:txXfrm>
    </dsp:sp>
    <dsp:sp modelId="{1B973190-B184-4DAE-84AC-2F6CEA6D4E4F}">
      <dsp:nvSpPr>
        <dsp:cNvPr id="0" name=""/>
        <dsp:cNvSpPr/>
      </dsp:nvSpPr>
      <dsp:spPr>
        <a:xfrm>
          <a:off x="414264"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rtl="0">
            <a:lnSpc>
              <a:spcPct val="90000"/>
            </a:lnSpc>
            <a:spcBef>
              <a:spcPct val="0"/>
            </a:spcBef>
            <a:spcAft>
              <a:spcPct val="35000"/>
            </a:spcAft>
          </a:pPr>
          <a:r>
            <a:rPr lang="en-US" sz="1900" kern="1200" dirty="0">
              <a:latin typeface="Calibri Light" panose="020F0302020204030204"/>
            </a:rPr>
            <a:t>Carta auditoría</a:t>
          </a:r>
          <a:endParaRPr lang="en-US" sz="1900" kern="1200" dirty="0"/>
        </a:p>
        <a:p>
          <a:pPr lvl="0" algn="l" defTabSz="844550" rtl="0">
            <a:lnSpc>
              <a:spcPct val="90000"/>
            </a:lnSpc>
            <a:spcBef>
              <a:spcPct val="0"/>
            </a:spcBef>
            <a:spcAft>
              <a:spcPct val="35000"/>
            </a:spcAft>
          </a:pPr>
          <a:r>
            <a:rPr lang="en-US" sz="1900" kern="1200" dirty="0">
              <a:latin typeface="Calibri Light" panose="020F0302020204030204"/>
            </a:rPr>
            <a:t>Independencia organizac.</a:t>
          </a:r>
          <a:endParaRPr lang="en-US" sz="1900" kern="1200" dirty="0"/>
        </a:p>
        <a:p>
          <a:pPr lvl="0" algn="l" defTabSz="844550" rtl="0">
            <a:lnSpc>
              <a:spcPct val="90000"/>
            </a:lnSpc>
            <a:spcBef>
              <a:spcPct val="0"/>
            </a:spcBef>
            <a:spcAft>
              <a:spcPct val="35000"/>
            </a:spcAft>
          </a:pPr>
          <a:r>
            <a:rPr lang="en-US" sz="1900" kern="1200" dirty="0">
              <a:latin typeface="Calibri Light" panose="020F0302020204030204"/>
            </a:rPr>
            <a:t>Independencia profesion.</a:t>
          </a:r>
        </a:p>
        <a:p>
          <a:pPr lvl="0" algn="l" defTabSz="844550">
            <a:lnSpc>
              <a:spcPct val="90000"/>
            </a:lnSpc>
            <a:spcBef>
              <a:spcPct val="0"/>
            </a:spcBef>
            <a:spcAft>
              <a:spcPct val="35000"/>
            </a:spcAft>
          </a:pPr>
          <a:r>
            <a:rPr lang="en-US" sz="1900" kern="1200" dirty="0">
              <a:latin typeface="Calibri Light" panose="020F0302020204030204"/>
            </a:rPr>
            <a:t>Competencias</a:t>
          </a:r>
          <a:endParaRPr lang="en-US" sz="1900" kern="1200" dirty="0"/>
        </a:p>
      </dsp:txBody>
      <dsp:txXfrm>
        <a:off x="414264" y="912553"/>
        <a:ext cx="1530412" cy="2465094"/>
      </dsp:txXfrm>
    </dsp:sp>
    <dsp:sp modelId="{886AED02-6213-4D3C-8102-6B8307E73AEE}">
      <dsp:nvSpPr>
        <dsp:cNvPr id="0" name=""/>
        <dsp:cNvSpPr/>
      </dsp:nvSpPr>
      <dsp:spPr>
        <a:xfrm>
          <a:off x="2129559"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n-US" sz="1600" b="1" kern="1200" dirty="0" err="1">
              <a:latin typeface="Calibri Light" panose="020F0302020204030204"/>
            </a:rPr>
            <a:t>Estándares</a:t>
          </a:r>
          <a:r>
            <a:rPr lang="en-US" sz="1600" b="1" kern="1200" dirty="0">
              <a:latin typeface="Calibri Light" panose="020F0302020204030204"/>
            </a:rPr>
            <a:t> desempeño</a:t>
          </a:r>
          <a:endParaRPr lang="en-US" sz="1600" b="1" kern="1200" dirty="0"/>
        </a:p>
      </dsp:txBody>
      <dsp:txXfrm rot="16200000">
        <a:off x="1324294" y="1717817"/>
        <a:ext cx="2021377" cy="410849"/>
      </dsp:txXfrm>
    </dsp:sp>
    <dsp:sp modelId="{1E119B45-771D-420B-808C-15886A812E0D}">
      <dsp:nvSpPr>
        <dsp:cNvPr id="0" name=""/>
        <dsp:cNvSpPr/>
      </dsp:nvSpPr>
      <dsp:spPr>
        <a:xfrm rot="5400000">
          <a:off x="1958810"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E64DC-073A-4D5E-B7ED-509FE7F1C62D}">
      <dsp:nvSpPr>
        <dsp:cNvPr id="0" name=""/>
        <dsp:cNvSpPr/>
      </dsp:nvSpPr>
      <dsp:spPr>
        <a:xfrm>
          <a:off x="2540408"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rtl="0">
            <a:lnSpc>
              <a:spcPct val="90000"/>
            </a:lnSpc>
            <a:spcBef>
              <a:spcPct val="0"/>
            </a:spcBef>
            <a:spcAft>
              <a:spcPct val="35000"/>
            </a:spcAft>
          </a:pPr>
          <a:r>
            <a:rPr lang="es-EC" sz="1900" kern="1200" noProof="0" dirty="0" smtClean="0">
              <a:latin typeface="Calibri Light" panose="020F0302020204030204"/>
            </a:rPr>
            <a:t>Planificación</a:t>
          </a:r>
          <a:endParaRPr lang="es-EC" sz="1900" kern="1200" noProof="0" dirty="0">
            <a:latin typeface="Calibri Light" panose="020F0302020204030204"/>
          </a:endParaRPr>
        </a:p>
        <a:p>
          <a:pPr lvl="0" algn="l" defTabSz="844550" rtl="0">
            <a:lnSpc>
              <a:spcPct val="90000"/>
            </a:lnSpc>
            <a:spcBef>
              <a:spcPct val="0"/>
            </a:spcBef>
            <a:spcAft>
              <a:spcPct val="35000"/>
            </a:spcAft>
          </a:pPr>
          <a:r>
            <a:rPr lang="es-EC" sz="1900" kern="1200" noProof="0" dirty="0" smtClean="0">
              <a:latin typeface="Calibri Light" panose="020F0302020204030204"/>
            </a:rPr>
            <a:t>Evaluación del riesgo</a:t>
          </a:r>
          <a:endParaRPr lang="es-EC" sz="1900" kern="1200" noProof="0" dirty="0">
            <a:latin typeface="Calibri Light" panose="020F0302020204030204"/>
          </a:endParaRPr>
        </a:p>
        <a:p>
          <a:pPr lvl="0" algn="l" defTabSz="844550">
            <a:lnSpc>
              <a:spcPct val="90000"/>
            </a:lnSpc>
            <a:spcBef>
              <a:spcPct val="0"/>
            </a:spcBef>
            <a:spcAft>
              <a:spcPct val="35000"/>
            </a:spcAft>
          </a:pPr>
          <a:r>
            <a:rPr lang="es-EC" sz="1900" kern="1200" noProof="0" dirty="0" smtClean="0">
              <a:latin typeface="Calibri Light" panose="020F0302020204030204"/>
            </a:rPr>
            <a:t>Supervisión</a:t>
          </a:r>
          <a:endParaRPr lang="es-EC" sz="1900" kern="1200" noProof="0" dirty="0">
            <a:latin typeface="Calibri Light" panose="020F0302020204030204"/>
          </a:endParaRPr>
        </a:p>
        <a:p>
          <a:pPr lvl="0" algn="l" defTabSz="844550">
            <a:lnSpc>
              <a:spcPct val="90000"/>
            </a:lnSpc>
            <a:spcBef>
              <a:spcPct val="0"/>
            </a:spcBef>
            <a:spcAft>
              <a:spcPct val="35000"/>
            </a:spcAft>
          </a:pPr>
          <a:r>
            <a:rPr lang="es-EC" sz="1900" kern="1200" noProof="0" dirty="0" smtClean="0">
              <a:latin typeface="Calibri Light" panose="020F0302020204030204"/>
            </a:rPr>
            <a:t>Evidencia</a:t>
          </a:r>
          <a:endParaRPr lang="es-EC" sz="1900" kern="1200" noProof="0" dirty="0"/>
        </a:p>
      </dsp:txBody>
      <dsp:txXfrm>
        <a:off x="2540408" y="912553"/>
        <a:ext cx="1530412" cy="2465094"/>
      </dsp:txXfrm>
    </dsp:sp>
    <dsp:sp modelId="{54DE2DD1-B828-4340-AED9-D17CCE2F912A}">
      <dsp:nvSpPr>
        <dsp:cNvPr id="0" name=""/>
        <dsp:cNvSpPr/>
      </dsp:nvSpPr>
      <dsp:spPr>
        <a:xfrm>
          <a:off x="4255703"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n-US" sz="1600" b="1" kern="1200" dirty="0">
              <a:latin typeface="Calibri Light" panose="020F0302020204030204"/>
            </a:rPr>
            <a:t>Estándares de reportes</a:t>
          </a:r>
        </a:p>
      </dsp:txBody>
      <dsp:txXfrm rot="16200000">
        <a:off x="3450439" y="1717817"/>
        <a:ext cx="2021377" cy="410849"/>
      </dsp:txXfrm>
    </dsp:sp>
    <dsp:sp modelId="{79D62DAA-0277-421B-AFA7-5D3AEB881645}">
      <dsp:nvSpPr>
        <dsp:cNvPr id="0" name=""/>
        <dsp:cNvSpPr/>
      </dsp:nvSpPr>
      <dsp:spPr>
        <a:xfrm rot="5400000">
          <a:off x="4084954"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9998C-618D-4FBA-A7ED-08743D265165}">
      <dsp:nvSpPr>
        <dsp:cNvPr id="0" name=""/>
        <dsp:cNvSpPr/>
      </dsp:nvSpPr>
      <dsp:spPr>
        <a:xfrm>
          <a:off x="4666552"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C" sz="1900" b="0" kern="1200" noProof="0" dirty="0" smtClean="0">
              <a:latin typeface="Calibri Light" panose="020F0302020204030204"/>
            </a:rPr>
            <a:t>Reportes</a:t>
          </a:r>
          <a:endParaRPr lang="es-EC" sz="1900" b="1" kern="1200" noProof="0" dirty="0">
            <a:latin typeface="Calibri Light" panose="020F0302020204030204"/>
          </a:endParaRPr>
        </a:p>
        <a:p>
          <a:pPr lvl="0" algn="l" defTabSz="844550" rtl="0">
            <a:lnSpc>
              <a:spcPct val="90000"/>
            </a:lnSpc>
            <a:spcBef>
              <a:spcPct val="0"/>
            </a:spcBef>
            <a:spcAft>
              <a:spcPct val="35000"/>
            </a:spcAft>
          </a:pPr>
          <a:r>
            <a:rPr lang="es-EC" sz="1900" b="0" kern="1200" noProof="0" dirty="0" smtClean="0">
              <a:latin typeface="Calibri Light" panose="020F0302020204030204"/>
            </a:rPr>
            <a:t>Actividades de seguimiento</a:t>
          </a:r>
          <a:endParaRPr lang="es-EC" sz="1900" b="0" kern="1200" noProof="0" dirty="0">
            <a:latin typeface="Calibri Light" panose="020F0302020204030204"/>
          </a:endParaRPr>
        </a:p>
      </dsp:txBody>
      <dsp:txXfrm>
        <a:off x="4666552" y="912553"/>
        <a:ext cx="1530412" cy="2465094"/>
      </dsp:txXfrm>
    </dsp:sp>
    <dsp:sp modelId="{B120D8CA-E2F3-4AC0-994B-897761A0709A}">
      <dsp:nvSpPr>
        <dsp:cNvPr id="0" name=""/>
        <dsp:cNvSpPr/>
      </dsp:nvSpPr>
      <dsp:spPr>
        <a:xfrm>
          <a:off x="6381847" y="912553"/>
          <a:ext cx="2054245" cy="2465094"/>
        </a:xfrm>
        <a:prstGeom prst="roundRect">
          <a:avLst>
            <a:gd name="adj" fmla="val 5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dirty="0">
              <a:latin typeface="Calibri Light" panose="020F0302020204030204"/>
            </a:rPr>
            <a:t>Herramientas</a:t>
          </a:r>
        </a:p>
      </dsp:txBody>
      <dsp:txXfrm rot="16200000">
        <a:off x="5576583" y="1717817"/>
        <a:ext cx="2021377" cy="410849"/>
      </dsp:txXfrm>
    </dsp:sp>
    <dsp:sp modelId="{D3FD7AAF-D857-4170-B57D-7A64325FA5B8}">
      <dsp:nvSpPr>
        <dsp:cNvPr id="0" name=""/>
        <dsp:cNvSpPr/>
      </dsp:nvSpPr>
      <dsp:spPr>
        <a:xfrm rot="5400000">
          <a:off x="6211098" y="2870382"/>
          <a:ext cx="362039" cy="308136"/>
        </a:xfrm>
        <a:prstGeom prst="flowChartExtra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1EE7A-E0B3-4854-9038-D2FE465B631F}">
      <dsp:nvSpPr>
        <dsp:cNvPr id="0" name=""/>
        <dsp:cNvSpPr/>
      </dsp:nvSpPr>
      <dsp:spPr>
        <a:xfrm>
          <a:off x="6792696" y="912553"/>
          <a:ext cx="1530412" cy="246509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rtl="0">
            <a:lnSpc>
              <a:spcPct val="90000"/>
            </a:lnSpc>
            <a:spcBef>
              <a:spcPct val="0"/>
            </a:spcBef>
            <a:spcAft>
              <a:spcPct val="35000"/>
            </a:spcAft>
          </a:pPr>
          <a:r>
            <a:rPr lang="es-EC" sz="1900" kern="1200" noProof="0" dirty="0" smtClean="0">
              <a:latin typeface="Calibri Light" panose="020F0302020204030204"/>
            </a:rPr>
            <a:t>Investigaciones ISACA</a:t>
          </a:r>
          <a:endParaRPr lang="es-EC" sz="1900" kern="1200" noProof="0" dirty="0">
            <a:latin typeface="Calibri Light" panose="020F0302020204030204"/>
          </a:endParaRPr>
        </a:p>
        <a:p>
          <a:pPr lvl="0" algn="l" defTabSz="844550" rtl="0">
            <a:lnSpc>
              <a:spcPct val="90000"/>
            </a:lnSpc>
            <a:spcBef>
              <a:spcPct val="0"/>
            </a:spcBef>
            <a:spcAft>
              <a:spcPct val="35000"/>
            </a:spcAft>
          </a:pPr>
          <a:r>
            <a:rPr lang="es-EC" sz="1900" kern="1200" noProof="0" dirty="0" smtClean="0">
              <a:latin typeface="Calibri Light" panose="020F0302020204030204"/>
            </a:rPr>
            <a:t>COBIT, Risk IT, IT Audit Basics</a:t>
          </a:r>
          <a:endParaRPr lang="es-EC" sz="1900" kern="1200" noProof="0" dirty="0">
            <a:latin typeface="Calibri Light" panose="020F0302020204030204"/>
          </a:endParaRPr>
        </a:p>
      </dsp:txBody>
      <dsp:txXfrm>
        <a:off x="6792696" y="912553"/>
        <a:ext cx="1530412" cy="2465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470C-F5DF-4929-98D5-C0FA990F1928}">
      <dsp:nvSpPr>
        <dsp:cNvPr id="0" name=""/>
        <dsp:cNvSpPr/>
      </dsp:nvSpPr>
      <dsp:spPr>
        <a:xfrm rot="5400000">
          <a:off x="-413317" y="413317"/>
          <a:ext cx="2755452" cy="19288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b="0" i="0" u="none" strike="noStrike" kern="1200" cap="none" baseline="0" noProof="0" dirty="0" smtClean="0"/>
            <a:t>ISSAI 5300​</a:t>
          </a:r>
          <a:endParaRPr lang="en-US" sz="3400" b="0" i="0" u="none" strike="noStrike" kern="1200" cap="none" baseline="0" noProof="0" dirty="0"/>
        </a:p>
      </dsp:txBody>
      <dsp:txXfrm rot="-5400000">
        <a:off x="1" y="964407"/>
        <a:ext cx="1928816" cy="826636"/>
      </dsp:txXfrm>
    </dsp:sp>
    <dsp:sp modelId="{0D13DFC6-4E8E-4E21-BABA-17FFE615C1AB}">
      <dsp:nvSpPr>
        <dsp:cNvPr id="0" name=""/>
        <dsp:cNvSpPr/>
      </dsp:nvSpPr>
      <dsp:spPr>
        <a:xfrm rot="5400000">
          <a:off x="5326686" y="-3397869"/>
          <a:ext cx="1791043" cy="858678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smtClean="0"/>
            <a:t>Principios de auditoría​
Fase de planificación​
Fase de ejecución​
Fase de informe​
Herramientas y Técnicas​</a:t>
          </a:r>
          <a:endParaRPr lang="en-US" sz="2000" kern="1200" dirty="0"/>
        </a:p>
      </dsp:txBody>
      <dsp:txXfrm rot="-5400000">
        <a:off x="1928816" y="87433"/>
        <a:ext cx="8499351" cy="16161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04C10-4341-48BE-80B2-95FBD79AD5F2}" type="datetimeFigureOut">
              <a:rPr lang="es-EC" smtClean="0"/>
              <a:t>16/1/2020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20D9C-19A4-475C-8C02-11313A99FFF6}" type="slidenum">
              <a:rPr lang="es-EC" smtClean="0"/>
              <a:t>‹Nº›</a:t>
            </a:fld>
            <a:endParaRPr lang="es-EC"/>
          </a:p>
        </p:txBody>
      </p:sp>
    </p:spTree>
    <p:extLst>
      <p:ext uri="{BB962C8B-B14F-4D97-AF65-F5344CB8AC3E}">
        <p14:creationId xmlns:p14="http://schemas.microsoft.com/office/powerpoint/2010/main" val="349896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hablar de porque los resultados son subjetivos en una auditoria </a:t>
            </a:r>
            <a:r>
              <a:rPr lang="es-ES" dirty="0" err="1" smtClean="0"/>
              <a:t>informatica</a:t>
            </a:r>
            <a:r>
              <a:rPr lang="es-ES" dirty="0" smtClean="0"/>
              <a:t> </a:t>
            </a:r>
            <a:endParaRPr lang="es-EC" dirty="0"/>
          </a:p>
        </p:txBody>
      </p:sp>
      <p:sp>
        <p:nvSpPr>
          <p:cNvPr id="4" name="Marcador de número de diapositiva 3"/>
          <p:cNvSpPr>
            <a:spLocks noGrp="1"/>
          </p:cNvSpPr>
          <p:nvPr>
            <p:ph type="sldNum" sz="quarter" idx="10"/>
          </p:nvPr>
        </p:nvSpPr>
        <p:spPr/>
        <p:txBody>
          <a:bodyPr/>
          <a:lstStyle/>
          <a:p>
            <a:fld id="{CF220D9C-19A4-475C-8C02-11313A99FFF6}" type="slidenum">
              <a:rPr lang="es-EC" smtClean="0"/>
              <a:t>4</a:t>
            </a:fld>
            <a:endParaRPr lang="es-EC"/>
          </a:p>
        </p:txBody>
      </p:sp>
    </p:spTree>
    <p:extLst>
      <p:ext uri="{BB962C8B-B14F-4D97-AF65-F5344CB8AC3E}">
        <p14:creationId xmlns:p14="http://schemas.microsoft.com/office/powerpoint/2010/main" val="344891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a:solidFill>
                  <a:schemeClr val="tx1"/>
                </a:solidFill>
                <a:effectLst/>
                <a:latin typeface="+mn-lt"/>
                <a:ea typeface="+mn-ea"/>
                <a:cs typeface="+mn-cs"/>
              </a:rPr>
              <a:t>Probabilidad: </a:t>
            </a:r>
            <a:r>
              <a:rPr lang="es-EC" sz="1200" kern="1200" dirty="0">
                <a:solidFill>
                  <a:schemeClr val="tx1"/>
                </a:solidFill>
                <a:effectLst/>
                <a:latin typeface="+mn-lt"/>
                <a:ea typeface="+mn-ea"/>
                <a:cs typeface="+mn-cs"/>
              </a:rPr>
              <a:t>Para calcular la ocurrencia o presencia de las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a:solidFill>
                  <a:schemeClr val="tx1"/>
                </a:solidFill>
                <a:effectLst/>
                <a:latin typeface="+mn-lt"/>
                <a:ea typeface="+mn-ea"/>
                <a:cs typeface="+mn-cs"/>
              </a:rPr>
              <a:t>Impacto: </a:t>
            </a:r>
            <a:r>
              <a:rPr lang="es-EC" sz="1200" kern="1200" dirty="0">
                <a:solidFill>
                  <a:schemeClr val="tx1"/>
                </a:solidFill>
                <a:effectLst/>
                <a:latin typeface="+mn-lt"/>
                <a:ea typeface="+mn-ea"/>
                <a:cs typeface="+mn-cs"/>
              </a:rPr>
              <a:t>Evaluado en función de la priorización de características del estudio, se utilizó la matriz de Holmes.</a:t>
            </a:r>
          </a:p>
        </p:txBody>
      </p:sp>
      <p:sp>
        <p:nvSpPr>
          <p:cNvPr id="4" name="Marcador de número de diapositiva 3"/>
          <p:cNvSpPr>
            <a:spLocks noGrp="1"/>
          </p:cNvSpPr>
          <p:nvPr>
            <p:ph type="sldNum" sz="quarter" idx="10"/>
          </p:nvPr>
        </p:nvSpPr>
        <p:spPr/>
        <p:txBody>
          <a:bodyPr/>
          <a:lstStyle/>
          <a:p>
            <a:fld id="{CF220D9C-19A4-475C-8C02-11313A99FFF6}" type="slidenum">
              <a:rPr lang="es-EC" smtClean="0"/>
              <a:t>35</a:t>
            </a:fld>
            <a:endParaRPr lang="es-EC"/>
          </a:p>
        </p:txBody>
      </p:sp>
    </p:spTree>
    <p:extLst>
      <p:ext uri="{BB962C8B-B14F-4D97-AF65-F5344CB8AC3E}">
        <p14:creationId xmlns:p14="http://schemas.microsoft.com/office/powerpoint/2010/main" val="353468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55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75816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88731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301642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6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9604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1532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6197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333311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‹Nº›</a:t>
            </a:fld>
            <a:endParaRPr lang="en-US"/>
          </a:p>
        </p:txBody>
      </p:sp>
    </p:spTree>
    <p:extLst>
      <p:ext uri="{BB962C8B-B14F-4D97-AF65-F5344CB8AC3E}">
        <p14:creationId xmlns:p14="http://schemas.microsoft.com/office/powerpoint/2010/main" val="228032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34743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771E8B-6CA5-40B2-8038-0E112F3DAC1C}" type="datetimeFigureOut">
              <a:rPr lang="es-ES" smtClean="0"/>
              <a:t>16/01/2020</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1556C4-DFC3-4611-A7CC-780699185E26}"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1429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38377" y="3084453"/>
            <a:ext cx="9144000" cy="852901"/>
          </a:xfrm>
        </p:spPr>
        <p:txBody>
          <a:bodyPr vert="horz" lIns="91440" tIns="45720" rIns="91440" bIns="45720" rtlCol="0" anchor="t">
            <a:normAutofit/>
          </a:bodyPr>
          <a:lstStyle/>
          <a:p>
            <a:r>
              <a:rPr lang="es-ES" b="1" dirty="0">
                <a:ea typeface="+mn-lt"/>
                <a:cs typeface="+mn-lt"/>
              </a:rPr>
              <a:t>EVALUACIÓN DE METODOLOGÍAS DE AUDITORÍA INFORMÁTICA BASADO EN SU RIESGO INHERENTE</a:t>
            </a:r>
            <a:endParaRPr lang="en-US" dirty="0"/>
          </a:p>
        </p:txBody>
      </p:sp>
      <p:sp>
        <p:nvSpPr>
          <p:cNvPr id="5" name="Subtítulo 2">
            <a:extLst>
              <a:ext uri="{FF2B5EF4-FFF2-40B4-BE49-F238E27FC236}">
                <a16:creationId xmlns:a16="http://schemas.microsoft.com/office/drawing/2014/main" id="{8A89254E-5B51-42C8-AB43-43AF8FCA9A9B}"/>
              </a:ext>
            </a:extLst>
          </p:cNvPr>
          <p:cNvSpPr txBox="1">
            <a:spLocks/>
          </p:cNvSpPr>
          <p:nvPr/>
        </p:nvSpPr>
        <p:spPr>
          <a:xfrm>
            <a:off x="1544355" y="3822919"/>
            <a:ext cx="9144000" cy="1054184"/>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ea typeface="+mn-lt"/>
                <a:cs typeface="+mn-lt"/>
              </a:rPr>
              <a:t>Autores</a:t>
            </a:r>
            <a:endParaRPr lang="en-US" dirty="0">
              <a:ea typeface="+mn-lt"/>
              <a:cs typeface="+mn-lt"/>
            </a:endParaRPr>
          </a:p>
          <a:p>
            <a:r>
              <a:rPr lang="es-ES" dirty="0">
                <a:ea typeface="+mn-lt"/>
                <a:cs typeface="+mn-lt"/>
              </a:rPr>
              <a:t>CAJAS SINCHIGUANO FREDDY ALEXANDER</a:t>
            </a:r>
            <a:endParaRPr lang="en-US" dirty="0">
              <a:cs typeface="Calibri"/>
            </a:endParaRPr>
          </a:p>
          <a:p>
            <a:r>
              <a:rPr lang="es-ES" dirty="0">
                <a:ea typeface="+mn-lt"/>
                <a:cs typeface="+mn-lt"/>
              </a:rPr>
              <a:t>LUJE MISACANGO ROGER ANDRÉS</a:t>
            </a:r>
            <a:endParaRPr lang="es-ES" dirty="0">
              <a:cs typeface="Calibri"/>
            </a:endParaRPr>
          </a:p>
        </p:txBody>
      </p:sp>
      <p:pic>
        <p:nvPicPr>
          <p:cNvPr id="4" name="Picture 5">
            <a:extLst>
              <a:ext uri="{FF2B5EF4-FFF2-40B4-BE49-F238E27FC236}">
                <a16:creationId xmlns:a16="http://schemas.microsoft.com/office/drawing/2014/main" id="{1D7AF217-916C-42C0-B39F-46E9D735442E}"/>
              </a:ext>
            </a:extLst>
          </p:cNvPr>
          <p:cNvPicPr>
            <a:picLocks noChangeAspect="1"/>
          </p:cNvPicPr>
          <p:nvPr/>
        </p:nvPicPr>
        <p:blipFill>
          <a:blip r:embed="rId2"/>
          <a:stretch>
            <a:fillRect/>
          </a:stretch>
        </p:blipFill>
        <p:spPr>
          <a:xfrm>
            <a:off x="3042249" y="759611"/>
            <a:ext cx="6136256" cy="1586286"/>
          </a:xfrm>
          <a:prstGeom prst="rect">
            <a:avLst/>
          </a:prstGeom>
        </p:spPr>
      </p:pic>
      <p:sp>
        <p:nvSpPr>
          <p:cNvPr id="9" name="Subtítulo 2">
            <a:extLst>
              <a:ext uri="{FF2B5EF4-FFF2-40B4-BE49-F238E27FC236}">
                <a16:creationId xmlns:a16="http://schemas.microsoft.com/office/drawing/2014/main" id="{A5919A9A-F92D-47C4-8659-1E97259F4228}"/>
              </a:ext>
            </a:extLst>
          </p:cNvPr>
          <p:cNvSpPr txBox="1">
            <a:spLocks/>
          </p:cNvSpPr>
          <p:nvPr/>
        </p:nvSpPr>
        <p:spPr>
          <a:xfrm>
            <a:off x="2628900" y="2581359"/>
            <a:ext cx="6928185" cy="6030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cs typeface="Calibri"/>
              </a:rPr>
              <a:t>Departamento de Ciencias de la Computación</a:t>
            </a:r>
          </a:p>
        </p:txBody>
      </p:sp>
      <p:sp>
        <p:nvSpPr>
          <p:cNvPr id="15" name="Subtítulo 2">
            <a:extLst>
              <a:ext uri="{FF2B5EF4-FFF2-40B4-BE49-F238E27FC236}">
                <a16:creationId xmlns:a16="http://schemas.microsoft.com/office/drawing/2014/main" id="{5DB8A2AD-AEA3-4700-BC7E-BEAA967D12C6}"/>
              </a:ext>
            </a:extLst>
          </p:cNvPr>
          <p:cNvSpPr txBox="1">
            <a:spLocks/>
          </p:cNvSpPr>
          <p:nvPr/>
        </p:nvSpPr>
        <p:spPr>
          <a:xfrm>
            <a:off x="1630619" y="4958729"/>
            <a:ext cx="9144000" cy="83852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ea typeface="+mn-lt"/>
                <a:cs typeface="+mn-lt"/>
              </a:rPr>
              <a:t>Director</a:t>
            </a:r>
          </a:p>
          <a:p>
            <a:r>
              <a:rPr lang="es-ES" dirty="0">
                <a:cs typeface="Calibri"/>
              </a:rPr>
              <a:t>Ing. </a:t>
            </a:r>
            <a:r>
              <a:rPr lang="es-ES" dirty="0" err="1">
                <a:cs typeface="Calibri"/>
              </a:rPr>
              <a:t>Victor</a:t>
            </a:r>
            <a:r>
              <a:rPr lang="es-ES">
                <a:cs typeface="Calibri"/>
              </a:rPr>
              <a:t> Paliz Msc.</a:t>
            </a:r>
            <a:endParaRPr lang="es-ES" dirty="0">
              <a:cs typeface="Calibri"/>
            </a:endParaRPr>
          </a:p>
        </p:txBody>
      </p:sp>
      <p:sp>
        <p:nvSpPr>
          <p:cNvPr id="16" name="Subtítulo 2">
            <a:extLst>
              <a:ext uri="{FF2B5EF4-FFF2-40B4-BE49-F238E27FC236}">
                <a16:creationId xmlns:a16="http://schemas.microsoft.com/office/drawing/2014/main" id="{D813DCE3-1BEA-4800-AE78-B4E43E90B62C}"/>
              </a:ext>
            </a:extLst>
          </p:cNvPr>
          <p:cNvSpPr txBox="1">
            <a:spLocks/>
          </p:cNvSpPr>
          <p:nvPr/>
        </p:nvSpPr>
        <p:spPr>
          <a:xfrm>
            <a:off x="1515600" y="5907634"/>
            <a:ext cx="9144000" cy="83852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a:cs typeface="Calibri"/>
              </a:rPr>
              <a:t>SANGOLQUÍ - ECUADOR</a:t>
            </a:r>
          </a:p>
          <a:p>
            <a:r>
              <a:rPr lang="es-ES" b="1">
                <a:cs typeface="Calibri"/>
              </a:rPr>
              <a:t>2020</a:t>
            </a:r>
            <a:endParaRPr lang="es-ES" b="1" dirty="0">
              <a:cs typeface="Calibri"/>
            </a:endParaRPr>
          </a:p>
        </p:txBody>
      </p:sp>
    </p:spTree>
    <p:extLst>
      <p:ext uri="{BB962C8B-B14F-4D97-AF65-F5344CB8AC3E}">
        <p14:creationId xmlns:p14="http://schemas.microsoft.com/office/powerpoint/2010/main" val="2406273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Metodología de la investigación</a:t>
            </a:r>
          </a:p>
        </p:txBody>
      </p:sp>
      <p:graphicFrame>
        <p:nvGraphicFramePr>
          <p:cNvPr id="4" name="Diagrama 3"/>
          <p:cNvGraphicFramePr/>
          <p:nvPr>
            <p:extLst>
              <p:ext uri="{D42A27DB-BD31-4B8C-83A1-F6EECF244321}">
                <p14:modId xmlns:p14="http://schemas.microsoft.com/office/powerpoint/2010/main" val="3293831621"/>
              </p:ext>
            </p:extLst>
          </p:nvPr>
        </p:nvGraphicFramePr>
        <p:xfrm>
          <a:off x="1610813" y="1889760"/>
          <a:ext cx="9031333" cy="429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66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97280" y="923109"/>
            <a:ext cx="5181600" cy="814251"/>
          </a:xfrm>
        </p:spPr>
        <p:txBody>
          <a:bodyPr>
            <a:normAutofit/>
          </a:bodyPr>
          <a:lstStyle/>
          <a:p>
            <a:r>
              <a:rPr lang="es-EC" sz="4000" dirty="0"/>
              <a:t>Fase de Investigación</a:t>
            </a:r>
          </a:p>
        </p:txBody>
      </p:sp>
      <p:graphicFrame>
        <p:nvGraphicFramePr>
          <p:cNvPr id="6" name="Diagrama 5"/>
          <p:cNvGraphicFramePr/>
          <p:nvPr>
            <p:extLst>
              <p:ext uri="{D42A27DB-BD31-4B8C-83A1-F6EECF244321}">
                <p14:modId xmlns:p14="http://schemas.microsoft.com/office/powerpoint/2010/main" val="1831795515"/>
              </p:ext>
            </p:extLst>
          </p:nvPr>
        </p:nvGraphicFramePr>
        <p:xfrm>
          <a:off x="1660433" y="1561253"/>
          <a:ext cx="88711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30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823" y="592183"/>
            <a:ext cx="10058400" cy="988423"/>
          </a:xfrm>
        </p:spPr>
        <p:txBody>
          <a:bodyPr>
            <a:normAutofit/>
          </a:bodyPr>
          <a:lstStyle/>
          <a:p>
            <a:r>
              <a:rPr lang="es-EC" sz="4000" dirty="0"/>
              <a:t>Búsqueda de </a:t>
            </a:r>
            <a:r>
              <a:rPr lang="es-ES" sz="4000" dirty="0"/>
              <a:t>Metodologías de AI</a:t>
            </a:r>
            <a:endParaRPr lang="es-EC" sz="4000" dirty="0"/>
          </a:p>
        </p:txBody>
      </p:sp>
      <p:pic>
        <p:nvPicPr>
          <p:cNvPr id="1026" name="Picture 2" descr="Resultado de imagen para isaca&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41" y="2177577"/>
            <a:ext cx="2448000" cy="122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3588889801"/>
              </p:ext>
            </p:extLst>
          </p:nvPr>
        </p:nvGraphicFramePr>
        <p:xfrm>
          <a:off x="4780107" y="1667692"/>
          <a:ext cx="7285389"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2" name="Picture 8" descr="Resultado de imagen para is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9216" y="2208625"/>
            <a:ext cx="3035635" cy="119295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a:stretch>
            <a:fillRect/>
          </a:stretch>
        </p:blipFill>
        <p:spPr>
          <a:xfrm>
            <a:off x="952705" y="5078629"/>
            <a:ext cx="3913021" cy="1031552"/>
          </a:xfrm>
          <a:prstGeom prst="rect">
            <a:avLst/>
          </a:prstGeom>
        </p:spPr>
      </p:pic>
      <p:pic>
        <p:nvPicPr>
          <p:cNvPr id="1034" name="Picture 10" descr="Resultado de imagen para google academico logo&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4279" y="3621948"/>
            <a:ext cx="2809875" cy="10763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p:cNvCxnSpPr>
            <a:stCxn id="1034" idx="0"/>
            <a:endCxn id="1026" idx="2"/>
          </p:cNvCxnSpPr>
          <p:nvPr/>
        </p:nvCxnSpPr>
        <p:spPr>
          <a:xfrm flipH="1" flipV="1">
            <a:off x="1452241" y="3401577"/>
            <a:ext cx="1456976" cy="22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1034" idx="0"/>
            <a:endCxn id="1032" idx="2"/>
          </p:cNvCxnSpPr>
          <p:nvPr/>
        </p:nvCxnSpPr>
        <p:spPr>
          <a:xfrm flipV="1">
            <a:off x="2909217" y="3401577"/>
            <a:ext cx="1517817" cy="22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1034" idx="2"/>
            <a:endCxn id="5" idx="0"/>
          </p:cNvCxnSpPr>
          <p:nvPr/>
        </p:nvCxnSpPr>
        <p:spPr>
          <a:xfrm flipH="1">
            <a:off x="2909216" y="4698274"/>
            <a:ext cx="1" cy="38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16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t>Selección Metodologías de AI</a:t>
            </a:r>
            <a:endParaRPr lang="es-EC" sz="4000" dirty="0"/>
          </a:p>
        </p:txBody>
      </p:sp>
      <p:graphicFrame>
        <p:nvGraphicFramePr>
          <p:cNvPr id="5" name="Diagrama 4"/>
          <p:cNvGraphicFramePr/>
          <p:nvPr>
            <p:extLst>
              <p:ext uri="{D42A27DB-BD31-4B8C-83A1-F6EECF244321}">
                <p14:modId xmlns:p14="http://schemas.microsoft.com/office/powerpoint/2010/main" val="2501899732"/>
              </p:ext>
            </p:extLst>
          </p:nvPr>
        </p:nvGraphicFramePr>
        <p:xfrm>
          <a:off x="1228453" y="1881050"/>
          <a:ext cx="9796054" cy="42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25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DDE1-F406-4C29-AAB0-CA8C752EF30B}"/>
              </a:ext>
            </a:extLst>
          </p:cNvPr>
          <p:cNvSpPr>
            <a:spLocks noGrp="1"/>
          </p:cNvSpPr>
          <p:nvPr>
            <p:ph type="title"/>
          </p:nvPr>
        </p:nvSpPr>
        <p:spPr>
          <a:xfrm>
            <a:off x="1097280" y="818606"/>
            <a:ext cx="6871063" cy="918754"/>
          </a:xfrm>
        </p:spPr>
        <p:txBody>
          <a:bodyPr>
            <a:normAutofit/>
          </a:bodyPr>
          <a:lstStyle/>
          <a:p>
            <a:r>
              <a:rPr lang="es-EC" sz="4000" dirty="0">
                <a:ea typeface="+mj-lt"/>
                <a:cs typeface="+mj-lt"/>
              </a:rPr>
              <a:t>Taxonomía </a:t>
            </a:r>
            <a:r>
              <a:rPr lang="es-EC" sz="4000" dirty="0" smtClean="0">
                <a:ea typeface="+mj-lt"/>
                <a:cs typeface="+mj-lt"/>
              </a:rPr>
              <a:t>- Metodologías </a:t>
            </a:r>
            <a:r>
              <a:rPr lang="es-EC" sz="4000" dirty="0">
                <a:ea typeface="+mj-lt"/>
                <a:cs typeface="+mj-lt"/>
              </a:rPr>
              <a:t>de AI</a:t>
            </a:r>
            <a:endParaRPr lang="en-US" sz="4000" dirty="0">
              <a:ea typeface="+mj-lt"/>
              <a:cs typeface="+mj-lt"/>
            </a:endParaRPr>
          </a:p>
        </p:txBody>
      </p:sp>
      <p:graphicFrame>
        <p:nvGraphicFramePr>
          <p:cNvPr id="4" name="Diagram 4">
            <a:extLst>
              <a:ext uri="{FF2B5EF4-FFF2-40B4-BE49-F238E27FC236}">
                <a16:creationId xmlns:a16="http://schemas.microsoft.com/office/drawing/2014/main" id="{41E380E1-3B52-41DD-A981-CCE11F84F094}"/>
              </a:ext>
            </a:extLst>
          </p:cNvPr>
          <p:cNvGraphicFramePr>
            <a:graphicFrameLocks noGrp="1"/>
          </p:cNvGraphicFramePr>
          <p:nvPr>
            <p:ph idx="1"/>
            <p:extLst>
              <p:ext uri="{D42A27DB-BD31-4B8C-83A1-F6EECF244321}">
                <p14:modId xmlns:p14="http://schemas.microsoft.com/office/powerpoint/2010/main" val="3437051076"/>
              </p:ext>
            </p:extLst>
          </p:nvPr>
        </p:nvGraphicFramePr>
        <p:xfrm>
          <a:off x="838200" y="1825625"/>
          <a:ext cx="10515600" cy="275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396">
            <a:extLst>
              <a:ext uri="{FF2B5EF4-FFF2-40B4-BE49-F238E27FC236}">
                <a16:creationId xmlns:a16="http://schemas.microsoft.com/office/drawing/2014/main" id="{12D221D2-87F7-4557-B58F-2C9EE6EA7D63}"/>
              </a:ext>
            </a:extLst>
          </p:cNvPr>
          <p:cNvGraphicFramePr/>
          <p:nvPr>
            <p:extLst>
              <p:ext uri="{D42A27DB-BD31-4B8C-83A1-F6EECF244321}">
                <p14:modId xmlns:p14="http://schemas.microsoft.com/office/powerpoint/2010/main" val="2202482923"/>
              </p:ext>
            </p:extLst>
          </p:nvPr>
        </p:nvGraphicFramePr>
        <p:xfrm>
          <a:off x="2918604" y="3138578"/>
          <a:ext cx="8439508" cy="4290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381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DDE1-F406-4C29-AAB0-CA8C752EF30B}"/>
              </a:ext>
            </a:extLst>
          </p:cNvPr>
          <p:cNvSpPr>
            <a:spLocks noGrp="1"/>
          </p:cNvSpPr>
          <p:nvPr>
            <p:ph type="title"/>
          </p:nvPr>
        </p:nvSpPr>
        <p:spPr>
          <a:xfrm>
            <a:off x="1097280" y="888274"/>
            <a:ext cx="6853646" cy="849086"/>
          </a:xfrm>
        </p:spPr>
        <p:txBody>
          <a:bodyPr>
            <a:normAutofit/>
          </a:bodyPr>
          <a:lstStyle/>
          <a:p>
            <a:r>
              <a:rPr lang="es-EC" sz="4000" dirty="0">
                <a:ea typeface="+mj-lt"/>
                <a:cs typeface="+mj-lt"/>
              </a:rPr>
              <a:t>Taxonomía - Metodologías de AI</a:t>
            </a:r>
            <a:endParaRPr lang="en-US" sz="4000" dirty="0">
              <a:ea typeface="+mj-lt"/>
              <a:cs typeface="+mj-lt"/>
            </a:endParaRPr>
          </a:p>
        </p:txBody>
      </p:sp>
      <p:graphicFrame>
        <p:nvGraphicFramePr>
          <p:cNvPr id="4" name="Diagram 4">
            <a:extLst>
              <a:ext uri="{FF2B5EF4-FFF2-40B4-BE49-F238E27FC236}">
                <a16:creationId xmlns:a16="http://schemas.microsoft.com/office/drawing/2014/main" id="{41E380E1-3B52-41DD-A981-CCE11F84F094}"/>
              </a:ext>
            </a:extLst>
          </p:cNvPr>
          <p:cNvGraphicFramePr>
            <a:graphicFrameLocks noGrp="1"/>
          </p:cNvGraphicFramePr>
          <p:nvPr>
            <p:ph idx="1"/>
            <p:extLst>
              <p:ext uri="{D42A27DB-BD31-4B8C-83A1-F6EECF244321}">
                <p14:modId xmlns:p14="http://schemas.microsoft.com/office/powerpoint/2010/main" val="1141283989"/>
              </p:ext>
            </p:extLst>
          </p:nvPr>
        </p:nvGraphicFramePr>
        <p:xfrm>
          <a:off x="838200" y="1825625"/>
          <a:ext cx="10515600" cy="275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396">
            <a:extLst>
              <a:ext uri="{FF2B5EF4-FFF2-40B4-BE49-F238E27FC236}">
                <a16:creationId xmlns:a16="http://schemas.microsoft.com/office/drawing/2014/main" id="{12D221D2-87F7-4557-B58F-2C9EE6EA7D63}"/>
              </a:ext>
            </a:extLst>
          </p:cNvPr>
          <p:cNvGraphicFramePr/>
          <p:nvPr>
            <p:extLst>
              <p:ext uri="{D42A27DB-BD31-4B8C-83A1-F6EECF244321}">
                <p14:modId xmlns:p14="http://schemas.microsoft.com/office/powerpoint/2010/main" val="1652591723"/>
              </p:ext>
            </p:extLst>
          </p:nvPr>
        </p:nvGraphicFramePr>
        <p:xfrm>
          <a:off x="2918604" y="3138578"/>
          <a:ext cx="8439508" cy="4290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868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DDE1-F406-4C29-AAB0-CA8C752EF30B}"/>
              </a:ext>
            </a:extLst>
          </p:cNvPr>
          <p:cNvSpPr>
            <a:spLocks noGrp="1"/>
          </p:cNvSpPr>
          <p:nvPr>
            <p:ph type="title"/>
          </p:nvPr>
        </p:nvSpPr>
        <p:spPr>
          <a:xfrm>
            <a:off x="1097280" y="931817"/>
            <a:ext cx="6879771" cy="805543"/>
          </a:xfrm>
        </p:spPr>
        <p:txBody>
          <a:bodyPr>
            <a:normAutofit/>
          </a:bodyPr>
          <a:lstStyle/>
          <a:p>
            <a:r>
              <a:rPr lang="es-EC" sz="4000" dirty="0">
                <a:ea typeface="+mj-lt"/>
                <a:cs typeface="+mj-lt"/>
              </a:rPr>
              <a:t>Taxonomía - Metodologías de AI</a:t>
            </a:r>
            <a:endParaRPr lang="en-US" sz="4000" dirty="0">
              <a:ea typeface="+mj-lt"/>
              <a:cs typeface="+mj-lt"/>
            </a:endParaRPr>
          </a:p>
        </p:txBody>
      </p:sp>
      <p:graphicFrame>
        <p:nvGraphicFramePr>
          <p:cNvPr id="4" name="Diagram 4">
            <a:extLst>
              <a:ext uri="{FF2B5EF4-FFF2-40B4-BE49-F238E27FC236}">
                <a16:creationId xmlns:a16="http://schemas.microsoft.com/office/drawing/2014/main" id="{41E380E1-3B52-41DD-A981-CCE11F84F094}"/>
              </a:ext>
            </a:extLst>
          </p:cNvPr>
          <p:cNvGraphicFramePr>
            <a:graphicFrameLocks noGrp="1"/>
          </p:cNvGraphicFramePr>
          <p:nvPr>
            <p:ph idx="1"/>
            <p:extLst>
              <p:ext uri="{D42A27DB-BD31-4B8C-83A1-F6EECF244321}">
                <p14:modId xmlns:p14="http://schemas.microsoft.com/office/powerpoint/2010/main" val="824904945"/>
              </p:ext>
            </p:extLst>
          </p:nvPr>
        </p:nvGraphicFramePr>
        <p:xfrm>
          <a:off x="838200" y="1825625"/>
          <a:ext cx="10515600" cy="275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396">
            <a:extLst>
              <a:ext uri="{FF2B5EF4-FFF2-40B4-BE49-F238E27FC236}">
                <a16:creationId xmlns:a16="http://schemas.microsoft.com/office/drawing/2014/main" id="{12D221D2-87F7-4557-B58F-2C9EE6EA7D63}"/>
              </a:ext>
            </a:extLst>
          </p:cNvPr>
          <p:cNvGraphicFramePr/>
          <p:nvPr>
            <p:extLst>
              <p:ext uri="{D42A27DB-BD31-4B8C-83A1-F6EECF244321}">
                <p14:modId xmlns:p14="http://schemas.microsoft.com/office/powerpoint/2010/main" val="1420348776"/>
              </p:ext>
            </p:extLst>
          </p:nvPr>
        </p:nvGraphicFramePr>
        <p:xfrm>
          <a:off x="2702944" y="3124201"/>
          <a:ext cx="8655168" cy="4290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763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DDE1-F406-4C29-AAB0-CA8C752EF30B}"/>
              </a:ext>
            </a:extLst>
          </p:cNvPr>
          <p:cNvSpPr>
            <a:spLocks noGrp="1"/>
          </p:cNvSpPr>
          <p:nvPr>
            <p:ph type="title"/>
          </p:nvPr>
        </p:nvSpPr>
        <p:spPr>
          <a:xfrm>
            <a:off x="1097280" y="896983"/>
            <a:ext cx="6932023" cy="840377"/>
          </a:xfrm>
        </p:spPr>
        <p:txBody>
          <a:bodyPr>
            <a:normAutofit/>
          </a:bodyPr>
          <a:lstStyle/>
          <a:p>
            <a:r>
              <a:rPr lang="es-EC" sz="4000" dirty="0">
                <a:ea typeface="+mj-lt"/>
                <a:cs typeface="+mj-lt"/>
              </a:rPr>
              <a:t>Taxonomía - Metodologías de AI</a:t>
            </a:r>
            <a:endParaRPr lang="en-US" sz="4000" dirty="0">
              <a:ea typeface="+mj-lt"/>
              <a:cs typeface="+mj-lt"/>
            </a:endParaRPr>
          </a:p>
        </p:txBody>
      </p:sp>
      <p:graphicFrame>
        <p:nvGraphicFramePr>
          <p:cNvPr id="4" name="Diagram 4">
            <a:extLst>
              <a:ext uri="{FF2B5EF4-FFF2-40B4-BE49-F238E27FC236}">
                <a16:creationId xmlns:a16="http://schemas.microsoft.com/office/drawing/2014/main" id="{41E380E1-3B52-41DD-A981-CCE11F84F094}"/>
              </a:ext>
            </a:extLst>
          </p:cNvPr>
          <p:cNvGraphicFramePr>
            <a:graphicFrameLocks noGrp="1"/>
          </p:cNvGraphicFramePr>
          <p:nvPr>
            <p:ph idx="1"/>
            <p:extLst>
              <p:ext uri="{D42A27DB-BD31-4B8C-83A1-F6EECF244321}">
                <p14:modId xmlns:p14="http://schemas.microsoft.com/office/powerpoint/2010/main" val="3602522488"/>
              </p:ext>
            </p:extLst>
          </p:nvPr>
        </p:nvGraphicFramePr>
        <p:xfrm>
          <a:off x="838200" y="1825625"/>
          <a:ext cx="10515600" cy="275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396">
            <a:extLst>
              <a:ext uri="{FF2B5EF4-FFF2-40B4-BE49-F238E27FC236}">
                <a16:creationId xmlns:a16="http://schemas.microsoft.com/office/drawing/2014/main" id="{12D221D2-87F7-4557-B58F-2C9EE6EA7D63}"/>
              </a:ext>
            </a:extLst>
          </p:cNvPr>
          <p:cNvGraphicFramePr/>
          <p:nvPr>
            <p:extLst>
              <p:ext uri="{D42A27DB-BD31-4B8C-83A1-F6EECF244321}">
                <p14:modId xmlns:p14="http://schemas.microsoft.com/office/powerpoint/2010/main" val="3680002277"/>
              </p:ext>
            </p:extLst>
          </p:nvPr>
        </p:nvGraphicFramePr>
        <p:xfrm>
          <a:off x="2918604" y="3871823"/>
          <a:ext cx="8439508" cy="2665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732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Definición </a:t>
            </a:r>
            <a:r>
              <a:rPr lang="es-ES" sz="4000" dirty="0"/>
              <a:t>Parámetros Asociados al RI</a:t>
            </a:r>
            <a:endParaRPr lang="es-EC" sz="4000" dirty="0"/>
          </a:p>
        </p:txBody>
      </p:sp>
      <p:graphicFrame>
        <p:nvGraphicFramePr>
          <p:cNvPr id="6" name="Diagram 6">
            <a:extLst>
              <a:ext uri="{FF2B5EF4-FFF2-40B4-BE49-F238E27FC236}">
                <a16:creationId xmlns:a16="http://schemas.microsoft.com/office/drawing/2014/main" id="{8E60F149-B271-4305-A302-6E7F79FAED0B}"/>
              </a:ext>
            </a:extLst>
          </p:cNvPr>
          <p:cNvGraphicFramePr>
            <a:graphicFrameLocks noGrp="1"/>
          </p:cNvGraphicFramePr>
          <p:nvPr>
            <p:ph idx="1"/>
            <p:extLst>
              <p:ext uri="{D42A27DB-BD31-4B8C-83A1-F6EECF244321}">
                <p14:modId xmlns:p14="http://schemas.microsoft.com/office/powerpoint/2010/main" val="2216469823"/>
              </p:ext>
            </p:extLst>
          </p:nvPr>
        </p:nvGraphicFramePr>
        <p:xfrm>
          <a:off x="936212" y="2530115"/>
          <a:ext cx="10515600" cy="180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76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B343-7B59-4A5C-A2DA-5011B6E3F79B}"/>
              </a:ext>
            </a:extLst>
          </p:cNvPr>
          <p:cNvSpPr>
            <a:spLocks noGrp="1"/>
          </p:cNvSpPr>
          <p:nvPr>
            <p:ph type="title"/>
          </p:nvPr>
        </p:nvSpPr>
        <p:spPr>
          <a:xfrm>
            <a:off x="1132115" y="827315"/>
            <a:ext cx="7027817" cy="840376"/>
          </a:xfrm>
        </p:spPr>
        <p:txBody>
          <a:bodyPr>
            <a:normAutofit/>
          </a:bodyPr>
          <a:lstStyle/>
          <a:p>
            <a:r>
              <a:rPr lang="es-EC" sz="4000" dirty="0" smtClean="0">
                <a:cs typeface="Calibri Light"/>
              </a:rPr>
              <a:t>Estructura</a:t>
            </a:r>
            <a:r>
              <a:rPr lang="en-US" sz="4000" dirty="0" smtClean="0">
                <a:cs typeface="Calibri Light"/>
              </a:rPr>
              <a:t> </a:t>
            </a:r>
            <a:r>
              <a:rPr lang="en-US" sz="4000" dirty="0">
                <a:cs typeface="Calibri Light"/>
              </a:rPr>
              <a:t>general </a:t>
            </a:r>
            <a:r>
              <a:rPr lang="en-US" sz="4000" dirty="0" smtClean="0">
                <a:cs typeface="Calibri Light"/>
              </a:rPr>
              <a:t>- </a:t>
            </a:r>
            <a:r>
              <a:rPr lang="es-EC" sz="4000" dirty="0" smtClean="0">
                <a:cs typeface="Calibri Light"/>
              </a:rPr>
              <a:t>Programa</a:t>
            </a:r>
            <a:r>
              <a:rPr lang="en-US" sz="4000" dirty="0" smtClean="0">
                <a:cs typeface="Calibri Light"/>
              </a:rPr>
              <a:t> AI</a:t>
            </a:r>
            <a:endParaRPr lang="en-US" sz="4000" dirty="0"/>
          </a:p>
        </p:txBody>
      </p:sp>
      <p:graphicFrame>
        <p:nvGraphicFramePr>
          <p:cNvPr id="5" name="Diagram 228">
            <a:extLst>
              <a:ext uri="{FF2B5EF4-FFF2-40B4-BE49-F238E27FC236}">
                <a16:creationId xmlns:a16="http://schemas.microsoft.com/office/drawing/2014/main" id="{EA8F09B4-FC64-4A4A-9467-26AF9B437AA9}"/>
              </a:ext>
            </a:extLst>
          </p:cNvPr>
          <p:cNvGraphicFramePr/>
          <p:nvPr>
            <p:extLst>
              <p:ext uri="{D42A27DB-BD31-4B8C-83A1-F6EECF244321}">
                <p14:modId xmlns:p14="http://schemas.microsoft.com/office/powerpoint/2010/main" val="2635763881"/>
              </p:ext>
            </p:extLst>
          </p:nvPr>
        </p:nvGraphicFramePr>
        <p:xfrm>
          <a:off x="2838222" y="1894115"/>
          <a:ext cx="6576515" cy="427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331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rPr>
              <a:t>Agenda</a:t>
            </a:r>
          </a:p>
        </p:txBody>
      </p:sp>
      <p:sp>
        <p:nvSpPr>
          <p:cNvPr id="4" name="2 Marcador de contenido"/>
          <p:cNvSpPr>
            <a:spLocks noGrp="1"/>
          </p:cNvSpPr>
          <p:nvPr>
            <p:ph idx="1"/>
          </p:nvPr>
        </p:nvSpPr>
        <p:spPr>
          <a:xfrm>
            <a:off x="1139893" y="2130371"/>
            <a:ext cx="8153400" cy="3751812"/>
          </a:xfrm>
        </p:spPr>
        <p:txBody>
          <a:bodyPr vert="horz" lIns="91440" tIns="45720" rIns="91440" bIns="45720" rtlCol="0" anchor="t">
            <a:noAutofit/>
          </a:bodyPr>
          <a:lstStyle/>
          <a:p>
            <a:pPr marL="514350" indent="-514350">
              <a:buFont typeface="+mj-lt"/>
              <a:buAutoNum type="romanUcPeriod"/>
            </a:pPr>
            <a:r>
              <a:rPr lang="es-EC" dirty="0"/>
              <a:t>  Introducción</a:t>
            </a:r>
          </a:p>
          <a:p>
            <a:pPr marL="514350" indent="-514350">
              <a:buFont typeface="+mj-lt"/>
              <a:buAutoNum type="romanUcPeriod"/>
            </a:pPr>
            <a:r>
              <a:rPr lang="es-EC" dirty="0"/>
              <a:t>  Problemática</a:t>
            </a:r>
            <a:endParaRPr lang="es-EC" dirty="0">
              <a:cs typeface="Calibri" panose="020F0502020204030204"/>
            </a:endParaRPr>
          </a:p>
          <a:p>
            <a:pPr marL="514350" indent="-514350">
              <a:buFont typeface="+mj-lt"/>
              <a:buAutoNum type="romanUcPeriod"/>
            </a:pPr>
            <a:r>
              <a:rPr lang="es-EC" dirty="0"/>
              <a:t>  Objetivos</a:t>
            </a:r>
          </a:p>
          <a:p>
            <a:pPr marL="514350" indent="-514350">
              <a:buFont typeface="+mj-lt"/>
              <a:buAutoNum type="romanUcPeriod"/>
            </a:pPr>
            <a:r>
              <a:rPr lang="es-EC" dirty="0"/>
              <a:t>  Marco teórico</a:t>
            </a:r>
          </a:p>
          <a:p>
            <a:pPr marL="514350" indent="-514350">
              <a:buFont typeface="+mj-lt"/>
              <a:buAutoNum type="romanUcPeriod"/>
            </a:pPr>
            <a:r>
              <a:rPr lang="es-EC" dirty="0"/>
              <a:t>  Metodología de la Investigación</a:t>
            </a:r>
          </a:p>
          <a:p>
            <a:pPr marL="514350" indent="-514350">
              <a:buFont typeface="+mj-lt"/>
              <a:buAutoNum type="romanUcPeriod"/>
            </a:pPr>
            <a:r>
              <a:rPr lang="es-EC" dirty="0"/>
              <a:t>  Evaluación de resultados</a:t>
            </a:r>
          </a:p>
          <a:p>
            <a:pPr marL="514350" indent="-514350">
              <a:buFont typeface="+mj-lt"/>
              <a:buAutoNum type="romanUcPeriod"/>
            </a:pPr>
            <a:r>
              <a:rPr lang="es-EC" dirty="0"/>
              <a:t>  Conclusiones y Recomendaciones </a:t>
            </a:r>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775" y="683921"/>
            <a:ext cx="2539442" cy="65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631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757645"/>
            <a:ext cx="10058400" cy="762000"/>
          </a:xfrm>
        </p:spPr>
        <p:txBody>
          <a:bodyPr>
            <a:normAutofit/>
          </a:bodyPr>
          <a:lstStyle/>
          <a:p>
            <a:r>
              <a:rPr lang="es-ES" sz="4000" dirty="0"/>
              <a:t>Parámetros Asociados al RI – Etapa I</a:t>
            </a:r>
            <a:endParaRPr lang="es-EC" sz="4000"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807286375"/>
              </p:ext>
            </p:extLst>
          </p:nvPr>
        </p:nvGraphicFramePr>
        <p:xfrm>
          <a:off x="2533678" y="1737360"/>
          <a:ext cx="7185603" cy="46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658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t>Parámetros Asociados al RI – Etapa II</a:t>
            </a:r>
            <a:endParaRPr lang="es-EC" sz="4000"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484806816"/>
              </p:ext>
            </p:extLst>
          </p:nvPr>
        </p:nvGraphicFramePr>
        <p:xfrm>
          <a:off x="2632165" y="1674496"/>
          <a:ext cx="6927669" cy="46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67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001486"/>
            <a:ext cx="7724503" cy="735874"/>
          </a:xfrm>
        </p:spPr>
        <p:txBody>
          <a:bodyPr>
            <a:normAutofit/>
          </a:bodyPr>
          <a:lstStyle/>
          <a:p>
            <a:r>
              <a:rPr lang="es-ES" sz="4000" dirty="0"/>
              <a:t>Parámetros Asociados al RI – Etapa III</a:t>
            </a:r>
            <a:endParaRPr lang="es-EC" sz="4000"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4145025285"/>
              </p:ext>
            </p:extLst>
          </p:nvPr>
        </p:nvGraphicFramePr>
        <p:xfrm>
          <a:off x="2597331" y="1822542"/>
          <a:ext cx="6927669" cy="46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340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70857"/>
            <a:ext cx="7863840" cy="866503"/>
          </a:xfrm>
        </p:spPr>
        <p:txBody>
          <a:bodyPr>
            <a:normAutofit/>
          </a:bodyPr>
          <a:lstStyle/>
          <a:p>
            <a:r>
              <a:rPr lang="es-ES" sz="4000" dirty="0"/>
              <a:t>Parámetros Asociados al RI – Etapa IV</a:t>
            </a:r>
            <a:endParaRPr lang="es-EC" sz="4000"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594166940"/>
              </p:ext>
            </p:extLst>
          </p:nvPr>
        </p:nvGraphicFramePr>
        <p:xfrm>
          <a:off x="2662645" y="1857376"/>
          <a:ext cx="6927669" cy="46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001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31520"/>
            <a:ext cx="7724503" cy="1005840"/>
          </a:xfrm>
        </p:spPr>
        <p:txBody>
          <a:bodyPr>
            <a:normAutofit/>
          </a:bodyPr>
          <a:lstStyle/>
          <a:p>
            <a:r>
              <a:rPr lang="es-ES" sz="4000" dirty="0"/>
              <a:t>Parámetros Asociados al RI – Etapa V</a:t>
            </a:r>
            <a:endParaRPr lang="es-EC" sz="4000"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679685898"/>
              </p:ext>
            </p:extLst>
          </p:nvPr>
        </p:nvGraphicFramePr>
        <p:xfrm>
          <a:off x="1559378" y="1620252"/>
          <a:ext cx="9134203" cy="494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31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sz="4000" dirty="0"/>
              <a:t>Fase de Definición</a:t>
            </a:r>
          </a:p>
        </p:txBody>
      </p:sp>
      <p:graphicFrame>
        <p:nvGraphicFramePr>
          <p:cNvPr id="6" name="Diagrama 5"/>
          <p:cNvGraphicFramePr/>
          <p:nvPr>
            <p:extLst>
              <p:ext uri="{D42A27DB-BD31-4B8C-83A1-F6EECF244321}">
                <p14:modId xmlns:p14="http://schemas.microsoft.com/office/powerpoint/2010/main" val="3922619463"/>
              </p:ext>
            </p:extLst>
          </p:nvPr>
        </p:nvGraphicFramePr>
        <p:xfrm>
          <a:off x="1660433" y="1561253"/>
          <a:ext cx="88711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38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t>Apreciación de Parámetros Asociados al RI </a:t>
            </a:r>
            <a:endParaRPr lang="es-EC" sz="4000" dirty="0"/>
          </a:p>
        </p:txBody>
      </p:sp>
      <p:graphicFrame>
        <p:nvGraphicFramePr>
          <p:cNvPr id="16" name="Diagram 16">
            <a:extLst>
              <a:ext uri="{FF2B5EF4-FFF2-40B4-BE49-F238E27FC236}">
                <a16:creationId xmlns:a16="http://schemas.microsoft.com/office/drawing/2014/main" id="{EDE7EF7B-9297-4F2D-AF84-AF92B98E5007}"/>
              </a:ext>
            </a:extLst>
          </p:cNvPr>
          <p:cNvGraphicFramePr/>
          <p:nvPr>
            <p:extLst>
              <p:ext uri="{D42A27DB-BD31-4B8C-83A1-F6EECF244321}">
                <p14:modId xmlns:p14="http://schemas.microsoft.com/office/powerpoint/2010/main" val="172496714"/>
              </p:ext>
            </p:extLst>
          </p:nvPr>
        </p:nvGraphicFramePr>
        <p:xfrm>
          <a:off x="2401018" y="2031521"/>
          <a:ext cx="7533735" cy="398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10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44731"/>
            <a:ext cx="8795657" cy="892629"/>
          </a:xfrm>
        </p:spPr>
        <p:txBody>
          <a:bodyPr/>
          <a:lstStyle/>
          <a:p>
            <a:r>
              <a:rPr lang="es-EC" sz="4000" dirty="0"/>
              <a:t>Apreciación</a:t>
            </a:r>
            <a:r>
              <a:rPr lang="es-EC" dirty="0"/>
              <a:t> de parámetros – Etapa I</a:t>
            </a:r>
          </a:p>
        </p:txBody>
      </p:sp>
      <p:graphicFrame>
        <p:nvGraphicFramePr>
          <p:cNvPr id="4" name="Marcador de contenido 5"/>
          <p:cNvGraphicFramePr>
            <a:graphicFrameLocks noGrp="1"/>
          </p:cNvGraphicFramePr>
          <p:nvPr>
            <p:ph idx="1"/>
            <p:extLst>
              <p:ext uri="{D42A27DB-BD31-4B8C-83A1-F6EECF244321}">
                <p14:modId xmlns:p14="http://schemas.microsoft.com/office/powerpoint/2010/main" val="3322149251"/>
              </p:ext>
            </p:extLst>
          </p:nvPr>
        </p:nvGraphicFramePr>
        <p:xfrm>
          <a:off x="2924283" y="1812615"/>
          <a:ext cx="6404394" cy="4482056"/>
        </p:xfrm>
        <a:graphic>
          <a:graphicData uri="http://schemas.openxmlformats.org/drawingml/2006/table">
            <a:tbl>
              <a:tblPr>
                <a:tableStyleId>{BC89EF96-8CEA-46FF-86C4-4CE0E7609802}</a:tableStyleId>
              </a:tblPr>
              <a:tblGrid>
                <a:gridCol w="743412">
                  <a:extLst>
                    <a:ext uri="{9D8B030D-6E8A-4147-A177-3AD203B41FA5}">
                      <a16:colId xmlns:a16="http://schemas.microsoft.com/office/drawing/2014/main" val="2461056790"/>
                    </a:ext>
                  </a:extLst>
                </a:gridCol>
                <a:gridCol w="2002045">
                  <a:extLst>
                    <a:ext uri="{9D8B030D-6E8A-4147-A177-3AD203B41FA5}">
                      <a16:colId xmlns:a16="http://schemas.microsoft.com/office/drawing/2014/main" val="1927032452"/>
                    </a:ext>
                  </a:extLst>
                </a:gridCol>
                <a:gridCol w="826651">
                  <a:extLst>
                    <a:ext uri="{9D8B030D-6E8A-4147-A177-3AD203B41FA5}">
                      <a16:colId xmlns:a16="http://schemas.microsoft.com/office/drawing/2014/main" val="1384614957"/>
                    </a:ext>
                  </a:extLst>
                </a:gridCol>
                <a:gridCol w="835981">
                  <a:extLst>
                    <a:ext uri="{9D8B030D-6E8A-4147-A177-3AD203B41FA5}">
                      <a16:colId xmlns:a16="http://schemas.microsoft.com/office/drawing/2014/main" val="2851709676"/>
                    </a:ext>
                  </a:extLst>
                </a:gridCol>
                <a:gridCol w="884057">
                  <a:extLst>
                    <a:ext uri="{9D8B030D-6E8A-4147-A177-3AD203B41FA5}">
                      <a16:colId xmlns:a16="http://schemas.microsoft.com/office/drawing/2014/main" val="3619930612"/>
                    </a:ext>
                  </a:extLst>
                </a:gridCol>
                <a:gridCol w="1112248">
                  <a:extLst>
                    <a:ext uri="{9D8B030D-6E8A-4147-A177-3AD203B41FA5}">
                      <a16:colId xmlns:a16="http://schemas.microsoft.com/office/drawing/2014/main" val="202014951"/>
                    </a:ext>
                  </a:extLst>
                </a:gridCol>
              </a:tblGrid>
              <a:tr h="285282">
                <a:tc gridSpan="6">
                  <a:txBody>
                    <a:bodyPr/>
                    <a:lstStyle/>
                    <a:p>
                      <a:pPr marL="180340" algn="ctr">
                        <a:spcAft>
                          <a:spcPts val="0"/>
                        </a:spcAft>
                      </a:pPr>
                      <a:r>
                        <a:rPr lang="es-EC" sz="1200" dirty="0">
                          <a:effectLst/>
                        </a:rPr>
                        <a:t>Planeación de la Auditoría de TI</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28393474"/>
                  </a:ext>
                </a:extLst>
              </a:tr>
              <a:tr h="285282">
                <a:tc gridSpan="2">
                  <a:txBody>
                    <a:bodyPr/>
                    <a:lstStyle/>
                    <a:p>
                      <a:pPr marL="180340" algn="ctr">
                        <a:spcAft>
                          <a:spcPts val="0"/>
                        </a:spcAft>
                      </a:pPr>
                      <a:r>
                        <a:rPr lang="es-EC" sz="1200"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rowSpan="2">
                  <a:txBody>
                    <a:bodyPr/>
                    <a:lstStyle/>
                    <a:p>
                      <a:pPr algn="ctr">
                        <a:spcAft>
                          <a:spcPts val="0"/>
                        </a:spcAft>
                      </a:pPr>
                      <a:r>
                        <a:rPr lang="es-EC" sz="1200"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dirty="0">
                          <a:effectLst/>
                        </a:rPr>
                        <a:t>ISACA - ITAF</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dirty="0">
                          <a:effectLst/>
                        </a:rPr>
                        <a:t>ISSAI 5300</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dirty="0">
                          <a:effectLst/>
                        </a:rPr>
                        <a:t>IIA’s  Audit Guides</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728288068"/>
                  </a:ext>
                </a:extLst>
              </a:tr>
              <a:tr h="285282">
                <a:tc>
                  <a:txBody>
                    <a:bodyPr/>
                    <a:lstStyle/>
                    <a:p>
                      <a:pPr>
                        <a:spcAft>
                          <a:spcPts val="0"/>
                        </a:spcAft>
                      </a:pPr>
                      <a:r>
                        <a:rPr lang="es-EC" sz="1200"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dirty="0">
                          <a:effectLst/>
                        </a:rPr>
                        <a:t>Característica </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046768243"/>
                  </a:ext>
                </a:extLst>
              </a:tr>
              <a:tr h="586428">
                <a:tc>
                  <a:txBody>
                    <a:bodyPr/>
                    <a:lstStyle/>
                    <a:p>
                      <a:pPr algn="just">
                        <a:spcAft>
                          <a:spcPts val="0"/>
                        </a:spcAft>
                      </a:pPr>
                      <a:r>
                        <a:rPr lang="es-EC" sz="1200">
                          <a:effectLst/>
                        </a:rPr>
                        <a:t>C-101</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Planificación de la auditoría basado en riesgos</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3850168700"/>
                  </a:ext>
                </a:extLst>
              </a:tr>
              <a:tr h="459567">
                <a:tc>
                  <a:txBody>
                    <a:bodyPr/>
                    <a:lstStyle/>
                    <a:p>
                      <a:pPr algn="just">
                        <a:spcAft>
                          <a:spcPts val="0"/>
                        </a:spcAft>
                      </a:pPr>
                      <a:r>
                        <a:rPr lang="es-EC" sz="1200">
                          <a:effectLst/>
                        </a:rPr>
                        <a:t>C-102</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Establece objetivos del programa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2979698109"/>
                  </a:ext>
                </a:extLst>
              </a:tr>
              <a:tr h="586428">
                <a:tc>
                  <a:txBody>
                    <a:bodyPr/>
                    <a:lstStyle/>
                    <a:p>
                      <a:pPr algn="just">
                        <a:spcAft>
                          <a:spcPts val="0"/>
                        </a:spcAft>
                      </a:pPr>
                      <a:r>
                        <a:rPr lang="es-EC" sz="1200" dirty="0">
                          <a:effectLst/>
                        </a:rPr>
                        <a:t>C-103</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Establece procedimientos para el programa de auditoría</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272748342"/>
                  </a:ext>
                </a:extLst>
              </a:tr>
              <a:tr h="459567">
                <a:tc>
                  <a:txBody>
                    <a:bodyPr/>
                    <a:lstStyle/>
                    <a:p>
                      <a:pPr algn="just">
                        <a:spcAft>
                          <a:spcPts val="0"/>
                        </a:spcAft>
                      </a:pPr>
                      <a:r>
                        <a:rPr lang="es-EC" sz="1200">
                          <a:effectLst/>
                        </a:rPr>
                        <a:t>C-104</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Identifica recursos del programa de auditoría</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587765012"/>
                  </a:ext>
                </a:extLst>
              </a:tr>
              <a:tr h="459567">
                <a:tc>
                  <a:txBody>
                    <a:bodyPr/>
                    <a:lstStyle/>
                    <a:p>
                      <a:pPr algn="just">
                        <a:spcAft>
                          <a:spcPts val="0"/>
                        </a:spcAft>
                      </a:pPr>
                      <a:r>
                        <a:rPr lang="es-EC" sz="1200">
                          <a:effectLst/>
                        </a:rPr>
                        <a:t>C-105</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Elección de miembros del equipo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3609798050"/>
                  </a:ext>
                </a:extLst>
              </a:tr>
              <a:tr h="633852">
                <a:tc>
                  <a:txBody>
                    <a:bodyPr/>
                    <a:lstStyle/>
                    <a:p>
                      <a:pPr algn="just">
                        <a:spcAft>
                          <a:spcPts val="0"/>
                        </a:spcAft>
                      </a:pPr>
                      <a:r>
                        <a:rPr lang="es-EC" sz="1200">
                          <a:effectLst/>
                        </a:rPr>
                        <a:t>C-106</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Asignación de responsabilidades al líder del equipo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endParaRPr lang="es-ES_tradnl" sz="1200">
                        <a:effectLst/>
                      </a:endParaRPr>
                    </a:p>
                  </a:txBody>
                  <a:tcPr marL="58235" marR="58235" marT="58235" marB="58235" anchor="ctr"/>
                </a:tc>
                <a:extLst>
                  <a:ext uri="{0D108BD9-81ED-4DB2-BD59-A6C34878D82A}">
                    <a16:rowId xmlns:a16="http://schemas.microsoft.com/office/drawing/2014/main" val="795836158"/>
                  </a:ext>
                </a:extLst>
              </a:tr>
              <a:tr h="285282">
                <a:tc gridSpan="2">
                  <a:txBody>
                    <a:bodyPr/>
                    <a:lstStyle/>
                    <a:p>
                      <a:pPr algn="ctr">
                        <a:spcAft>
                          <a:spcPts val="0"/>
                        </a:spcAft>
                      </a:pPr>
                      <a:r>
                        <a:rPr lang="es-EC" sz="1200" dirty="0">
                          <a:effectLst/>
                        </a:rPr>
                        <a:t>Sumatorio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a:txBody>
                    <a:bodyPr/>
                    <a:lstStyle/>
                    <a:p>
                      <a:pPr algn="ctr">
                        <a:spcAft>
                          <a:spcPts val="0"/>
                        </a:spcAft>
                      </a:pPr>
                      <a:r>
                        <a:rPr lang="es-EC" sz="1200">
                          <a:effectLst/>
                        </a:rPr>
                        <a:t>5</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dirty="0">
                          <a:effectLst/>
                        </a:rPr>
                        <a:t>4</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dirty="0">
                          <a:effectLst/>
                        </a:rPr>
                        <a:t>5</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tc>
                <a:extLst>
                  <a:ext uri="{0D108BD9-81ED-4DB2-BD59-A6C34878D82A}">
                    <a16:rowId xmlns:a16="http://schemas.microsoft.com/office/drawing/2014/main" val="4033044261"/>
                  </a:ext>
                </a:extLst>
              </a:tr>
            </a:tbl>
          </a:graphicData>
        </a:graphic>
      </p:graphicFrame>
    </p:spTree>
    <p:extLst>
      <p:ext uri="{BB962C8B-B14F-4D97-AF65-F5344CB8AC3E}">
        <p14:creationId xmlns:p14="http://schemas.microsoft.com/office/powerpoint/2010/main" val="288318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dirty="0"/>
              <a:t>Apreciación</a:t>
            </a:r>
            <a:r>
              <a:rPr lang="es-EC" dirty="0"/>
              <a:t> de parámetros – Etapa II</a:t>
            </a:r>
          </a:p>
        </p:txBody>
      </p:sp>
      <p:graphicFrame>
        <p:nvGraphicFramePr>
          <p:cNvPr id="4" name="Tabla 3"/>
          <p:cNvGraphicFramePr>
            <a:graphicFrameLocks noGrp="1"/>
          </p:cNvGraphicFramePr>
          <p:nvPr>
            <p:extLst>
              <p:ext uri="{D42A27DB-BD31-4B8C-83A1-F6EECF244321}">
                <p14:modId xmlns:p14="http://schemas.microsoft.com/office/powerpoint/2010/main" val="3408783854"/>
              </p:ext>
            </p:extLst>
          </p:nvPr>
        </p:nvGraphicFramePr>
        <p:xfrm>
          <a:off x="2549381" y="1915886"/>
          <a:ext cx="7154197" cy="4190727"/>
        </p:xfrm>
        <a:graphic>
          <a:graphicData uri="http://schemas.openxmlformats.org/drawingml/2006/table">
            <a:tbl>
              <a:tblPr>
                <a:tableStyleId>{BC89EF96-8CEA-46FF-86C4-4CE0E7609802}</a:tableStyleId>
              </a:tblPr>
              <a:tblGrid>
                <a:gridCol w="829740">
                  <a:extLst>
                    <a:ext uri="{9D8B030D-6E8A-4147-A177-3AD203B41FA5}">
                      <a16:colId xmlns:a16="http://schemas.microsoft.com/office/drawing/2014/main" val="1422569656"/>
                    </a:ext>
                  </a:extLst>
                </a:gridCol>
                <a:gridCol w="2236688">
                  <a:extLst>
                    <a:ext uri="{9D8B030D-6E8A-4147-A177-3AD203B41FA5}">
                      <a16:colId xmlns:a16="http://schemas.microsoft.com/office/drawing/2014/main" val="806365634"/>
                    </a:ext>
                  </a:extLst>
                </a:gridCol>
                <a:gridCol w="923536">
                  <a:extLst>
                    <a:ext uri="{9D8B030D-6E8A-4147-A177-3AD203B41FA5}">
                      <a16:colId xmlns:a16="http://schemas.microsoft.com/office/drawing/2014/main" val="2691437097"/>
                    </a:ext>
                  </a:extLst>
                </a:gridCol>
                <a:gridCol w="933958">
                  <a:extLst>
                    <a:ext uri="{9D8B030D-6E8A-4147-A177-3AD203B41FA5}">
                      <a16:colId xmlns:a16="http://schemas.microsoft.com/office/drawing/2014/main" val="1729165665"/>
                    </a:ext>
                  </a:extLst>
                </a:gridCol>
                <a:gridCol w="987670">
                  <a:extLst>
                    <a:ext uri="{9D8B030D-6E8A-4147-A177-3AD203B41FA5}">
                      <a16:colId xmlns:a16="http://schemas.microsoft.com/office/drawing/2014/main" val="649988631"/>
                    </a:ext>
                  </a:extLst>
                </a:gridCol>
                <a:gridCol w="1242605">
                  <a:extLst>
                    <a:ext uri="{9D8B030D-6E8A-4147-A177-3AD203B41FA5}">
                      <a16:colId xmlns:a16="http://schemas.microsoft.com/office/drawing/2014/main" val="1949426770"/>
                    </a:ext>
                  </a:extLst>
                </a:gridCol>
              </a:tblGrid>
              <a:tr h="298858">
                <a:tc gridSpan="6">
                  <a:txBody>
                    <a:bodyPr/>
                    <a:lstStyle/>
                    <a:p>
                      <a:pPr marL="180340" algn="ctr">
                        <a:spcAft>
                          <a:spcPts val="0"/>
                        </a:spcAft>
                      </a:pPr>
                      <a:r>
                        <a:rPr lang="es-EC" sz="1200" b="1" dirty="0">
                          <a:effectLst/>
                        </a:rPr>
                        <a:t>Implementación del programa de Auditoría de TI</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71963570"/>
                  </a:ext>
                </a:extLst>
              </a:tr>
              <a:tr h="274094">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206182761"/>
                  </a:ext>
                </a:extLst>
              </a:tr>
              <a:tr h="274094">
                <a:tc>
                  <a:txBody>
                    <a:bodyPr/>
                    <a:lstStyle/>
                    <a:p>
                      <a:pP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marL="180340"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350592740"/>
                  </a:ext>
                </a:extLst>
              </a:tr>
              <a:tr h="451525">
                <a:tc>
                  <a:txBody>
                    <a:bodyPr/>
                    <a:lstStyle/>
                    <a:p>
                      <a:pPr>
                        <a:spcAft>
                          <a:spcPts val="0"/>
                        </a:spcAft>
                      </a:pPr>
                      <a:r>
                        <a:rPr lang="es-EC" sz="1200">
                          <a:effectLst/>
                        </a:rPr>
                        <a:t>C-201</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spcAft>
                          <a:spcPts val="0"/>
                        </a:spcAft>
                      </a:pPr>
                      <a:r>
                        <a:rPr lang="es-EC" sz="1200">
                          <a:effectLst/>
                        </a:rPr>
                        <a:t>Consideración aptitudes de los miembros del equipo auditor</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469760496"/>
                  </a:ext>
                </a:extLst>
              </a:tr>
              <a:tr h="494787">
                <a:tc>
                  <a:txBody>
                    <a:bodyPr/>
                    <a:lstStyle/>
                    <a:p>
                      <a:pPr>
                        <a:spcAft>
                          <a:spcPts val="0"/>
                        </a:spcAft>
                      </a:pPr>
                      <a:r>
                        <a:rPr lang="es-EC" sz="1200">
                          <a:effectLst/>
                        </a:rPr>
                        <a:t>C-202</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dirty="0">
                          <a:effectLst/>
                        </a:rPr>
                        <a:t>Define roles y responsabilidades de miembros del equipo auditor</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4251957710"/>
                  </a:ext>
                </a:extLst>
              </a:tr>
              <a:tr h="618589">
                <a:tc>
                  <a:txBody>
                    <a:bodyPr/>
                    <a:lstStyle/>
                    <a:p>
                      <a:pPr>
                        <a:spcAft>
                          <a:spcPts val="0"/>
                        </a:spcAft>
                      </a:pPr>
                      <a:r>
                        <a:rPr lang="es-EC" sz="1200">
                          <a:effectLst/>
                        </a:rPr>
                        <a:t>C-203</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Controla competencias de los miembros del equipo auditor</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41231565"/>
                  </a:ext>
                </a:extLst>
              </a:tr>
              <a:tr h="446341">
                <a:tc>
                  <a:txBody>
                    <a:bodyPr/>
                    <a:lstStyle/>
                    <a:p>
                      <a:pPr>
                        <a:spcAft>
                          <a:spcPts val="0"/>
                        </a:spcAft>
                      </a:pPr>
                      <a:r>
                        <a:rPr lang="es-EC" sz="1200">
                          <a:effectLst/>
                        </a:rPr>
                        <a:t>C-204</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Monitoreo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2772691241"/>
                  </a:ext>
                </a:extLst>
              </a:tr>
              <a:tr h="483769">
                <a:tc>
                  <a:txBody>
                    <a:bodyPr/>
                    <a:lstStyle/>
                    <a:p>
                      <a:pPr>
                        <a:spcAft>
                          <a:spcPts val="0"/>
                        </a:spcAft>
                      </a:pPr>
                      <a:r>
                        <a:rPr lang="es-EC" sz="1200">
                          <a:effectLst/>
                        </a:rPr>
                        <a:t>C-205</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Verificación de cumplimiento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363993881"/>
                  </a:ext>
                </a:extLst>
              </a:tr>
              <a:tr h="446341">
                <a:tc>
                  <a:txBody>
                    <a:bodyPr/>
                    <a:lstStyle/>
                    <a:p>
                      <a:pPr>
                        <a:spcAft>
                          <a:spcPts val="0"/>
                        </a:spcAft>
                      </a:pPr>
                      <a:r>
                        <a:rPr lang="es-EC" sz="1200">
                          <a:effectLst/>
                        </a:rPr>
                        <a:t>C-206</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Gestionar registros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584352585"/>
                  </a:ext>
                </a:extLst>
              </a:tr>
              <a:tr h="274094">
                <a:tc gridSpan="2">
                  <a:txBody>
                    <a:bodyPr/>
                    <a:lstStyle/>
                    <a:p>
                      <a:pPr marL="180340" algn="ctr">
                        <a:spcAft>
                          <a:spcPts val="0"/>
                        </a:spcAft>
                      </a:pPr>
                      <a:r>
                        <a:rPr lang="es-EC" sz="1200" b="1" dirty="0">
                          <a:effectLst/>
                        </a:rPr>
                        <a:t>Sumatorio</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hMerge="1">
                  <a:txBody>
                    <a:bodyPr/>
                    <a:lstStyle/>
                    <a:p>
                      <a:endParaRPr lang="es-EC"/>
                    </a:p>
                  </a:txBody>
                  <a:tcPr/>
                </a:tc>
                <a:tc>
                  <a:txBody>
                    <a:bodyPr/>
                    <a:lstStyle/>
                    <a:p>
                      <a:pPr marL="180340" algn="ctr">
                        <a:spcAft>
                          <a:spcPts val="0"/>
                        </a:spcAft>
                      </a:pPr>
                      <a:r>
                        <a:rPr lang="es-EC" sz="1200">
                          <a:effectLst/>
                        </a:rPr>
                        <a:t>6</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marL="180340" algn="ctr">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marL="180340" algn="ctr">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marL="180340" algn="ctr">
                        <a:spcAft>
                          <a:spcPts val="0"/>
                        </a:spcAft>
                      </a:pPr>
                      <a:r>
                        <a:rPr lang="es-EC" sz="1200" dirty="0">
                          <a:effectLst/>
                        </a:rPr>
                        <a:t>5</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tc>
                <a:extLst>
                  <a:ext uri="{0D108BD9-81ED-4DB2-BD59-A6C34878D82A}">
                    <a16:rowId xmlns:a16="http://schemas.microsoft.com/office/drawing/2014/main" val="2049587982"/>
                  </a:ext>
                </a:extLst>
              </a:tr>
            </a:tbl>
          </a:graphicData>
        </a:graphic>
      </p:graphicFrame>
    </p:spTree>
    <p:extLst>
      <p:ext uri="{BB962C8B-B14F-4D97-AF65-F5344CB8AC3E}">
        <p14:creationId xmlns:p14="http://schemas.microsoft.com/office/powerpoint/2010/main" val="4141370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44730"/>
            <a:ext cx="8786949" cy="892629"/>
          </a:xfrm>
        </p:spPr>
        <p:txBody>
          <a:bodyPr>
            <a:normAutofit fontScale="90000"/>
          </a:bodyPr>
          <a:lstStyle/>
          <a:p>
            <a:r>
              <a:rPr lang="es-EC" sz="4000" dirty="0"/>
              <a:t>Apreciación</a:t>
            </a:r>
            <a:r>
              <a:rPr lang="es-EC" dirty="0"/>
              <a:t> de parámetros – Etapa </a:t>
            </a:r>
            <a:r>
              <a:rPr lang="es-EC" dirty="0" smtClean="0"/>
              <a:t>III &amp; IV</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876516159"/>
              </p:ext>
            </p:extLst>
          </p:nvPr>
        </p:nvGraphicFramePr>
        <p:xfrm>
          <a:off x="449580" y="2171700"/>
          <a:ext cx="5667375" cy="3393440"/>
        </p:xfrm>
        <a:graphic>
          <a:graphicData uri="http://schemas.openxmlformats.org/drawingml/2006/table">
            <a:tbl>
              <a:tblPr>
                <a:tableStyleId>{BC89EF96-8CEA-46FF-86C4-4CE0E7609802}</a:tableStyleId>
              </a:tblPr>
              <a:tblGrid>
                <a:gridCol w="657860">
                  <a:extLst>
                    <a:ext uri="{9D8B030D-6E8A-4147-A177-3AD203B41FA5}">
                      <a16:colId xmlns:a16="http://schemas.microsoft.com/office/drawing/2014/main" val="4076178702"/>
                    </a:ext>
                  </a:extLst>
                </a:gridCol>
                <a:gridCol w="1771650">
                  <a:extLst>
                    <a:ext uri="{9D8B030D-6E8A-4147-A177-3AD203B41FA5}">
                      <a16:colId xmlns:a16="http://schemas.microsoft.com/office/drawing/2014/main" val="3591632682"/>
                    </a:ext>
                  </a:extLst>
                </a:gridCol>
                <a:gridCol w="731520">
                  <a:extLst>
                    <a:ext uri="{9D8B030D-6E8A-4147-A177-3AD203B41FA5}">
                      <a16:colId xmlns:a16="http://schemas.microsoft.com/office/drawing/2014/main" val="406181926"/>
                    </a:ext>
                  </a:extLst>
                </a:gridCol>
                <a:gridCol w="739775">
                  <a:extLst>
                    <a:ext uri="{9D8B030D-6E8A-4147-A177-3AD203B41FA5}">
                      <a16:colId xmlns:a16="http://schemas.microsoft.com/office/drawing/2014/main" val="1471419762"/>
                    </a:ext>
                  </a:extLst>
                </a:gridCol>
                <a:gridCol w="782320">
                  <a:extLst>
                    <a:ext uri="{9D8B030D-6E8A-4147-A177-3AD203B41FA5}">
                      <a16:colId xmlns:a16="http://schemas.microsoft.com/office/drawing/2014/main" val="172833107"/>
                    </a:ext>
                  </a:extLst>
                </a:gridCol>
                <a:gridCol w="984250">
                  <a:extLst>
                    <a:ext uri="{9D8B030D-6E8A-4147-A177-3AD203B41FA5}">
                      <a16:colId xmlns:a16="http://schemas.microsoft.com/office/drawing/2014/main" val="933541110"/>
                    </a:ext>
                  </a:extLst>
                </a:gridCol>
              </a:tblGrid>
              <a:tr h="266745">
                <a:tc gridSpan="6">
                  <a:txBody>
                    <a:bodyPr/>
                    <a:lstStyle/>
                    <a:p>
                      <a:pPr marL="180340" algn="ctr">
                        <a:spcAft>
                          <a:spcPts val="0"/>
                        </a:spcAft>
                      </a:pPr>
                      <a:r>
                        <a:rPr lang="es-EC" sz="1200" b="1" dirty="0">
                          <a:effectLst/>
                        </a:rPr>
                        <a:t>Obtención de Información</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93733148"/>
                  </a:ext>
                </a:extLst>
              </a:tr>
              <a:tr h="279400">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dirty="0">
                          <a:effectLst/>
                        </a:rPr>
                        <a:t>ISACA - ITAF</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4131023805"/>
                  </a:ext>
                </a:extLst>
              </a:tr>
              <a:tr h="279400">
                <a:tc>
                  <a:txBody>
                    <a:bodyPr/>
                    <a:lstStyle/>
                    <a:p>
                      <a:pPr algn="ct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56061223"/>
                  </a:ext>
                </a:extLst>
              </a:tr>
              <a:tr h="0">
                <a:tc>
                  <a:txBody>
                    <a:bodyPr/>
                    <a:lstStyle/>
                    <a:p>
                      <a:pPr>
                        <a:spcAft>
                          <a:spcPts val="0"/>
                        </a:spcAft>
                      </a:pPr>
                      <a:r>
                        <a:rPr lang="es-EC" sz="1200">
                          <a:effectLst/>
                        </a:rPr>
                        <a:t>C-301</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Recolección y verificación de evidencia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706091039"/>
                  </a:ext>
                </a:extLst>
              </a:tr>
              <a:tr h="0">
                <a:tc>
                  <a:txBody>
                    <a:bodyPr/>
                    <a:lstStyle/>
                    <a:p>
                      <a:pPr>
                        <a:spcAft>
                          <a:spcPts val="0"/>
                        </a:spcAft>
                      </a:pPr>
                      <a:r>
                        <a:rPr lang="es-EC" sz="1200">
                          <a:effectLst/>
                        </a:rPr>
                        <a:t>C-302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Materialidad durante el proceso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051382143"/>
                  </a:ext>
                </a:extLst>
              </a:tr>
              <a:tr h="0">
                <a:tc>
                  <a:txBody>
                    <a:bodyPr/>
                    <a:lstStyle/>
                    <a:p>
                      <a:pPr>
                        <a:spcAft>
                          <a:spcPts val="0"/>
                        </a:spcAft>
                      </a:pPr>
                      <a:r>
                        <a:rPr lang="es-EC" sz="1200">
                          <a:effectLst/>
                        </a:rPr>
                        <a:t>C-303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Toma de acciones frente a riesgos y fraudes relativos a los objetivos</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0422521"/>
                  </a:ext>
                </a:extLst>
              </a:tr>
              <a:tr h="0">
                <a:tc>
                  <a:txBody>
                    <a:bodyPr/>
                    <a:lstStyle/>
                    <a:p>
                      <a:pPr>
                        <a:spcAft>
                          <a:spcPts val="0"/>
                        </a:spcAft>
                      </a:pPr>
                      <a:r>
                        <a:rPr lang="es-EC" sz="1200">
                          <a:effectLst/>
                        </a:rPr>
                        <a:t>C-304</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Monitoreo y seguimiento de actividades</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782468836"/>
                  </a:ext>
                </a:extLst>
              </a:tr>
              <a:tr h="279400">
                <a:tc gridSpan="2">
                  <a:txBody>
                    <a:bodyPr/>
                    <a:lstStyle/>
                    <a:p>
                      <a:pPr marL="180340" algn="ctr">
                        <a:spcAft>
                          <a:spcPts val="0"/>
                        </a:spcAft>
                      </a:pPr>
                      <a:r>
                        <a:rPr lang="es-EC" sz="1200" b="1" dirty="0">
                          <a:effectLst/>
                        </a:rPr>
                        <a:t>Sumatorio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a:txBody>
                    <a:bodyPr/>
                    <a:lstStyle/>
                    <a:p>
                      <a:pPr marL="180340" algn="ctr">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dirty="0">
                          <a:effectLst/>
                        </a:rPr>
                        <a:t>1</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13575320"/>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28608442"/>
              </p:ext>
            </p:extLst>
          </p:nvPr>
        </p:nvGraphicFramePr>
        <p:xfrm>
          <a:off x="6253336" y="2418080"/>
          <a:ext cx="5667375" cy="2900680"/>
        </p:xfrm>
        <a:graphic>
          <a:graphicData uri="http://schemas.openxmlformats.org/drawingml/2006/table">
            <a:tbl>
              <a:tblPr>
                <a:tableStyleId>{BC89EF96-8CEA-46FF-86C4-4CE0E7609802}</a:tableStyleId>
              </a:tblPr>
              <a:tblGrid>
                <a:gridCol w="657860">
                  <a:extLst>
                    <a:ext uri="{9D8B030D-6E8A-4147-A177-3AD203B41FA5}">
                      <a16:colId xmlns:a16="http://schemas.microsoft.com/office/drawing/2014/main" val="803940278"/>
                    </a:ext>
                  </a:extLst>
                </a:gridCol>
                <a:gridCol w="1771650">
                  <a:extLst>
                    <a:ext uri="{9D8B030D-6E8A-4147-A177-3AD203B41FA5}">
                      <a16:colId xmlns:a16="http://schemas.microsoft.com/office/drawing/2014/main" val="4205728468"/>
                    </a:ext>
                  </a:extLst>
                </a:gridCol>
                <a:gridCol w="731520">
                  <a:extLst>
                    <a:ext uri="{9D8B030D-6E8A-4147-A177-3AD203B41FA5}">
                      <a16:colId xmlns:a16="http://schemas.microsoft.com/office/drawing/2014/main" val="2543151889"/>
                    </a:ext>
                  </a:extLst>
                </a:gridCol>
                <a:gridCol w="790575">
                  <a:extLst>
                    <a:ext uri="{9D8B030D-6E8A-4147-A177-3AD203B41FA5}">
                      <a16:colId xmlns:a16="http://schemas.microsoft.com/office/drawing/2014/main" val="952277257"/>
                    </a:ext>
                  </a:extLst>
                </a:gridCol>
                <a:gridCol w="731520">
                  <a:extLst>
                    <a:ext uri="{9D8B030D-6E8A-4147-A177-3AD203B41FA5}">
                      <a16:colId xmlns:a16="http://schemas.microsoft.com/office/drawing/2014/main" val="134578082"/>
                    </a:ext>
                  </a:extLst>
                </a:gridCol>
                <a:gridCol w="984250">
                  <a:extLst>
                    <a:ext uri="{9D8B030D-6E8A-4147-A177-3AD203B41FA5}">
                      <a16:colId xmlns:a16="http://schemas.microsoft.com/office/drawing/2014/main" val="2792137123"/>
                    </a:ext>
                  </a:extLst>
                </a:gridCol>
              </a:tblGrid>
              <a:tr h="279400">
                <a:tc gridSpan="6">
                  <a:txBody>
                    <a:bodyPr/>
                    <a:lstStyle/>
                    <a:p>
                      <a:pPr marL="180340" algn="ctr">
                        <a:spcAft>
                          <a:spcPts val="0"/>
                        </a:spcAft>
                      </a:pPr>
                      <a:r>
                        <a:rPr lang="es-EC" sz="1200" b="1">
                          <a:effectLst/>
                        </a:rPr>
                        <a:t>Análisis, clasificación y evaluación de información</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18517033"/>
                  </a:ext>
                </a:extLst>
              </a:tr>
              <a:tr h="279400">
                <a:tc gridSpan="2">
                  <a:txBody>
                    <a:bodyPr/>
                    <a:lstStyle/>
                    <a:p>
                      <a:pPr marL="180340" algn="ctr">
                        <a:spcAft>
                          <a:spcPts val="0"/>
                        </a:spcAft>
                      </a:pPr>
                      <a:r>
                        <a:rPr lang="es-EC" sz="1200" b="1">
                          <a:effectLst/>
                        </a:rPr>
                        <a:t>Metodología</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rowSpan="2">
                  <a:txBody>
                    <a:bodyPr/>
                    <a:lstStyle/>
                    <a:p>
                      <a:pPr algn="ctr">
                        <a:spcAft>
                          <a:spcPts val="0"/>
                        </a:spcAft>
                      </a:pPr>
                      <a:r>
                        <a:rPr lang="es-EC" sz="1200" b="1">
                          <a:effectLst/>
                        </a:rPr>
                        <a:t>ISO 19011</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583424338"/>
                  </a:ext>
                </a:extLst>
              </a:tr>
              <a:tr h="279400">
                <a:tc>
                  <a:txBody>
                    <a:bodyPr/>
                    <a:lstStyle/>
                    <a:p>
                      <a:pPr algn="ctr">
                        <a:spcAft>
                          <a:spcPts val="0"/>
                        </a:spcAft>
                      </a:pPr>
                      <a:r>
                        <a:rPr lang="es-EC" sz="1200" b="1">
                          <a:effectLst/>
                        </a:rPr>
                        <a:t>Código</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C" sz="1200" b="1">
                          <a:effectLst/>
                        </a:rPr>
                        <a:t>Característica/Variable</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87255400"/>
                  </a:ext>
                </a:extLst>
              </a:tr>
              <a:tr h="0">
                <a:tc>
                  <a:txBody>
                    <a:bodyPr/>
                    <a:lstStyle/>
                    <a:p>
                      <a:pPr algn="ctr">
                        <a:spcAft>
                          <a:spcPts val="0"/>
                        </a:spcAft>
                      </a:pPr>
                      <a:r>
                        <a:rPr lang="es-EC" sz="1200">
                          <a:effectLst/>
                        </a:rPr>
                        <a:t>C-401</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Revisión de documentación en la auditoría de TI</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451517184"/>
                  </a:ext>
                </a:extLst>
              </a:tr>
              <a:tr h="0">
                <a:tc>
                  <a:txBody>
                    <a:bodyPr/>
                    <a:lstStyle/>
                    <a:p>
                      <a:pPr algn="ctr">
                        <a:spcAft>
                          <a:spcPts val="0"/>
                        </a:spcAft>
                      </a:pPr>
                      <a:r>
                        <a:rPr lang="es-EC" sz="1200">
                          <a:effectLst/>
                        </a:rPr>
                        <a:t>C-402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Gestión de eventos del programa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371237138"/>
                  </a:ext>
                </a:extLst>
              </a:tr>
              <a:tr h="0">
                <a:tc>
                  <a:txBody>
                    <a:bodyPr/>
                    <a:lstStyle/>
                    <a:p>
                      <a:pPr algn="ctr">
                        <a:spcAft>
                          <a:spcPts val="0"/>
                        </a:spcAft>
                      </a:pPr>
                      <a:r>
                        <a:rPr lang="es-EC" sz="1200">
                          <a:effectLst/>
                        </a:rPr>
                        <a:t>C-403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Supervisión y revisión del programa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633916820"/>
                  </a:ext>
                </a:extLst>
              </a:tr>
              <a:tr h="279400">
                <a:tc gridSpan="2">
                  <a:txBody>
                    <a:bodyPr/>
                    <a:lstStyle/>
                    <a:p>
                      <a:pPr marL="180340" algn="ctr">
                        <a:spcAft>
                          <a:spcPts val="0"/>
                        </a:spcAft>
                      </a:pPr>
                      <a:r>
                        <a:rPr lang="es-EC" sz="1200" b="1">
                          <a:effectLst/>
                        </a:rPr>
                        <a:t>Sumatorio</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a:txBody>
                    <a:bodyPr/>
                    <a:lstStyle/>
                    <a:p>
                      <a:pPr marL="180340" algn="ctr">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146799626"/>
                  </a:ext>
                </a:extLst>
              </a:tr>
            </a:tbl>
          </a:graphicData>
        </a:graphic>
      </p:graphicFrame>
      <p:graphicFrame>
        <p:nvGraphicFramePr>
          <p:cNvPr id="3" name="Tabla 3"/>
          <p:cNvGraphicFramePr>
            <a:graphicFrameLocks noGrp="1"/>
          </p:cNvGraphicFramePr>
          <p:nvPr>
            <p:extLst>
              <p:ext uri="{D42A27DB-BD31-4B8C-83A1-F6EECF244321}">
                <p14:modId xmlns:p14="http://schemas.microsoft.com/office/powerpoint/2010/main" val="4151019758"/>
              </p:ext>
            </p:extLst>
          </p:nvPr>
        </p:nvGraphicFramePr>
        <p:xfrm>
          <a:off x="6253336" y="2418080"/>
          <a:ext cx="5667375" cy="2900680"/>
        </p:xfrm>
        <a:graphic>
          <a:graphicData uri="http://schemas.openxmlformats.org/drawingml/2006/table">
            <a:tbl>
              <a:tblPr>
                <a:tableStyleId>{BC89EF96-8CEA-46FF-86C4-4CE0E7609802}</a:tableStyleId>
              </a:tblPr>
              <a:tblGrid>
                <a:gridCol w="657860">
                  <a:extLst>
                    <a:ext uri="{9D8B030D-6E8A-4147-A177-3AD203B41FA5}">
                      <a16:colId xmlns:a16="http://schemas.microsoft.com/office/drawing/2014/main" val="803940278"/>
                    </a:ext>
                  </a:extLst>
                </a:gridCol>
                <a:gridCol w="1771650">
                  <a:extLst>
                    <a:ext uri="{9D8B030D-6E8A-4147-A177-3AD203B41FA5}">
                      <a16:colId xmlns:a16="http://schemas.microsoft.com/office/drawing/2014/main" val="4205728468"/>
                    </a:ext>
                  </a:extLst>
                </a:gridCol>
                <a:gridCol w="731520">
                  <a:extLst>
                    <a:ext uri="{9D8B030D-6E8A-4147-A177-3AD203B41FA5}">
                      <a16:colId xmlns:a16="http://schemas.microsoft.com/office/drawing/2014/main" val="2543151889"/>
                    </a:ext>
                  </a:extLst>
                </a:gridCol>
                <a:gridCol w="790575">
                  <a:extLst>
                    <a:ext uri="{9D8B030D-6E8A-4147-A177-3AD203B41FA5}">
                      <a16:colId xmlns:a16="http://schemas.microsoft.com/office/drawing/2014/main" val="952277257"/>
                    </a:ext>
                  </a:extLst>
                </a:gridCol>
                <a:gridCol w="731520">
                  <a:extLst>
                    <a:ext uri="{9D8B030D-6E8A-4147-A177-3AD203B41FA5}">
                      <a16:colId xmlns:a16="http://schemas.microsoft.com/office/drawing/2014/main" val="134578082"/>
                    </a:ext>
                  </a:extLst>
                </a:gridCol>
                <a:gridCol w="984250">
                  <a:extLst>
                    <a:ext uri="{9D8B030D-6E8A-4147-A177-3AD203B41FA5}">
                      <a16:colId xmlns:a16="http://schemas.microsoft.com/office/drawing/2014/main" val="2792137123"/>
                    </a:ext>
                  </a:extLst>
                </a:gridCol>
              </a:tblGrid>
              <a:tr h="279400">
                <a:tc gridSpan="6">
                  <a:txBody>
                    <a:bodyPr/>
                    <a:lstStyle/>
                    <a:p>
                      <a:pPr marL="180340" algn="ctr">
                        <a:spcAft>
                          <a:spcPts val="0"/>
                        </a:spcAft>
                      </a:pPr>
                      <a:r>
                        <a:rPr lang="es-EC" sz="1200" b="1" dirty="0">
                          <a:effectLst/>
                        </a:rPr>
                        <a:t>Análisis, clasificación y evaluación de información</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18517033"/>
                  </a:ext>
                </a:extLst>
              </a:tr>
              <a:tr h="279400">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dirty="0">
                          <a:effectLst/>
                        </a:rPr>
                        <a:t>ISACA - ITAF</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dirty="0">
                          <a:effectLst/>
                        </a:rPr>
                        <a:t>ISSAI 5300</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dirty="0">
                          <a:effectLst/>
                        </a:rPr>
                        <a:t>IIA’s  Audit Guides</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583424338"/>
                  </a:ext>
                </a:extLst>
              </a:tr>
              <a:tr h="279400">
                <a:tc>
                  <a:txBody>
                    <a:bodyPr/>
                    <a:lstStyle/>
                    <a:p>
                      <a:pPr algn="ctr">
                        <a:spcAft>
                          <a:spcPts val="0"/>
                        </a:spcAft>
                      </a:pPr>
                      <a:r>
                        <a:rPr lang="es-EC" sz="1200" b="1">
                          <a:effectLst/>
                        </a:rPr>
                        <a:t>Código</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C" sz="1200" b="1" dirty="0">
                          <a:effectLst/>
                        </a:rPr>
                        <a:t>Característica/Variable</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87255400"/>
                  </a:ext>
                </a:extLst>
              </a:tr>
              <a:tr h="0">
                <a:tc>
                  <a:txBody>
                    <a:bodyPr/>
                    <a:lstStyle/>
                    <a:p>
                      <a:pPr algn="ctr">
                        <a:spcAft>
                          <a:spcPts val="0"/>
                        </a:spcAft>
                      </a:pPr>
                      <a:r>
                        <a:rPr lang="es-EC" sz="1200">
                          <a:effectLst/>
                        </a:rPr>
                        <a:t>C-401</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Revisión de documentación en la auditoría de TI</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dirty="0">
                          <a:effectLst/>
                        </a:rPr>
                        <a:t> </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451517184"/>
                  </a:ext>
                </a:extLst>
              </a:tr>
              <a:tr h="0">
                <a:tc>
                  <a:txBody>
                    <a:bodyPr/>
                    <a:lstStyle/>
                    <a:p>
                      <a:pPr algn="ctr">
                        <a:spcAft>
                          <a:spcPts val="0"/>
                        </a:spcAft>
                      </a:pPr>
                      <a:r>
                        <a:rPr lang="es-EC" sz="1200">
                          <a:effectLst/>
                        </a:rPr>
                        <a:t>C-402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Gestión de eventos del programa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371237138"/>
                  </a:ext>
                </a:extLst>
              </a:tr>
              <a:tr h="0">
                <a:tc>
                  <a:txBody>
                    <a:bodyPr/>
                    <a:lstStyle/>
                    <a:p>
                      <a:pPr algn="ctr">
                        <a:spcAft>
                          <a:spcPts val="0"/>
                        </a:spcAft>
                      </a:pPr>
                      <a:r>
                        <a:rPr lang="es-EC" sz="1200">
                          <a:effectLst/>
                        </a:rPr>
                        <a:t>C-403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Supervisión y revisión del programa de auditoría</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633916820"/>
                  </a:ext>
                </a:extLst>
              </a:tr>
              <a:tr h="279400">
                <a:tc gridSpan="2">
                  <a:txBody>
                    <a:bodyPr/>
                    <a:lstStyle/>
                    <a:p>
                      <a:pPr marL="180340" algn="ctr">
                        <a:spcAft>
                          <a:spcPts val="0"/>
                        </a:spcAft>
                      </a:pPr>
                      <a:r>
                        <a:rPr lang="es-EC" sz="1200" b="1" dirty="0">
                          <a:effectLst/>
                        </a:rPr>
                        <a:t>Sumatorio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a:txBody>
                    <a:bodyPr/>
                    <a:lstStyle/>
                    <a:p>
                      <a:pPr marL="180340" algn="ctr">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dirty="0">
                          <a:effectLst/>
                        </a:rPr>
                        <a:t>3</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146799626"/>
                  </a:ext>
                </a:extLst>
              </a:tr>
            </a:tbl>
          </a:graphicData>
        </a:graphic>
      </p:graphicFrame>
    </p:spTree>
    <p:extLst>
      <p:ext uri="{BB962C8B-B14F-4D97-AF65-F5344CB8AC3E}">
        <p14:creationId xmlns:p14="http://schemas.microsoft.com/office/powerpoint/2010/main" val="14763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AE71-8DFF-4364-8F27-A2022471354E}"/>
              </a:ext>
            </a:extLst>
          </p:cNvPr>
          <p:cNvSpPr>
            <a:spLocks noGrp="1"/>
          </p:cNvSpPr>
          <p:nvPr>
            <p:ph type="title"/>
          </p:nvPr>
        </p:nvSpPr>
        <p:spPr>
          <a:xfrm>
            <a:off x="762007" y="385314"/>
            <a:ext cx="5314536" cy="1325563"/>
          </a:xfrm>
        </p:spPr>
        <p:txBody>
          <a:bodyPr>
            <a:normAutofit/>
          </a:bodyPr>
          <a:lstStyle/>
          <a:p>
            <a:r>
              <a:rPr lang="es-EC" sz="4000" b="1" dirty="0" smtClean="0">
                <a:solidFill>
                  <a:schemeClr val="bg1"/>
                </a:solidFill>
                <a:cs typeface="Calibri Light"/>
              </a:rPr>
              <a:t>Introducción</a:t>
            </a:r>
            <a:endParaRPr lang="es-EC" sz="4000" b="1" dirty="0">
              <a:solidFill>
                <a:schemeClr val="bg1"/>
              </a:solidFill>
              <a:cs typeface="Calibri Light"/>
            </a:endParaRPr>
          </a:p>
        </p:txBody>
      </p:sp>
      <p:sp>
        <p:nvSpPr>
          <p:cNvPr id="3" name="Content Placeholder 2">
            <a:extLst>
              <a:ext uri="{FF2B5EF4-FFF2-40B4-BE49-F238E27FC236}">
                <a16:creationId xmlns:a16="http://schemas.microsoft.com/office/drawing/2014/main" id="{1EEFBA8A-5464-4BDB-9ED1-8C3A46527F61}"/>
              </a:ext>
            </a:extLst>
          </p:cNvPr>
          <p:cNvSpPr>
            <a:spLocks noGrp="1"/>
          </p:cNvSpPr>
          <p:nvPr>
            <p:ph idx="1"/>
          </p:nvPr>
        </p:nvSpPr>
        <p:spPr>
          <a:xfrm>
            <a:off x="762000" y="2279018"/>
            <a:ext cx="5314543" cy="2250873"/>
          </a:xfrm>
        </p:spPr>
        <p:txBody>
          <a:bodyPr vert="horz" wrap="square" lIns="0" tIns="45720" rIns="0" bIns="45720" rtlCol="0">
            <a:spAutoFit/>
          </a:bodyPr>
          <a:lstStyle/>
          <a:p>
            <a:pPr>
              <a:buFont typeface="Wingdings" panose="020F0502020204030204" pitchFamily="34" charset="0"/>
              <a:buChar char="Ø"/>
            </a:pPr>
            <a:r>
              <a:rPr lang="en-US" b="1" err="1">
                <a:solidFill>
                  <a:schemeClr val="bg1"/>
                </a:solidFill>
              </a:rPr>
              <a:t>Auditoría</a:t>
            </a:r>
            <a:r>
              <a:rPr lang="en-US" b="1">
                <a:solidFill>
                  <a:schemeClr val="bg1"/>
                </a:solidFill>
              </a:rPr>
              <a:t> </a:t>
            </a:r>
            <a:r>
              <a:rPr lang="en-US" b="1" err="1">
                <a:solidFill>
                  <a:schemeClr val="bg1"/>
                </a:solidFill>
              </a:rPr>
              <a:t>Informática</a:t>
            </a:r>
            <a:endParaRPr lang="en-US" b="1">
              <a:solidFill>
                <a:schemeClr val="bg1"/>
              </a:solidFill>
              <a:cs typeface="Calibri" panose="020F0502020204030204"/>
            </a:endParaRPr>
          </a:p>
          <a:p>
            <a:pPr marL="342900" indent="-342900" algn="just">
              <a:buClrTx/>
              <a:buFont typeface="Arial" panose="020B0604020202020204" pitchFamily="34" charset="0"/>
              <a:buChar char="•"/>
            </a:pPr>
            <a:r>
              <a:rPr lang="es-EC" sz="2400" dirty="0">
                <a:solidFill>
                  <a:schemeClr val="bg1"/>
                </a:solidFill>
              </a:rPr>
              <a:t>Sistemas</a:t>
            </a:r>
            <a:r>
              <a:rPr lang="en-US" sz="2400" dirty="0">
                <a:solidFill>
                  <a:schemeClr val="bg1"/>
                </a:solidFill>
              </a:rPr>
              <a:t> de </a:t>
            </a:r>
            <a:r>
              <a:rPr lang="es-EC" sz="2400" dirty="0">
                <a:solidFill>
                  <a:schemeClr val="bg1"/>
                </a:solidFill>
              </a:rPr>
              <a:t>información</a:t>
            </a:r>
          </a:p>
          <a:p>
            <a:pPr>
              <a:buFont typeface="Wingdings" panose="020F0502020204030204" pitchFamily="34" charset="0"/>
              <a:buChar char="Ø"/>
            </a:pPr>
            <a:endParaRPr lang="en-US">
              <a:solidFill>
                <a:schemeClr val="bg1"/>
              </a:solidFill>
              <a:cs typeface="Calibri"/>
            </a:endParaRPr>
          </a:p>
          <a:p>
            <a:pPr>
              <a:buFont typeface="Wingdings" panose="020F0502020204030204" pitchFamily="34" charset="0"/>
              <a:buChar char="Ø"/>
            </a:pPr>
            <a:r>
              <a:rPr lang="en-US" b="1">
                <a:solidFill>
                  <a:schemeClr val="bg1"/>
                </a:solidFill>
                <a:cs typeface="Calibri"/>
              </a:rPr>
              <a:t>Riesgo </a:t>
            </a:r>
            <a:r>
              <a:rPr lang="en-US" b="1">
                <a:solidFill>
                  <a:schemeClr val="bg1"/>
                </a:solidFill>
                <a:cs typeface="Calibri"/>
              </a:rPr>
              <a:t>en</a:t>
            </a:r>
            <a:r>
              <a:rPr lang="en-US" b="1">
                <a:solidFill>
                  <a:schemeClr val="bg1"/>
                </a:solidFill>
                <a:cs typeface="Calibri"/>
              </a:rPr>
              <a:t> auditoría</a:t>
            </a:r>
          </a:p>
          <a:p>
            <a:pPr>
              <a:buFont typeface="Wingdings" panose="020F0502020204030204" pitchFamily="34" charset="0"/>
              <a:buChar char="Ø"/>
            </a:pPr>
            <a:r>
              <a:rPr lang="en-US">
                <a:solidFill>
                  <a:schemeClr val="bg1"/>
                </a:solidFill>
                <a:cs typeface="Calibri" panose="020F0502020204030204"/>
              </a:rPr>
              <a:t>Stakeholders</a:t>
            </a:r>
            <a:endParaRPr lang="en-US" b="1">
              <a:solidFill>
                <a:schemeClr val="bg1"/>
              </a:solidFill>
              <a:cs typeface="Calibri"/>
            </a:endParaRPr>
          </a:p>
        </p:txBody>
      </p:sp>
      <p:pic>
        <p:nvPicPr>
          <p:cNvPr id="5" name="Picture 242" descr="A close up of a piece of paper&#10;&#10;Description generated with high confidence">
            <a:extLst>
              <a:ext uri="{FF2B5EF4-FFF2-40B4-BE49-F238E27FC236}">
                <a16:creationId xmlns:a16="http://schemas.microsoft.com/office/drawing/2014/main" id="{CFA38697-1808-4F75-9DFA-9BC2F8F630DF}"/>
              </a:ext>
            </a:extLst>
          </p:cNvPr>
          <p:cNvPicPr>
            <a:picLocks noChangeAspect="1"/>
          </p:cNvPicPr>
          <p:nvPr/>
        </p:nvPicPr>
        <p:blipFill rotWithShape="1">
          <a:blip r:embed="rId2"/>
          <a:srcRect l="20829" r="1513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Rectángulo 3"/>
          <p:cNvSpPr/>
          <p:nvPr/>
        </p:nvSpPr>
        <p:spPr>
          <a:xfrm>
            <a:off x="572654" y="3727620"/>
            <a:ext cx="6096000" cy="923330"/>
          </a:xfrm>
          <a:prstGeom prst="rect">
            <a:avLst/>
          </a:prstGeom>
        </p:spPr>
        <p:txBody>
          <a:bodyPr>
            <a:spAutoFit/>
          </a:bodyPr>
          <a:lstStyle/>
          <a:p>
            <a:pPr marL="742950" lvl="1" indent="-285750">
              <a:buClrTx/>
              <a:buFont typeface="Arial" panose="020B0604020202020204" pitchFamily="34" charset="0"/>
              <a:buChar char="•"/>
            </a:pPr>
            <a:r>
              <a:rPr lang="es-EC" dirty="0">
                <a:solidFill>
                  <a:schemeClr val="bg1"/>
                </a:solidFill>
              </a:rPr>
              <a:t>Personal(Experticia)</a:t>
            </a:r>
          </a:p>
          <a:p>
            <a:pPr marL="742950" lvl="1" indent="-285750">
              <a:buClrTx/>
              <a:buFont typeface="Arial" panose="020B0604020202020204" pitchFamily="34" charset="0"/>
              <a:buChar char="•"/>
            </a:pPr>
            <a:r>
              <a:rPr lang="es-EC" dirty="0">
                <a:solidFill>
                  <a:schemeClr val="bg1"/>
                </a:solidFill>
              </a:rPr>
              <a:t>Herramientas, Metodologías</a:t>
            </a:r>
          </a:p>
          <a:p>
            <a:pPr marL="742950" lvl="1" indent="-285750">
              <a:buClrTx/>
              <a:buFont typeface="Arial" panose="020B0604020202020204" pitchFamily="34" charset="0"/>
              <a:buChar char="•"/>
            </a:pPr>
            <a:r>
              <a:rPr lang="es-EC" dirty="0">
                <a:solidFill>
                  <a:schemeClr val="bg1"/>
                </a:solidFill>
              </a:rPr>
              <a:t>Tiempo, Tamaño</a:t>
            </a:r>
            <a:endParaRPr lang="es-EC" dirty="0">
              <a:solidFill>
                <a:schemeClr val="bg1"/>
              </a:solidFill>
            </a:endParaRPr>
          </a:p>
        </p:txBody>
      </p:sp>
    </p:spTree>
    <p:extLst>
      <p:ext uri="{BB962C8B-B14F-4D97-AF65-F5344CB8AC3E}">
        <p14:creationId xmlns:p14="http://schemas.microsoft.com/office/powerpoint/2010/main" val="2613518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96983"/>
            <a:ext cx="7829006" cy="840377"/>
          </a:xfrm>
        </p:spPr>
        <p:txBody>
          <a:bodyPr>
            <a:normAutofit/>
          </a:bodyPr>
          <a:lstStyle/>
          <a:p>
            <a:r>
              <a:rPr lang="es-EC" sz="4000" dirty="0"/>
              <a:t>Apreciación de parámetros – Etapa V</a:t>
            </a:r>
          </a:p>
        </p:txBody>
      </p:sp>
      <p:graphicFrame>
        <p:nvGraphicFramePr>
          <p:cNvPr id="5" name="Tabla 4"/>
          <p:cNvGraphicFramePr>
            <a:graphicFrameLocks noGrp="1"/>
          </p:cNvGraphicFramePr>
          <p:nvPr>
            <p:extLst>
              <p:ext uri="{D42A27DB-BD31-4B8C-83A1-F6EECF244321}">
                <p14:modId xmlns:p14="http://schemas.microsoft.com/office/powerpoint/2010/main" val="3523049888"/>
              </p:ext>
            </p:extLst>
          </p:nvPr>
        </p:nvGraphicFramePr>
        <p:xfrm>
          <a:off x="2521892" y="1906131"/>
          <a:ext cx="6482771" cy="4212880"/>
        </p:xfrm>
        <a:graphic>
          <a:graphicData uri="http://schemas.openxmlformats.org/drawingml/2006/table">
            <a:tbl>
              <a:tblPr>
                <a:tableStyleId>{BC89EF96-8CEA-46FF-86C4-4CE0E7609802}</a:tableStyleId>
              </a:tblPr>
              <a:tblGrid>
                <a:gridCol w="752510">
                  <a:extLst>
                    <a:ext uri="{9D8B030D-6E8A-4147-A177-3AD203B41FA5}">
                      <a16:colId xmlns:a16="http://schemas.microsoft.com/office/drawing/2014/main" val="2407238628"/>
                    </a:ext>
                  </a:extLst>
                </a:gridCol>
                <a:gridCol w="2026547">
                  <a:extLst>
                    <a:ext uri="{9D8B030D-6E8A-4147-A177-3AD203B41FA5}">
                      <a16:colId xmlns:a16="http://schemas.microsoft.com/office/drawing/2014/main" val="2647786206"/>
                    </a:ext>
                  </a:extLst>
                </a:gridCol>
                <a:gridCol w="836768">
                  <a:extLst>
                    <a:ext uri="{9D8B030D-6E8A-4147-A177-3AD203B41FA5}">
                      <a16:colId xmlns:a16="http://schemas.microsoft.com/office/drawing/2014/main" val="1587383006"/>
                    </a:ext>
                  </a:extLst>
                </a:gridCol>
                <a:gridCol w="846211">
                  <a:extLst>
                    <a:ext uri="{9D8B030D-6E8A-4147-A177-3AD203B41FA5}">
                      <a16:colId xmlns:a16="http://schemas.microsoft.com/office/drawing/2014/main" val="2497579178"/>
                    </a:ext>
                  </a:extLst>
                </a:gridCol>
                <a:gridCol w="894876">
                  <a:extLst>
                    <a:ext uri="{9D8B030D-6E8A-4147-A177-3AD203B41FA5}">
                      <a16:colId xmlns:a16="http://schemas.microsoft.com/office/drawing/2014/main" val="1903440530"/>
                    </a:ext>
                  </a:extLst>
                </a:gridCol>
                <a:gridCol w="1125859">
                  <a:extLst>
                    <a:ext uri="{9D8B030D-6E8A-4147-A177-3AD203B41FA5}">
                      <a16:colId xmlns:a16="http://schemas.microsoft.com/office/drawing/2014/main" val="4203464461"/>
                    </a:ext>
                  </a:extLst>
                </a:gridCol>
              </a:tblGrid>
              <a:tr h="281484">
                <a:tc gridSpan="6">
                  <a:txBody>
                    <a:bodyPr/>
                    <a:lstStyle/>
                    <a:p>
                      <a:pPr marL="180340" algn="ctr">
                        <a:spcAft>
                          <a:spcPts val="0"/>
                        </a:spcAft>
                      </a:pPr>
                      <a:r>
                        <a:rPr lang="es-EC" sz="1200" b="1" dirty="0">
                          <a:effectLst/>
                        </a:rPr>
                        <a:t>Informe, desarrollo y presentación del informe final</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08622605"/>
                  </a:ext>
                </a:extLst>
              </a:tr>
              <a:tr h="281484">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dirty="0">
                          <a:effectLst/>
                        </a:rPr>
                        <a:t>ISACA - ITAF</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dirty="0">
                          <a:effectLst/>
                        </a:rPr>
                        <a:t>ISSAI 5300</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dirty="0">
                          <a:effectLst/>
                        </a:rPr>
                        <a:t>IIA’s  Audit Guides</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548392818"/>
                  </a:ext>
                </a:extLst>
              </a:tr>
              <a:tr h="281484">
                <a:tc>
                  <a:txBody>
                    <a:bodyPr/>
                    <a:lstStyle/>
                    <a:p>
                      <a:pPr algn="ctr">
                        <a:spcAft>
                          <a:spcPts val="0"/>
                        </a:spcAft>
                      </a:pPr>
                      <a:r>
                        <a:rPr lang="es-EC" sz="1200" b="1">
                          <a:effectLst/>
                        </a:rPr>
                        <a:t>Código</a:t>
                      </a:r>
                      <a:endParaRPr lang="es-EC" sz="1200" b="1">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283707668"/>
                  </a:ext>
                </a:extLst>
              </a:tr>
              <a:tr h="453450">
                <a:tc>
                  <a:txBody>
                    <a:bodyPr/>
                    <a:lstStyle/>
                    <a:p>
                      <a:pPr algn="ctr">
                        <a:spcAft>
                          <a:spcPts val="0"/>
                        </a:spcAft>
                      </a:pPr>
                      <a:r>
                        <a:rPr lang="es-EC" sz="1200">
                          <a:effectLst/>
                        </a:rPr>
                        <a:t>C-501</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Contenido del informe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4204069108"/>
                  </a:ext>
                </a:extLst>
              </a:tr>
              <a:tr h="453450">
                <a:tc>
                  <a:txBody>
                    <a:bodyPr/>
                    <a:lstStyle/>
                    <a:p>
                      <a:pPr algn="ctr">
                        <a:spcAft>
                          <a:spcPts val="0"/>
                        </a:spcAft>
                      </a:pPr>
                      <a:r>
                        <a:rPr lang="es-EC" sz="1200">
                          <a:effectLst/>
                        </a:rPr>
                        <a:t>C-502</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Gestión de criterios de evaluación del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10815880"/>
                  </a:ext>
                </a:extLst>
              </a:tr>
              <a:tr h="480086">
                <a:tc>
                  <a:txBody>
                    <a:bodyPr/>
                    <a:lstStyle/>
                    <a:p>
                      <a:pPr algn="ctr">
                        <a:spcAft>
                          <a:spcPts val="0"/>
                        </a:spcAft>
                      </a:pPr>
                      <a:r>
                        <a:rPr lang="es-EC" sz="1200">
                          <a:effectLst/>
                        </a:rPr>
                        <a:t>C-503</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Concertación de conclusiones del proceso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007061871"/>
                  </a:ext>
                </a:extLst>
              </a:tr>
              <a:tr h="453450">
                <a:tc>
                  <a:txBody>
                    <a:bodyPr/>
                    <a:lstStyle/>
                    <a:p>
                      <a:pPr algn="ctr">
                        <a:spcAft>
                          <a:spcPts val="0"/>
                        </a:spcAft>
                      </a:pPr>
                      <a:r>
                        <a:rPr lang="es-EC" sz="1200">
                          <a:effectLst/>
                        </a:rPr>
                        <a:t>C-504</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Preparación del reporte del proceso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4028252669"/>
                  </a:ext>
                </a:extLst>
              </a:tr>
              <a:tr h="503917">
                <a:tc>
                  <a:txBody>
                    <a:bodyPr/>
                    <a:lstStyle/>
                    <a:p>
                      <a:pPr algn="ctr">
                        <a:spcAft>
                          <a:spcPts val="0"/>
                        </a:spcAft>
                      </a:pPr>
                      <a:r>
                        <a:rPr lang="es-EC" sz="1200">
                          <a:effectLst/>
                        </a:rPr>
                        <a:t>C-505</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Gestión de resultados del programa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2848587223"/>
                  </a:ext>
                </a:extLst>
              </a:tr>
              <a:tr h="582643">
                <a:tc>
                  <a:txBody>
                    <a:bodyPr/>
                    <a:lstStyle/>
                    <a:p>
                      <a:pPr algn="ctr">
                        <a:spcAft>
                          <a:spcPts val="0"/>
                        </a:spcAft>
                      </a:pPr>
                      <a:r>
                        <a:rPr lang="es-EC" sz="1200">
                          <a:effectLst/>
                        </a:rPr>
                        <a:t>C-506</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Revisión y mejora continua del programa de auditoría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3017331749"/>
                  </a:ext>
                </a:extLst>
              </a:tr>
              <a:tr h="281484">
                <a:tc gridSpan="2">
                  <a:txBody>
                    <a:bodyPr/>
                    <a:lstStyle/>
                    <a:p>
                      <a:pPr marL="180340" algn="ctr">
                        <a:spcAft>
                          <a:spcPts val="0"/>
                        </a:spcAft>
                      </a:pPr>
                      <a:r>
                        <a:rPr lang="es-EC" sz="1200" b="1" dirty="0">
                          <a:effectLst/>
                        </a:rPr>
                        <a:t>Sumatorio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a:txBody>
                    <a:bodyPr/>
                    <a:lstStyle/>
                    <a:p>
                      <a:pPr marL="180340" algn="ctr">
                        <a:spcAft>
                          <a:spcPts val="0"/>
                        </a:spcAft>
                      </a:pPr>
                      <a:r>
                        <a:rPr lang="es-EC" sz="1200">
                          <a:effectLst/>
                        </a:rPr>
                        <a:t>5</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marL="180340" algn="ctr">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marL="180340" algn="ctr">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marL="180340" algn="ctr">
                        <a:spcAft>
                          <a:spcPts val="0"/>
                        </a:spcAft>
                      </a:pPr>
                      <a:r>
                        <a:rPr lang="es-EC" sz="1200" dirty="0">
                          <a:effectLst/>
                        </a:rPr>
                        <a:t>3</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tc>
                <a:extLst>
                  <a:ext uri="{0D108BD9-81ED-4DB2-BD59-A6C34878D82A}">
                    <a16:rowId xmlns:a16="http://schemas.microsoft.com/office/drawing/2014/main" val="31938205"/>
                  </a:ext>
                </a:extLst>
              </a:tr>
            </a:tbl>
          </a:graphicData>
        </a:graphic>
      </p:graphicFrame>
    </p:spTree>
    <p:extLst>
      <p:ext uri="{BB962C8B-B14F-4D97-AF65-F5344CB8AC3E}">
        <p14:creationId xmlns:p14="http://schemas.microsoft.com/office/powerpoint/2010/main" val="2718869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57943"/>
            <a:ext cx="9213669" cy="779417"/>
          </a:xfrm>
        </p:spPr>
        <p:txBody>
          <a:bodyPr>
            <a:normAutofit/>
          </a:bodyPr>
          <a:lstStyle/>
          <a:p>
            <a:r>
              <a:rPr lang="es-EC" sz="4000" dirty="0"/>
              <a:t>Apreciación de parámetros – Sumatorio Total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57089655"/>
              </p:ext>
            </p:extLst>
          </p:nvPr>
        </p:nvGraphicFramePr>
        <p:xfrm>
          <a:off x="2870109" y="2761014"/>
          <a:ext cx="5668010" cy="1234440"/>
        </p:xfrm>
        <a:graphic>
          <a:graphicData uri="http://schemas.openxmlformats.org/drawingml/2006/table">
            <a:tbl>
              <a:tblPr>
                <a:tableStyleId>{BC89EF96-8CEA-46FF-86C4-4CE0E7609802}</a:tableStyleId>
              </a:tblPr>
              <a:tblGrid>
                <a:gridCol w="1416685">
                  <a:extLst>
                    <a:ext uri="{9D8B030D-6E8A-4147-A177-3AD203B41FA5}">
                      <a16:colId xmlns:a16="http://schemas.microsoft.com/office/drawing/2014/main" val="918172849"/>
                    </a:ext>
                  </a:extLst>
                </a:gridCol>
                <a:gridCol w="1416685">
                  <a:extLst>
                    <a:ext uri="{9D8B030D-6E8A-4147-A177-3AD203B41FA5}">
                      <a16:colId xmlns:a16="http://schemas.microsoft.com/office/drawing/2014/main" val="3003391555"/>
                    </a:ext>
                  </a:extLst>
                </a:gridCol>
                <a:gridCol w="1417320">
                  <a:extLst>
                    <a:ext uri="{9D8B030D-6E8A-4147-A177-3AD203B41FA5}">
                      <a16:colId xmlns:a16="http://schemas.microsoft.com/office/drawing/2014/main" val="2649819414"/>
                    </a:ext>
                  </a:extLst>
                </a:gridCol>
                <a:gridCol w="1417320">
                  <a:extLst>
                    <a:ext uri="{9D8B030D-6E8A-4147-A177-3AD203B41FA5}">
                      <a16:colId xmlns:a16="http://schemas.microsoft.com/office/drawing/2014/main" val="3760740410"/>
                    </a:ext>
                  </a:extLst>
                </a:gridCol>
              </a:tblGrid>
              <a:tr h="175260">
                <a:tc gridSpan="4">
                  <a:txBody>
                    <a:bodyPr/>
                    <a:lstStyle/>
                    <a:p>
                      <a:pPr algn="ctr">
                        <a:spcAft>
                          <a:spcPts val="0"/>
                        </a:spcAft>
                      </a:pPr>
                      <a:r>
                        <a:rPr lang="es-EC" sz="1400" b="1" dirty="0">
                          <a:effectLst/>
                        </a:rPr>
                        <a:t>Sumatorio Total </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5683396"/>
                  </a:ext>
                </a:extLst>
              </a:tr>
              <a:tr h="0">
                <a:tc>
                  <a:txBody>
                    <a:bodyPr/>
                    <a:lstStyle/>
                    <a:p>
                      <a:pPr marL="180340" algn="ctr">
                        <a:spcAft>
                          <a:spcPts val="0"/>
                        </a:spcAft>
                      </a:pPr>
                      <a:r>
                        <a:rPr lang="es-EC" sz="1400" dirty="0">
                          <a:effectLst/>
                        </a:rPr>
                        <a:t>ISO 19011</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dirty="0">
                          <a:effectLst/>
                        </a:rPr>
                        <a:t>ISACA - ITAF</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a:effectLst/>
                        </a:rPr>
                        <a:t>ISSAI 5300</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a:effectLst/>
                        </a:rPr>
                        <a:t>IIA’s  Audit Guides</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914612979"/>
                  </a:ext>
                </a:extLst>
              </a:tr>
              <a:tr h="0">
                <a:tc>
                  <a:txBody>
                    <a:bodyPr/>
                    <a:lstStyle/>
                    <a:p>
                      <a:pPr algn="ctr">
                        <a:spcAft>
                          <a:spcPts val="0"/>
                        </a:spcAft>
                      </a:pPr>
                      <a:r>
                        <a:rPr lang="es-ES_tradnl" sz="1400">
                          <a:effectLst/>
                        </a:rPr>
                        <a:t>19</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a:effectLst/>
                        </a:rPr>
                        <a:t>17</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dirty="0">
                          <a:effectLst/>
                        </a:rPr>
                        <a:t>16</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dirty="0">
                          <a:effectLst/>
                        </a:rPr>
                        <a:t>17</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010678113"/>
                  </a:ext>
                </a:extLst>
              </a:tr>
            </a:tbl>
          </a:graphicData>
        </a:graphic>
      </p:graphicFrame>
    </p:spTree>
    <p:extLst>
      <p:ext uri="{BB962C8B-B14F-4D97-AF65-F5344CB8AC3E}">
        <p14:creationId xmlns:p14="http://schemas.microsoft.com/office/powerpoint/2010/main" val="2745817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53440"/>
            <a:ext cx="7019109" cy="883920"/>
          </a:xfrm>
        </p:spPr>
        <p:txBody>
          <a:bodyPr>
            <a:noAutofit/>
          </a:bodyPr>
          <a:lstStyle/>
          <a:p>
            <a:r>
              <a:rPr lang="es-ES" sz="4000" dirty="0"/>
              <a:t>Priorización de Parámetros</a:t>
            </a:r>
            <a:endParaRPr lang="es-EC" sz="4000" dirty="0"/>
          </a:p>
        </p:txBody>
      </p:sp>
      <p:sp>
        <p:nvSpPr>
          <p:cNvPr id="3" name="Marcador de contenido 2"/>
          <p:cNvSpPr>
            <a:spLocks noGrp="1"/>
          </p:cNvSpPr>
          <p:nvPr>
            <p:ph idx="1"/>
          </p:nvPr>
        </p:nvSpPr>
        <p:spPr>
          <a:xfrm>
            <a:off x="1193074" y="3514800"/>
            <a:ext cx="1837509" cy="994118"/>
          </a:xfrm>
        </p:spPr>
        <p:txBody>
          <a:bodyPr wrap="square">
            <a:spAutoFit/>
          </a:bodyPr>
          <a:lstStyle/>
          <a:p>
            <a:pPr marL="560070" lvl="1" indent="-285750" defTabSz="457200"/>
            <a:r>
              <a:rPr lang="es-EC" dirty="0"/>
              <a:t>Valor ‘1’</a:t>
            </a:r>
          </a:p>
          <a:p>
            <a:pPr marL="560070" lvl="1" indent="-285750" defTabSz="457200"/>
            <a:r>
              <a:rPr lang="es-EC" dirty="0"/>
              <a:t>Valor ‘0,5’</a:t>
            </a:r>
          </a:p>
          <a:p>
            <a:pPr marL="560070" lvl="1" indent="-285750" defTabSz="457200"/>
            <a:r>
              <a:rPr lang="es-EC" dirty="0"/>
              <a:t>Valor ‘0’</a:t>
            </a:r>
          </a:p>
        </p:txBody>
      </p:sp>
      <p:sp>
        <p:nvSpPr>
          <p:cNvPr id="4" name="Rectángulo 3"/>
          <p:cNvSpPr/>
          <p:nvPr/>
        </p:nvSpPr>
        <p:spPr>
          <a:xfrm>
            <a:off x="1097280" y="2139126"/>
            <a:ext cx="10032274" cy="1200329"/>
          </a:xfrm>
          <a:prstGeom prst="rect">
            <a:avLst/>
          </a:prstGeom>
        </p:spPr>
        <p:txBody>
          <a:bodyPr wrap="square">
            <a:spAutoFit/>
          </a:bodyPr>
          <a:lstStyle/>
          <a:p>
            <a:pPr marL="285750" indent="-285750" algn="just">
              <a:buFont typeface="Arial" panose="020B0604020202020204" pitchFamily="34" charset="0"/>
              <a:buChar char="•"/>
            </a:pPr>
            <a:r>
              <a:rPr lang="es-EC" sz="2400" dirty="0"/>
              <a:t>Características depuradas para identificar y priorizar las de mayor relevancia.</a:t>
            </a:r>
          </a:p>
          <a:p>
            <a:pPr marL="285750" indent="-285750" algn="just">
              <a:buFont typeface="Arial" panose="020B0604020202020204" pitchFamily="34" charset="0"/>
              <a:buChar char="•"/>
            </a:pPr>
            <a:r>
              <a:rPr lang="es-EC" sz="2400" dirty="0"/>
              <a:t>Matriz de priorización de Holmes, para cuantificar los parámetros.</a:t>
            </a:r>
          </a:p>
          <a:p>
            <a:pPr marL="285750" indent="-285750" algn="just">
              <a:buFont typeface="Arial" panose="020B0604020202020204" pitchFamily="34" charset="0"/>
              <a:buChar char="•"/>
            </a:pPr>
            <a:r>
              <a:rPr lang="es-EC" sz="2400" dirty="0"/>
              <a:t>Se utilizarán los siguientes criterios de comparación:</a:t>
            </a:r>
          </a:p>
        </p:txBody>
      </p:sp>
    </p:spTree>
    <p:extLst>
      <p:ext uri="{BB962C8B-B14F-4D97-AF65-F5344CB8AC3E}">
        <p14:creationId xmlns:p14="http://schemas.microsoft.com/office/powerpoint/2010/main" val="3644278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71" y="139337"/>
            <a:ext cx="10294619" cy="6588033"/>
          </a:xfrm>
          <a:prstGeom prst="rect">
            <a:avLst/>
          </a:prstGeom>
          <a:noFill/>
          <a:ln>
            <a:noFill/>
          </a:ln>
        </p:spPr>
      </p:pic>
    </p:spTree>
    <p:extLst>
      <p:ext uri="{BB962C8B-B14F-4D97-AF65-F5344CB8AC3E}">
        <p14:creationId xmlns:p14="http://schemas.microsoft.com/office/powerpoint/2010/main" val="14906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509426797"/>
              </p:ext>
            </p:extLst>
          </p:nvPr>
        </p:nvGraphicFramePr>
        <p:xfrm>
          <a:off x="838199" y="1423850"/>
          <a:ext cx="5069975" cy="5117973"/>
        </p:xfrm>
        <a:graphic>
          <a:graphicData uri="http://schemas.openxmlformats.org/drawingml/2006/table">
            <a:tbl>
              <a:tblPr firstRow="1" firstCol="1" bandRow="1">
                <a:tableStyleId>{BC89EF96-8CEA-46FF-86C4-4CE0E7609802}</a:tableStyleId>
              </a:tblPr>
              <a:tblGrid>
                <a:gridCol w="986616">
                  <a:extLst>
                    <a:ext uri="{9D8B030D-6E8A-4147-A177-3AD203B41FA5}">
                      <a16:colId xmlns:a16="http://schemas.microsoft.com/office/drawing/2014/main" val="2813872052"/>
                    </a:ext>
                  </a:extLst>
                </a:gridCol>
                <a:gridCol w="3107843">
                  <a:extLst>
                    <a:ext uri="{9D8B030D-6E8A-4147-A177-3AD203B41FA5}">
                      <a16:colId xmlns:a16="http://schemas.microsoft.com/office/drawing/2014/main" val="1571617162"/>
                    </a:ext>
                  </a:extLst>
                </a:gridCol>
                <a:gridCol w="975516">
                  <a:extLst>
                    <a:ext uri="{9D8B030D-6E8A-4147-A177-3AD203B41FA5}">
                      <a16:colId xmlns:a16="http://schemas.microsoft.com/office/drawing/2014/main" val="2059450377"/>
                    </a:ext>
                  </a:extLst>
                </a:gridCol>
              </a:tblGrid>
              <a:tr h="385849">
                <a:tc>
                  <a:txBody>
                    <a:bodyPr/>
                    <a:lstStyle/>
                    <a:p>
                      <a:pPr algn="ctr">
                        <a:spcAft>
                          <a:spcPts val="0"/>
                        </a:spcAft>
                      </a:pPr>
                      <a:r>
                        <a:rPr lang="es-ES_tradnl" sz="1200" dirty="0">
                          <a:effectLst/>
                        </a:rPr>
                        <a:t>Código</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b="1" dirty="0">
                          <a:effectLst/>
                        </a:rPr>
                        <a:t>Impacto (I)</a:t>
                      </a:r>
                      <a:endParaRPr lang="es-EC" sz="1200" b="1"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492400122"/>
                  </a:ext>
                </a:extLst>
              </a:tr>
              <a:tr h="422251">
                <a:tc>
                  <a:txBody>
                    <a:bodyPr/>
                    <a:lstStyle/>
                    <a:p>
                      <a:pPr algn="ctr">
                        <a:spcAft>
                          <a:spcPts val="0"/>
                        </a:spcAft>
                      </a:pPr>
                      <a:r>
                        <a:rPr lang="es-ES_tradnl" sz="1200">
                          <a:effectLst/>
                        </a:rPr>
                        <a:t>C-503</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dirty="0">
                          <a:effectLst/>
                        </a:rPr>
                        <a:t>Concertación de conclusiones del proceso de auditoría</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7,08</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839116106"/>
                  </a:ext>
                </a:extLst>
              </a:tr>
              <a:tr h="422251">
                <a:tc>
                  <a:txBody>
                    <a:bodyPr/>
                    <a:lstStyle/>
                    <a:p>
                      <a:pPr algn="ctr">
                        <a:spcAft>
                          <a:spcPts val="0"/>
                        </a:spcAft>
                      </a:pPr>
                      <a:r>
                        <a:rPr lang="es-ES_tradnl" sz="1200">
                          <a:effectLst/>
                        </a:rPr>
                        <a:t>C-505</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dirty="0">
                          <a:effectLst/>
                        </a:rPr>
                        <a:t>Gestión de resultados del programa de auditoría</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6,74</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3281665507"/>
                  </a:ext>
                </a:extLst>
              </a:tr>
              <a:tr h="422251">
                <a:tc>
                  <a:txBody>
                    <a:bodyPr/>
                    <a:lstStyle/>
                    <a:p>
                      <a:pPr algn="ctr">
                        <a:spcAft>
                          <a:spcPts val="0"/>
                        </a:spcAft>
                      </a:pPr>
                      <a:r>
                        <a:rPr lang="es-ES_tradnl" sz="1200">
                          <a:effectLst/>
                        </a:rPr>
                        <a:t>C-302</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dirty="0">
                          <a:effectLst/>
                        </a:rPr>
                        <a:t>Materialidad durante el proceso de auditoría</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6,39</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792112161"/>
                  </a:ext>
                </a:extLst>
              </a:tr>
              <a:tr h="422251">
                <a:tc>
                  <a:txBody>
                    <a:bodyPr/>
                    <a:lstStyle/>
                    <a:p>
                      <a:pPr algn="ctr">
                        <a:spcAft>
                          <a:spcPts val="0"/>
                        </a:spcAft>
                      </a:pPr>
                      <a:r>
                        <a:rPr lang="es-ES_tradnl" sz="1200">
                          <a:effectLst/>
                        </a:rPr>
                        <a:t>C-504</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dirty="0">
                          <a:effectLst/>
                        </a:rPr>
                        <a:t>Preparación del reporte del proceso de auditoría</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6,22</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4097415553"/>
                  </a:ext>
                </a:extLst>
              </a:tr>
              <a:tr h="422251">
                <a:tc>
                  <a:txBody>
                    <a:bodyPr/>
                    <a:lstStyle/>
                    <a:p>
                      <a:pPr algn="ctr">
                        <a:spcAft>
                          <a:spcPts val="0"/>
                        </a:spcAft>
                      </a:pPr>
                      <a:r>
                        <a:rPr lang="es-ES_tradnl" sz="1200">
                          <a:effectLst/>
                        </a:rPr>
                        <a:t>C-303</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Toma de acciones frente a riesgos y fraudes relativos a los objetivos</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6,04</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3494602811"/>
                  </a:ext>
                </a:extLst>
              </a:tr>
              <a:tr h="254807">
                <a:tc>
                  <a:txBody>
                    <a:bodyPr/>
                    <a:lstStyle/>
                    <a:p>
                      <a:pPr algn="ctr">
                        <a:spcAft>
                          <a:spcPts val="0"/>
                        </a:spcAft>
                      </a:pPr>
                      <a:r>
                        <a:rPr lang="es-ES_tradnl" sz="1200">
                          <a:effectLst/>
                        </a:rPr>
                        <a:t>C-501</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Contenido del informe de auditoría</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6,04</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648455185"/>
                  </a:ext>
                </a:extLst>
              </a:tr>
              <a:tr h="422251">
                <a:tc>
                  <a:txBody>
                    <a:bodyPr/>
                    <a:lstStyle/>
                    <a:p>
                      <a:pPr algn="ctr">
                        <a:spcAft>
                          <a:spcPts val="0"/>
                        </a:spcAft>
                      </a:pPr>
                      <a:r>
                        <a:rPr lang="es-ES_tradnl" sz="1200">
                          <a:effectLst/>
                        </a:rPr>
                        <a:t>C-502</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Supervisión de criterios de evaluación del auditor</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5,7</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2103330182"/>
                  </a:ext>
                </a:extLst>
              </a:tr>
              <a:tr h="422251">
                <a:tc>
                  <a:txBody>
                    <a:bodyPr/>
                    <a:lstStyle/>
                    <a:p>
                      <a:pPr algn="ctr">
                        <a:spcAft>
                          <a:spcPts val="0"/>
                        </a:spcAft>
                      </a:pPr>
                      <a:r>
                        <a:rPr lang="es-ES_tradnl" sz="1200">
                          <a:effectLst/>
                        </a:rPr>
                        <a:t>C-401</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Revisión de documentación en el proceso de auditoría</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5,53</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3880858624"/>
                  </a:ext>
                </a:extLst>
              </a:tr>
              <a:tr h="422251">
                <a:tc>
                  <a:txBody>
                    <a:bodyPr/>
                    <a:lstStyle/>
                    <a:p>
                      <a:pPr algn="ctr">
                        <a:spcAft>
                          <a:spcPts val="0"/>
                        </a:spcAft>
                      </a:pPr>
                      <a:r>
                        <a:rPr lang="es-ES_tradnl" sz="1200">
                          <a:effectLst/>
                        </a:rPr>
                        <a:t>C-201</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Análisis de aptitudes a los miembros del equipo auditor</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5,35</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2531989583"/>
                  </a:ext>
                </a:extLst>
              </a:tr>
              <a:tr h="422251">
                <a:tc>
                  <a:txBody>
                    <a:bodyPr/>
                    <a:lstStyle/>
                    <a:p>
                      <a:pPr algn="ctr">
                        <a:spcAft>
                          <a:spcPts val="0"/>
                        </a:spcAft>
                      </a:pPr>
                      <a:r>
                        <a:rPr lang="es-ES_tradnl" sz="1200">
                          <a:effectLst/>
                        </a:rPr>
                        <a:t>C-301</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Recolección y comprobación de evidencias del proceso de auditoría</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a:effectLst/>
                        </a:rPr>
                        <a:t>5,01</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270246463"/>
                  </a:ext>
                </a:extLst>
              </a:tr>
              <a:tr h="422251">
                <a:tc>
                  <a:txBody>
                    <a:bodyPr/>
                    <a:lstStyle/>
                    <a:p>
                      <a:pPr algn="ctr">
                        <a:spcAft>
                          <a:spcPts val="0"/>
                        </a:spcAft>
                      </a:pPr>
                      <a:r>
                        <a:rPr lang="es-ES_tradnl" sz="1200">
                          <a:effectLst/>
                        </a:rPr>
                        <a:t>C-103</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Establecimiento de procedimientos para el proceso de auditoría</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a:effectLst/>
                        </a:rPr>
                        <a:t>4,84</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394359462"/>
                  </a:ext>
                </a:extLst>
              </a:tr>
              <a:tr h="254807">
                <a:tc>
                  <a:txBody>
                    <a:bodyPr/>
                    <a:lstStyle/>
                    <a:p>
                      <a:pPr algn="ctr">
                        <a:spcAft>
                          <a:spcPts val="0"/>
                        </a:spcAft>
                      </a:pPr>
                      <a:r>
                        <a:rPr lang="es-ES_tradnl" sz="1200">
                          <a:effectLst/>
                        </a:rPr>
                        <a:t>C-204</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just">
                        <a:spcAft>
                          <a:spcPts val="0"/>
                        </a:spcAft>
                      </a:pPr>
                      <a:r>
                        <a:rPr lang="es-ES_tradnl" sz="1200">
                          <a:effectLst/>
                        </a:rPr>
                        <a:t>Seguimiento al proceso de auditoría</a:t>
                      </a:r>
                      <a:endParaRPr lang="es-EC" sz="120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dirty="0">
                          <a:effectLst/>
                        </a:rPr>
                        <a:t>3,8</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65236732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83696646"/>
              </p:ext>
            </p:extLst>
          </p:nvPr>
        </p:nvGraphicFramePr>
        <p:xfrm>
          <a:off x="6303476" y="1826170"/>
          <a:ext cx="4930582" cy="4753209"/>
        </p:xfrm>
        <a:graphic>
          <a:graphicData uri="http://schemas.openxmlformats.org/drawingml/2006/table">
            <a:tbl>
              <a:tblPr firstRow="1" firstCol="1" bandRow="1">
                <a:tableStyleId>{BC89EF96-8CEA-46FF-86C4-4CE0E7609802}</a:tableStyleId>
              </a:tblPr>
              <a:tblGrid>
                <a:gridCol w="959490">
                  <a:extLst>
                    <a:ext uri="{9D8B030D-6E8A-4147-A177-3AD203B41FA5}">
                      <a16:colId xmlns:a16="http://schemas.microsoft.com/office/drawing/2014/main" val="2265798819"/>
                    </a:ext>
                  </a:extLst>
                </a:gridCol>
                <a:gridCol w="3022395">
                  <a:extLst>
                    <a:ext uri="{9D8B030D-6E8A-4147-A177-3AD203B41FA5}">
                      <a16:colId xmlns:a16="http://schemas.microsoft.com/office/drawing/2014/main" val="378193393"/>
                    </a:ext>
                  </a:extLst>
                </a:gridCol>
                <a:gridCol w="948697">
                  <a:extLst>
                    <a:ext uri="{9D8B030D-6E8A-4147-A177-3AD203B41FA5}">
                      <a16:colId xmlns:a16="http://schemas.microsoft.com/office/drawing/2014/main" val="3817400296"/>
                    </a:ext>
                  </a:extLst>
                </a:gridCol>
              </a:tblGrid>
              <a:tr h="529746">
                <a:tc>
                  <a:txBody>
                    <a:bodyPr/>
                    <a:lstStyle/>
                    <a:p>
                      <a:pPr algn="ctr">
                        <a:spcAft>
                          <a:spcPts val="0"/>
                        </a:spcAft>
                      </a:pPr>
                      <a:r>
                        <a:rPr lang="es-ES_tradnl" sz="1200" dirty="0">
                          <a:effectLst/>
                        </a:rPr>
                        <a:t>C-202</a:t>
                      </a:r>
                      <a:endParaRPr lang="es-EC" sz="1200" dirty="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b="0" dirty="0">
                          <a:effectLst/>
                        </a:rPr>
                        <a:t>Definición de roles y responsabilidades al administrador del proceso de auditoría</a:t>
                      </a:r>
                      <a:endParaRPr lang="es-EC" sz="1200" b="0" dirty="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b="0" dirty="0">
                          <a:effectLst/>
                        </a:rPr>
                        <a:t>3,45</a:t>
                      </a:r>
                      <a:endParaRPr lang="es-EC" sz="1200" b="0" dirty="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1690788262"/>
                  </a:ext>
                </a:extLst>
              </a:tr>
              <a:tr h="362113">
                <a:tc>
                  <a:txBody>
                    <a:bodyPr/>
                    <a:lstStyle/>
                    <a:p>
                      <a:pPr algn="ctr">
                        <a:spcAft>
                          <a:spcPts val="0"/>
                        </a:spcAft>
                      </a:pPr>
                      <a:r>
                        <a:rPr lang="es-ES_tradnl" sz="1200">
                          <a:effectLst/>
                        </a:rPr>
                        <a:t>C-203</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Control de competencias a los miembros del equipo auditor</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dirty="0">
                          <a:effectLst/>
                        </a:rPr>
                        <a:t>3,28</a:t>
                      </a:r>
                      <a:endParaRPr lang="es-EC" sz="1200" dirty="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738223024"/>
                  </a:ext>
                </a:extLst>
              </a:tr>
              <a:tr h="213117">
                <a:tc>
                  <a:txBody>
                    <a:bodyPr/>
                    <a:lstStyle/>
                    <a:p>
                      <a:pPr algn="ctr">
                        <a:spcAft>
                          <a:spcPts val="0"/>
                        </a:spcAft>
                      </a:pPr>
                      <a:r>
                        <a:rPr lang="es-ES_tradnl" sz="1200">
                          <a:effectLst/>
                        </a:rPr>
                        <a:t>C-304</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Monitoreo y seguimiento de actividades</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3,28</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3575052334"/>
                  </a:ext>
                </a:extLst>
              </a:tr>
              <a:tr h="362113">
                <a:tc>
                  <a:txBody>
                    <a:bodyPr/>
                    <a:lstStyle/>
                    <a:p>
                      <a:pPr algn="ctr">
                        <a:spcAft>
                          <a:spcPts val="0"/>
                        </a:spcAft>
                      </a:pPr>
                      <a:r>
                        <a:rPr lang="es-ES_tradnl" sz="1200">
                          <a:effectLst/>
                        </a:rPr>
                        <a:t>C-403</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Supervisión y revisión del programa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3,28</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084535442"/>
                  </a:ext>
                </a:extLst>
              </a:tr>
              <a:tr h="362113">
                <a:tc>
                  <a:txBody>
                    <a:bodyPr/>
                    <a:lstStyle/>
                    <a:p>
                      <a:pPr algn="ctr">
                        <a:spcAft>
                          <a:spcPts val="0"/>
                        </a:spcAft>
                      </a:pPr>
                      <a:r>
                        <a:rPr lang="es-ES_tradnl" sz="1200">
                          <a:effectLst/>
                        </a:rPr>
                        <a:t>C-106</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Asignación de responsabilidades a los miembros del equipo auditor</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2,76</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1364640406"/>
                  </a:ext>
                </a:extLst>
              </a:tr>
              <a:tr h="362113">
                <a:tc>
                  <a:txBody>
                    <a:bodyPr/>
                    <a:lstStyle/>
                    <a:p>
                      <a:pPr algn="ctr">
                        <a:spcAft>
                          <a:spcPts val="0"/>
                        </a:spcAft>
                      </a:pPr>
                      <a:r>
                        <a:rPr lang="es-ES_tradnl" sz="1200" dirty="0">
                          <a:effectLst/>
                        </a:rPr>
                        <a:t>C-506</a:t>
                      </a:r>
                      <a:endParaRPr lang="es-EC" sz="1200" dirty="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Revisión y mejora continua del programa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2,76</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990711726"/>
                  </a:ext>
                </a:extLst>
              </a:tr>
              <a:tr h="362113">
                <a:tc>
                  <a:txBody>
                    <a:bodyPr/>
                    <a:lstStyle/>
                    <a:p>
                      <a:pPr algn="ctr">
                        <a:spcAft>
                          <a:spcPts val="0"/>
                        </a:spcAft>
                      </a:pPr>
                      <a:r>
                        <a:rPr lang="es-ES_tradnl" sz="1200">
                          <a:effectLst/>
                        </a:rPr>
                        <a:t>C-205</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Supervisión de cumplimiento al proceso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2,59</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038661796"/>
                  </a:ext>
                </a:extLst>
              </a:tr>
              <a:tr h="362113">
                <a:tc>
                  <a:txBody>
                    <a:bodyPr/>
                    <a:lstStyle/>
                    <a:p>
                      <a:pPr algn="ctr">
                        <a:spcAft>
                          <a:spcPts val="0"/>
                        </a:spcAft>
                      </a:pPr>
                      <a:r>
                        <a:rPr lang="es-ES_tradnl" sz="1200">
                          <a:effectLst/>
                        </a:rPr>
                        <a:t>C-105</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Selección de miembros del equipo auditor para el proceso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2,25</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3915792749"/>
                  </a:ext>
                </a:extLst>
              </a:tr>
              <a:tr h="359253">
                <a:tc>
                  <a:txBody>
                    <a:bodyPr/>
                    <a:lstStyle/>
                    <a:p>
                      <a:pPr algn="ctr">
                        <a:spcAft>
                          <a:spcPts val="0"/>
                        </a:spcAft>
                      </a:pPr>
                      <a:r>
                        <a:rPr lang="es-ES_tradnl" sz="1200">
                          <a:effectLst/>
                        </a:rPr>
                        <a:t>C-402</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Gestión de eventos en el proceso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1,9</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872408792"/>
                  </a:ext>
                </a:extLst>
              </a:tr>
              <a:tr h="362113">
                <a:tc>
                  <a:txBody>
                    <a:bodyPr/>
                    <a:lstStyle/>
                    <a:p>
                      <a:pPr algn="ctr">
                        <a:spcAft>
                          <a:spcPts val="0"/>
                        </a:spcAft>
                      </a:pPr>
                      <a:r>
                        <a:rPr lang="es-ES_tradnl" sz="1200">
                          <a:effectLst/>
                        </a:rPr>
                        <a:t>C-102</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Establecimiento de objetivos para el proceso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1,73</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387354585"/>
                  </a:ext>
                </a:extLst>
              </a:tr>
              <a:tr h="362113">
                <a:tc>
                  <a:txBody>
                    <a:bodyPr/>
                    <a:lstStyle/>
                    <a:p>
                      <a:pPr algn="ctr">
                        <a:spcAft>
                          <a:spcPts val="0"/>
                        </a:spcAft>
                      </a:pPr>
                      <a:r>
                        <a:rPr lang="es-ES_tradnl" sz="1200">
                          <a:effectLst/>
                        </a:rPr>
                        <a:t>C-104</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Gestión de recursos para el proceso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1,73</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3068877878"/>
                  </a:ext>
                </a:extLst>
              </a:tr>
              <a:tr h="359253">
                <a:tc>
                  <a:txBody>
                    <a:bodyPr/>
                    <a:lstStyle/>
                    <a:p>
                      <a:pPr algn="ctr">
                        <a:spcAft>
                          <a:spcPts val="0"/>
                        </a:spcAft>
                      </a:pPr>
                      <a:r>
                        <a:rPr lang="es-ES_tradnl" sz="1200">
                          <a:effectLst/>
                        </a:rPr>
                        <a:t>C-206</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Gestionar registros del programa de auditoría</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a:effectLst/>
                        </a:rPr>
                        <a:t>1,21</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2347694082"/>
                  </a:ext>
                </a:extLst>
              </a:tr>
              <a:tr h="362113">
                <a:tc>
                  <a:txBody>
                    <a:bodyPr/>
                    <a:lstStyle/>
                    <a:p>
                      <a:pPr algn="ctr">
                        <a:spcAft>
                          <a:spcPts val="0"/>
                        </a:spcAft>
                      </a:pPr>
                      <a:r>
                        <a:rPr lang="es-ES_tradnl" sz="1200">
                          <a:effectLst/>
                        </a:rPr>
                        <a:t>C-101</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just">
                        <a:spcAft>
                          <a:spcPts val="0"/>
                        </a:spcAft>
                      </a:pPr>
                      <a:r>
                        <a:rPr lang="es-ES_tradnl" sz="1200">
                          <a:effectLst/>
                        </a:rPr>
                        <a:t>Planificación del proceso de auditoría basado en riesgos</a:t>
                      </a:r>
                      <a:endParaRPr lang="es-EC" sz="1200">
                        <a:effectLst/>
                        <a:latin typeface="Times New Roman" panose="02020603050405020304" pitchFamily="18" charset="0"/>
                        <a:ea typeface="Times New Roman" panose="02020603050405020304" pitchFamily="18" charset="0"/>
                      </a:endParaRPr>
                    </a:p>
                  </a:txBody>
                  <a:tcPr marL="51059" marR="51059" marT="0" marB="0" anchor="ctr"/>
                </a:tc>
                <a:tc>
                  <a:txBody>
                    <a:bodyPr/>
                    <a:lstStyle/>
                    <a:p>
                      <a:pPr algn="ctr">
                        <a:spcAft>
                          <a:spcPts val="0"/>
                        </a:spcAft>
                      </a:pPr>
                      <a:r>
                        <a:rPr lang="es-ES_tradnl" sz="1200" dirty="0">
                          <a:effectLst/>
                        </a:rPr>
                        <a:t>1,04</a:t>
                      </a:r>
                      <a:endParaRPr lang="es-EC" sz="1200" dirty="0">
                        <a:effectLst/>
                        <a:latin typeface="Times New Roman" panose="02020603050405020304" pitchFamily="18" charset="0"/>
                        <a:ea typeface="Times New Roman" panose="02020603050405020304" pitchFamily="18" charset="0"/>
                      </a:endParaRPr>
                    </a:p>
                  </a:txBody>
                  <a:tcPr marL="51059" marR="51059" marT="0" marB="0" anchor="ctr"/>
                </a:tc>
                <a:extLst>
                  <a:ext uri="{0D108BD9-81ED-4DB2-BD59-A6C34878D82A}">
                    <a16:rowId xmlns:a16="http://schemas.microsoft.com/office/drawing/2014/main" val="320174686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62259882"/>
              </p:ext>
            </p:extLst>
          </p:nvPr>
        </p:nvGraphicFramePr>
        <p:xfrm>
          <a:off x="6303476" y="1440321"/>
          <a:ext cx="4930581" cy="385849"/>
        </p:xfrm>
        <a:graphic>
          <a:graphicData uri="http://schemas.openxmlformats.org/drawingml/2006/table">
            <a:tbl>
              <a:tblPr firstRow="1" firstCol="1" bandRow="1">
                <a:tableStyleId>{BC89EF96-8CEA-46FF-86C4-4CE0E7609802}</a:tableStyleId>
              </a:tblPr>
              <a:tblGrid>
                <a:gridCol w="959491">
                  <a:extLst>
                    <a:ext uri="{9D8B030D-6E8A-4147-A177-3AD203B41FA5}">
                      <a16:colId xmlns:a16="http://schemas.microsoft.com/office/drawing/2014/main" val="1055572621"/>
                    </a:ext>
                  </a:extLst>
                </a:gridCol>
                <a:gridCol w="3022395">
                  <a:extLst>
                    <a:ext uri="{9D8B030D-6E8A-4147-A177-3AD203B41FA5}">
                      <a16:colId xmlns:a16="http://schemas.microsoft.com/office/drawing/2014/main" val="216026756"/>
                    </a:ext>
                  </a:extLst>
                </a:gridCol>
                <a:gridCol w="948695">
                  <a:extLst>
                    <a:ext uri="{9D8B030D-6E8A-4147-A177-3AD203B41FA5}">
                      <a16:colId xmlns:a16="http://schemas.microsoft.com/office/drawing/2014/main" val="2830548132"/>
                    </a:ext>
                  </a:extLst>
                </a:gridCol>
              </a:tblGrid>
              <a:tr h="385849">
                <a:tc>
                  <a:txBody>
                    <a:bodyPr/>
                    <a:lstStyle/>
                    <a:p>
                      <a:pPr algn="ctr">
                        <a:spcAft>
                          <a:spcPts val="0"/>
                        </a:spcAft>
                      </a:pPr>
                      <a:r>
                        <a:rPr lang="es-ES_tradnl" sz="1200" dirty="0">
                          <a:effectLst/>
                        </a:rPr>
                        <a:t>Código</a:t>
                      </a:r>
                      <a:endParaRPr lang="es-EC" sz="1200"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1802" marR="51802" marT="0" marB="0" anchor="ctr"/>
                </a:tc>
                <a:tc>
                  <a:txBody>
                    <a:bodyPr/>
                    <a:lstStyle/>
                    <a:p>
                      <a:pPr algn="ctr">
                        <a:spcAft>
                          <a:spcPts val="0"/>
                        </a:spcAft>
                      </a:pPr>
                      <a:r>
                        <a:rPr lang="es-ES_tradnl" sz="1200" b="1" dirty="0">
                          <a:effectLst/>
                        </a:rPr>
                        <a:t>Impacto (I)</a:t>
                      </a:r>
                      <a:endParaRPr lang="es-EC" sz="1200" b="1" dirty="0">
                        <a:effectLst/>
                        <a:latin typeface="Times New Roman" panose="02020603050405020304" pitchFamily="18" charset="0"/>
                        <a:ea typeface="Times New Roman" panose="02020603050405020304" pitchFamily="18" charset="0"/>
                      </a:endParaRPr>
                    </a:p>
                  </a:txBody>
                  <a:tcPr marL="51802" marR="51802" marT="0" marB="0" anchor="ctr"/>
                </a:tc>
                <a:extLst>
                  <a:ext uri="{0D108BD9-81ED-4DB2-BD59-A6C34878D82A}">
                    <a16:rowId xmlns:a16="http://schemas.microsoft.com/office/drawing/2014/main" val="761789049"/>
                  </a:ext>
                </a:extLst>
              </a:tr>
            </a:tbl>
          </a:graphicData>
        </a:graphic>
      </p:graphicFrame>
      <p:sp>
        <p:nvSpPr>
          <p:cNvPr id="5" name="Título 1"/>
          <p:cNvSpPr>
            <a:spLocks noGrp="1"/>
          </p:cNvSpPr>
          <p:nvPr>
            <p:ph type="title"/>
          </p:nvPr>
        </p:nvSpPr>
        <p:spPr>
          <a:xfrm>
            <a:off x="838199" y="609599"/>
            <a:ext cx="7008224" cy="814251"/>
          </a:xfrm>
        </p:spPr>
        <p:txBody>
          <a:bodyPr>
            <a:normAutofit/>
          </a:bodyPr>
          <a:lstStyle/>
          <a:p>
            <a:r>
              <a:rPr lang="es-ES" sz="4000" dirty="0" smtClean="0"/>
              <a:t>Niveles de Impacto - Parámetros</a:t>
            </a:r>
            <a:endParaRPr lang="es-EC" sz="4000" dirty="0"/>
          </a:p>
        </p:txBody>
      </p:sp>
    </p:spTree>
    <p:extLst>
      <p:ext uri="{BB962C8B-B14F-4D97-AF65-F5344CB8AC3E}">
        <p14:creationId xmlns:p14="http://schemas.microsoft.com/office/powerpoint/2010/main" val="841861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Definición y Aplicación del Modelo</a:t>
            </a:r>
          </a:p>
        </p:txBody>
      </p:sp>
      <p:sp>
        <p:nvSpPr>
          <p:cNvPr id="3" name="Marcador de contenido 2"/>
          <p:cNvSpPr>
            <a:spLocks noGrp="1"/>
          </p:cNvSpPr>
          <p:nvPr>
            <p:ph idx="1"/>
          </p:nvPr>
        </p:nvSpPr>
        <p:spPr>
          <a:xfrm>
            <a:off x="1097280" y="2028614"/>
            <a:ext cx="10058400" cy="1601464"/>
          </a:xfrm>
        </p:spPr>
        <p:txBody>
          <a:bodyPr wrap="square">
            <a:spAutoFit/>
          </a:bodyPr>
          <a:lstStyle/>
          <a:p>
            <a:pPr marL="285750" indent="-285750" algn="just" defTabSz="457200">
              <a:buClrTx/>
              <a:buFont typeface="Arial" panose="020B0604020202020204" pitchFamily="34" charset="0"/>
              <a:buChar char="•"/>
            </a:pPr>
            <a:r>
              <a:rPr lang="es-EC" sz="2400" dirty="0">
                <a:solidFill>
                  <a:schemeClr val="tx1"/>
                </a:solidFill>
              </a:rPr>
              <a:t>La inexistencia de una característica puede implicar un riesgo para la metodología.</a:t>
            </a:r>
          </a:p>
          <a:p>
            <a:pPr marL="285750" indent="-285750" algn="just" defTabSz="457200">
              <a:buClrTx/>
              <a:buFont typeface="Arial" panose="020B0604020202020204" pitchFamily="34" charset="0"/>
              <a:buChar char="•"/>
            </a:pPr>
            <a:r>
              <a:rPr lang="es-EC" sz="2400" dirty="0">
                <a:solidFill>
                  <a:schemeClr val="tx1"/>
                </a:solidFill>
              </a:rPr>
              <a:t>Basados en la literatura relacionada al análisis de impacto y probabilidad del riesgo</a:t>
            </a:r>
            <a:r>
              <a:rPr lang="es-EC" sz="2400" dirty="0" smtClean="0">
                <a:solidFill>
                  <a:schemeClr val="tx1"/>
                </a:solidFill>
              </a:rPr>
              <a:t>:</a:t>
            </a:r>
            <a:endParaRPr lang="es-EC" sz="2400" dirty="0">
              <a:solidFill>
                <a:schemeClr val="tx1"/>
              </a:solidFill>
            </a:endParaRPr>
          </a:p>
        </p:txBody>
      </p:sp>
      <mc:AlternateContent xmlns:mc="http://schemas.openxmlformats.org/markup-compatibility/2006" xmlns:a14="http://schemas.microsoft.com/office/drawing/2010/main">
        <mc:Choice Requires="a14">
          <p:sp>
            <p:nvSpPr>
              <p:cNvPr id="4" name="Rectángulo 3"/>
              <p:cNvSpPr/>
              <p:nvPr/>
            </p:nvSpPr>
            <p:spPr>
              <a:xfrm>
                <a:off x="4536068" y="4022434"/>
                <a:ext cx="21695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3600" i="1">
                          <a:latin typeface="Cambria Math" panose="02040503050406030204" pitchFamily="18" charset="0"/>
                        </a:rPr>
                        <m:t>𝑅</m:t>
                      </m:r>
                      <m:r>
                        <a:rPr lang="es-EC" sz="3600" i="0">
                          <a:latin typeface="Cambria Math" panose="02040503050406030204" pitchFamily="18" charset="0"/>
                        </a:rPr>
                        <m:t>=</m:t>
                      </m:r>
                      <m:r>
                        <a:rPr lang="es-EC" sz="3600" i="1">
                          <a:latin typeface="Cambria Math" panose="02040503050406030204" pitchFamily="18" charset="0"/>
                        </a:rPr>
                        <m:t>𝑃</m:t>
                      </m:r>
                      <m:r>
                        <a:rPr lang="es-EC" sz="3600" i="0">
                          <a:latin typeface="Cambria Math" panose="02040503050406030204" pitchFamily="18" charset="0"/>
                        </a:rPr>
                        <m:t>∗</m:t>
                      </m:r>
                      <m:r>
                        <a:rPr lang="es-EC" sz="3600" i="1">
                          <a:latin typeface="Cambria Math" panose="02040503050406030204" pitchFamily="18" charset="0"/>
                        </a:rPr>
                        <m:t>𝐼</m:t>
                      </m:r>
                    </m:oMath>
                  </m:oMathPara>
                </a14:m>
                <a:endParaRPr lang="es-EC" sz="3600" dirty="0"/>
              </a:p>
            </p:txBody>
          </p:sp>
        </mc:Choice>
        <mc:Fallback xmlns="">
          <p:sp>
            <p:nvSpPr>
              <p:cNvPr id="4" name="Rectángulo 3"/>
              <p:cNvSpPr>
                <a:spLocks noRot="1" noChangeAspect="1" noMove="1" noResize="1" noEditPoints="1" noAdjustHandles="1" noChangeArrowheads="1" noChangeShapeType="1" noTextEdit="1"/>
              </p:cNvSpPr>
              <p:nvPr/>
            </p:nvSpPr>
            <p:spPr>
              <a:xfrm>
                <a:off x="4536068" y="4022434"/>
                <a:ext cx="2169531"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097280" y="4668765"/>
                <a:ext cx="1523999" cy="12003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𝑅</m:t>
                      </m:r>
                      <m:r>
                        <a:rPr lang="es-EC" sz="2400" i="0">
                          <a:latin typeface="Cambria Math" panose="02040503050406030204" pitchFamily="18" charset="0"/>
                        </a:rPr>
                        <m:t>:</m:t>
                      </m:r>
                      <m:r>
                        <a:rPr lang="es-EC" sz="2400" i="1">
                          <a:latin typeface="Cambria Math" panose="02040503050406030204" pitchFamily="18" charset="0"/>
                        </a:rPr>
                        <m:t>𝑅𝑖𝑒𝑠𝑔𝑜</m:t>
                      </m:r>
                      <m:r>
                        <a:rPr lang="es-EC" sz="2400" b="0" i="1" smtClean="0">
                          <a:latin typeface="Cambria Math" panose="02040503050406030204" pitchFamily="18" charset="0"/>
                        </a:rPr>
                        <m:t> </m:t>
                      </m:r>
                    </m:oMath>
                  </m:oMathPara>
                </a14:m>
                <a:endParaRPr lang="es-EC"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𝑃</m:t>
                      </m:r>
                      <m:r>
                        <a:rPr lang="es-EC" sz="2400" i="0">
                          <a:latin typeface="Cambria Math" panose="02040503050406030204" pitchFamily="18" charset="0"/>
                        </a:rPr>
                        <m:t>:</m:t>
                      </m:r>
                      <m:r>
                        <a:rPr lang="es-EC" sz="2400" i="1">
                          <a:latin typeface="Cambria Math" panose="02040503050406030204" pitchFamily="18" charset="0"/>
                        </a:rPr>
                        <m:t>𝑃𝑟𝑜𝑏𝑎𝑏𝑖𝑙𝑖𝑑𝑎𝑑</m:t>
                      </m:r>
                    </m:oMath>
                  </m:oMathPara>
                </a14:m>
                <a:endParaRPr lang="es-EC"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𝐼</m:t>
                      </m:r>
                      <m:r>
                        <a:rPr lang="es-EC" sz="2400" i="0">
                          <a:latin typeface="Cambria Math" panose="02040503050406030204" pitchFamily="18" charset="0"/>
                        </a:rPr>
                        <m:t>:</m:t>
                      </m:r>
                      <m:r>
                        <a:rPr lang="es-EC" sz="2400" i="1">
                          <a:latin typeface="Cambria Math" panose="02040503050406030204" pitchFamily="18" charset="0"/>
                        </a:rPr>
                        <m:t>𝐼𝑚𝑝𝑎𝑐𝑡𝑜</m:t>
                      </m:r>
                    </m:oMath>
                  </m:oMathPara>
                </a14:m>
                <a:endParaRPr lang="es-EC" sz="2400" dirty="0"/>
              </a:p>
            </p:txBody>
          </p:sp>
        </mc:Choice>
        <mc:Fallback xmlns="">
          <p:sp>
            <p:nvSpPr>
              <p:cNvPr id="5" name="Rectángulo 4"/>
              <p:cNvSpPr>
                <a:spLocks noRot="1" noChangeAspect="1" noMove="1" noResize="1" noEditPoints="1" noAdjustHandles="1" noChangeArrowheads="1" noChangeShapeType="1" noTextEdit="1"/>
              </p:cNvSpPr>
              <p:nvPr/>
            </p:nvSpPr>
            <p:spPr>
              <a:xfrm>
                <a:off x="1097280" y="4668765"/>
                <a:ext cx="1523999" cy="1200329"/>
              </a:xfrm>
              <a:prstGeom prst="rect">
                <a:avLst/>
              </a:prstGeom>
              <a:blipFill>
                <a:blip r:embed="rId4"/>
                <a:stretch>
                  <a:fillRect l="-800" r="-53600" b="-5584"/>
                </a:stretch>
              </a:blipFill>
            </p:spPr>
            <p:txBody>
              <a:bodyPr/>
              <a:lstStyle/>
              <a:p>
                <a:r>
                  <a:rPr lang="en-US">
                    <a:noFill/>
                  </a:rPr>
                  <a:t> </a:t>
                </a:r>
              </a:p>
            </p:txBody>
          </p:sp>
        </mc:Fallback>
      </mc:AlternateContent>
      <p:sp>
        <p:nvSpPr>
          <p:cNvPr id="7" name="Rectángulo 6"/>
          <p:cNvSpPr/>
          <p:nvPr/>
        </p:nvSpPr>
        <p:spPr>
          <a:xfrm>
            <a:off x="1097280" y="4170169"/>
            <a:ext cx="1164101" cy="461665"/>
          </a:xfrm>
          <a:prstGeom prst="rect">
            <a:avLst/>
          </a:prstGeom>
        </p:spPr>
        <p:txBody>
          <a:bodyPr wrap="none">
            <a:spAutoFit/>
          </a:bodyPr>
          <a:lstStyle/>
          <a:p>
            <a:r>
              <a:rPr lang="es-EC" sz="2400" dirty="0"/>
              <a:t> Donde:</a:t>
            </a:r>
          </a:p>
        </p:txBody>
      </p:sp>
    </p:spTree>
    <p:extLst>
      <p:ext uri="{BB962C8B-B14F-4D97-AF65-F5344CB8AC3E}">
        <p14:creationId xmlns:p14="http://schemas.microsoft.com/office/powerpoint/2010/main" val="281256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Individual de Características</a:t>
            </a:r>
          </a:p>
        </p:txBody>
      </p:sp>
      <p:sp>
        <p:nvSpPr>
          <p:cNvPr id="3" name="Marcador de contenido 2"/>
          <p:cNvSpPr>
            <a:spLocks noGrp="1"/>
          </p:cNvSpPr>
          <p:nvPr>
            <p:ph idx="1"/>
          </p:nvPr>
        </p:nvSpPr>
        <p:spPr>
          <a:xfrm>
            <a:off x="1097280" y="1954108"/>
            <a:ext cx="10058400" cy="1448602"/>
          </a:xfrm>
        </p:spPr>
        <p:txBody>
          <a:bodyPr vert="horz" wrap="square" lIns="0" tIns="45720" rIns="0" bIns="45720" rtlCol="0">
            <a:spAutoFit/>
          </a:bodyPr>
          <a:lstStyle/>
          <a:p>
            <a:pPr marL="285750" indent="-285750" algn="just" defTabSz="457200">
              <a:buClrTx/>
              <a:buFont typeface="Arial" panose="020B0604020202020204" pitchFamily="34" charset="0"/>
              <a:buChar char="•"/>
            </a:pPr>
            <a:r>
              <a:rPr lang="es-EC" sz="2400" dirty="0">
                <a:solidFill>
                  <a:schemeClr val="tx1"/>
                </a:solidFill>
              </a:rPr>
              <a:t>Análisis probabilístico basado en el cumplimiento de parámetros.</a:t>
            </a:r>
          </a:p>
          <a:p>
            <a:pPr marL="285750" indent="-285750" algn="just" defTabSz="457200">
              <a:buClrTx/>
              <a:buFont typeface="Arial" panose="020B0604020202020204" pitchFamily="34" charset="0"/>
              <a:buChar char="•"/>
            </a:pPr>
            <a:r>
              <a:rPr lang="es-EC" sz="2400" dirty="0">
                <a:solidFill>
                  <a:schemeClr val="tx1"/>
                </a:solidFill>
              </a:rPr>
              <a:t>Una característica puede estar presente en una o varias metodologías.</a:t>
            </a:r>
          </a:p>
          <a:p>
            <a:pPr marL="285750" indent="-285750" algn="just" defTabSz="457200">
              <a:buClrTx/>
              <a:buFont typeface="Arial" panose="020B0604020202020204" pitchFamily="34" charset="0"/>
              <a:buChar char="•"/>
            </a:pPr>
            <a:r>
              <a:rPr lang="es-EC" sz="2400" dirty="0">
                <a:solidFill>
                  <a:schemeClr val="tx1"/>
                </a:solidFill>
              </a:rPr>
              <a:t>Los valores de probabilidad serán determinados de la siguiente forma:</a:t>
            </a:r>
          </a:p>
        </p:txBody>
      </p:sp>
      <p:sp>
        <p:nvSpPr>
          <p:cNvPr id="4" name="Rectángulo 3"/>
          <p:cNvSpPr/>
          <p:nvPr/>
        </p:nvSpPr>
        <p:spPr>
          <a:xfrm>
            <a:off x="849746" y="3402710"/>
            <a:ext cx="6096000" cy="1938992"/>
          </a:xfrm>
          <a:prstGeom prst="rect">
            <a:avLst/>
          </a:prstGeom>
        </p:spPr>
        <p:txBody>
          <a:bodyPr>
            <a:spAutoFit/>
          </a:bodyPr>
          <a:lstStyle/>
          <a:p>
            <a:pPr marL="914400" lvl="1" indent="-457200">
              <a:buFont typeface="Arial" panose="020B0604020202020204" pitchFamily="34" charset="0"/>
              <a:buChar char="•"/>
            </a:pPr>
            <a:r>
              <a:rPr lang="es-EC" sz="2400" dirty="0"/>
              <a:t>1 - 100 %</a:t>
            </a:r>
          </a:p>
          <a:p>
            <a:pPr marL="914400" lvl="1" indent="-457200">
              <a:buFont typeface="Arial" panose="020B0604020202020204" pitchFamily="34" charset="0"/>
              <a:buChar char="•"/>
            </a:pPr>
            <a:r>
              <a:rPr lang="es-EC" sz="2400" dirty="0"/>
              <a:t>0,75 - 75%</a:t>
            </a:r>
          </a:p>
          <a:p>
            <a:pPr marL="914400" lvl="1" indent="-457200">
              <a:buFont typeface="Arial" panose="020B0604020202020204" pitchFamily="34" charset="0"/>
              <a:buChar char="•"/>
            </a:pPr>
            <a:r>
              <a:rPr lang="es-EC" sz="2400" dirty="0"/>
              <a:t>0,50 – 50%</a:t>
            </a:r>
          </a:p>
          <a:p>
            <a:pPr marL="914400" lvl="1" indent="-457200">
              <a:buFont typeface="Arial" panose="020B0604020202020204" pitchFamily="34" charset="0"/>
              <a:buChar char="•"/>
            </a:pPr>
            <a:r>
              <a:rPr lang="es-EC" sz="2400" dirty="0"/>
              <a:t>0,25 – 25%</a:t>
            </a:r>
          </a:p>
          <a:p>
            <a:pPr marL="914400" lvl="1" indent="-457200">
              <a:buFont typeface="Arial" panose="020B0604020202020204" pitchFamily="34" charset="0"/>
              <a:buChar char="•"/>
            </a:pPr>
            <a:r>
              <a:rPr lang="es-EC" sz="2400" dirty="0"/>
              <a:t>0 – 0% </a:t>
            </a:r>
          </a:p>
        </p:txBody>
      </p:sp>
    </p:spTree>
    <p:extLst>
      <p:ext uri="{BB962C8B-B14F-4D97-AF65-F5344CB8AC3E}">
        <p14:creationId xmlns:p14="http://schemas.microsoft.com/office/powerpoint/2010/main" val="1127039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67040" y="595743"/>
            <a:ext cx="6864465" cy="656705"/>
          </a:xfrm>
        </p:spPr>
        <p:txBody>
          <a:bodyPr>
            <a:normAutofit/>
          </a:bodyPr>
          <a:lstStyle/>
          <a:p>
            <a:r>
              <a:rPr lang="es-ES_tradnl" sz="4000" dirty="0" smtClean="0"/>
              <a:t>Probabilidades de ocurrencia </a:t>
            </a:r>
            <a:endParaRPr lang="es-EC" sz="4000" dirty="0"/>
          </a:p>
        </p:txBody>
      </p:sp>
      <p:sp>
        <p:nvSpPr>
          <p:cNvPr id="6" name="TextBox 5">
            <a:extLst>
              <a:ext uri="{FF2B5EF4-FFF2-40B4-BE49-F238E27FC236}">
                <a16:creationId xmlns:a16="http://schemas.microsoft.com/office/drawing/2014/main" id="{E82824BA-0F71-47A6-B2BB-F00D917DEEB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9F3949B8-83B5-4029-9E73-197BB6CD7C9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903649958"/>
              </p:ext>
            </p:extLst>
          </p:nvPr>
        </p:nvGraphicFramePr>
        <p:xfrm>
          <a:off x="1167040" y="1438139"/>
          <a:ext cx="4733109" cy="4746002"/>
        </p:xfrm>
        <a:graphic>
          <a:graphicData uri="http://schemas.openxmlformats.org/drawingml/2006/table">
            <a:tbl>
              <a:tblPr firstRow="1" firstCol="1" bandRow="1">
                <a:tableStyleId>{BC89EF96-8CEA-46FF-86C4-4CE0E7609802}</a:tableStyleId>
              </a:tblPr>
              <a:tblGrid>
                <a:gridCol w="913004">
                  <a:extLst>
                    <a:ext uri="{9D8B030D-6E8A-4147-A177-3AD203B41FA5}">
                      <a16:colId xmlns:a16="http://schemas.microsoft.com/office/drawing/2014/main" val="3312249308"/>
                    </a:ext>
                  </a:extLst>
                </a:gridCol>
                <a:gridCol w="2674534">
                  <a:extLst>
                    <a:ext uri="{9D8B030D-6E8A-4147-A177-3AD203B41FA5}">
                      <a16:colId xmlns:a16="http://schemas.microsoft.com/office/drawing/2014/main" val="1113658964"/>
                    </a:ext>
                  </a:extLst>
                </a:gridCol>
                <a:gridCol w="1145571">
                  <a:extLst>
                    <a:ext uri="{9D8B030D-6E8A-4147-A177-3AD203B41FA5}">
                      <a16:colId xmlns:a16="http://schemas.microsoft.com/office/drawing/2014/main" val="2728651601"/>
                    </a:ext>
                  </a:extLst>
                </a:gridCol>
              </a:tblGrid>
              <a:tr h="273572">
                <a:tc>
                  <a:txBody>
                    <a:bodyPr/>
                    <a:lstStyle/>
                    <a:p>
                      <a:pPr algn="ctr">
                        <a:spcAft>
                          <a:spcPts val="0"/>
                        </a:spcAft>
                      </a:pPr>
                      <a:r>
                        <a:rPr lang="es-ES_tradnl" sz="1200" dirty="0">
                          <a:effectLst/>
                        </a:rPr>
                        <a:t>Código</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b="1" dirty="0">
                          <a:effectLst/>
                        </a:rPr>
                        <a:t>Probabilidad  (I)</a:t>
                      </a:r>
                      <a:endParaRPr lang="es-EC" sz="1200" b="1" dirty="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1234042451"/>
                  </a:ext>
                </a:extLst>
              </a:tr>
              <a:tr h="299380">
                <a:tc>
                  <a:txBody>
                    <a:bodyPr/>
                    <a:lstStyle/>
                    <a:p>
                      <a:pPr algn="ctr">
                        <a:spcAft>
                          <a:spcPts val="0"/>
                        </a:spcAft>
                      </a:pPr>
                      <a:r>
                        <a:rPr lang="es-ES_tradnl" sz="1200">
                          <a:effectLst/>
                        </a:rPr>
                        <a:t>C-503</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Concertación de conclusiones del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1786817819"/>
                  </a:ext>
                </a:extLst>
              </a:tr>
              <a:tr h="299380">
                <a:tc>
                  <a:txBody>
                    <a:bodyPr/>
                    <a:lstStyle/>
                    <a:p>
                      <a:pPr algn="ctr">
                        <a:spcAft>
                          <a:spcPts val="0"/>
                        </a:spcAft>
                      </a:pPr>
                      <a:r>
                        <a:rPr lang="es-ES_tradnl" sz="1200">
                          <a:effectLst/>
                        </a:rPr>
                        <a:t>C-505</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Gestión de resultados del programa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dirty="0">
                          <a:effectLst/>
                        </a:rPr>
                        <a:t>0,50</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1515372265"/>
                  </a:ext>
                </a:extLst>
              </a:tr>
              <a:tr h="299380">
                <a:tc>
                  <a:txBody>
                    <a:bodyPr/>
                    <a:lstStyle/>
                    <a:p>
                      <a:pPr algn="ctr">
                        <a:spcAft>
                          <a:spcPts val="0"/>
                        </a:spcAft>
                      </a:pPr>
                      <a:r>
                        <a:rPr lang="es-ES_tradnl" sz="1200">
                          <a:effectLst/>
                        </a:rPr>
                        <a:t>C-302</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Materialidad durante 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0,50</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654873217"/>
                  </a:ext>
                </a:extLst>
              </a:tr>
              <a:tr h="299380">
                <a:tc>
                  <a:txBody>
                    <a:bodyPr/>
                    <a:lstStyle/>
                    <a:p>
                      <a:pPr algn="ctr">
                        <a:spcAft>
                          <a:spcPts val="0"/>
                        </a:spcAft>
                      </a:pPr>
                      <a:r>
                        <a:rPr lang="es-ES_tradnl" sz="1200">
                          <a:effectLst/>
                        </a:rPr>
                        <a:t>C-504</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Preparación del reporte del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3233414662"/>
                  </a:ext>
                </a:extLst>
              </a:tr>
              <a:tr h="299380">
                <a:tc>
                  <a:txBody>
                    <a:bodyPr/>
                    <a:lstStyle/>
                    <a:p>
                      <a:pPr algn="ctr">
                        <a:spcAft>
                          <a:spcPts val="0"/>
                        </a:spcAft>
                      </a:pPr>
                      <a:r>
                        <a:rPr lang="es-ES_tradnl" sz="1200">
                          <a:effectLst/>
                        </a:rPr>
                        <a:t>C-303</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Toma de acciones frente a riesgos y fraudes relativos a los objetivos</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2683650500"/>
                  </a:ext>
                </a:extLst>
              </a:tr>
              <a:tr h="160631">
                <a:tc>
                  <a:txBody>
                    <a:bodyPr/>
                    <a:lstStyle/>
                    <a:p>
                      <a:pPr algn="ctr">
                        <a:spcAft>
                          <a:spcPts val="0"/>
                        </a:spcAft>
                      </a:pPr>
                      <a:r>
                        <a:rPr lang="es-ES_tradnl" sz="1200">
                          <a:effectLst/>
                        </a:rPr>
                        <a:t>C-501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Contenido del informe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0,50</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2977243101"/>
                  </a:ext>
                </a:extLst>
              </a:tr>
              <a:tr h="299380">
                <a:tc>
                  <a:txBody>
                    <a:bodyPr/>
                    <a:lstStyle/>
                    <a:p>
                      <a:pPr algn="ctr">
                        <a:spcAft>
                          <a:spcPts val="0"/>
                        </a:spcAft>
                      </a:pPr>
                      <a:r>
                        <a:rPr lang="es-ES_tradnl" sz="1200">
                          <a:effectLst/>
                        </a:rPr>
                        <a:t>C-502</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Supervisión de criterios de evaluación del auditor</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3194641290"/>
                  </a:ext>
                </a:extLst>
              </a:tr>
              <a:tr h="299380">
                <a:tc>
                  <a:txBody>
                    <a:bodyPr/>
                    <a:lstStyle/>
                    <a:p>
                      <a:pPr algn="ctr">
                        <a:spcAft>
                          <a:spcPts val="0"/>
                        </a:spcAft>
                      </a:pPr>
                      <a:r>
                        <a:rPr lang="es-ES_tradnl" sz="1200">
                          <a:effectLst/>
                        </a:rPr>
                        <a:t>C-401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Revisión de documentación en 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4220325525"/>
                  </a:ext>
                </a:extLst>
              </a:tr>
              <a:tr h="299380">
                <a:tc>
                  <a:txBody>
                    <a:bodyPr/>
                    <a:lstStyle/>
                    <a:p>
                      <a:pPr algn="ctr">
                        <a:spcAft>
                          <a:spcPts val="0"/>
                        </a:spcAft>
                      </a:pPr>
                      <a:r>
                        <a:rPr lang="es-ES_tradnl" sz="1200">
                          <a:effectLst/>
                        </a:rPr>
                        <a:t>C-201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Análisis de aptitudes a los miembros del equipo auditor</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1633527100"/>
                  </a:ext>
                </a:extLst>
              </a:tr>
              <a:tr h="299380">
                <a:tc>
                  <a:txBody>
                    <a:bodyPr/>
                    <a:lstStyle/>
                    <a:p>
                      <a:pPr algn="ctr">
                        <a:spcAft>
                          <a:spcPts val="0"/>
                        </a:spcAft>
                      </a:pPr>
                      <a:r>
                        <a:rPr lang="es-ES_tradnl" sz="1200">
                          <a:effectLst/>
                        </a:rPr>
                        <a:t>C-301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Recolección y comprobación de evidencias del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49328952"/>
                  </a:ext>
                </a:extLst>
              </a:tr>
              <a:tr h="299380">
                <a:tc>
                  <a:txBody>
                    <a:bodyPr/>
                    <a:lstStyle/>
                    <a:p>
                      <a:pPr algn="ctr">
                        <a:spcAft>
                          <a:spcPts val="0"/>
                        </a:spcAft>
                      </a:pPr>
                      <a:r>
                        <a:rPr lang="es-ES_tradnl" sz="1200">
                          <a:effectLst/>
                        </a:rPr>
                        <a:t>C-103</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Establecimiento de  procedimientos para el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2013678301"/>
                  </a:ext>
                </a:extLst>
              </a:tr>
              <a:tr h="180661">
                <a:tc>
                  <a:txBody>
                    <a:bodyPr/>
                    <a:lstStyle/>
                    <a:p>
                      <a:pPr algn="ctr">
                        <a:spcAft>
                          <a:spcPts val="0"/>
                        </a:spcAft>
                      </a:pPr>
                      <a:r>
                        <a:rPr lang="es-ES_tradnl" sz="1200">
                          <a:effectLst/>
                        </a:rPr>
                        <a:t>C-204</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a:effectLst/>
                        </a:rPr>
                        <a:t>Seguimiento al proceso de auditoría</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4051752807"/>
                  </a:ext>
                </a:extLst>
              </a:tr>
              <a:tr h="449070">
                <a:tc>
                  <a:txBody>
                    <a:bodyPr/>
                    <a:lstStyle/>
                    <a:p>
                      <a:pPr algn="ctr">
                        <a:spcAft>
                          <a:spcPts val="0"/>
                        </a:spcAft>
                      </a:pPr>
                      <a:r>
                        <a:rPr lang="es-ES_tradnl" sz="1200">
                          <a:effectLst/>
                        </a:rPr>
                        <a:t>C-202</a:t>
                      </a:r>
                      <a:endParaRPr lang="es-EC" sz="120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just">
                        <a:spcAft>
                          <a:spcPts val="0"/>
                        </a:spcAft>
                      </a:pPr>
                      <a:r>
                        <a:rPr lang="es-ES_tradnl" sz="1200" dirty="0">
                          <a:effectLst/>
                        </a:rPr>
                        <a:t>Definición de roles y responsabilidades al administrador del proceso de auditoría</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dirty="0">
                          <a:effectLst/>
                        </a:rPr>
                        <a:t>0,50</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2767621834"/>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240088483"/>
              </p:ext>
            </p:extLst>
          </p:nvPr>
        </p:nvGraphicFramePr>
        <p:xfrm>
          <a:off x="6426064" y="1717586"/>
          <a:ext cx="4733109" cy="4408158"/>
        </p:xfrm>
        <a:graphic>
          <a:graphicData uri="http://schemas.openxmlformats.org/drawingml/2006/table">
            <a:tbl>
              <a:tblPr firstRow="1" firstCol="1" bandRow="1">
                <a:tableStyleId>{BC89EF96-8CEA-46FF-86C4-4CE0E7609802}</a:tableStyleId>
              </a:tblPr>
              <a:tblGrid>
                <a:gridCol w="913003">
                  <a:extLst>
                    <a:ext uri="{9D8B030D-6E8A-4147-A177-3AD203B41FA5}">
                      <a16:colId xmlns:a16="http://schemas.microsoft.com/office/drawing/2014/main" val="2523833286"/>
                    </a:ext>
                  </a:extLst>
                </a:gridCol>
                <a:gridCol w="2674535">
                  <a:extLst>
                    <a:ext uri="{9D8B030D-6E8A-4147-A177-3AD203B41FA5}">
                      <a16:colId xmlns:a16="http://schemas.microsoft.com/office/drawing/2014/main" val="2680191560"/>
                    </a:ext>
                  </a:extLst>
                </a:gridCol>
                <a:gridCol w="1145571">
                  <a:extLst>
                    <a:ext uri="{9D8B030D-6E8A-4147-A177-3AD203B41FA5}">
                      <a16:colId xmlns:a16="http://schemas.microsoft.com/office/drawing/2014/main" val="296649570"/>
                    </a:ext>
                  </a:extLst>
                </a:gridCol>
              </a:tblGrid>
              <a:tr h="371144">
                <a:tc>
                  <a:txBody>
                    <a:bodyPr/>
                    <a:lstStyle/>
                    <a:p>
                      <a:pPr algn="ctr">
                        <a:spcAft>
                          <a:spcPts val="0"/>
                        </a:spcAft>
                      </a:pPr>
                      <a:r>
                        <a:rPr lang="es-ES_tradnl" sz="1200">
                          <a:effectLst/>
                        </a:rPr>
                        <a:t>C-203</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b="0" dirty="0">
                          <a:effectLst/>
                        </a:rPr>
                        <a:t>Control de competencias a los miembros del equipo auditor</a:t>
                      </a:r>
                      <a:endParaRPr lang="es-EC" sz="1200" b="0" dirty="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b="0" dirty="0">
                          <a:effectLst/>
                        </a:rPr>
                        <a:t>1</a:t>
                      </a:r>
                      <a:endParaRPr lang="es-EC" sz="1200" b="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2257613805"/>
                  </a:ext>
                </a:extLst>
              </a:tr>
              <a:tr h="280781">
                <a:tc>
                  <a:txBody>
                    <a:bodyPr/>
                    <a:lstStyle/>
                    <a:p>
                      <a:pPr algn="ctr">
                        <a:spcAft>
                          <a:spcPts val="0"/>
                        </a:spcAft>
                      </a:pPr>
                      <a:r>
                        <a:rPr lang="es-ES_tradnl" sz="1200">
                          <a:effectLst/>
                        </a:rPr>
                        <a:t>C-304</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Monitoreo y seguimiento de actividades</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dirty="0">
                          <a:effectLst/>
                        </a:rPr>
                        <a:t>0,25</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749917997"/>
                  </a:ext>
                </a:extLst>
              </a:tr>
              <a:tr h="371144">
                <a:tc>
                  <a:txBody>
                    <a:bodyPr/>
                    <a:lstStyle/>
                    <a:p>
                      <a:pPr algn="ctr">
                        <a:spcAft>
                          <a:spcPts val="0"/>
                        </a:spcAft>
                      </a:pPr>
                      <a:r>
                        <a:rPr lang="es-ES_tradnl" sz="1200">
                          <a:effectLst/>
                        </a:rPr>
                        <a:t>C-403</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Supervisión y revisión del programa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696191960"/>
                  </a:ext>
                </a:extLst>
              </a:tr>
              <a:tr h="377543">
                <a:tc>
                  <a:txBody>
                    <a:bodyPr/>
                    <a:lstStyle/>
                    <a:p>
                      <a:pPr algn="ctr">
                        <a:spcAft>
                          <a:spcPts val="0"/>
                        </a:spcAft>
                      </a:pPr>
                      <a:r>
                        <a:rPr lang="es-ES_tradnl" sz="1200">
                          <a:effectLst/>
                        </a:rPr>
                        <a:t>C-106</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dirty="0">
                          <a:effectLst/>
                        </a:rPr>
                        <a:t>Asignación de responsabilidades a los miembros del equipo auditor</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3721992278"/>
                  </a:ext>
                </a:extLst>
              </a:tr>
              <a:tr h="377543">
                <a:tc>
                  <a:txBody>
                    <a:bodyPr/>
                    <a:lstStyle/>
                    <a:p>
                      <a:pPr algn="ctr">
                        <a:spcAft>
                          <a:spcPts val="0"/>
                        </a:spcAft>
                      </a:pPr>
                      <a:r>
                        <a:rPr lang="es-ES_tradnl" sz="1200">
                          <a:effectLst/>
                        </a:rPr>
                        <a:t>C-506</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Revisión y mejora continua del programa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dirty="0">
                          <a:effectLst/>
                        </a:rPr>
                        <a:t>0,25</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950390345"/>
                  </a:ext>
                </a:extLst>
              </a:tr>
              <a:tr h="371144">
                <a:tc>
                  <a:txBody>
                    <a:bodyPr/>
                    <a:lstStyle/>
                    <a:p>
                      <a:pPr algn="ctr">
                        <a:spcAft>
                          <a:spcPts val="0"/>
                        </a:spcAft>
                      </a:pPr>
                      <a:r>
                        <a:rPr lang="es-ES_tradnl" sz="1200">
                          <a:effectLst/>
                        </a:rPr>
                        <a:t>C-205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Supervisión de cumplimiento al proceso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940681881"/>
                  </a:ext>
                </a:extLst>
              </a:tr>
              <a:tr h="371144">
                <a:tc>
                  <a:txBody>
                    <a:bodyPr/>
                    <a:lstStyle/>
                    <a:p>
                      <a:pPr algn="ctr">
                        <a:spcAft>
                          <a:spcPts val="0"/>
                        </a:spcAft>
                      </a:pPr>
                      <a:r>
                        <a:rPr lang="es-ES_tradnl" sz="1200">
                          <a:effectLst/>
                        </a:rPr>
                        <a:t>C-105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Selección de miembros del equipo auditor para el proceso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762305213"/>
                  </a:ext>
                </a:extLst>
              </a:tr>
              <a:tr h="377543">
                <a:tc>
                  <a:txBody>
                    <a:bodyPr/>
                    <a:lstStyle/>
                    <a:p>
                      <a:pPr algn="ctr">
                        <a:spcAft>
                          <a:spcPts val="0"/>
                        </a:spcAft>
                      </a:pPr>
                      <a:r>
                        <a:rPr lang="es-ES_tradnl" sz="1200">
                          <a:effectLst/>
                        </a:rPr>
                        <a:t>C-402</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Gestión de eventos en el proceso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0,50</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314309808"/>
                  </a:ext>
                </a:extLst>
              </a:tr>
              <a:tr h="377543">
                <a:tc>
                  <a:txBody>
                    <a:bodyPr/>
                    <a:lstStyle/>
                    <a:p>
                      <a:pPr algn="ctr">
                        <a:spcAft>
                          <a:spcPts val="0"/>
                        </a:spcAft>
                      </a:pPr>
                      <a:r>
                        <a:rPr lang="es-ES_tradnl" sz="1200">
                          <a:effectLst/>
                        </a:rPr>
                        <a:t>C-102</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Establecimiento de objetivos para el proceso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2077891512"/>
                  </a:ext>
                </a:extLst>
              </a:tr>
              <a:tr h="377543">
                <a:tc>
                  <a:txBody>
                    <a:bodyPr/>
                    <a:lstStyle/>
                    <a:p>
                      <a:pPr algn="ctr">
                        <a:spcAft>
                          <a:spcPts val="0"/>
                        </a:spcAft>
                      </a:pPr>
                      <a:r>
                        <a:rPr lang="es-ES_tradnl" sz="1200">
                          <a:effectLst/>
                        </a:rPr>
                        <a:t>C-104</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Gestión de recursos para el proceso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2542962418"/>
                  </a:ext>
                </a:extLst>
              </a:tr>
              <a:tr h="377543">
                <a:tc>
                  <a:txBody>
                    <a:bodyPr/>
                    <a:lstStyle/>
                    <a:p>
                      <a:pPr algn="ctr">
                        <a:spcAft>
                          <a:spcPts val="0"/>
                        </a:spcAft>
                      </a:pPr>
                      <a:r>
                        <a:rPr lang="es-ES_tradnl" sz="1200">
                          <a:effectLst/>
                        </a:rPr>
                        <a:t>C-206</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a:effectLst/>
                        </a:rPr>
                        <a:t>Gestionar registros del programa de auditoría</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a:effectLst/>
                        </a:rPr>
                        <a:t>0,25</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3192950164"/>
                  </a:ext>
                </a:extLst>
              </a:tr>
              <a:tr h="377543">
                <a:tc>
                  <a:txBody>
                    <a:bodyPr/>
                    <a:lstStyle/>
                    <a:p>
                      <a:pPr algn="ctr">
                        <a:spcAft>
                          <a:spcPts val="0"/>
                        </a:spcAft>
                      </a:pPr>
                      <a:r>
                        <a:rPr lang="es-ES_tradnl" sz="1200">
                          <a:effectLst/>
                        </a:rPr>
                        <a:t>C-101</a:t>
                      </a:r>
                      <a:endParaRPr lang="es-EC" sz="120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just">
                        <a:spcAft>
                          <a:spcPts val="0"/>
                        </a:spcAft>
                      </a:pPr>
                      <a:r>
                        <a:rPr lang="es-ES_tradnl" sz="1200" dirty="0">
                          <a:effectLst/>
                        </a:rPr>
                        <a:t>Planificación del proceso de auditoría basado en riesgos</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7591" marR="57591" marT="0" marB="0" anchor="ctr"/>
                </a:tc>
                <a:extLst>
                  <a:ext uri="{0D108BD9-81ED-4DB2-BD59-A6C34878D82A}">
                    <a16:rowId xmlns:a16="http://schemas.microsoft.com/office/drawing/2014/main" val="1237859103"/>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022409173"/>
              </p:ext>
            </p:extLst>
          </p:nvPr>
        </p:nvGraphicFramePr>
        <p:xfrm>
          <a:off x="6426065" y="1444014"/>
          <a:ext cx="4733109" cy="273572"/>
        </p:xfrm>
        <a:graphic>
          <a:graphicData uri="http://schemas.openxmlformats.org/drawingml/2006/table">
            <a:tbl>
              <a:tblPr firstRow="1" firstCol="1" bandRow="1">
                <a:tableStyleId>{BC89EF96-8CEA-46FF-86C4-4CE0E7609802}</a:tableStyleId>
              </a:tblPr>
              <a:tblGrid>
                <a:gridCol w="913004">
                  <a:extLst>
                    <a:ext uri="{9D8B030D-6E8A-4147-A177-3AD203B41FA5}">
                      <a16:colId xmlns:a16="http://schemas.microsoft.com/office/drawing/2014/main" val="288518282"/>
                    </a:ext>
                  </a:extLst>
                </a:gridCol>
                <a:gridCol w="2674534">
                  <a:extLst>
                    <a:ext uri="{9D8B030D-6E8A-4147-A177-3AD203B41FA5}">
                      <a16:colId xmlns:a16="http://schemas.microsoft.com/office/drawing/2014/main" val="2285636342"/>
                    </a:ext>
                  </a:extLst>
                </a:gridCol>
                <a:gridCol w="1145571">
                  <a:extLst>
                    <a:ext uri="{9D8B030D-6E8A-4147-A177-3AD203B41FA5}">
                      <a16:colId xmlns:a16="http://schemas.microsoft.com/office/drawing/2014/main" val="4113836522"/>
                    </a:ext>
                  </a:extLst>
                </a:gridCol>
              </a:tblGrid>
              <a:tr h="273572">
                <a:tc>
                  <a:txBody>
                    <a:bodyPr/>
                    <a:lstStyle/>
                    <a:p>
                      <a:pPr algn="ctr">
                        <a:spcAft>
                          <a:spcPts val="0"/>
                        </a:spcAft>
                      </a:pPr>
                      <a:r>
                        <a:rPr lang="es-ES_tradnl" sz="1200" dirty="0">
                          <a:effectLst/>
                        </a:rPr>
                        <a:t>Código</a:t>
                      </a:r>
                      <a:endParaRPr lang="es-EC" sz="1200" dirty="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46456" marR="46456" marT="0" marB="0" anchor="ctr"/>
                </a:tc>
                <a:tc>
                  <a:txBody>
                    <a:bodyPr/>
                    <a:lstStyle/>
                    <a:p>
                      <a:pPr algn="ctr">
                        <a:spcAft>
                          <a:spcPts val="0"/>
                        </a:spcAft>
                      </a:pPr>
                      <a:r>
                        <a:rPr lang="es-ES_tradnl" sz="1200" b="1" dirty="0">
                          <a:effectLst/>
                        </a:rPr>
                        <a:t>Probabilidad  (I)</a:t>
                      </a:r>
                      <a:endParaRPr lang="es-EC" sz="1200" b="1" dirty="0">
                        <a:effectLst/>
                        <a:latin typeface="Times New Roman" panose="02020603050405020304" pitchFamily="18" charset="0"/>
                        <a:ea typeface="Times New Roman" panose="02020603050405020304" pitchFamily="18" charset="0"/>
                      </a:endParaRPr>
                    </a:p>
                  </a:txBody>
                  <a:tcPr marL="46456" marR="46456" marT="0" marB="0" anchor="ctr"/>
                </a:tc>
                <a:extLst>
                  <a:ext uri="{0D108BD9-81ED-4DB2-BD59-A6C34878D82A}">
                    <a16:rowId xmlns:a16="http://schemas.microsoft.com/office/drawing/2014/main" val="2555805394"/>
                  </a:ext>
                </a:extLst>
              </a:tr>
            </a:tbl>
          </a:graphicData>
        </a:graphic>
      </p:graphicFrame>
    </p:spTree>
    <p:extLst>
      <p:ext uri="{BB962C8B-B14F-4D97-AF65-F5344CB8AC3E}">
        <p14:creationId xmlns:p14="http://schemas.microsoft.com/office/powerpoint/2010/main" val="4016961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16564930"/>
              </p:ext>
            </p:extLst>
          </p:nvPr>
        </p:nvGraphicFramePr>
        <p:xfrm>
          <a:off x="743985" y="2089058"/>
          <a:ext cx="5352015" cy="2701345"/>
        </p:xfrm>
        <a:graphic>
          <a:graphicData uri="http://schemas.openxmlformats.org/drawingml/2006/table">
            <a:tbl>
              <a:tblPr firstRow="1" firstCol="1" bandRow="1">
                <a:tableStyleId>{BC89EF96-8CEA-46FF-86C4-4CE0E7609802}</a:tableStyleId>
              </a:tblPr>
              <a:tblGrid>
                <a:gridCol w="1087585">
                  <a:extLst>
                    <a:ext uri="{9D8B030D-6E8A-4147-A177-3AD203B41FA5}">
                      <a16:colId xmlns:a16="http://schemas.microsoft.com/office/drawing/2014/main" val="789016780"/>
                    </a:ext>
                  </a:extLst>
                </a:gridCol>
                <a:gridCol w="1087585">
                  <a:extLst>
                    <a:ext uri="{9D8B030D-6E8A-4147-A177-3AD203B41FA5}">
                      <a16:colId xmlns:a16="http://schemas.microsoft.com/office/drawing/2014/main" val="2641187382"/>
                    </a:ext>
                  </a:extLst>
                </a:gridCol>
                <a:gridCol w="1087585">
                  <a:extLst>
                    <a:ext uri="{9D8B030D-6E8A-4147-A177-3AD203B41FA5}">
                      <a16:colId xmlns:a16="http://schemas.microsoft.com/office/drawing/2014/main" val="770855663"/>
                    </a:ext>
                  </a:extLst>
                </a:gridCol>
                <a:gridCol w="1227112">
                  <a:extLst>
                    <a:ext uri="{9D8B030D-6E8A-4147-A177-3AD203B41FA5}">
                      <a16:colId xmlns:a16="http://schemas.microsoft.com/office/drawing/2014/main" val="292868748"/>
                    </a:ext>
                  </a:extLst>
                </a:gridCol>
                <a:gridCol w="862148">
                  <a:extLst>
                    <a:ext uri="{9D8B030D-6E8A-4147-A177-3AD203B41FA5}">
                      <a16:colId xmlns:a16="http://schemas.microsoft.com/office/drawing/2014/main" val="3425787601"/>
                    </a:ext>
                  </a:extLst>
                </a:gridCol>
              </a:tblGrid>
              <a:tr h="323905">
                <a:tc>
                  <a:txBody>
                    <a:bodyPr/>
                    <a:lstStyle/>
                    <a:p>
                      <a:pPr algn="ctr">
                        <a:spcAft>
                          <a:spcPts val="0"/>
                        </a:spcAft>
                      </a:pPr>
                      <a:r>
                        <a:rPr lang="es-ES_tradnl" sz="1200" b="1" dirty="0">
                          <a:effectLst/>
                        </a:rPr>
                        <a:t>N°</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a:effectLst/>
                        </a:rPr>
                        <a:t>Código </a:t>
                      </a:r>
                      <a:endParaRPr lang="es-EC" sz="1200" b="1">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a:effectLst/>
                        </a:rPr>
                        <a:t>Impacto (I)</a:t>
                      </a:r>
                      <a:endParaRPr lang="es-EC" sz="1200" b="1">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dirty="0">
                          <a:effectLst/>
                        </a:rPr>
                        <a:t>Probabilidad (P)</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dirty="0">
                          <a:effectLst/>
                        </a:rPr>
                        <a:t>Riesgo (R)</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750997635"/>
                  </a:ext>
                </a:extLst>
              </a:tr>
              <a:tr h="176474">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7,08</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5,31</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986114055"/>
                  </a:ext>
                </a:extLst>
              </a:tr>
              <a:tr h="176474">
                <a:tc>
                  <a:txBody>
                    <a:bodyPr/>
                    <a:lstStyle/>
                    <a:p>
                      <a:pPr algn="ctr">
                        <a:spcAft>
                          <a:spcPts val="0"/>
                        </a:spcAft>
                      </a:pPr>
                      <a:r>
                        <a:rPr lang="es-ES_tradnl" sz="1200">
                          <a:effectLst/>
                        </a:rPr>
                        <a:t>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6,74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3,37</a:t>
                      </a:r>
                      <a:endParaRPr lang="es-EC" sz="120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727153207"/>
                  </a:ext>
                </a:extLst>
              </a:tr>
              <a:tr h="176474">
                <a:tc>
                  <a:txBody>
                    <a:bodyPr/>
                    <a:lstStyle/>
                    <a:p>
                      <a:pPr algn="ctr">
                        <a:spcAft>
                          <a:spcPts val="0"/>
                        </a:spcAft>
                      </a:pPr>
                      <a:r>
                        <a:rPr lang="es-ES_tradnl" sz="1200">
                          <a:effectLst/>
                        </a:rPr>
                        <a:t>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C-302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6,39</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3,19</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473242352"/>
                  </a:ext>
                </a:extLst>
              </a:tr>
              <a:tr h="176474">
                <a:tc>
                  <a:txBody>
                    <a:bodyPr/>
                    <a:lstStyle/>
                    <a:p>
                      <a:pPr algn="ctr">
                        <a:spcAft>
                          <a:spcPts val="0"/>
                        </a:spcAft>
                      </a:pPr>
                      <a:r>
                        <a:rPr lang="es-ES_tradnl" sz="1200">
                          <a:effectLst/>
                        </a:rPr>
                        <a:t>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6,22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6,22</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364588729"/>
                  </a:ext>
                </a:extLst>
              </a:tr>
              <a:tr h="176474">
                <a:tc>
                  <a:txBody>
                    <a:bodyPr/>
                    <a:lstStyle/>
                    <a:p>
                      <a:pPr algn="ctr">
                        <a:spcAft>
                          <a:spcPts val="0"/>
                        </a:spcAft>
                      </a:pPr>
                      <a:r>
                        <a:rPr lang="es-ES_tradnl" sz="1200">
                          <a:effectLst/>
                        </a:rPr>
                        <a:t>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C-303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6,04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4,53</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4043320858"/>
                  </a:ext>
                </a:extLst>
              </a:tr>
              <a:tr h="176474">
                <a:tc>
                  <a:txBody>
                    <a:bodyPr/>
                    <a:lstStyle/>
                    <a:p>
                      <a:pPr algn="ctr">
                        <a:spcAft>
                          <a:spcPts val="0"/>
                        </a:spcAft>
                      </a:pPr>
                      <a:r>
                        <a:rPr lang="es-ES_tradnl" sz="1200">
                          <a:effectLst/>
                        </a:rPr>
                        <a:t>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6,04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3,02</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981171833"/>
                  </a:ext>
                </a:extLst>
              </a:tr>
              <a:tr h="176474">
                <a:tc>
                  <a:txBody>
                    <a:bodyPr/>
                    <a:lstStyle/>
                    <a:p>
                      <a:pPr algn="ctr">
                        <a:spcAft>
                          <a:spcPts val="0"/>
                        </a:spcAft>
                      </a:pPr>
                      <a:r>
                        <a:rPr lang="es-ES_tradnl" sz="1200">
                          <a:effectLst/>
                        </a:rPr>
                        <a:t>7</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5,7</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4,27</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309914815"/>
                  </a:ext>
                </a:extLst>
              </a:tr>
              <a:tr h="176474">
                <a:tc>
                  <a:txBody>
                    <a:bodyPr/>
                    <a:lstStyle/>
                    <a:p>
                      <a:pPr algn="ctr">
                        <a:spcAft>
                          <a:spcPts val="0"/>
                        </a:spcAft>
                      </a:pPr>
                      <a:r>
                        <a:rPr lang="es-ES_tradnl" sz="1200">
                          <a:effectLst/>
                        </a:rPr>
                        <a:t>8</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C-401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5,53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4,14</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148162238"/>
                  </a:ext>
                </a:extLst>
              </a:tr>
              <a:tr h="176474">
                <a:tc>
                  <a:txBody>
                    <a:bodyPr/>
                    <a:lstStyle/>
                    <a:p>
                      <a:pPr algn="ctr">
                        <a:spcAft>
                          <a:spcPts val="0"/>
                        </a:spcAft>
                      </a:pPr>
                      <a:r>
                        <a:rPr lang="es-ES_tradnl" sz="1200">
                          <a:effectLst/>
                        </a:rPr>
                        <a:t>9</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C-201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5,35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1</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5,35</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4260573073"/>
                  </a:ext>
                </a:extLst>
              </a:tr>
              <a:tr h="176474">
                <a:tc>
                  <a:txBody>
                    <a:bodyPr/>
                    <a:lstStyle/>
                    <a:p>
                      <a:pPr algn="ctr">
                        <a:spcAft>
                          <a:spcPts val="0"/>
                        </a:spcAft>
                      </a:pPr>
                      <a:r>
                        <a:rPr lang="es-ES_tradnl" sz="1200">
                          <a:effectLst/>
                        </a:rPr>
                        <a:t>10</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C-301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5,01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5,01</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145330335"/>
                  </a:ext>
                </a:extLst>
              </a:tr>
              <a:tr h="176474">
                <a:tc>
                  <a:txBody>
                    <a:bodyPr/>
                    <a:lstStyle/>
                    <a:p>
                      <a:pPr algn="ctr">
                        <a:spcAft>
                          <a:spcPts val="0"/>
                        </a:spcAft>
                      </a:pPr>
                      <a:r>
                        <a:rPr lang="es-ES_tradnl" sz="1200">
                          <a:effectLst/>
                        </a:rPr>
                        <a:t>11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4,84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3,63</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422533913"/>
                  </a:ext>
                </a:extLst>
              </a:tr>
              <a:tr h="180000">
                <a:tc>
                  <a:txBody>
                    <a:bodyPr/>
                    <a:lstStyle/>
                    <a:p>
                      <a:pPr algn="ctr">
                        <a:spcAft>
                          <a:spcPts val="0"/>
                        </a:spcAft>
                      </a:pPr>
                      <a:r>
                        <a:rPr lang="es-ES_tradnl" sz="1200">
                          <a:effectLst/>
                        </a:rPr>
                        <a:t>12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C-204 </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3,8</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1</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3,8</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4101467289"/>
                  </a:ext>
                </a:extLst>
              </a:tr>
              <a:tr h="144000">
                <a:tc>
                  <a:txBody>
                    <a:bodyPr/>
                    <a:lstStyle/>
                    <a:p>
                      <a:pPr algn="ctr">
                        <a:spcAft>
                          <a:spcPts val="0"/>
                        </a:spcAft>
                      </a:pPr>
                      <a:r>
                        <a:rPr lang="es-ES_tradnl" sz="1200">
                          <a:effectLst/>
                        </a:rPr>
                        <a:t>13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C-202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dirty="0">
                          <a:effectLst/>
                        </a:rPr>
                        <a:t>3,45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1,72</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432220408"/>
                  </a:ext>
                </a:extLst>
              </a:tr>
            </a:tbl>
          </a:graphicData>
        </a:graphic>
      </p:graphicFrame>
      <p:sp>
        <p:nvSpPr>
          <p:cNvPr id="6" name="Título 1"/>
          <p:cNvSpPr>
            <a:spLocks noGrp="1"/>
          </p:cNvSpPr>
          <p:nvPr>
            <p:ph type="title"/>
          </p:nvPr>
        </p:nvSpPr>
        <p:spPr>
          <a:xfrm>
            <a:off x="838200" y="365125"/>
            <a:ext cx="10515600" cy="1193709"/>
          </a:xfrm>
        </p:spPr>
        <p:txBody>
          <a:bodyPr>
            <a:normAutofit/>
          </a:bodyPr>
          <a:lstStyle/>
          <a:p>
            <a:r>
              <a:rPr lang="es-ES_tradnl" sz="4000" dirty="0"/>
              <a:t>Cuantificación del Riesgo</a:t>
            </a:r>
            <a:endParaRPr lang="es-EC" sz="4000" dirty="0"/>
          </a:p>
        </p:txBody>
      </p:sp>
      <p:graphicFrame>
        <p:nvGraphicFramePr>
          <p:cNvPr id="7" name="Tabla 6"/>
          <p:cNvGraphicFramePr>
            <a:graphicFrameLocks noGrp="1"/>
          </p:cNvGraphicFramePr>
          <p:nvPr>
            <p:extLst>
              <p:ext uri="{D42A27DB-BD31-4B8C-83A1-F6EECF244321}">
                <p14:modId xmlns:p14="http://schemas.microsoft.com/office/powerpoint/2010/main" val="2818797705"/>
              </p:ext>
            </p:extLst>
          </p:nvPr>
        </p:nvGraphicFramePr>
        <p:xfrm>
          <a:off x="6263641" y="2435225"/>
          <a:ext cx="5352015" cy="2194560"/>
        </p:xfrm>
        <a:graphic>
          <a:graphicData uri="http://schemas.openxmlformats.org/drawingml/2006/table">
            <a:tbl>
              <a:tblPr firstRow="1" firstCol="1" bandRow="1">
                <a:tableStyleId>{BC89EF96-8CEA-46FF-86C4-4CE0E7609802}</a:tableStyleId>
              </a:tblPr>
              <a:tblGrid>
                <a:gridCol w="1087585">
                  <a:extLst>
                    <a:ext uri="{9D8B030D-6E8A-4147-A177-3AD203B41FA5}">
                      <a16:colId xmlns:a16="http://schemas.microsoft.com/office/drawing/2014/main" val="3791582615"/>
                    </a:ext>
                  </a:extLst>
                </a:gridCol>
                <a:gridCol w="1087585">
                  <a:extLst>
                    <a:ext uri="{9D8B030D-6E8A-4147-A177-3AD203B41FA5}">
                      <a16:colId xmlns:a16="http://schemas.microsoft.com/office/drawing/2014/main" val="3171095571"/>
                    </a:ext>
                  </a:extLst>
                </a:gridCol>
                <a:gridCol w="1087585">
                  <a:extLst>
                    <a:ext uri="{9D8B030D-6E8A-4147-A177-3AD203B41FA5}">
                      <a16:colId xmlns:a16="http://schemas.microsoft.com/office/drawing/2014/main" val="617736233"/>
                    </a:ext>
                  </a:extLst>
                </a:gridCol>
                <a:gridCol w="1227112">
                  <a:extLst>
                    <a:ext uri="{9D8B030D-6E8A-4147-A177-3AD203B41FA5}">
                      <a16:colId xmlns:a16="http://schemas.microsoft.com/office/drawing/2014/main" val="1361746726"/>
                    </a:ext>
                  </a:extLst>
                </a:gridCol>
                <a:gridCol w="862148">
                  <a:extLst>
                    <a:ext uri="{9D8B030D-6E8A-4147-A177-3AD203B41FA5}">
                      <a16:colId xmlns:a16="http://schemas.microsoft.com/office/drawing/2014/main" val="4245735919"/>
                    </a:ext>
                  </a:extLst>
                </a:gridCol>
              </a:tblGrid>
              <a:tr h="176349">
                <a:tc>
                  <a:txBody>
                    <a:bodyPr/>
                    <a:lstStyle/>
                    <a:p>
                      <a:pPr algn="ctr">
                        <a:spcAft>
                          <a:spcPts val="0"/>
                        </a:spcAft>
                      </a:pPr>
                      <a:r>
                        <a:rPr lang="es-ES_tradnl" sz="1200" dirty="0">
                          <a:effectLst/>
                        </a:rPr>
                        <a:t>14</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0" dirty="0">
                          <a:effectLst/>
                        </a:rPr>
                        <a:t>C-203</a:t>
                      </a:r>
                      <a:endParaRPr lang="es-EC" sz="1200" b="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b="0" dirty="0">
                          <a:effectLst/>
                        </a:rPr>
                        <a:t>3,28</a:t>
                      </a:r>
                      <a:endParaRPr lang="es-EC" sz="1200" b="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0" dirty="0">
                          <a:effectLst/>
                        </a:rPr>
                        <a:t>1</a:t>
                      </a:r>
                      <a:endParaRPr lang="es-EC" sz="1200" b="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0" dirty="0">
                          <a:effectLst/>
                        </a:rPr>
                        <a:t>3,28</a:t>
                      </a:r>
                      <a:endParaRPr lang="es-EC" sz="1200" b="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431198998"/>
                  </a:ext>
                </a:extLst>
              </a:tr>
              <a:tr h="176349">
                <a:tc>
                  <a:txBody>
                    <a:bodyPr/>
                    <a:lstStyle/>
                    <a:p>
                      <a:pPr algn="ctr">
                        <a:spcAft>
                          <a:spcPts val="0"/>
                        </a:spcAft>
                      </a:pPr>
                      <a:r>
                        <a:rPr lang="es-ES_tradnl" sz="1200">
                          <a:effectLst/>
                        </a:rPr>
                        <a:t>15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C-304 </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dirty="0">
                          <a:effectLst/>
                        </a:rPr>
                        <a:t>3,28</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0,25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0,82</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668394773"/>
                  </a:ext>
                </a:extLst>
              </a:tr>
              <a:tr h="176349">
                <a:tc>
                  <a:txBody>
                    <a:bodyPr/>
                    <a:lstStyle/>
                    <a:p>
                      <a:pPr algn="ctr">
                        <a:spcAft>
                          <a:spcPts val="0"/>
                        </a:spcAft>
                      </a:pPr>
                      <a:r>
                        <a:rPr lang="es-ES_tradnl" sz="1200">
                          <a:effectLst/>
                        </a:rPr>
                        <a:t>16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C-403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3,28</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2,46</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125646277"/>
                  </a:ext>
                </a:extLst>
              </a:tr>
              <a:tr h="176349">
                <a:tc>
                  <a:txBody>
                    <a:bodyPr/>
                    <a:lstStyle/>
                    <a:p>
                      <a:pPr algn="ctr">
                        <a:spcAft>
                          <a:spcPts val="0"/>
                        </a:spcAft>
                      </a:pPr>
                      <a:r>
                        <a:rPr lang="es-ES_tradnl" sz="1200">
                          <a:effectLst/>
                        </a:rPr>
                        <a:t>17</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2,76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2,07</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803325610"/>
                  </a:ext>
                </a:extLst>
              </a:tr>
              <a:tr h="176349">
                <a:tc>
                  <a:txBody>
                    <a:bodyPr/>
                    <a:lstStyle/>
                    <a:p>
                      <a:pPr algn="ctr">
                        <a:spcAft>
                          <a:spcPts val="0"/>
                        </a:spcAft>
                      </a:pPr>
                      <a:r>
                        <a:rPr lang="es-ES_tradnl" sz="1200">
                          <a:effectLst/>
                        </a:rPr>
                        <a:t>18</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C-506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2,76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0,25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0,69</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981625153"/>
                  </a:ext>
                </a:extLst>
              </a:tr>
              <a:tr h="176349">
                <a:tc>
                  <a:txBody>
                    <a:bodyPr/>
                    <a:lstStyle/>
                    <a:p>
                      <a:pPr algn="ctr">
                        <a:spcAft>
                          <a:spcPts val="0"/>
                        </a:spcAft>
                      </a:pPr>
                      <a:r>
                        <a:rPr lang="es-ES_tradnl" sz="1200">
                          <a:effectLst/>
                        </a:rPr>
                        <a:t>19</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C-205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2,59</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0,75</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1,94</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1360062899"/>
                  </a:ext>
                </a:extLst>
              </a:tr>
              <a:tr h="176349">
                <a:tc>
                  <a:txBody>
                    <a:bodyPr/>
                    <a:lstStyle/>
                    <a:p>
                      <a:pPr algn="ctr">
                        <a:spcAft>
                          <a:spcPts val="0"/>
                        </a:spcAft>
                      </a:pPr>
                      <a:r>
                        <a:rPr lang="es-ES_tradnl" sz="1200">
                          <a:effectLst/>
                        </a:rPr>
                        <a:t>20</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2,25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1,68</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3460208100"/>
                  </a:ext>
                </a:extLst>
              </a:tr>
              <a:tr h="176349">
                <a:tc>
                  <a:txBody>
                    <a:bodyPr/>
                    <a:lstStyle/>
                    <a:p>
                      <a:pPr algn="ctr">
                        <a:spcAft>
                          <a:spcPts val="0"/>
                        </a:spcAft>
                      </a:pPr>
                      <a:r>
                        <a:rPr lang="es-ES_tradnl" sz="1200">
                          <a:effectLst/>
                        </a:rPr>
                        <a:t>21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C-402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1,9</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0,95</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791907369"/>
                  </a:ext>
                </a:extLst>
              </a:tr>
              <a:tr h="176349">
                <a:tc>
                  <a:txBody>
                    <a:bodyPr/>
                    <a:lstStyle/>
                    <a:p>
                      <a:pPr algn="ctr">
                        <a:spcAft>
                          <a:spcPts val="0"/>
                        </a:spcAft>
                      </a:pPr>
                      <a:r>
                        <a:rPr lang="es-ES_tradnl" sz="1200">
                          <a:effectLst/>
                        </a:rPr>
                        <a:t>22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C-102</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1,73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1,73</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3975288604"/>
                  </a:ext>
                </a:extLst>
              </a:tr>
              <a:tr h="176349">
                <a:tc>
                  <a:txBody>
                    <a:bodyPr/>
                    <a:lstStyle/>
                    <a:p>
                      <a:pPr algn="ctr">
                        <a:spcAft>
                          <a:spcPts val="0"/>
                        </a:spcAft>
                      </a:pPr>
                      <a:r>
                        <a:rPr lang="es-ES_tradnl" sz="1200">
                          <a:effectLst/>
                        </a:rPr>
                        <a:t>23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1,73</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1,29</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819457135"/>
                  </a:ext>
                </a:extLst>
              </a:tr>
              <a:tr h="176349">
                <a:tc>
                  <a:txBody>
                    <a:bodyPr/>
                    <a:lstStyle/>
                    <a:p>
                      <a:pPr algn="ctr">
                        <a:spcAft>
                          <a:spcPts val="0"/>
                        </a:spcAft>
                      </a:pPr>
                      <a:r>
                        <a:rPr lang="es-ES_tradnl" sz="1200">
                          <a:effectLst/>
                        </a:rPr>
                        <a:t>24</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C-206</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a:effectLst/>
                        </a:rPr>
                        <a:t>1,21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0,25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smtClean="0">
                          <a:effectLst/>
                        </a:rPr>
                        <a:t>0,30</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3163243304"/>
                  </a:ext>
                </a:extLst>
              </a:tr>
              <a:tr h="176349">
                <a:tc>
                  <a:txBody>
                    <a:bodyPr/>
                    <a:lstStyle/>
                    <a:p>
                      <a:pPr algn="ctr">
                        <a:spcAft>
                          <a:spcPts val="0"/>
                        </a:spcAft>
                      </a:pPr>
                      <a:r>
                        <a:rPr lang="es-ES_tradnl" sz="1200">
                          <a:effectLst/>
                        </a:rPr>
                        <a:t>25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C-101</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 sz="1200" dirty="0">
                          <a:effectLst/>
                        </a:rPr>
                        <a:t>1,04</a:t>
                      </a:r>
                      <a:endParaRPr lang="es-EC" sz="1200"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a:effectLst/>
                        </a:rPr>
                        <a:t>0,75</a:t>
                      </a:r>
                      <a:endParaRPr lang="es-EC" sz="120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dirty="0">
                          <a:effectLst/>
                        </a:rPr>
                        <a:t>0,78</a:t>
                      </a:r>
                      <a:endParaRPr lang="es-EC" sz="1200"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310778897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13117614"/>
              </p:ext>
            </p:extLst>
          </p:nvPr>
        </p:nvGraphicFramePr>
        <p:xfrm>
          <a:off x="6263641" y="2091235"/>
          <a:ext cx="5352015" cy="352697"/>
        </p:xfrm>
        <a:graphic>
          <a:graphicData uri="http://schemas.openxmlformats.org/drawingml/2006/table">
            <a:tbl>
              <a:tblPr firstRow="1" firstCol="1" bandRow="1">
                <a:tableStyleId>{BC89EF96-8CEA-46FF-86C4-4CE0E7609802}</a:tableStyleId>
              </a:tblPr>
              <a:tblGrid>
                <a:gridCol w="1087585">
                  <a:extLst>
                    <a:ext uri="{9D8B030D-6E8A-4147-A177-3AD203B41FA5}">
                      <a16:colId xmlns:a16="http://schemas.microsoft.com/office/drawing/2014/main" val="3379274589"/>
                    </a:ext>
                  </a:extLst>
                </a:gridCol>
                <a:gridCol w="1087585">
                  <a:extLst>
                    <a:ext uri="{9D8B030D-6E8A-4147-A177-3AD203B41FA5}">
                      <a16:colId xmlns:a16="http://schemas.microsoft.com/office/drawing/2014/main" val="1617686451"/>
                    </a:ext>
                  </a:extLst>
                </a:gridCol>
                <a:gridCol w="1087585">
                  <a:extLst>
                    <a:ext uri="{9D8B030D-6E8A-4147-A177-3AD203B41FA5}">
                      <a16:colId xmlns:a16="http://schemas.microsoft.com/office/drawing/2014/main" val="1116132380"/>
                    </a:ext>
                  </a:extLst>
                </a:gridCol>
                <a:gridCol w="1227112">
                  <a:extLst>
                    <a:ext uri="{9D8B030D-6E8A-4147-A177-3AD203B41FA5}">
                      <a16:colId xmlns:a16="http://schemas.microsoft.com/office/drawing/2014/main" val="855392617"/>
                    </a:ext>
                  </a:extLst>
                </a:gridCol>
                <a:gridCol w="862148">
                  <a:extLst>
                    <a:ext uri="{9D8B030D-6E8A-4147-A177-3AD203B41FA5}">
                      <a16:colId xmlns:a16="http://schemas.microsoft.com/office/drawing/2014/main" val="3566044138"/>
                    </a:ext>
                  </a:extLst>
                </a:gridCol>
              </a:tblGrid>
              <a:tr h="352697">
                <a:tc>
                  <a:txBody>
                    <a:bodyPr/>
                    <a:lstStyle/>
                    <a:p>
                      <a:pPr algn="ctr">
                        <a:spcAft>
                          <a:spcPts val="0"/>
                        </a:spcAft>
                      </a:pPr>
                      <a:r>
                        <a:rPr lang="es-ES_tradnl" sz="1200" b="1" dirty="0">
                          <a:effectLst/>
                        </a:rPr>
                        <a:t>N°</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dirty="0">
                          <a:effectLst/>
                        </a:rPr>
                        <a:t>Código </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a:effectLst/>
                        </a:rPr>
                        <a:t>Impacto (I)</a:t>
                      </a:r>
                      <a:endParaRPr lang="es-EC" sz="1200" b="1">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dirty="0">
                          <a:effectLst/>
                        </a:rPr>
                        <a:t>Probabilidad (P)</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tc>
                  <a:txBody>
                    <a:bodyPr/>
                    <a:lstStyle/>
                    <a:p>
                      <a:pPr algn="ctr">
                        <a:spcAft>
                          <a:spcPts val="0"/>
                        </a:spcAft>
                      </a:pPr>
                      <a:r>
                        <a:rPr lang="es-ES_tradnl" sz="1200" b="1" dirty="0">
                          <a:effectLst/>
                        </a:rPr>
                        <a:t>Riesgo (R)</a:t>
                      </a:r>
                      <a:endParaRPr lang="es-EC" sz="1200" b="1" dirty="0">
                        <a:effectLst/>
                        <a:latin typeface="Times New Roman" panose="02020603050405020304" pitchFamily="18" charset="0"/>
                        <a:ea typeface="Times New Roman" panose="02020603050405020304" pitchFamily="18" charset="0"/>
                      </a:endParaRPr>
                    </a:p>
                  </a:txBody>
                  <a:tcPr marL="58277" marR="58277" marT="0" marB="0"/>
                </a:tc>
                <a:extLst>
                  <a:ext uri="{0D108BD9-81ED-4DB2-BD59-A6C34878D82A}">
                    <a16:rowId xmlns:a16="http://schemas.microsoft.com/office/drawing/2014/main" val="2339522986"/>
                  </a:ext>
                </a:extLst>
              </a:tr>
            </a:tbl>
          </a:graphicData>
        </a:graphic>
      </p:graphicFrame>
    </p:spTree>
    <p:extLst>
      <p:ext uri="{BB962C8B-B14F-4D97-AF65-F5344CB8AC3E}">
        <p14:creationId xmlns:p14="http://schemas.microsoft.com/office/powerpoint/2010/main" val="23455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38101" y="836864"/>
            <a:ext cx="7802165" cy="688792"/>
          </a:xfrm>
        </p:spPr>
        <p:txBody>
          <a:bodyPr vert="horz" lIns="91440" tIns="45720" rIns="91440" bIns="45720" rtlCol="0" anchor="b">
            <a:normAutofit/>
          </a:bodyPr>
          <a:lstStyle/>
          <a:p>
            <a:r>
              <a:rPr lang="en-US" sz="4000" kern="1200" dirty="0" err="1" smtClean="0">
                <a:solidFill>
                  <a:schemeClr val="tx1"/>
                </a:solidFill>
                <a:latin typeface="+mj-lt"/>
                <a:ea typeface="+mj-ea"/>
                <a:cs typeface="+mj-cs"/>
              </a:rPr>
              <a:t>Cuantificación</a:t>
            </a:r>
            <a:r>
              <a:rPr lang="en-US" sz="4000" kern="1200" dirty="0" smtClean="0">
                <a:solidFill>
                  <a:schemeClr val="tx1"/>
                </a:solidFill>
                <a:latin typeface="+mj-lt"/>
                <a:ea typeface="+mj-ea"/>
                <a:cs typeface="+mj-cs"/>
              </a:rPr>
              <a:t> del </a:t>
            </a:r>
            <a:r>
              <a:rPr lang="en-US" sz="4000" kern="1200" dirty="0" err="1" smtClean="0">
                <a:solidFill>
                  <a:schemeClr val="tx1"/>
                </a:solidFill>
                <a:latin typeface="+mj-lt"/>
                <a:ea typeface="+mj-ea"/>
                <a:cs typeface="+mj-cs"/>
              </a:rPr>
              <a:t>Riesgo</a:t>
            </a:r>
            <a:r>
              <a:rPr lang="en-US" sz="4000" kern="1200" dirty="0" smtClean="0">
                <a:solidFill>
                  <a:schemeClr val="tx1"/>
                </a:solidFill>
                <a:latin typeface="+mj-lt"/>
                <a:ea typeface="+mj-ea"/>
                <a:cs typeface="+mj-cs"/>
              </a:rPr>
              <a:t> </a:t>
            </a:r>
            <a:r>
              <a:rPr lang="en-US" sz="4000" kern="1200" dirty="0" err="1" smtClean="0">
                <a:solidFill>
                  <a:schemeClr val="tx1"/>
                </a:solidFill>
                <a:latin typeface="+mj-lt"/>
                <a:ea typeface="+mj-ea"/>
                <a:cs typeface="+mj-cs"/>
              </a:rPr>
              <a:t>Inherente</a:t>
            </a:r>
            <a:endParaRPr lang="en-US" sz="4000" kern="1200" dirty="0">
              <a:solidFill>
                <a:schemeClr val="tx1"/>
              </a:solidFill>
              <a:latin typeface="+mj-lt"/>
              <a:ea typeface="+mj-ea"/>
              <a:cs typeface="+mj-cs"/>
            </a:endParaRPr>
          </a:p>
        </p:txBody>
      </p:sp>
      <p:graphicFrame>
        <p:nvGraphicFramePr>
          <p:cNvPr id="4" name="Gráfico 3"/>
          <p:cNvGraphicFramePr/>
          <p:nvPr>
            <p:extLst>
              <p:ext uri="{D42A27DB-BD31-4B8C-83A1-F6EECF244321}">
                <p14:modId xmlns:p14="http://schemas.microsoft.com/office/powerpoint/2010/main" val="3606954953"/>
              </p:ext>
            </p:extLst>
          </p:nvPr>
        </p:nvGraphicFramePr>
        <p:xfrm>
          <a:off x="98243" y="1629318"/>
          <a:ext cx="7260500" cy="4562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720303569"/>
              </p:ext>
            </p:extLst>
          </p:nvPr>
        </p:nvGraphicFramePr>
        <p:xfrm>
          <a:off x="6202338" y="2110785"/>
          <a:ext cx="5475856" cy="3427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143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AABE-B481-47D5-9724-95B7952455F9}"/>
              </a:ext>
            </a:extLst>
          </p:cNvPr>
          <p:cNvSpPr>
            <a:spLocks noGrp="1"/>
          </p:cNvSpPr>
          <p:nvPr>
            <p:ph type="title"/>
          </p:nvPr>
        </p:nvSpPr>
        <p:spPr>
          <a:xfrm>
            <a:off x="1173408" y="660744"/>
            <a:ext cx="4929352" cy="941632"/>
          </a:xfrm>
        </p:spPr>
        <p:txBody>
          <a:bodyPr>
            <a:normAutofit/>
          </a:bodyPr>
          <a:lstStyle/>
          <a:p>
            <a:r>
              <a:rPr lang="en-US" sz="4000" dirty="0" err="1">
                <a:cs typeface="Calibri Light"/>
              </a:rPr>
              <a:t>Problemática</a:t>
            </a:r>
            <a:endParaRPr lang="en-US" sz="4000" dirty="0"/>
          </a:p>
        </p:txBody>
      </p:sp>
      <p:sp>
        <p:nvSpPr>
          <p:cNvPr id="3" name="Content Placeholder 2">
            <a:extLst>
              <a:ext uri="{FF2B5EF4-FFF2-40B4-BE49-F238E27FC236}">
                <a16:creationId xmlns:a16="http://schemas.microsoft.com/office/drawing/2014/main" id="{1AA31E47-412F-4698-950B-B57CC9689ABD}"/>
              </a:ext>
            </a:extLst>
          </p:cNvPr>
          <p:cNvSpPr>
            <a:spLocks noGrp="1"/>
          </p:cNvSpPr>
          <p:nvPr>
            <p:ph idx="1"/>
          </p:nvPr>
        </p:nvSpPr>
        <p:spPr>
          <a:xfrm>
            <a:off x="6622473" y="2483049"/>
            <a:ext cx="5043054" cy="3178306"/>
          </a:xfrm>
        </p:spPr>
        <p:txBody>
          <a:bodyPr vert="horz" wrap="square" lIns="0" tIns="45720" rIns="0" bIns="45720" rtlCol="0">
            <a:spAutoFit/>
          </a:bodyPr>
          <a:lstStyle/>
          <a:p>
            <a:pPr>
              <a:buFont typeface="Wingdings" panose="020F0502020204030204" pitchFamily="34" charset="0"/>
              <a:buChar char="Ø"/>
            </a:pPr>
            <a:r>
              <a:rPr lang="en-US" sz="2200">
                <a:ea typeface="+mn-lt"/>
                <a:cs typeface="+mn-lt"/>
              </a:rPr>
              <a:t>Metodologías</a:t>
            </a:r>
            <a:r>
              <a:rPr lang="en-US" sz="2200">
                <a:ea typeface="+mn-lt"/>
                <a:cs typeface="+mn-lt"/>
              </a:rPr>
              <a:t> no </a:t>
            </a:r>
            <a:r>
              <a:rPr lang="en-US" sz="2200" err="1">
                <a:ea typeface="+mn-lt"/>
                <a:cs typeface="+mn-lt"/>
              </a:rPr>
              <a:t>consensuadas</a:t>
            </a:r>
            <a:r>
              <a:rPr lang="en-US" sz="2200">
                <a:ea typeface="+mn-lt"/>
                <a:cs typeface="+mn-lt"/>
              </a:rPr>
              <a:t>: </a:t>
            </a:r>
            <a:r>
              <a:rPr lang="en-US" sz="2200">
                <a:ea typeface="+mn-lt"/>
                <a:cs typeface="+mn-lt"/>
              </a:rPr>
              <a:t>COBIT</a:t>
            </a:r>
            <a:r>
              <a:rPr lang="en-US" sz="2200">
                <a:ea typeface="+mn-lt"/>
                <a:cs typeface="+mn-lt"/>
              </a:rPr>
              <a:t>,</a:t>
            </a:r>
            <a:r>
              <a:rPr lang="en-US" sz="2200">
                <a:ea typeface="+mn-lt"/>
                <a:cs typeface="+mn-lt"/>
              </a:rPr>
              <a:t> </a:t>
            </a:r>
            <a:r>
              <a:rPr lang="en-US" sz="2200">
                <a:ea typeface="+mn-lt"/>
                <a:cs typeface="+mn-lt"/>
              </a:rPr>
              <a:t>MAGERIT</a:t>
            </a:r>
            <a:r>
              <a:rPr lang="en-US" sz="2200">
                <a:ea typeface="+mn-lt"/>
                <a:cs typeface="+mn-lt"/>
              </a:rPr>
              <a:t>, OCTAVE, ISO</a:t>
            </a:r>
            <a:endParaRPr lang="en-US"/>
          </a:p>
          <a:p>
            <a:pPr>
              <a:buFont typeface="Wingdings" panose="020F0502020204030204" pitchFamily="34" charset="0"/>
              <a:buChar char="Ø"/>
            </a:pPr>
            <a:endParaRPr lang="en-US" sz="2200">
              <a:cs typeface="Calibri"/>
            </a:endParaRPr>
          </a:p>
          <a:p>
            <a:pPr>
              <a:buFont typeface="Wingdings" panose="020F0502020204030204" pitchFamily="34" charset="0"/>
              <a:buChar char="Ø"/>
            </a:pPr>
            <a:r>
              <a:rPr lang="en-US" sz="2200">
                <a:cs typeface="Calibri"/>
              </a:rPr>
              <a:t>ISACA</a:t>
            </a:r>
            <a:r>
              <a:rPr lang="en-US" sz="2200">
                <a:cs typeface="Calibri"/>
              </a:rPr>
              <a:t>. "Marcos de </a:t>
            </a:r>
            <a:r>
              <a:rPr lang="en-US" sz="2200" err="1">
                <a:cs typeface="Calibri"/>
              </a:rPr>
              <a:t>referencia</a:t>
            </a:r>
            <a:r>
              <a:rPr lang="en-US" sz="2200">
                <a:cs typeface="Calibri"/>
              </a:rPr>
              <a:t> </a:t>
            </a:r>
            <a:r>
              <a:rPr lang="en-US" sz="2200" err="1">
                <a:cs typeface="Calibri"/>
              </a:rPr>
              <a:t>complejos</a:t>
            </a:r>
            <a:r>
              <a:rPr lang="en-US" sz="2200">
                <a:cs typeface="Calibri"/>
              </a:rPr>
              <a:t>"</a:t>
            </a:r>
          </a:p>
          <a:p>
            <a:pPr>
              <a:buFont typeface="Wingdings" panose="020F0502020204030204" pitchFamily="34" charset="0"/>
              <a:buChar char="Ø"/>
            </a:pPr>
            <a:endParaRPr lang="en-US" sz="2200">
              <a:cs typeface="Calibri"/>
            </a:endParaRPr>
          </a:p>
          <a:p>
            <a:pPr>
              <a:buFont typeface="Wingdings" panose="020F0502020204030204" pitchFamily="34" charset="0"/>
              <a:buChar char="Ø"/>
            </a:pPr>
            <a:r>
              <a:rPr lang="en-US" sz="2400">
                <a:solidFill>
                  <a:schemeClr val="tx1"/>
                </a:solidFill>
              </a:rPr>
              <a:t>Resultados </a:t>
            </a:r>
            <a:r>
              <a:rPr lang="en-US" sz="2400" dirty="0">
                <a:solidFill>
                  <a:schemeClr val="tx1"/>
                </a:solidFill>
              </a:rPr>
              <a:t>de </a:t>
            </a:r>
            <a:r>
              <a:rPr lang="en-US" sz="2400" err="1">
                <a:solidFill>
                  <a:schemeClr val="tx1"/>
                </a:solidFill>
              </a:rPr>
              <a:t>auditoría</a:t>
            </a:r>
            <a:r>
              <a:rPr lang="en-US" sz="2400">
                <a:solidFill>
                  <a:schemeClr val="tx1"/>
                </a:solidFill>
              </a:rPr>
              <a:t> </a:t>
            </a:r>
            <a:r>
              <a:rPr lang="en-US" sz="2200">
                <a:cs typeface="Calibri"/>
              </a:rPr>
              <a:t>inconsistentes</a:t>
            </a:r>
            <a:endParaRPr lang="en-US" sz="2200">
              <a:cs typeface="Calibri"/>
            </a:endParaRPr>
          </a:p>
          <a:p>
            <a:pPr marL="342900" indent="-342900" algn="just">
              <a:buClrTx/>
              <a:buFont typeface="Arial" panose="020B0604020202020204" pitchFamily="34" charset="0"/>
              <a:buChar char="•"/>
            </a:pPr>
            <a:endParaRPr lang="en-US" sz="2400" dirty="0">
              <a:solidFill>
                <a:schemeClr val="tx1"/>
              </a:solidFill>
            </a:endParaRPr>
          </a:p>
        </p:txBody>
      </p:sp>
      <p:pic>
        <p:nvPicPr>
          <p:cNvPr id="6" name="Picture 6" descr="A picture containing drawing&#10;&#10;Description generated with very high confidence">
            <a:extLst>
              <a:ext uri="{FF2B5EF4-FFF2-40B4-BE49-F238E27FC236}">
                <a16:creationId xmlns:a16="http://schemas.microsoft.com/office/drawing/2014/main" id="{4B6F513A-CAF1-4124-B546-1CFBD9B38A75}"/>
              </a:ext>
            </a:extLst>
          </p:cNvPr>
          <p:cNvPicPr>
            <a:picLocks noChangeAspect="1"/>
          </p:cNvPicPr>
          <p:nvPr/>
        </p:nvPicPr>
        <p:blipFill>
          <a:blip r:embed="rId3"/>
          <a:stretch>
            <a:fillRect/>
          </a:stretch>
        </p:blipFill>
        <p:spPr>
          <a:xfrm>
            <a:off x="1298264" y="2483049"/>
            <a:ext cx="2919374" cy="968121"/>
          </a:xfrm>
          <a:prstGeom prst="rect">
            <a:avLst/>
          </a:prstGeom>
        </p:spPr>
      </p:pic>
      <p:pic>
        <p:nvPicPr>
          <p:cNvPr id="4" name="Picture 4" descr="A close up of a logo&#10;&#10;Description generated with very high confidence">
            <a:extLst>
              <a:ext uri="{FF2B5EF4-FFF2-40B4-BE49-F238E27FC236}">
                <a16:creationId xmlns:a16="http://schemas.microsoft.com/office/drawing/2014/main" id="{0C16FC5B-8357-49A4-856F-331C348D68B7}"/>
              </a:ext>
            </a:extLst>
          </p:cNvPr>
          <p:cNvPicPr>
            <a:picLocks noChangeAspect="1"/>
          </p:cNvPicPr>
          <p:nvPr/>
        </p:nvPicPr>
        <p:blipFill rotWithShape="1">
          <a:blip r:embed="rId4"/>
          <a:srcRect l="1503" r="579"/>
          <a:stretch/>
        </p:blipFill>
        <p:spPr>
          <a:xfrm>
            <a:off x="4512481" y="2068803"/>
            <a:ext cx="1590279" cy="1624093"/>
          </a:xfrm>
          <a:prstGeom prst="rect">
            <a:avLst/>
          </a:prstGeom>
        </p:spPr>
      </p:pic>
      <p:pic>
        <p:nvPicPr>
          <p:cNvPr id="10" name="Picture 10" descr="A picture containing drawing&#10;&#10;Description generated with very high confidence">
            <a:extLst>
              <a:ext uri="{FF2B5EF4-FFF2-40B4-BE49-F238E27FC236}">
                <a16:creationId xmlns:a16="http://schemas.microsoft.com/office/drawing/2014/main" id="{34C38662-F14A-478C-B7F3-940014E5FC1C}"/>
              </a:ext>
            </a:extLst>
          </p:cNvPr>
          <p:cNvPicPr>
            <a:picLocks noChangeAspect="1"/>
          </p:cNvPicPr>
          <p:nvPr/>
        </p:nvPicPr>
        <p:blipFill>
          <a:blip r:embed="rId5"/>
          <a:stretch>
            <a:fillRect/>
          </a:stretch>
        </p:blipFill>
        <p:spPr>
          <a:xfrm>
            <a:off x="1209099" y="3831023"/>
            <a:ext cx="2148799" cy="1624093"/>
          </a:xfrm>
          <a:prstGeom prst="rect">
            <a:avLst/>
          </a:prstGeom>
        </p:spPr>
      </p:pic>
      <p:pic>
        <p:nvPicPr>
          <p:cNvPr id="8" name="Picture 8" descr="A picture containing drawing, food&#10;&#10;Description generated with very high confidence">
            <a:extLst>
              <a:ext uri="{FF2B5EF4-FFF2-40B4-BE49-F238E27FC236}">
                <a16:creationId xmlns:a16="http://schemas.microsoft.com/office/drawing/2014/main" id="{EDB1AB73-4ABD-46AE-80F3-29BF79CC4FA7}"/>
              </a:ext>
            </a:extLst>
          </p:cNvPr>
          <p:cNvPicPr>
            <a:picLocks noChangeAspect="1"/>
          </p:cNvPicPr>
          <p:nvPr/>
        </p:nvPicPr>
        <p:blipFill>
          <a:blip r:embed="rId6"/>
          <a:stretch>
            <a:fillRect/>
          </a:stretch>
        </p:blipFill>
        <p:spPr>
          <a:xfrm>
            <a:off x="4220189" y="3917597"/>
            <a:ext cx="1966426" cy="1624093"/>
          </a:xfrm>
          <a:prstGeom prst="rect">
            <a:avLst/>
          </a:prstGeom>
        </p:spPr>
      </p:pic>
    </p:spTree>
    <p:extLst>
      <p:ext uri="{BB962C8B-B14F-4D97-AF65-F5344CB8AC3E}">
        <p14:creationId xmlns:p14="http://schemas.microsoft.com/office/powerpoint/2010/main" val="1720213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Aplicación </a:t>
            </a:r>
            <a:r>
              <a:rPr lang="es-EC" sz="4000" dirty="0" smtClean="0"/>
              <a:t>del </a:t>
            </a:r>
            <a:r>
              <a:rPr lang="es-EC" sz="4000" dirty="0"/>
              <a:t>Modelo Comparativo </a:t>
            </a:r>
          </a:p>
        </p:txBody>
      </p:sp>
      <p:sp>
        <p:nvSpPr>
          <p:cNvPr id="3" name="Marcador de contenido 2"/>
          <p:cNvSpPr>
            <a:spLocks noGrp="1"/>
          </p:cNvSpPr>
          <p:nvPr>
            <p:ph idx="1"/>
          </p:nvPr>
        </p:nvSpPr>
        <p:spPr>
          <a:xfrm>
            <a:off x="1180407" y="1984279"/>
            <a:ext cx="10058400" cy="1960537"/>
          </a:xfrm>
        </p:spPr>
        <p:txBody>
          <a:bodyPr vert="horz" wrap="square" lIns="0" tIns="45720" rIns="0" bIns="45720" rtlCol="0">
            <a:spAutoFit/>
          </a:bodyPr>
          <a:lstStyle/>
          <a:p>
            <a:pPr marL="285750" indent="-285750" algn="just" defTabSz="457200">
              <a:buClrTx/>
              <a:buFont typeface="Arial" panose="020B0604020202020204" pitchFamily="34" charset="0"/>
              <a:buChar char="•"/>
            </a:pPr>
            <a:r>
              <a:rPr lang="es-EC" sz="2400" dirty="0">
                <a:solidFill>
                  <a:schemeClr val="tx1"/>
                </a:solidFill>
              </a:rPr>
              <a:t>Uso del universo de características</a:t>
            </a:r>
          </a:p>
          <a:p>
            <a:pPr marL="285750" indent="-285750" algn="just" defTabSz="457200">
              <a:buClrTx/>
              <a:buFont typeface="Arial" panose="020B0604020202020204" pitchFamily="34" charset="0"/>
              <a:buChar char="•"/>
            </a:pPr>
            <a:r>
              <a:rPr lang="es-EC" sz="2400" dirty="0">
                <a:solidFill>
                  <a:schemeClr val="tx1"/>
                </a:solidFill>
              </a:rPr>
              <a:t>Aplicación de valores asociados al RI en Metodologías</a:t>
            </a:r>
          </a:p>
          <a:p>
            <a:pPr marL="285750" indent="-285750" algn="just" defTabSz="457200">
              <a:buClrTx/>
              <a:buFont typeface="Arial" panose="020B0604020202020204" pitchFamily="34" charset="0"/>
              <a:buChar char="•"/>
            </a:pPr>
            <a:r>
              <a:rPr lang="es-EC" sz="2400" dirty="0">
                <a:solidFill>
                  <a:schemeClr val="tx1"/>
                </a:solidFill>
              </a:rPr>
              <a:t>Se evalúa la inexistencia de parámetros</a:t>
            </a:r>
          </a:p>
          <a:p>
            <a:pPr marL="285750" indent="-285750" algn="just" defTabSz="457200">
              <a:buClrTx/>
              <a:buFont typeface="Arial" panose="020B0604020202020204" pitchFamily="34" charset="0"/>
              <a:buChar char="•"/>
            </a:pPr>
            <a:r>
              <a:rPr lang="es-EC" sz="2400" dirty="0">
                <a:solidFill>
                  <a:schemeClr val="tx1"/>
                </a:solidFill>
              </a:rPr>
              <a:t>Sumatoria total de los valores parciales del riesgo</a:t>
            </a:r>
          </a:p>
        </p:txBody>
      </p:sp>
    </p:spTree>
    <p:extLst>
      <p:ext uri="{BB962C8B-B14F-4D97-AF65-F5344CB8AC3E}">
        <p14:creationId xmlns:p14="http://schemas.microsoft.com/office/powerpoint/2010/main" val="1149361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smtClean="0"/>
              <a:t>Cuantificación del RI – Etapa I </a:t>
            </a:r>
            <a:endParaRPr lang="es-EC" sz="4000" dirty="0"/>
          </a:p>
        </p:txBody>
      </p:sp>
      <p:graphicFrame>
        <p:nvGraphicFramePr>
          <p:cNvPr id="5" name="Tabla 4"/>
          <p:cNvGraphicFramePr>
            <a:graphicFrameLocks noGrp="1"/>
          </p:cNvGraphicFramePr>
          <p:nvPr>
            <p:extLst>
              <p:ext uri="{D42A27DB-BD31-4B8C-83A1-F6EECF244321}">
                <p14:modId xmlns:p14="http://schemas.microsoft.com/office/powerpoint/2010/main" val="1602959717"/>
              </p:ext>
            </p:extLst>
          </p:nvPr>
        </p:nvGraphicFramePr>
        <p:xfrm>
          <a:off x="2788637" y="1930398"/>
          <a:ext cx="6675686" cy="4303769"/>
        </p:xfrm>
        <a:graphic>
          <a:graphicData uri="http://schemas.openxmlformats.org/drawingml/2006/table">
            <a:tbl>
              <a:tblPr>
                <a:tableStyleId>{BC89EF96-8CEA-46FF-86C4-4CE0E7609802}</a:tableStyleId>
              </a:tblPr>
              <a:tblGrid>
                <a:gridCol w="774903">
                  <a:extLst>
                    <a:ext uri="{9D8B030D-6E8A-4147-A177-3AD203B41FA5}">
                      <a16:colId xmlns:a16="http://schemas.microsoft.com/office/drawing/2014/main" val="687123674"/>
                    </a:ext>
                  </a:extLst>
                </a:gridCol>
                <a:gridCol w="2086853">
                  <a:extLst>
                    <a:ext uri="{9D8B030D-6E8A-4147-A177-3AD203B41FA5}">
                      <a16:colId xmlns:a16="http://schemas.microsoft.com/office/drawing/2014/main" val="2442344035"/>
                    </a:ext>
                  </a:extLst>
                </a:gridCol>
                <a:gridCol w="861668">
                  <a:extLst>
                    <a:ext uri="{9D8B030D-6E8A-4147-A177-3AD203B41FA5}">
                      <a16:colId xmlns:a16="http://schemas.microsoft.com/office/drawing/2014/main" val="3607030828"/>
                    </a:ext>
                  </a:extLst>
                </a:gridCol>
                <a:gridCol w="871391">
                  <a:extLst>
                    <a:ext uri="{9D8B030D-6E8A-4147-A177-3AD203B41FA5}">
                      <a16:colId xmlns:a16="http://schemas.microsoft.com/office/drawing/2014/main" val="3525001593"/>
                    </a:ext>
                  </a:extLst>
                </a:gridCol>
                <a:gridCol w="921508">
                  <a:extLst>
                    <a:ext uri="{9D8B030D-6E8A-4147-A177-3AD203B41FA5}">
                      <a16:colId xmlns:a16="http://schemas.microsoft.com/office/drawing/2014/main" val="4236531078"/>
                    </a:ext>
                  </a:extLst>
                </a:gridCol>
                <a:gridCol w="1159363">
                  <a:extLst>
                    <a:ext uri="{9D8B030D-6E8A-4147-A177-3AD203B41FA5}">
                      <a16:colId xmlns:a16="http://schemas.microsoft.com/office/drawing/2014/main" val="3332271751"/>
                    </a:ext>
                  </a:extLst>
                </a:gridCol>
              </a:tblGrid>
              <a:tr h="230591">
                <a:tc gridSpan="6">
                  <a:txBody>
                    <a:bodyPr/>
                    <a:lstStyle/>
                    <a:p>
                      <a:pPr marL="180340" algn="ctr">
                        <a:spcAft>
                          <a:spcPts val="0"/>
                        </a:spcAft>
                      </a:pPr>
                      <a:r>
                        <a:rPr lang="es-EC" sz="1200" b="1" dirty="0">
                          <a:effectLst/>
                        </a:rPr>
                        <a:t>Planeación de la Auditoría de TI</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49981017"/>
                  </a:ext>
                </a:extLst>
              </a:tr>
              <a:tr h="230591">
                <a:tc gridSpan="2">
                  <a:txBody>
                    <a:bodyPr/>
                    <a:lstStyle/>
                    <a:p>
                      <a:pPr marL="180340" algn="ctr">
                        <a:spcAft>
                          <a:spcPts val="0"/>
                        </a:spcAft>
                      </a:pPr>
                      <a:r>
                        <a:rPr lang="es-EC" sz="1200" b="1">
                          <a:effectLst/>
                        </a:rPr>
                        <a:t>Metodología</a:t>
                      </a:r>
                      <a:endParaRPr lang="es-EC" sz="1200" b="1">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rowSpan="2">
                  <a:txBody>
                    <a:bodyPr/>
                    <a:lstStyle/>
                    <a:p>
                      <a:pPr algn="ctr">
                        <a:spcAft>
                          <a:spcPts val="0"/>
                        </a:spcAft>
                      </a:pPr>
                      <a:r>
                        <a:rPr lang="es-EC" sz="1200" b="1">
                          <a:effectLst/>
                        </a:rPr>
                        <a:t>ISO 19011</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2500042398"/>
                  </a:ext>
                </a:extLst>
              </a:tr>
              <a:tr h="230591">
                <a:tc>
                  <a:txBody>
                    <a:bodyPr/>
                    <a:lstStyle/>
                    <a:p>
                      <a:pP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b="1" dirty="0">
                          <a:effectLst/>
                        </a:rPr>
                        <a:t>Característica </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08282683"/>
                  </a:ext>
                </a:extLst>
              </a:tr>
              <a:tr h="453432">
                <a:tc>
                  <a:txBody>
                    <a:bodyPr/>
                    <a:lstStyle/>
                    <a:p>
                      <a:pPr algn="ctr">
                        <a:spcAft>
                          <a:spcPts val="0"/>
                        </a:spcAft>
                      </a:pPr>
                      <a:r>
                        <a:rPr lang="es-EC" sz="1200" dirty="0">
                          <a:effectLst/>
                        </a:rPr>
                        <a:t>C-101</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Planificación de la auditoría basado en riesgos</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0,78</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756596708"/>
                  </a:ext>
                </a:extLst>
              </a:tr>
              <a:tr h="371465">
                <a:tc>
                  <a:txBody>
                    <a:bodyPr/>
                    <a:lstStyle/>
                    <a:p>
                      <a:pPr algn="ctr">
                        <a:spcAft>
                          <a:spcPts val="0"/>
                        </a:spcAft>
                      </a:pPr>
                      <a:r>
                        <a:rPr lang="es-EC" sz="1200" dirty="0">
                          <a:effectLst/>
                        </a:rPr>
                        <a:t>C-102</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Establece objetivos del programa de auditoría</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592455893"/>
                  </a:ext>
                </a:extLst>
              </a:tr>
              <a:tr h="512339">
                <a:tc>
                  <a:txBody>
                    <a:bodyPr/>
                    <a:lstStyle/>
                    <a:p>
                      <a:pPr algn="ctr">
                        <a:spcAft>
                          <a:spcPts val="0"/>
                        </a:spcAft>
                      </a:pPr>
                      <a:r>
                        <a:rPr lang="es-EC" sz="1200" dirty="0">
                          <a:effectLst/>
                        </a:rPr>
                        <a:t>C-103</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Establece procedimientos para el programa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3,63</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549171934"/>
                  </a:ext>
                </a:extLst>
              </a:tr>
              <a:tr h="371465">
                <a:tc>
                  <a:txBody>
                    <a:bodyPr/>
                    <a:lstStyle/>
                    <a:p>
                      <a:pPr algn="ctr">
                        <a:spcAft>
                          <a:spcPts val="0"/>
                        </a:spcAft>
                      </a:pPr>
                      <a:r>
                        <a:rPr lang="es-EC" sz="1200" dirty="0">
                          <a:effectLst/>
                        </a:rPr>
                        <a:t>C-104</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Identifica recursos del programa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dirty="0">
                          <a:effectLst/>
                        </a:rPr>
                        <a:t>1,3</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256892223"/>
                  </a:ext>
                </a:extLst>
              </a:tr>
              <a:tr h="371465">
                <a:tc>
                  <a:txBody>
                    <a:bodyPr/>
                    <a:lstStyle/>
                    <a:p>
                      <a:pPr algn="ctr">
                        <a:spcAft>
                          <a:spcPts val="0"/>
                        </a:spcAft>
                      </a:pPr>
                      <a:r>
                        <a:rPr lang="es-EC" sz="1200" dirty="0">
                          <a:effectLst/>
                        </a:rPr>
                        <a:t>C-105</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Elección de miembros del equipo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1,69</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618990917"/>
                  </a:ext>
                </a:extLst>
              </a:tr>
              <a:tr h="512339">
                <a:tc>
                  <a:txBody>
                    <a:bodyPr/>
                    <a:lstStyle/>
                    <a:p>
                      <a:pPr algn="ctr">
                        <a:spcAft>
                          <a:spcPts val="0"/>
                        </a:spcAft>
                      </a:pPr>
                      <a:r>
                        <a:rPr lang="es-EC" sz="1200" dirty="0">
                          <a:effectLst/>
                        </a:rPr>
                        <a:t>C-106</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Asignación de responsabilidades al líder del equipo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2,07</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058785240"/>
                  </a:ext>
                </a:extLst>
              </a:tr>
              <a:tr h="230591">
                <a:tc gridSpan="2">
                  <a:txBody>
                    <a:bodyPr/>
                    <a:lstStyle/>
                    <a:p>
                      <a:pPr algn="ctr">
                        <a:spcAft>
                          <a:spcPts val="0"/>
                        </a:spcAft>
                      </a:pPr>
                      <a:r>
                        <a:rPr lang="es-EC" sz="1200" b="1" dirty="0">
                          <a:effectLst/>
                        </a:rPr>
                        <a:t>Sumatorio Parcial del Riesgo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hMerge="1">
                  <a:txBody>
                    <a:bodyPr/>
                    <a:lstStyle/>
                    <a:p>
                      <a:endParaRPr lang="es-EC"/>
                    </a:p>
                  </a:txBody>
                  <a:tcPr/>
                </a:tc>
                <a:tc>
                  <a:txBody>
                    <a:bodyPr/>
                    <a:lstStyle/>
                    <a:p>
                      <a:pPr algn="ctr">
                        <a:spcAft>
                          <a:spcPts val="0"/>
                        </a:spcAft>
                      </a:pPr>
                      <a:r>
                        <a:rPr lang="es-ES_tradnl" sz="1200" b="1" dirty="0">
                          <a:effectLst/>
                        </a:rPr>
                        <a:t>0,78</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3</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5,07</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0</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3162272097"/>
                  </a:ext>
                </a:extLst>
              </a:tr>
            </a:tbl>
          </a:graphicData>
        </a:graphic>
      </p:graphicFrame>
    </p:spTree>
    <p:extLst>
      <p:ext uri="{BB962C8B-B14F-4D97-AF65-F5344CB8AC3E}">
        <p14:creationId xmlns:p14="http://schemas.microsoft.com/office/powerpoint/2010/main" val="1226057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Cuantificación del RI </a:t>
            </a:r>
            <a:r>
              <a:rPr lang="es-EC" sz="4000" dirty="0" smtClean="0"/>
              <a:t>– Etapa II </a:t>
            </a:r>
            <a:endParaRPr lang="es-EC" sz="4000" dirty="0"/>
          </a:p>
        </p:txBody>
      </p:sp>
      <p:graphicFrame>
        <p:nvGraphicFramePr>
          <p:cNvPr id="4" name="Tabla 3"/>
          <p:cNvGraphicFramePr>
            <a:graphicFrameLocks noGrp="1"/>
          </p:cNvGraphicFramePr>
          <p:nvPr>
            <p:extLst>
              <p:ext uri="{D42A27DB-BD31-4B8C-83A1-F6EECF244321}">
                <p14:modId xmlns:p14="http://schemas.microsoft.com/office/powerpoint/2010/main" val="3015937952"/>
              </p:ext>
            </p:extLst>
          </p:nvPr>
        </p:nvGraphicFramePr>
        <p:xfrm>
          <a:off x="2750109" y="1865744"/>
          <a:ext cx="6752742" cy="4377082"/>
        </p:xfrm>
        <a:graphic>
          <a:graphicData uri="http://schemas.openxmlformats.org/drawingml/2006/table">
            <a:tbl>
              <a:tblPr>
                <a:tableStyleId>{BC89EF96-8CEA-46FF-86C4-4CE0E7609802}</a:tableStyleId>
              </a:tblPr>
              <a:tblGrid>
                <a:gridCol w="793197">
                  <a:extLst>
                    <a:ext uri="{9D8B030D-6E8A-4147-A177-3AD203B41FA5}">
                      <a16:colId xmlns:a16="http://schemas.microsoft.com/office/drawing/2014/main" val="1720008622"/>
                    </a:ext>
                  </a:extLst>
                </a:gridCol>
                <a:gridCol w="2136125">
                  <a:extLst>
                    <a:ext uri="{9D8B030D-6E8A-4147-A177-3AD203B41FA5}">
                      <a16:colId xmlns:a16="http://schemas.microsoft.com/office/drawing/2014/main" val="1482166754"/>
                    </a:ext>
                  </a:extLst>
                </a:gridCol>
                <a:gridCol w="882011">
                  <a:extLst>
                    <a:ext uri="{9D8B030D-6E8A-4147-A177-3AD203B41FA5}">
                      <a16:colId xmlns:a16="http://schemas.microsoft.com/office/drawing/2014/main" val="3762418131"/>
                    </a:ext>
                  </a:extLst>
                </a:gridCol>
                <a:gridCol w="891969">
                  <a:extLst>
                    <a:ext uri="{9D8B030D-6E8A-4147-A177-3AD203B41FA5}">
                      <a16:colId xmlns:a16="http://schemas.microsoft.com/office/drawing/2014/main" val="2871623405"/>
                    </a:ext>
                  </a:extLst>
                </a:gridCol>
                <a:gridCol w="943269">
                  <a:extLst>
                    <a:ext uri="{9D8B030D-6E8A-4147-A177-3AD203B41FA5}">
                      <a16:colId xmlns:a16="http://schemas.microsoft.com/office/drawing/2014/main" val="449156730"/>
                    </a:ext>
                  </a:extLst>
                </a:gridCol>
                <a:gridCol w="1106171">
                  <a:extLst>
                    <a:ext uri="{9D8B030D-6E8A-4147-A177-3AD203B41FA5}">
                      <a16:colId xmlns:a16="http://schemas.microsoft.com/office/drawing/2014/main" val="3881174174"/>
                    </a:ext>
                  </a:extLst>
                </a:gridCol>
              </a:tblGrid>
              <a:tr h="256672">
                <a:tc gridSpan="6">
                  <a:txBody>
                    <a:bodyPr/>
                    <a:lstStyle/>
                    <a:p>
                      <a:pPr marL="180340" algn="ctr">
                        <a:spcAft>
                          <a:spcPts val="0"/>
                        </a:spcAft>
                      </a:pPr>
                      <a:r>
                        <a:rPr lang="es-EC" sz="1200" b="1" dirty="0">
                          <a:effectLst/>
                        </a:rPr>
                        <a:t>Implementación del programa de Auditoría de TI</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29147469"/>
                  </a:ext>
                </a:extLst>
              </a:tr>
              <a:tr h="256672">
                <a:tc gridSpan="2">
                  <a:txBody>
                    <a:bodyPr/>
                    <a:lstStyle/>
                    <a:p>
                      <a:pPr marL="180340" algn="ctr">
                        <a:spcAft>
                          <a:spcPts val="0"/>
                        </a:spcAft>
                      </a:pPr>
                      <a:r>
                        <a:rPr lang="es-EC" sz="1200" b="1">
                          <a:effectLst/>
                        </a:rPr>
                        <a:t>Metodología</a:t>
                      </a:r>
                      <a:endParaRPr lang="es-EC" sz="1200" b="1">
                        <a:effectLst/>
                        <a:latin typeface="Times New Roman" panose="02020603050405020304" pitchFamily="18" charset="0"/>
                        <a:ea typeface="Times New Roman" panose="02020603050405020304" pitchFamily="18" charset="0"/>
                      </a:endParaRPr>
                    </a:p>
                  </a:txBody>
                  <a:tcPr marL="54067" marR="54067" marT="54067" marB="54067"/>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dirty="0">
                          <a:effectLst/>
                        </a:rPr>
                        <a:t>ISSAI 5300</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412622643"/>
                  </a:ext>
                </a:extLst>
              </a:tr>
              <a:tr h="256672">
                <a:tc>
                  <a:txBody>
                    <a:bodyPr/>
                    <a:lstStyle/>
                    <a:p>
                      <a:pPr algn="ct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marL="180340"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06538715"/>
                  </a:ext>
                </a:extLst>
              </a:tr>
              <a:tr h="576230">
                <a:tc>
                  <a:txBody>
                    <a:bodyPr/>
                    <a:lstStyle/>
                    <a:p>
                      <a:pPr algn="ctr">
                        <a:spcAft>
                          <a:spcPts val="0"/>
                        </a:spcAft>
                      </a:pPr>
                      <a:r>
                        <a:rPr lang="es-EC" sz="1200" dirty="0">
                          <a:effectLst/>
                        </a:rPr>
                        <a:t>C-201</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spcAft>
                          <a:spcPts val="0"/>
                        </a:spcAft>
                      </a:pPr>
                      <a:r>
                        <a:rPr lang="es-EC" sz="1200" dirty="0">
                          <a:effectLst/>
                        </a:rPr>
                        <a:t>Consideración aptitudes de los miembros del equipo auditor</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2429065761"/>
                  </a:ext>
                </a:extLst>
              </a:tr>
              <a:tr h="536548">
                <a:tc>
                  <a:txBody>
                    <a:bodyPr/>
                    <a:lstStyle/>
                    <a:p>
                      <a:pPr algn="ctr">
                        <a:spcAft>
                          <a:spcPts val="0"/>
                        </a:spcAft>
                      </a:pPr>
                      <a:r>
                        <a:rPr lang="es-EC" sz="1200" dirty="0">
                          <a:effectLst/>
                        </a:rPr>
                        <a:t>C-202</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dirty="0">
                          <a:effectLst/>
                        </a:rPr>
                        <a:t>Define roles y responsabilidades de miembros del equipo auditor</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1,73</a:t>
                      </a:r>
                      <a:endParaRPr lang="es-EC" sz="1200">
                        <a:effectLst/>
                      </a:endParaRPr>
                    </a:p>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1,73</a:t>
                      </a:r>
                      <a:endParaRPr lang="es-EC" sz="1200">
                        <a:effectLst/>
                      </a:endParaRPr>
                    </a:p>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dirty="0">
                          <a:effectLst/>
                        </a:rPr>
                        <a:t>✓</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2647325904"/>
                  </a:ext>
                </a:extLst>
              </a:tr>
              <a:tr h="576230">
                <a:tc>
                  <a:txBody>
                    <a:bodyPr/>
                    <a:lstStyle/>
                    <a:p>
                      <a:pPr algn="ctr">
                        <a:spcAft>
                          <a:spcPts val="0"/>
                        </a:spcAft>
                      </a:pPr>
                      <a:r>
                        <a:rPr lang="es-EC" sz="1200" dirty="0">
                          <a:effectLst/>
                        </a:rPr>
                        <a:t>C-203</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Controla competencias de los miembros del equipo auditor</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2094646720"/>
                  </a:ext>
                </a:extLst>
              </a:tr>
              <a:tr h="417970">
                <a:tc>
                  <a:txBody>
                    <a:bodyPr/>
                    <a:lstStyle/>
                    <a:p>
                      <a:pPr algn="ctr">
                        <a:spcAft>
                          <a:spcPts val="0"/>
                        </a:spcAft>
                      </a:pPr>
                      <a:r>
                        <a:rPr lang="es-EC" sz="1200" dirty="0">
                          <a:effectLst/>
                        </a:rPr>
                        <a:t>C-204</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Monitoreo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408945813"/>
                  </a:ext>
                </a:extLst>
              </a:tr>
              <a:tr h="576230">
                <a:tc>
                  <a:txBody>
                    <a:bodyPr/>
                    <a:lstStyle/>
                    <a:p>
                      <a:pPr algn="ctr">
                        <a:spcAft>
                          <a:spcPts val="0"/>
                        </a:spcAft>
                      </a:pPr>
                      <a:r>
                        <a:rPr lang="es-EC" sz="1200" dirty="0">
                          <a:effectLst/>
                        </a:rPr>
                        <a:t>C-205</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Verificación de cumplimiento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2</a:t>
                      </a:r>
                      <a:endParaRPr lang="es-EC" sz="1200">
                        <a:effectLst/>
                      </a:endParaRPr>
                    </a:p>
                    <a:p>
                      <a:pPr algn="ctr">
                        <a:spcAft>
                          <a:spcPts val="0"/>
                        </a:spcAft>
                      </a:pPr>
                      <a:r>
                        <a:rPr lang="es-ES_tradnl" sz="1200">
                          <a:effectLst/>
                        </a:rPr>
                        <a:t> </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633978304"/>
                  </a:ext>
                </a:extLst>
              </a:tr>
              <a:tr h="417970">
                <a:tc>
                  <a:txBody>
                    <a:bodyPr/>
                    <a:lstStyle/>
                    <a:p>
                      <a:pPr algn="ctr">
                        <a:spcAft>
                          <a:spcPts val="0"/>
                        </a:spcAft>
                      </a:pPr>
                      <a:r>
                        <a:rPr lang="es-EC" sz="1200" dirty="0">
                          <a:effectLst/>
                        </a:rPr>
                        <a:t>C-206</a:t>
                      </a:r>
                      <a:endParaRPr lang="es-EC" sz="1200"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just">
                        <a:spcAft>
                          <a:spcPts val="0"/>
                        </a:spcAft>
                      </a:pPr>
                      <a:r>
                        <a:rPr lang="es-EC" sz="1200">
                          <a:effectLst/>
                        </a:rPr>
                        <a:t>Gestionar registros del programa de auditoría</a:t>
                      </a:r>
                      <a:endParaRPr lang="es-EC" sz="1200">
                        <a:effectLst/>
                        <a:latin typeface="Times New Roman" panose="02020603050405020304" pitchFamily="18" charset="0"/>
                        <a:ea typeface="Times New Roman" panose="02020603050405020304" pitchFamily="18" charset="0"/>
                      </a:endParaRPr>
                    </a:p>
                  </a:txBody>
                  <a:tcPr marL="54067" marR="54067" marT="54067" marB="54067"/>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0,31</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0,31</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a:effectLst/>
                        </a:rPr>
                        <a:t>0,31</a:t>
                      </a:r>
                      <a:endParaRPr lang="es-EC" sz="120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92416231"/>
                  </a:ext>
                </a:extLst>
              </a:tr>
              <a:tr h="256672">
                <a:tc gridSpan="2">
                  <a:txBody>
                    <a:bodyPr/>
                    <a:lstStyle/>
                    <a:p>
                      <a:pPr marL="180340" algn="ctr">
                        <a:spcAft>
                          <a:spcPts val="0"/>
                        </a:spcAft>
                      </a:pPr>
                      <a:r>
                        <a:rPr lang="es-EC" sz="1200" b="1" dirty="0">
                          <a:effectLst/>
                        </a:rPr>
                        <a:t>Sumatorio Parcial del Riesgo</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hMerge="1">
                  <a:txBody>
                    <a:bodyPr/>
                    <a:lstStyle/>
                    <a:p>
                      <a:endParaRPr lang="es-EC"/>
                    </a:p>
                  </a:txBody>
                  <a:tcPr/>
                </a:tc>
                <a:tc>
                  <a:txBody>
                    <a:bodyPr/>
                    <a:lstStyle/>
                    <a:p>
                      <a:pPr algn="ctr">
                        <a:spcAft>
                          <a:spcPts val="0"/>
                        </a:spcAft>
                      </a:pPr>
                      <a:r>
                        <a:rPr lang="es-ES_tradnl" sz="1200" b="1" dirty="0">
                          <a:effectLst/>
                        </a:rPr>
                        <a:t>0</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b="1" dirty="0">
                          <a:effectLst/>
                        </a:rPr>
                        <a:t>2,03</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b="1" dirty="0">
                          <a:effectLst/>
                        </a:rPr>
                        <a:t>4,03</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tc>
                  <a:txBody>
                    <a:bodyPr/>
                    <a:lstStyle/>
                    <a:p>
                      <a:pPr algn="ctr">
                        <a:spcAft>
                          <a:spcPts val="0"/>
                        </a:spcAft>
                      </a:pPr>
                      <a:r>
                        <a:rPr lang="es-ES_tradnl" sz="1200" b="1" dirty="0">
                          <a:effectLst/>
                        </a:rPr>
                        <a:t>0,31</a:t>
                      </a:r>
                      <a:endParaRPr lang="es-EC" sz="1200" b="1" dirty="0">
                        <a:effectLst/>
                        <a:latin typeface="Times New Roman" panose="02020603050405020304" pitchFamily="18" charset="0"/>
                        <a:ea typeface="Times New Roman" panose="02020603050405020304" pitchFamily="18" charset="0"/>
                      </a:endParaRPr>
                    </a:p>
                  </a:txBody>
                  <a:tcPr marL="54067" marR="54067" marT="54067" marB="54067" anchor="ctr"/>
                </a:tc>
                <a:extLst>
                  <a:ext uri="{0D108BD9-81ED-4DB2-BD59-A6C34878D82A}">
                    <a16:rowId xmlns:a16="http://schemas.microsoft.com/office/drawing/2014/main" val="3883634276"/>
                  </a:ext>
                </a:extLst>
              </a:tr>
            </a:tbl>
          </a:graphicData>
        </a:graphic>
      </p:graphicFrame>
    </p:spTree>
    <p:extLst>
      <p:ext uri="{BB962C8B-B14F-4D97-AF65-F5344CB8AC3E}">
        <p14:creationId xmlns:p14="http://schemas.microsoft.com/office/powerpoint/2010/main" val="16297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Cuantificación del RI</a:t>
            </a:r>
            <a:r>
              <a:rPr lang="es-EC" sz="4000" dirty="0" smtClean="0"/>
              <a:t> – Etapa III &amp; IV</a:t>
            </a:r>
            <a:endParaRPr lang="es-EC" sz="4000" dirty="0"/>
          </a:p>
        </p:txBody>
      </p:sp>
      <p:graphicFrame>
        <p:nvGraphicFramePr>
          <p:cNvPr id="4" name="Tabla 3"/>
          <p:cNvGraphicFramePr>
            <a:graphicFrameLocks noGrp="1"/>
          </p:cNvGraphicFramePr>
          <p:nvPr>
            <p:extLst>
              <p:ext uri="{D42A27DB-BD31-4B8C-83A1-F6EECF244321}">
                <p14:modId xmlns:p14="http://schemas.microsoft.com/office/powerpoint/2010/main" val="789103689"/>
              </p:ext>
            </p:extLst>
          </p:nvPr>
        </p:nvGraphicFramePr>
        <p:xfrm>
          <a:off x="688930" y="2118129"/>
          <a:ext cx="5437550" cy="3576924"/>
        </p:xfrm>
        <a:graphic>
          <a:graphicData uri="http://schemas.openxmlformats.org/drawingml/2006/table">
            <a:tbl>
              <a:tblPr>
                <a:tableStyleId>{BC89EF96-8CEA-46FF-86C4-4CE0E7609802}</a:tableStyleId>
              </a:tblPr>
              <a:tblGrid>
                <a:gridCol w="631183">
                  <a:extLst>
                    <a:ext uri="{9D8B030D-6E8A-4147-A177-3AD203B41FA5}">
                      <a16:colId xmlns:a16="http://schemas.microsoft.com/office/drawing/2014/main" val="2883770689"/>
                    </a:ext>
                  </a:extLst>
                </a:gridCol>
                <a:gridCol w="1699806">
                  <a:extLst>
                    <a:ext uri="{9D8B030D-6E8A-4147-A177-3AD203B41FA5}">
                      <a16:colId xmlns:a16="http://schemas.microsoft.com/office/drawing/2014/main" val="2306523615"/>
                    </a:ext>
                  </a:extLst>
                </a:gridCol>
                <a:gridCol w="701855">
                  <a:extLst>
                    <a:ext uri="{9D8B030D-6E8A-4147-A177-3AD203B41FA5}">
                      <a16:colId xmlns:a16="http://schemas.microsoft.com/office/drawing/2014/main" val="1326366389"/>
                    </a:ext>
                  </a:extLst>
                </a:gridCol>
                <a:gridCol w="709775">
                  <a:extLst>
                    <a:ext uri="{9D8B030D-6E8A-4147-A177-3AD203B41FA5}">
                      <a16:colId xmlns:a16="http://schemas.microsoft.com/office/drawing/2014/main" val="3187951591"/>
                    </a:ext>
                  </a:extLst>
                </a:gridCol>
                <a:gridCol w="750595">
                  <a:extLst>
                    <a:ext uri="{9D8B030D-6E8A-4147-A177-3AD203B41FA5}">
                      <a16:colId xmlns:a16="http://schemas.microsoft.com/office/drawing/2014/main" val="3710815505"/>
                    </a:ext>
                  </a:extLst>
                </a:gridCol>
                <a:gridCol w="944336">
                  <a:extLst>
                    <a:ext uri="{9D8B030D-6E8A-4147-A177-3AD203B41FA5}">
                      <a16:colId xmlns:a16="http://schemas.microsoft.com/office/drawing/2014/main" val="3461438974"/>
                    </a:ext>
                  </a:extLst>
                </a:gridCol>
              </a:tblGrid>
              <a:tr h="310484">
                <a:tc gridSpan="6">
                  <a:txBody>
                    <a:bodyPr/>
                    <a:lstStyle/>
                    <a:p>
                      <a:pPr marL="180340" algn="ctr">
                        <a:spcAft>
                          <a:spcPts val="0"/>
                        </a:spcAft>
                      </a:pPr>
                      <a:r>
                        <a:rPr lang="es-EC" sz="1200" b="1" dirty="0" smtClean="0">
                          <a:effectLst/>
                        </a:rPr>
                        <a:t>Obtención de Información</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70344151"/>
                  </a:ext>
                </a:extLst>
              </a:tr>
              <a:tr h="279400">
                <a:tc gridSpan="2">
                  <a:txBody>
                    <a:bodyPr/>
                    <a:lstStyle/>
                    <a:p>
                      <a:pPr marL="180340" algn="ctr">
                        <a:spcAft>
                          <a:spcPts val="0"/>
                        </a:spcAft>
                      </a:pPr>
                      <a:r>
                        <a:rPr lang="es-EC" sz="1200" b="1">
                          <a:effectLst/>
                        </a:rPr>
                        <a:t>Metodología</a:t>
                      </a:r>
                      <a:endParaRPr lang="es-EC" sz="1200" b="1">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rowSpan="2">
                  <a:txBody>
                    <a:bodyPr/>
                    <a:lstStyle/>
                    <a:p>
                      <a:pPr algn="ctr">
                        <a:spcAft>
                          <a:spcPts val="0"/>
                        </a:spcAft>
                      </a:pPr>
                      <a:r>
                        <a:rPr lang="es-EC" sz="1200" b="1" dirty="0">
                          <a:effectLst/>
                        </a:rPr>
                        <a:t>ISO 19011</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dirty="0">
                          <a:effectLst/>
                        </a:rPr>
                        <a:t>ISACA - ITAF</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l">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58284484"/>
                  </a:ext>
                </a:extLst>
              </a:tr>
              <a:tr h="279400">
                <a:tc>
                  <a:txBody>
                    <a:bodyPr/>
                    <a:lstStyle/>
                    <a:p>
                      <a:pPr algn="ct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marL="180340"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970059334"/>
                  </a:ext>
                </a:extLst>
              </a:tr>
              <a:tr h="0">
                <a:tc>
                  <a:txBody>
                    <a:bodyPr/>
                    <a:lstStyle/>
                    <a:p>
                      <a:pPr algn="l">
                        <a:spcAft>
                          <a:spcPts val="0"/>
                        </a:spcAft>
                      </a:pPr>
                      <a:r>
                        <a:rPr lang="es-EC" sz="1200">
                          <a:effectLst/>
                        </a:rPr>
                        <a:t>C-301</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Recolección y verificación de evidencia de auditoría</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44955809"/>
                  </a:ext>
                </a:extLst>
              </a:tr>
              <a:tr h="0">
                <a:tc>
                  <a:txBody>
                    <a:bodyPr/>
                    <a:lstStyle/>
                    <a:p>
                      <a:pPr algn="l">
                        <a:spcAft>
                          <a:spcPts val="0"/>
                        </a:spcAft>
                      </a:pPr>
                      <a:r>
                        <a:rPr lang="es-EC" sz="1200">
                          <a:effectLst/>
                        </a:rPr>
                        <a:t>C-302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Materialidad durante el proceso de auditoría</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3,2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3,2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356186084"/>
                  </a:ext>
                </a:extLst>
              </a:tr>
              <a:tr h="0">
                <a:tc>
                  <a:txBody>
                    <a:bodyPr/>
                    <a:lstStyle/>
                    <a:p>
                      <a:pPr algn="l">
                        <a:spcAft>
                          <a:spcPts val="0"/>
                        </a:spcAft>
                      </a:pPr>
                      <a:r>
                        <a:rPr lang="es-EC" sz="1200">
                          <a:effectLst/>
                        </a:rPr>
                        <a:t>C-303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Toma de acciones frente a riesgos y fraudes relativos a los objetivos</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4,53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2769134362"/>
                  </a:ext>
                </a:extLst>
              </a:tr>
              <a:tr h="0">
                <a:tc>
                  <a:txBody>
                    <a:bodyPr/>
                    <a:lstStyle/>
                    <a:p>
                      <a:pPr algn="l">
                        <a:spcAft>
                          <a:spcPts val="0"/>
                        </a:spcAft>
                      </a:pPr>
                      <a:r>
                        <a:rPr lang="es-EC" sz="1200">
                          <a:effectLst/>
                        </a:rPr>
                        <a:t>C-304</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Monitoreo y seguimiento de actividades</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0,82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0,82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0,82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2684793652"/>
                  </a:ext>
                </a:extLst>
              </a:tr>
              <a:tr h="279400">
                <a:tc gridSpan="2">
                  <a:txBody>
                    <a:bodyPr/>
                    <a:lstStyle/>
                    <a:p>
                      <a:pPr marL="180340" algn="ctr">
                        <a:spcAft>
                          <a:spcPts val="0"/>
                        </a:spcAft>
                      </a:pPr>
                      <a:r>
                        <a:rPr lang="es-EC" sz="1200" b="1" dirty="0">
                          <a:effectLst/>
                        </a:rPr>
                        <a:t>Sumatorio Parcial del Riesgo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hMerge="1">
                  <a:txBody>
                    <a:bodyPr/>
                    <a:lstStyle/>
                    <a:p>
                      <a:endParaRPr lang="es-EC"/>
                    </a:p>
                  </a:txBody>
                  <a:tcPr/>
                </a:tc>
                <a:tc>
                  <a:txBody>
                    <a:bodyPr/>
                    <a:lstStyle/>
                    <a:p>
                      <a:pPr algn="ctr">
                        <a:spcAft>
                          <a:spcPts val="0"/>
                        </a:spcAft>
                      </a:pPr>
                      <a:r>
                        <a:rPr lang="es-ES_tradnl" sz="1200" b="1" dirty="0">
                          <a:effectLst/>
                        </a:rPr>
                        <a:t>4,02</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b="1" dirty="0">
                          <a:effectLst/>
                        </a:rPr>
                        <a:t>0</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b="1" dirty="0">
                          <a:effectLst/>
                        </a:rPr>
                        <a:t>0,82</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b="1" dirty="0">
                          <a:effectLst/>
                        </a:rPr>
                        <a:t>8,55</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71718672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35571620"/>
              </p:ext>
            </p:extLst>
          </p:nvPr>
        </p:nvGraphicFramePr>
        <p:xfrm>
          <a:off x="6348657" y="2364811"/>
          <a:ext cx="5399998" cy="3083560"/>
        </p:xfrm>
        <a:graphic>
          <a:graphicData uri="http://schemas.openxmlformats.org/drawingml/2006/table">
            <a:tbl>
              <a:tblPr>
                <a:tableStyleId>{BC89EF96-8CEA-46FF-86C4-4CE0E7609802}</a:tableStyleId>
              </a:tblPr>
              <a:tblGrid>
                <a:gridCol w="626822">
                  <a:extLst>
                    <a:ext uri="{9D8B030D-6E8A-4147-A177-3AD203B41FA5}">
                      <a16:colId xmlns:a16="http://schemas.microsoft.com/office/drawing/2014/main" val="1341342549"/>
                    </a:ext>
                  </a:extLst>
                </a:gridCol>
                <a:gridCol w="1688072">
                  <a:extLst>
                    <a:ext uri="{9D8B030D-6E8A-4147-A177-3AD203B41FA5}">
                      <a16:colId xmlns:a16="http://schemas.microsoft.com/office/drawing/2014/main" val="2911020188"/>
                    </a:ext>
                  </a:extLst>
                </a:gridCol>
                <a:gridCol w="697006">
                  <a:extLst>
                    <a:ext uri="{9D8B030D-6E8A-4147-A177-3AD203B41FA5}">
                      <a16:colId xmlns:a16="http://schemas.microsoft.com/office/drawing/2014/main" val="742074437"/>
                    </a:ext>
                  </a:extLst>
                </a:gridCol>
                <a:gridCol w="753276">
                  <a:extLst>
                    <a:ext uri="{9D8B030D-6E8A-4147-A177-3AD203B41FA5}">
                      <a16:colId xmlns:a16="http://schemas.microsoft.com/office/drawing/2014/main" val="415251310"/>
                    </a:ext>
                  </a:extLst>
                </a:gridCol>
                <a:gridCol w="697006">
                  <a:extLst>
                    <a:ext uri="{9D8B030D-6E8A-4147-A177-3AD203B41FA5}">
                      <a16:colId xmlns:a16="http://schemas.microsoft.com/office/drawing/2014/main" val="1917204036"/>
                    </a:ext>
                  </a:extLst>
                </a:gridCol>
                <a:gridCol w="937816">
                  <a:extLst>
                    <a:ext uri="{9D8B030D-6E8A-4147-A177-3AD203B41FA5}">
                      <a16:colId xmlns:a16="http://schemas.microsoft.com/office/drawing/2014/main" val="94042696"/>
                    </a:ext>
                  </a:extLst>
                </a:gridCol>
              </a:tblGrid>
              <a:tr h="279400">
                <a:tc gridSpan="6">
                  <a:txBody>
                    <a:bodyPr/>
                    <a:lstStyle/>
                    <a:p>
                      <a:pPr marL="180340" algn="ctr">
                        <a:spcAft>
                          <a:spcPts val="0"/>
                        </a:spcAft>
                      </a:pPr>
                      <a:r>
                        <a:rPr lang="es-EC" sz="1200" b="1" dirty="0">
                          <a:effectLst/>
                        </a:rPr>
                        <a:t>Análisis, clasificación y evaluación de información</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0932405"/>
                  </a:ext>
                </a:extLst>
              </a:tr>
              <a:tr h="279400">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hMerge="1">
                  <a:txBody>
                    <a:bodyPr/>
                    <a:lstStyle/>
                    <a:p>
                      <a:endParaRPr lang="es-EC"/>
                    </a:p>
                  </a:txBody>
                  <a:tcPr/>
                </a:tc>
                <a:tc rowSpan="2">
                  <a:txBody>
                    <a:bodyPr/>
                    <a:lstStyle/>
                    <a:p>
                      <a:pPr algn="ctr">
                        <a:spcAft>
                          <a:spcPts val="0"/>
                        </a:spcAft>
                      </a:pPr>
                      <a:r>
                        <a:rPr lang="es-EC" sz="1200" b="1">
                          <a:effectLst/>
                        </a:rPr>
                        <a:t>ISO 19011</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201232788"/>
                  </a:ext>
                </a:extLst>
              </a:tr>
              <a:tr h="279400">
                <a:tc>
                  <a:txBody>
                    <a:bodyPr/>
                    <a:lstStyle/>
                    <a:p>
                      <a:pPr algn="ct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C" sz="1200" b="1" dirty="0">
                          <a:effectLst/>
                        </a:rPr>
                        <a:t>Característica/Variable</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064866356"/>
                  </a:ext>
                </a:extLst>
              </a:tr>
              <a:tr h="0">
                <a:tc>
                  <a:txBody>
                    <a:bodyPr/>
                    <a:lstStyle/>
                    <a:p>
                      <a:pPr algn="ctr">
                        <a:spcAft>
                          <a:spcPts val="0"/>
                        </a:spcAft>
                      </a:pPr>
                      <a:r>
                        <a:rPr lang="es-EC" sz="1200">
                          <a:effectLst/>
                        </a:rPr>
                        <a:t>C-401</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dirty="0">
                          <a:effectLst/>
                        </a:rPr>
                        <a:t>Revisión de documentación en la auditoría de TI</a:t>
                      </a:r>
                      <a:endParaRPr lang="es-EC" sz="12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4,15</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2283543525"/>
                  </a:ext>
                </a:extLst>
              </a:tr>
              <a:tr h="0">
                <a:tc>
                  <a:txBody>
                    <a:bodyPr/>
                    <a:lstStyle/>
                    <a:p>
                      <a:pPr algn="ctr">
                        <a:spcAft>
                          <a:spcPts val="0"/>
                        </a:spcAft>
                      </a:pPr>
                      <a:r>
                        <a:rPr lang="es-EC" sz="1200">
                          <a:effectLst/>
                        </a:rPr>
                        <a:t>C-402</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Gestión de eventos del programa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0,95</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0,95</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899221001"/>
                  </a:ext>
                </a:extLst>
              </a:tr>
              <a:tr h="0">
                <a:tc>
                  <a:txBody>
                    <a:bodyPr/>
                    <a:lstStyle/>
                    <a:p>
                      <a:pPr algn="ctr">
                        <a:spcAft>
                          <a:spcPts val="0"/>
                        </a:spcAft>
                      </a:pPr>
                      <a:r>
                        <a:rPr lang="es-EC" sz="1200">
                          <a:effectLst/>
                        </a:rPr>
                        <a:t>C-403</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just">
                        <a:spcAft>
                          <a:spcPts val="0"/>
                        </a:spcAft>
                      </a:pPr>
                      <a:r>
                        <a:rPr lang="es-EC" sz="1200">
                          <a:effectLst/>
                        </a:rPr>
                        <a:t>Supervisión y revisión del programa de auditoría</a:t>
                      </a:r>
                      <a:endParaRPr lang="es-EC" sz="12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200">
                          <a:effectLst/>
                        </a:rPr>
                        <a:t>2,46</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2515963935"/>
                  </a:ext>
                </a:extLst>
              </a:tr>
              <a:tr h="279400">
                <a:tc gridSpan="2">
                  <a:txBody>
                    <a:bodyPr/>
                    <a:lstStyle/>
                    <a:p>
                      <a:pPr marL="180340" algn="ctr">
                        <a:spcAft>
                          <a:spcPts val="0"/>
                        </a:spcAft>
                      </a:pPr>
                      <a:r>
                        <a:rPr lang="es-EC" sz="1200" b="1" dirty="0">
                          <a:effectLst/>
                        </a:rPr>
                        <a:t>Sumatorio Parcial del Riesgo</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hMerge="1">
                  <a:txBody>
                    <a:bodyPr/>
                    <a:lstStyle/>
                    <a:p>
                      <a:endParaRPr lang="es-EC"/>
                    </a:p>
                  </a:txBody>
                  <a:tcPr/>
                </a:tc>
                <a:tc>
                  <a:txBody>
                    <a:bodyPr/>
                    <a:lstStyle/>
                    <a:p>
                      <a:pPr algn="ctr">
                        <a:spcAft>
                          <a:spcPts val="0"/>
                        </a:spcAft>
                      </a:pPr>
                      <a:r>
                        <a:rPr lang="es-ES_tradnl" sz="1200" b="1" dirty="0">
                          <a:effectLst/>
                        </a:rPr>
                        <a:t>6,61</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b="1" dirty="0">
                          <a:effectLst/>
                        </a:rPr>
                        <a:t>0,95</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200" b="1" dirty="0">
                          <a:effectLst/>
                        </a:rPr>
                        <a:t>0,95</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S_tradnl" sz="1200" b="1" dirty="0">
                          <a:effectLst/>
                        </a:rPr>
                        <a:t>0</a:t>
                      </a:r>
                      <a:endParaRPr lang="es-EC" sz="12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120627193"/>
                  </a:ext>
                </a:extLst>
              </a:tr>
            </a:tbl>
          </a:graphicData>
        </a:graphic>
      </p:graphicFrame>
    </p:spTree>
    <p:extLst>
      <p:ext uri="{BB962C8B-B14F-4D97-AF65-F5344CB8AC3E}">
        <p14:creationId xmlns:p14="http://schemas.microsoft.com/office/powerpoint/2010/main" val="64780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Cuantificación del RI</a:t>
            </a:r>
            <a:r>
              <a:rPr lang="es-EC" sz="4000" dirty="0" smtClean="0"/>
              <a:t> – Etapa V</a:t>
            </a:r>
            <a:endParaRPr lang="es-EC" sz="4000" dirty="0"/>
          </a:p>
        </p:txBody>
      </p:sp>
      <p:graphicFrame>
        <p:nvGraphicFramePr>
          <p:cNvPr id="4" name="Tabla 3"/>
          <p:cNvGraphicFramePr>
            <a:graphicFrameLocks noGrp="1"/>
          </p:cNvGraphicFramePr>
          <p:nvPr>
            <p:extLst>
              <p:ext uri="{D42A27DB-BD31-4B8C-83A1-F6EECF244321}">
                <p14:modId xmlns:p14="http://schemas.microsoft.com/office/powerpoint/2010/main" val="2274456801"/>
              </p:ext>
            </p:extLst>
          </p:nvPr>
        </p:nvGraphicFramePr>
        <p:xfrm>
          <a:off x="2846080" y="1943791"/>
          <a:ext cx="6560800" cy="4090780"/>
        </p:xfrm>
        <a:graphic>
          <a:graphicData uri="http://schemas.openxmlformats.org/drawingml/2006/table">
            <a:tbl>
              <a:tblPr>
                <a:tableStyleId>{BC89EF96-8CEA-46FF-86C4-4CE0E7609802}</a:tableStyleId>
              </a:tblPr>
              <a:tblGrid>
                <a:gridCol w="761568">
                  <a:extLst>
                    <a:ext uri="{9D8B030D-6E8A-4147-A177-3AD203B41FA5}">
                      <a16:colId xmlns:a16="http://schemas.microsoft.com/office/drawing/2014/main" val="28239884"/>
                    </a:ext>
                  </a:extLst>
                </a:gridCol>
                <a:gridCol w="2050940">
                  <a:extLst>
                    <a:ext uri="{9D8B030D-6E8A-4147-A177-3AD203B41FA5}">
                      <a16:colId xmlns:a16="http://schemas.microsoft.com/office/drawing/2014/main" val="4113635827"/>
                    </a:ext>
                  </a:extLst>
                </a:gridCol>
                <a:gridCol w="846841">
                  <a:extLst>
                    <a:ext uri="{9D8B030D-6E8A-4147-A177-3AD203B41FA5}">
                      <a16:colId xmlns:a16="http://schemas.microsoft.com/office/drawing/2014/main" val="2873772692"/>
                    </a:ext>
                  </a:extLst>
                </a:gridCol>
                <a:gridCol w="856396">
                  <a:extLst>
                    <a:ext uri="{9D8B030D-6E8A-4147-A177-3AD203B41FA5}">
                      <a16:colId xmlns:a16="http://schemas.microsoft.com/office/drawing/2014/main" val="1403471943"/>
                    </a:ext>
                  </a:extLst>
                </a:gridCol>
                <a:gridCol w="905646">
                  <a:extLst>
                    <a:ext uri="{9D8B030D-6E8A-4147-A177-3AD203B41FA5}">
                      <a16:colId xmlns:a16="http://schemas.microsoft.com/office/drawing/2014/main" val="1946008413"/>
                    </a:ext>
                  </a:extLst>
                </a:gridCol>
                <a:gridCol w="1139409">
                  <a:extLst>
                    <a:ext uri="{9D8B030D-6E8A-4147-A177-3AD203B41FA5}">
                      <a16:colId xmlns:a16="http://schemas.microsoft.com/office/drawing/2014/main" val="1256492541"/>
                    </a:ext>
                  </a:extLst>
                </a:gridCol>
              </a:tblGrid>
              <a:tr h="268450">
                <a:tc gridSpan="6">
                  <a:txBody>
                    <a:bodyPr/>
                    <a:lstStyle/>
                    <a:p>
                      <a:pPr marL="180340" algn="ctr">
                        <a:spcAft>
                          <a:spcPts val="0"/>
                        </a:spcAft>
                      </a:pPr>
                      <a:r>
                        <a:rPr lang="es-EC" sz="1200" b="1">
                          <a:effectLst/>
                        </a:rPr>
                        <a:t>Informe, desarrollo y presentación del informe final</a:t>
                      </a:r>
                      <a:endParaRPr lang="es-EC" sz="1200" b="1">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2860202"/>
                  </a:ext>
                </a:extLst>
              </a:tr>
              <a:tr h="268450">
                <a:tc gridSpan="2">
                  <a:txBody>
                    <a:bodyPr/>
                    <a:lstStyle/>
                    <a:p>
                      <a:pPr marL="180340" algn="ctr">
                        <a:spcAft>
                          <a:spcPts val="0"/>
                        </a:spcAft>
                      </a:pPr>
                      <a:r>
                        <a:rPr lang="es-EC" sz="1200" b="1" dirty="0">
                          <a:effectLst/>
                        </a:rPr>
                        <a:t>Metodología</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hMerge="1">
                  <a:txBody>
                    <a:bodyPr/>
                    <a:lstStyle/>
                    <a:p>
                      <a:endParaRPr lang="es-EC"/>
                    </a:p>
                  </a:txBody>
                  <a:tcPr/>
                </a:tc>
                <a:tc rowSpan="2">
                  <a:txBody>
                    <a:bodyPr/>
                    <a:lstStyle/>
                    <a:p>
                      <a:pPr algn="ctr">
                        <a:spcAft>
                          <a:spcPts val="0"/>
                        </a:spcAft>
                      </a:pPr>
                      <a:r>
                        <a:rPr lang="es-EC" sz="1200" b="1">
                          <a:effectLst/>
                        </a:rPr>
                        <a:t>ISO 19011</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ISACA - ITAF</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ISSAI 5300</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tc rowSpan="2">
                  <a:txBody>
                    <a:bodyPr/>
                    <a:lstStyle/>
                    <a:p>
                      <a:pPr algn="ctr">
                        <a:spcAft>
                          <a:spcPts val="0"/>
                        </a:spcAft>
                      </a:pPr>
                      <a:r>
                        <a:rPr lang="es-EC" sz="1200" b="1">
                          <a:effectLst/>
                        </a:rPr>
                        <a:t>IIA’s  Audit Guides</a:t>
                      </a:r>
                      <a:endParaRPr lang="es-EC" sz="1200" b="1">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2308978556"/>
                  </a:ext>
                </a:extLst>
              </a:tr>
              <a:tr h="268450">
                <a:tc>
                  <a:txBody>
                    <a:bodyPr/>
                    <a:lstStyle/>
                    <a:p>
                      <a:pPr algn="ctr">
                        <a:spcAft>
                          <a:spcPts val="0"/>
                        </a:spcAft>
                      </a:pPr>
                      <a:r>
                        <a:rPr lang="es-EC" sz="1200" b="1" dirty="0">
                          <a:effectLst/>
                        </a:rPr>
                        <a:t>Código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C" sz="1200" b="1" dirty="0">
                          <a:effectLst/>
                        </a:rPr>
                        <a:t>Característica</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85419805"/>
                  </a:ext>
                </a:extLst>
              </a:tr>
              <a:tr h="432452">
                <a:tc>
                  <a:txBody>
                    <a:bodyPr/>
                    <a:lstStyle/>
                    <a:p>
                      <a:pPr algn="ctr">
                        <a:spcAft>
                          <a:spcPts val="0"/>
                        </a:spcAft>
                      </a:pPr>
                      <a:r>
                        <a:rPr lang="es-EC" sz="1200">
                          <a:effectLst/>
                        </a:rPr>
                        <a:t>C-501</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dirty="0">
                          <a:effectLst/>
                        </a:rPr>
                        <a:t>Contenido del informe de auditoría</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3,02</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3,02</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576838674"/>
                  </a:ext>
                </a:extLst>
              </a:tr>
              <a:tr h="432452">
                <a:tc>
                  <a:txBody>
                    <a:bodyPr/>
                    <a:lstStyle/>
                    <a:p>
                      <a:pPr algn="ctr">
                        <a:spcAft>
                          <a:spcPts val="0"/>
                        </a:spcAft>
                      </a:pPr>
                      <a:r>
                        <a:rPr lang="es-EC" sz="1200" dirty="0">
                          <a:effectLst/>
                        </a:rPr>
                        <a:t>C-502</a:t>
                      </a:r>
                      <a:endParaRPr lang="es-EC" sz="1200"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Gestión de criterios de evaluación del auditor</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4,28</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962742608"/>
                  </a:ext>
                </a:extLst>
              </a:tr>
              <a:tr h="479949">
                <a:tc>
                  <a:txBody>
                    <a:bodyPr/>
                    <a:lstStyle/>
                    <a:p>
                      <a:pPr algn="ctr">
                        <a:spcAft>
                          <a:spcPts val="0"/>
                        </a:spcAft>
                      </a:pPr>
                      <a:r>
                        <a:rPr lang="es-EC" sz="1200">
                          <a:effectLst/>
                        </a:rPr>
                        <a:t>C-503</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Concertación de conclusiones del proceso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5,31</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487245357"/>
                  </a:ext>
                </a:extLst>
              </a:tr>
              <a:tr h="432452">
                <a:tc>
                  <a:txBody>
                    <a:bodyPr/>
                    <a:lstStyle/>
                    <a:p>
                      <a:pPr algn="ctr">
                        <a:spcAft>
                          <a:spcPts val="0"/>
                        </a:spcAft>
                      </a:pPr>
                      <a:r>
                        <a:rPr lang="es-EC" sz="1200">
                          <a:effectLst/>
                        </a:rPr>
                        <a:t>C-504</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Preparación del reporte del proceso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4132871572"/>
                  </a:ext>
                </a:extLst>
              </a:tr>
              <a:tr h="458464">
                <a:tc>
                  <a:txBody>
                    <a:bodyPr/>
                    <a:lstStyle/>
                    <a:p>
                      <a:pPr algn="ctr">
                        <a:spcAft>
                          <a:spcPts val="0"/>
                        </a:spcAft>
                      </a:pPr>
                      <a:r>
                        <a:rPr lang="es-EC" sz="1200">
                          <a:effectLst/>
                        </a:rPr>
                        <a:t>C-505</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Gestión de resultados del programa de auditoría</a:t>
                      </a:r>
                      <a:endParaRPr lang="es-EC" sz="1200">
                        <a:effectLst/>
                        <a:latin typeface="Times New Roman" panose="02020603050405020304" pitchFamily="18" charset="0"/>
                        <a:ea typeface="Times New Roman" panose="02020603050405020304" pitchFamily="18" charset="0"/>
                      </a:endParaRPr>
                    </a:p>
                  </a:txBody>
                  <a:tcPr marL="58235" marR="58235" marT="58235" marB="58235"/>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3,37</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3,37</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4261802585"/>
                  </a:ext>
                </a:extLst>
              </a:tr>
              <a:tr h="462009">
                <a:tc>
                  <a:txBody>
                    <a:bodyPr/>
                    <a:lstStyle/>
                    <a:p>
                      <a:pPr algn="ctr">
                        <a:spcAft>
                          <a:spcPts val="0"/>
                        </a:spcAft>
                      </a:pPr>
                      <a:r>
                        <a:rPr lang="es-EC" sz="1200">
                          <a:effectLst/>
                        </a:rPr>
                        <a:t>C-506</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just">
                        <a:spcAft>
                          <a:spcPts val="0"/>
                        </a:spcAft>
                      </a:pPr>
                      <a:r>
                        <a:rPr lang="es-EC" sz="1200">
                          <a:effectLst/>
                        </a:rPr>
                        <a:t>Revisión y mejora continua del programa de auditoría </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0,69</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0,69</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a:effectLst/>
                        </a:rPr>
                        <a:t>0,69</a:t>
                      </a:r>
                      <a:endParaRPr lang="es-EC" sz="120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3371430204"/>
                  </a:ext>
                </a:extLst>
              </a:tr>
              <a:tr h="268450">
                <a:tc gridSpan="2">
                  <a:txBody>
                    <a:bodyPr/>
                    <a:lstStyle/>
                    <a:p>
                      <a:pPr marL="180340" algn="ctr">
                        <a:spcAft>
                          <a:spcPts val="0"/>
                        </a:spcAft>
                      </a:pPr>
                      <a:r>
                        <a:rPr lang="es-EC" sz="1200" b="1" dirty="0">
                          <a:effectLst/>
                        </a:rPr>
                        <a:t>Sumatorio Parcial del Riesgo</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hMerge="1">
                  <a:txBody>
                    <a:bodyPr/>
                    <a:lstStyle/>
                    <a:p>
                      <a:endParaRPr lang="es-EC"/>
                    </a:p>
                  </a:txBody>
                  <a:tcPr/>
                </a:tc>
                <a:tc>
                  <a:txBody>
                    <a:bodyPr/>
                    <a:lstStyle/>
                    <a:p>
                      <a:pPr algn="ctr">
                        <a:spcAft>
                          <a:spcPts val="0"/>
                        </a:spcAft>
                      </a:pPr>
                      <a:r>
                        <a:rPr lang="es-ES_tradnl" sz="1200" b="1" dirty="0">
                          <a:effectLst/>
                        </a:rPr>
                        <a:t>3,02</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9,37</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4,06</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tc>
                  <a:txBody>
                    <a:bodyPr/>
                    <a:lstStyle/>
                    <a:p>
                      <a:pPr algn="ctr">
                        <a:spcAft>
                          <a:spcPts val="0"/>
                        </a:spcAft>
                      </a:pPr>
                      <a:r>
                        <a:rPr lang="es-ES_tradnl" sz="1200" b="1" dirty="0">
                          <a:effectLst/>
                        </a:rPr>
                        <a:t>8</a:t>
                      </a:r>
                      <a:endParaRPr lang="es-EC" sz="1200" b="1" dirty="0">
                        <a:effectLst/>
                        <a:latin typeface="Times New Roman" panose="02020603050405020304" pitchFamily="18" charset="0"/>
                        <a:ea typeface="Times New Roman" panose="02020603050405020304" pitchFamily="18" charset="0"/>
                      </a:endParaRPr>
                    </a:p>
                  </a:txBody>
                  <a:tcPr marL="58235" marR="58235" marT="58235" marB="58235" anchor="ctr"/>
                </a:tc>
                <a:extLst>
                  <a:ext uri="{0D108BD9-81ED-4DB2-BD59-A6C34878D82A}">
                    <a16:rowId xmlns:a16="http://schemas.microsoft.com/office/drawing/2014/main" val="1289075684"/>
                  </a:ext>
                </a:extLst>
              </a:tr>
            </a:tbl>
          </a:graphicData>
        </a:graphic>
      </p:graphicFrame>
    </p:spTree>
    <p:extLst>
      <p:ext uri="{BB962C8B-B14F-4D97-AF65-F5344CB8AC3E}">
        <p14:creationId xmlns:p14="http://schemas.microsoft.com/office/powerpoint/2010/main" val="2550855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Niveles Totales RI – Metodologías AI</a:t>
            </a:r>
            <a:endParaRPr lang="es-EC" dirty="0"/>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3670796650"/>
              </p:ext>
            </p:extLst>
          </p:nvPr>
        </p:nvGraphicFramePr>
        <p:xfrm>
          <a:off x="2800441" y="2199709"/>
          <a:ext cx="5668010" cy="1234440"/>
        </p:xfrm>
        <a:graphic>
          <a:graphicData uri="http://schemas.openxmlformats.org/drawingml/2006/table">
            <a:tbl>
              <a:tblPr>
                <a:tableStyleId>{BC89EF96-8CEA-46FF-86C4-4CE0E7609802}</a:tableStyleId>
              </a:tblPr>
              <a:tblGrid>
                <a:gridCol w="1416685">
                  <a:extLst>
                    <a:ext uri="{9D8B030D-6E8A-4147-A177-3AD203B41FA5}">
                      <a16:colId xmlns:a16="http://schemas.microsoft.com/office/drawing/2014/main" val="918172849"/>
                    </a:ext>
                  </a:extLst>
                </a:gridCol>
                <a:gridCol w="1416685">
                  <a:extLst>
                    <a:ext uri="{9D8B030D-6E8A-4147-A177-3AD203B41FA5}">
                      <a16:colId xmlns:a16="http://schemas.microsoft.com/office/drawing/2014/main" val="3003391555"/>
                    </a:ext>
                  </a:extLst>
                </a:gridCol>
                <a:gridCol w="1417320">
                  <a:extLst>
                    <a:ext uri="{9D8B030D-6E8A-4147-A177-3AD203B41FA5}">
                      <a16:colId xmlns:a16="http://schemas.microsoft.com/office/drawing/2014/main" val="2649819414"/>
                    </a:ext>
                  </a:extLst>
                </a:gridCol>
                <a:gridCol w="1417320">
                  <a:extLst>
                    <a:ext uri="{9D8B030D-6E8A-4147-A177-3AD203B41FA5}">
                      <a16:colId xmlns:a16="http://schemas.microsoft.com/office/drawing/2014/main" val="3760740410"/>
                    </a:ext>
                  </a:extLst>
                </a:gridCol>
              </a:tblGrid>
              <a:tr h="175260">
                <a:tc gridSpan="4">
                  <a:txBody>
                    <a:bodyPr/>
                    <a:lstStyle/>
                    <a:p>
                      <a:pPr algn="ctr">
                        <a:spcAft>
                          <a:spcPts val="0"/>
                        </a:spcAft>
                      </a:pPr>
                      <a:r>
                        <a:rPr lang="es-EC" sz="1400" b="1" smtClean="0">
                          <a:effectLst/>
                        </a:rPr>
                        <a:t>Sumatorio Total – Cumplimiento Parámetros</a:t>
                      </a:r>
                      <a:endParaRPr lang="es-EC" sz="1400" b="1">
                        <a:effectLst/>
                        <a:latin typeface="Times New Roman" panose="02020603050405020304" pitchFamily="18" charset="0"/>
                        <a:ea typeface="Times New Roman" panose="02020603050405020304" pitchFamily="18" charset="0"/>
                      </a:endParaRPr>
                    </a:p>
                  </a:txBody>
                  <a:tcPr marL="63500" marR="63500" marT="63500" marB="6350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5683396"/>
                  </a:ext>
                </a:extLst>
              </a:tr>
              <a:tr h="0">
                <a:tc>
                  <a:txBody>
                    <a:bodyPr/>
                    <a:lstStyle/>
                    <a:p>
                      <a:pPr marL="180340" algn="ctr">
                        <a:spcAft>
                          <a:spcPts val="0"/>
                        </a:spcAft>
                      </a:pPr>
                      <a:r>
                        <a:rPr lang="es-EC" sz="1400" b="1" dirty="0">
                          <a:effectLst/>
                        </a:rPr>
                        <a:t>ISO 19011</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ISACA - ITAF</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ISSAI 5300</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IIA’s  Audit Guides</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914612979"/>
                  </a:ext>
                </a:extLst>
              </a:tr>
              <a:tr h="0">
                <a:tc>
                  <a:txBody>
                    <a:bodyPr/>
                    <a:lstStyle/>
                    <a:p>
                      <a:pPr algn="ctr">
                        <a:spcAft>
                          <a:spcPts val="0"/>
                        </a:spcAft>
                      </a:pPr>
                      <a:r>
                        <a:rPr lang="es-ES_tradnl" sz="1400">
                          <a:effectLst/>
                        </a:rPr>
                        <a:t>19</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dirty="0">
                          <a:effectLst/>
                        </a:rPr>
                        <a:t>17</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a:effectLst/>
                        </a:rPr>
                        <a:t>16</a:t>
                      </a:r>
                      <a:endParaRPr lang="es-EC" sz="14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a:spcAft>
                          <a:spcPts val="0"/>
                        </a:spcAft>
                      </a:pPr>
                      <a:r>
                        <a:rPr lang="es-ES_tradnl" sz="1400" dirty="0">
                          <a:effectLst/>
                        </a:rPr>
                        <a:t>17</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010678113"/>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02712301"/>
              </p:ext>
            </p:extLst>
          </p:nvPr>
        </p:nvGraphicFramePr>
        <p:xfrm>
          <a:off x="2800441" y="4120515"/>
          <a:ext cx="5668010" cy="1234440"/>
        </p:xfrm>
        <a:graphic>
          <a:graphicData uri="http://schemas.openxmlformats.org/drawingml/2006/table">
            <a:tbl>
              <a:tblPr>
                <a:tableStyleId>{BC89EF96-8CEA-46FF-86C4-4CE0E7609802}</a:tableStyleId>
              </a:tblPr>
              <a:tblGrid>
                <a:gridCol w="1416685">
                  <a:extLst>
                    <a:ext uri="{9D8B030D-6E8A-4147-A177-3AD203B41FA5}">
                      <a16:colId xmlns:a16="http://schemas.microsoft.com/office/drawing/2014/main" val="4121268584"/>
                    </a:ext>
                  </a:extLst>
                </a:gridCol>
                <a:gridCol w="1416685">
                  <a:extLst>
                    <a:ext uri="{9D8B030D-6E8A-4147-A177-3AD203B41FA5}">
                      <a16:colId xmlns:a16="http://schemas.microsoft.com/office/drawing/2014/main" val="3294518338"/>
                    </a:ext>
                  </a:extLst>
                </a:gridCol>
                <a:gridCol w="1417320">
                  <a:extLst>
                    <a:ext uri="{9D8B030D-6E8A-4147-A177-3AD203B41FA5}">
                      <a16:colId xmlns:a16="http://schemas.microsoft.com/office/drawing/2014/main" val="4246602138"/>
                    </a:ext>
                  </a:extLst>
                </a:gridCol>
                <a:gridCol w="1417320">
                  <a:extLst>
                    <a:ext uri="{9D8B030D-6E8A-4147-A177-3AD203B41FA5}">
                      <a16:colId xmlns:a16="http://schemas.microsoft.com/office/drawing/2014/main" val="1108579017"/>
                    </a:ext>
                  </a:extLst>
                </a:gridCol>
              </a:tblGrid>
              <a:tr h="175260">
                <a:tc gridSpan="4">
                  <a:txBody>
                    <a:bodyPr/>
                    <a:lstStyle/>
                    <a:p>
                      <a:pPr algn="ctr">
                        <a:spcAft>
                          <a:spcPts val="0"/>
                        </a:spcAft>
                      </a:pPr>
                      <a:r>
                        <a:rPr lang="es-EC" sz="1400" b="1" dirty="0">
                          <a:effectLst/>
                        </a:rPr>
                        <a:t>Nivel de Riesgo Inherente - Metodologías de Auditoría de TI</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79999804"/>
                  </a:ext>
                </a:extLst>
              </a:tr>
              <a:tr h="0">
                <a:tc>
                  <a:txBody>
                    <a:bodyPr/>
                    <a:lstStyle/>
                    <a:p>
                      <a:pPr marL="180340" algn="ctr">
                        <a:spcAft>
                          <a:spcPts val="0"/>
                        </a:spcAft>
                      </a:pPr>
                      <a:r>
                        <a:rPr lang="es-EC" sz="1400" b="1" dirty="0">
                          <a:effectLst/>
                        </a:rPr>
                        <a:t>ISO 19011</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ISACA - ITAF</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ISSAI 5300</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marL="180340" algn="ctr">
                        <a:spcAft>
                          <a:spcPts val="0"/>
                        </a:spcAft>
                      </a:pPr>
                      <a:r>
                        <a:rPr lang="es-EC" sz="1400" b="1" dirty="0">
                          <a:effectLst/>
                        </a:rPr>
                        <a:t>IIA’s  Audit Guides</a:t>
                      </a:r>
                      <a:endParaRPr lang="es-EC" sz="14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87583499"/>
                  </a:ext>
                </a:extLst>
              </a:tr>
              <a:tr h="187072">
                <a:tc>
                  <a:txBody>
                    <a:bodyPr/>
                    <a:lstStyle/>
                    <a:p>
                      <a:pPr algn="ctr">
                        <a:spcAft>
                          <a:spcPts val="0"/>
                        </a:spcAft>
                      </a:pPr>
                      <a:r>
                        <a:rPr lang="es-ES_tradnl" sz="1400" dirty="0">
                          <a:effectLst/>
                        </a:rPr>
                        <a:t>14,43</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400" dirty="0">
                          <a:effectLst/>
                        </a:rPr>
                        <a:t>15,35</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400" dirty="0">
                          <a:effectLst/>
                        </a:rPr>
                        <a:t>14.93</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spcAft>
                          <a:spcPts val="0"/>
                        </a:spcAft>
                      </a:pPr>
                      <a:r>
                        <a:rPr lang="es-ES_tradnl" sz="1400" dirty="0">
                          <a:effectLst/>
                        </a:rPr>
                        <a:t>16,86</a:t>
                      </a:r>
                      <a:endParaRPr lang="es-EC" sz="14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599088843"/>
                  </a:ext>
                </a:extLst>
              </a:tr>
            </a:tbl>
          </a:graphicData>
        </a:graphic>
      </p:graphicFrame>
      <p:sp>
        <p:nvSpPr>
          <p:cNvPr id="3" name="CuadroTexto 2"/>
          <p:cNvSpPr txBox="1"/>
          <p:nvPr/>
        </p:nvSpPr>
        <p:spPr>
          <a:xfrm>
            <a:off x="1097280" y="3511560"/>
            <a:ext cx="1815946" cy="646331"/>
          </a:xfrm>
          <a:prstGeom prst="rect">
            <a:avLst/>
          </a:prstGeom>
          <a:noFill/>
        </p:spPr>
        <p:txBody>
          <a:bodyPr wrap="none" rtlCol="0">
            <a:spAutoFit/>
          </a:bodyPr>
          <a:lstStyle/>
          <a:p>
            <a:r>
              <a:rPr lang="es-EC" dirty="0" smtClean="0"/>
              <a:t>Máximo: 25 </a:t>
            </a:r>
            <a:r>
              <a:rPr lang="es-EC" dirty="0" err="1" smtClean="0"/>
              <a:t>ptos</a:t>
            </a:r>
            <a:r>
              <a:rPr lang="es-EC" dirty="0" smtClean="0"/>
              <a:t>.</a:t>
            </a:r>
          </a:p>
          <a:p>
            <a:r>
              <a:rPr lang="es-EC" dirty="0" err="1" smtClean="0"/>
              <a:t>Minimo</a:t>
            </a:r>
            <a:r>
              <a:rPr lang="es-EC" dirty="0" smtClean="0"/>
              <a:t>: 0 </a:t>
            </a:r>
            <a:r>
              <a:rPr lang="es-EC" dirty="0" err="1" smtClean="0"/>
              <a:t>ptos</a:t>
            </a:r>
            <a:r>
              <a:rPr lang="es-EC" dirty="0" smtClean="0"/>
              <a:t>.</a:t>
            </a:r>
            <a:endParaRPr lang="es-EC" dirty="0"/>
          </a:p>
        </p:txBody>
      </p:sp>
      <p:sp>
        <p:nvSpPr>
          <p:cNvPr id="6" name="CuadroTexto 5"/>
          <p:cNvSpPr txBox="1"/>
          <p:nvPr/>
        </p:nvSpPr>
        <p:spPr>
          <a:xfrm>
            <a:off x="1249680" y="5527963"/>
            <a:ext cx="2107693" cy="646331"/>
          </a:xfrm>
          <a:prstGeom prst="rect">
            <a:avLst/>
          </a:prstGeom>
          <a:noFill/>
        </p:spPr>
        <p:txBody>
          <a:bodyPr wrap="none" rtlCol="0">
            <a:spAutoFit/>
          </a:bodyPr>
          <a:lstStyle/>
          <a:p>
            <a:r>
              <a:rPr lang="es-EC" dirty="0" smtClean="0"/>
              <a:t>Máximo: 71,59 </a:t>
            </a:r>
            <a:r>
              <a:rPr lang="es-EC" dirty="0" err="1" smtClean="0"/>
              <a:t>ptos</a:t>
            </a:r>
            <a:r>
              <a:rPr lang="es-EC" dirty="0" smtClean="0"/>
              <a:t>.</a:t>
            </a:r>
          </a:p>
          <a:p>
            <a:r>
              <a:rPr lang="es-EC" dirty="0" err="1" smtClean="0"/>
              <a:t>Minimo</a:t>
            </a:r>
            <a:r>
              <a:rPr lang="es-EC" dirty="0" smtClean="0"/>
              <a:t>: 0 </a:t>
            </a:r>
            <a:r>
              <a:rPr lang="es-EC" dirty="0" err="1" smtClean="0"/>
              <a:t>ptos</a:t>
            </a:r>
            <a:r>
              <a:rPr lang="es-EC" dirty="0" smtClean="0"/>
              <a:t>.</a:t>
            </a:r>
            <a:endParaRPr lang="es-EC" dirty="0"/>
          </a:p>
        </p:txBody>
      </p:sp>
    </p:spTree>
    <p:extLst>
      <p:ext uri="{BB962C8B-B14F-4D97-AF65-F5344CB8AC3E}">
        <p14:creationId xmlns:p14="http://schemas.microsoft.com/office/powerpoint/2010/main" val="773698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86691"/>
            <a:ext cx="5479011" cy="850669"/>
          </a:xfrm>
        </p:spPr>
        <p:txBody>
          <a:bodyPr>
            <a:normAutofit/>
          </a:bodyPr>
          <a:lstStyle/>
          <a:p>
            <a:r>
              <a:rPr lang="es-EC" sz="4000" dirty="0"/>
              <a:t>Análisis Comparativo </a:t>
            </a:r>
          </a:p>
        </p:txBody>
      </p:sp>
      <p:graphicFrame>
        <p:nvGraphicFramePr>
          <p:cNvPr id="5" name="Gráfico 4"/>
          <p:cNvGraphicFramePr/>
          <p:nvPr>
            <p:extLst>
              <p:ext uri="{D42A27DB-BD31-4B8C-83A1-F6EECF244321}">
                <p14:modId xmlns:p14="http://schemas.microsoft.com/office/powerpoint/2010/main" val="3302202964"/>
              </p:ext>
            </p:extLst>
          </p:nvPr>
        </p:nvGraphicFramePr>
        <p:xfrm>
          <a:off x="1660526" y="1933576"/>
          <a:ext cx="6908800" cy="4334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54744017"/>
              </p:ext>
            </p:extLst>
          </p:nvPr>
        </p:nvGraphicFramePr>
        <p:xfrm>
          <a:off x="8976360" y="3072025"/>
          <a:ext cx="2433955" cy="1657985"/>
        </p:xfrm>
        <a:graphic>
          <a:graphicData uri="http://schemas.openxmlformats.org/drawingml/2006/table">
            <a:tbl>
              <a:tblPr>
                <a:tableStyleId>{BC89EF96-8CEA-46FF-86C4-4CE0E7609802}</a:tableStyleId>
              </a:tblPr>
              <a:tblGrid>
                <a:gridCol w="1084580">
                  <a:extLst>
                    <a:ext uri="{9D8B030D-6E8A-4147-A177-3AD203B41FA5}">
                      <a16:colId xmlns:a16="http://schemas.microsoft.com/office/drawing/2014/main" val="1140113032"/>
                    </a:ext>
                  </a:extLst>
                </a:gridCol>
                <a:gridCol w="1349375">
                  <a:extLst>
                    <a:ext uri="{9D8B030D-6E8A-4147-A177-3AD203B41FA5}">
                      <a16:colId xmlns:a16="http://schemas.microsoft.com/office/drawing/2014/main" val="1386377384"/>
                    </a:ext>
                  </a:extLst>
                </a:gridCol>
              </a:tblGrid>
              <a:tr h="375285">
                <a:tc gridSpan="2">
                  <a:txBody>
                    <a:bodyPr/>
                    <a:lstStyle/>
                    <a:p>
                      <a:pPr marL="180340" algn="ctr">
                        <a:spcAft>
                          <a:spcPts val="0"/>
                        </a:spcAft>
                      </a:pPr>
                      <a:r>
                        <a:rPr lang="es-EC" sz="1400" dirty="0">
                          <a:effectLst/>
                        </a:rPr>
                        <a:t>Riesgo</a:t>
                      </a:r>
                      <a:endParaRPr lang="es-EC"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2385518899"/>
                  </a:ext>
                </a:extLst>
              </a:tr>
              <a:tr h="320675">
                <a:tc>
                  <a:txBody>
                    <a:bodyPr/>
                    <a:lstStyle/>
                    <a:p>
                      <a:pPr algn="ctr">
                        <a:spcAft>
                          <a:spcPts val="0"/>
                        </a:spcAft>
                      </a:pPr>
                      <a:r>
                        <a:rPr lang="es-EC" sz="1400">
                          <a:effectLst/>
                        </a:rPr>
                        <a:t>17,1 – 22,6</a:t>
                      </a:r>
                      <a:endParaRPr lang="es-EC"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Riesgo Crítico</a:t>
                      </a:r>
                      <a:endParaRPr lang="es-EC"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08037595"/>
                  </a:ext>
                </a:extLst>
              </a:tr>
              <a:tr h="320675">
                <a:tc>
                  <a:txBody>
                    <a:bodyPr/>
                    <a:lstStyle/>
                    <a:p>
                      <a:pPr algn="ctr">
                        <a:spcAft>
                          <a:spcPts val="0"/>
                        </a:spcAft>
                      </a:pPr>
                      <a:r>
                        <a:rPr lang="es-EC" sz="1400">
                          <a:effectLst/>
                        </a:rPr>
                        <a:t>11,4 – 17</a:t>
                      </a:r>
                      <a:endParaRPr lang="es-EC"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Riesgo Alto</a:t>
                      </a:r>
                      <a:endParaRPr lang="es-EC"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19486030"/>
                  </a:ext>
                </a:extLst>
              </a:tr>
              <a:tr h="320675">
                <a:tc>
                  <a:txBody>
                    <a:bodyPr/>
                    <a:lstStyle/>
                    <a:p>
                      <a:pPr algn="ctr">
                        <a:spcAft>
                          <a:spcPts val="0"/>
                        </a:spcAft>
                      </a:pPr>
                      <a:r>
                        <a:rPr lang="es-EC" sz="1400">
                          <a:effectLst/>
                        </a:rPr>
                        <a:t>5,7 – 11,3</a:t>
                      </a:r>
                      <a:endParaRPr lang="es-EC"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Riesgo Medio</a:t>
                      </a:r>
                      <a:endParaRPr lang="es-EC"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23913744"/>
                  </a:ext>
                </a:extLst>
              </a:tr>
              <a:tr h="320675">
                <a:tc>
                  <a:txBody>
                    <a:bodyPr/>
                    <a:lstStyle/>
                    <a:p>
                      <a:pPr algn="ctr">
                        <a:spcAft>
                          <a:spcPts val="0"/>
                        </a:spcAft>
                      </a:pPr>
                      <a:r>
                        <a:rPr lang="es-EC" sz="1400">
                          <a:effectLst/>
                        </a:rPr>
                        <a:t>0 – 5,6</a:t>
                      </a:r>
                      <a:endParaRPr lang="es-EC"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Riesgo Bajo</a:t>
                      </a:r>
                      <a:endParaRPr lang="es-EC"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2934509"/>
                  </a:ext>
                </a:extLst>
              </a:tr>
            </a:tbl>
          </a:graphicData>
        </a:graphic>
      </p:graphicFrame>
    </p:spTree>
    <p:extLst>
      <p:ext uri="{BB962C8B-B14F-4D97-AF65-F5344CB8AC3E}">
        <p14:creationId xmlns:p14="http://schemas.microsoft.com/office/powerpoint/2010/main" val="2287661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97280" y="885825"/>
            <a:ext cx="5046345" cy="851535"/>
          </a:xfrm>
        </p:spPr>
        <p:txBody>
          <a:bodyPr>
            <a:normAutofit/>
          </a:bodyPr>
          <a:lstStyle/>
          <a:p>
            <a:r>
              <a:rPr lang="es-EC" sz="4000" dirty="0"/>
              <a:t>Fase de Validación</a:t>
            </a:r>
          </a:p>
        </p:txBody>
      </p:sp>
      <p:graphicFrame>
        <p:nvGraphicFramePr>
          <p:cNvPr id="6" name="Diagrama 5"/>
          <p:cNvGraphicFramePr/>
          <p:nvPr>
            <p:extLst>
              <p:ext uri="{D42A27DB-BD31-4B8C-83A1-F6EECF244321}">
                <p14:modId xmlns:p14="http://schemas.microsoft.com/office/powerpoint/2010/main" val="3548558127"/>
              </p:ext>
            </p:extLst>
          </p:nvPr>
        </p:nvGraphicFramePr>
        <p:xfrm>
          <a:off x="1660433" y="1561253"/>
          <a:ext cx="88711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 name="TextBox 129">
            <a:extLst>
              <a:ext uri="{FF2B5EF4-FFF2-40B4-BE49-F238E27FC236}">
                <a16:creationId xmlns:a16="http://schemas.microsoft.com/office/drawing/2014/main" id="{F7A20274-A811-4F86-8E95-69FB21741459}"/>
              </a:ext>
            </a:extLst>
          </p:cNvPr>
          <p:cNvSpPr txBox="1"/>
          <p:nvPr/>
        </p:nvSpPr>
        <p:spPr>
          <a:xfrm>
            <a:off x="2251494" y="561579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No </a:t>
            </a:r>
            <a:r>
              <a:rPr lang="en-US" err="1"/>
              <a:t>adecuado</a:t>
            </a:r>
            <a:endParaRPr lang="en-US" err="1">
              <a:cs typeface="Calibri"/>
            </a:endParaRPr>
          </a:p>
          <a:p>
            <a:r>
              <a:rPr lang="en-US">
                <a:cs typeface="Calibri"/>
              </a:rPr>
              <a:t>5. </a:t>
            </a:r>
            <a:r>
              <a:rPr lang="en-US" err="1">
                <a:cs typeface="Calibri"/>
              </a:rPr>
              <a:t>Muy</a:t>
            </a:r>
            <a:r>
              <a:rPr lang="en-US">
                <a:cs typeface="Calibri"/>
              </a:rPr>
              <a:t> </a:t>
            </a:r>
            <a:r>
              <a:rPr lang="en-US" err="1">
                <a:cs typeface="Calibri"/>
              </a:rPr>
              <a:t>satisfactorio</a:t>
            </a:r>
          </a:p>
        </p:txBody>
      </p:sp>
    </p:spTree>
    <p:extLst>
      <p:ext uri="{BB962C8B-B14F-4D97-AF65-F5344CB8AC3E}">
        <p14:creationId xmlns:p14="http://schemas.microsoft.com/office/powerpoint/2010/main" val="716133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63761"/>
            <a:ext cx="6341745" cy="973599"/>
          </a:xfrm>
        </p:spPr>
        <p:txBody>
          <a:bodyPr>
            <a:normAutofit/>
          </a:bodyPr>
          <a:lstStyle/>
          <a:p>
            <a:r>
              <a:rPr lang="es-EC" sz="4000" dirty="0"/>
              <a:t>Aplicación del Método Delphi</a:t>
            </a:r>
          </a:p>
        </p:txBody>
      </p:sp>
      <p:sp>
        <p:nvSpPr>
          <p:cNvPr id="3" name="Marcador de contenido 2"/>
          <p:cNvSpPr>
            <a:spLocks noGrp="1"/>
          </p:cNvSpPr>
          <p:nvPr>
            <p:ph idx="1"/>
          </p:nvPr>
        </p:nvSpPr>
        <p:spPr>
          <a:xfrm>
            <a:off x="1097280" y="1858100"/>
            <a:ext cx="10515600" cy="1237262"/>
          </a:xfrm>
        </p:spPr>
        <p:txBody>
          <a:bodyPr vert="horz" wrap="square" lIns="0" tIns="45720" rIns="0" bIns="45720" rtlCol="0">
            <a:spAutoFit/>
          </a:bodyPr>
          <a:lstStyle/>
          <a:p>
            <a:pPr marL="285750" indent="-285750" algn="just" defTabSz="457200">
              <a:buClrTx/>
              <a:buFont typeface="Arial" panose="020B0604020202020204" pitchFamily="34" charset="0"/>
              <a:buChar char="•"/>
            </a:pPr>
            <a:r>
              <a:rPr lang="es-EC" sz="2400" dirty="0">
                <a:solidFill>
                  <a:schemeClr val="tx1"/>
                </a:solidFill>
              </a:rPr>
              <a:t>Juicio de auditores informáticos </a:t>
            </a:r>
          </a:p>
          <a:p>
            <a:pPr marL="285750" indent="-285750" algn="just" defTabSz="457200">
              <a:buClrTx/>
              <a:buFont typeface="Arial" panose="020B0604020202020204" pitchFamily="34" charset="0"/>
              <a:buChar char="•"/>
            </a:pPr>
            <a:r>
              <a:rPr lang="es-EC" sz="2400" dirty="0">
                <a:solidFill>
                  <a:schemeClr val="tx1"/>
                </a:solidFill>
              </a:rPr>
              <a:t>Validar objetividad e imparcialidad del modelo </a:t>
            </a:r>
            <a:r>
              <a:rPr lang="es-EC" sz="2400" dirty="0" smtClean="0">
                <a:solidFill>
                  <a:schemeClr val="tx1"/>
                </a:solidFill>
              </a:rPr>
              <a:t>propuesto</a:t>
            </a:r>
            <a:endParaRPr lang="es-EC" sz="2400" dirty="0">
              <a:solidFill>
                <a:schemeClr val="tx1"/>
              </a:solidFill>
            </a:endParaRPr>
          </a:p>
          <a:p>
            <a:pPr lvl="1"/>
            <a:endParaRPr lang="es-EC" dirty="0"/>
          </a:p>
        </p:txBody>
      </p:sp>
      <p:sp>
        <p:nvSpPr>
          <p:cNvPr id="4" name="CuadroTexto 3"/>
          <p:cNvSpPr txBox="1"/>
          <p:nvPr/>
        </p:nvSpPr>
        <p:spPr>
          <a:xfrm>
            <a:off x="6209347" y="3747209"/>
            <a:ext cx="5799088" cy="1200329"/>
          </a:xfrm>
          <a:prstGeom prst="rect">
            <a:avLst/>
          </a:prstGeom>
          <a:noFill/>
        </p:spPr>
        <p:txBody>
          <a:bodyPr wrap="none" rtlCol="0">
            <a:spAutoFit/>
          </a:bodyPr>
          <a:lstStyle>
            <a:defPPr>
              <a:defRPr lang="en-US"/>
            </a:defPPr>
            <a:lvl1pPr marL="285750" lvl="0" indent="-285750">
              <a:buFont typeface="Wingdings" panose="05000000000000000000" pitchFamily="2" charset="2"/>
              <a:buChar char="v"/>
            </a:lvl1pPr>
            <a:lvl2pPr marL="742950" lvl="1" indent="-285750">
              <a:buFont typeface="Wingdings" panose="05000000000000000000" pitchFamily="2" charset="2"/>
              <a:buChar char="v"/>
            </a:lvl2pPr>
          </a:lstStyle>
          <a:p>
            <a:r>
              <a:rPr lang="es-ES" dirty="0"/>
              <a:t>Ing. Geovanni Ninahualpa Quiña Msc. </a:t>
            </a:r>
          </a:p>
          <a:p>
            <a:pPr lvl="1"/>
            <a:r>
              <a:rPr lang="es-ES" dirty="0"/>
              <a:t>Docente Universidad de las Fuerzas Armadas – ESPE</a:t>
            </a:r>
          </a:p>
          <a:p>
            <a:pPr lvl="1"/>
            <a:r>
              <a:rPr lang="es-ES" dirty="0"/>
              <a:t>Master en Auditoría Informática</a:t>
            </a:r>
          </a:p>
          <a:p>
            <a:endParaRPr lang="es-EC" dirty="0"/>
          </a:p>
        </p:txBody>
      </p:sp>
      <p:sp>
        <p:nvSpPr>
          <p:cNvPr id="5" name="CuadroTexto 4"/>
          <p:cNvSpPr txBox="1"/>
          <p:nvPr/>
        </p:nvSpPr>
        <p:spPr>
          <a:xfrm>
            <a:off x="1025236" y="4618182"/>
            <a:ext cx="5184111" cy="1200329"/>
          </a:xfrm>
          <a:prstGeom prst="rect">
            <a:avLst/>
          </a:prstGeom>
          <a:noFill/>
        </p:spPr>
        <p:txBody>
          <a:bodyPr wrap="none" rtlCol="0">
            <a:spAutoFit/>
          </a:bodyPr>
          <a:lstStyle>
            <a:defPPr>
              <a:defRPr lang="en-US"/>
            </a:defPPr>
            <a:lvl1pPr marL="285750" lvl="0" indent="-285750">
              <a:buFont typeface="Wingdings" panose="05000000000000000000" pitchFamily="2" charset="2"/>
              <a:buChar char="v"/>
            </a:lvl1pPr>
            <a:lvl2pPr marL="742950" lvl="1" indent="-285750">
              <a:buFont typeface="Wingdings" panose="05000000000000000000" pitchFamily="2" charset="2"/>
              <a:buChar char="v"/>
            </a:lvl2pPr>
          </a:lstStyle>
          <a:p>
            <a:r>
              <a:rPr lang="es-EC" dirty="0"/>
              <a:t>Ing. Daysi Imbaquingo Msc.</a:t>
            </a:r>
          </a:p>
          <a:p>
            <a:pPr lvl="1"/>
            <a:r>
              <a:rPr lang="es-EC" dirty="0"/>
              <a:t>Docente Universidad Técnica del Norte - UTN</a:t>
            </a:r>
          </a:p>
          <a:p>
            <a:pPr lvl="1"/>
            <a:r>
              <a:rPr lang="es-EC" dirty="0"/>
              <a:t>Master en Evaluación y Auditoría de Sistemas</a:t>
            </a:r>
          </a:p>
          <a:p>
            <a:endParaRPr lang="es-EC" dirty="0"/>
          </a:p>
        </p:txBody>
      </p:sp>
      <p:sp>
        <p:nvSpPr>
          <p:cNvPr id="6" name="CuadroTexto 5"/>
          <p:cNvSpPr txBox="1"/>
          <p:nvPr/>
        </p:nvSpPr>
        <p:spPr>
          <a:xfrm>
            <a:off x="1025236" y="2989372"/>
            <a:ext cx="5799088" cy="1200329"/>
          </a:xfrm>
          <a:prstGeom prst="rect">
            <a:avLst/>
          </a:prstGeom>
          <a:noFill/>
        </p:spPr>
        <p:txBody>
          <a:bodyPr wrap="none" rtlCol="0">
            <a:spAutoFit/>
          </a:bodyPr>
          <a:lstStyle/>
          <a:p>
            <a:pPr marL="285750" lvl="0" indent="-285750">
              <a:buFont typeface="Wingdings" panose="05000000000000000000" pitchFamily="2" charset="2"/>
              <a:buChar char="v"/>
            </a:pPr>
            <a:r>
              <a:rPr lang="es-EC" dirty="0"/>
              <a:t>Ing. Mario Bernabé Ron Egas Msc.</a:t>
            </a:r>
          </a:p>
          <a:p>
            <a:pPr marL="742950" lvl="1" indent="-285750">
              <a:buFont typeface="Wingdings" panose="05000000000000000000" pitchFamily="2" charset="2"/>
              <a:buChar char="v"/>
            </a:pPr>
            <a:r>
              <a:rPr lang="es-EC" dirty="0"/>
              <a:t>Docente Universidad de las Fuerzas Armadas – ESPE</a:t>
            </a:r>
          </a:p>
          <a:p>
            <a:pPr marL="742950" lvl="1" indent="-285750">
              <a:buFont typeface="Wingdings" panose="05000000000000000000" pitchFamily="2" charset="2"/>
              <a:buChar char="v"/>
            </a:pPr>
            <a:r>
              <a:rPr lang="es-EC" dirty="0"/>
              <a:t>Auditor CISA </a:t>
            </a:r>
            <a:r>
              <a:rPr lang="en-US" dirty="0"/>
              <a:t>Certification</a:t>
            </a:r>
            <a:endParaRPr lang="es-EC" dirty="0"/>
          </a:p>
          <a:p>
            <a:pPr marL="742950" lvl="1" indent="-285750">
              <a:buFont typeface="Wingdings" panose="05000000000000000000" pitchFamily="2" charset="2"/>
              <a:buChar char="v"/>
            </a:pPr>
            <a:r>
              <a:rPr lang="es-EC" dirty="0"/>
              <a:t>Master Sistemas e </a:t>
            </a:r>
            <a:r>
              <a:rPr lang="es-EC" dirty="0" smtClean="0"/>
              <a:t>Informática</a:t>
            </a:r>
            <a:endParaRPr lang="es-EC" dirty="0"/>
          </a:p>
        </p:txBody>
      </p:sp>
    </p:spTree>
    <p:extLst>
      <p:ext uri="{BB962C8B-B14F-4D97-AF65-F5344CB8AC3E}">
        <p14:creationId xmlns:p14="http://schemas.microsoft.com/office/powerpoint/2010/main" val="58494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97280" y="895350"/>
            <a:ext cx="6246495" cy="842010"/>
          </a:xfrm>
        </p:spPr>
        <p:txBody>
          <a:bodyPr>
            <a:normAutofit/>
          </a:bodyPr>
          <a:lstStyle/>
          <a:p>
            <a:r>
              <a:rPr lang="es-EC" sz="4000" dirty="0"/>
              <a:t>Resultados Evaluación Delphi </a:t>
            </a:r>
          </a:p>
        </p:txBody>
      </p:sp>
      <p:graphicFrame>
        <p:nvGraphicFramePr>
          <p:cNvPr id="5" name="Content Placeholder 4">
            <a:extLst>
              <a:ext uri="{FF2B5EF4-FFF2-40B4-BE49-F238E27FC236}">
                <a16:creationId xmlns:a16="http://schemas.microsoft.com/office/drawing/2014/main" id="{68D74077-3C73-4EE3-B8F3-4E8CAB4D70EA}"/>
              </a:ext>
            </a:extLst>
          </p:cNvPr>
          <p:cNvGraphicFramePr>
            <a:graphicFrameLocks noGrp="1"/>
          </p:cNvGraphicFramePr>
          <p:nvPr>
            <p:ph idx="1"/>
            <p:extLst>
              <p:ext uri="{D42A27DB-BD31-4B8C-83A1-F6EECF244321}">
                <p14:modId xmlns:p14="http://schemas.microsoft.com/office/powerpoint/2010/main" val="2703374583"/>
              </p:ext>
            </p:extLst>
          </p:nvPr>
        </p:nvGraphicFramePr>
        <p:xfrm>
          <a:off x="1710905" y="2055962"/>
          <a:ext cx="9105447" cy="4150490"/>
        </p:xfrm>
        <a:graphic>
          <a:graphicData uri="http://schemas.openxmlformats.org/drawingml/2006/table">
            <a:tbl>
              <a:tblPr firstRow="1" firstCol="1" bandRow="1">
                <a:tableStyleId>{BC89EF96-8CEA-46FF-86C4-4CE0E7609802}</a:tableStyleId>
              </a:tblPr>
              <a:tblGrid>
                <a:gridCol w="6920203">
                  <a:extLst>
                    <a:ext uri="{9D8B030D-6E8A-4147-A177-3AD203B41FA5}">
                      <a16:colId xmlns:a16="http://schemas.microsoft.com/office/drawing/2014/main" val="2002004307"/>
                    </a:ext>
                  </a:extLst>
                </a:gridCol>
                <a:gridCol w="2185244">
                  <a:extLst>
                    <a:ext uri="{9D8B030D-6E8A-4147-A177-3AD203B41FA5}">
                      <a16:colId xmlns:a16="http://schemas.microsoft.com/office/drawing/2014/main" val="10552677"/>
                    </a:ext>
                  </a:extLst>
                </a:gridCol>
              </a:tblGrid>
              <a:tr h="415049">
                <a:tc>
                  <a:txBody>
                    <a:bodyPr/>
                    <a:lstStyle/>
                    <a:p>
                      <a:pPr algn="ctr"/>
                      <a:r>
                        <a:rPr lang="es-ES_tradnl" sz="1600">
                          <a:effectLst/>
                        </a:rPr>
                        <a:t>Número de Sección</a:t>
                      </a:r>
                    </a:p>
                  </a:txBody>
                  <a:tcPr marL="95985" marR="95985" marT="0" marB="0" anchor="ctr"/>
                </a:tc>
                <a:tc>
                  <a:txBody>
                    <a:bodyPr/>
                    <a:lstStyle/>
                    <a:p>
                      <a:pPr algn="ctr"/>
                      <a:r>
                        <a:rPr lang="es-ES_tradnl" sz="1600">
                          <a:effectLst/>
                        </a:rPr>
                        <a:t>Calificación Promedio</a:t>
                      </a:r>
                    </a:p>
                  </a:txBody>
                  <a:tcPr marL="95985" marR="95985" marT="0" marB="0" anchor="ctr"/>
                </a:tc>
                <a:extLst>
                  <a:ext uri="{0D108BD9-81ED-4DB2-BD59-A6C34878D82A}">
                    <a16:rowId xmlns:a16="http://schemas.microsoft.com/office/drawing/2014/main" val="3918234619"/>
                  </a:ext>
                </a:extLst>
              </a:tr>
              <a:tr h="415049">
                <a:tc>
                  <a:txBody>
                    <a:bodyPr/>
                    <a:lstStyle/>
                    <a:p>
                      <a:pPr lvl="0" algn="ctr">
                        <a:buNone/>
                      </a:pPr>
                      <a:r>
                        <a:rPr lang="es-ES_tradnl" sz="1600" b="0">
                          <a:effectLst/>
                        </a:rPr>
                        <a:t>Consistencia de las etapas del modelo</a:t>
                      </a:r>
                    </a:p>
                  </a:txBody>
                  <a:tcPr marL="95985" marR="95985" marT="0" marB="0" anchor="ctr"/>
                </a:tc>
                <a:tc>
                  <a:txBody>
                    <a:bodyPr/>
                    <a:lstStyle/>
                    <a:p>
                      <a:pPr algn="ctr"/>
                      <a:r>
                        <a:rPr lang="es-ES_tradnl" sz="1600">
                          <a:effectLst/>
                        </a:rPr>
                        <a:t>5.00</a:t>
                      </a:r>
                    </a:p>
                  </a:txBody>
                  <a:tcPr marL="95985" marR="95985" marT="0" marB="0" anchor="ctr"/>
                </a:tc>
                <a:extLst>
                  <a:ext uri="{0D108BD9-81ED-4DB2-BD59-A6C34878D82A}">
                    <a16:rowId xmlns:a16="http://schemas.microsoft.com/office/drawing/2014/main" val="1759763445"/>
                  </a:ext>
                </a:extLst>
              </a:tr>
              <a:tr h="415049">
                <a:tc>
                  <a:txBody>
                    <a:bodyPr/>
                    <a:lstStyle/>
                    <a:p>
                      <a:pPr lvl="0" algn="ctr">
                        <a:buNone/>
                      </a:pPr>
                      <a:r>
                        <a:rPr lang="es-ES_tradnl" sz="1600" b="0">
                          <a:effectLst/>
                        </a:rPr>
                        <a:t>Relevancia de técnicas empleadas</a:t>
                      </a:r>
                    </a:p>
                  </a:txBody>
                  <a:tcPr marL="95985" marR="95985" marT="0" marB="0" anchor="ctr"/>
                </a:tc>
                <a:tc>
                  <a:txBody>
                    <a:bodyPr/>
                    <a:lstStyle/>
                    <a:p>
                      <a:pPr algn="ctr"/>
                      <a:r>
                        <a:rPr lang="es-ES_tradnl" sz="1600">
                          <a:effectLst/>
                        </a:rPr>
                        <a:t>3.91</a:t>
                      </a:r>
                    </a:p>
                  </a:txBody>
                  <a:tcPr marL="95985" marR="95985" marT="0" marB="0" anchor="ctr"/>
                </a:tc>
                <a:extLst>
                  <a:ext uri="{0D108BD9-81ED-4DB2-BD59-A6C34878D82A}">
                    <a16:rowId xmlns:a16="http://schemas.microsoft.com/office/drawing/2014/main" val="1759443840"/>
                  </a:ext>
                </a:extLst>
              </a:tr>
              <a:tr h="415049">
                <a:tc>
                  <a:txBody>
                    <a:bodyPr/>
                    <a:lstStyle/>
                    <a:p>
                      <a:pPr lvl="0" algn="ctr">
                        <a:buNone/>
                      </a:pPr>
                      <a:r>
                        <a:rPr lang="es-ES_tradnl" sz="1600" b="0">
                          <a:effectLst/>
                        </a:rPr>
                        <a:t>Relevancia de metodologías seleccionadas</a:t>
                      </a:r>
                    </a:p>
                  </a:txBody>
                  <a:tcPr marL="95985" marR="95985" marT="0" marB="0" anchor="ctr"/>
                </a:tc>
                <a:tc>
                  <a:txBody>
                    <a:bodyPr/>
                    <a:lstStyle/>
                    <a:p>
                      <a:pPr algn="ctr"/>
                      <a:r>
                        <a:rPr lang="es-ES_tradnl" sz="1600">
                          <a:effectLst/>
                        </a:rPr>
                        <a:t>4.58</a:t>
                      </a:r>
                    </a:p>
                  </a:txBody>
                  <a:tcPr marL="95985" marR="95985" marT="0" marB="0" anchor="ctr"/>
                </a:tc>
                <a:extLst>
                  <a:ext uri="{0D108BD9-81ED-4DB2-BD59-A6C34878D82A}">
                    <a16:rowId xmlns:a16="http://schemas.microsoft.com/office/drawing/2014/main" val="3962426062"/>
                  </a:ext>
                </a:extLst>
              </a:tr>
              <a:tr h="415049">
                <a:tc>
                  <a:txBody>
                    <a:bodyPr/>
                    <a:lstStyle/>
                    <a:p>
                      <a:pPr lvl="0" algn="ctr">
                        <a:buNone/>
                      </a:pPr>
                      <a:r>
                        <a:rPr lang="es-ES_tradnl" sz="1600" b="0">
                          <a:effectLst/>
                        </a:rPr>
                        <a:t>Relevancia en la etapa de análisis</a:t>
                      </a:r>
                    </a:p>
                  </a:txBody>
                  <a:tcPr marL="95985" marR="95985" marT="0" marB="0" anchor="ctr"/>
                </a:tc>
                <a:tc>
                  <a:txBody>
                    <a:bodyPr/>
                    <a:lstStyle/>
                    <a:p>
                      <a:pPr algn="ctr"/>
                      <a:r>
                        <a:rPr lang="es-ES_tradnl" sz="1600">
                          <a:effectLst/>
                        </a:rPr>
                        <a:t>4.66</a:t>
                      </a:r>
                    </a:p>
                  </a:txBody>
                  <a:tcPr marL="95985" marR="95985" marT="0" marB="0" anchor="ctr"/>
                </a:tc>
                <a:extLst>
                  <a:ext uri="{0D108BD9-81ED-4DB2-BD59-A6C34878D82A}">
                    <a16:rowId xmlns:a16="http://schemas.microsoft.com/office/drawing/2014/main" val="1861093228"/>
                  </a:ext>
                </a:extLst>
              </a:tr>
              <a:tr h="415049">
                <a:tc>
                  <a:txBody>
                    <a:bodyPr/>
                    <a:lstStyle/>
                    <a:p>
                      <a:pPr lvl="0" algn="ctr">
                        <a:buNone/>
                      </a:pPr>
                      <a:r>
                        <a:rPr lang="es-ES_tradnl" sz="1600" b="0">
                          <a:effectLst/>
                        </a:rPr>
                        <a:t>Coherencia de la matriz de priorización</a:t>
                      </a:r>
                    </a:p>
                  </a:txBody>
                  <a:tcPr marL="95985" marR="95985" marT="0" marB="0" anchor="ctr"/>
                </a:tc>
                <a:tc>
                  <a:txBody>
                    <a:bodyPr/>
                    <a:lstStyle/>
                    <a:p>
                      <a:pPr algn="ctr"/>
                      <a:r>
                        <a:rPr lang="es-ES_tradnl" sz="1600">
                          <a:effectLst/>
                        </a:rPr>
                        <a:t>4.59</a:t>
                      </a:r>
                    </a:p>
                  </a:txBody>
                  <a:tcPr marL="95985" marR="95985" marT="0" marB="0" anchor="ctr"/>
                </a:tc>
                <a:extLst>
                  <a:ext uri="{0D108BD9-81ED-4DB2-BD59-A6C34878D82A}">
                    <a16:rowId xmlns:a16="http://schemas.microsoft.com/office/drawing/2014/main" val="2009032496"/>
                  </a:ext>
                </a:extLst>
              </a:tr>
              <a:tr h="415049">
                <a:tc>
                  <a:txBody>
                    <a:bodyPr/>
                    <a:lstStyle/>
                    <a:p>
                      <a:pPr lvl="0" algn="ctr">
                        <a:buNone/>
                      </a:pPr>
                      <a:r>
                        <a:rPr lang="es-ES_tradnl" sz="1600" b="0">
                          <a:effectLst/>
                        </a:rPr>
                        <a:t>Coherencia en la etapa de ponderación del riesgo</a:t>
                      </a:r>
                    </a:p>
                  </a:txBody>
                  <a:tcPr marL="95985" marR="95985" marT="0" marB="0" anchor="ctr"/>
                </a:tc>
                <a:tc>
                  <a:txBody>
                    <a:bodyPr/>
                    <a:lstStyle/>
                    <a:p>
                      <a:pPr algn="ctr"/>
                      <a:r>
                        <a:rPr lang="es-ES_tradnl" sz="1600">
                          <a:effectLst/>
                        </a:rPr>
                        <a:t>4.13</a:t>
                      </a:r>
                    </a:p>
                  </a:txBody>
                  <a:tcPr marL="95985" marR="95985" marT="0" marB="0" anchor="ctr"/>
                </a:tc>
                <a:extLst>
                  <a:ext uri="{0D108BD9-81ED-4DB2-BD59-A6C34878D82A}">
                    <a16:rowId xmlns:a16="http://schemas.microsoft.com/office/drawing/2014/main" val="4255755061"/>
                  </a:ext>
                </a:extLst>
              </a:tr>
              <a:tr h="415049">
                <a:tc>
                  <a:txBody>
                    <a:bodyPr/>
                    <a:lstStyle/>
                    <a:p>
                      <a:pPr lvl="0" algn="ctr">
                        <a:buNone/>
                      </a:pPr>
                      <a:r>
                        <a:rPr lang="es-ES_tradnl" sz="1600" b="0">
                          <a:effectLst/>
                        </a:rPr>
                        <a:t>Grado de cumplimiento de las métricas seleccionadas</a:t>
                      </a:r>
                      <a:endParaRPr lang="en-US"/>
                    </a:p>
                  </a:txBody>
                  <a:tcPr marL="95985" marR="95985" marT="0" marB="0" anchor="ctr"/>
                </a:tc>
                <a:tc>
                  <a:txBody>
                    <a:bodyPr/>
                    <a:lstStyle/>
                    <a:p>
                      <a:pPr algn="ctr"/>
                      <a:r>
                        <a:rPr lang="es-ES_tradnl" sz="1600">
                          <a:effectLst/>
                        </a:rPr>
                        <a:t>4.67</a:t>
                      </a:r>
                    </a:p>
                  </a:txBody>
                  <a:tcPr marL="95985" marR="95985" marT="0" marB="0" anchor="ctr"/>
                </a:tc>
                <a:extLst>
                  <a:ext uri="{0D108BD9-81ED-4DB2-BD59-A6C34878D82A}">
                    <a16:rowId xmlns:a16="http://schemas.microsoft.com/office/drawing/2014/main" val="2817269987"/>
                  </a:ext>
                </a:extLst>
              </a:tr>
              <a:tr h="415049">
                <a:tc>
                  <a:txBody>
                    <a:bodyPr/>
                    <a:lstStyle/>
                    <a:p>
                      <a:pPr lvl="0" algn="ctr">
                        <a:buNone/>
                      </a:pPr>
                      <a:r>
                        <a:rPr lang="es-ES_tradnl" sz="1600" b="0">
                          <a:effectLst/>
                        </a:rPr>
                        <a:t>Coherencia y consistencia del método de evaluación</a:t>
                      </a:r>
                    </a:p>
                  </a:txBody>
                  <a:tcPr marL="95985" marR="95985" marT="0" marB="0" anchor="ctr"/>
                </a:tc>
                <a:tc>
                  <a:txBody>
                    <a:bodyPr/>
                    <a:lstStyle/>
                    <a:p>
                      <a:pPr algn="ctr"/>
                      <a:r>
                        <a:rPr lang="es-ES_tradnl" sz="1600">
                          <a:effectLst/>
                        </a:rPr>
                        <a:t>4.41</a:t>
                      </a:r>
                    </a:p>
                  </a:txBody>
                  <a:tcPr marL="95985" marR="95985" marT="0" marB="0" anchor="ctr"/>
                </a:tc>
                <a:extLst>
                  <a:ext uri="{0D108BD9-81ED-4DB2-BD59-A6C34878D82A}">
                    <a16:rowId xmlns:a16="http://schemas.microsoft.com/office/drawing/2014/main" val="2914577163"/>
                  </a:ext>
                </a:extLst>
              </a:tr>
              <a:tr h="415049">
                <a:tc>
                  <a:txBody>
                    <a:bodyPr/>
                    <a:lstStyle/>
                    <a:p>
                      <a:pPr algn="ctr"/>
                      <a:r>
                        <a:rPr lang="es-ES_tradnl" sz="1600">
                          <a:effectLst/>
                        </a:rPr>
                        <a:t>Calificación Total</a:t>
                      </a:r>
                    </a:p>
                  </a:txBody>
                  <a:tcPr marL="95985" marR="95985" marT="0" marB="0" anchor="ctr"/>
                </a:tc>
                <a:tc>
                  <a:txBody>
                    <a:bodyPr/>
                    <a:lstStyle/>
                    <a:p>
                      <a:pPr algn="ctr"/>
                      <a:r>
                        <a:rPr lang="es-ES_tradnl" sz="1600" b="1">
                          <a:effectLst/>
                        </a:rPr>
                        <a:t>4.49</a:t>
                      </a:r>
                    </a:p>
                  </a:txBody>
                  <a:tcPr marL="95985" marR="95985" marT="0" marB="0" anchor="ctr"/>
                </a:tc>
                <a:extLst>
                  <a:ext uri="{0D108BD9-81ED-4DB2-BD59-A6C34878D82A}">
                    <a16:rowId xmlns:a16="http://schemas.microsoft.com/office/drawing/2014/main" val="1817534672"/>
                  </a:ext>
                </a:extLst>
              </a:tr>
            </a:tbl>
          </a:graphicData>
        </a:graphic>
      </p:graphicFrame>
    </p:spTree>
    <p:extLst>
      <p:ext uri="{BB962C8B-B14F-4D97-AF65-F5344CB8AC3E}">
        <p14:creationId xmlns:p14="http://schemas.microsoft.com/office/powerpoint/2010/main" val="423947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a:t>Objetivo General	</a:t>
            </a:r>
          </a:p>
        </p:txBody>
      </p:sp>
      <p:sp>
        <p:nvSpPr>
          <p:cNvPr id="3" name="Marcador de contenido 2"/>
          <p:cNvSpPr>
            <a:spLocks noGrp="1"/>
          </p:cNvSpPr>
          <p:nvPr>
            <p:ph idx="1"/>
          </p:nvPr>
        </p:nvSpPr>
        <p:spPr>
          <a:xfrm>
            <a:off x="1185454" y="2774860"/>
            <a:ext cx="9882051" cy="1269065"/>
          </a:xfrm>
        </p:spPr>
        <p:txBody>
          <a:bodyPr vert="horz" wrap="square" lIns="0" tIns="45720" rIns="0" bIns="45720" rtlCol="0">
            <a:spAutoFit/>
          </a:bodyPr>
          <a:lstStyle/>
          <a:p>
            <a:pPr marL="342900" indent="-342900" algn="just">
              <a:buClrTx/>
              <a:buFont typeface="Arial" panose="020B0604020202020204" pitchFamily="34" charset="0"/>
              <a:buChar char="•"/>
            </a:pPr>
            <a:r>
              <a:rPr lang="es-EC" sz="2400" dirty="0">
                <a:solidFill>
                  <a:schemeClr val="tx1"/>
                </a:solidFill>
              </a:rPr>
              <a:t>Determinar el nivel de riesgo inherente en metodologías de auditoría informática usando escalas no comparativas.</a:t>
            </a:r>
          </a:p>
          <a:p>
            <a:pPr marL="342900" indent="-342900" algn="just">
              <a:buClrTx/>
              <a:buFont typeface="Arial" panose="020B0604020202020204" pitchFamily="34" charset="0"/>
              <a:buChar char="•"/>
            </a:pPr>
            <a:endParaRPr lang="es-EC" sz="2400" dirty="0">
              <a:solidFill>
                <a:schemeClr val="tx1"/>
              </a:solidFill>
            </a:endParaRPr>
          </a:p>
        </p:txBody>
      </p:sp>
    </p:spTree>
    <p:extLst>
      <p:ext uri="{BB962C8B-B14F-4D97-AF65-F5344CB8AC3E}">
        <p14:creationId xmlns:p14="http://schemas.microsoft.com/office/powerpoint/2010/main" val="1217524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752475"/>
            <a:ext cx="5953125" cy="712652"/>
          </a:xfrm>
        </p:spPr>
        <p:txBody>
          <a:bodyPr vert="horz" lIns="91440" tIns="45720" rIns="91440" bIns="45720" rtlCol="0" anchor="b">
            <a:normAutofit/>
          </a:bodyPr>
          <a:lstStyle/>
          <a:p>
            <a:r>
              <a:rPr lang="en-US" sz="4000" dirty="0" err="1"/>
              <a:t>Observaciones</a:t>
            </a:r>
            <a:r>
              <a:rPr lang="en-US" sz="4000" dirty="0"/>
              <a:t>  de </a:t>
            </a:r>
            <a:r>
              <a:rPr lang="en-US" sz="4000" dirty="0" err="1"/>
              <a:t>expertos</a:t>
            </a:r>
            <a:endParaRPr lang="en-US" sz="4000" dirty="0"/>
          </a:p>
        </p:txBody>
      </p:sp>
      <p:sp>
        <p:nvSpPr>
          <p:cNvPr id="6" name="TextBox 5">
            <a:extLst>
              <a:ext uri="{FF2B5EF4-FFF2-40B4-BE49-F238E27FC236}">
                <a16:creationId xmlns:a16="http://schemas.microsoft.com/office/drawing/2014/main" id="{7D8E0B8D-7128-4BC9-9475-2CDF8BC8E8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4342B39-5710-4E8E-8CC5-B110AE1097A4}"/>
              </a:ext>
            </a:extLst>
          </p:cNvPr>
          <p:cNvGraphicFramePr>
            <a:graphicFrameLocks noGrp="1"/>
          </p:cNvGraphicFramePr>
          <p:nvPr>
            <p:extLst>
              <p:ext uri="{D42A27DB-BD31-4B8C-83A1-F6EECF244321}">
                <p14:modId xmlns:p14="http://schemas.microsoft.com/office/powerpoint/2010/main" val="2123001511"/>
              </p:ext>
            </p:extLst>
          </p:nvPr>
        </p:nvGraphicFramePr>
        <p:xfrm>
          <a:off x="838200" y="1981034"/>
          <a:ext cx="10515600" cy="3967103"/>
        </p:xfrm>
        <a:graphic>
          <a:graphicData uri="http://schemas.openxmlformats.org/drawingml/2006/table">
            <a:tbl>
              <a:tblPr firstRow="1" firstCol="1" bandRow="1">
                <a:tableStyleId>{BC89EF96-8CEA-46FF-86C4-4CE0E7609802}</a:tableStyleId>
              </a:tblPr>
              <a:tblGrid>
                <a:gridCol w="2255196">
                  <a:extLst>
                    <a:ext uri="{9D8B030D-6E8A-4147-A177-3AD203B41FA5}">
                      <a16:colId xmlns:a16="http://schemas.microsoft.com/office/drawing/2014/main" val="743918630"/>
                    </a:ext>
                  </a:extLst>
                </a:gridCol>
                <a:gridCol w="8260404">
                  <a:extLst>
                    <a:ext uri="{9D8B030D-6E8A-4147-A177-3AD203B41FA5}">
                      <a16:colId xmlns:a16="http://schemas.microsoft.com/office/drawing/2014/main" val="1029691693"/>
                    </a:ext>
                  </a:extLst>
                </a:gridCol>
              </a:tblGrid>
              <a:tr h="486905">
                <a:tc>
                  <a:txBody>
                    <a:bodyPr/>
                    <a:lstStyle/>
                    <a:p>
                      <a:pPr algn="ctr"/>
                      <a:r>
                        <a:rPr lang="es-ES_tradnl" sz="1600">
                          <a:effectLst/>
                        </a:rPr>
                        <a:t>Auditor Experto</a:t>
                      </a:r>
                      <a:endParaRPr lang="es-ES_tradnl" sz="1600" b="1">
                        <a:solidFill>
                          <a:schemeClr val="tx1">
                            <a:lumMod val="75000"/>
                            <a:lumOff val="25000"/>
                          </a:schemeClr>
                        </a:solidFill>
                        <a:effectLst/>
                      </a:endParaRPr>
                    </a:p>
                  </a:txBody>
                  <a:tcPr marL="184706" marR="138529" marT="92353" marB="92353" anchor="ctr"/>
                </a:tc>
                <a:tc>
                  <a:txBody>
                    <a:bodyPr/>
                    <a:lstStyle/>
                    <a:p>
                      <a:pPr algn="ctr"/>
                      <a:r>
                        <a:rPr lang="es-ES_tradnl" sz="1600" dirty="0">
                          <a:effectLst/>
                        </a:rPr>
                        <a:t>Observaciones</a:t>
                      </a:r>
                      <a:endParaRPr lang="es-ES_tradnl" sz="1600" b="1" dirty="0">
                        <a:solidFill>
                          <a:schemeClr val="tx1">
                            <a:lumMod val="75000"/>
                            <a:lumOff val="25000"/>
                          </a:schemeClr>
                        </a:solidFill>
                        <a:effectLst/>
                      </a:endParaRPr>
                    </a:p>
                  </a:txBody>
                  <a:tcPr marL="184706" marR="138529" marT="92353" marB="92353" anchor="ctr"/>
                </a:tc>
                <a:extLst>
                  <a:ext uri="{0D108BD9-81ED-4DB2-BD59-A6C34878D82A}">
                    <a16:rowId xmlns:a16="http://schemas.microsoft.com/office/drawing/2014/main" val="877657362"/>
                  </a:ext>
                </a:extLst>
              </a:tr>
              <a:tr h="1132613">
                <a:tc>
                  <a:txBody>
                    <a:bodyPr/>
                    <a:lstStyle/>
                    <a:p>
                      <a:r>
                        <a:rPr lang="es-ES_tradnl" sz="1600" dirty="0">
                          <a:effectLst/>
                        </a:rPr>
                        <a:t>Ing. Mario Ron Msc.</a:t>
                      </a:r>
                      <a:endParaRPr lang="es-ES_tradnl" sz="1600" b="1" dirty="0">
                        <a:solidFill>
                          <a:schemeClr val="tx1">
                            <a:lumMod val="75000"/>
                            <a:lumOff val="25000"/>
                          </a:schemeClr>
                        </a:solidFill>
                        <a:effectLst/>
                      </a:endParaRPr>
                    </a:p>
                  </a:txBody>
                  <a:tcPr marL="184706" marR="138529" marT="92353" marB="92353" anchor="ctr"/>
                </a:tc>
                <a:tc>
                  <a:txBody>
                    <a:bodyPr/>
                    <a:lstStyle/>
                    <a:p>
                      <a:pPr algn="just"/>
                      <a:r>
                        <a:rPr lang="es-ES_tradnl" sz="1600" dirty="0">
                          <a:effectLst/>
                        </a:rPr>
                        <a:t>Es un modelo aplicable y que presenta considerar un aspecto muy importante y que a veces no se toma en cuenta que es el riesgo inherente de la auditoría. El proceso aplicado es muy coherente y pertinente al caso estudiado. Es necesario mejorar o profundizar algunos aspectos conceptuales que se traducen más adelante en conclusiones que podrían ser importantes.</a:t>
                      </a:r>
                      <a:endParaRPr lang="es-ES_tradnl" sz="1600" dirty="0">
                        <a:solidFill>
                          <a:schemeClr val="tx1">
                            <a:lumMod val="75000"/>
                            <a:lumOff val="25000"/>
                          </a:schemeClr>
                        </a:solidFill>
                        <a:effectLst/>
                      </a:endParaRPr>
                    </a:p>
                  </a:txBody>
                  <a:tcPr marL="184706" marR="138529" marT="92353" marB="92353"/>
                </a:tc>
                <a:extLst>
                  <a:ext uri="{0D108BD9-81ED-4DB2-BD59-A6C34878D82A}">
                    <a16:rowId xmlns:a16="http://schemas.microsoft.com/office/drawing/2014/main" val="1082509248"/>
                  </a:ext>
                </a:extLst>
              </a:tr>
              <a:tr h="656474">
                <a:tc>
                  <a:txBody>
                    <a:bodyPr/>
                    <a:lstStyle/>
                    <a:p>
                      <a:r>
                        <a:rPr lang="es-ES_tradnl" sz="1600">
                          <a:effectLst/>
                        </a:rPr>
                        <a:t>Ing. Geovanni Ninahualpa Msc.</a:t>
                      </a:r>
                      <a:endParaRPr lang="es-ES_tradnl" sz="1600" b="1">
                        <a:solidFill>
                          <a:schemeClr val="tx1">
                            <a:lumMod val="75000"/>
                            <a:lumOff val="25000"/>
                          </a:schemeClr>
                        </a:solidFill>
                        <a:effectLst/>
                      </a:endParaRPr>
                    </a:p>
                  </a:txBody>
                  <a:tcPr marL="184706" marR="138529" marT="92353" marB="92353" anchor="ctr"/>
                </a:tc>
                <a:tc>
                  <a:txBody>
                    <a:bodyPr/>
                    <a:lstStyle/>
                    <a:p>
                      <a:pPr algn="just"/>
                      <a:r>
                        <a:rPr lang="es-ES_tradnl" sz="1600" dirty="0">
                          <a:effectLst/>
                        </a:rPr>
                        <a:t>Modelo acorde a requerimiento, sugiero realizar bitácora de eventos con el objetivo de fortalecer en función de ejecución en distintas fases.</a:t>
                      </a:r>
                      <a:endParaRPr lang="es-ES_tradnl" sz="1600" dirty="0">
                        <a:solidFill>
                          <a:schemeClr val="tx1">
                            <a:lumMod val="75000"/>
                            <a:lumOff val="25000"/>
                          </a:schemeClr>
                        </a:solidFill>
                        <a:effectLst/>
                      </a:endParaRPr>
                    </a:p>
                  </a:txBody>
                  <a:tcPr marL="184706" marR="138529" marT="92353" marB="92353" anchor="ctr"/>
                </a:tc>
                <a:extLst>
                  <a:ext uri="{0D108BD9-81ED-4DB2-BD59-A6C34878D82A}">
                    <a16:rowId xmlns:a16="http://schemas.microsoft.com/office/drawing/2014/main" val="3385899060"/>
                  </a:ext>
                </a:extLst>
              </a:tr>
              <a:tr h="1608752">
                <a:tc>
                  <a:txBody>
                    <a:bodyPr/>
                    <a:lstStyle/>
                    <a:p>
                      <a:r>
                        <a:rPr lang="es-ES_tradnl" sz="1600">
                          <a:effectLst/>
                        </a:rPr>
                        <a:t>Ing. Daysi Imbaquingo Msc.</a:t>
                      </a:r>
                      <a:endParaRPr lang="es-ES_tradnl" sz="1600" b="1">
                        <a:solidFill>
                          <a:schemeClr val="tx1">
                            <a:lumMod val="75000"/>
                            <a:lumOff val="25000"/>
                          </a:schemeClr>
                        </a:solidFill>
                        <a:effectLst/>
                      </a:endParaRPr>
                    </a:p>
                  </a:txBody>
                  <a:tcPr marL="184706" marR="138529" marT="92353" marB="92353" anchor="ctr"/>
                </a:tc>
                <a:tc>
                  <a:txBody>
                    <a:bodyPr/>
                    <a:lstStyle/>
                    <a:p>
                      <a:pPr algn="just"/>
                      <a:r>
                        <a:rPr lang="es-ES_tradnl" sz="1600" dirty="0">
                          <a:effectLst/>
                        </a:rPr>
                        <a:t>Es un modelo aplicado que se encuentra bien contextualizado, relacionado y acertado para el caso de estudio planteado, se recomienda ser más explícito en aspectos conceptuales que permitan determinar consideraciones finales. </a:t>
                      </a:r>
                    </a:p>
                    <a:p>
                      <a:pPr algn="just"/>
                      <a:r>
                        <a:rPr lang="es-ES_tradnl" sz="1600" dirty="0">
                          <a:effectLst/>
                        </a:rPr>
                        <a:t>Es un modelo que considera el riesgo inherente de la auditoría que es un aspecto que muchas veces se pasa por alto, de forma general se puede concluir que es un modelo totalmente aplicable.</a:t>
                      </a:r>
                      <a:endParaRPr lang="es-ES_tradnl" sz="1600" dirty="0">
                        <a:solidFill>
                          <a:schemeClr val="tx1">
                            <a:lumMod val="75000"/>
                            <a:lumOff val="25000"/>
                          </a:schemeClr>
                        </a:solidFill>
                        <a:effectLst/>
                      </a:endParaRPr>
                    </a:p>
                  </a:txBody>
                  <a:tcPr marL="184706" marR="138529" marT="92353" marB="92353"/>
                </a:tc>
                <a:extLst>
                  <a:ext uri="{0D108BD9-81ED-4DB2-BD59-A6C34878D82A}">
                    <a16:rowId xmlns:a16="http://schemas.microsoft.com/office/drawing/2014/main" val="3677439137"/>
                  </a:ext>
                </a:extLst>
              </a:tr>
            </a:tbl>
          </a:graphicData>
        </a:graphic>
      </p:graphicFrame>
    </p:spTree>
    <p:extLst>
      <p:ext uri="{BB962C8B-B14F-4D97-AF65-F5344CB8AC3E}">
        <p14:creationId xmlns:p14="http://schemas.microsoft.com/office/powerpoint/2010/main" val="3276266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97280" y="771525"/>
            <a:ext cx="4960620" cy="927735"/>
          </a:xfrm>
        </p:spPr>
        <p:txBody>
          <a:bodyPr>
            <a:normAutofit/>
          </a:bodyPr>
          <a:lstStyle/>
          <a:p>
            <a:r>
              <a:rPr lang="es-EC" sz="4000" dirty="0"/>
              <a:t>Fase de </a:t>
            </a:r>
            <a:r>
              <a:rPr lang="es-EC" sz="4000" dirty="0" smtClean="0"/>
              <a:t>Conclusiones</a:t>
            </a:r>
            <a:endParaRPr lang="es-EC" sz="4000" dirty="0"/>
          </a:p>
        </p:txBody>
      </p:sp>
      <p:graphicFrame>
        <p:nvGraphicFramePr>
          <p:cNvPr id="6" name="Diagrama 5"/>
          <p:cNvGraphicFramePr/>
          <p:nvPr>
            <p:extLst>
              <p:ext uri="{D42A27DB-BD31-4B8C-83A1-F6EECF244321}">
                <p14:modId xmlns:p14="http://schemas.microsoft.com/office/powerpoint/2010/main" val="2622271583"/>
              </p:ext>
            </p:extLst>
          </p:nvPr>
        </p:nvGraphicFramePr>
        <p:xfrm>
          <a:off x="2456134" y="2390775"/>
          <a:ext cx="7340692" cy="3303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793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23925"/>
            <a:ext cx="3922395" cy="813435"/>
          </a:xfrm>
        </p:spPr>
        <p:txBody>
          <a:bodyPr>
            <a:normAutofit/>
          </a:bodyPr>
          <a:lstStyle/>
          <a:p>
            <a:r>
              <a:rPr lang="es-EC" sz="4000" dirty="0" smtClean="0"/>
              <a:t>Conclusiones</a:t>
            </a:r>
            <a:endParaRPr lang="es-EC" sz="4000" dirty="0"/>
          </a:p>
        </p:txBody>
      </p:sp>
      <p:sp>
        <p:nvSpPr>
          <p:cNvPr id="3" name="Marcador de contenido 2"/>
          <p:cNvSpPr>
            <a:spLocks noGrp="1"/>
          </p:cNvSpPr>
          <p:nvPr>
            <p:ph idx="1"/>
          </p:nvPr>
        </p:nvSpPr>
        <p:spPr>
          <a:xfrm>
            <a:off x="1110470" y="2068441"/>
            <a:ext cx="10129030" cy="1421928"/>
          </a:xfrm>
        </p:spPr>
        <p:txBody>
          <a:bodyPr vert="horz" wrap="square" lIns="0" tIns="45720" rIns="0" bIns="45720" rtlCol="0">
            <a:spAutoFit/>
          </a:bodyPr>
          <a:lstStyle/>
          <a:p>
            <a:pPr marL="285750" indent="-285750" algn="just" defTabSz="457200">
              <a:buClrTx/>
              <a:buFont typeface="Arial" panose="020B0604020202020204" pitchFamily="34" charset="0"/>
              <a:buChar char="•"/>
            </a:pPr>
            <a:r>
              <a:rPr lang="es-EC" sz="2400" dirty="0">
                <a:solidFill>
                  <a:schemeClr val="tx1"/>
                </a:solidFill>
              </a:rPr>
              <a:t>Las evidencias demuestran que es posible cuantificar el nivel de riesgo inherente, </a:t>
            </a:r>
            <a:r>
              <a:rPr lang="es-EC" sz="2400" dirty="0" smtClean="0">
                <a:solidFill>
                  <a:schemeClr val="tx1"/>
                </a:solidFill>
              </a:rPr>
              <a:t>se </a:t>
            </a:r>
            <a:r>
              <a:rPr lang="es-EC" sz="2400" dirty="0">
                <a:solidFill>
                  <a:schemeClr val="tx1"/>
                </a:solidFill>
              </a:rPr>
              <a:t>hallaron </a:t>
            </a:r>
            <a:r>
              <a:rPr lang="es-EC" sz="2400" dirty="0" smtClean="0">
                <a:solidFill>
                  <a:schemeClr val="tx1"/>
                </a:solidFill>
              </a:rPr>
              <a:t>niveles </a:t>
            </a:r>
            <a:r>
              <a:rPr lang="es-EC" sz="2400" dirty="0">
                <a:solidFill>
                  <a:schemeClr val="tx1"/>
                </a:solidFill>
              </a:rPr>
              <a:t>de riesgo inherente del grupo de metodologías de auditoría seleccionadas; mediante el uso de tablas de priorización, cumplimiento, ocurrencia y gráficos estadísticos.  </a:t>
            </a:r>
          </a:p>
        </p:txBody>
      </p:sp>
      <p:sp>
        <p:nvSpPr>
          <p:cNvPr id="4" name="CuadroTexto 3"/>
          <p:cNvSpPr txBox="1"/>
          <p:nvPr/>
        </p:nvSpPr>
        <p:spPr>
          <a:xfrm>
            <a:off x="1110470" y="3822767"/>
            <a:ext cx="10129030" cy="2266261"/>
          </a:xfrm>
          <a:prstGeom prst="rect">
            <a:avLst/>
          </a:prstGeom>
        </p:spPr>
        <p:txBody>
          <a:bodyPr vert="horz" wrap="square" lIns="0" tIns="45720" rIns="0" bIns="45720" rtlCol="0">
            <a:spAutoFit/>
          </a:bodyPr>
          <a:lstStyle>
            <a:lvl1pPr marL="285750" indent="-285750" algn="just">
              <a:lnSpc>
                <a:spcPct val="90000"/>
              </a:lnSpc>
              <a:spcBef>
                <a:spcPts val="1200"/>
              </a:spcBef>
              <a:spcAft>
                <a:spcPts val="200"/>
              </a:spcAft>
              <a:buClrTx/>
              <a:buSzPct val="100000"/>
              <a:buFont typeface="Arial" panose="020B0604020202020204" pitchFamily="34" charset="0"/>
              <a:buChar char="•"/>
              <a:defRPr sz="2400"/>
            </a:lvl1pPr>
            <a:lvl2pPr marL="384048" indent="-182880" defTabSz="91440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s-EC" dirty="0"/>
              <a:t>Los parámetros asociados al riesgo inherente que fueron desarrollados en la investigación para evaluar metodologías de auditoría de TI, sirven como base de conocimiento. El modelo de evaluación permite encontrar y adicionar parámetros de evaluación, que retroalimenten el modelo propuesto siguiendo una metodología similar. </a:t>
            </a:r>
          </a:p>
          <a:p>
            <a:endParaRPr lang="es-EC" dirty="0"/>
          </a:p>
        </p:txBody>
      </p:sp>
    </p:spTree>
    <p:extLst>
      <p:ext uri="{BB962C8B-B14F-4D97-AF65-F5344CB8AC3E}">
        <p14:creationId xmlns:p14="http://schemas.microsoft.com/office/powerpoint/2010/main" val="3487797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7280" y="904875"/>
            <a:ext cx="3922395" cy="813435"/>
          </a:xfrm>
        </p:spPr>
        <p:txBody>
          <a:bodyPr>
            <a:normAutofit/>
          </a:bodyPr>
          <a:lstStyle/>
          <a:p>
            <a:r>
              <a:rPr lang="es-EC" sz="4000" dirty="0" smtClean="0"/>
              <a:t>Conclusiones</a:t>
            </a:r>
            <a:endParaRPr lang="es-EC" sz="4000" dirty="0"/>
          </a:p>
        </p:txBody>
      </p:sp>
      <p:sp>
        <p:nvSpPr>
          <p:cNvPr id="6" name="Rectángulo 5"/>
          <p:cNvSpPr/>
          <p:nvPr/>
        </p:nvSpPr>
        <p:spPr>
          <a:xfrm>
            <a:off x="1097280" y="2069158"/>
            <a:ext cx="10058400" cy="1421928"/>
          </a:xfrm>
          <a:prstGeom prst="rect">
            <a:avLst/>
          </a:prstGeom>
        </p:spPr>
        <p:txBody>
          <a:bodyPr vert="horz" wrap="square" lIns="0" tIns="45720" rIns="0" bIns="45720" rtlCol="0">
            <a:spAutoFit/>
          </a:bodyPr>
          <a:lstStyle/>
          <a:p>
            <a:pPr marL="285750" indent="-285750" algn="just">
              <a:lnSpc>
                <a:spcPct val="90000"/>
              </a:lnSpc>
              <a:spcBef>
                <a:spcPts val="1200"/>
              </a:spcBef>
              <a:spcAft>
                <a:spcPts val="200"/>
              </a:spcAft>
              <a:buSzPct val="100000"/>
              <a:buFont typeface="Arial" panose="020B0604020202020204" pitchFamily="34" charset="0"/>
              <a:buChar char="•"/>
            </a:pPr>
            <a:r>
              <a:rPr lang="es-ES" sz="2400" dirty="0"/>
              <a:t>La auditoría de sistemas de información es una actividad que atraviesa transversalmente las jurisdicciones de otras auditorías, por ello el riesgo inherente debe tener los controles suficientes para evitar la afectación de los resultados. </a:t>
            </a:r>
            <a:endParaRPr lang="es-EC" sz="2400" dirty="0"/>
          </a:p>
        </p:txBody>
      </p:sp>
      <p:sp>
        <p:nvSpPr>
          <p:cNvPr id="9" name="Rectángulo 8"/>
          <p:cNvSpPr/>
          <p:nvPr/>
        </p:nvSpPr>
        <p:spPr>
          <a:xfrm>
            <a:off x="1097280" y="3491086"/>
            <a:ext cx="10058400" cy="1421928"/>
          </a:xfrm>
          <a:prstGeom prst="rect">
            <a:avLst/>
          </a:prstGeom>
        </p:spPr>
        <p:txBody>
          <a:bodyPr vert="horz" wrap="square" lIns="0" tIns="45720" rIns="0" bIns="45720" rtlCol="0">
            <a:spAutoFit/>
          </a:bodyPr>
          <a:lstStyle/>
          <a:p>
            <a:pPr marL="285750" indent="-285750" algn="just">
              <a:lnSpc>
                <a:spcPct val="90000"/>
              </a:lnSpc>
              <a:spcBef>
                <a:spcPts val="1200"/>
              </a:spcBef>
              <a:spcAft>
                <a:spcPts val="200"/>
              </a:spcAft>
              <a:buSzPct val="100000"/>
              <a:buFont typeface="Arial" panose="020B0604020202020204" pitchFamily="34" charset="0"/>
              <a:buChar char="•"/>
            </a:pPr>
            <a:r>
              <a:rPr lang="es-ES" sz="2400" dirty="0"/>
              <a:t>Los parámetros asociados al riesgo inherente que fueron desarrollados en la </a:t>
            </a:r>
            <a:r>
              <a:rPr lang="es-ES" sz="2400" dirty="0" smtClean="0"/>
              <a:t>investigación, </a:t>
            </a:r>
            <a:r>
              <a:rPr lang="es-ES" sz="2400" dirty="0"/>
              <a:t>sirven como base de conocimiento. El modelo de evaluación permite encontrar y adicionar parámetros de evaluación, que retroalimenten el modelo propuesto siguiendo una metodología similar.</a:t>
            </a:r>
            <a:endParaRPr lang="es-EC" sz="2400" dirty="0"/>
          </a:p>
        </p:txBody>
      </p:sp>
    </p:spTree>
    <p:extLst>
      <p:ext uri="{BB962C8B-B14F-4D97-AF65-F5344CB8AC3E}">
        <p14:creationId xmlns:p14="http://schemas.microsoft.com/office/powerpoint/2010/main" val="1517714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D7D6-3F51-4B05-9905-36219D895D42}"/>
              </a:ext>
            </a:extLst>
          </p:cNvPr>
          <p:cNvSpPr>
            <a:spLocks noGrp="1"/>
          </p:cNvSpPr>
          <p:nvPr>
            <p:ph type="title"/>
          </p:nvPr>
        </p:nvSpPr>
        <p:spPr>
          <a:xfrm>
            <a:off x="1097280" y="809625"/>
            <a:ext cx="4389120" cy="927735"/>
          </a:xfrm>
        </p:spPr>
        <p:txBody>
          <a:bodyPr>
            <a:normAutofit/>
          </a:bodyPr>
          <a:lstStyle/>
          <a:p>
            <a:r>
              <a:rPr lang="en-US" sz="4000" dirty="0" err="1">
                <a:cs typeface="Calibri Light"/>
              </a:rPr>
              <a:t>Recomendaciones</a:t>
            </a:r>
            <a:endParaRPr lang="en-US" sz="4000" dirty="0" err="1"/>
          </a:p>
        </p:txBody>
      </p:sp>
      <p:sp>
        <p:nvSpPr>
          <p:cNvPr id="3" name="Content Placeholder 2">
            <a:extLst>
              <a:ext uri="{FF2B5EF4-FFF2-40B4-BE49-F238E27FC236}">
                <a16:creationId xmlns:a16="http://schemas.microsoft.com/office/drawing/2014/main" id="{33E96953-EA19-4A5C-8856-726518E61BBE}"/>
              </a:ext>
            </a:extLst>
          </p:cNvPr>
          <p:cNvSpPr>
            <a:spLocks noGrp="1"/>
          </p:cNvSpPr>
          <p:nvPr>
            <p:ph idx="1"/>
          </p:nvPr>
        </p:nvSpPr>
        <p:spPr>
          <a:xfrm>
            <a:off x="1097280" y="2217209"/>
            <a:ext cx="10058400" cy="1421928"/>
          </a:xfrm>
        </p:spPr>
        <p:txBody>
          <a:bodyPr vert="horz" wrap="square" lIns="0" tIns="45720" rIns="0" bIns="45720" rtlCol="0">
            <a:spAutoFit/>
          </a:bodyPr>
          <a:lstStyle/>
          <a:p>
            <a:pPr marL="285750" indent="-285750" algn="just" defTabSz="457200">
              <a:buClrTx/>
              <a:buFont typeface="Arial" panose="020B0604020202020204" pitchFamily="34" charset="0"/>
              <a:buChar char="•"/>
            </a:pPr>
            <a:r>
              <a:rPr lang="es-ES" sz="2400" dirty="0">
                <a:solidFill>
                  <a:schemeClr val="tx1"/>
                </a:solidFill>
              </a:rPr>
              <a:t>Generar reuniones recurrentes donde el equipo analice individualmente la metodología de auditoría informática en relación a su composición y características asociadas al riesgo inherente, logrando mantener la imparcialidad de la investigación. </a:t>
            </a:r>
            <a:endParaRPr lang="es-ES" sz="2400" dirty="0" smtClean="0">
              <a:solidFill>
                <a:schemeClr val="tx1"/>
              </a:solidFill>
            </a:endParaRPr>
          </a:p>
        </p:txBody>
      </p:sp>
      <p:sp>
        <p:nvSpPr>
          <p:cNvPr id="5" name="Rectángulo 4"/>
          <p:cNvSpPr/>
          <p:nvPr/>
        </p:nvSpPr>
        <p:spPr>
          <a:xfrm>
            <a:off x="1097280" y="3742462"/>
            <a:ext cx="10058400" cy="1754326"/>
          </a:xfrm>
          <a:prstGeom prst="rect">
            <a:avLst/>
          </a:prstGeom>
        </p:spPr>
        <p:txBody>
          <a:bodyPr vert="horz" wrap="square" lIns="0" tIns="45720" rIns="0" bIns="45720" rtlCol="0">
            <a:spAutoFit/>
          </a:bodyPr>
          <a:lstStyle/>
          <a:p>
            <a:pPr marL="285750" indent="-285750" algn="just">
              <a:lnSpc>
                <a:spcPct val="90000"/>
              </a:lnSpc>
              <a:spcBef>
                <a:spcPts val="1200"/>
              </a:spcBef>
              <a:spcAft>
                <a:spcPts val="200"/>
              </a:spcAft>
              <a:buSzPct val="100000"/>
              <a:buFont typeface="Arial" panose="020B0604020202020204" pitchFamily="34" charset="0"/>
              <a:buChar char="•"/>
            </a:pPr>
            <a:r>
              <a:rPr lang="es-ES" sz="2400" dirty="0"/>
              <a:t>La omisión de irregularidades significativas de un programa de auditoría modifica especialmente el sentido de las opiniones generadas en la etapa de resultados, si el nivel de riesgo inherente a pesar de los controles efectuados se mantiene elevado en un nivel crítico, se recomienda recolectar mayor cantidad de evidencias de auditoría.</a:t>
            </a:r>
            <a:endParaRPr lang="es-EC" sz="2400" dirty="0"/>
          </a:p>
        </p:txBody>
      </p:sp>
    </p:spTree>
    <p:extLst>
      <p:ext uri="{BB962C8B-B14F-4D97-AF65-F5344CB8AC3E}">
        <p14:creationId xmlns:p14="http://schemas.microsoft.com/office/powerpoint/2010/main" val="29300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uchas gracias exposic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564" y="2021546"/>
            <a:ext cx="5969866" cy="33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4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dirty="0"/>
              <a:t>Objetivos</a:t>
            </a:r>
            <a:r>
              <a:rPr lang="es-EC" dirty="0"/>
              <a:t> Específicos</a:t>
            </a:r>
          </a:p>
        </p:txBody>
      </p:sp>
      <p:sp>
        <p:nvSpPr>
          <p:cNvPr id="3" name="Marcador de contenido 2"/>
          <p:cNvSpPr>
            <a:spLocks noGrp="1"/>
          </p:cNvSpPr>
          <p:nvPr>
            <p:ph idx="1"/>
          </p:nvPr>
        </p:nvSpPr>
        <p:spPr>
          <a:xfrm>
            <a:off x="1097280" y="2298581"/>
            <a:ext cx="9892937" cy="757130"/>
          </a:xfrm>
        </p:spPr>
        <p:txBody>
          <a:bodyPr wrap="square">
            <a:spAutoFit/>
          </a:bodyPr>
          <a:lstStyle/>
          <a:p>
            <a:pPr marL="342900" indent="-342900" algn="just">
              <a:buClrTx/>
              <a:buFont typeface="Arial" panose="020B0604020202020204" pitchFamily="34" charset="0"/>
              <a:buChar char="•"/>
            </a:pPr>
            <a:r>
              <a:rPr lang="es-EC" sz="2400" dirty="0">
                <a:solidFill>
                  <a:schemeClr val="tx1"/>
                </a:solidFill>
              </a:rPr>
              <a:t>Realizar una revisión de literatura para conocer los factores que influyen en la subjetividad de resultados de las metodologías de auditoría informática</a:t>
            </a:r>
            <a:r>
              <a:rPr lang="es-EC" sz="2400" dirty="0" smtClean="0">
                <a:solidFill>
                  <a:schemeClr val="tx1"/>
                </a:solidFill>
              </a:rPr>
              <a:t>.</a:t>
            </a:r>
            <a:endParaRPr lang="es-EC" sz="2400" dirty="0">
              <a:solidFill>
                <a:schemeClr val="tx1"/>
              </a:solidFill>
            </a:endParaRPr>
          </a:p>
        </p:txBody>
      </p:sp>
      <p:sp>
        <p:nvSpPr>
          <p:cNvPr id="4" name="Rectángulo 3"/>
          <p:cNvSpPr/>
          <p:nvPr/>
        </p:nvSpPr>
        <p:spPr>
          <a:xfrm>
            <a:off x="1097280" y="3396101"/>
            <a:ext cx="10058400" cy="1569660"/>
          </a:xfrm>
          <a:prstGeom prst="rect">
            <a:avLst/>
          </a:prstGeom>
        </p:spPr>
        <p:txBody>
          <a:bodyPr wrap="square">
            <a:spAutoFit/>
          </a:bodyPr>
          <a:lstStyle/>
          <a:p>
            <a:pPr marL="342900" lvl="0" indent="-342900" algn="just">
              <a:buFont typeface="Arial" panose="020B0604020202020204" pitchFamily="34" charset="0"/>
              <a:buChar char="•"/>
            </a:pPr>
            <a:r>
              <a:rPr lang="es-EC" sz="2400" dirty="0"/>
              <a:t>Establecer características y niveles de acuerdo, tomando en consideración criterios de auditores informáticos expertos, fundamentado en escalas no comparativas para la determinación del riesgo inherente existente en las metodologías de auditoría informática.</a:t>
            </a:r>
          </a:p>
        </p:txBody>
      </p:sp>
    </p:spTree>
    <p:extLst>
      <p:ext uri="{BB962C8B-B14F-4D97-AF65-F5344CB8AC3E}">
        <p14:creationId xmlns:p14="http://schemas.microsoft.com/office/powerpoint/2010/main" val="275592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400" dirty="0"/>
              <a:t>Objetivos Específicos</a:t>
            </a:r>
          </a:p>
        </p:txBody>
      </p:sp>
      <p:sp>
        <p:nvSpPr>
          <p:cNvPr id="3" name="Marcador de contenido 2"/>
          <p:cNvSpPr>
            <a:spLocks noGrp="1"/>
          </p:cNvSpPr>
          <p:nvPr>
            <p:ph idx="1"/>
          </p:nvPr>
        </p:nvSpPr>
        <p:spPr>
          <a:xfrm>
            <a:off x="1097280" y="2185369"/>
            <a:ext cx="10058400" cy="1089529"/>
          </a:xfrm>
        </p:spPr>
        <p:txBody>
          <a:bodyPr vert="horz" wrap="square" lIns="0" tIns="45720" rIns="0" bIns="45720" rtlCol="0">
            <a:spAutoFit/>
          </a:bodyPr>
          <a:lstStyle/>
          <a:p>
            <a:pPr marL="342900" indent="-342900" algn="just">
              <a:buClrTx/>
              <a:buFont typeface="Arial" panose="020B0604020202020204" pitchFamily="34" charset="0"/>
              <a:buChar char="•"/>
            </a:pPr>
            <a:r>
              <a:rPr lang="es-EC" sz="2400">
                <a:solidFill>
                  <a:srgbClr val="000000"/>
                </a:solidFill>
              </a:rPr>
              <a:t>Comparar los resultados obtenidos en la evaluación de cada metodología usando técnicas de tabulación cuantitativa para determinar la metodología informática que posee un grado de subjetividad menor.</a:t>
            </a:r>
          </a:p>
        </p:txBody>
      </p:sp>
      <p:sp>
        <p:nvSpPr>
          <p:cNvPr id="4" name="Rectángulo 3"/>
          <p:cNvSpPr/>
          <p:nvPr/>
        </p:nvSpPr>
        <p:spPr>
          <a:xfrm>
            <a:off x="1097280" y="3611768"/>
            <a:ext cx="10145486" cy="1089529"/>
          </a:xfrm>
          <a:prstGeom prst="rect">
            <a:avLst/>
          </a:prstGeom>
        </p:spPr>
        <p:txBody>
          <a:bodyPr vert="horz" wrap="square" lIns="0" tIns="45720" rIns="0" bIns="45720" rtlCol="0">
            <a:spAutoFit/>
          </a:bodyPr>
          <a:lstStyle/>
          <a:p>
            <a:pPr marL="342900" indent="-342900" algn="just">
              <a:lnSpc>
                <a:spcPct val="90000"/>
              </a:lnSpc>
              <a:spcBef>
                <a:spcPts val="1200"/>
              </a:spcBef>
              <a:spcAft>
                <a:spcPts val="200"/>
              </a:spcAft>
              <a:buSzPct val="100000"/>
              <a:buFont typeface="Arial" panose="020B0604020202020204" pitchFamily="34" charset="0"/>
              <a:buChar char="•"/>
            </a:pPr>
            <a:r>
              <a:rPr lang="es-EC" sz="2400" dirty="0"/>
              <a:t>Validar el método de evaluación elaborado, usando la técnica Delphi con la finalidad de rectificar, en caso de existir consideraciones hechas por los expertos. </a:t>
            </a:r>
          </a:p>
        </p:txBody>
      </p:sp>
    </p:spTree>
    <p:extLst>
      <p:ext uri="{BB962C8B-B14F-4D97-AF65-F5344CB8AC3E}">
        <p14:creationId xmlns:p14="http://schemas.microsoft.com/office/powerpoint/2010/main" val="218333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Teórico</a:t>
            </a:r>
          </a:p>
        </p:txBody>
      </p:sp>
      <p:sp>
        <p:nvSpPr>
          <p:cNvPr id="3" name="Marcador de contenido 2"/>
          <p:cNvSpPr>
            <a:spLocks noGrp="1"/>
          </p:cNvSpPr>
          <p:nvPr>
            <p:ph idx="1"/>
          </p:nvPr>
        </p:nvSpPr>
        <p:spPr>
          <a:xfrm>
            <a:off x="1097280" y="1845734"/>
            <a:ext cx="2838994" cy="4023360"/>
          </a:xfrm>
        </p:spPr>
        <p:txBody>
          <a:bodyPr vert="horz" lIns="91440" tIns="45720" rIns="91440" bIns="45720" rtlCol="0" anchor="t">
            <a:normAutofit/>
          </a:bodyPr>
          <a:lstStyle/>
          <a:p>
            <a:endParaRPr lang="es-EC" dirty="0"/>
          </a:p>
          <a:p>
            <a:endParaRPr lang="es-EC" dirty="0"/>
          </a:p>
          <a:p>
            <a:endParaRPr lang="es-EC" dirty="0"/>
          </a:p>
        </p:txBody>
      </p:sp>
      <p:grpSp>
        <p:nvGrpSpPr>
          <p:cNvPr id="4" name="Grupo 3"/>
          <p:cNvGrpSpPr/>
          <p:nvPr/>
        </p:nvGrpSpPr>
        <p:grpSpPr>
          <a:xfrm>
            <a:off x="4077576" y="2342606"/>
            <a:ext cx="6381418" cy="2903460"/>
            <a:chOff x="0" y="209915"/>
            <a:chExt cx="4219575" cy="1654445"/>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3896"/>
            <a:stretch/>
          </p:blipFill>
          <p:spPr>
            <a:xfrm>
              <a:off x="0" y="283680"/>
              <a:ext cx="1920240" cy="158068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1267"/>
            <a:stretch/>
          </p:blipFill>
          <p:spPr>
            <a:xfrm>
              <a:off x="2181225" y="209915"/>
              <a:ext cx="2038350" cy="1653175"/>
            </a:xfrm>
            <a:prstGeom prst="rect">
              <a:avLst/>
            </a:prstGeom>
          </p:spPr>
        </p:pic>
      </p:grpSp>
      <p:pic>
        <p:nvPicPr>
          <p:cNvPr id="13" name="Picture 13" descr="A close up of a sign&#10;&#10;Description generated with very high confidence">
            <a:extLst>
              <a:ext uri="{FF2B5EF4-FFF2-40B4-BE49-F238E27FC236}">
                <a16:creationId xmlns:a16="http://schemas.microsoft.com/office/drawing/2014/main" id="{E83B6F68-DE5D-44B8-868F-76CE7513E49B}"/>
              </a:ext>
            </a:extLst>
          </p:cNvPr>
          <p:cNvPicPr>
            <a:picLocks noChangeAspect="1"/>
          </p:cNvPicPr>
          <p:nvPr/>
        </p:nvPicPr>
        <p:blipFill>
          <a:blip r:embed="rId4"/>
          <a:stretch>
            <a:fillRect/>
          </a:stretch>
        </p:blipFill>
        <p:spPr>
          <a:xfrm>
            <a:off x="676994" y="1754308"/>
            <a:ext cx="2714803" cy="4111384"/>
          </a:xfrm>
          <a:prstGeom prst="rect">
            <a:avLst/>
          </a:prstGeom>
        </p:spPr>
      </p:pic>
    </p:spTree>
    <p:extLst>
      <p:ext uri="{BB962C8B-B14F-4D97-AF65-F5344CB8AC3E}">
        <p14:creationId xmlns:p14="http://schemas.microsoft.com/office/powerpoint/2010/main" val="113642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690769"/>
            <a:ext cx="10058400" cy="3566160"/>
          </a:xfrm>
        </p:spPr>
        <p:txBody>
          <a:bodyPr>
            <a:normAutofit/>
          </a:bodyPr>
          <a:lstStyle/>
          <a:p>
            <a:pPr algn="ctr"/>
            <a:r>
              <a:rPr lang="es-EC" sz="6600" dirty="0"/>
              <a:t>Evaluación de Metodologías de Auditoría Informática basado en su Riesgo Inherente</a:t>
            </a:r>
          </a:p>
        </p:txBody>
      </p:sp>
    </p:spTree>
    <p:extLst>
      <p:ext uri="{BB962C8B-B14F-4D97-AF65-F5344CB8AC3E}">
        <p14:creationId xmlns:p14="http://schemas.microsoft.com/office/powerpoint/2010/main" val="2617221551"/>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766</TotalTime>
  <Words>3742</Words>
  <Application>Microsoft Office PowerPoint</Application>
  <PresentationFormat>Panorámica</PresentationFormat>
  <Paragraphs>1154</Paragraphs>
  <Slides>55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Calibri</vt:lpstr>
      <vt:lpstr>Calibri Light</vt:lpstr>
      <vt:lpstr>Cambria Math</vt:lpstr>
      <vt:lpstr>Times New Roman</vt:lpstr>
      <vt:lpstr>Wingdings</vt:lpstr>
      <vt:lpstr>Retrospección</vt:lpstr>
      <vt:lpstr>Presentación de PowerPoint</vt:lpstr>
      <vt:lpstr>Agenda</vt:lpstr>
      <vt:lpstr>Introducción</vt:lpstr>
      <vt:lpstr>Problemática</vt:lpstr>
      <vt:lpstr>Objetivo General </vt:lpstr>
      <vt:lpstr>Objetivos Específicos</vt:lpstr>
      <vt:lpstr>Objetivos Específicos</vt:lpstr>
      <vt:lpstr>Marco Teórico</vt:lpstr>
      <vt:lpstr>Evaluación de Metodologías de Auditoría Informática basado en su Riesgo Inherente</vt:lpstr>
      <vt:lpstr>Metodología de la investigación</vt:lpstr>
      <vt:lpstr>Fase de Investigación</vt:lpstr>
      <vt:lpstr>Búsqueda de Metodologías de AI</vt:lpstr>
      <vt:lpstr>Selección Metodologías de AI</vt:lpstr>
      <vt:lpstr>Taxonomía - Metodologías de AI</vt:lpstr>
      <vt:lpstr>Taxonomía - Metodologías de AI</vt:lpstr>
      <vt:lpstr>Taxonomía - Metodologías de AI</vt:lpstr>
      <vt:lpstr>Taxonomía - Metodologías de AI</vt:lpstr>
      <vt:lpstr>Definición Parámetros Asociados al RI</vt:lpstr>
      <vt:lpstr>Estructura general - Programa AI</vt:lpstr>
      <vt:lpstr>Parámetros Asociados al RI – Etapa I</vt:lpstr>
      <vt:lpstr>Parámetros Asociados al RI – Etapa II</vt:lpstr>
      <vt:lpstr>Parámetros Asociados al RI – Etapa III</vt:lpstr>
      <vt:lpstr>Parámetros Asociados al RI – Etapa IV</vt:lpstr>
      <vt:lpstr>Parámetros Asociados al RI – Etapa V</vt:lpstr>
      <vt:lpstr>Fase de Definición</vt:lpstr>
      <vt:lpstr>Apreciación de Parámetros Asociados al RI </vt:lpstr>
      <vt:lpstr>Apreciación de parámetros – Etapa I</vt:lpstr>
      <vt:lpstr>Apreciación de parámetros – Etapa II</vt:lpstr>
      <vt:lpstr>Apreciación de parámetros – Etapa III &amp; IV</vt:lpstr>
      <vt:lpstr>Apreciación de parámetros – Etapa V</vt:lpstr>
      <vt:lpstr>Apreciación de parámetros – Sumatorio Total</vt:lpstr>
      <vt:lpstr>Priorización de Parámetros</vt:lpstr>
      <vt:lpstr>Presentación de PowerPoint</vt:lpstr>
      <vt:lpstr>Niveles de Impacto - Parámetros</vt:lpstr>
      <vt:lpstr>Definición y Aplicación del Modelo</vt:lpstr>
      <vt:lpstr>Análisis Individual de Características</vt:lpstr>
      <vt:lpstr>Probabilidades de ocurrencia </vt:lpstr>
      <vt:lpstr>Cuantificación del Riesgo</vt:lpstr>
      <vt:lpstr>Cuantificación del Riesgo Inherente</vt:lpstr>
      <vt:lpstr>Aplicación del Modelo Comparativo </vt:lpstr>
      <vt:lpstr>Cuantificación del RI – Etapa I </vt:lpstr>
      <vt:lpstr>Cuantificación del RI – Etapa II </vt:lpstr>
      <vt:lpstr>Cuantificación del RI – Etapa III &amp; IV</vt:lpstr>
      <vt:lpstr>Cuantificación del RI – Etapa V</vt:lpstr>
      <vt:lpstr>Niveles Totales RI – Metodologías AI</vt:lpstr>
      <vt:lpstr>Análisis Comparativo </vt:lpstr>
      <vt:lpstr>Fase de Validación</vt:lpstr>
      <vt:lpstr>Aplicación del Método Delphi</vt:lpstr>
      <vt:lpstr>Resultados Evaluación Delphi </vt:lpstr>
      <vt:lpstr>Observaciones  de expertos</vt:lpstr>
      <vt:lpstr>Fase de Conclusiones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Cajas</dc:creator>
  <cp:lastModifiedBy>Alexander Cajas</cp:lastModifiedBy>
  <cp:revision>212</cp:revision>
  <dcterms:created xsi:type="dcterms:W3CDTF">2020-01-14T04:12:38Z</dcterms:created>
  <dcterms:modified xsi:type="dcterms:W3CDTF">2020-01-17T02:03:15Z</dcterms:modified>
</cp:coreProperties>
</file>