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5" r:id="rId3"/>
    <p:sldId id="315" r:id="rId4"/>
    <p:sldId id="316" r:id="rId5"/>
    <p:sldId id="294" r:id="rId6"/>
    <p:sldId id="311" r:id="rId7"/>
    <p:sldId id="268" r:id="rId8"/>
    <p:sldId id="269" r:id="rId9"/>
    <p:sldId id="312" r:id="rId10"/>
    <p:sldId id="271" r:id="rId11"/>
    <p:sldId id="310" r:id="rId12"/>
    <p:sldId id="296" r:id="rId13"/>
    <p:sldId id="297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09" r:id="rId22"/>
    <p:sldId id="313" r:id="rId23"/>
    <p:sldId id="314" r:id="rId24"/>
    <p:sldId id="292" r:id="rId25"/>
    <p:sldId id="295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364" autoAdjust="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ropbox\TESIS\Datos%20t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D5-4A50-8D88-2B329B588C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86,11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D5-4A50-8D88-2B329B588C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93,05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D5-4A50-8D88-2B329B588C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95,83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D5-4A50-8D88-2B329B588C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de prendimiento'!$V$32:$V$35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'% de prendimiento'!$W$32:$W$35</c:f>
              <c:numCache>
                <c:formatCode>0.00%</c:formatCode>
                <c:ptCount val="4"/>
                <c:pt idx="0">
                  <c:v>0.97219999999999995</c:v>
                </c:pt>
                <c:pt idx="1">
                  <c:v>0.86109999999999998</c:v>
                </c:pt>
                <c:pt idx="2">
                  <c:v>0.93049999999999999</c:v>
                </c:pt>
                <c:pt idx="3">
                  <c:v>0.95830000000000004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D5-4A50-8D88-2B329B588C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791152"/>
        <c:axId val="135791544"/>
      </c:barChart>
      <c:catAx>
        <c:axId val="1357911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35791544"/>
        <c:crosses val="autoZero"/>
        <c:auto val="1"/>
        <c:lblAlgn val="ctr"/>
        <c:lblOffset val="100"/>
        <c:noMultiLvlLbl val="0"/>
      </c:catAx>
      <c:valAx>
        <c:axId val="135791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prendimiento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3579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9-4959-B8CF-06F9F699DF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84,72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E9-4959-B8CF-06F9F699DF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93,05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E9-4959-B8CF-06F9F699DF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95,83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8E9-4959-B8CF-06F9F699DF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de trasplante'!$U$31:$U$34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'% de trasplante'!$V$31:$V$34</c:f>
              <c:numCache>
                <c:formatCode>0.00%</c:formatCode>
                <c:ptCount val="4"/>
                <c:pt idx="0">
                  <c:v>0.97219999999999995</c:v>
                </c:pt>
                <c:pt idx="1">
                  <c:v>0.84719999999999995</c:v>
                </c:pt>
                <c:pt idx="2">
                  <c:v>0.93049999999999999</c:v>
                </c:pt>
                <c:pt idx="3">
                  <c:v>0.95830000000000004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E9-4959-B8CF-06F9F699DF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696872"/>
        <c:axId val="174697264"/>
      </c:barChart>
      <c:catAx>
        <c:axId val="17469687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7264"/>
        <c:crosses val="autoZero"/>
        <c:auto val="1"/>
        <c:lblAlgn val="ctr"/>
        <c:lblOffset val="100"/>
        <c:noMultiLvlLbl val="0"/>
      </c:catAx>
      <c:valAx>
        <c:axId val="174697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plantas a trasplanar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6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75,00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94,44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94,44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97,22 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94,44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91,66 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FF-4A0D-8D92-486F14C432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de trasplante'!$T$49:$T$56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'% de trasplante'!$W$49:$W$56</c:f>
              <c:numCache>
                <c:formatCode>0.00%</c:formatCode>
                <c:ptCount val="8"/>
                <c:pt idx="0">
                  <c:v>0.97219999999999995</c:v>
                </c:pt>
                <c:pt idx="1">
                  <c:v>0.97219999999999995</c:v>
                </c:pt>
                <c:pt idx="2">
                  <c:v>0.75</c:v>
                </c:pt>
                <c:pt idx="3">
                  <c:v>0.94440000000000002</c:v>
                </c:pt>
                <c:pt idx="4">
                  <c:v>0.94440000000000002</c:v>
                </c:pt>
                <c:pt idx="5">
                  <c:v>0.97219999999999995</c:v>
                </c:pt>
                <c:pt idx="6">
                  <c:v>0.94440000000000002</c:v>
                </c:pt>
                <c:pt idx="7">
                  <c:v>0.91659999999999997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FF-4A0D-8D92-486F14C432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156544"/>
        <c:axId val="175156936"/>
      </c:barChart>
      <c:catAx>
        <c:axId val="1751565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5156936"/>
        <c:crosses val="autoZero"/>
        <c:auto val="1"/>
        <c:lblAlgn val="ctr"/>
        <c:lblOffset val="100"/>
        <c:noMultiLvlLbl val="0"/>
      </c:catAx>
      <c:valAx>
        <c:axId val="175156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plantas a trasplantar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515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81736657917761"/>
          <c:y val="4.1666666666666664E-2"/>
          <c:w val="0.7818493000874891"/>
          <c:h val="0.74350320793234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75,00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94,44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91,66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94,44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97,22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C01-4531-8840-8C0E1C08F83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'% de prendimiento'!$U$50:$U$57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'% de prendimiento'!$X$50:$X$57</c:f>
              <c:numCache>
                <c:formatCode>0.00%</c:formatCode>
                <c:ptCount val="8"/>
                <c:pt idx="0">
                  <c:v>0.97219999999999995</c:v>
                </c:pt>
                <c:pt idx="1">
                  <c:v>0.97219999999999995</c:v>
                </c:pt>
                <c:pt idx="2">
                  <c:v>0.75</c:v>
                </c:pt>
                <c:pt idx="3">
                  <c:v>0.97219999999999995</c:v>
                </c:pt>
                <c:pt idx="4">
                  <c:v>0.94440000000000002</c:v>
                </c:pt>
                <c:pt idx="5">
                  <c:v>0.91659999999999997</c:v>
                </c:pt>
                <c:pt idx="6">
                  <c:v>0.94440000000000002</c:v>
                </c:pt>
                <c:pt idx="7">
                  <c:v>0.97219999999999995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01-4531-8840-8C0E1C08F8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792328"/>
        <c:axId val="135792720"/>
      </c:barChart>
      <c:catAx>
        <c:axId val="13579232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35792720"/>
        <c:crosses val="autoZero"/>
        <c:auto val="1"/>
        <c:lblAlgn val="ctr"/>
        <c:lblOffset val="100"/>
        <c:noMultiLvlLbl val="0"/>
      </c:catAx>
      <c:valAx>
        <c:axId val="135792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prendimiento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35792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7C1E736-988F-4843-BAC8-DFF3411490D0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9D-411A-9E33-98C59170331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5219354-29E8-4A48-BEE6-70EA1DC9E3B1}" type="VALUE">
                      <a:rPr lang="en-US"/>
                      <a:pPr/>
                      <a:t>[VALOR]</a:t>
                    </a:fld>
                    <a:r>
                      <a:rPr lang="en-US"/>
                      <a:t>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9D-411A-9E33-98C59170331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E90CF8D-C219-428A-A574-9AB84538CCA9}" type="VALUE">
                      <a:rPr lang="en-US"/>
                      <a:pPr/>
                      <a:t>[VALOR]</a:t>
                    </a:fld>
                    <a:r>
                      <a:rPr lang="en-US"/>
                      <a:t>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9D-411A-9E33-98C59170331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B64376A-5CCE-4B0A-999A-EC61E732333A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D9D-411A-9E33-98C59170331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'# brotes'!$AS$21:$AS$24</c:f>
              <c:strCache>
                <c:ptCount val="4"/>
                <c:pt idx="0">
                  <c:v>Luna nueva  </c:v>
                </c:pt>
                <c:pt idx="1">
                  <c:v>Luna creciente </c:v>
                </c:pt>
                <c:pt idx="2">
                  <c:v>Luna llena</c:v>
                </c:pt>
                <c:pt idx="3">
                  <c:v>Luna menguante   </c:v>
                </c:pt>
              </c:strCache>
            </c:strRef>
          </c:cat>
          <c:val>
            <c:numRef>
              <c:f>'# brotes'!$AT$21:$AT$24</c:f>
              <c:numCache>
                <c:formatCode>0.00</c:formatCode>
                <c:ptCount val="4"/>
                <c:pt idx="0" formatCode="General">
                  <c:v>2.65</c:v>
                </c:pt>
                <c:pt idx="1">
                  <c:v>3.2</c:v>
                </c:pt>
                <c:pt idx="2" formatCode="General">
                  <c:v>3.59</c:v>
                </c:pt>
                <c:pt idx="3" formatCode="General">
                  <c:v>2.98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9D-411A-9E33-98C591703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793504"/>
        <c:axId val="135793896"/>
      </c:barChart>
      <c:catAx>
        <c:axId val="1357935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35793896"/>
        <c:crosses val="autoZero"/>
        <c:auto val="1"/>
        <c:lblAlgn val="ctr"/>
        <c:lblOffset val="100"/>
        <c:noMultiLvlLbl val="0"/>
      </c:catAx>
      <c:valAx>
        <c:axId val="135793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Número de brotes por injerto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357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558868E-4D57-445B-B108-DF71F869C122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DD-4B8C-9512-403C29B90B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9D1B169-0356-49BB-ADC3-AD3AA34D5242}" type="VALUE">
                      <a:rPr lang="en-US"/>
                      <a:pPr/>
                      <a:t>[VALOR]</a:t>
                    </a:fld>
                    <a:r>
                      <a:rPr lang="en-US"/>
                      <a:t> BC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DD-4B8C-9512-403C29B90B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87411E3-CBD8-40A7-81A2-187A8BEFB288}" type="VALUE">
                      <a:rPr lang="en-US"/>
                      <a:pPr/>
                      <a:t>[VALOR]</a:t>
                    </a:fld>
                    <a:r>
                      <a:rPr lang="en-US"/>
                      <a:t> 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DD-4B8C-9512-403C29B90B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D0C4476-0A84-4E0F-A47A-53BBC88407D8}" type="VALUE">
                      <a:rPr lang="en-US"/>
                      <a:pPr/>
                      <a:t>[VALOR]</a:t>
                    </a:fld>
                    <a:r>
                      <a:rPr lang="en-US"/>
                      <a:t>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DD-4B8C-9512-403C29B90BE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'cm brotes'!$AK$36:$AK$39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'cm brotes'!$AL$36:$AL$39</c:f>
              <c:numCache>
                <c:formatCode>General</c:formatCode>
                <c:ptCount val="4"/>
                <c:pt idx="0">
                  <c:v>6.34</c:v>
                </c:pt>
                <c:pt idx="1">
                  <c:v>8.4700000000000006</c:v>
                </c:pt>
                <c:pt idx="2">
                  <c:v>9.9499999999999993</c:v>
                </c:pt>
                <c:pt idx="3">
                  <c:v>6.93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DD-4B8C-9512-403C29B90B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197672"/>
        <c:axId val="174198064"/>
      </c:barChart>
      <c:catAx>
        <c:axId val="17419767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198064"/>
        <c:crosses val="autoZero"/>
        <c:auto val="1"/>
        <c:lblAlgn val="ctr"/>
        <c:lblOffset val="100"/>
        <c:noMultiLvlLbl val="0"/>
      </c:catAx>
      <c:valAx>
        <c:axId val="174198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Longitud de brotes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19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DD65B08-9032-4613-8818-1FB64E84AA9F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73-4F1E-BBB2-3555B9737FF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132AFDD-2281-425E-A35E-59DB73FD85BE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73-4F1E-BBB2-3555B9737FF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2A97D83-0A13-4CE0-97DF-EAB77D62D30B}" type="VALUE">
                      <a:rPr lang="en-US"/>
                      <a:pPr/>
                      <a:t>[VALOR]</a:t>
                    </a:fld>
                    <a:r>
                      <a:rPr lang="en-US"/>
                      <a:t>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73-4F1E-BBB2-3555B9737FF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34B1FFF-7AB8-49AF-A010-8385B19DA027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73-4F1E-BBB2-3555B9737FF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'cm brotes'!$AR$64:$AR$67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'cm brotes'!$AS$64:$AS$67</c:f>
              <c:numCache>
                <c:formatCode>General</c:formatCode>
                <c:ptCount val="4"/>
                <c:pt idx="0">
                  <c:v>15.62</c:v>
                </c:pt>
                <c:pt idx="1">
                  <c:v>16.079999999999998</c:v>
                </c:pt>
                <c:pt idx="2">
                  <c:v>21.88</c:v>
                </c:pt>
                <c:pt idx="3">
                  <c:v>14.46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73-4F1E-BBB2-3555B9737F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198848"/>
        <c:axId val="174199240"/>
      </c:barChart>
      <c:catAx>
        <c:axId val="1741988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199240"/>
        <c:crosses val="autoZero"/>
        <c:auto val="1"/>
        <c:lblAlgn val="ctr"/>
        <c:lblOffset val="100"/>
        <c:noMultiLvlLbl val="0"/>
      </c:catAx>
      <c:valAx>
        <c:axId val="174199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Longitud de brotes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19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66AC298-79A0-42F8-B0B4-BA1CE4349BBF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2E-48F7-AE1C-4302A23F4A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6DC8ED6-55C8-4FEE-9D0C-86A1E7FDEB06}" type="VALUE">
                      <a:rPr lang="en-US"/>
                      <a:pPr/>
                      <a:t>[VALOR]</a:t>
                    </a:fld>
                    <a:r>
                      <a:rPr lang="en-US"/>
                      <a:t>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2E-48F7-AE1C-4302A23F4A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153767F-82F8-48BF-9D93-FB65D74E534A}" type="VALUE">
                      <a:rPr lang="en-US"/>
                      <a:pPr/>
                      <a:t>[VALOR]</a:t>
                    </a:fld>
                    <a:r>
                      <a:rPr lang="en-US"/>
                      <a:t>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82E-48F7-AE1C-4302A23F4A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E020D0A-AEAE-4F20-995E-29C10A09AD98}" type="VALUE">
                      <a:rPr lang="en-US"/>
                      <a:pPr/>
                      <a:t>[VALOR]</a:t>
                    </a:fld>
                    <a:r>
                      <a:rPr lang="en-US"/>
                      <a:t>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82E-48F7-AE1C-4302A23F4A4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'# hojas '!$AR$23:$AR$26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'# hojas '!$AS$23:$AS$26</c:f>
              <c:numCache>
                <c:formatCode>General</c:formatCode>
                <c:ptCount val="4"/>
                <c:pt idx="0">
                  <c:v>10.050000000000001</c:v>
                </c:pt>
                <c:pt idx="1">
                  <c:v>11.41</c:v>
                </c:pt>
                <c:pt idx="2">
                  <c:v>12.06</c:v>
                </c:pt>
                <c:pt idx="3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2E-48F7-AE1C-4302A23F4A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00024"/>
        <c:axId val="174200416"/>
      </c:barChart>
      <c:catAx>
        <c:axId val="1742000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200416"/>
        <c:crosses val="autoZero"/>
        <c:auto val="1"/>
        <c:lblAlgn val="ctr"/>
        <c:lblOffset val="100"/>
        <c:noMultiLvlLbl val="0"/>
      </c:catAx>
      <c:valAx>
        <c:axId val="174200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Número de hojas por injerto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20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F57645B-C041-4AB3-9247-57988B6E1373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AB-4317-A5BC-6D45FE3406F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F27A9A5-61A6-4841-8D39-F205339EFDAB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AB-4317-A5BC-6D45FE3406F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7CA202E-0D90-4FD6-90FA-B4A14621F0E8}" type="VALUE">
                      <a:rPr lang="en-US"/>
                      <a:pPr/>
                      <a:t>[VALOR]</a:t>
                    </a:fld>
                    <a:r>
                      <a:rPr lang="en-US"/>
                      <a:t>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AB-4317-A5BC-6D45FE3406F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E9A4B61-5076-4F6E-BAA6-C83D9A3E878C}" type="VALUE">
                      <a:rPr lang="en-US"/>
                      <a:pPr/>
                      <a:t>[VALOR]</a:t>
                    </a:fld>
                    <a:r>
                      <a:rPr lang="en-US"/>
                      <a:t>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AB-4317-A5BC-6D45FE3406F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'# hojas '!$AL$67:$AL$70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'# hojas '!$AM$67:$AM$70</c:f>
              <c:numCache>
                <c:formatCode>General</c:formatCode>
                <c:ptCount val="4"/>
                <c:pt idx="0">
                  <c:v>13.35</c:v>
                </c:pt>
                <c:pt idx="1">
                  <c:v>14.39</c:v>
                </c:pt>
                <c:pt idx="2">
                  <c:v>17.88</c:v>
                </c:pt>
                <c:pt idx="3">
                  <c:v>14.12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AB-4317-A5BC-6D45FE3406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01200"/>
        <c:axId val="174693736"/>
      </c:barChart>
      <c:catAx>
        <c:axId val="17420120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3736"/>
        <c:crosses val="autoZero"/>
        <c:auto val="1"/>
        <c:lblAlgn val="ctr"/>
        <c:lblOffset val="100"/>
        <c:noMultiLvlLbl val="0"/>
      </c:catAx>
      <c:valAx>
        <c:axId val="174693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Número de hojas por injerto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20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38,81 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56-45BB-A279-8968C404A9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35,36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56-45BB-A279-8968C404A9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40,39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56-45BB-A279-8968C404A9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34,92A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56-45BB-A279-8968C404A9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'MS raices '!$Q$47:$Q$50</c:f>
              <c:strCache>
                <c:ptCount val="4"/>
                <c:pt idx="0">
                  <c:v>Luna nueva</c:v>
                </c:pt>
                <c:pt idx="1">
                  <c:v>Luna creciente</c:v>
                </c:pt>
                <c:pt idx="2">
                  <c:v>Luna llena</c:v>
                </c:pt>
                <c:pt idx="3">
                  <c:v>Luna menguante</c:v>
                </c:pt>
              </c:strCache>
            </c:strRef>
          </c:cat>
          <c:val>
            <c:numRef>
              <c:f>'MS raices '!$R$47:$R$50</c:f>
              <c:numCache>
                <c:formatCode>0.00%</c:formatCode>
                <c:ptCount val="4"/>
                <c:pt idx="0">
                  <c:v>0.3881</c:v>
                </c:pt>
                <c:pt idx="1">
                  <c:v>0.35360000000000003</c:v>
                </c:pt>
                <c:pt idx="2">
                  <c:v>0.40389999999999998</c:v>
                </c:pt>
                <c:pt idx="3">
                  <c:v>0.34920000000000001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56-45BB-A279-8968C404A9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694520"/>
        <c:axId val="174694912"/>
      </c:barChart>
      <c:catAx>
        <c:axId val="17469452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Fases lunares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4912"/>
        <c:crosses val="autoZero"/>
        <c:auto val="1"/>
        <c:lblAlgn val="ctr"/>
        <c:lblOffset val="100"/>
        <c:noMultiLvlLbl val="0"/>
      </c:catAx>
      <c:valAx>
        <c:axId val="174694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Porcentahe de MS radicular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rot="60000"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36,25 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AF-4AB5-A5A4-531EFDD88A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38,49 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AF-4AB5-A5A4-531EFDD88A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'MS raices '!$Q$57:$Q$58</c:f>
              <c:strCache>
                <c:ptCount val="2"/>
                <c:pt idx="0">
                  <c:v>Auxinas    </c:v>
                </c:pt>
                <c:pt idx="1">
                  <c:v>Citoquininas        </c:v>
                </c:pt>
              </c:strCache>
            </c:strRef>
          </c:cat>
          <c:val>
            <c:numRef>
              <c:f>'MS raices '!$R$57:$R$58</c:f>
              <c:numCache>
                <c:formatCode>0.00%</c:formatCode>
                <c:ptCount val="2"/>
                <c:pt idx="0">
                  <c:v>0.36249999999999999</c:v>
                </c:pt>
                <c:pt idx="1">
                  <c:v>0.38490000000000002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AF-4AB5-A5A4-531EFDD88A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695696"/>
        <c:axId val="174696088"/>
      </c:barChart>
      <c:catAx>
        <c:axId val="1746956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Promotores de crecimiento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6088"/>
        <c:crosses val="autoZero"/>
        <c:auto val="1"/>
        <c:lblAlgn val="ctr"/>
        <c:lblOffset val="100"/>
        <c:noMultiLvlLbl val="0"/>
      </c:catAx>
      <c:valAx>
        <c:axId val="174696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MS radicular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7469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A4D79-C634-4A4F-93C0-2AC0F37853FF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1988E1C-D5BA-494B-B391-282E75386DD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púa lateral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43326-BE6C-48FE-ACD6-F8C2FEB68135}" type="parTrans" cxnId="{7D3FFFFA-DFBE-4735-88A6-E8C47AB40D7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788A3-671C-4148-92AB-28784101E8FA}" type="sibTrans" cxnId="{7D3FFFFA-DFBE-4735-88A6-E8C47AB40D7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99307-1745-494C-B18D-8B08B13AA10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Corte lateral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CE67-13A9-4D30-9250-796B955325F3}" type="parTrans" cxnId="{5F981BE7-3F43-49CD-89EB-073E970751D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1E658-463D-4203-A11D-4183A77F5507}" type="sibTrans" cxnId="{5F981BE7-3F43-49CD-89EB-073E970751D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59BDC-3646-416A-AB0A-A0DAD8CDD828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más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utilizado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A8924-6BDA-4AC4-B807-C33C8E91AE9C}" type="parTrans" cxnId="{2D0BFC32-E638-4FB2-9389-AE2AA6479B4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AA896-2804-4F27-990C-9BBAEC65CD8D}" type="sibTrans" cxnId="{2D0BFC32-E638-4FB2-9389-AE2AA6479B4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58C4E-E3D9-412A-AE41-A42D7A0E461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púa central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7DD70-C8B3-4172-B81E-E4ADB269477D}" type="parTrans" cxnId="{97428349-64D0-48B4-AAA0-114A8D3C187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D140D-4FD7-4368-B599-4F1B393D5A95}" type="sibTrans" cxnId="{97428349-64D0-48B4-AAA0-114A8D3C187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04839-9C26-42DC-A1BB-78749F16925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Corte central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0DC23-F885-4438-A83F-D890DE800206}" type="parTrans" cxnId="{C6DE4FAE-6AD3-493A-8B9E-4D63166E8B2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DEB5B-50AF-4F0F-8FA9-0C2AE19974C0}" type="sibTrans" cxnId="{C6DE4FAE-6AD3-493A-8B9E-4D63166E8B2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D68E9-70D8-4A46-97EA-1321E5496E1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Menos utilizado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844B1-A1F9-4536-9C9F-9E39069EB81B}" type="parTrans" cxnId="{D80D7051-36EC-4141-AE73-CFD4E4EBB23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192CC-A1A9-4F83-8725-DDEB2C432119}" type="sibTrans" cxnId="{D80D7051-36EC-4141-AE73-CFD4E4EBB23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2137D-2A54-48E6-B128-01754B57B1F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parche o yema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104C4-3E23-4806-9F1C-241CAB21C6E7}" type="parTrans" cxnId="{B211B43D-12AF-4120-A7FF-DB819F83B53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BBA09-1BD7-4F75-B0A8-CA0BFE8EBB04}" type="sibTrans" cxnId="{B211B43D-12AF-4120-A7FF-DB819F83B53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19437-D486-4ED1-A734-8FAA793B42D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Sección con yema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6AC4E-7223-4939-B696-5AFD2922A345}" type="parTrans" cxnId="{49F22E70-5462-40C0-8B34-B5185F863FB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6D88B-3EAD-4374-AD47-82B8B0B0CED6}" type="sibTrans" cxnId="{49F22E70-5462-40C0-8B34-B5185F863FBB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2B73B-5B7F-4060-B624-CBA78C39E76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Antiguo y tradicional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3E710-E33B-4DB9-830E-1040015EA03A}" type="parTrans" cxnId="{216FF8A1-3283-4C6F-99E0-843D9BBF2E7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79F00-3CEF-4AB5-B55A-01A7821022E0}" type="sibTrans" cxnId="{216FF8A1-3283-4C6F-99E0-843D9BBF2E7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AF50D-451A-4307-98F3-5F9482B62079}" type="pres">
      <dgm:prSet presAssocID="{094A4D79-C634-4A4F-93C0-2AC0F37853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22A583-295E-4693-8E4E-05B3953E476A}" type="pres">
      <dgm:prSet presAssocID="{01988E1C-D5BA-494B-B391-282E75386DD4}" presName="comp" presStyleCnt="0"/>
      <dgm:spPr/>
    </dgm:pt>
    <dgm:pt modelId="{61ACEC99-BB53-44E6-99EF-E7689CDD053E}" type="pres">
      <dgm:prSet presAssocID="{01988E1C-D5BA-494B-B391-282E75386DD4}" presName="box" presStyleLbl="node1" presStyleIdx="0" presStyleCnt="3"/>
      <dgm:spPr/>
      <dgm:t>
        <a:bodyPr/>
        <a:lstStyle/>
        <a:p>
          <a:endParaRPr lang="es-ES"/>
        </a:p>
      </dgm:t>
    </dgm:pt>
    <dgm:pt modelId="{5220B519-2C5B-45F1-9903-4D8DE23CAAAC}" type="pres">
      <dgm:prSet presAssocID="{01988E1C-D5BA-494B-B391-282E75386DD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E0C65CC4-F729-44B5-9544-BA1411ADA867}" type="pres">
      <dgm:prSet presAssocID="{01988E1C-D5BA-494B-B391-282E75386D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E67B64-EF92-4A52-99C0-4C8B500F9773}" type="pres">
      <dgm:prSet presAssocID="{421788A3-671C-4148-92AB-28784101E8FA}" presName="spacer" presStyleCnt="0"/>
      <dgm:spPr/>
    </dgm:pt>
    <dgm:pt modelId="{24C7B986-A9B7-48C0-B4DA-F20E93414BBE}" type="pres">
      <dgm:prSet presAssocID="{D8558C4E-E3D9-412A-AE41-A42D7A0E4617}" presName="comp" presStyleCnt="0"/>
      <dgm:spPr/>
    </dgm:pt>
    <dgm:pt modelId="{06F1CF0C-4676-46BF-96F9-BE079607222C}" type="pres">
      <dgm:prSet presAssocID="{D8558C4E-E3D9-412A-AE41-A42D7A0E4617}" presName="box" presStyleLbl="node1" presStyleIdx="1" presStyleCnt="3"/>
      <dgm:spPr/>
      <dgm:t>
        <a:bodyPr/>
        <a:lstStyle/>
        <a:p>
          <a:endParaRPr lang="es-ES"/>
        </a:p>
      </dgm:t>
    </dgm:pt>
    <dgm:pt modelId="{528E6A51-5DC5-4F99-A949-1DC804868DE6}" type="pres">
      <dgm:prSet presAssocID="{D8558C4E-E3D9-412A-AE41-A42D7A0E461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ES"/>
        </a:p>
      </dgm:t>
    </dgm:pt>
    <dgm:pt modelId="{2A829A7C-D351-4907-883D-36000ABEAC30}" type="pres">
      <dgm:prSet presAssocID="{D8558C4E-E3D9-412A-AE41-A42D7A0E46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2082D8-DB63-40C2-9E51-C7578536EF0A}" type="pres">
      <dgm:prSet presAssocID="{BFCD140D-4FD7-4368-B599-4F1B393D5A95}" presName="spacer" presStyleCnt="0"/>
      <dgm:spPr/>
    </dgm:pt>
    <dgm:pt modelId="{7A2F3773-7857-46E1-8A0F-77F01B4B3103}" type="pres">
      <dgm:prSet presAssocID="{D452137D-2A54-48E6-B128-01754B57B1F1}" presName="comp" presStyleCnt="0"/>
      <dgm:spPr/>
    </dgm:pt>
    <dgm:pt modelId="{9353A196-529B-4EE7-A6EF-908020FE49DD}" type="pres">
      <dgm:prSet presAssocID="{D452137D-2A54-48E6-B128-01754B57B1F1}" presName="box" presStyleLbl="node1" presStyleIdx="2" presStyleCnt="3"/>
      <dgm:spPr/>
      <dgm:t>
        <a:bodyPr/>
        <a:lstStyle/>
        <a:p>
          <a:endParaRPr lang="es-ES"/>
        </a:p>
      </dgm:t>
    </dgm:pt>
    <dgm:pt modelId="{91D8A456-4EE6-4A60-86B7-29D359EE9D11}" type="pres">
      <dgm:prSet presAssocID="{D452137D-2A54-48E6-B128-01754B57B1F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S"/>
        </a:p>
      </dgm:t>
    </dgm:pt>
    <dgm:pt modelId="{101284FB-A89B-4B46-A7F6-2723BF75B33C}" type="pres">
      <dgm:prSet presAssocID="{D452137D-2A54-48E6-B128-01754B57B1F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11B43D-12AF-4120-A7FF-DB819F83B539}" srcId="{094A4D79-C634-4A4F-93C0-2AC0F37853FF}" destId="{D452137D-2A54-48E6-B128-01754B57B1F1}" srcOrd="2" destOrd="0" parTransId="{9F2104C4-3E23-4806-9F1C-241CAB21C6E7}" sibTransId="{56DBBA09-1BD7-4F75-B0A8-CA0BFE8EBB04}"/>
    <dgm:cxn modelId="{334EB5F4-F125-4F46-8D1D-B6C5BD471798}" type="presOf" srcId="{D8558C4E-E3D9-412A-AE41-A42D7A0E4617}" destId="{06F1CF0C-4676-46BF-96F9-BE079607222C}" srcOrd="0" destOrd="0" presId="urn:microsoft.com/office/officeart/2005/8/layout/vList4"/>
    <dgm:cxn modelId="{56327390-0B50-4E82-9378-698A7E8CAD26}" type="presOf" srcId="{BE72B73B-5B7F-4060-B624-CBA78C39E769}" destId="{101284FB-A89B-4B46-A7F6-2723BF75B33C}" srcOrd="1" destOrd="2" presId="urn:microsoft.com/office/officeart/2005/8/layout/vList4"/>
    <dgm:cxn modelId="{216FF8A1-3283-4C6F-99E0-843D9BBF2E79}" srcId="{D452137D-2A54-48E6-B128-01754B57B1F1}" destId="{BE72B73B-5B7F-4060-B624-CBA78C39E769}" srcOrd="1" destOrd="0" parTransId="{8783E710-E33B-4DB9-830E-1040015EA03A}" sibTransId="{09679F00-3CEF-4AB5-B55A-01A7821022E0}"/>
    <dgm:cxn modelId="{000E8CC4-133D-47D9-B8D6-AD26D1D3658E}" type="presOf" srcId="{01988E1C-D5BA-494B-B391-282E75386DD4}" destId="{E0C65CC4-F729-44B5-9544-BA1411ADA867}" srcOrd="1" destOrd="0" presId="urn:microsoft.com/office/officeart/2005/8/layout/vList4"/>
    <dgm:cxn modelId="{E2ED3378-1484-429B-9921-E12F7ED142E3}" type="presOf" srcId="{01988E1C-D5BA-494B-B391-282E75386DD4}" destId="{61ACEC99-BB53-44E6-99EF-E7689CDD053E}" srcOrd="0" destOrd="0" presId="urn:microsoft.com/office/officeart/2005/8/layout/vList4"/>
    <dgm:cxn modelId="{E45B9395-037B-4B76-B948-AD986F389A5E}" type="presOf" srcId="{27A19437-D486-4ED1-A734-8FAA793B42D8}" destId="{101284FB-A89B-4B46-A7F6-2723BF75B33C}" srcOrd="1" destOrd="1" presId="urn:microsoft.com/office/officeart/2005/8/layout/vList4"/>
    <dgm:cxn modelId="{49F22E70-5462-40C0-8B34-B5185F863FBB}" srcId="{D452137D-2A54-48E6-B128-01754B57B1F1}" destId="{27A19437-D486-4ED1-A734-8FAA793B42D8}" srcOrd="0" destOrd="0" parTransId="{E9C6AC4E-7223-4939-B696-5AFD2922A345}" sibTransId="{6D46D88B-3EAD-4374-AD47-82B8B0B0CED6}"/>
    <dgm:cxn modelId="{EE234149-E1B1-45FE-8C33-3F577DF27869}" type="presOf" srcId="{BE72B73B-5B7F-4060-B624-CBA78C39E769}" destId="{9353A196-529B-4EE7-A6EF-908020FE49DD}" srcOrd="0" destOrd="2" presId="urn:microsoft.com/office/officeart/2005/8/layout/vList4"/>
    <dgm:cxn modelId="{D5AB5FFF-CF13-4B54-81A4-4DCA1FB04365}" type="presOf" srcId="{D452137D-2A54-48E6-B128-01754B57B1F1}" destId="{9353A196-529B-4EE7-A6EF-908020FE49DD}" srcOrd="0" destOrd="0" presId="urn:microsoft.com/office/officeart/2005/8/layout/vList4"/>
    <dgm:cxn modelId="{D7A1D1F0-C389-4AC5-9DA2-14CC33FB42A8}" type="presOf" srcId="{094A4D79-C634-4A4F-93C0-2AC0F37853FF}" destId="{AFBAF50D-451A-4307-98F3-5F9482B62079}" srcOrd="0" destOrd="0" presId="urn:microsoft.com/office/officeart/2005/8/layout/vList4"/>
    <dgm:cxn modelId="{C6DE4FAE-6AD3-493A-8B9E-4D63166E8B26}" srcId="{D8558C4E-E3D9-412A-AE41-A42D7A0E4617}" destId="{09D04839-9C26-42DC-A1BB-78749F169259}" srcOrd="0" destOrd="0" parTransId="{1590DC23-F885-4438-A83F-D890DE800206}" sibTransId="{43CDEB5B-50AF-4F0F-8FA9-0C2AE19974C0}"/>
    <dgm:cxn modelId="{AB7954C4-DD7D-4050-8BC2-8A50B434A7CF}" type="presOf" srcId="{D8558C4E-E3D9-412A-AE41-A42D7A0E4617}" destId="{2A829A7C-D351-4907-883D-36000ABEAC30}" srcOrd="1" destOrd="0" presId="urn:microsoft.com/office/officeart/2005/8/layout/vList4"/>
    <dgm:cxn modelId="{97428349-64D0-48B4-AAA0-114A8D3C187F}" srcId="{094A4D79-C634-4A4F-93C0-2AC0F37853FF}" destId="{D8558C4E-E3D9-412A-AE41-A42D7A0E4617}" srcOrd="1" destOrd="0" parTransId="{AD37DD70-C8B3-4172-B81E-E4ADB269477D}" sibTransId="{BFCD140D-4FD7-4368-B599-4F1B393D5A95}"/>
    <dgm:cxn modelId="{62477074-3E3A-4E88-B599-5D12129ECE05}" type="presOf" srcId="{2DB59BDC-3646-416A-AB0A-A0DAD8CDD828}" destId="{E0C65CC4-F729-44B5-9544-BA1411ADA867}" srcOrd="1" destOrd="2" presId="urn:microsoft.com/office/officeart/2005/8/layout/vList4"/>
    <dgm:cxn modelId="{2D0BFC32-E638-4FB2-9389-AE2AA6479B45}" srcId="{01988E1C-D5BA-494B-B391-282E75386DD4}" destId="{2DB59BDC-3646-416A-AB0A-A0DAD8CDD828}" srcOrd="1" destOrd="0" parTransId="{C56A8924-6BDA-4AC4-B807-C33C8E91AE9C}" sibTransId="{160AA896-2804-4F27-990C-9BBAEC65CD8D}"/>
    <dgm:cxn modelId="{AA727BF1-DD03-4A59-B479-B3CCB025B8AF}" type="presOf" srcId="{2DB59BDC-3646-416A-AB0A-A0DAD8CDD828}" destId="{61ACEC99-BB53-44E6-99EF-E7689CDD053E}" srcOrd="0" destOrd="2" presId="urn:microsoft.com/office/officeart/2005/8/layout/vList4"/>
    <dgm:cxn modelId="{5F981BE7-3F43-49CD-89EB-073E970751DD}" srcId="{01988E1C-D5BA-494B-B391-282E75386DD4}" destId="{B7799307-1745-494C-B18D-8B08B13AA10B}" srcOrd="0" destOrd="0" parTransId="{7C45CE67-13A9-4D30-9250-796B955325F3}" sibTransId="{EB01E658-463D-4203-A11D-4183A77F5507}"/>
    <dgm:cxn modelId="{83812272-AEEF-46A8-8C06-5F1E1802B337}" type="presOf" srcId="{B7799307-1745-494C-B18D-8B08B13AA10B}" destId="{E0C65CC4-F729-44B5-9544-BA1411ADA867}" srcOrd="1" destOrd="1" presId="urn:microsoft.com/office/officeart/2005/8/layout/vList4"/>
    <dgm:cxn modelId="{4182EDFB-C8F8-46D5-B7FD-392088E3437A}" type="presOf" srcId="{D452137D-2A54-48E6-B128-01754B57B1F1}" destId="{101284FB-A89B-4B46-A7F6-2723BF75B33C}" srcOrd="1" destOrd="0" presId="urn:microsoft.com/office/officeart/2005/8/layout/vList4"/>
    <dgm:cxn modelId="{17826B71-8EBC-4D7B-9C35-CED64C2BB622}" type="presOf" srcId="{27A19437-D486-4ED1-A734-8FAA793B42D8}" destId="{9353A196-529B-4EE7-A6EF-908020FE49DD}" srcOrd="0" destOrd="1" presId="urn:microsoft.com/office/officeart/2005/8/layout/vList4"/>
    <dgm:cxn modelId="{8ECC6A3F-3416-4025-A386-5C8787E963F8}" type="presOf" srcId="{FE1D68E9-70D8-4A46-97EA-1321E5496E19}" destId="{2A829A7C-D351-4907-883D-36000ABEAC30}" srcOrd="1" destOrd="2" presId="urn:microsoft.com/office/officeart/2005/8/layout/vList4"/>
    <dgm:cxn modelId="{7D3FFFFA-DFBE-4735-88A6-E8C47AB40D78}" srcId="{094A4D79-C634-4A4F-93C0-2AC0F37853FF}" destId="{01988E1C-D5BA-494B-B391-282E75386DD4}" srcOrd="0" destOrd="0" parTransId="{1EE43326-BE6C-48FE-ACD6-F8C2FEB68135}" sibTransId="{421788A3-671C-4148-92AB-28784101E8FA}"/>
    <dgm:cxn modelId="{5C373248-1CAD-4A36-9247-03FF748372EF}" type="presOf" srcId="{FE1D68E9-70D8-4A46-97EA-1321E5496E19}" destId="{06F1CF0C-4676-46BF-96F9-BE079607222C}" srcOrd="0" destOrd="2" presId="urn:microsoft.com/office/officeart/2005/8/layout/vList4"/>
    <dgm:cxn modelId="{E68C9305-7249-4491-BD82-F6D86A771878}" type="presOf" srcId="{09D04839-9C26-42DC-A1BB-78749F169259}" destId="{06F1CF0C-4676-46BF-96F9-BE079607222C}" srcOrd="0" destOrd="1" presId="urn:microsoft.com/office/officeart/2005/8/layout/vList4"/>
    <dgm:cxn modelId="{B6173A0B-FCE2-49A7-87E1-E94E02B4CDD3}" type="presOf" srcId="{B7799307-1745-494C-B18D-8B08B13AA10B}" destId="{61ACEC99-BB53-44E6-99EF-E7689CDD053E}" srcOrd="0" destOrd="1" presId="urn:microsoft.com/office/officeart/2005/8/layout/vList4"/>
    <dgm:cxn modelId="{D80D7051-36EC-4141-AE73-CFD4E4EBB235}" srcId="{D8558C4E-E3D9-412A-AE41-A42D7A0E4617}" destId="{FE1D68E9-70D8-4A46-97EA-1321E5496E19}" srcOrd="1" destOrd="0" parTransId="{69E844B1-A1F9-4536-9C9F-9E39069EB81B}" sibTransId="{DD9192CC-A1A9-4F83-8725-DDEB2C432119}"/>
    <dgm:cxn modelId="{68639B45-A83B-4238-8FCF-131FF0151A9A}" type="presOf" srcId="{09D04839-9C26-42DC-A1BB-78749F169259}" destId="{2A829A7C-D351-4907-883D-36000ABEAC30}" srcOrd="1" destOrd="1" presId="urn:microsoft.com/office/officeart/2005/8/layout/vList4"/>
    <dgm:cxn modelId="{CF760293-0486-4C8D-A037-B2CFC204E5B5}" type="presParOf" srcId="{AFBAF50D-451A-4307-98F3-5F9482B62079}" destId="{8C22A583-295E-4693-8E4E-05B3953E476A}" srcOrd="0" destOrd="0" presId="urn:microsoft.com/office/officeart/2005/8/layout/vList4"/>
    <dgm:cxn modelId="{39408489-41B5-4E5B-BD5E-FE4DAA901B11}" type="presParOf" srcId="{8C22A583-295E-4693-8E4E-05B3953E476A}" destId="{61ACEC99-BB53-44E6-99EF-E7689CDD053E}" srcOrd="0" destOrd="0" presId="urn:microsoft.com/office/officeart/2005/8/layout/vList4"/>
    <dgm:cxn modelId="{7EDE71EB-832D-4581-A7AF-3AFA0035BBD9}" type="presParOf" srcId="{8C22A583-295E-4693-8E4E-05B3953E476A}" destId="{5220B519-2C5B-45F1-9903-4D8DE23CAAAC}" srcOrd="1" destOrd="0" presId="urn:microsoft.com/office/officeart/2005/8/layout/vList4"/>
    <dgm:cxn modelId="{7B115412-1C08-4762-BB10-E5A586900012}" type="presParOf" srcId="{8C22A583-295E-4693-8E4E-05B3953E476A}" destId="{E0C65CC4-F729-44B5-9544-BA1411ADA867}" srcOrd="2" destOrd="0" presId="urn:microsoft.com/office/officeart/2005/8/layout/vList4"/>
    <dgm:cxn modelId="{65A67488-8F4E-482A-958A-A94BFB8BF50D}" type="presParOf" srcId="{AFBAF50D-451A-4307-98F3-5F9482B62079}" destId="{57E67B64-EF92-4A52-99C0-4C8B500F9773}" srcOrd="1" destOrd="0" presId="urn:microsoft.com/office/officeart/2005/8/layout/vList4"/>
    <dgm:cxn modelId="{E543CB5B-A5FB-4D74-B2F4-931E71C1703F}" type="presParOf" srcId="{AFBAF50D-451A-4307-98F3-5F9482B62079}" destId="{24C7B986-A9B7-48C0-B4DA-F20E93414BBE}" srcOrd="2" destOrd="0" presId="urn:microsoft.com/office/officeart/2005/8/layout/vList4"/>
    <dgm:cxn modelId="{2ED52E02-B3D2-4765-914A-1EC5603B8727}" type="presParOf" srcId="{24C7B986-A9B7-48C0-B4DA-F20E93414BBE}" destId="{06F1CF0C-4676-46BF-96F9-BE079607222C}" srcOrd="0" destOrd="0" presId="urn:microsoft.com/office/officeart/2005/8/layout/vList4"/>
    <dgm:cxn modelId="{6FD25CCE-D6F8-4D5A-9168-FE0FE422D994}" type="presParOf" srcId="{24C7B986-A9B7-48C0-B4DA-F20E93414BBE}" destId="{528E6A51-5DC5-4F99-A949-1DC804868DE6}" srcOrd="1" destOrd="0" presId="urn:microsoft.com/office/officeart/2005/8/layout/vList4"/>
    <dgm:cxn modelId="{A54CA556-32C3-429A-8721-14166AE0EFC9}" type="presParOf" srcId="{24C7B986-A9B7-48C0-B4DA-F20E93414BBE}" destId="{2A829A7C-D351-4907-883D-36000ABEAC30}" srcOrd="2" destOrd="0" presId="urn:microsoft.com/office/officeart/2005/8/layout/vList4"/>
    <dgm:cxn modelId="{13E186A7-78FC-416C-81F3-EBFF9A7AD4A5}" type="presParOf" srcId="{AFBAF50D-451A-4307-98F3-5F9482B62079}" destId="{722082D8-DB63-40C2-9E51-C7578536EF0A}" srcOrd="3" destOrd="0" presId="urn:microsoft.com/office/officeart/2005/8/layout/vList4"/>
    <dgm:cxn modelId="{3F572F95-03BC-4A60-BC65-E79758675370}" type="presParOf" srcId="{AFBAF50D-451A-4307-98F3-5F9482B62079}" destId="{7A2F3773-7857-46E1-8A0F-77F01B4B3103}" srcOrd="4" destOrd="0" presId="urn:microsoft.com/office/officeart/2005/8/layout/vList4"/>
    <dgm:cxn modelId="{896CC7A6-9955-47A9-A571-6CF253B96FBF}" type="presParOf" srcId="{7A2F3773-7857-46E1-8A0F-77F01B4B3103}" destId="{9353A196-529B-4EE7-A6EF-908020FE49DD}" srcOrd="0" destOrd="0" presId="urn:microsoft.com/office/officeart/2005/8/layout/vList4"/>
    <dgm:cxn modelId="{F810E225-C402-4CC5-923F-52991D46AD11}" type="presParOf" srcId="{7A2F3773-7857-46E1-8A0F-77F01B4B3103}" destId="{91D8A456-4EE6-4A60-86B7-29D359EE9D11}" srcOrd="1" destOrd="0" presId="urn:microsoft.com/office/officeart/2005/8/layout/vList4"/>
    <dgm:cxn modelId="{B3DFDF1C-3ABC-4580-BA46-89A1E49DFC3A}" type="presParOf" srcId="{7A2F3773-7857-46E1-8A0F-77F01B4B3103}" destId="{101284FB-A89B-4B46-A7F6-2723BF75B3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A7534-2BF8-452F-94E2-BEE186B53192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355A409-F319-41C6-96BA-C88CA54B92D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Citoquininas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E56CA-1E12-4E26-A722-40081DF85DE6}" type="parTrans" cxnId="{D3A2CF3B-6410-4CBD-84DA-FF52D83063F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43F67-2E43-4A7C-AB05-D7724473D35B}" type="sibTrans" cxnId="{D3A2CF3B-6410-4CBD-84DA-FF52D83063F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31212-9F5A-4A62-BAB3-F1B3371226E1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Cytokin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B25FD-7A7A-4A18-BB9E-12390D148CBA}" type="parTrans" cxnId="{80D1C309-5F64-460A-8B71-AD8EC853372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4DA1-E551-40DC-A6C5-9E3AD3F5F80E}" type="sibTrans" cxnId="{80D1C309-5F64-460A-8B71-AD8EC853372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3172B-A1EC-4D51-9126-87631B703A2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 ml/L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AE930-2EF5-440A-97D9-0DED801E95C0}" type="parTrans" cxnId="{629468D9-F85D-49AF-AF74-6159C754698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F7B89-55F6-4C96-A756-190B2ECFE71F}" type="sibTrans" cxnId="{629468D9-F85D-49AF-AF74-6159C754698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AF9F2-E41F-43B2-B9F8-8D28909465C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Auxinas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F7982-3046-4B18-A07A-5D63B1B2241E}" type="parTrans" cxnId="{52AEFD77-A921-497A-BF67-CAC23958183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2B96F-C603-462C-BC25-3EFE5F2501A4}" type="sibTrans" cxnId="{52AEFD77-A921-497A-BF67-CAC23958183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6D25F-B146-43DE-B499-2FB82A4F365E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Hormonagro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09049-93FB-4FE9-B515-1E68536C9E36}" type="parTrans" cxnId="{1B29FDB9-A758-45ED-A462-91CEE768376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77750-89CC-481D-A4EA-3C14640F6C95}" type="sibTrans" cxnId="{1B29FDB9-A758-45ED-A462-91CEE768376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044E1-E1AF-4325-909A-B630619C307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1,25 g/L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8A4B1-C147-43A8-A055-F787465962D9}" type="parTrans" cxnId="{CA750E9F-8EBD-4043-BDEE-752FD6FA545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17CC0-B9CD-4ADA-B252-58FC55335078}" type="sibTrans" cxnId="{CA750E9F-8EBD-4043-BDEE-752FD6FA545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41DD0-E6AB-42EA-95C4-1D73CCA9822A}" type="pres">
      <dgm:prSet presAssocID="{C37A7534-2BF8-452F-94E2-BEE186B531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0D96863-82FD-4B9D-BBA3-40F9C1C9C13A}" type="pres">
      <dgm:prSet presAssocID="{8355A409-F319-41C6-96BA-C88CA54B92D8}" presName="root" presStyleCnt="0"/>
      <dgm:spPr/>
    </dgm:pt>
    <dgm:pt modelId="{813AEA59-D3DE-4184-B8BC-362CEE2F6377}" type="pres">
      <dgm:prSet presAssocID="{8355A409-F319-41C6-96BA-C88CA54B92D8}" presName="rootComposite" presStyleCnt="0"/>
      <dgm:spPr/>
    </dgm:pt>
    <dgm:pt modelId="{A33D8D64-D1E8-4992-9E2B-530FFFB398A8}" type="pres">
      <dgm:prSet presAssocID="{8355A409-F319-41C6-96BA-C88CA54B92D8}" presName="rootText" presStyleLbl="node1" presStyleIdx="0" presStyleCnt="2"/>
      <dgm:spPr/>
      <dgm:t>
        <a:bodyPr/>
        <a:lstStyle/>
        <a:p>
          <a:endParaRPr lang="es-EC"/>
        </a:p>
      </dgm:t>
    </dgm:pt>
    <dgm:pt modelId="{E7AD7172-6541-41EA-B732-6F67F8144BD8}" type="pres">
      <dgm:prSet presAssocID="{8355A409-F319-41C6-96BA-C88CA54B92D8}" presName="rootConnector" presStyleLbl="node1" presStyleIdx="0" presStyleCnt="2"/>
      <dgm:spPr/>
      <dgm:t>
        <a:bodyPr/>
        <a:lstStyle/>
        <a:p>
          <a:endParaRPr lang="es-EC"/>
        </a:p>
      </dgm:t>
    </dgm:pt>
    <dgm:pt modelId="{8621411E-D868-435C-8BE3-B2D8CAD5C797}" type="pres">
      <dgm:prSet presAssocID="{8355A409-F319-41C6-96BA-C88CA54B92D8}" presName="childShape" presStyleCnt="0"/>
      <dgm:spPr/>
    </dgm:pt>
    <dgm:pt modelId="{5E4235D6-6DC3-4EDC-891B-3D7FF6766D7D}" type="pres">
      <dgm:prSet presAssocID="{7B2B25FD-7A7A-4A18-BB9E-12390D148CBA}" presName="Name13" presStyleLbl="parChTrans1D2" presStyleIdx="0" presStyleCnt="4"/>
      <dgm:spPr/>
      <dgm:t>
        <a:bodyPr/>
        <a:lstStyle/>
        <a:p>
          <a:endParaRPr lang="es-EC"/>
        </a:p>
      </dgm:t>
    </dgm:pt>
    <dgm:pt modelId="{4292581C-616C-4FCB-94E5-31730D1A3BAC}" type="pres">
      <dgm:prSet presAssocID="{23D31212-9F5A-4A62-BAB3-F1B3371226E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87736F-A2E4-4792-A3E9-7AD523138349}" type="pres">
      <dgm:prSet presAssocID="{861AE930-2EF5-440A-97D9-0DED801E95C0}" presName="Name13" presStyleLbl="parChTrans1D2" presStyleIdx="1" presStyleCnt="4"/>
      <dgm:spPr/>
      <dgm:t>
        <a:bodyPr/>
        <a:lstStyle/>
        <a:p>
          <a:endParaRPr lang="es-EC"/>
        </a:p>
      </dgm:t>
    </dgm:pt>
    <dgm:pt modelId="{8A0C5352-C971-43F6-A940-D68CA4823413}" type="pres">
      <dgm:prSet presAssocID="{1FC3172B-A1EC-4D51-9126-87631B703A2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BE996A-131C-4CDA-A1C9-A401F4553DBC}" type="pres">
      <dgm:prSet presAssocID="{D13AF9F2-E41F-43B2-B9F8-8D28909465CC}" presName="root" presStyleCnt="0"/>
      <dgm:spPr/>
    </dgm:pt>
    <dgm:pt modelId="{44E9AAB6-A13A-423F-B8E8-833C688757EE}" type="pres">
      <dgm:prSet presAssocID="{D13AF9F2-E41F-43B2-B9F8-8D28909465CC}" presName="rootComposite" presStyleCnt="0"/>
      <dgm:spPr/>
    </dgm:pt>
    <dgm:pt modelId="{0918BB20-A4E4-4DA7-BFA0-8C5A8AB3386E}" type="pres">
      <dgm:prSet presAssocID="{D13AF9F2-E41F-43B2-B9F8-8D28909465CC}" presName="rootText" presStyleLbl="node1" presStyleIdx="1" presStyleCnt="2"/>
      <dgm:spPr/>
      <dgm:t>
        <a:bodyPr/>
        <a:lstStyle/>
        <a:p>
          <a:endParaRPr lang="es-EC"/>
        </a:p>
      </dgm:t>
    </dgm:pt>
    <dgm:pt modelId="{0019F4CF-4901-4647-AF80-69F1710A99E9}" type="pres">
      <dgm:prSet presAssocID="{D13AF9F2-E41F-43B2-B9F8-8D28909465CC}" presName="rootConnector" presStyleLbl="node1" presStyleIdx="1" presStyleCnt="2"/>
      <dgm:spPr/>
      <dgm:t>
        <a:bodyPr/>
        <a:lstStyle/>
        <a:p>
          <a:endParaRPr lang="es-EC"/>
        </a:p>
      </dgm:t>
    </dgm:pt>
    <dgm:pt modelId="{6A43B7EF-BA20-400D-BAB0-5F72F5076899}" type="pres">
      <dgm:prSet presAssocID="{D13AF9F2-E41F-43B2-B9F8-8D28909465CC}" presName="childShape" presStyleCnt="0"/>
      <dgm:spPr/>
    </dgm:pt>
    <dgm:pt modelId="{5397DD23-3760-42C8-8280-E47604ABE949}" type="pres">
      <dgm:prSet presAssocID="{87209049-93FB-4FE9-B515-1E68536C9E36}" presName="Name13" presStyleLbl="parChTrans1D2" presStyleIdx="2" presStyleCnt="4"/>
      <dgm:spPr/>
      <dgm:t>
        <a:bodyPr/>
        <a:lstStyle/>
        <a:p>
          <a:endParaRPr lang="es-EC"/>
        </a:p>
      </dgm:t>
    </dgm:pt>
    <dgm:pt modelId="{50CBD374-9ACA-484B-9C5F-DFB917AC4CEE}" type="pres">
      <dgm:prSet presAssocID="{2D16D25F-B146-43DE-B499-2FB82A4F365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0E7E63-69C3-4A94-8415-1B7735E8ECD6}" type="pres">
      <dgm:prSet presAssocID="{BD78A4B1-C147-43A8-A055-F787465962D9}" presName="Name13" presStyleLbl="parChTrans1D2" presStyleIdx="3" presStyleCnt="4"/>
      <dgm:spPr/>
      <dgm:t>
        <a:bodyPr/>
        <a:lstStyle/>
        <a:p>
          <a:endParaRPr lang="es-EC"/>
        </a:p>
      </dgm:t>
    </dgm:pt>
    <dgm:pt modelId="{DA4C39FC-006F-4CCB-8882-BC732BE6810C}" type="pres">
      <dgm:prSet presAssocID="{784044E1-E1AF-4325-909A-B630619C307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1373B3-8D23-4E12-9705-D2E449884D3A}" type="presOf" srcId="{784044E1-E1AF-4325-909A-B630619C307B}" destId="{DA4C39FC-006F-4CCB-8882-BC732BE6810C}" srcOrd="0" destOrd="0" presId="urn:microsoft.com/office/officeart/2005/8/layout/hierarchy3"/>
    <dgm:cxn modelId="{CAB531E1-3FE7-4B9E-B377-A121DE055BE1}" type="presOf" srcId="{87209049-93FB-4FE9-B515-1E68536C9E36}" destId="{5397DD23-3760-42C8-8280-E47604ABE949}" srcOrd="0" destOrd="0" presId="urn:microsoft.com/office/officeart/2005/8/layout/hierarchy3"/>
    <dgm:cxn modelId="{867E1B4A-B1F6-45F6-A8A3-338076A67998}" type="presOf" srcId="{C37A7534-2BF8-452F-94E2-BEE186B53192}" destId="{0D241DD0-E6AB-42EA-95C4-1D73CCA9822A}" srcOrd="0" destOrd="0" presId="urn:microsoft.com/office/officeart/2005/8/layout/hierarchy3"/>
    <dgm:cxn modelId="{1B29FDB9-A758-45ED-A462-91CEE7683761}" srcId="{D13AF9F2-E41F-43B2-B9F8-8D28909465CC}" destId="{2D16D25F-B146-43DE-B499-2FB82A4F365E}" srcOrd="0" destOrd="0" parTransId="{87209049-93FB-4FE9-B515-1E68536C9E36}" sibTransId="{84077750-89CC-481D-A4EA-3C14640F6C95}"/>
    <dgm:cxn modelId="{CA750E9F-8EBD-4043-BDEE-752FD6FA5451}" srcId="{D13AF9F2-E41F-43B2-B9F8-8D28909465CC}" destId="{784044E1-E1AF-4325-909A-B630619C307B}" srcOrd="1" destOrd="0" parTransId="{BD78A4B1-C147-43A8-A055-F787465962D9}" sibTransId="{02C17CC0-B9CD-4ADA-B252-58FC55335078}"/>
    <dgm:cxn modelId="{70EEC000-ECC9-4216-9DB7-833A68CEF3E1}" type="presOf" srcId="{7B2B25FD-7A7A-4A18-BB9E-12390D148CBA}" destId="{5E4235D6-6DC3-4EDC-891B-3D7FF6766D7D}" srcOrd="0" destOrd="0" presId="urn:microsoft.com/office/officeart/2005/8/layout/hierarchy3"/>
    <dgm:cxn modelId="{37063BA7-12E0-4CCD-84F3-88D9C67BC316}" type="presOf" srcId="{8355A409-F319-41C6-96BA-C88CA54B92D8}" destId="{A33D8D64-D1E8-4992-9E2B-530FFFB398A8}" srcOrd="0" destOrd="0" presId="urn:microsoft.com/office/officeart/2005/8/layout/hierarchy3"/>
    <dgm:cxn modelId="{6927BD35-2502-4F16-95D2-E478450B5543}" type="presOf" srcId="{1FC3172B-A1EC-4D51-9126-87631B703A2B}" destId="{8A0C5352-C971-43F6-A940-D68CA4823413}" srcOrd="0" destOrd="0" presId="urn:microsoft.com/office/officeart/2005/8/layout/hierarchy3"/>
    <dgm:cxn modelId="{D3A2CF3B-6410-4CBD-84DA-FF52D83063F1}" srcId="{C37A7534-2BF8-452F-94E2-BEE186B53192}" destId="{8355A409-F319-41C6-96BA-C88CA54B92D8}" srcOrd="0" destOrd="0" parTransId="{1A0E56CA-1E12-4E26-A722-40081DF85DE6}" sibTransId="{76F43F67-2E43-4A7C-AB05-D7724473D35B}"/>
    <dgm:cxn modelId="{D5178490-26D6-4F59-95AE-C56988965F6D}" type="presOf" srcId="{D13AF9F2-E41F-43B2-B9F8-8D28909465CC}" destId="{0918BB20-A4E4-4DA7-BFA0-8C5A8AB3386E}" srcOrd="0" destOrd="0" presId="urn:microsoft.com/office/officeart/2005/8/layout/hierarchy3"/>
    <dgm:cxn modelId="{E864FE67-2297-48C7-B931-04A25328A0CC}" type="presOf" srcId="{23D31212-9F5A-4A62-BAB3-F1B3371226E1}" destId="{4292581C-616C-4FCB-94E5-31730D1A3BAC}" srcOrd="0" destOrd="0" presId="urn:microsoft.com/office/officeart/2005/8/layout/hierarchy3"/>
    <dgm:cxn modelId="{629468D9-F85D-49AF-AF74-6159C7546981}" srcId="{8355A409-F319-41C6-96BA-C88CA54B92D8}" destId="{1FC3172B-A1EC-4D51-9126-87631B703A2B}" srcOrd="1" destOrd="0" parTransId="{861AE930-2EF5-440A-97D9-0DED801E95C0}" sibTransId="{2D4F7B89-55F6-4C96-A756-190B2ECFE71F}"/>
    <dgm:cxn modelId="{80D1C309-5F64-460A-8B71-AD8EC853372D}" srcId="{8355A409-F319-41C6-96BA-C88CA54B92D8}" destId="{23D31212-9F5A-4A62-BAB3-F1B3371226E1}" srcOrd="0" destOrd="0" parTransId="{7B2B25FD-7A7A-4A18-BB9E-12390D148CBA}" sibTransId="{66B84DA1-E551-40DC-A6C5-9E3AD3F5F80E}"/>
    <dgm:cxn modelId="{42CB6F65-FE99-417E-A8C2-B8DC324A27F9}" type="presOf" srcId="{BD78A4B1-C147-43A8-A055-F787465962D9}" destId="{8E0E7E63-69C3-4A94-8415-1B7735E8ECD6}" srcOrd="0" destOrd="0" presId="urn:microsoft.com/office/officeart/2005/8/layout/hierarchy3"/>
    <dgm:cxn modelId="{F888B6CD-46C3-4288-BF4E-971617893FED}" type="presOf" srcId="{8355A409-F319-41C6-96BA-C88CA54B92D8}" destId="{E7AD7172-6541-41EA-B732-6F67F8144BD8}" srcOrd="1" destOrd="0" presId="urn:microsoft.com/office/officeart/2005/8/layout/hierarchy3"/>
    <dgm:cxn modelId="{FAF3C8D8-6AE5-4FFB-8546-58401B150CB4}" type="presOf" srcId="{2D16D25F-B146-43DE-B499-2FB82A4F365E}" destId="{50CBD374-9ACA-484B-9C5F-DFB917AC4CEE}" srcOrd="0" destOrd="0" presId="urn:microsoft.com/office/officeart/2005/8/layout/hierarchy3"/>
    <dgm:cxn modelId="{F8ED661D-1B75-493D-AA5C-1D96F65FF387}" type="presOf" srcId="{861AE930-2EF5-440A-97D9-0DED801E95C0}" destId="{1A87736F-A2E4-4792-A3E9-7AD523138349}" srcOrd="0" destOrd="0" presId="urn:microsoft.com/office/officeart/2005/8/layout/hierarchy3"/>
    <dgm:cxn modelId="{52AEFD77-A921-497A-BF67-CAC239581839}" srcId="{C37A7534-2BF8-452F-94E2-BEE186B53192}" destId="{D13AF9F2-E41F-43B2-B9F8-8D28909465CC}" srcOrd="1" destOrd="0" parTransId="{7DFF7982-3046-4B18-A07A-5D63B1B2241E}" sibTransId="{C3D2B96F-C603-462C-BC25-3EFE5F2501A4}"/>
    <dgm:cxn modelId="{1C8BF445-3193-40AB-A78E-C376035A7878}" type="presOf" srcId="{D13AF9F2-E41F-43B2-B9F8-8D28909465CC}" destId="{0019F4CF-4901-4647-AF80-69F1710A99E9}" srcOrd="1" destOrd="0" presId="urn:microsoft.com/office/officeart/2005/8/layout/hierarchy3"/>
    <dgm:cxn modelId="{E376DF60-E9F1-4024-8754-54669BDD145A}" type="presParOf" srcId="{0D241DD0-E6AB-42EA-95C4-1D73CCA9822A}" destId="{B0D96863-82FD-4B9D-BBA3-40F9C1C9C13A}" srcOrd="0" destOrd="0" presId="urn:microsoft.com/office/officeart/2005/8/layout/hierarchy3"/>
    <dgm:cxn modelId="{21B28B8A-F7EE-447D-BB34-C412E9F95E89}" type="presParOf" srcId="{B0D96863-82FD-4B9D-BBA3-40F9C1C9C13A}" destId="{813AEA59-D3DE-4184-B8BC-362CEE2F6377}" srcOrd="0" destOrd="0" presId="urn:microsoft.com/office/officeart/2005/8/layout/hierarchy3"/>
    <dgm:cxn modelId="{EE17D85E-A69E-41F9-BD5E-766240914165}" type="presParOf" srcId="{813AEA59-D3DE-4184-B8BC-362CEE2F6377}" destId="{A33D8D64-D1E8-4992-9E2B-530FFFB398A8}" srcOrd="0" destOrd="0" presId="urn:microsoft.com/office/officeart/2005/8/layout/hierarchy3"/>
    <dgm:cxn modelId="{1E658D7E-4227-40C7-8A7D-5C7FDA98E571}" type="presParOf" srcId="{813AEA59-D3DE-4184-B8BC-362CEE2F6377}" destId="{E7AD7172-6541-41EA-B732-6F67F8144BD8}" srcOrd="1" destOrd="0" presId="urn:microsoft.com/office/officeart/2005/8/layout/hierarchy3"/>
    <dgm:cxn modelId="{212B9AFB-EAEF-4B36-AB62-B50963A67DC0}" type="presParOf" srcId="{B0D96863-82FD-4B9D-BBA3-40F9C1C9C13A}" destId="{8621411E-D868-435C-8BE3-B2D8CAD5C797}" srcOrd="1" destOrd="0" presId="urn:microsoft.com/office/officeart/2005/8/layout/hierarchy3"/>
    <dgm:cxn modelId="{96F4886E-E44F-4150-8CCF-57833D868A65}" type="presParOf" srcId="{8621411E-D868-435C-8BE3-B2D8CAD5C797}" destId="{5E4235D6-6DC3-4EDC-891B-3D7FF6766D7D}" srcOrd="0" destOrd="0" presId="urn:microsoft.com/office/officeart/2005/8/layout/hierarchy3"/>
    <dgm:cxn modelId="{39F460EE-06FB-4539-B30D-3301C825F008}" type="presParOf" srcId="{8621411E-D868-435C-8BE3-B2D8CAD5C797}" destId="{4292581C-616C-4FCB-94E5-31730D1A3BAC}" srcOrd="1" destOrd="0" presId="urn:microsoft.com/office/officeart/2005/8/layout/hierarchy3"/>
    <dgm:cxn modelId="{C9F8D725-F59B-467D-ADFD-E10B31A5E86D}" type="presParOf" srcId="{8621411E-D868-435C-8BE3-B2D8CAD5C797}" destId="{1A87736F-A2E4-4792-A3E9-7AD523138349}" srcOrd="2" destOrd="0" presId="urn:microsoft.com/office/officeart/2005/8/layout/hierarchy3"/>
    <dgm:cxn modelId="{2AD58B19-82C5-4806-BD24-5143D02A6CFB}" type="presParOf" srcId="{8621411E-D868-435C-8BE3-B2D8CAD5C797}" destId="{8A0C5352-C971-43F6-A940-D68CA4823413}" srcOrd="3" destOrd="0" presId="urn:microsoft.com/office/officeart/2005/8/layout/hierarchy3"/>
    <dgm:cxn modelId="{44D2F542-80D5-46A4-BDA7-77C68A7FE2A7}" type="presParOf" srcId="{0D241DD0-E6AB-42EA-95C4-1D73CCA9822A}" destId="{10BE996A-131C-4CDA-A1C9-A401F4553DBC}" srcOrd="1" destOrd="0" presId="urn:microsoft.com/office/officeart/2005/8/layout/hierarchy3"/>
    <dgm:cxn modelId="{26443AFF-BB04-49A4-8A35-917A33D79D14}" type="presParOf" srcId="{10BE996A-131C-4CDA-A1C9-A401F4553DBC}" destId="{44E9AAB6-A13A-423F-B8E8-833C688757EE}" srcOrd="0" destOrd="0" presId="urn:microsoft.com/office/officeart/2005/8/layout/hierarchy3"/>
    <dgm:cxn modelId="{2E7A5805-BC05-4AD2-A9FA-03ECB20B9743}" type="presParOf" srcId="{44E9AAB6-A13A-423F-B8E8-833C688757EE}" destId="{0918BB20-A4E4-4DA7-BFA0-8C5A8AB3386E}" srcOrd="0" destOrd="0" presId="urn:microsoft.com/office/officeart/2005/8/layout/hierarchy3"/>
    <dgm:cxn modelId="{93C40FD2-9217-47F2-BCA1-A479CBC8EFFC}" type="presParOf" srcId="{44E9AAB6-A13A-423F-B8E8-833C688757EE}" destId="{0019F4CF-4901-4647-AF80-69F1710A99E9}" srcOrd="1" destOrd="0" presId="urn:microsoft.com/office/officeart/2005/8/layout/hierarchy3"/>
    <dgm:cxn modelId="{846C4D0F-72E5-452F-A296-FC3AE9400830}" type="presParOf" srcId="{10BE996A-131C-4CDA-A1C9-A401F4553DBC}" destId="{6A43B7EF-BA20-400D-BAB0-5F72F5076899}" srcOrd="1" destOrd="0" presId="urn:microsoft.com/office/officeart/2005/8/layout/hierarchy3"/>
    <dgm:cxn modelId="{D357FB93-3A21-4190-AE4C-B1011ED60A08}" type="presParOf" srcId="{6A43B7EF-BA20-400D-BAB0-5F72F5076899}" destId="{5397DD23-3760-42C8-8280-E47604ABE949}" srcOrd="0" destOrd="0" presId="urn:microsoft.com/office/officeart/2005/8/layout/hierarchy3"/>
    <dgm:cxn modelId="{3EC094F0-031C-4C6C-99C2-78F559295666}" type="presParOf" srcId="{6A43B7EF-BA20-400D-BAB0-5F72F5076899}" destId="{50CBD374-9ACA-484B-9C5F-DFB917AC4CEE}" srcOrd="1" destOrd="0" presId="urn:microsoft.com/office/officeart/2005/8/layout/hierarchy3"/>
    <dgm:cxn modelId="{BC9A9E99-231B-416E-BF31-FA2E30AAB377}" type="presParOf" srcId="{6A43B7EF-BA20-400D-BAB0-5F72F5076899}" destId="{8E0E7E63-69C3-4A94-8415-1B7735E8ECD6}" srcOrd="2" destOrd="0" presId="urn:microsoft.com/office/officeart/2005/8/layout/hierarchy3"/>
    <dgm:cxn modelId="{8FAC95F7-37B0-446A-B802-160FAF2F7D4B}" type="presParOf" srcId="{6A43B7EF-BA20-400D-BAB0-5F72F5076899}" destId="{DA4C39FC-006F-4CCB-8882-BC732BE6810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3D748D-83C4-4208-8A3B-026C2E8C2B2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2BBC85E-0F3A-491A-BBDC-689DB040151F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6BF8E-D3B7-4FA7-9138-DB23DB20030F}" type="parTrans" cxnId="{390019EC-2C83-406F-B03B-43095FC2363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DB0DE-D57A-4B51-ADA3-CB49B660B612}" type="sibTrans" cxnId="{390019EC-2C83-406F-B03B-43095FC2363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E7145-4026-4B11-90AE-0447E74B199B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Evaluar el efecto de las fases lunares y los promotores de crecimiento en la propagación por injerto de púa lateral de cacao nacional PMA-12 (</a:t>
          </a:r>
          <a:r>
            <a:rPr lang="es-ES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Theobroma</a:t>
          </a:r>
          <a:r>
            <a:rPr lang="es-ES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cacao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L.)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D60AD-DB74-472A-A295-DBF6C90CD3B1}" type="parTrans" cxnId="{F8F95087-186E-47BD-A11E-A99EF4E16AE0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6F765-BD61-476E-8151-477A9FCEFD86}" type="sibTrans" cxnId="{F8F95087-186E-47BD-A11E-A99EF4E16AE0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29E11-1E02-4B90-B447-96D6D253E741}">
      <dgm:prSet phldrT="[Texto]"/>
      <dgm:spPr>
        <a:solidFill>
          <a:schemeClr val="accent6">
            <a:lumMod val="60000"/>
            <a:lumOff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C506A-84B7-4359-80CE-30F2DB898591}" type="parTrans" cxnId="{29926305-56D3-4A75-AB0D-D74CCB7B429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07C8B-8F11-48AA-A7D3-FC900D7DB49B}" type="sibTrans" cxnId="{29926305-56D3-4A75-AB0D-D74CCB7B4294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B22AE-B1D7-42EF-9472-633D5B01C5C5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fase lunar y el promotor de crecimiento que permita mayor eficiencia en la propagación de cacao nacional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1C2B0-782C-48C3-94F9-0F0028780766}" type="parTrans" cxnId="{8DC12929-3320-44A2-8324-F57F91DB8BD3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6C8E2-B48F-4C5B-84D9-0275F4CFA971}" type="sibTrans" cxnId="{8DC12929-3320-44A2-8324-F57F91DB8BD3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92EC7-F647-42B2-B4FE-B51E64E205D7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relación fase lunar-promotor de crecimiento y su respuesta en el desarrollo y calidad final del injerto de púa lateral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03490-100F-4ABB-A0A3-81BE8583D4F8}" type="parTrans" cxnId="{1FB38607-9512-4F52-8BAF-EE29C544171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B07CE-C181-44C1-81B0-DB39CFBA79DB}" type="sibTrans" cxnId="{1FB38607-9512-4F52-8BAF-EE29C544171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2CDEE-68B3-4838-B4A5-65E23B97AE65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las relaciones de Costo/Beneficio de los tratamientos aplicados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124AA-3380-4990-A4B0-82F65DFCA3F2}" type="parTrans" cxnId="{3F2A7D58-EEA1-4232-BC39-D802AFE2A7B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3BE23-A4BC-4297-8CBA-DA93E13ED39B}" type="sibTrans" cxnId="{3F2A7D58-EEA1-4232-BC39-D802AFE2A7B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D212C-11D2-431F-AFEB-4A7429850A1C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un protocolo para mejorar la producción de clones de cacao mediante injerto.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3F760-7AF2-4829-8544-7BBDF4E40F36}" type="parTrans" cxnId="{CF501FF2-F92F-4C5B-AB21-F4D0179408E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13090-ACA2-4B28-81EA-1B642E1C4834}" type="sibTrans" cxnId="{CF501FF2-F92F-4C5B-AB21-F4D0179408E5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D30D4-ADCA-4814-8A26-1CF47A3A0ABC}" type="pres">
      <dgm:prSet presAssocID="{763D748D-83C4-4208-8A3B-026C2E8C2B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EB56AC-08FB-47A9-B0F0-01680AB809FA}" type="pres">
      <dgm:prSet presAssocID="{C2BBC85E-0F3A-491A-BBDC-689DB040151F}" presName="composite" presStyleCnt="0"/>
      <dgm:spPr/>
    </dgm:pt>
    <dgm:pt modelId="{383E7F3E-95E8-40C9-9B86-EBAF4D7CC487}" type="pres">
      <dgm:prSet presAssocID="{C2BBC85E-0F3A-491A-BBDC-689DB040151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658D69-6E20-42E4-A9AB-5E865615867E}" type="pres">
      <dgm:prSet presAssocID="{C2BBC85E-0F3A-491A-BBDC-689DB040151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A512F-4C58-4DA3-B6B0-7C8B2A04AAA3}" type="pres">
      <dgm:prSet presAssocID="{CCFDB0DE-D57A-4B51-ADA3-CB49B660B612}" presName="sp" presStyleCnt="0"/>
      <dgm:spPr/>
    </dgm:pt>
    <dgm:pt modelId="{0B92536B-F058-419E-98D3-4D64D32A913D}" type="pres">
      <dgm:prSet presAssocID="{DC629E11-1E02-4B90-B447-96D6D253E741}" presName="composite" presStyleCnt="0"/>
      <dgm:spPr/>
    </dgm:pt>
    <dgm:pt modelId="{4AC403CA-45AF-4AF3-B1A5-4FCD3ABAD97A}" type="pres">
      <dgm:prSet presAssocID="{DC629E11-1E02-4B90-B447-96D6D253E74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447446-3DA9-4CDC-B274-EA873B7ED821}" type="pres">
      <dgm:prSet presAssocID="{DC629E11-1E02-4B90-B447-96D6D253E741}" presName="descendantText" presStyleLbl="alignAcc1" presStyleIdx="1" presStyleCnt="2" custScaleY="1804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501FF2-F92F-4C5B-AB21-F4D0179408E5}" srcId="{DC629E11-1E02-4B90-B447-96D6D253E741}" destId="{862D212C-11D2-431F-AFEB-4A7429850A1C}" srcOrd="2" destOrd="0" parTransId="{0DC3F760-7AF2-4829-8544-7BBDF4E40F36}" sibTransId="{A0B13090-ACA2-4B28-81EA-1B642E1C4834}"/>
    <dgm:cxn modelId="{FBB03630-D3C1-4AFB-919B-DC9FD9947DB0}" type="presOf" srcId="{E98E7145-4026-4B11-90AE-0447E74B199B}" destId="{63658D69-6E20-42E4-A9AB-5E865615867E}" srcOrd="0" destOrd="0" presId="urn:microsoft.com/office/officeart/2005/8/layout/chevron2"/>
    <dgm:cxn modelId="{3F2A7D58-EEA1-4232-BC39-D802AFE2A7B9}" srcId="{DC629E11-1E02-4B90-B447-96D6D253E741}" destId="{C022CDEE-68B3-4838-B4A5-65E23B97AE65}" srcOrd="3" destOrd="0" parTransId="{C05124AA-3380-4990-A4B0-82F65DFCA3F2}" sibTransId="{4B53BE23-A4BC-4297-8CBA-DA93E13ED39B}"/>
    <dgm:cxn modelId="{F8F95087-186E-47BD-A11E-A99EF4E16AE0}" srcId="{C2BBC85E-0F3A-491A-BBDC-689DB040151F}" destId="{E98E7145-4026-4B11-90AE-0447E74B199B}" srcOrd="0" destOrd="0" parTransId="{514D60AD-DB74-472A-A295-DBF6C90CD3B1}" sibTransId="{F136F765-BD61-476E-8151-477A9FCEFD86}"/>
    <dgm:cxn modelId="{29926305-56D3-4A75-AB0D-D74CCB7B4294}" srcId="{763D748D-83C4-4208-8A3B-026C2E8C2B26}" destId="{DC629E11-1E02-4B90-B447-96D6D253E741}" srcOrd="1" destOrd="0" parTransId="{302C506A-84B7-4359-80CE-30F2DB898591}" sibTransId="{B4607C8B-8F11-48AA-A7D3-FC900D7DB49B}"/>
    <dgm:cxn modelId="{A8D0915D-A924-4CFB-B9CE-D39049A26969}" type="presOf" srcId="{B00B22AE-B1D7-42EF-9472-633D5B01C5C5}" destId="{56447446-3DA9-4CDC-B274-EA873B7ED821}" srcOrd="0" destOrd="0" presId="urn:microsoft.com/office/officeart/2005/8/layout/chevron2"/>
    <dgm:cxn modelId="{A1E631E6-A31B-4A2F-AB07-0646CACA8D92}" type="presOf" srcId="{DC629E11-1E02-4B90-B447-96D6D253E741}" destId="{4AC403CA-45AF-4AF3-B1A5-4FCD3ABAD97A}" srcOrd="0" destOrd="0" presId="urn:microsoft.com/office/officeart/2005/8/layout/chevron2"/>
    <dgm:cxn modelId="{3E1B8375-AEDB-4CD6-A6D9-FED5AF9C2337}" type="presOf" srcId="{763D748D-83C4-4208-8A3B-026C2E8C2B26}" destId="{D80D30D4-ADCA-4814-8A26-1CF47A3A0ABC}" srcOrd="0" destOrd="0" presId="urn:microsoft.com/office/officeart/2005/8/layout/chevron2"/>
    <dgm:cxn modelId="{390019EC-2C83-406F-B03B-43095FC23635}" srcId="{763D748D-83C4-4208-8A3B-026C2E8C2B26}" destId="{C2BBC85E-0F3A-491A-BBDC-689DB040151F}" srcOrd="0" destOrd="0" parTransId="{98D6BF8E-D3B7-4FA7-9138-DB23DB20030F}" sibTransId="{CCFDB0DE-D57A-4B51-ADA3-CB49B660B612}"/>
    <dgm:cxn modelId="{8DC12929-3320-44A2-8324-F57F91DB8BD3}" srcId="{DC629E11-1E02-4B90-B447-96D6D253E741}" destId="{B00B22AE-B1D7-42EF-9472-633D5B01C5C5}" srcOrd="0" destOrd="0" parTransId="{0301C2B0-782C-48C3-94F9-0F0028780766}" sibTransId="{5886C8E2-B48F-4C5B-84D9-0275F4CFA971}"/>
    <dgm:cxn modelId="{CC2EAA92-B52E-4ACB-A5F1-1E310116B783}" type="presOf" srcId="{C2BBC85E-0F3A-491A-BBDC-689DB040151F}" destId="{383E7F3E-95E8-40C9-9B86-EBAF4D7CC487}" srcOrd="0" destOrd="0" presId="urn:microsoft.com/office/officeart/2005/8/layout/chevron2"/>
    <dgm:cxn modelId="{1FB38607-9512-4F52-8BAF-EE29C5441719}" srcId="{DC629E11-1E02-4B90-B447-96D6D253E741}" destId="{E8492EC7-F647-42B2-B4FE-B51E64E205D7}" srcOrd="1" destOrd="0" parTransId="{7BF03490-100F-4ABB-A0A3-81BE8583D4F8}" sibTransId="{6FBB07CE-C181-44C1-81B0-DB39CFBA79DB}"/>
    <dgm:cxn modelId="{A66D1313-F93D-40AF-BE8B-F546F6577394}" type="presOf" srcId="{C022CDEE-68B3-4838-B4A5-65E23B97AE65}" destId="{56447446-3DA9-4CDC-B274-EA873B7ED821}" srcOrd="0" destOrd="3" presId="urn:microsoft.com/office/officeart/2005/8/layout/chevron2"/>
    <dgm:cxn modelId="{D53F6C76-763B-487A-BC08-859A66691461}" type="presOf" srcId="{862D212C-11D2-431F-AFEB-4A7429850A1C}" destId="{56447446-3DA9-4CDC-B274-EA873B7ED821}" srcOrd="0" destOrd="2" presId="urn:microsoft.com/office/officeart/2005/8/layout/chevron2"/>
    <dgm:cxn modelId="{A210CB59-5B1B-4040-859E-38C342A67E22}" type="presOf" srcId="{E8492EC7-F647-42B2-B4FE-B51E64E205D7}" destId="{56447446-3DA9-4CDC-B274-EA873B7ED821}" srcOrd="0" destOrd="1" presId="urn:microsoft.com/office/officeart/2005/8/layout/chevron2"/>
    <dgm:cxn modelId="{5618450F-9A8F-4126-B9BF-883F8CAB3919}" type="presParOf" srcId="{D80D30D4-ADCA-4814-8A26-1CF47A3A0ABC}" destId="{7AEB56AC-08FB-47A9-B0F0-01680AB809FA}" srcOrd="0" destOrd="0" presId="urn:microsoft.com/office/officeart/2005/8/layout/chevron2"/>
    <dgm:cxn modelId="{E72DC053-8632-48DE-A620-990543312EC0}" type="presParOf" srcId="{7AEB56AC-08FB-47A9-B0F0-01680AB809FA}" destId="{383E7F3E-95E8-40C9-9B86-EBAF4D7CC487}" srcOrd="0" destOrd="0" presId="urn:microsoft.com/office/officeart/2005/8/layout/chevron2"/>
    <dgm:cxn modelId="{2CF7BBC5-69CA-4D69-A857-85AAA40FD3FB}" type="presParOf" srcId="{7AEB56AC-08FB-47A9-B0F0-01680AB809FA}" destId="{63658D69-6E20-42E4-A9AB-5E865615867E}" srcOrd="1" destOrd="0" presId="urn:microsoft.com/office/officeart/2005/8/layout/chevron2"/>
    <dgm:cxn modelId="{6BA544EF-A802-41F3-9124-FE8535111054}" type="presParOf" srcId="{D80D30D4-ADCA-4814-8A26-1CF47A3A0ABC}" destId="{AC3A512F-4C58-4DA3-B6B0-7C8B2A04AAA3}" srcOrd="1" destOrd="0" presId="urn:microsoft.com/office/officeart/2005/8/layout/chevron2"/>
    <dgm:cxn modelId="{C1F0FF62-DE26-4570-BE76-EB78D93403DF}" type="presParOf" srcId="{D80D30D4-ADCA-4814-8A26-1CF47A3A0ABC}" destId="{0B92536B-F058-419E-98D3-4D64D32A913D}" srcOrd="2" destOrd="0" presId="urn:microsoft.com/office/officeart/2005/8/layout/chevron2"/>
    <dgm:cxn modelId="{9B3CD1A5-245C-4AEA-8B95-E70F47EE56F4}" type="presParOf" srcId="{0B92536B-F058-419E-98D3-4D64D32A913D}" destId="{4AC403CA-45AF-4AF3-B1A5-4FCD3ABAD97A}" srcOrd="0" destOrd="0" presId="urn:microsoft.com/office/officeart/2005/8/layout/chevron2"/>
    <dgm:cxn modelId="{D63F924A-0ECE-4740-8DA3-FE12AE47ECCF}" type="presParOf" srcId="{0B92536B-F058-419E-98D3-4D64D32A913D}" destId="{56447446-3DA9-4CDC-B274-EA873B7ED8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0E7A1-1702-4CE3-8F22-D8327BE2B320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9578CCF-F670-4525-A806-37FE4E76A6F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prendimiento de los injertos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99F46-DDA5-42C3-938A-5F31460F9B9C}" type="par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296C8-19A1-45F0-AD01-DFDAEFDD2E17}" type="sib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B7952-A623-45E7-9EB3-8933B444242F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días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01754-EF10-496B-A595-33A5834D2A4C}" type="par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3D0F9-33C4-4D1E-8646-30C75305396D}" type="sib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00A0-AD4D-40D4-B9D7-214DA449240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Número de brotes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98BFD-F982-4D22-808B-30606292626D}" type="par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AA8A-896C-4EB0-90BE-E8AFE983A62E}" type="sib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F4E64-11C8-4D8E-8A27-4B9E041B102B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y 70 días 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17F11-699E-4044-BC6E-FB629E5DA18D}" type="par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AB516-6944-43AF-A55F-0031D41F2899}" type="sib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06C91-7312-4162-B2A5-836E73AA66CA}" type="pres">
      <dgm:prSet presAssocID="{5780E7A1-1702-4CE3-8F22-D8327BE2B3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984834-60A6-4D22-9DC1-88340C73B71B}" type="pres">
      <dgm:prSet presAssocID="{C9578CCF-F670-4525-A806-37FE4E76A6FB}" presName="root" presStyleCnt="0"/>
      <dgm:spPr/>
    </dgm:pt>
    <dgm:pt modelId="{F6270CD6-4161-462A-B150-5BE46A2EB662}" type="pres">
      <dgm:prSet presAssocID="{C9578CCF-F670-4525-A806-37FE4E76A6FB}" presName="rootComposite" presStyleCnt="0"/>
      <dgm:spPr/>
    </dgm:pt>
    <dgm:pt modelId="{77BE5288-B95F-4F93-905F-36CDE0322EC7}" type="pres">
      <dgm:prSet presAssocID="{C9578CCF-F670-4525-A806-37FE4E76A6FB}" presName="rootText" presStyleLbl="node1" presStyleIdx="0" presStyleCnt="2"/>
      <dgm:spPr/>
      <dgm:t>
        <a:bodyPr/>
        <a:lstStyle/>
        <a:p>
          <a:endParaRPr lang="es-ES"/>
        </a:p>
      </dgm:t>
    </dgm:pt>
    <dgm:pt modelId="{2CD923EB-8860-4712-A100-7F91C09119D2}" type="pres">
      <dgm:prSet presAssocID="{C9578CCF-F670-4525-A806-37FE4E76A6FB}" presName="rootConnector" presStyleLbl="node1" presStyleIdx="0" presStyleCnt="2"/>
      <dgm:spPr/>
      <dgm:t>
        <a:bodyPr/>
        <a:lstStyle/>
        <a:p>
          <a:endParaRPr lang="es-EC"/>
        </a:p>
      </dgm:t>
    </dgm:pt>
    <dgm:pt modelId="{9A567410-DF06-481D-9DDC-7E076FA2F4C1}" type="pres">
      <dgm:prSet presAssocID="{C9578CCF-F670-4525-A806-37FE4E76A6FB}" presName="childShape" presStyleCnt="0"/>
      <dgm:spPr/>
    </dgm:pt>
    <dgm:pt modelId="{30E7D18E-CCC3-4B9C-8B0E-991EA06495DC}" type="pres">
      <dgm:prSet presAssocID="{CBE01754-EF10-496B-A595-33A5834D2A4C}" presName="Name13" presStyleLbl="parChTrans1D2" presStyleIdx="0" presStyleCnt="2"/>
      <dgm:spPr/>
      <dgm:t>
        <a:bodyPr/>
        <a:lstStyle/>
        <a:p>
          <a:endParaRPr lang="es-EC"/>
        </a:p>
      </dgm:t>
    </dgm:pt>
    <dgm:pt modelId="{F96CEEEB-1D41-483F-B20A-5AA52E291F7F}" type="pres">
      <dgm:prSet presAssocID="{24DB7952-A623-45E7-9EB3-8933B444242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E290C-A51A-4931-9BD9-3A03BD0A628B}" type="pres">
      <dgm:prSet presAssocID="{864700A0-AD4D-40D4-B9D7-214DA449240E}" presName="root" presStyleCnt="0"/>
      <dgm:spPr/>
    </dgm:pt>
    <dgm:pt modelId="{13AA3013-D2D5-4BA1-A0E7-F1F06FABAE17}" type="pres">
      <dgm:prSet presAssocID="{864700A0-AD4D-40D4-B9D7-214DA449240E}" presName="rootComposite" presStyleCnt="0"/>
      <dgm:spPr/>
    </dgm:pt>
    <dgm:pt modelId="{20092227-5760-45A3-A76E-6297F1C0F06C}" type="pres">
      <dgm:prSet presAssocID="{864700A0-AD4D-40D4-B9D7-214DA449240E}" presName="rootText" presStyleLbl="node1" presStyleIdx="1" presStyleCnt="2"/>
      <dgm:spPr/>
      <dgm:t>
        <a:bodyPr/>
        <a:lstStyle/>
        <a:p>
          <a:endParaRPr lang="es-ES"/>
        </a:p>
      </dgm:t>
    </dgm:pt>
    <dgm:pt modelId="{C98D67B3-EFDB-48EC-BB02-DAF36AD4C8F6}" type="pres">
      <dgm:prSet presAssocID="{864700A0-AD4D-40D4-B9D7-214DA449240E}" presName="rootConnector" presStyleLbl="node1" presStyleIdx="1" presStyleCnt="2"/>
      <dgm:spPr/>
      <dgm:t>
        <a:bodyPr/>
        <a:lstStyle/>
        <a:p>
          <a:endParaRPr lang="es-EC"/>
        </a:p>
      </dgm:t>
    </dgm:pt>
    <dgm:pt modelId="{99D6DAA3-2436-40F2-8865-CD01C2C8E083}" type="pres">
      <dgm:prSet presAssocID="{864700A0-AD4D-40D4-B9D7-214DA449240E}" presName="childShape" presStyleCnt="0"/>
      <dgm:spPr/>
    </dgm:pt>
    <dgm:pt modelId="{23875569-35A3-4979-957D-BD58AADFC5C2}" type="pres">
      <dgm:prSet presAssocID="{85A17F11-699E-4044-BC6E-FB629E5DA18D}" presName="Name13" presStyleLbl="parChTrans1D2" presStyleIdx="1" presStyleCnt="2"/>
      <dgm:spPr/>
      <dgm:t>
        <a:bodyPr/>
        <a:lstStyle/>
        <a:p>
          <a:endParaRPr lang="es-EC"/>
        </a:p>
      </dgm:t>
    </dgm:pt>
    <dgm:pt modelId="{6A900350-CAC6-4513-A761-B72DFA8886A9}" type="pres">
      <dgm:prSet presAssocID="{D14F4E64-11C8-4D8E-8A27-4B9E041B102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5CB01E-F17C-433C-81DC-067364BCDF5D}" type="presOf" srcId="{C9578CCF-F670-4525-A806-37FE4E76A6FB}" destId="{77BE5288-B95F-4F93-905F-36CDE0322EC7}" srcOrd="0" destOrd="0" presId="urn:microsoft.com/office/officeart/2005/8/layout/hierarchy3"/>
    <dgm:cxn modelId="{0D29FD12-515F-44AC-B6CB-4EBF61520D92}" srcId="{C9578CCF-F670-4525-A806-37FE4E76A6FB}" destId="{24DB7952-A623-45E7-9EB3-8933B444242F}" srcOrd="0" destOrd="0" parTransId="{CBE01754-EF10-496B-A595-33A5834D2A4C}" sibTransId="{46F3D0F9-33C4-4D1E-8646-30C75305396D}"/>
    <dgm:cxn modelId="{516023D0-4A6A-4DFF-AE41-44DC55A4332A}" srcId="{5780E7A1-1702-4CE3-8F22-D8327BE2B320}" destId="{864700A0-AD4D-40D4-B9D7-214DA449240E}" srcOrd="1" destOrd="0" parTransId="{1C798BFD-F982-4D22-808B-30606292626D}" sibTransId="{A9EBAA8A-896C-4EB0-90BE-E8AFE983A62E}"/>
    <dgm:cxn modelId="{ECDD7551-4DA3-4A16-8D4A-E90823028EDB}" type="presOf" srcId="{24DB7952-A623-45E7-9EB3-8933B444242F}" destId="{F96CEEEB-1D41-483F-B20A-5AA52E291F7F}" srcOrd="0" destOrd="0" presId="urn:microsoft.com/office/officeart/2005/8/layout/hierarchy3"/>
    <dgm:cxn modelId="{3636DCBF-4CF4-48A7-B839-C5000FB27FCD}" srcId="{5780E7A1-1702-4CE3-8F22-D8327BE2B320}" destId="{C9578CCF-F670-4525-A806-37FE4E76A6FB}" srcOrd="0" destOrd="0" parTransId="{EEE99F46-DDA5-42C3-938A-5F31460F9B9C}" sibTransId="{368296C8-19A1-45F0-AD01-DFDAEFDD2E17}"/>
    <dgm:cxn modelId="{F10FF5B3-AF48-4F13-93E1-4CDAAD0C26B5}" type="presOf" srcId="{85A17F11-699E-4044-BC6E-FB629E5DA18D}" destId="{23875569-35A3-4979-957D-BD58AADFC5C2}" srcOrd="0" destOrd="0" presId="urn:microsoft.com/office/officeart/2005/8/layout/hierarchy3"/>
    <dgm:cxn modelId="{176F6A39-ACF6-4377-AD98-5797AF693A6C}" type="presOf" srcId="{864700A0-AD4D-40D4-B9D7-214DA449240E}" destId="{20092227-5760-45A3-A76E-6297F1C0F06C}" srcOrd="0" destOrd="0" presId="urn:microsoft.com/office/officeart/2005/8/layout/hierarchy3"/>
    <dgm:cxn modelId="{2C4CB3A7-A9B6-445F-B263-FB0A193E94E8}" type="presOf" srcId="{5780E7A1-1702-4CE3-8F22-D8327BE2B320}" destId="{D3806C91-7312-4162-B2A5-836E73AA66CA}" srcOrd="0" destOrd="0" presId="urn:microsoft.com/office/officeart/2005/8/layout/hierarchy3"/>
    <dgm:cxn modelId="{60DDF285-3BAC-414E-AEFD-F7EEB4CAE345}" type="presOf" srcId="{CBE01754-EF10-496B-A595-33A5834D2A4C}" destId="{30E7D18E-CCC3-4B9C-8B0E-991EA06495DC}" srcOrd="0" destOrd="0" presId="urn:microsoft.com/office/officeart/2005/8/layout/hierarchy3"/>
    <dgm:cxn modelId="{CFCBB373-7CF4-45DA-8171-F87626EEBBE1}" type="presOf" srcId="{D14F4E64-11C8-4D8E-8A27-4B9E041B102B}" destId="{6A900350-CAC6-4513-A761-B72DFA8886A9}" srcOrd="0" destOrd="0" presId="urn:microsoft.com/office/officeart/2005/8/layout/hierarchy3"/>
    <dgm:cxn modelId="{D582C973-9F60-4214-B97D-31A03E09B4AE}" type="presOf" srcId="{864700A0-AD4D-40D4-B9D7-214DA449240E}" destId="{C98D67B3-EFDB-48EC-BB02-DAF36AD4C8F6}" srcOrd="1" destOrd="0" presId="urn:microsoft.com/office/officeart/2005/8/layout/hierarchy3"/>
    <dgm:cxn modelId="{7F284B0A-50AE-4845-8204-36B4DF60615B}" type="presOf" srcId="{C9578CCF-F670-4525-A806-37FE4E76A6FB}" destId="{2CD923EB-8860-4712-A100-7F91C09119D2}" srcOrd="1" destOrd="0" presId="urn:microsoft.com/office/officeart/2005/8/layout/hierarchy3"/>
    <dgm:cxn modelId="{67F2E3DB-CD9C-4394-9E06-478A69170D84}" srcId="{864700A0-AD4D-40D4-B9D7-214DA449240E}" destId="{D14F4E64-11C8-4D8E-8A27-4B9E041B102B}" srcOrd="0" destOrd="0" parTransId="{85A17F11-699E-4044-BC6E-FB629E5DA18D}" sibTransId="{07DAB516-6944-43AF-A55F-0031D41F2899}"/>
    <dgm:cxn modelId="{51F11EE0-9FC2-4EF2-9117-2729190E7D35}" type="presParOf" srcId="{D3806C91-7312-4162-B2A5-836E73AA66CA}" destId="{29984834-60A6-4D22-9DC1-88340C73B71B}" srcOrd="0" destOrd="0" presId="urn:microsoft.com/office/officeart/2005/8/layout/hierarchy3"/>
    <dgm:cxn modelId="{36D073A6-8DDD-47E1-9755-24ACEB376436}" type="presParOf" srcId="{29984834-60A6-4D22-9DC1-88340C73B71B}" destId="{F6270CD6-4161-462A-B150-5BE46A2EB662}" srcOrd="0" destOrd="0" presId="urn:microsoft.com/office/officeart/2005/8/layout/hierarchy3"/>
    <dgm:cxn modelId="{ED1C9541-DCC6-4D0B-9776-4B41229556DD}" type="presParOf" srcId="{F6270CD6-4161-462A-B150-5BE46A2EB662}" destId="{77BE5288-B95F-4F93-905F-36CDE0322EC7}" srcOrd="0" destOrd="0" presId="urn:microsoft.com/office/officeart/2005/8/layout/hierarchy3"/>
    <dgm:cxn modelId="{4D09E705-4941-4796-B8B1-3B0681BF6777}" type="presParOf" srcId="{F6270CD6-4161-462A-B150-5BE46A2EB662}" destId="{2CD923EB-8860-4712-A100-7F91C09119D2}" srcOrd="1" destOrd="0" presId="urn:microsoft.com/office/officeart/2005/8/layout/hierarchy3"/>
    <dgm:cxn modelId="{0BCE040A-5278-428D-A573-BF4C864019C8}" type="presParOf" srcId="{29984834-60A6-4D22-9DC1-88340C73B71B}" destId="{9A567410-DF06-481D-9DDC-7E076FA2F4C1}" srcOrd="1" destOrd="0" presId="urn:microsoft.com/office/officeart/2005/8/layout/hierarchy3"/>
    <dgm:cxn modelId="{E7D63D60-625E-49D6-BE36-C19AEDE7580F}" type="presParOf" srcId="{9A567410-DF06-481D-9DDC-7E076FA2F4C1}" destId="{30E7D18E-CCC3-4B9C-8B0E-991EA06495DC}" srcOrd="0" destOrd="0" presId="urn:microsoft.com/office/officeart/2005/8/layout/hierarchy3"/>
    <dgm:cxn modelId="{ACEEF104-34AE-442F-B9E9-09302F40E0D1}" type="presParOf" srcId="{9A567410-DF06-481D-9DDC-7E076FA2F4C1}" destId="{F96CEEEB-1D41-483F-B20A-5AA52E291F7F}" srcOrd="1" destOrd="0" presId="urn:microsoft.com/office/officeart/2005/8/layout/hierarchy3"/>
    <dgm:cxn modelId="{9FDBD6BC-E816-4FA3-A34F-49A6ABA58C54}" type="presParOf" srcId="{D3806C91-7312-4162-B2A5-836E73AA66CA}" destId="{196E290C-A51A-4931-9BD9-3A03BD0A628B}" srcOrd="1" destOrd="0" presId="urn:microsoft.com/office/officeart/2005/8/layout/hierarchy3"/>
    <dgm:cxn modelId="{ADDF0643-0FAD-47EB-8B56-27D6FB827DDB}" type="presParOf" srcId="{196E290C-A51A-4931-9BD9-3A03BD0A628B}" destId="{13AA3013-D2D5-4BA1-A0E7-F1F06FABAE17}" srcOrd="0" destOrd="0" presId="urn:microsoft.com/office/officeart/2005/8/layout/hierarchy3"/>
    <dgm:cxn modelId="{400310E9-3E62-4ED3-8DDA-823D75DD2402}" type="presParOf" srcId="{13AA3013-D2D5-4BA1-A0E7-F1F06FABAE17}" destId="{20092227-5760-45A3-A76E-6297F1C0F06C}" srcOrd="0" destOrd="0" presId="urn:microsoft.com/office/officeart/2005/8/layout/hierarchy3"/>
    <dgm:cxn modelId="{2D2AE60D-C9C9-41D4-B4D2-CD7EA3597612}" type="presParOf" srcId="{13AA3013-D2D5-4BA1-A0E7-F1F06FABAE17}" destId="{C98D67B3-EFDB-48EC-BB02-DAF36AD4C8F6}" srcOrd="1" destOrd="0" presId="urn:microsoft.com/office/officeart/2005/8/layout/hierarchy3"/>
    <dgm:cxn modelId="{3FBFC562-0ABC-4276-B940-BC3C76CB4CB9}" type="presParOf" srcId="{196E290C-A51A-4931-9BD9-3A03BD0A628B}" destId="{99D6DAA3-2436-40F2-8865-CD01C2C8E083}" srcOrd="1" destOrd="0" presId="urn:microsoft.com/office/officeart/2005/8/layout/hierarchy3"/>
    <dgm:cxn modelId="{A6124FFA-F80E-4F54-A8DF-50E2391690CF}" type="presParOf" srcId="{99D6DAA3-2436-40F2-8865-CD01C2C8E083}" destId="{23875569-35A3-4979-957D-BD58AADFC5C2}" srcOrd="0" destOrd="0" presId="urn:microsoft.com/office/officeart/2005/8/layout/hierarchy3"/>
    <dgm:cxn modelId="{582DC5AD-65D5-4CEC-A8E3-1712D0FCC50D}" type="presParOf" srcId="{99D6DAA3-2436-40F2-8865-CD01C2C8E083}" destId="{6A900350-CAC6-4513-A761-B72DFA8886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0E7A1-1702-4CE3-8F22-D8327BE2B320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9578CCF-F670-4525-A806-37FE4E76A6F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Longitud de brotes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99F46-DDA5-42C3-938A-5F31460F9B9C}" type="par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296C8-19A1-45F0-AD01-DFDAEFDD2E17}" type="sib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B7952-A623-45E7-9EB3-8933B444242F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y 70 días</a:t>
          </a:r>
        </a:p>
        <a:p>
          <a:r>
            <a:rPr lang="es-E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Desde la base al ápice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01754-EF10-496B-A595-33A5834D2A4C}" type="par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3D0F9-33C4-4D1E-8646-30C75305396D}" type="sib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00A0-AD4D-40D4-B9D7-214DA449240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Número de hojas verdaderas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98BFD-F982-4D22-808B-30606292626D}" type="par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AA8A-896C-4EB0-90BE-E8AFE983A62E}" type="sib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F4E64-11C8-4D8E-8A27-4B9E041B102B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y 70 días 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17F11-699E-4044-BC6E-FB629E5DA18D}" type="par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AB516-6944-43AF-A55F-0031D41F2899}" type="sib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06C91-7312-4162-B2A5-836E73AA66CA}" type="pres">
      <dgm:prSet presAssocID="{5780E7A1-1702-4CE3-8F22-D8327BE2B3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984834-60A6-4D22-9DC1-88340C73B71B}" type="pres">
      <dgm:prSet presAssocID="{C9578CCF-F670-4525-A806-37FE4E76A6FB}" presName="root" presStyleCnt="0"/>
      <dgm:spPr/>
    </dgm:pt>
    <dgm:pt modelId="{F6270CD6-4161-462A-B150-5BE46A2EB662}" type="pres">
      <dgm:prSet presAssocID="{C9578CCF-F670-4525-A806-37FE4E76A6FB}" presName="rootComposite" presStyleCnt="0"/>
      <dgm:spPr/>
    </dgm:pt>
    <dgm:pt modelId="{77BE5288-B95F-4F93-905F-36CDE0322EC7}" type="pres">
      <dgm:prSet presAssocID="{C9578CCF-F670-4525-A806-37FE4E76A6FB}" presName="rootText" presStyleLbl="node1" presStyleIdx="0" presStyleCnt="2"/>
      <dgm:spPr/>
      <dgm:t>
        <a:bodyPr/>
        <a:lstStyle/>
        <a:p>
          <a:endParaRPr lang="es-ES"/>
        </a:p>
      </dgm:t>
    </dgm:pt>
    <dgm:pt modelId="{2CD923EB-8860-4712-A100-7F91C09119D2}" type="pres">
      <dgm:prSet presAssocID="{C9578CCF-F670-4525-A806-37FE4E76A6FB}" presName="rootConnector" presStyleLbl="node1" presStyleIdx="0" presStyleCnt="2"/>
      <dgm:spPr/>
      <dgm:t>
        <a:bodyPr/>
        <a:lstStyle/>
        <a:p>
          <a:endParaRPr lang="es-EC"/>
        </a:p>
      </dgm:t>
    </dgm:pt>
    <dgm:pt modelId="{9A567410-DF06-481D-9DDC-7E076FA2F4C1}" type="pres">
      <dgm:prSet presAssocID="{C9578CCF-F670-4525-A806-37FE4E76A6FB}" presName="childShape" presStyleCnt="0"/>
      <dgm:spPr/>
    </dgm:pt>
    <dgm:pt modelId="{30E7D18E-CCC3-4B9C-8B0E-991EA06495DC}" type="pres">
      <dgm:prSet presAssocID="{CBE01754-EF10-496B-A595-33A5834D2A4C}" presName="Name13" presStyleLbl="parChTrans1D2" presStyleIdx="0" presStyleCnt="2"/>
      <dgm:spPr/>
      <dgm:t>
        <a:bodyPr/>
        <a:lstStyle/>
        <a:p>
          <a:endParaRPr lang="es-EC"/>
        </a:p>
      </dgm:t>
    </dgm:pt>
    <dgm:pt modelId="{F96CEEEB-1D41-483F-B20A-5AA52E291F7F}" type="pres">
      <dgm:prSet presAssocID="{24DB7952-A623-45E7-9EB3-8933B444242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E290C-A51A-4931-9BD9-3A03BD0A628B}" type="pres">
      <dgm:prSet presAssocID="{864700A0-AD4D-40D4-B9D7-214DA449240E}" presName="root" presStyleCnt="0"/>
      <dgm:spPr/>
    </dgm:pt>
    <dgm:pt modelId="{13AA3013-D2D5-4BA1-A0E7-F1F06FABAE17}" type="pres">
      <dgm:prSet presAssocID="{864700A0-AD4D-40D4-B9D7-214DA449240E}" presName="rootComposite" presStyleCnt="0"/>
      <dgm:spPr/>
    </dgm:pt>
    <dgm:pt modelId="{20092227-5760-45A3-A76E-6297F1C0F06C}" type="pres">
      <dgm:prSet presAssocID="{864700A0-AD4D-40D4-B9D7-214DA449240E}" presName="rootText" presStyleLbl="node1" presStyleIdx="1" presStyleCnt="2"/>
      <dgm:spPr/>
      <dgm:t>
        <a:bodyPr/>
        <a:lstStyle/>
        <a:p>
          <a:endParaRPr lang="es-ES"/>
        </a:p>
      </dgm:t>
    </dgm:pt>
    <dgm:pt modelId="{C98D67B3-EFDB-48EC-BB02-DAF36AD4C8F6}" type="pres">
      <dgm:prSet presAssocID="{864700A0-AD4D-40D4-B9D7-214DA449240E}" presName="rootConnector" presStyleLbl="node1" presStyleIdx="1" presStyleCnt="2"/>
      <dgm:spPr/>
      <dgm:t>
        <a:bodyPr/>
        <a:lstStyle/>
        <a:p>
          <a:endParaRPr lang="es-EC"/>
        </a:p>
      </dgm:t>
    </dgm:pt>
    <dgm:pt modelId="{99D6DAA3-2436-40F2-8865-CD01C2C8E083}" type="pres">
      <dgm:prSet presAssocID="{864700A0-AD4D-40D4-B9D7-214DA449240E}" presName="childShape" presStyleCnt="0"/>
      <dgm:spPr/>
    </dgm:pt>
    <dgm:pt modelId="{23875569-35A3-4979-957D-BD58AADFC5C2}" type="pres">
      <dgm:prSet presAssocID="{85A17F11-699E-4044-BC6E-FB629E5DA18D}" presName="Name13" presStyleLbl="parChTrans1D2" presStyleIdx="1" presStyleCnt="2"/>
      <dgm:spPr/>
      <dgm:t>
        <a:bodyPr/>
        <a:lstStyle/>
        <a:p>
          <a:endParaRPr lang="es-EC"/>
        </a:p>
      </dgm:t>
    </dgm:pt>
    <dgm:pt modelId="{6A900350-CAC6-4513-A761-B72DFA8886A9}" type="pres">
      <dgm:prSet presAssocID="{D14F4E64-11C8-4D8E-8A27-4B9E041B102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5CB01E-F17C-433C-81DC-067364BCDF5D}" type="presOf" srcId="{C9578CCF-F670-4525-A806-37FE4E76A6FB}" destId="{77BE5288-B95F-4F93-905F-36CDE0322EC7}" srcOrd="0" destOrd="0" presId="urn:microsoft.com/office/officeart/2005/8/layout/hierarchy3"/>
    <dgm:cxn modelId="{0D29FD12-515F-44AC-B6CB-4EBF61520D92}" srcId="{C9578CCF-F670-4525-A806-37FE4E76A6FB}" destId="{24DB7952-A623-45E7-9EB3-8933B444242F}" srcOrd="0" destOrd="0" parTransId="{CBE01754-EF10-496B-A595-33A5834D2A4C}" sibTransId="{46F3D0F9-33C4-4D1E-8646-30C75305396D}"/>
    <dgm:cxn modelId="{516023D0-4A6A-4DFF-AE41-44DC55A4332A}" srcId="{5780E7A1-1702-4CE3-8F22-D8327BE2B320}" destId="{864700A0-AD4D-40D4-B9D7-214DA449240E}" srcOrd="1" destOrd="0" parTransId="{1C798BFD-F982-4D22-808B-30606292626D}" sibTransId="{A9EBAA8A-896C-4EB0-90BE-E8AFE983A62E}"/>
    <dgm:cxn modelId="{ECDD7551-4DA3-4A16-8D4A-E90823028EDB}" type="presOf" srcId="{24DB7952-A623-45E7-9EB3-8933B444242F}" destId="{F96CEEEB-1D41-483F-B20A-5AA52E291F7F}" srcOrd="0" destOrd="0" presId="urn:microsoft.com/office/officeart/2005/8/layout/hierarchy3"/>
    <dgm:cxn modelId="{3636DCBF-4CF4-48A7-B839-C5000FB27FCD}" srcId="{5780E7A1-1702-4CE3-8F22-D8327BE2B320}" destId="{C9578CCF-F670-4525-A806-37FE4E76A6FB}" srcOrd="0" destOrd="0" parTransId="{EEE99F46-DDA5-42C3-938A-5F31460F9B9C}" sibTransId="{368296C8-19A1-45F0-AD01-DFDAEFDD2E17}"/>
    <dgm:cxn modelId="{F10FF5B3-AF48-4F13-93E1-4CDAAD0C26B5}" type="presOf" srcId="{85A17F11-699E-4044-BC6E-FB629E5DA18D}" destId="{23875569-35A3-4979-957D-BD58AADFC5C2}" srcOrd="0" destOrd="0" presId="urn:microsoft.com/office/officeart/2005/8/layout/hierarchy3"/>
    <dgm:cxn modelId="{176F6A39-ACF6-4377-AD98-5797AF693A6C}" type="presOf" srcId="{864700A0-AD4D-40D4-B9D7-214DA449240E}" destId="{20092227-5760-45A3-A76E-6297F1C0F06C}" srcOrd="0" destOrd="0" presId="urn:microsoft.com/office/officeart/2005/8/layout/hierarchy3"/>
    <dgm:cxn modelId="{2C4CB3A7-A9B6-445F-B263-FB0A193E94E8}" type="presOf" srcId="{5780E7A1-1702-4CE3-8F22-D8327BE2B320}" destId="{D3806C91-7312-4162-B2A5-836E73AA66CA}" srcOrd="0" destOrd="0" presId="urn:microsoft.com/office/officeart/2005/8/layout/hierarchy3"/>
    <dgm:cxn modelId="{60DDF285-3BAC-414E-AEFD-F7EEB4CAE345}" type="presOf" srcId="{CBE01754-EF10-496B-A595-33A5834D2A4C}" destId="{30E7D18E-CCC3-4B9C-8B0E-991EA06495DC}" srcOrd="0" destOrd="0" presId="urn:microsoft.com/office/officeart/2005/8/layout/hierarchy3"/>
    <dgm:cxn modelId="{CFCBB373-7CF4-45DA-8171-F87626EEBBE1}" type="presOf" srcId="{D14F4E64-11C8-4D8E-8A27-4B9E041B102B}" destId="{6A900350-CAC6-4513-A761-B72DFA8886A9}" srcOrd="0" destOrd="0" presId="urn:microsoft.com/office/officeart/2005/8/layout/hierarchy3"/>
    <dgm:cxn modelId="{D582C973-9F60-4214-B97D-31A03E09B4AE}" type="presOf" srcId="{864700A0-AD4D-40D4-B9D7-214DA449240E}" destId="{C98D67B3-EFDB-48EC-BB02-DAF36AD4C8F6}" srcOrd="1" destOrd="0" presId="urn:microsoft.com/office/officeart/2005/8/layout/hierarchy3"/>
    <dgm:cxn modelId="{7F284B0A-50AE-4845-8204-36B4DF60615B}" type="presOf" srcId="{C9578CCF-F670-4525-A806-37FE4E76A6FB}" destId="{2CD923EB-8860-4712-A100-7F91C09119D2}" srcOrd="1" destOrd="0" presId="urn:microsoft.com/office/officeart/2005/8/layout/hierarchy3"/>
    <dgm:cxn modelId="{67F2E3DB-CD9C-4394-9E06-478A69170D84}" srcId="{864700A0-AD4D-40D4-B9D7-214DA449240E}" destId="{D14F4E64-11C8-4D8E-8A27-4B9E041B102B}" srcOrd="0" destOrd="0" parTransId="{85A17F11-699E-4044-BC6E-FB629E5DA18D}" sibTransId="{07DAB516-6944-43AF-A55F-0031D41F2899}"/>
    <dgm:cxn modelId="{51F11EE0-9FC2-4EF2-9117-2729190E7D35}" type="presParOf" srcId="{D3806C91-7312-4162-B2A5-836E73AA66CA}" destId="{29984834-60A6-4D22-9DC1-88340C73B71B}" srcOrd="0" destOrd="0" presId="urn:microsoft.com/office/officeart/2005/8/layout/hierarchy3"/>
    <dgm:cxn modelId="{36D073A6-8DDD-47E1-9755-24ACEB376436}" type="presParOf" srcId="{29984834-60A6-4D22-9DC1-88340C73B71B}" destId="{F6270CD6-4161-462A-B150-5BE46A2EB662}" srcOrd="0" destOrd="0" presId="urn:microsoft.com/office/officeart/2005/8/layout/hierarchy3"/>
    <dgm:cxn modelId="{ED1C9541-DCC6-4D0B-9776-4B41229556DD}" type="presParOf" srcId="{F6270CD6-4161-462A-B150-5BE46A2EB662}" destId="{77BE5288-B95F-4F93-905F-36CDE0322EC7}" srcOrd="0" destOrd="0" presId="urn:microsoft.com/office/officeart/2005/8/layout/hierarchy3"/>
    <dgm:cxn modelId="{4D09E705-4941-4796-B8B1-3B0681BF6777}" type="presParOf" srcId="{F6270CD6-4161-462A-B150-5BE46A2EB662}" destId="{2CD923EB-8860-4712-A100-7F91C09119D2}" srcOrd="1" destOrd="0" presId="urn:microsoft.com/office/officeart/2005/8/layout/hierarchy3"/>
    <dgm:cxn modelId="{0BCE040A-5278-428D-A573-BF4C864019C8}" type="presParOf" srcId="{29984834-60A6-4D22-9DC1-88340C73B71B}" destId="{9A567410-DF06-481D-9DDC-7E076FA2F4C1}" srcOrd="1" destOrd="0" presId="urn:microsoft.com/office/officeart/2005/8/layout/hierarchy3"/>
    <dgm:cxn modelId="{E7D63D60-625E-49D6-BE36-C19AEDE7580F}" type="presParOf" srcId="{9A567410-DF06-481D-9DDC-7E076FA2F4C1}" destId="{30E7D18E-CCC3-4B9C-8B0E-991EA06495DC}" srcOrd="0" destOrd="0" presId="urn:microsoft.com/office/officeart/2005/8/layout/hierarchy3"/>
    <dgm:cxn modelId="{ACEEF104-34AE-442F-B9E9-09302F40E0D1}" type="presParOf" srcId="{9A567410-DF06-481D-9DDC-7E076FA2F4C1}" destId="{F96CEEEB-1D41-483F-B20A-5AA52E291F7F}" srcOrd="1" destOrd="0" presId="urn:microsoft.com/office/officeart/2005/8/layout/hierarchy3"/>
    <dgm:cxn modelId="{9FDBD6BC-E816-4FA3-A34F-49A6ABA58C54}" type="presParOf" srcId="{D3806C91-7312-4162-B2A5-836E73AA66CA}" destId="{196E290C-A51A-4931-9BD9-3A03BD0A628B}" srcOrd="1" destOrd="0" presId="urn:microsoft.com/office/officeart/2005/8/layout/hierarchy3"/>
    <dgm:cxn modelId="{ADDF0643-0FAD-47EB-8B56-27D6FB827DDB}" type="presParOf" srcId="{196E290C-A51A-4931-9BD9-3A03BD0A628B}" destId="{13AA3013-D2D5-4BA1-A0E7-F1F06FABAE17}" srcOrd="0" destOrd="0" presId="urn:microsoft.com/office/officeart/2005/8/layout/hierarchy3"/>
    <dgm:cxn modelId="{400310E9-3E62-4ED3-8DDA-823D75DD2402}" type="presParOf" srcId="{13AA3013-D2D5-4BA1-A0E7-F1F06FABAE17}" destId="{20092227-5760-45A3-A76E-6297F1C0F06C}" srcOrd="0" destOrd="0" presId="urn:microsoft.com/office/officeart/2005/8/layout/hierarchy3"/>
    <dgm:cxn modelId="{2D2AE60D-C9C9-41D4-B4D2-CD7EA3597612}" type="presParOf" srcId="{13AA3013-D2D5-4BA1-A0E7-F1F06FABAE17}" destId="{C98D67B3-EFDB-48EC-BB02-DAF36AD4C8F6}" srcOrd="1" destOrd="0" presId="urn:microsoft.com/office/officeart/2005/8/layout/hierarchy3"/>
    <dgm:cxn modelId="{3FBFC562-0ABC-4276-B940-BC3C76CB4CB9}" type="presParOf" srcId="{196E290C-A51A-4931-9BD9-3A03BD0A628B}" destId="{99D6DAA3-2436-40F2-8865-CD01C2C8E083}" srcOrd="1" destOrd="0" presId="urn:microsoft.com/office/officeart/2005/8/layout/hierarchy3"/>
    <dgm:cxn modelId="{A6124FFA-F80E-4F54-A8DF-50E2391690CF}" type="presParOf" srcId="{99D6DAA3-2436-40F2-8865-CD01C2C8E083}" destId="{23875569-35A3-4979-957D-BD58AADFC5C2}" srcOrd="0" destOrd="0" presId="urn:microsoft.com/office/officeart/2005/8/layout/hierarchy3"/>
    <dgm:cxn modelId="{582DC5AD-65D5-4CEC-A8E3-1712D0FCC50D}" type="presParOf" srcId="{99D6DAA3-2436-40F2-8865-CD01C2C8E083}" destId="{6A900350-CAC6-4513-A761-B72DFA8886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80E7A1-1702-4CE3-8F22-D8327BE2B320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9578CCF-F670-4525-A806-37FE4E76A6F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Número de días al corte del patrón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99F46-DDA5-42C3-938A-5F31460F9B9C}" type="par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296C8-19A1-45F0-AD01-DFDAEFDD2E17}" type="sib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B7952-A623-45E7-9EB3-8933B444242F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Hojas activas y tendencia de nueva brotación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01754-EF10-496B-A595-33A5834D2A4C}" type="par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3D0F9-33C4-4D1E-8646-30C75305396D}" type="sib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00A0-AD4D-40D4-B9D7-214DA449240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materia seca radicular</a:t>
          </a:r>
          <a:endParaRPr lang="es-E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98BFD-F982-4D22-808B-30606292626D}" type="par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AA8A-896C-4EB0-90BE-E8AFE983A62E}" type="sib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F4E64-11C8-4D8E-8A27-4B9E041B102B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 destructivo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17F11-699E-4044-BC6E-FB629E5DA18D}" type="par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AB516-6944-43AF-A55F-0031D41F2899}" type="sib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06C91-7312-4162-B2A5-836E73AA66CA}" type="pres">
      <dgm:prSet presAssocID="{5780E7A1-1702-4CE3-8F22-D8327BE2B3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984834-60A6-4D22-9DC1-88340C73B71B}" type="pres">
      <dgm:prSet presAssocID="{C9578CCF-F670-4525-A806-37FE4E76A6FB}" presName="root" presStyleCnt="0"/>
      <dgm:spPr/>
    </dgm:pt>
    <dgm:pt modelId="{F6270CD6-4161-462A-B150-5BE46A2EB662}" type="pres">
      <dgm:prSet presAssocID="{C9578CCF-F670-4525-A806-37FE4E76A6FB}" presName="rootComposite" presStyleCnt="0"/>
      <dgm:spPr/>
    </dgm:pt>
    <dgm:pt modelId="{77BE5288-B95F-4F93-905F-36CDE0322EC7}" type="pres">
      <dgm:prSet presAssocID="{C9578CCF-F670-4525-A806-37FE4E76A6FB}" presName="rootText" presStyleLbl="node1" presStyleIdx="0" presStyleCnt="2"/>
      <dgm:spPr/>
      <dgm:t>
        <a:bodyPr/>
        <a:lstStyle/>
        <a:p>
          <a:endParaRPr lang="es-ES"/>
        </a:p>
      </dgm:t>
    </dgm:pt>
    <dgm:pt modelId="{2CD923EB-8860-4712-A100-7F91C09119D2}" type="pres">
      <dgm:prSet presAssocID="{C9578CCF-F670-4525-A806-37FE4E76A6FB}" presName="rootConnector" presStyleLbl="node1" presStyleIdx="0" presStyleCnt="2"/>
      <dgm:spPr/>
      <dgm:t>
        <a:bodyPr/>
        <a:lstStyle/>
        <a:p>
          <a:endParaRPr lang="es-EC"/>
        </a:p>
      </dgm:t>
    </dgm:pt>
    <dgm:pt modelId="{9A567410-DF06-481D-9DDC-7E076FA2F4C1}" type="pres">
      <dgm:prSet presAssocID="{C9578CCF-F670-4525-A806-37FE4E76A6FB}" presName="childShape" presStyleCnt="0"/>
      <dgm:spPr/>
    </dgm:pt>
    <dgm:pt modelId="{30E7D18E-CCC3-4B9C-8B0E-991EA06495DC}" type="pres">
      <dgm:prSet presAssocID="{CBE01754-EF10-496B-A595-33A5834D2A4C}" presName="Name13" presStyleLbl="parChTrans1D2" presStyleIdx="0" presStyleCnt="2"/>
      <dgm:spPr/>
      <dgm:t>
        <a:bodyPr/>
        <a:lstStyle/>
        <a:p>
          <a:endParaRPr lang="es-EC"/>
        </a:p>
      </dgm:t>
    </dgm:pt>
    <dgm:pt modelId="{F96CEEEB-1D41-483F-B20A-5AA52E291F7F}" type="pres">
      <dgm:prSet presAssocID="{24DB7952-A623-45E7-9EB3-8933B444242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E290C-A51A-4931-9BD9-3A03BD0A628B}" type="pres">
      <dgm:prSet presAssocID="{864700A0-AD4D-40D4-B9D7-214DA449240E}" presName="root" presStyleCnt="0"/>
      <dgm:spPr/>
    </dgm:pt>
    <dgm:pt modelId="{13AA3013-D2D5-4BA1-A0E7-F1F06FABAE17}" type="pres">
      <dgm:prSet presAssocID="{864700A0-AD4D-40D4-B9D7-214DA449240E}" presName="rootComposite" presStyleCnt="0"/>
      <dgm:spPr/>
    </dgm:pt>
    <dgm:pt modelId="{20092227-5760-45A3-A76E-6297F1C0F06C}" type="pres">
      <dgm:prSet presAssocID="{864700A0-AD4D-40D4-B9D7-214DA449240E}" presName="rootText" presStyleLbl="node1" presStyleIdx="1" presStyleCnt="2"/>
      <dgm:spPr/>
      <dgm:t>
        <a:bodyPr/>
        <a:lstStyle/>
        <a:p>
          <a:endParaRPr lang="es-ES"/>
        </a:p>
      </dgm:t>
    </dgm:pt>
    <dgm:pt modelId="{C98D67B3-EFDB-48EC-BB02-DAF36AD4C8F6}" type="pres">
      <dgm:prSet presAssocID="{864700A0-AD4D-40D4-B9D7-214DA449240E}" presName="rootConnector" presStyleLbl="node1" presStyleIdx="1" presStyleCnt="2"/>
      <dgm:spPr/>
      <dgm:t>
        <a:bodyPr/>
        <a:lstStyle/>
        <a:p>
          <a:endParaRPr lang="es-EC"/>
        </a:p>
      </dgm:t>
    </dgm:pt>
    <dgm:pt modelId="{99D6DAA3-2436-40F2-8865-CD01C2C8E083}" type="pres">
      <dgm:prSet presAssocID="{864700A0-AD4D-40D4-B9D7-214DA449240E}" presName="childShape" presStyleCnt="0"/>
      <dgm:spPr/>
    </dgm:pt>
    <dgm:pt modelId="{23875569-35A3-4979-957D-BD58AADFC5C2}" type="pres">
      <dgm:prSet presAssocID="{85A17F11-699E-4044-BC6E-FB629E5DA18D}" presName="Name13" presStyleLbl="parChTrans1D2" presStyleIdx="1" presStyleCnt="2"/>
      <dgm:spPr/>
      <dgm:t>
        <a:bodyPr/>
        <a:lstStyle/>
        <a:p>
          <a:endParaRPr lang="es-EC"/>
        </a:p>
      </dgm:t>
    </dgm:pt>
    <dgm:pt modelId="{6A900350-CAC6-4513-A761-B72DFA8886A9}" type="pres">
      <dgm:prSet presAssocID="{D14F4E64-11C8-4D8E-8A27-4B9E041B102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5CB01E-F17C-433C-81DC-067364BCDF5D}" type="presOf" srcId="{C9578CCF-F670-4525-A806-37FE4E76A6FB}" destId="{77BE5288-B95F-4F93-905F-36CDE0322EC7}" srcOrd="0" destOrd="0" presId="urn:microsoft.com/office/officeart/2005/8/layout/hierarchy3"/>
    <dgm:cxn modelId="{0D29FD12-515F-44AC-B6CB-4EBF61520D92}" srcId="{C9578CCF-F670-4525-A806-37FE4E76A6FB}" destId="{24DB7952-A623-45E7-9EB3-8933B444242F}" srcOrd="0" destOrd="0" parTransId="{CBE01754-EF10-496B-A595-33A5834D2A4C}" sibTransId="{46F3D0F9-33C4-4D1E-8646-30C75305396D}"/>
    <dgm:cxn modelId="{516023D0-4A6A-4DFF-AE41-44DC55A4332A}" srcId="{5780E7A1-1702-4CE3-8F22-D8327BE2B320}" destId="{864700A0-AD4D-40D4-B9D7-214DA449240E}" srcOrd="1" destOrd="0" parTransId="{1C798BFD-F982-4D22-808B-30606292626D}" sibTransId="{A9EBAA8A-896C-4EB0-90BE-E8AFE983A62E}"/>
    <dgm:cxn modelId="{ECDD7551-4DA3-4A16-8D4A-E90823028EDB}" type="presOf" srcId="{24DB7952-A623-45E7-9EB3-8933B444242F}" destId="{F96CEEEB-1D41-483F-B20A-5AA52E291F7F}" srcOrd="0" destOrd="0" presId="urn:microsoft.com/office/officeart/2005/8/layout/hierarchy3"/>
    <dgm:cxn modelId="{3636DCBF-4CF4-48A7-B839-C5000FB27FCD}" srcId="{5780E7A1-1702-4CE3-8F22-D8327BE2B320}" destId="{C9578CCF-F670-4525-A806-37FE4E76A6FB}" srcOrd="0" destOrd="0" parTransId="{EEE99F46-DDA5-42C3-938A-5F31460F9B9C}" sibTransId="{368296C8-19A1-45F0-AD01-DFDAEFDD2E17}"/>
    <dgm:cxn modelId="{F10FF5B3-AF48-4F13-93E1-4CDAAD0C26B5}" type="presOf" srcId="{85A17F11-699E-4044-BC6E-FB629E5DA18D}" destId="{23875569-35A3-4979-957D-BD58AADFC5C2}" srcOrd="0" destOrd="0" presId="urn:microsoft.com/office/officeart/2005/8/layout/hierarchy3"/>
    <dgm:cxn modelId="{176F6A39-ACF6-4377-AD98-5797AF693A6C}" type="presOf" srcId="{864700A0-AD4D-40D4-B9D7-214DA449240E}" destId="{20092227-5760-45A3-A76E-6297F1C0F06C}" srcOrd="0" destOrd="0" presId="urn:microsoft.com/office/officeart/2005/8/layout/hierarchy3"/>
    <dgm:cxn modelId="{2C4CB3A7-A9B6-445F-B263-FB0A193E94E8}" type="presOf" srcId="{5780E7A1-1702-4CE3-8F22-D8327BE2B320}" destId="{D3806C91-7312-4162-B2A5-836E73AA66CA}" srcOrd="0" destOrd="0" presId="urn:microsoft.com/office/officeart/2005/8/layout/hierarchy3"/>
    <dgm:cxn modelId="{60DDF285-3BAC-414E-AEFD-F7EEB4CAE345}" type="presOf" srcId="{CBE01754-EF10-496B-A595-33A5834D2A4C}" destId="{30E7D18E-CCC3-4B9C-8B0E-991EA06495DC}" srcOrd="0" destOrd="0" presId="urn:microsoft.com/office/officeart/2005/8/layout/hierarchy3"/>
    <dgm:cxn modelId="{CFCBB373-7CF4-45DA-8171-F87626EEBBE1}" type="presOf" srcId="{D14F4E64-11C8-4D8E-8A27-4B9E041B102B}" destId="{6A900350-CAC6-4513-A761-B72DFA8886A9}" srcOrd="0" destOrd="0" presId="urn:microsoft.com/office/officeart/2005/8/layout/hierarchy3"/>
    <dgm:cxn modelId="{D582C973-9F60-4214-B97D-31A03E09B4AE}" type="presOf" srcId="{864700A0-AD4D-40D4-B9D7-214DA449240E}" destId="{C98D67B3-EFDB-48EC-BB02-DAF36AD4C8F6}" srcOrd="1" destOrd="0" presId="urn:microsoft.com/office/officeart/2005/8/layout/hierarchy3"/>
    <dgm:cxn modelId="{7F284B0A-50AE-4845-8204-36B4DF60615B}" type="presOf" srcId="{C9578CCF-F670-4525-A806-37FE4E76A6FB}" destId="{2CD923EB-8860-4712-A100-7F91C09119D2}" srcOrd="1" destOrd="0" presId="urn:microsoft.com/office/officeart/2005/8/layout/hierarchy3"/>
    <dgm:cxn modelId="{67F2E3DB-CD9C-4394-9E06-478A69170D84}" srcId="{864700A0-AD4D-40D4-B9D7-214DA449240E}" destId="{D14F4E64-11C8-4D8E-8A27-4B9E041B102B}" srcOrd="0" destOrd="0" parTransId="{85A17F11-699E-4044-BC6E-FB629E5DA18D}" sibTransId="{07DAB516-6944-43AF-A55F-0031D41F2899}"/>
    <dgm:cxn modelId="{51F11EE0-9FC2-4EF2-9117-2729190E7D35}" type="presParOf" srcId="{D3806C91-7312-4162-B2A5-836E73AA66CA}" destId="{29984834-60A6-4D22-9DC1-88340C73B71B}" srcOrd="0" destOrd="0" presId="urn:microsoft.com/office/officeart/2005/8/layout/hierarchy3"/>
    <dgm:cxn modelId="{36D073A6-8DDD-47E1-9755-24ACEB376436}" type="presParOf" srcId="{29984834-60A6-4D22-9DC1-88340C73B71B}" destId="{F6270CD6-4161-462A-B150-5BE46A2EB662}" srcOrd="0" destOrd="0" presId="urn:microsoft.com/office/officeart/2005/8/layout/hierarchy3"/>
    <dgm:cxn modelId="{ED1C9541-DCC6-4D0B-9776-4B41229556DD}" type="presParOf" srcId="{F6270CD6-4161-462A-B150-5BE46A2EB662}" destId="{77BE5288-B95F-4F93-905F-36CDE0322EC7}" srcOrd="0" destOrd="0" presId="urn:microsoft.com/office/officeart/2005/8/layout/hierarchy3"/>
    <dgm:cxn modelId="{4D09E705-4941-4796-B8B1-3B0681BF6777}" type="presParOf" srcId="{F6270CD6-4161-462A-B150-5BE46A2EB662}" destId="{2CD923EB-8860-4712-A100-7F91C09119D2}" srcOrd="1" destOrd="0" presId="urn:microsoft.com/office/officeart/2005/8/layout/hierarchy3"/>
    <dgm:cxn modelId="{0BCE040A-5278-428D-A573-BF4C864019C8}" type="presParOf" srcId="{29984834-60A6-4D22-9DC1-88340C73B71B}" destId="{9A567410-DF06-481D-9DDC-7E076FA2F4C1}" srcOrd="1" destOrd="0" presId="urn:microsoft.com/office/officeart/2005/8/layout/hierarchy3"/>
    <dgm:cxn modelId="{E7D63D60-625E-49D6-BE36-C19AEDE7580F}" type="presParOf" srcId="{9A567410-DF06-481D-9DDC-7E076FA2F4C1}" destId="{30E7D18E-CCC3-4B9C-8B0E-991EA06495DC}" srcOrd="0" destOrd="0" presId="urn:microsoft.com/office/officeart/2005/8/layout/hierarchy3"/>
    <dgm:cxn modelId="{ACEEF104-34AE-442F-B9E9-09302F40E0D1}" type="presParOf" srcId="{9A567410-DF06-481D-9DDC-7E076FA2F4C1}" destId="{F96CEEEB-1D41-483F-B20A-5AA52E291F7F}" srcOrd="1" destOrd="0" presId="urn:microsoft.com/office/officeart/2005/8/layout/hierarchy3"/>
    <dgm:cxn modelId="{9FDBD6BC-E816-4FA3-A34F-49A6ABA58C54}" type="presParOf" srcId="{D3806C91-7312-4162-B2A5-836E73AA66CA}" destId="{196E290C-A51A-4931-9BD9-3A03BD0A628B}" srcOrd="1" destOrd="0" presId="urn:microsoft.com/office/officeart/2005/8/layout/hierarchy3"/>
    <dgm:cxn modelId="{ADDF0643-0FAD-47EB-8B56-27D6FB827DDB}" type="presParOf" srcId="{196E290C-A51A-4931-9BD9-3A03BD0A628B}" destId="{13AA3013-D2D5-4BA1-A0E7-F1F06FABAE17}" srcOrd="0" destOrd="0" presId="urn:microsoft.com/office/officeart/2005/8/layout/hierarchy3"/>
    <dgm:cxn modelId="{400310E9-3E62-4ED3-8DDA-823D75DD2402}" type="presParOf" srcId="{13AA3013-D2D5-4BA1-A0E7-F1F06FABAE17}" destId="{20092227-5760-45A3-A76E-6297F1C0F06C}" srcOrd="0" destOrd="0" presId="urn:microsoft.com/office/officeart/2005/8/layout/hierarchy3"/>
    <dgm:cxn modelId="{2D2AE60D-C9C9-41D4-B4D2-CD7EA3597612}" type="presParOf" srcId="{13AA3013-D2D5-4BA1-A0E7-F1F06FABAE17}" destId="{C98D67B3-EFDB-48EC-BB02-DAF36AD4C8F6}" srcOrd="1" destOrd="0" presId="urn:microsoft.com/office/officeart/2005/8/layout/hierarchy3"/>
    <dgm:cxn modelId="{3FBFC562-0ABC-4276-B940-BC3C76CB4CB9}" type="presParOf" srcId="{196E290C-A51A-4931-9BD9-3A03BD0A628B}" destId="{99D6DAA3-2436-40F2-8865-CD01C2C8E083}" srcOrd="1" destOrd="0" presId="urn:microsoft.com/office/officeart/2005/8/layout/hierarchy3"/>
    <dgm:cxn modelId="{A6124FFA-F80E-4F54-A8DF-50E2391690CF}" type="presParOf" srcId="{99D6DAA3-2436-40F2-8865-CD01C2C8E083}" destId="{23875569-35A3-4979-957D-BD58AADFC5C2}" srcOrd="0" destOrd="0" presId="urn:microsoft.com/office/officeart/2005/8/layout/hierarchy3"/>
    <dgm:cxn modelId="{582DC5AD-65D5-4CEC-A8E3-1712D0FCC50D}" type="presParOf" srcId="{99D6DAA3-2436-40F2-8865-CD01C2C8E083}" destId="{6A900350-CAC6-4513-A761-B72DFA8886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0E7A1-1702-4CE3-8F22-D8327BE2B320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9578CCF-F670-4525-A806-37FE4E76A6F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plantas óptimas a trasplantar</a:t>
          </a:r>
          <a:endParaRPr lang="es-ES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99F46-DDA5-42C3-938A-5F31460F9B9C}" type="par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296C8-19A1-45F0-AD01-DFDAEFDD2E17}" type="sibTrans" cxnId="{3636DCBF-4CF4-48A7-B839-C5000FB27FC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B7952-A623-45E7-9EB3-8933B444242F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 días</a:t>
          </a:r>
          <a:endParaRPr lang="es-E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01754-EF10-496B-A595-33A5834D2A4C}" type="par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3D0F9-33C4-4D1E-8646-30C75305396D}" type="sibTrans" cxnId="{0D29FD12-515F-44AC-B6CB-4EBF61520D92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00A0-AD4D-40D4-B9D7-214DA449240E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Determinación económica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98BFD-F982-4D22-808B-30606292626D}" type="par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BAA8A-896C-4EB0-90BE-E8AFE983A62E}" type="sibTrans" cxnId="{516023D0-4A6A-4DFF-AE41-44DC55A4332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F4E64-11C8-4D8E-8A27-4B9E041B102B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Relación Costo/Beneficio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17F11-699E-4044-BC6E-FB629E5DA18D}" type="par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AB516-6944-43AF-A55F-0031D41F2899}" type="sibTrans" cxnId="{67F2E3DB-CD9C-4394-9E06-478A69170D8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06C91-7312-4162-B2A5-836E73AA66CA}" type="pres">
      <dgm:prSet presAssocID="{5780E7A1-1702-4CE3-8F22-D8327BE2B3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984834-60A6-4D22-9DC1-88340C73B71B}" type="pres">
      <dgm:prSet presAssocID="{C9578CCF-F670-4525-A806-37FE4E76A6FB}" presName="root" presStyleCnt="0"/>
      <dgm:spPr/>
    </dgm:pt>
    <dgm:pt modelId="{F6270CD6-4161-462A-B150-5BE46A2EB662}" type="pres">
      <dgm:prSet presAssocID="{C9578CCF-F670-4525-A806-37FE4E76A6FB}" presName="rootComposite" presStyleCnt="0"/>
      <dgm:spPr/>
    </dgm:pt>
    <dgm:pt modelId="{77BE5288-B95F-4F93-905F-36CDE0322EC7}" type="pres">
      <dgm:prSet presAssocID="{C9578CCF-F670-4525-A806-37FE4E76A6FB}" presName="rootText" presStyleLbl="node1" presStyleIdx="0" presStyleCnt="2"/>
      <dgm:spPr/>
      <dgm:t>
        <a:bodyPr/>
        <a:lstStyle/>
        <a:p>
          <a:endParaRPr lang="es-ES"/>
        </a:p>
      </dgm:t>
    </dgm:pt>
    <dgm:pt modelId="{2CD923EB-8860-4712-A100-7F91C09119D2}" type="pres">
      <dgm:prSet presAssocID="{C9578CCF-F670-4525-A806-37FE4E76A6FB}" presName="rootConnector" presStyleLbl="node1" presStyleIdx="0" presStyleCnt="2"/>
      <dgm:spPr/>
      <dgm:t>
        <a:bodyPr/>
        <a:lstStyle/>
        <a:p>
          <a:endParaRPr lang="es-EC"/>
        </a:p>
      </dgm:t>
    </dgm:pt>
    <dgm:pt modelId="{9A567410-DF06-481D-9DDC-7E076FA2F4C1}" type="pres">
      <dgm:prSet presAssocID="{C9578CCF-F670-4525-A806-37FE4E76A6FB}" presName="childShape" presStyleCnt="0"/>
      <dgm:spPr/>
    </dgm:pt>
    <dgm:pt modelId="{30E7D18E-CCC3-4B9C-8B0E-991EA06495DC}" type="pres">
      <dgm:prSet presAssocID="{CBE01754-EF10-496B-A595-33A5834D2A4C}" presName="Name13" presStyleLbl="parChTrans1D2" presStyleIdx="0" presStyleCnt="2"/>
      <dgm:spPr/>
      <dgm:t>
        <a:bodyPr/>
        <a:lstStyle/>
        <a:p>
          <a:endParaRPr lang="es-EC"/>
        </a:p>
      </dgm:t>
    </dgm:pt>
    <dgm:pt modelId="{F96CEEEB-1D41-483F-B20A-5AA52E291F7F}" type="pres">
      <dgm:prSet presAssocID="{24DB7952-A623-45E7-9EB3-8933B444242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E290C-A51A-4931-9BD9-3A03BD0A628B}" type="pres">
      <dgm:prSet presAssocID="{864700A0-AD4D-40D4-B9D7-214DA449240E}" presName="root" presStyleCnt="0"/>
      <dgm:spPr/>
    </dgm:pt>
    <dgm:pt modelId="{13AA3013-D2D5-4BA1-A0E7-F1F06FABAE17}" type="pres">
      <dgm:prSet presAssocID="{864700A0-AD4D-40D4-B9D7-214DA449240E}" presName="rootComposite" presStyleCnt="0"/>
      <dgm:spPr/>
    </dgm:pt>
    <dgm:pt modelId="{20092227-5760-45A3-A76E-6297F1C0F06C}" type="pres">
      <dgm:prSet presAssocID="{864700A0-AD4D-40D4-B9D7-214DA449240E}" presName="rootText" presStyleLbl="node1" presStyleIdx="1" presStyleCnt="2"/>
      <dgm:spPr/>
      <dgm:t>
        <a:bodyPr/>
        <a:lstStyle/>
        <a:p>
          <a:endParaRPr lang="es-ES"/>
        </a:p>
      </dgm:t>
    </dgm:pt>
    <dgm:pt modelId="{C98D67B3-EFDB-48EC-BB02-DAF36AD4C8F6}" type="pres">
      <dgm:prSet presAssocID="{864700A0-AD4D-40D4-B9D7-214DA449240E}" presName="rootConnector" presStyleLbl="node1" presStyleIdx="1" presStyleCnt="2"/>
      <dgm:spPr/>
      <dgm:t>
        <a:bodyPr/>
        <a:lstStyle/>
        <a:p>
          <a:endParaRPr lang="es-EC"/>
        </a:p>
      </dgm:t>
    </dgm:pt>
    <dgm:pt modelId="{99D6DAA3-2436-40F2-8865-CD01C2C8E083}" type="pres">
      <dgm:prSet presAssocID="{864700A0-AD4D-40D4-B9D7-214DA449240E}" presName="childShape" presStyleCnt="0"/>
      <dgm:spPr/>
    </dgm:pt>
    <dgm:pt modelId="{23875569-35A3-4979-957D-BD58AADFC5C2}" type="pres">
      <dgm:prSet presAssocID="{85A17F11-699E-4044-BC6E-FB629E5DA18D}" presName="Name13" presStyleLbl="parChTrans1D2" presStyleIdx="1" presStyleCnt="2"/>
      <dgm:spPr/>
      <dgm:t>
        <a:bodyPr/>
        <a:lstStyle/>
        <a:p>
          <a:endParaRPr lang="es-EC"/>
        </a:p>
      </dgm:t>
    </dgm:pt>
    <dgm:pt modelId="{6A900350-CAC6-4513-A761-B72DFA8886A9}" type="pres">
      <dgm:prSet presAssocID="{D14F4E64-11C8-4D8E-8A27-4B9E041B102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5CB01E-F17C-433C-81DC-067364BCDF5D}" type="presOf" srcId="{C9578CCF-F670-4525-A806-37FE4E76A6FB}" destId="{77BE5288-B95F-4F93-905F-36CDE0322EC7}" srcOrd="0" destOrd="0" presId="urn:microsoft.com/office/officeart/2005/8/layout/hierarchy3"/>
    <dgm:cxn modelId="{0D29FD12-515F-44AC-B6CB-4EBF61520D92}" srcId="{C9578CCF-F670-4525-A806-37FE4E76A6FB}" destId="{24DB7952-A623-45E7-9EB3-8933B444242F}" srcOrd="0" destOrd="0" parTransId="{CBE01754-EF10-496B-A595-33A5834D2A4C}" sibTransId="{46F3D0F9-33C4-4D1E-8646-30C75305396D}"/>
    <dgm:cxn modelId="{516023D0-4A6A-4DFF-AE41-44DC55A4332A}" srcId="{5780E7A1-1702-4CE3-8F22-D8327BE2B320}" destId="{864700A0-AD4D-40D4-B9D7-214DA449240E}" srcOrd="1" destOrd="0" parTransId="{1C798BFD-F982-4D22-808B-30606292626D}" sibTransId="{A9EBAA8A-896C-4EB0-90BE-E8AFE983A62E}"/>
    <dgm:cxn modelId="{ECDD7551-4DA3-4A16-8D4A-E90823028EDB}" type="presOf" srcId="{24DB7952-A623-45E7-9EB3-8933B444242F}" destId="{F96CEEEB-1D41-483F-B20A-5AA52E291F7F}" srcOrd="0" destOrd="0" presId="urn:microsoft.com/office/officeart/2005/8/layout/hierarchy3"/>
    <dgm:cxn modelId="{3636DCBF-4CF4-48A7-B839-C5000FB27FCD}" srcId="{5780E7A1-1702-4CE3-8F22-D8327BE2B320}" destId="{C9578CCF-F670-4525-A806-37FE4E76A6FB}" srcOrd="0" destOrd="0" parTransId="{EEE99F46-DDA5-42C3-938A-5F31460F9B9C}" sibTransId="{368296C8-19A1-45F0-AD01-DFDAEFDD2E17}"/>
    <dgm:cxn modelId="{F10FF5B3-AF48-4F13-93E1-4CDAAD0C26B5}" type="presOf" srcId="{85A17F11-699E-4044-BC6E-FB629E5DA18D}" destId="{23875569-35A3-4979-957D-BD58AADFC5C2}" srcOrd="0" destOrd="0" presId="urn:microsoft.com/office/officeart/2005/8/layout/hierarchy3"/>
    <dgm:cxn modelId="{176F6A39-ACF6-4377-AD98-5797AF693A6C}" type="presOf" srcId="{864700A0-AD4D-40D4-B9D7-214DA449240E}" destId="{20092227-5760-45A3-A76E-6297F1C0F06C}" srcOrd="0" destOrd="0" presId="urn:microsoft.com/office/officeart/2005/8/layout/hierarchy3"/>
    <dgm:cxn modelId="{2C4CB3A7-A9B6-445F-B263-FB0A193E94E8}" type="presOf" srcId="{5780E7A1-1702-4CE3-8F22-D8327BE2B320}" destId="{D3806C91-7312-4162-B2A5-836E73AA66CA}" srcOrd="0" destOrd="0" presId="urn:microsoft.com/office/officeart/2005/8/layout/hierarchy3"/>
    <dgm:cxn modelId="{60DDF285-3BAC-414E-AEFD-F7EEB4CAE345}" type="presOf" srcId="{CBE01754-EF10-496B-A595-33A5834D2A4C}" destId="{30E7D18E-CCC3-4B9C-8B0E-991EA06495DC}" srcOrd="0" destOrd="0" presId="urn:microsoft.com/office/officeart/2005/8/layout/hierarchy3"/>
    <dgm:cxn modelId="{CFCBB373-7CF4-45DA-8171-F87626EEBBE1}" type="presOf" srcId="{D14F4E64-11C8-4D8E-8A27-4B9E041B102B}" destId="{6A900350-CAC6-4513-A761-B72DFA8886A9}" srcOrd="0" destOrd="0" presId="urn:microsoft.com/office/officeart/2005/8/layout/hierarchy3"/>
    <dgm:cxn modelId="{D582C973-9F60-4214-B97D-31A03E09B4AE}" type="presOf" srcId="{864700A0-AD4D-40D4-B9D7-214DA449240E}" destId="{C98D67B3-EFDB-48EC-BB02-DAF36AD4C8F6}" srcOrd="1" destOrd="0" presId="urn:microsoft.com/office/officeart/2005/8/layout/hierarchy3"/>
    <dgm:cxn modelId="{7F284B0A-50AE-4845-8204-36B4DF60615B}" type="presOf" srcId="{C9578CCF-F670-4525-A806-37FE4E76A6FB}" destId="{2CD923EB-8860-4712-A100-7F91C09119D2}" srcOrd="1" destOrd="0" presId="urn:microsoft.com/office/officeart/2005/8/layout/hierarchy3"/>
    <dgm:cxn modelId="{67F2E3DB-CD9C-4394-9E06-478A69170D84}" srcId="{864700A0-AD4D-40D4-B9D7-214DA449240E}" destId="{D14F4E64-11C8-4D8E-8A27-4B9E041B102B}" srcOrd="0" destOrd="0" parTransId="{85A17F11-699E-4044-BC6E-FB629E5DA18D}" sibTransId="{07DAB516-6944-43AF-A55F-0031D41F2899}"/>
    <dgm:cxn modelId="{51F11EE0-9FC2-4EF2-9117-2729190E7D35}" type="presParOf" srcId="{D3806C91-7312-4162-B2A5-836E73AA66CA}" destId="{29984834-60A6-4D22-9DC1-88340C73B71B}" srcOrd="0" destOrd="0" presId="urn:microsoft.com/office/officeart/2005/8/layout/hierarchy3"/>
    <dgm:cxn modelId="{36D073A6-8DDD-47E1-9755-24ACEB376436}" type="presParOf" srcId="{29984834-60A6-4D22-9DC1-88340C73B71B}" destId="{F6270CD6-4161-462A-B150-5BE46A2EB662}" srcOrd="0" destOrd="0" presId="urn:microsoft.com/office/officeart/2005/8/layout/hierarchy3"/>
    <dgm:cxn modelId="{ED1C9541-DCC6-4D0B-9776-4B41229556DD}" type="presParOf" srcId="{F6270CD6-4161-462A-B150-5BE46A2EB662}" destId="{77BE5288-B95F-4F93-905F-36CDE0322EC7}" srcOrd="0" destOrd="0" presId="urn:microsoft.com/office/officeart/2005/8/layout/hierarchy3"/>
    <dgm:cxn modelId="{4D09E705-4941-4796-B8B1-3B0681BF6777}" type="presParOf" srcId="{F6270CD6-4161-462A-B150-5BE46A2EB662}" destId="{2CD923EB-8860-4712-A100-7F91C09119D2}" srcOrd="1" destOrd="0" presId="urn:microsoft.com/office/officeart/2005/8/layout/hierarchy3"/>
    <dgm:cxn modelId="{0BCE040A-5278-428D-A573-BF4C864019C8}" type="presParOf" srcId="{29984834-60A6-4D22-9DC1-88340C73B71B}" destId="{9A567410-DF06-481D-9DDC-7E076FA2F4C1}" srcOrd="1" destOrd="0" presId="urn:microsoft.com/office/officeart/2005/8/layout/hierarchy3"/>
    <dgm:cxn modelId="{E7D63D60-625E-49D6-BE36-C19AEDE7580F}" type="presParOf" srcId="{9A567410-DF06-481D-9DDC-7E076FA2F4C1}" destId="{30E7D18E-CCC3-4B9C-8B0E-991EA06495DC}" srcOrd="0" destOrd="0" presId="urn:microsoft.com/office/officeart/2005/8/layout/hierarchy3"/>
    <dgm:cxn modelId="{ACEEF104-34AE-442F-B9E9-09302F40E0D1}" type="presParOf" srcId="{9A567410-DF06-481D-9DDC-7E076FA2F4C1}" destId="{F96CEEEB-1D41-483F-B20A-5AA52E291F7F}" srcOrd="1" destOrd="0" presId="urn:microsoft.com/office/officeart/2005/8/layout/hierarchy3"/>
    <dgm:cxn modelId="{9FDBD6BC-E816-4FA3-A34F-49A6ABA58C54}" type="presParOf" srcId="{D3806C91-7312-4162-B2A5-836E73AA66CA}" destId="{196E290C-A51A-4931-9BD9-3A03BD0A628B}" srcOrd="1" destOrd="0" presId="urn:microsoft.com/office/officeart/2005/8/layout/hierarchy3"/>
    <dgm:cxn modelId="{ADDF0643-0FAD-47EB-8B56-27D6FB827DDB}" type="presParOf" srcId="{196E290C-A51A-4931-9BD9-3A03BD0A628B}" destId="{13AA3013-D2D5-4BA1-A0E7-F1F06FABAE17}" srcOrd="0" destOrd="0" presId="urn:microsoft.com/office/officeart/2005/8/layout/hierarchy3"/>
    <dgm:cxn modelId="{400310E9-3E62-4ED3-8DDA-823D75DD2402}" type="presParOf" srcId="{13AA3013-D2D5-4BA1-A0E7-F1F06FABAE17}" destId="{20092227-5760-45A3-A76E-6297F1C0F06C}" srcOrd="0" destOrd="0" presId="urn:microsoft.com/office/officeart/2005/8/layout/hierarchy3"/>
    <dgm:cxn modelId="{2D2AE60D-C9C9-41D4-B4D2-CD7EA3597612}" type="presParOf" srcId="{13AA3013-D2D5-4BA1-A0E7-F1F06FABAE17}" destId="{C98D67B3-EFDB-48EC-BB02-DAF36AD4C8F6}" srcOrd="1" destOrd="0" presId="urn:microsoft.com/office/officeart/2005/8/layout/hierarchy3"/>
    <dgm:cxn modelId="{3FBFC562-0ABC-4276-B940-BC3C76CB4CB9}" type="presParOf" srcId="{196E290C-A51A-4931-9BD9-3A03BD0A628B}" destId="{99D6DAA3-2436-40F2-8865-CD01C2C8E083}" srcOrd="1" destOrd="0" presId="urn:microsoft.com/office/officeart/2005/8/layout/hierarchy3"/>
    <dgm:cxn modelId="{A6124FFA-F80E-4F54-A8DF-50E2391690CF}" type="presParOf" srcId="{99D6DAA3-2436-40F2-8865-CD01C2C8E083}" destId="{23875569-35A3-4979-957D-BD58AADFC5C2}" srcOrd="0" destOrd="0" presId="urn:microsoft.com/office/officeart/2005/8/layout/hierarchy3"/>
    <dgm:cxn modelId="{582DC5AD-65D5-4CEC-A8E3-1712D0FCC50D}" type="presParOf" srcId="{99D6DAA3-2436-40F2-8865-CD01C2C8E083}" destId="{6A900350-CAC6-4513-A761-B72DFA8886A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44135F-9008-474A-B0E7-9F331F73CD61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FFC7CA8-DC7D-43A5-8FE1-4B380E383E78}">
      <dgm:prSet phldrT="[Texto]" custT="1"/>
      <dgm:spPr/>
      <dgm:t>
        <a:bodyPr/>
        <a:lstStyle/>
        <a:p>
          <a:r>
            <a:rPr lang="es-ES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Fase de implantación</a:t>
          </a:r>
          <a:endParaRPr lang="es-E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8CEB2-898D-491C-96D7-2BD7E76257F2}" type="parTrans" cxnId="{8E6CFF42-D4EF-4E83-A8A8-FFB1674031D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24505-03A3-43D8-AC38-D4DF1EBAAD25}" type="sibTrans" cxnId="{8E6CFF42-D4EF-4E83-A8A8-FFB1674031D1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5FD26-5A60-4BC5-800B-90D67655A09A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Adquisicion de portainjertos (288 plantas de 3,5 meses)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747E0-B023-4444-9016-689C81CF58BF}" type="parTrans" cxnId="{7429E00D-CC39-41D8-AA3A-E6FF047AF37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EE041-6EC8-4B13-BC0F-C3FF43C3F053}" type="sibTrans" cxnId="{7429E00D-CC39-41D8-AA3A-E6FF047AF372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16762-CC00-43A9-9F41-C22C10AA2915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Aplicación DCA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C654E-122A-476F-A82A-174430E5B780}" type="parTrans" cxnId="{5D7D5816-823F-4C3F-8972-DE7A7990B95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68DE7-E84A-4E5E-9F0F-A14BB380BAC0}" type="sibTrans" cxnId="{5D7D5816-823F-4C3F-8972-DE7A7990B95E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EA7C3-1EDA-4B06-B05F-50B5E1261E2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Aplicación de los tratamientos</a:t>
          </a:r>
          <a:endParaRPr lang="es-E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53C99-D2B3-49F5-9152-440239995C06}" type="parTrans" cxnId="{D07D5926-B6E2-4C72-83C5-3B3B0B36145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F6CE8-7B5B-4B0A-AC85-EB610FFCCBEE}" type="sibTrans" cxnId="{D07D5926-B6E2-4C72-83C5-3B3B0B361456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A003D-DDC7-47DB-8EA8-9A9543755DF9}">
      <dgm:prSet phldrT="[Texto]"/>
      <dgm:spPr/>
      <dgm:t>
        <a:bodyPr/>
        <a:lstStyle/>
        <a:p>
          <a:r>
            <a:rPr lang="es-E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Injertos (cada 7 días, fases lunares, púa lateral)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2BBFB-BB07-4D1F-BA7D-E5CBB3A63D92}" type="parTrans" cxnId="{5FEEECD8-718D-4BCE-AC2A-C2302C387DE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3A9F1-6823-4BAC-A180-11A8CE2E7588}" type="sibTrans" cxnId="{5FEEECD8-718D-4BCE-AC2A-C2302C387DE9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0C541-BFF9-45ED-B3B6-5B9A549594A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Eliminación de cinta del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injerto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BF429-1338-4BA6-901C-5A176B4B3014}" type="parTrans" cxnId="{49F717D2-0CAA-4B8D-B9ED-EA840E50FB6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91A11-E0B9-4E91-BB2F-C83DC2077232}" type="sibTrans" cxnId="{49F717D2-0CAA-4B8D-B9ED-EA840E50FB6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B3AEB-8F50-4080-A1CE-EA1CA1475417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y control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904DC-B50B-4228-8BA4-0AB155C6098A}" type="parTrans" cxnId="{52EEC75A-3512-4901-909B-D4717944E14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84B0D-2403-4E71-A418-C42794E2675E}" type="sibTrans" cxnId="{52EEC75A-3512-4901-909B-D4717944E14F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FACDB-8F3D-46E5-A37D-49CAF49D562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Fertilización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( 5 días antes de injertar y 35 días DI, 4 g 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Yaramila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Complex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Kristalón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cada 15 días 3 g/L)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3988B-233A-4432-BFCF-5801DC6B4051}" type="parTrans" cxnId="{B58E7C7B-1D04-478B-A5C9-04AC645FB87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A6693-1990-4518-B76E-49F028A28C92}" type="sibTrans" cxnId="{B58E7C7B-1D04-478B-A5C9-04AC645FB878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4DDE3-7348-4FFB-B2D4-724C0A70F14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plagas y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enfermedades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BDA10-0918-4ED4-A4D4-A85CB538A116}" type="parTrans" cxnId="{B7DAC5C9-714F-43B0-A258-2285FAD28ED0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1BB49-74DB-4470-B324-4447517A65B5}" type="sibTrans" cxnId="{B7DAC5C9-714F-43B0-A258-2285FAD28ED0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471E4-E7A8-43F5-A57E-E3C30F75303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Promotores de crecimiento: -5, 15, 25, 35 días. 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Cytokin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2,5 ml/L y 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Hormonagro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 1,25 g/L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18E21-21FD-4BCD-9898-E2288294F004}" type="parTrans" cxnId="{DAA3C700-C2B0-4E3E-9AAC-875E4C421243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E0358-151D-46D8-8F80-08636BDA9931}" type="sibTrans" cxnId="{DAA3C700-C2B0-4E3E-9AAC-875E4C421243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4B711-98E2-47BA-B73D-2FAA60A061B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de 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plagas y enfermedades (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Abamectina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0,8ml/L y </a:t>
          </a:r>
          <a:r>
            <a:rPr lang="es-ES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Metalaxil+Mancoceb</a:t>
          </a:r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g/L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4FC93-13A1-43C9-8729-3D26CE8DECF3}" type="sibTrans" cxnId="{7B793E93-18B9-420E-8710-F06AD4BAB46A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40426-7E8E-41FE-A6EA-D0CBF373CEA9}" type="parTrans" cxnId="{7B793E93-18B9-420E-8710-F06AD4BAB46A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44AEB-79FE-484A-8CD3-FFD4849317C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Riego a capacidad de campo y control de malezas cada 15 días.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5396F-9532-4EDF-9C11-6525B79ECDF4}" type="parTrans" cxnId="{FB30090A-A4BD-4A41-8FAF-49664F76AC5A}">
      <dgm:prSet/>
      <dgm:spPr/>
    </dgm:pt>
    <dgm:pt modelId="{CBC308D9-E3EA-46E6-ACA3-7304D071357E}" type="sibTrans" cxnId="{FB30090A-A4BD-4A41-8FAF-49664F76AC5A}">
      <dgm:prSet/>
      <dgm:spPr/>
    </dgm:pt>
    <dgm:pt modelId="{282F80AB-5B24-48EF-9F9C-CF9FBA9B3EB2}" type="pres">
      <dgm:prSet presAssocID="{A244135F-9008-474A-B0E7-9F331F73CD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CBF271-D9A1-4F53-8BD3-9B16E8145D11}" type="pres">
      <dgm:prSet presAssocID="{FFFC7CA8-DC7D-43A5-8FE1-4B380E383E78}" presName="composite" presStyleCnt="0"/>
      <dgm:spPr/>
    </dgm:pt>
    <dgm:pt modelId="{9E149D40-9DFB-48EA-857B-1AAFE0EE8A2F}" type="pres">
      <dgm:prSet presAssocID="{FFFC7CA8-DC7D-43A5-8FE1-4B380E383E7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6D19D6-FD9D-4FDD-BFA4-1AA51FB3B60C}" type="pres">
      <dgm:prSet presAssocID="{FFFC7CA8-DC7D-43A5-8FE1-4B380E383E7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65A52-1994-4546-8582-85994ADEBE4F}" type="pres">
      <dgm:prSet presAssocID="{23424505-03A3-43D8-AC38-D4DF1EBAAD25}" presName="sp" presStyleCnt="0"/>
      <dgm:spPr/>
    </dgm:pt>
    <dgm:pt modelId="{F7FDC7C0-8D88-4C6A-B077-264FE63AB206}" type="pres">
      <dgm:prSet presAssocID="{0CBEA7C3-1EDA-4B06-B05F-50B5E1261E28}" presName="composite" presStyleCnt="0"/>
      <dgm:spPr/>
    </dgm:pt>
    <dgm:pt modelId="{D14F5489-1A90-4AAB-8765-BF85FCCAA016}" type="pres">
      <dgm:prSet presAssocID="{0CBEA7C3-1EDA-4B06-B05F-50B5E1261E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35D55D-9E65-4F84-AF9C-AD892477DAC6}" type="pres">
      <dgm:prSet presAssocID="{0CBEA7C3-1EDA-4B06-B05F-50B5E1261E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CD8930-6C46-4996-91BE-136D22804587}" type="pres">
      <dgm:prSet presAssocID="{0E7F6CE8-7B5B-4B0A-AC85-EB610FFCCBEE}" presName="sp" presStyleCnt="0"/>
      <dgm:spPr/>
    </dgm:pt>
    <dgm:pt modelId="{C12CE0E6-636D-44BE-9F4E-C707315ABF00}" type="pres">
      <dgm:prSet presAssocID="{E40B3AEB-8F50-4080-A1CE-EA1CA1475417}" presName="composite" presStyleCnt="0"/>
      <dgm:spPr/>
    </dgm:pt>
    <dgm:pt modelId="{31E7B8DF-2FF0-49B5-9185-8913A4DE7A56}" type="pres">
      <dgm:prSet presAssocID="{E40B3AEB-8F50-4080-A1CE-EA1CA14754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E84C4-B593-454D-9074-00FC2E09E026}" type="pres">
      <dgm:prSet presAssocID="{E40B3AEB-8F50-4080-A1CE-EA1CA14754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8234C4-1F45-4863-92C7-9C5E200EC23F}" type="presOf" srcId="{C660C541-BFF9-45ED-B3B6-5B9A549594AF}" destId="{0D35D55D-9E65-4F84-AF9C-AD892477DAC6}" srcOrd="0" destOrd="1" presId="urn:microsoft.com/office/officeart/2005/8/layout/chevron2"/>
    <dgm:cxn modelId="{D37C2E52-B0F0-4F6F-BC61-6A8DCF3E5161}" type="presOf" srcId="{9F916762-CC00-43A9-9F41-C22C10AA2915}" destId="{BF6D19D6-FD9D-4FDD-BFA4-1AA51FB3B60C}" srcOrd="0" destOrd="1" presId="urn:microsoft.com/office/officeart/2005/8/layout/chevron2"/>
    <dgm:cxn modelId="{7429E00D-CC39-41D8-AA3A-E6FF047AF372}" srcId="{FFFC7CA8-DC7D-43A5-8FE1-4B380E383E78}" destId="{A045FD26-5A60-4BC5-800B-90D67655A09A}" srcOrd="0" destOrd="0" parTransId="{65D747E0-B023-4444-9016-689C81CF58BF}" sibTransId="{E05EE041-6EC8-4B13-BC0F-C3FF43C3F053}"/>
    <dgm:cxn modelId="{49F717D2-0CAA-4B8D-B9ED-EA840E50FB6D}" srcId="{0CBEA7C3-1EDA-4B06-B05F-50B5E1261E28}" destId="{C660C541-BFF9-45ED-B3B6-5B9A549594AF}" srcOrd="1" destOrd="0" parTransId="{D83BF429-1338-4BA6-901C-5A176B4B3014}" sibTransId="{F4691A11-E0B9-4E91-BB2F-C83DC2077232}"/>
    <dgm:cxn modelId="{EC544AF9-1674-4BEE-BC2C-45F264FF6576}" type="presOf" srcId="{A045FD26-5A60-4BC5-800B-90D67655A09A}" destId="{BF6D19D6-FD9D-4FDD-BFA4-1AA51FB3B60C}" srcOrd="0" destOrd="0" presId="urn:microsoft.com/office/officeart/2005/8/layout/chevron2"/>
    <dgm:cxn modelId="{31A7ADFD-60B6-4618-B51B-B62855BEC6F5}" type="presOf" srcId="{FFFC7CA8-DC7D-43A5-8FE1-4B380E383E78}" destId="{9E149D40-9DFB-48EA-857B-1AAFE0EE8A2F}" srcOrd="0" destOrd="0" presId="urn:microsoft.com/office/officeart/2005/8/layout/chevron2"/>
    <dgm:cxn modelId="{7AFD041A-FF60-49D6-A5B1-8C38601CCADD}" type="presOf" srcId="{72D4DDE3-7348-4FFB-B2D4-724C0A70F147}" destId="{7E6E84C4-B593-454D-9074-00FC2E09E026}" srcOrd="0" destOrd="1" presId="urn:microsoft.com/office/officeart/2005/8/layout/chevron2"/>
    <dgm:cxn modelId="{8E6CFF42-D4EF-4E83-A8A8-FFB1674031D1}" srcId="{A244135F-9008-474A-B0E7-9F331F73CD61}" destId="{FFFC7CA8-DC7D-43A5-8FE1-4B380E383E78}" srcOrd="0" destOrd="0" parTransId="{0208CEB2-898D-491C-96D7-2BD7E76257F2}" sibTransId="{23424505-03A3-43D8-AC38-D4DF1EBAAD25}"/>
    <dgm:cxn modelId="{B826A5A0-2A2D-40F5-B5B7-5C4A21DDDBAD}" type="presOf" srcId="{CCD4B711-98E2-47BA-B73D-2FAA60A061BD}" destId="{0D35D55D-9E65-4F84-AF9C-AD892477DAC6}" srcOrd="0" destOrd="2" presId="urn:microsoft.com/office/officeart/2005/8/layout/chevron2"/>
    <dgm:cxn modelId="{DAA3C700-C2B0-4E3E-9AAC-875E4C421243}" srcId="{0CBEA7C3-1EDA-4B06-B05F-50B5E1261E28}" destId="{D33471E4-E7A8-43F5-A57E-E3C30F753031}" srcOrd="3" destOrd="0" parTransId="{FF518E21-21FD-4BCD-9898-E2288294F004}" sibTransId="{4ACE0358-151D-46D8-8F80-08636BDA9931}"/>
    <dgm:cxn modelId="{5FEEECD8-718D-4BCE-AC2A-C2302C387DE9}" srcId="{0CBEA7C3-1EDA-4B06-B05F-50B5E1261E28}" destId="{4EBA003D-DDC7-47DB-8EA8-9A9543755DF9}" srcOrd="0" destOrd="0" parTransId="{2C22BBFB-BB07-4D1F-BA7D-E5CBB3A63D92}" sibTransId="{2D43A9F1-6823-4BAC-A180-11A8CE2E7588}"/>
    <dgm:cxn modelId="{16380B53-363B-43CF-A8D3-8ADB2B276F7E}" type="presOf" srcId="{95AFACDB-8F3D-46E5-A37D-49CAF49D562B}" destId="{7E6E84C4-B593-454D-9074-00FC2E09E026}" srcOrd="0" destOrd="0" presId="urn:microsoft.com/office/officeart/2005/8/layout/chevron2"/>
    <dgm:cxn modelId="{FB30090A-A4BD-4A41-8FAF-49664F76AC5A}" srcId="{E40B3AEB-8F50-4080-A1CE-EA1CA1475417}" destId="{94344AEB-79FE-484A-8CD3-FFD4849317C1}" srcOrd="2" destOrd="0" parTransId="{AE25396F-9532-4EDF-9C11-6525B79ECDF4}" sibTransId="{CBC308D9-E3EA-46E6-ACA3-7304D071357E}"/>
    <dgm:cxn modelId="{B58E7C7B-1D04-478B-A5C9-04AC645FB878}" srcId="{E40B3AEB-8F50-4080-A1CE-EA1CA1475417}" destId="{95AFACDB-8F3D-46E5-A37D-49CAF49D562B}" srcOrd="0" destOrd="0" parTransId="{5363988B-233A-4432-BFCF-5801DC6B4051}" sibTransId="{F7FA6693-1990-4518-B76E-49F028A28C92}"/>
    <dgm:cxn modelId="{D0AB9B1C-8D72-4E92-B9B4-FAA10D61CDE6}" type="presOf" srcId="{A244135F-9008-474A-B0E7-9F331F73CD61}" destId="{282F80AB-5B24-48EF-9F9C-CF9FBA9B3EB2}" srcOrd="0" destOrd="0" presId="urn:microsoft.com/office/officeart/2005/8/layout/chevron2"/>
    <dgm:cxn modelId="{00FB6327-8AC8-44AD-8E69-3B508C676920}" type="presOf" srcId="{E40B3AEB-8F50-4080-A1CE-EA1CA1475417}" destId="{31E7B8DF-2FF0-49B5-9185-8913A4DE7A56}" srcOrd="0" destOrd="0" presId="urn:microsoft.com/office/officeart/2005/8/layout/chevron2"/>
    <dgm:cxn modelId="{FA9E9D78-58B7-40EF-8991-637B86F7603D}" type="presOf" srcId="{4EBA003D-DDC7-47DB-8EA8-9A9543755DF9}" destId="{0D35D55D-9E65-4F84-AF9C-AD892477DAC6}" srcOrd="0" destOrd="0" presId="urn:microsoft.com/office/officeart/2005/8/layout/chevron2"/>
    <dgm:cxn modelId="{4D963312-896C-4657-B454-EE2E53A38211}" type="presOf" srcId="{0CBEA7C3-1EDA-4B06-B05F-50B5E1261E28}" destId="{D14F5489-1A90-4AAB-8765-BF85FCCAA016}" srcOrd="0" destOrd="0" presId="urn:microsoft.com/office/officeart/2005/8/layout/chevron2"/>
    <dgm:cxn modelId="{D07D5926-B6E2-4C72-83C5-3B3B0B361456}" srcId="{A244135F-9008-474A-B0E7-9F331F73CD61}" destId="{0CBEA7C3-1EDA-4B06-B05F-50B5E1261E28}" srcOrd="1" destOrd="0" parTransId="{8B453C99-D2B3-49F5-9152-440239995C06}" sibTransId="{0E7F6CE8-7B5B-4B0A-AC85-EB610FFCCBEE}"/>
    <dgm:cxn modelId="{C4213E80-6066-4BAB-9755-17FA427DA662}" type="presOf" srcId="{94344AEB-79FE-484A-8CD3-FFD4849317C1}" destId="{7E6E84C4-B593-454D-9074-00FC2E09E026}" srcOrd="0" destOrd="2" presId="urn:microsoft.com/office/officeart/2005/8/layout/chevron2"/>
    <dgm:cxn modelId="{52EEC75A-3512-4901-909B-D4717944E14F}" srcId="{A244135F-9008-474A-B0E7-9F331F73CD61}" destId="{E40B3AEB-8F50-4080-A1CE-EA1CA1475417}" srcOrd="2" destOrd="0" parTransId="{222904DC-B50B-4228-8BA4-0AB155C6098A}" sibTransId="{64884B0D-2403-4E71-A418-C42794E2675E}"/>
    <dgm:cxn modelId="{B7DAC5C9-714F-43B0-A258-2285FAD28ED0}" srcId="{E40B3AEB-8F50-4080-A1CE-EA1CA1475417}" destId="{72D4DDE3-7348-4FFB-B2D4-724C0A70F147}" srcOrd="1" destOrd="0" parTransId="{236BDA10-0918-4ED4-A4D4-A85CB538A116}" sibTransId="{0F21BB49-74DB-4470-B324-4447517A65B5}"/>
    <dgm:cxn modelId="{5D7D5816-823F-4C3F-8972-DE7A7990B95E}" srcId="{FFFC7CA8-DC7D-43A5-8FE1-4B380E383E78}" destId="{9F916762-CC00-43A9-9F41-C22C10AA2915}" srcOrd="1" destOrd="0" parTransId="{AC4C654E-122A-476F-A82A-174430E5B780}" sibTransId="{74D68DE7-E84A-4E5E-9F0F-A14BB380BAC0}"/>
    <dgm:cxn modelId="{C2B6D932-5235-41C5-90FD-3AF57A5E97D2}" type="presOf" srcId="{D33471E4-E7A8-43F5-A57E-E3C30F753031}" destId="{0D35D55D-9E65-4F84-AF9C-AD892477DAC6}" srcOrd="0" destOrd="3" presId="urn:microsoft.com/office/officeart/2005/8/layout/chevron2"/>
    <dgm:cxn modelId="{7B793E93-18B9-420E-8710-F06AD4BAB46A}" srcId="{0CBEA7C3-1EDA-4B06-B05F-50B5E1261E28}" destId="{CCD4B711-98E2-47BA-B73D-2FAA60A061BD}" srcOrd="2" destOrd="0" parTransId="{13B40426-7E8E-41FE-A6EA-D0CBF373CEA9}" sibTransId="{A9C4FC93-13A1-43C9-8729-3D26CE8DECF3}"/>
    <dgm:cxn modelId="{84F6B8F0-678D-43B0-A2C9-E268D067C82A}" type="presParOf" srcId="{282F80AB-5B24-48EF-9F9C-CF9FBA9B3EB2}" destId="{54CBF271-D9A1-4F53-8BD3-9B16E8145D11}" srcOrd="0" destOrd="0" presId="urn:microsoft.com/office/officeart/2005/8/layout/chevron2"/>
    <dgm:cxn modelId="{0332D40F-545B-44E6-964C-3479C3252E13}" type="presParOf" srcId="{54CBF271-D9A1-4F53-8BD3-9B16E8145D11}" destId="{9E149D40-9DFB-48EA-857B-1AAFE0EE8A2F}" srcOrd="0" destOrd="0" presId="urn:microsoft.com/office/officeart/2005/8/layout/chevron2"/>
    <dgm:cxn modelId="{B76D5130-8066-4693-AE1A-B8AB10D27618}" type="presParOf" srcId="{54CBF271-D9A1-4F53-8BD3-9B16E8145D11}" destId="{BF6D19D6-FD9D-4FDD-BFA4-1AA51FB3B60C}" srcOrd="1" destOrd="0" presId="urn:microsoft.com/office/officeart/2005/8/layout/chevron2"/>
    <dgm:cxn modelId="{281B14F2-735E-4AD4-9633-2E6446F150E4}" type="presParOf" srcId="{282F80AB-5B24-48EF-9F9C-CF9FBA9B3EB2}" destId="{29A65A52-1994-4546-8582-85994ADEBE4F}" srcOrd="1" destOrd="0" presId="urn:microsoft.com/office/officeart/2005/8/layout/chevron2"/>
    <dgm:cxn modelId="{5AA5D856-EA2A-49DB-A86D-38FB23903A2F}" type="presParOf" srcId="{282F80AB-5B24-48EF-9F9C-CF9FBA9B3EB2}" destId="{F7FDC7C0-8D88-4C6A-B077-264FE63AB206}" srcOrd="2" destOrd="0" presId="urn:microsoft.com/office/officeart/2005/8/layout/chevron2"/>
    <dgm:cxn modelId="{07943EC4-18B5-4171-B9E6-3A72256699EF}" type="presParOf" srcId="{F7FDC7C0-8D88-4C6A-B077-264FE63AB206}" destId="{D14F5489-1A90-4AAB-8765-BF85FCCAA016}" srcOrd="0" destOrd="0" presId="urn:microsoft.com/office/officeart/2005/8/layout/chevron2"/>
    <dgm:cxn modelId="{6FA6F035-427E-4272-920B-8B7E1EA9D968}" type="presParOf" srcId="{F7FDC7C0-8D88-4C6A-B077-264FE63AB206}" destId="{0D35D55D-9E65-4F84-AF9C-AD892477DAC6}" srcOrd="1" destOrd="0" presId="urn:microsoft.com/office/officeart/2005/8/layout/chevron2"/>
    <dgm:cxn modelId="{4DF33D42-6707-4A03-93E6-917B751788CF}" type="presParOf" srcId="{282F80AB-5B24-48EF-9F9C-CF9FBA9B3EB2}" destId="{01CD8930-6C46-4996-91BE-136D22804587}" srcOrd="3" destOrd="0" presId="urn:microsoft.com/office/officeart/2005/8/layout/chevron2"/>
    <dgm:cxn modelId="{A7449082-1681-4D45-982F-8B23245533A5}" type="presParOf" srcId="{282F80AB-5B24-48EF-9F9C-CF9FBA9B3EB2}" destId="{C12CE0E6-636D-44BE-9F4E-C707315ABF00}" srcOrd="4" destOrd="0" presId="urn:microsoft.com/office/officeart/2005/8/layout/chevron2"/>
    <dgm:cxn modelId="{B2560E75-12E1-40FD-B653-14067CD5BC40}" type="presParOf" srcId="{C12CE0E6-636D-44BE-9F4E-C707315ABF00}" destId="{31E7B8DF-2FF0-49B5-9185-8913A4DE7A56}" srcOrd="0" destOrd="0" presId="urn:microsoft.com/office/officeart/2005/8/layout/chevron2"/>
    <dgm:cxn modelId="{66B66CBC-3B96-436D-8733-99F2C651F5AE}" type="presParOf" srcId="{C12CE0E6-636D-44BE-9F4E-C707315ABF00}" destId="{7E6E84C4-B593-454D-9074-00FC2E09E0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CEC99-BB53-44E6-99EF-E7689CDD053E}">
      <dsp:nvSpPr>
        <dsp:cNvPr id="0" name=""/>
        <dsp:cNvSpPr/>
      </dsp:nvSpPr>
      <dsp:spPr>
        <a:xfrm>
          <a:off x="0" y="0"/>
          <a:ext cx="5829132" cy="167759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púa lateral</a:t>
          </a:r>
          <a:endParaRPr lang="es-ES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Corte lateral</a:t>
          </a:r>
          <a:endParaRPr lang="es-E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más </a:t>
          </a: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utilizado</a:t>
          </a:r>
          <a:endParaRPr lang="es-E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3586" y="0"/>
        <a:ext cx="4495545" cy="1677597"/>
      </dsp:txXfrm>
    </dsp:sp>
    <dsp:sp modelId="{5220B519-2C5B-45F1-9903-4D8DE23CAAAC}">
      <dsp:nvSpPr>
        <dsp:cNvPr id="0" name=""/>
        <dsp:cNvSpPr/>
      </dsp:nvSpPr>
      <dsp:spPr>
        <a:xfrm>
          <a:off x="167759" y="167759"/>
          <a:ext cx="1165826" cy="134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1CF0C-4676-46BF-96F9-BE079607222C}">
      <dsp:nvSpPr>
        <dsp:cNvPr id="0" name=""/>
        <dsp:cNvSpPr/>
      </dsp:nvSpPr>
      <dsp:spPr>
        <a:xfrm>
          <a:off x="0" y="1845357"/>
          <a:ext cx="5829132" cy="167759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púa central</a:t>
          </a:r>
          <a:endParaRPr lang="es-ES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Corte central</a:t>
          </a:r>
          <a:endParaRPr lang="es-E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Menos utilizado </a:t>
          </a:r>
          <a:endParaRPr lang="es-E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3586" y="1845357"/>
        <a:ext cx="4495545" cy="1677597"/>
      </dsp:txXfrm>
    </dsp:sp>
    <dsp:sp modelId="{528E6A51-5DC5-4F99-A949-1DC804868DE6}">
      <dsp:nvSpPr>
        <dsp:cNvPr id="0" name=""/>
        <dsp:cNvSpPr/>
      </dsp:nvSpPr>
      <dsp:spPr>
        <a:xfrm>
          <a:off x="167759" y="2013117"/>
          <a:ext cx="1165826" cy="134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3A196-529B-4EE7-A6EF-908020FE49DD}">
      <dsp:nvSpPr>
        <dsp:cNvPr id="0" name=""/>
        <dsp:cNvSpPr/>
      </dsp:nvSpPr>
      <dsp:spPr>
        <a:xfrm>
          <a:off x="0" y="3690715"/>
          <a:ext cx="5829132" cy="167759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S" sz="3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parche o yema</a:t>
          </a:r>
          <a:endParaRPr lang="es-ES" sz="3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Sección con yema</a:t>
          </a:r>
          <a:endParaRPr lang="es-E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Antiguo y tradicional</a:t>
          </a:r>
          <a:endParaRPr lang="es-E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3586" y="3690715"/>
        <a:ext cx="4495545" cy="1677597"/>
      </dsp:txXfrm>
    </dsp:sp>
    <dsp:sp modelId="{91D8A456-4EE6-4A60-86B7-29D359EE9D11}">
      <dsp:nvSpPr>
        <dsp:cNvPr id="0" name=""/>
        <dsp:cNvSpPr/>
      </dsp:nvSpPr>
      <dsp:spPr>
        <a:xfrm>
          <a:off x="167759" y="3858474"/>
          <a:ext cx="1165826" cy="134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D8D64-D1E8-4992-9E2B-530FFFB398A8}">
      <dsp:nvSpPr>
        <dsp:cNvPr id="0" name=""/>
        <dsp:cNvSpPr/>
      </dsp:nvSpPr>
      <dsp:spPr>
        <a:xfrm>
          <a:off x="712" y="327661"/>
          <a:ext cx="2592840" cy="1296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Citoquininas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3" y="365632"/>
        <a:ext cx="2516898" cy="1220478"/>
      </dsp:txXfrm>
    </dsp:sp>
    <dsp:sp modelId="{5E4235D6-6DC3-4EDC-891B-3D7FF6766D7D}">
      <dsp:nvSpPr>
        <dsp:cNvPr id="0" name=""/>
        <dsp:cNvSpPr/>
      </dsp:nvSpPr>
      <dsp:spPr>
        <a:xfrm>
          <a:off x="259996" y="1624082"/>
          <a:ext cx="259284" cy="972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315"/>
              </a:lnTo>
              <a:lnTo>
                <a:pt x="259284" y="972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581C-616C-4FCB-94E5-31730D1A3BAC}">
      <dsp:nvSpPr>
        <dsp:cNvPr id="0" name=""/>
        <dsp:cNvSpPr/>
      </dsp:nvSpPr>
      <dsp:spPr>
        <a:xfrm>
          <a:off x="519280" y="1948187"/>
          <a:ext cx="2074272" cy="129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Cytokin</a:t>
          </a:r>
          <a:endParaRPr lang="es-E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251" y="1986158"/>
        <a:ext cx="1998330" cy="1220478"/>
      </dsp:txXfrm>
    </dsp:sp>
    <dsp:sp modelId="{1A87736F-A2E4-4792-A3E9-7AD523138349}">
      <dsp:nvSpPr>
        <dsp:cNvPr id="0" name=""/>
        <dsp:cNvSpPr/>
      </dsp:nvSpPr>
      <dsp:spPr>
        <a:xfrm>
          <a:off x="259996" y="1624082"/>
          <a:ext cx="259284" cy="259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840"/>
              </a:lnTo>
              <a:lnTo>
                <a:pt x="259284" y="25928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C5352-C971-43F6-A940-D68CA4823413}">
      <dsp:nvSpPr>
        <dsp:cNvPr id="0" name=""/>
        <dsp:cNvSpPr/>
      </dsp:nvSpPr>
      <dsp:spPr>
        <a:xfrm>
          <a:off x="519280" y="3568712"/>
          <a:ext cx="2074272" cy="129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2,5 ml/L</a:t>
          </a:r>
          <a:endParaRPr lang="es-E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251" y="3606683"/>
        <a:ext cx="1998330" cy="1220478"/>
      </dsp:txXfrm>
    </dsp:sp>
    <dsp:sp modelId="{0918BB20-A4E4-4DA7-BFA0-8C5A8AB3386E}">
      <dsp:nvSpPr>
        <dsp:cNvPr id="0" name=""/>
        <dsp:cNvSpPr/>
      </dsp:nvSpPr>
      <dsp:spPr>
        <a:xfrm>
          <a:off x="3241763" y="327661"/>
          <a:ext cx="2592840" cy="129642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Auxinas</a:t>
          </a:r>
          <a:endParaRPr lang="es-E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734" y="365632"/>
        <a:ext cx="2516898" cy="1220478"/>
      </dsp:txXfrm>
    </dsp:sp>
    <dsp:sp modelId="{5397DD23-3760-42C8-8280-E47604ABE949}">
      <dsp:nvSpPr>
        <dsp:cNvPr id="0" name=""/>
        <dsp:cNvSpPr/>
      </dsp:nvSpPr>
      <dsp:spPr>
        <a:xfrm>
          <a:off x="3501047" y="1624082"/>
          <a:ext cx="259284" cy="972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315"/>
              </a:lnTo>
              <a:lnTo>
                <a:pt x="259284" y="972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BD374-9ACA-484B-9C5F-DFB917AC4CEE}">
      <dsp:nvSpPr>
        <dsp:cNvPr id="0" name=""/>
        <dsp:cNvSpPr/>
      </dsp:nvSpPr>
      <dsp:spPr>
        <a:xfrm>
          <a:off x="3760331" y="1948187"/>
          <a:ext cx="2074272" cy="129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Hormonagro</a:t>
          </a:r>
          <a:r>
            <a:rPr lang="es-ES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</a:t>
          </a:r>
          <a:endParaRPr lang="es-E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8302" y="1986158"/>
        <a:ext cx="1998330" cy="1220478"/>
      </dsp:txXfrm>
    </dsp:sp>
    <dsp:sp modelId="{8E0E7E63-69C3-4A94-8415-1B7735E8ECD6}">
      <dsp:nvSpPr>
        <dsp:cNvPr id="0" name=""/>
        <dsp:cNvSpPr/>
      </dsp:nvSpPr>
      <dsp:spPr>
        <a:xfrm>
          <a:off x="3501047" y="1624082"/>
          <a:ext cx="259284" cy="259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840"/>
              </a:lnTo>
              <a:lnTo>
                <a:pt x="259284" y="259284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C39FC-006F-4CCB-8882-BC732BE6810C}">
      <dsp:nvSpPr>
        <dsp:cNvPr id="0" name=""/>
        <dsp:cNvSpPr/>
      </dsp:nvSpPr>
      <dsp:spPr>
        <a:xfrm>
          <a:off x="3760331" y="3568712"/>
          <a:ext cx="2074272" cy="129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1,25 g/L</a:t>
          </a:r>
          <a:endParaRPr lang="es-E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8302" y="3606683"/>
        <a:ext cx="1998330" cy="1220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7F3E-95E8-40C9-9B86-EBAF4D7CC487}">
      <dsp:nvSpPr>
        <dsp:cNvPr id="0" name=""/>
        <dsp:cNvSpPr/>
      </dsp:nvSpPr>
      <dsp:spPr>
        <a:xfrm rot="5400000">
          <a:off x="-375840" y="375960"/>
          <a:ext cx="2505604" cy="1753923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77082"/>
        <a:ext cx="1753923" cy="751681"/>
      </dsp:txXfrm>
    </dsp:sp>
    <dsp:sp modelId="{63658D69-6E20-42E4-A9AB-5E865615867E}">
      <dsp:nvSpPr>
        <dsp:cNvPr id="0" name=""/>
        <dsp:cNvSpPr/>
      </dsp:nvSpPr>
      <dsp:spPr>
        <a:xfrm rot="5400000">
          <a:off x="5777640" y="-4023597"/>
          <a:ext cx="1628642" cy="9676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Evaluar el efecto de las fases lunares y los promotores de crecimiento en la propagación por injerto de púa lateral de cacao nacional PMA-12 (</a:t>
          </a:r>
          <a:r>
            <a:rPr lang="es-ES" sz="23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Theobroma</a:t>
          </a:r>
          <a:r>
            <a:rPr lang="es-ES" sz="23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cacao </a:t>
          </a: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L.)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3923" y="79624"/>
        <a:ext cx="9596572" cy="1469634"/>
      </dsp:txXfrm>
    </dsp:sp>
    <dsp:sp modelId="{4AC403CA-45AF-4AF3-B1A5-4FCD3ABAD97A}">
      <dsp:nvSpPr>
        <dsp:cNvPr id="0" name=""/>
        <dsp:cNvSpPr/>
      </dsp:nvSpPr>
      <dsp:spPr>
        <a:xfrm rot="5400000">
          <a:off x="-375840" y="3288783"/>
          <a:ext cx="2505604" cy="1753923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S" sz="2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89905"/>
        <a:ext cx="1753923" cy="751681"/>
      </dsp:txXfrm>
    </dsp:sp>
    <dsp:sp modelId="{56447446-3DA9-4CDC-B274-EA873B7ED821}">
      <dsp:nvSpPr>
        <dsp:cNvPr id="0" name=""/>
        <dsp:cNvSpPr/>
      </dsp:nvSpPr>
      <dsp:spPr>
        <a:xfrm rot="5400000">
          <a:off x="5122722" y="-1110774"/>
          <a:ext cx="2938478" cy="96760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</a:t>
          </a: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fase lunar y el promotor de crecimiento que permita mayor eficiencia en la propagación de cacao nacional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</a:t>
          </a: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relación fase lunar-promotor de crecimiento y su respuesta en el desarrollo y calidad final del injerto de púa lateral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un protocolo para mejorar la producción de clones de cacao mediante injerto.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las relaciones de Costo/Beneficio de los tratamientos aplicados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53924" y="2401469"/>
        <a:ext cx="9532631" cy="2651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5288-B95F-4F93-905F-36CDE0322EC7}">
      <dsp:nvSpPr>
        <dsp:cNvPr id="0" name=""/>
        <dsp:cNvSpPr/>
      </dsp:nvSpPr>
      <dsp:spPr>
        <a:xfrm>
          <a:off x="626" y="180603"/>
          <a:ext cx="2279576" cy="113978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prendimiento de los injertos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9" y="213986"/>
        <a:ext cx="2212810" cy="1073022"/>
      </dsp:txXfrm>
    </dsp:sp>
    <dsp:sp modelId="{30E7D18E-CCC3-4B9C-8B0E-991EA06495DC}">
      <dsp:nvSpPr>
        <dsp:cNvPr id="0" name=""/>
        <dsp:cNvSpPr/>
      </dsp:nvSpPr>
      <dsp:spPr>
        <a:xfrm>
          <a:off x="228583" y="1320391"/>
          <a:ext cx="227957" cy="85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41"/>
              </a:lnTo>
              <a:lnTo>
                <a:pt x="227957" y="8548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CEEEB-1D41-483F-B20A-5AA52E291F7F}">
      <dsp:nvSpPr>
        <dsp:cNvPr id="0" name=""/>
        <dsp:cNvSpPr/>
      </dsp:nvSpPr>
      <dsp:spPr>
        <a:xfrm>
          <a:off x="456541" y="1605338"/>
          <a:ext cx="1823660" cy="1139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días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924" y="1638721"/>
        <a:ext cx="1756894" cy="1073022"/>
      </dsp:txXfrm>
    </dsp:sp>
    <dsp:sp modelId="{20092227-5760-45A3-A76E-6297F1C0F06C}">
      <dsp:nvSpPr>
        <dsp:cNvPr id="0" name=""/>
        <dsp:cNvSpPr/>
      </dsp:nvSpPr>
      <dsp:spPr>
        <a:xfrm>
          <a:off x="2850096" y="180603"/>
          <a:ext cx="2279576" cy="113978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Número de brotes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479" y="213986"/>
        <a:ext cx="2212810" cy="1073022"/>
      </dsp:txXfrm>
    </dsp:sp>
    <dsp:sp modelId="{23875569-35A3-4979-957D-BD58AADFC5C2}">
      <dsp:nvSpPr>
        <dsp:cNvPr id="0" name=""/>
        <dsp:cNvSpPr/>
      </dsp:nvSpPr>
      <dsp:spPr>
        <a:xfrm>
          <a:off x="3078054" y="1320391"/>
          <a:ext cx="227957" cy="854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41"/>
              </a:lnTo>
              <a:lnTo>
                <a:pt x="227957" y="8548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0350-CAC6-4513-A761-B72DFA8886A9}">
      <dsp:nvSpPr>
        <dsp:cNvPr id="0" name=""/>
        <dsp:cNvSpPr/>
      </dsp:nvSpPr>
      <dsp:spPr>
        <a:xfrm>
          <a:off x="3306011" y="1605338"/>
          <a:ext cx="1823660" cy="1139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y 70 días 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9394" y="1638721"/>
        <a:ext cx="1756894" cy="1073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5288-B95F-4F93-905F-36CDE0322EC7}">
      <dsp:nvSpPr>
        <dsp:cNvPr id="0" name=""/>
        <dsp:cNvSpPr/>
      </dsp:nvSpPr>
      <dsp:spPr>
        <a:xfrm>
          <a:off x="626" y="113401"/>
          <a:ext cx="2279575" cy="113978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Longitud de brotes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9" y="146784"/>
        <a:ext cx="2212809" cy="1073021"/>
      </dsp:txXfrm>
    </dsp:sp>
    <dsp:sp modelId="{30E7D18E-CCC3-4B9C-8B0E-991EA06495DC}">
      <dsp:nvSpPr>
        <dsp:cNvPr id="0" name=""/>
        <dsp:cNvSpPr/>
      </dsp:nvSpPr>
      <dsp:spPr>
        <a:xfrm>
          <a:off x="228583" y="1253189"/>
          <a:ext cx="227957" cy="85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40"/>
              </a:lnTo>
              <a:lnTo>
                <a:pt x="227957" y="8548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CEEEB-1D41-483F-B20A-5AA52E291F7F}">
      <dsp:nvSpPr>
        <dsp:cNvPr id="0" name=""/>
        <dsp:cNvSpPr/>
      </dsp:nvSpPr>
      <dsp:spPr>
        <a:xfrm>
          <a:off x="456541" y="1538136"/>
          <a:ext cx="1823660" cy="113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 y 70 días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Desde la base al ápice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924" y="1571519"/>
        <a:ext cx="1756894" cy="1073021"/>
      </dsp:txXfrm>
    </dsp:sp>
    <dsp:sp modelId="{20092227-5760-45A3-A76E-6297F1C0F06C}">
      <dsp:nvSpPr>
        <dsp:cNvPr id="0" name=""/>
        <dsp:cNvSpPr/>
      </dsp:nvSpPr>
      <dsp:spPr>
        <a:xfrm>
          <a:off x="2850095" y="113401"/>
          <a:ext cx="2279575" cy="11397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Número de hojas verdaderas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478" y="146784"/>
        <a:ext cx="2212809" cy="1073021"/>
      </dsp:txXfrm>
    </dsp:sp>
    <dsp:sp modelId="{23875569-35A3-4979-957D-BD58AADFC5C2}">
      <dsp:nvSpPr>
        <dsp:cNvPr id="0" name=""/>
        <dsp:cNvSpPr/>
      </dsp:nvSpPr>
      <dsp:spPr>
        <a:xfrm>
          <a:off x="3078053" y="1253189"/>
          <a:ext cx="227957" cy="85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40"/>
              </a:lnTo>
              <a:lnTo>
                <a:pt x="227957" y="8548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0350-CAC6-4513-A761-B72DFA8886A9}">
      <dsp:nvSpPr>
        <dsp:cNvPr id="0" name=""/>
        <dsp:cNvSpPr/>
      </dsp:nvSpPr>
      <dsp:spPr>
        <a:xfrm>
          <a:off x="3306011" y="1538136"/>
          <a:ext cx="1823660" cy="113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y 70 días 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9394" y="1571519"/>
        <a:ext cx="1756894" cy="1073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5288-B95F-4F93-905F-36CDE0322EC7}">
      <dsp:nvSpPr>
        <dsp:cNvPr id="0" name=""/>
        <dsp:cNvSpPr/>
      </dsp:nvSpPr>
      <dsp:spPr>
        <a:xfrm>
          <a:off x="644" y="143016"/>
          <a:ext cx="2346398" cy="117319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Número de días al corte del patrón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6" y="177378"/>
        <a:ext cx="2277674" cy="1104475"/>
      </dsp:txXfrm>
    </dsp:sp>
    <dsp:sp modelId="{30E7D18E-CCC3-4B9C-8B0E-991EA06495DC}">
      <dsp:nvSpPr>
        <dsp:cNvPr id="0" name=""/>
        <dsp:cNvSpPr/>
      </dsp:nvSpPr>
      <dsp:spPr>
        <a:xfrm>
          <a:off x="235284" y="1316215"/>
          <a:ext cx="234639" cy="87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899"/>
              </a:lnTo>
              <a:lnTo>
                <a:pt x="234639" y="8798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CEEEB-1D41-483F-B20A-5AA52E291F7F}">
      <dsp:nvSpPr>
        <dsp:cNvPr id="0" name=""/>
        <dsp:cNvSpPr/>
      </dsp:nvSpPr>
      <dsp:spPr>
        <a:xfrm>
          <a:off x="469924" y="1609514"/>
          <a:ext cx="1877118" cy="117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Hojas activas y tendencia de nueva brotación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286" y="1643876"/>
        <a:ext cx="1808394" cy="1104475"/>
      </dsp:txXfrm>
    </dsp:sp>
    <dsp:sp modelId="{20092227-5760-45A3-A76E-6297F1C0F06C}">
      <dsp:nvSpPr>
        <dsp:cNvPr id="0" name=""/>
        <dsp:cNvSpPr/>
      </dsp:nvSpPr>
      <dsp:spPr>
        <a:xfrm>
          <a:off x="2933642" y="143016"/>
          <a:ext cx="2346398" cy="117319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materia seca radicular</a:t>
          </a:r>
          <a:endParaRPr lang="es-E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8004" y="177378"/>
        <a:ext cx="2277674" cy="1104475"/>
      </dsp:txXfrm>
    </dsp:sp>
    <dsp:sp modelId="{23875569-35A3-4979-957D-BD58AADFC5C2}">
      <dsp:nvSpPr>
        <dsp:cNvPr id="0" name=""/>
        <dsp:cNvSpPr/>
      </dsp:nvSpPr>
      <dsp:spPr>
        <a:xfrm>
          <a:off x="3168282" y="1316215"/>
          <a:ext cx="234639" cy="87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899"/>
              </a:lnTo>
              <a:lnTo>
                <a:pt x="234639" y="87989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0350-CAC6-4513-A761-B72DFA8886A9}">
      <dsp:nvSpPr>
        <dsp:cNvPr id="0" name=""/>
        <dsp:cNvSpPr/>
      </dsp:nvSpPr>
      <dsp:spPr>
        <a:xfrm>
          <a:off x="3402921" y="1609514"/>
          <a:ext cx="1877118" cy="1173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Método destructivo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7283" y="1643876"/>
        <a:ext cx="1808394" cy="1104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5288-B95F-4F93-905F-36CDE0322EC7}">
      <dsp:nvSpPr>
        <dsp:cNvPr id="0" name=""/>
        <dsp:cNvSpPr/>
      </dsp:nvSpPr>
      <dsp:spPr>
        <a:xfrm>
          <a:off x="626" y="113401"/>
          <a:ext cx="2279575" cy="113978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Porcentaje de plantas óptimas a trasplantar</a:t>
          </a:r>
          <a:endParaRPr lang="es-ES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9" y="146784"/>
        <a:ext cx="2212809" cy="1073021"/>
      </dsp:txXfrm>
    </dsp:sp>
    <dsp:sp modelId="{30E7D18E-CCC3-4B9C-8B0E-991EA06495DC}">
      <dsp:nvSpPr>
        <dsp:cNvPr id="0" name=""/>
        <dsp:cNvSpPr/>
      </dsp:nvSpPr>
      <dsp:spPr>
        <a:xfrm>
          <a:off x="228583" y="1253189"/>
          <a:ext cx="227957" cy="85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40"/>
              </a:lnTo>
              <a:lnTo>
                <a:pt x="227957" y="8548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CEEEB-1D41-483F-B20A-5AA52E291F7F}">
      <dsp:nvSpPr>
        <dsp:cNvPr id="0" name=""/>
        <dsp:cNvSpPr/>
      </dsp:nvSpPr>
      <dsp:spPr>
        <a:xfrm>
          <a:off x="456541" y="1538136"/>
          <a:ext cx="1823660" cy="113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 días</a:t>
          </a:r>
          <a:endParaRPr lang="es-E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924" y="1571519"/>
        <a:ext cx="1756894" cy="1073021"/>
      </dsp:txXfrm>
    </dsp:sp>
    <dsp:sp modelId="{20092227-5760-45A3-A76E-6297F1C0F06C}">
      <dsp:nvSpPr>
        <dsp:cNvPr id="0" name=""/>
        <dsp:cNvSpPr/>
      </dsp:nvSpPr>
      <dsp:spPr>
        <a:xfrm>
          <a:off x="2850095" y="113401"/>
          <a:ext cx="2279575" cy="113978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Determinación económica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478" y="146784"/>
        <a:ext cx="2212809" cy="1073021"/>
      </dsp:txXfrm>
    </dsp:sp>
    <dsp:sp modelId="{23875569-35A3-4979-957D-BD58AADFC5C2}">
      <dsp:nvSpPr>
        <dsp:cNvPr id="0" name=""/>
        <dsp:cNvSpPr/>
      </dsp:nvSpPr>
      <dsp:spPr>
        <a:xfrm>
          <a:off x="3078053" y="1253189"/>
          <a:ext cx="227957" cy="85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840"/>
              </a:lnTo>
              <a:lnTo>
                <a:pt x="227957" y="8548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0350-CAC6-4513-A761-B72DFA8886A9}">
      <dsp:nvSpPr>
        <dsp:cNvPr id="0" name=""/>
        <dsp:cNvSpPr/>
      </dsp:nvSpPr>
      <dsp:spPr>
        <a:xfrm>
          <a:off x="3306011" y="1538136"/>
          <a:ext cx="1823660" cy="1139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Relación Costo/Beneficio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9394" y="1571519"/>
        <a:ext cx="1756894" cy="1073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49D40-9DFB-48EA-857B-1AAFE0EE8A2F}">
      <dsp:nvSpPr>
        <dsp:cNvPr id="0" name=""/>
        <dsp:cNvSpPr/>
      </dsp:nvSpPr>
      <dsp:spPr>
        <a:xfrm rot="5400000">
          <a:off x="-278985" y="284782"/>
          <a:ext cx="1859900" cy="13019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Fase de implantación</a:t>
          </a:r>
          <a:endParaRPr lang="es-E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656762"/>
        <a:ext cx="1301930" cy="557970"/>
      </dsp:txXfrm>
    </dsp:sp>
    <dsp:sp modelId="{BF6D19D6-FD9D-4FDD-BFA4-1AA51FB3B60C}">
      <dsp:nvSpPr>
        <dsp:cNvPr id="0" name=""/>
        <dsp:cNvSpPr/>
      </dsp:nvSpPr>
      <dsp:spPr>
        <a:xfrm rot="5400000">
          <a:off x="5819112" y="-4511384"/>
          <a:ext cx="1208935" cy="10243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Adquisicion de portainjertos (288 plantas de 3,5 meses)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Aplicación DCA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01931" y="64812"/>
        <a:ext cx="10184284" cy="1090905"/>
      </dsp:txXfrm>
    </dsp:sp>
    <dsp:sp modelId="{D14F5489-1A90-4AAB-8765-BF85FCCAA016}">
      <dsp:nvSpPr>
        <dsp:cNvPr id="0" name=""/>
        <dsp:cNvSpPr/>
      </dsp:nvSpPr>
      <dsp:spPr>
        <a:xfrm rot="5400000">
          <a:off x="-278985" y="1953406"/>
          <a:ext cx="1859900" cy="130193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Aplicación de los tratamientos</a:t>
          </a:r>
          <a:endParaRPr lang="es-E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325386"/>
        <a:ext cx="1301930" cy="557970"/>
      </dsp:txXfrm>
    </dsp:sp>
    <dsp:sp modelId="{0D35D55D-9E65-4F84-AF9C-AD892477DAC6}">
      <dsp:nvSpPr>
        <dsp:cNvPr id="0" name=""/>
        <dsp:cNvSpPr/>
      </dsp:nvSpPr>
      <dsp:spPr>
        <a:xfrm rot="5400000">
          <a:off x="5818794" y="-2842442"/>
          <a:ext cx="1209571" cy="10243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Injertos (cada 7 días, fases lunares, púa lateral)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Eliminación de cinta del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injerto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de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plagas y enfermedades (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Abamectina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0,8ml/L y 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Metalaxil+Mancoceb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g/L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Promotores de crecimiento: -5, 15, 25, 35 días. (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Cytokin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2,5 ml/L y 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Hormonagro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 1,25 g/L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01930" y="1733468"/>
        <a:ext cx="10184253" cy="1091479"/>
      </dsp:txXfrm>
    </dsp:sp>
    <dsp:sp modelId="{31E7B8DF-2FF0-49B5-9185-8913A4DE7A56}">
      <dsp:nvSpPr>
        <dsp:cNvPr id="0" name=""/>
        <dsp:cNvSpPr/>
      </dsp:nvSpPr>
      <dsp:spPr>
        <a:xfrm rot="5400000">
          <a:off x="-278985" y="3622030"/>
          <a:ext cx="1859900" cy="130193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y control</a:t>
          </a:r>
          <a:endParaRPr lang="es-E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994010"/>
        <a:ext cx="1301930" cy="557970"/>
      </dsp:txXfrm>
    </dsp:sp>
    <dsp:sp modelId="{7E6E84C4-B593-454D-9074-00FC2E09E026}">
      <dsp:nvSpPr>
        <dsp:cNvPr id="0" name=""/>
        <dsp:cNvSpPr/>
      </dsp:nvSpPr>
      <dsp:spPr>
        <a:xfrm rot="5400000">
          <a:off x="5819112" y="-1174136"/>
          <a:ext cx="1208935" cy="10243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Fertilización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( 5 días antes de injertar y 35 días DI, 4 g 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Yaramila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Complex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s-ES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Kristalón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cada 15 días 3 g/L)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Manejo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plagas y </a:t>
          </a: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enfermedades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Riego a capacidad de campo y control de malezas cada 15 días.</a:t>
          </a:r>
          <a:endParaRPr lang="es-E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01931" y="3402060"/>
        <a:ext cx="10184284" cy="109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4F577-80B2-4CC5-BC27-2E6CF0902DB2}" type="datetimeFigureOut">
              <a:rPr lang="es-EC" smtClean="0"/>
              <a:t>07/08/2020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C035-3C9C-483A-85C0-DDF169F4ED7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496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C035-3C9C-483A-85C0-DDF169F4ED7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759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C035-3C9C-483A-85C0-DDF169F4ED77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76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C035-3C9C-483A-85C0-DDF169F4ED77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250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461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987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856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206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672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428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0352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95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00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222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32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9D36-9539-4AE0-94F5-3B69A87FE0B8}" type="datetimeFigureOut">
              <a:rPr lang="es-EC" smtClean="0"/>
              <a:t>07/08/2020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3804C-F0A0-4E3C-BA69-03F7E67E661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58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24.jpeg"/><Relationship Id="rId10" Type="http://schemas.microsoft.com/office/2007/relationships/diagramDrawing" Target="../diagrams/drawing8.xml"/><Relationship Id="rId4" Type="http://schemas.openxmlformats.org/officeDocument/2006/relationships/image" Target="../media/image23.jpeg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275054"/>
            <a:ext cx="7022921" cy="117608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34" y="86369"/>
            <a:ext cx="1548094" cy="13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863600" y="1725523"/>
            <a:ext cx="10813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DEPARTAMENTO DE CIENCIAS DE LA VIDA Y LA AGRICULTURA</a:t>
            </a:r>
            <a:br>
              <a:rPr lang="es-EC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s-EC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CARRERA DE INGENIERÍA AGROPECUARIA</a:t>
            </a:r>
          </a:p>
          <a:p>
            <a:pPr algn="ctr"/>
            <a:endParaRPr lang="es-ES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s-ES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 LAS FASES LUNARES Y PROMOTORES DE CRECIMIENTO EN LA PROPAGACIÓN POR INJERTO DE PÚA LATERAL DE CACAO NACIONAL PMA-12 (</a:t>
            </a:r>
            <a:r>
              <a:rPr lang="es-EC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Theobroma</a:t>
            </a:r>
            <a:r>
              <a:rPr lang="es-EC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cacao </a:t>
            </a:r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s-ES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15410" y="4031234"/>
            <a:ext cx="5234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LEONARDO ENRIQUE PINCAY ESCOBAR         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08967" y="4843472"/>
            <a:ext cx="4722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PATRICIO VACA PAZMIÑO </a:t>
            </a:r>
            <a:r>
              <a:rPr lang="es-EC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Mgs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22170" y="5600682"/>
            <a:ext cx="6096000" cy="12355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228600" algn="ctr">
              <a:lnSpc>
                <a:spcPct val="200000"/>
              </a:lnSpc>
              <a:spcAft>
                <a:spcPts val="0"/>
              </a:spcAft>
            </a:pPr>
            <a:r>
              <a:rPr lang="es-E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SANTO </a:t>
            </a:r>
            <a:r>
              <a:rPr lang="es-E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DOMINGO - ECUADOR 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ctr">
              <a:lnSpc>
                <a:spcPct val="200000"/>
              </a:lnSpc>
              <a:spcAft>
                <a:spcPts val="0"/>
              </a:spcAft>
            </a:pPr>
            <a:r>
              <a:rPr lang="es-E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69357"/>
            <a:ext cx="3511135" cy="2837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29" y="3507204"/>
            <a:ext cx="3364705" cy="2904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6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462" y="161742"/>
            <a:ext cx="10515600" cy="690445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 MEDIR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d372781c-f618-4d68-b7a9-8191b09034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340268"/>
              </p:ext>
            </p:extLst>
          </p:nvPr>
        </p:nvGraphicFramePr>
        <p:xfrm>
          <a:off x="307974" y="852186"/>
          <a:ext cx="5130299" cy="292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503248837"/>
              </p:ext>
            </p:extLst>
          </p:nvPr>
        </p:nvGraphicFramePr>
        <p:xfrm>
          <a:off x="307975" y="3777917"/>
          <a:ext cx="5130298" cy="279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990718110"/>
              </p:ext>
            </p:extLst>
          </p:nvPr>
        </p:nvGraphicFramePr>
        <p:xfrm>
          <a:off x="6105464" y="852186"/>
          <a:ext cx="5280685" cy="292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844679419"/>
              </p:ext>
            </p:extLst>
          </p:nvPr>
        </p:nvGraphicFramePr>
        <p:xfrm>
          <a:off x="6180657" y="3777917"/>
          <a:ext cx="5130298" cy="279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6246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4326" y="216396"/>
            <a:ext cx="10515600" cy="729578"/>
          </a:xfrm>
        </p:spPr>
        <p:txBody>
          <a:bodyPr>
            <a:normAutofit fontScale="90000"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específicos de manejo del experimento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5" y="3420406"/>
            <a:ext cx="6496595" cy="34616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10690" r="4257"/>
          <a:stretch/>
        </p:blipFill>
        <p:spPr>
          <a:xfrm>
            <a:off x="1554478" y="1216119"/>
            <a:ext cx="4140927" cy="30828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b="32762"/>
          <a:stretch/>
        </p:blipFill>
        <p:spPr>
          <a:xfrm rot="10800000">
            <a:off x="5695404" y="1216119"/>
            <a:ext cx="6496595" cy="36053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016002"/>
            <a:ext cx="4171403" cy="284199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3714056"/>
              </p:ext>
            </p:extLst>
          </p:nvPr>
        </p:nvGraphicFramePr>
        <p:xfrm>
          <a:off x="264696" y="1216119"/>
          <a:ext cx="11545230" cy="520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064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3053" y="0"/>
            <a:ext cx="3312442" cy="772971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0721565" y="3793014"/>
            <a:ext cx="1213761" cy="36991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217415" y="819350"/>
            <a:ext cx="5812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prendimiento de los injertos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7415" y="1393717"/>
            <a:ext cx="11669785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5.	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porcentaje de prendimientos de los injertos al evaluar el 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efecto de las fases lunares y promotores de crecimiento en la propagación por injerto de púa lateral de cacao nacional PMA-12 (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Theobroma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cacao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en Esmeraldas 2019.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95958"/>
              </p:ext>
            </p:extLst>
          </p:nvPr>
        </p:nvGraphicFramePr>
        <p:xfrm>
          <a:off x="217415" y="2834988"/>
          <a:ext cx="11669785" cy="3569733"/>
        </p:xfrm>
        <a:graphic>
          <a:graphicData uri="http://schemas.openxmlformats.org/drawingml/2006/table">
            <a:tbl>
              <a:tblPr firstRow="1" firstCol="1" bandRow="1"/>
              <a:tblGrid>
                <a:gridCol w="3680710">
                  <a:extLst>
                    <a:ext uri="{9D8B030D-6E8A-4147-A177-3AD203B41FA5}">
                      <a16:colId xmlns:a16="http://schemas.microsoft.com/office/drawing/2014/main" xmlns="" val="650603964"/>
                    </a:ext>
                  </a:extLst>
                </a:gridCol>
                <a:gridCol w="1730110">
                  <a:extLst>
                    <a:ext uri="{9D8B030D-6E8A-4147-A177-3AD203B41FA5}">
                      <a16:colId xmlns:a16="http://schemas.microsoft.com/office/drawing/2014/main" xmlns="" val="1160805431"/>
                    </a:ext>
                  </a:extLst>
                </a:gridCol>
                <a:gridCol w="1360821">
                  <a:extLst>
                    <a:ext uri="{9D8B030D-6E8A-4147-A177-3AD203B41FA5}">
                      <a16:colId xmlns:a16="http://schemas.microsoft.com/office/drawing/2014/main" xmlns="" val="1176000319"/>
                    </a:ext>
                  </a:extLst>
                </a:gridCol>
                <a:gridCol w="1813977">
                  <a:extLst>
                    <a:ext uri="{9D8B030D-6E8A-4147-A177-3AD203B41FA5}">
                      <a16:colId xmlns:a16="http://schemas.microsoft.com/office/drawing/2014/main" xmlns="" val="671302810"/>
                    </a:ext>
                  </a:extLst>
                </a:gridCol>
                <a:gridCol w="1648947">
                  <a:extLst>
                    <a:ext uri="{9D8B030D-6E8A-4147-A177-3AD203B41FA5}">
                      <a16:colId xmlns:a16="http://schemas.microsoft.com/office/drawing/2014/main" xmlns="" val="3790113522"/>
                    </a:ext>
                  </a:extLst>
                </a:gridCol>
                <a:gridCol w="1435220">
                  <a:extLst>
                    <a:ext uri="{9D8B030D-6E8A-4147-A177-3AD203B41FA5}">
                      <a16:colId xmlns:a16="http://schemas.microsoft.com/office/drawing/2014/main" xmlns="" val="3080686038"/>
                    </a:ext>
                  </a:extLst>
                </a:gridCol>
              </a:tblGrid>
              <a:tr h="983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 cuadrados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658268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439,74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146,58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0,0445 *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9596465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185,15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185,15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0,055 ns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0613546"/>
                  </a:ext>
                </a:extLst>
              </a:tr>
              <a:tr h="655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 de crecimiento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578,57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192,86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0,0188 *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5010072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694,83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565378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1898,3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4749041"/>
                  </a:ext>
                </a:extLst>
              </a:tr>
              <a:tr h="386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7,08%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204924"/>
                  </a:ext>
                </a:extLst>
              </a:tr>
            </a:tbl>
          </a:graphicData>
        </a:graphic>
      </p:graphicFrame>
      <p:sp>
        <p:nvSpPr>
          <p:cNvPr id="16" name="Elipse 15"/>
          <p:cNvSpPr/>
          <p:nvPr/>
        </p:nvSpPr>
        <p:spPr>
          <a:xfrm>
            <a:off x="10777713" y="4715435"/>
            <a:ext cx="1213761" cy="36991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24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2506" y="168443"/>
            <a:ext cx="5895474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3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porcentaje de prendimiento de los injertos, en el factor fases lunares.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990554191"/>
              </p:ext>
            </p:extLst>
          </p:nvPr>
        </p:nvGraphicFramePr>
        <p:xfrm>
          <a:off x="312713" y="1888708"/>
          <a:ext cx="5655060" cy="270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6344653" y="168443"/>
            <a:ext cx="556661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</a:t>
            </a:r>
            <a:endParaRPr lang="es-EC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porcentaje de prendimiento de los injertos, en la interacción fases lunares por promotores de crecimiento.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242954908"/>
              </p:ext>
            </p:extLst>
          </p:nvPr>
        </p:nvGraphicFramePr>
        <p:xfrm>
          <a:off x="6344653" y="1888708"/>
          <a:ext cx="5566610" cy="270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312713" y="5264759"/>
            <a:ext cx="5655060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Estos porcentajes fueron superiores a los obtenidos por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(Zambrano, 2017)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todas las fases lunares (luna nueva 81,67%, luna creciente 85%, luna llena 85% y luna menguante 75%)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2815390" y="4740442"/>
            <a:ext cx="649705" cy="379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6344653" y="5403258"/>
            <a:ext cx="5566611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T3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reportó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plantas con muerte súbita al retirar la cinta del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injerto, según los signos presentados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presume a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Fusarium sp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 abajo 18"/>
          <p:cNvSpPr/>
          <p:nvPr/>
        </p:nvSpPr>
        <p:spPr>
          <a:xfrm rot="16200000">
            <a:off x="5832204" y="5598166"/>
            <a:ext cx="648018" cy="258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8540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6669" y="144107"/>
            <a:ext cx="2533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brotes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6672" y="605772"/>
            <a:ext cx="6096001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6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número de brotes al evaluar el efecto de las fases lunares y promotores de crecimiento en la propagación por injerto de púa lateral de cacao nacional PMA-12 (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cacao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en Esmeraldas 2019.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16809"/>
              </p:ext>
            </p:extLst>
          </p:nvPr>
        </p:nvGraphicFramePr>
        <p:xfrm>
          <a:off x="208542" y="2580672"/>
          <a:ext cx="6096003" cy="3940445"/>
        </p:xfrm>
        <a:graphic>
          <a:graphicData uri="http://schemas.openxmlformats.org/drawingml/2006/table">
            <a:tbl>
              <a:tblPr firstRow="1" firstCol="1" bandRow="1"/>
              <a:tblGrid>
                <a:gridCol w="1566255">
                  <a:extLst>
                    <a:ext uri="{9D8B030D-6E8A-4147-A177-3AD203B41FA5}">
                      <a16:colId xmlns:a16="http://schemas.microsoft.com/office/drawing/2014/main" xmlns="" val="2004647878"/>
                    </a:ext>
                  </a:extLst>
                </a:gridCol>
                <a:gridCol w="660588">
                  <a:extLst>
                    <a:ext uri="{9D8B030D-6E8A-4147-A177-3AD203B41FA5}">
                      <a16:colId xmlns:a16="http://schemas.microsoft.com/office/drawing/2014/main" xmlns="" val="3374279481"/>
                    </a:ext>
                  </a:extLst>
                </a:gridCol>
                <a:gridCol w="665518">
                  <a:extLst>
                    <a:ext uri="{9D8B030D-6E8A-4147-A177-3AD203B41FA5}">
                      <a16:colId xmlns:a16="http://schemas.microsoft.com/office/drawing/2014/main" xmlns="" val="3787405545"/>
                    </a:ext>
                  </a:extLst>
                </a:gridCol>
                <a:gridCol w="665518">
                  <a:extLst>
                    <a:ext uri="{9D8B030D-6E8A-4147-A177-3AD203B41FA5}">
                      <a16:colId xmlns:a16="http://schemas.microsoft.com/office/drawing/2014/main" xmlns="" val="1166656774"/>
                    </a:ext>
                  </a:extLst>
                </a:gridCol>
                <a:gridCol w="634531">
                  <a:extLst>
                    <a:ext uri="{9D8B030D-6E8A-4147-A177-3AD203B41FA5}">
                      <a16:colId xmlns:a16="http://schemas.microsoft.com/office/drawing/2014/main" xmlns="" val="899121299"/>
                    </a:ext>
                  </a:extLst>
                </a:gridCol>
                <a:gridCol w="634531">
                  <a:extLst>
                    <a:ext uri="{9D8B030D-6E8A-4147-A177-3AD203B41FA5}">
                      <a16:colId xmlns:a16="http://schemas.microsoft.com/office/drawing/2014/main" xmlns="" val="3110255999"/>
                    </a:ext>
                  </a:extLst>
                </a:gridCol>
                <a:gridCol w="634531">
                  <a:extLst>
                    <a:ext uri="{9D8B030D-6E8A-4147-A177-3AD203B41FA5}">
                      <a16:colId xmlns:a16="http://schemas.microsoft.com/office/drawing/2014/main" xmlns="" val="244364831"/>
                    </a:ext>
                  </a:extLst>
                </a:gridCol>
                <a:gridCol w="634531">
                  <a:extLst>
                    <a:ext uri="{9D8B030D-6E8A-4147-A177-3AD203B41FA5}">
                      <a16:colId xmlns:a16="http://schemas.microsoft.com/office/drawing/2014/main" xmlns="" val="2534644768"/>
                    </a:ext>
                  </a:extLst>
                </a:gridCol>
              </a:tblGrid>
              <a:tr h="79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9380715"/>
                  </a:ext>
                </a:extLst>
              </a:tr>
              <a:tr h="3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3864179"/>
                  </a:ext>
                </a:extLst>
              </a:tr>
              <a:tr h="5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0,4696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 **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604633"/>
                  </a:ext>
                </a:extLst>
              </a:tr>
              <a:tr h="5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0,3047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0,5308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29165"/>
                  </a:ext>
                </a:extLst>
              </a:tr>
              <a:tr h="5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0,4046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0,8838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8625816"/>
                  </a:ext>
                </a:extLst>
              </a:tr>
              <a:tr h="3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6871707"/>
                  </a:ext>
                </a:extLst>
              </a:tr>
              <a:tr h="34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3705626"/>
                  </a:ext>
                </a:extLst>
              </a:tr>
              <a:tr h="5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11,48%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8841266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631069" y="882771"/>
            <a:ext cx="5392489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</a:t>
            </a:r>
            <a:endParaRPr lang="es-EC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número de brotes, en el factor fases lunares.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93853377"/>
              </p:ext>
            </p:extLst>
          </p:nvPr>
        </p:nvGraphicFramePr>
        <p:xfrm>
          <a:off x="6754042" y="2580672"/>
          <a:ext cx="5146541" cy="348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lipse 10"/>
          <p:cNvSpPr/>
          <p:nvPr/>
        </p:nvSpPr>
        <p:spPr>
          <a:xfrm>
            <a:off x="5682343" y="3698158"/>
            <a:ext cx="609140" cy="4619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3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6686" y="95980"/>
            <a:ext cx="3189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brotes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26686" y="557645"/>
            <a:ext cx="5781609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lnSpc>
                <a:spcPct val="200000"/>
              </a:lnSpc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7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longitud de brotes al evaluar el efecto de las fases lunares y promotores de crecimiento en la propagación por injerto de púa lateral de cacao nacional PMA-12 (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cacao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en Esmeraldas 2019.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74915"/>
              </p:ext>
            </p:extLst>
          </p:nvPr>
        </p:nvGraphicFramePr>
        <p:xfrm>
          <a:off x="329798" y="3086540"/>
          <a:ext cx="5878495" cy="3434575"/>
        </p:xfrm>
        <a:graphic>
          <a:graphicData uri="http://schemas.openxmlformats.org/drawingml/2006/table">
            <a:tbl>
              <a:tblPr firstRow="1" firstCol="1" bandRow="1"/>
              <a:tblGrid>
                <a:gridCol w="1526295">
                  <a:extLst>
                    <a:ext uri="{9D8B030D-6E8A-4147-A177-3AD203B41FA5}">
                      <a16:colId xmlns:a16="http://schemas.microsoft.com/office/drawing/2014/main" xmlns="" val="2248446112"/>
                    </a:ext>
                  </a:extLst>
                </a:gridCol>
                <a:gridCol w="724555">
                  <a:extLst>
                    <a:ext uri="{9D8B030D-6E8A-4147-A177-3AD203B41FA5}">
                      <a16:colId xmlns:a16="http://schemas.microsoft.com/office/drawing/2014/main" xmlns="" val="952520683"/>
                    </a:ext>
                  </a:extLst>
                </a:gridCol>
                <a:gridCol w="595915">
                  <a:extLst>
                    <a:ext uri="{9D8B030D-6E8A-4147-A177-3AD203B41FA5}">
                      <a16:colId xmlns:a16="http://schemas.microsoft.com/office/drawing/2014/main" xmlns="" val="754998354"/>
                    </a:ext>
                  </a:extLst>
                </a:gridCol>
                <a:gridCol w="572969">
                  <a:extLst>
                    <a:ext uri="{9D8B030D-6E8A-4147-A177-3AD203B41FA5}">
                      <a16:colId xmlns:a16="http://schemas.microsoft.com/office/drawing/2014/main" xmlns="" val="2075026829"/>
                    </a:ext>
                  </a:extLst>
                </a:gridCol>
                <a:gridCol w="580618">
                  <a:extLst>
                    <a:ext uri="{9D8B030D-6E8A-4147-A177-3AD203B41FA5}">
                      <a16:colId xmlns:a16="http://schemas.microsoft.com/office/drawing/2014/main" xmlns="" val="3647766268"/>
                    </a:ext>
                  </a:extLst>
                </a:gridCol>
                <a:gridCol w="580618">
                  <a:extLst>
                    <a:ext uri="{9D8B030D-6E8A-4147-A177-3AD203B41FA5}">
                      <a16:colId xmlns:a16="http://schemas.microsoft.com/office/drawing/2014/main" xmlns="" val="1414447513"/>
                    </a:ext>
                  </a:extLst>
                </a:gridCol>
                <a:gridCol w="648067">
                  <a:extLst>
                    <a:ext uri="{9D8B030D-6E8A-4147-A177-3AD203B41FA5}">
                      <a16:colId xmlns:a16="http://schemas.microsoft.com/office/drawing/2014/main" xmlns="" val="1258796261"/>
                    </a:ext>
                  </a:extLst>
                </a:gridCol>
                <a:gridCol w="649458">
                  <a:extLst>
                    <a:ext uri="{9D8B030D-6E8A-4147-A177-3AD203B41FA5}">
                      <a16:colId xmlns:a16="http://schemas.microsoft.com/office/drawing/2014/main" xmlns="" val="1592334273"/>
                    </a:ext>
                  </a:extLst>
                </a:gridCol>
              </a:tblGrid>
              <a:tr h="664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7260625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días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días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7882795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65,96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30,63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0,0003 **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0,0001 **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9850878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0,2486 ns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0,5009 ns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9620066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0,8876 ns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0,1673 ns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437783"/>
                  </a:ext>
                </a:extLst>
              </a:tr>
              <a:tr h="277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0749127"/>
                  </a:ext>
                </a:extLst>
              </a:tr>
              <a:tr h="277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473881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8,63%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0992368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6642218"/>
              </p:ext>
            </p:extLst>
          </p:nvPr>
        </p:nvGraphicFramePr>
        <p:xfrm>
          <a:off x="6522686" y="862149"/>
          <a:ext cx="5486400" cy="277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91212"/>
              </p:ext>
            </p:extLst>
          </p:nvPr>
        </p:nvGraphicFramePr>
        <p:xfrm>
          <a:off x="6522686" y="4349931"/>
          <a:ext cx="5450205" cy="242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ipse 9"/>
          <p:cNvSpPr/>
          <p:nvPr/>
        </p:nvSpPr>
        <p:spPr>
          <a:xfrm>
            <a:off x="4937760" y="4129232"/>
            <a:ext cx="609140" cy="4619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5586546" y="4124877"/>
            <a:ext cx="609140" cy="46195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6522686" y="3859376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s-ES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</a:t>
            </a:r>
            <a:r>
              <a:rPr lang="es-E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1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longitud de brotes a los 70 días después de realizar el injerto, en el factor fases lunares.</a:t>
            </a:r>
            <a:endParaRPr lang="es-EC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22686" y="371594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S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s-ES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</a:t>
            </a:r>
            <a:r>
              <a:rPr lang="es-E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1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longitud de brotes a los 35 días después de realizar el injerto, en el factor fases lunares.</a:t>
            </a:r>
            <a:endParaRPr lang="es-EC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8791" y="54598"/>
            <a:ext cx="396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hojas verdaderas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8790" y="589548"/>
            <a:ext cx="5937209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1000"/>
              </a:spcAft>
            </a:pP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8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número de hojas verdaderas al evaluar el efecto de las fases lunares y promotores de crecimiento en la propagación por injerto de púa lateral de cacao nacional PMA-12 (</a:t>
            </a:r>
            <a:r>
              <a:rPr lang="es-ES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</a:t>
            </a:r>
            <a:r>
              <a:rPr lang="es-E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cacao</a:t>
            </a:r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es-E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en Esmeraldas 2019.</a:t>
            </a:r>
            <a:endParaRPr lang="es-EC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68267"/>
              </p:ext>
            </p:extLst>
          </p:nvPr>
        </p:nvGraphicFramePr>
        <p:xfrm>
          <a:off x="158788" y="2239326"/>
          <a:ext cx="5937210" cy="3652522"/>
        </p:xfrm>
        <a:graphic>
          <a:graphicData uri="http://schemas.openxmlformats.org/drawingml/2006/table">
            <a:tbl>
              <a:tblPr firstRow="1" firstCol="1" bandRow="1"/>
              <a:tblGrid>
                <a:gridCol w="1506529">
                  <a:extLst>
                    <a:ext uri="{9D8B030D-6E8A-4147-A177-3AD203B41FA5}">
                      <a16:colId xmlns:a16="http://schemas.microsoft.com/office/drawing/2014/main" xmlns="" val="446435477"/>
                    </a:ext>
                  </a:extLst>
                </a:gridCol>
                <a:gridCol w="738331">
                  <a:extLst>
                    <a:ext uri="{9D8B030D-6E8A-4147-A177-3AD203B41FA5}">
                      <a16:colId xmlns:a16="http://schemas.microsoft.com/office/drawing/2014/main" xmlns="" val="787701152"/>
                    </a:ext>
                  </a:extLst>
                </a:gridCol>
                <a:gridCol w="593860">
                  <a:extLst>
                    <a:ext uri="{9D8B030D-6E8A-4147-A177-3AD203B41FA5}">
                      <a16:colId xmlns:a16="http://schemas.microsoft.com/office/drawing/2014/main" xmlns="" val="2519340083"/>
                    </a:ext>
                  </a:extLst>
                </a:gridCol>
                <a:gridCol w="593860">
                  <a:extLst>
                    <a:ext uri="{9D8B030D-6E8A-4147-A177-3AD203B41FA5}">
                      <a16:colId xmlns:a16="http://schemas.microsoft.com/office/drawing/2014/main" xmlns="" val="3750846729"/>
                    </a:ext>
                  </a:extLst>
                </a:gridCol>
                <a:gridCol w="593860">
                  <a:extLst>
                    <a:ext uri="{9D8B030D-6E8A-4147-A177-3AD203B41FA5}">
                      <a16:colId xmlns:a16="http://schemas.microsoft.com/office/drawing/2014/main" xmlns="" val="1312910463"/>
                    </a:ext>
                  </a:extLst>
                </a:gridCol>
                <a:gridCol w="593860">
                  <a:extLst>
                    <a:ext uri="{9D8B030D-6E8A-4147-A177-3AD203B41FA5}">
                      <a16:colId xmlns:a16="http://schemas.microsoft.com/office/drawing/2014/main" xmlns="" val="935404635"/>
                    </a:ext>
                  </a:extLst>
                </a:gridCol>
                <a:gridCol w="652204">
                  <a:extLst>
                    <a:ext uri="{9D8B030D-6E8A-4147-A177-3AD203B41FA5}">
                      <a16:colId xmlns:a16="http://schemas.microsoft.com/office/drawing/2014/main" xmlns="" val="3286223994"/>
                    </a:ext>
                  </a:extLst>
                </a:gridCol>
                <a:gridCol w="664706">
                  <a:extLst>
                    <a:ext uri="{9D8B030D-6E8A-4147-A177-3AD203B41FA5}">
                      <a16:colId xmlns:a16="http://schemas.microsoft.com/office/drawing/2014/main" xmlns="" val="3544892383"/>
                    </a:ext>
                  </a:extLst>
                </a:gridCol>
              </a:tblGrid>
              <a:tr h="456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6978059"/>
                  </a:ext>
                </a:extLst>
              </a:tr>
              <a:tr h="227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dias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dias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días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dias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5841261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0,0377 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0,0001 **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815539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0,6076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0,8443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4506449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0,7704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0,0897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1243352"/>
                  </a:ext>
                </a:extLst>
              </a:tr>
              <a:tr h="227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428874"/>
                  </a:ext>
                </a:extLst>
              </a:tr>
              <a:tr h="227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6362405"/>
                  </a:ext>
                </a:extLst>
              </a:tr>
              <a:tr h="409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9,72%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6114518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60184493"/>
              </p:ext>
            </p:extLst>
          </p:nvPr>
        </p:nvGraphicFramePr>
        <p:xfrm>
          <a:off x="6449037" y="943176"/>
          <a:ext cx="5474335" cy="219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6364627" y="128977"/>
            <a:ext cx="555874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8</a:t>
            </a:r>
            <a:endParaRPr lang="es-EC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número de hojas a los 50 días después de realizar el injerto, en el factor fases lunares.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04510111"/>
              </p:ext>
            </p:extLst>
          </p:nvPr>
        </p:nvGraphicFramePr>
        <p:xfrm>
          <a:off x="6449036" y="4079275"/>
          <a:ext cx="5474335" cy="270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6449037" y="3304705"/>
            <a:ext cx="5474335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9</a:t>
            </a:r>
            <a:endParaRPr lang="es-EC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variable número de hojas a los 70 días después de realizar el injerto, en el factor fases lunares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9392" y="5862643"/>
            <a:ext cx="6112401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(Reyes , Marín, &amp; Montalván, 2014)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luna llena y luna creciente la dinámica de los fluidos y la luz lunar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 en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punto más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alto.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8758" y="260503"/>
            <a:ext cx="6469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días al corte del patrón.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8758" y="1207351"/>
            <a:ext cx="11454063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9.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número de días al corte del patrón al evaluar el efecto de las fases lunares y promotores de crecimiento en la propagación por injerto de púa lateral de cacao nacional PMA-12 (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cacao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en Esmeraldas 2019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69507"/>
              </p:ext>
            </p:extLst>
          </p:nvPr>
        </p:nvGraphicFramePr>
        <p:xfrm>
          <a:off x="288758" y="2712335"/>
          <a:ext cx="11454064" cy="3784719"/>
        </p:xfrm>
        <a:graphic>
          <a:graphicData uri="http://schemas.openxmlformats.org/drawingml/2006/table">
            <a:tbl>
              <a:tblPr firstRow="1" firstCol="1" bandRow="1"/>
              <a:tblGrid>
                <a:gridCol w="3624923">
                  <a:extLst>
                    <a:ext uri="{9D8B030D-6E8A-4147-A177-3AD203B41FA5}">
                      <a16:colId xmlns:a16="http://schemas.microsoft.com/office/drawing/2014/main" xmlns="" val="2292593995"/>
                    </a:ext>
                  </a:extLst>
                </a:gridCol>
                <a:gridCol w="1683285">
                  <a:extLst>
                    <a:ext uri="{9D8B030D-6E8A-4147-A177-3AD203B41FA5}">
                      <a16:colId xmlns:a16="http://schemas.microsoft.com/office/drawing/2014/main" xmlns="" val="2614528607"/>
                    </a:ext>
                  </a:extLst>
                </a:gridCol>
                <a:gridCol w="1321059">
                  <a:extLst>
                    <a:ext uri="{9D8B030D-6E8A-4147-A177-3AD203B41FA5}">
                      <a16:colId xmlns:a16="http://schemas.microsoft.com/office/drawing/2014/main" xmlns="" val="2865107266"/>
                    </a:ext>
                  </a:extLst>
                </a:gridCol>
                <a:gridCol w="1764520">
                  <a:extLst>
                    <a:ext uri="{9D8B030D-6E8A-4147-A177-3AD203B41FA5}">
                      <a16:colId xmlns:a16="http://schemas.microsoft.com/office/drawing/2014/main" xmlns="" val="3054910189"/>
                    </a:ext>
                  </a:extLst>
                </a:gridCol>
                <a:gridCol w="1602051">
                  <a:extLst>
                    <a:ext uri="{9D8B030D-6E8A-4147-A177-3AD203B41FA5}">
                      <a16:colId xmlns:a16="http://schemas.microsoft.com/office/drawing/2014/main" xmlns="" val="3596610460"/>
                    </a:ext>
                  </a:extLst>
                </a:gridCol>
                <a:gridCol w="1458226">
                  <a:extLst>
                    <a:ext uri="{9D8B030D-6E8A-4147-A177-3AD203B41FA5}">
                      <a16:colId xmlns:a16="http://schemas.microsoft.com/office/drawing/2014/main" xmlns="" val="521365104"/>
                    </a:ext>
                  </a:extLst>
                </a:gridCol>
              </a:tblGrid>
              <a:tr h="1189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 cuadrados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481219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0,1893 ns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748448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0,0962 ns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7250336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0,7152 ns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524455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1492074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3861019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1,87%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109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4485" y="250722"/>
            <a:ext cx="5817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materia seca radicular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4485" y="822340"/>
            <a:ext cx="5817555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10.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porcentaje de materia seca radicular al evaluar el efecto de las fases lunares y promotores de crecimiento en la propagación por injerto de púa lateral de cacao nacional PMA-12 (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cacao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en Esmeraldas 2019.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63245"/>
              </p:ext>
            </p:extLst>
          </p:nvPr>
        </p:nvGraphicFramePr>
        <p:xfrm>
          <a:off x="184485" y="2753303"/>
          <a:ext cx="5817554" cy="3830376"/>
        </p:xfrm>
        <a:graphic>
          <a:graphicData uri="http://schemas.openxmlformats.org/drawingml/2006/table">
            <a:tbl>
              <a:tblPr firstRow="1" firstCol="1" bandRow="1"/>
              <a:tblGrid>
                <a:gridCol w="1840705">
                  <a:extLst>
                    <a:ext uri="{9D8B030D-6E8A-4147-A177-3AD203B41FA5}">
                      <a16:colId xmlns:a16="http://schemas.microsoft.com/office/drawing/2014/main" xmlns="" val="3900083036"/>
                    </a:ext>
                  </a:extLst>
                </a:gridCol>
                <a:gridCol w="854321">
                  <a:extLst>
                    <a:ext uri="{9D8B030D-6E8A-4147-A177-3AD203B41FA5}">
                      <a16:colId xmlns:a16="http://schemas.microsoft.com/office/drawing/2014/main" xmlns="" val="706508526"/>
                    </a:ext>
                  </a:extLst>
                </a:gridCol>
                <a:gridCol w="670523">
                  <a:extLst>
                    <a:ext uri="{9D8B030D-6E8A-4147-A177-3AD203B41FA5}">
                      <a16:colId xmlns:a16="http://schemas.microsoft.com/office/drawing/2014/main" xmlns="" val="67242860"/>
                    </a:ext>
                  </a:extLst>
                </a:gridCol>
                <a:gridCol w="896527">
                  <a:extLst>
                    <a:ext uri="{9D8B030D-6E8A-4147-A177-3AD203B41FA5}">
                      <a16:colId xmlns:a16="http://schemas.microsoft.com/office/drawing/2014/main" xmlns="" val="4062389911"/>
                    </a:ext>
                  </a:extLst>
                </a:gridCol>
                <a:gridCol w="814158">
                  <a:extLst>
                    <a:ext uri="{9D8B030D-6E8A-4147-A177-3AD203B41FA5}">
                      <a16:colId xmlns:a16="http://schemas.microsoft.com/office/drawing/2014/main" xmlns="" val="2311546057"/>
                    </a:ext>
                  </a:extLst>
                </a:gridCol>
                <a:gridCol w="741320">
                  <a:extLst>
                    <a:ext uri="{9D8B030D-6E8A-4147-A177-3AD203B41FA5}">
                      <a16:colId xmlns:a16="http://schemas.microsoft.com/office/drawing/2014/main" xmlns="" val="1464612403"/>
                    </a:ext>
                  </a:extLst>
                </a:gridCol>
              </a:tblGrid>
              <a:tr h="95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 cuadrados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561764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    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127,03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0,0025 *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669484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             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0,0363 *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70550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0,4284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953764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    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91,76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500239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      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265,51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6798618"/>
                  </a:ext>
                </a:extLst>
              </a:tr>
              <a:tr h="47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6,41%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7629110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371925" y="227124"/>
            <a:ext cx="5687695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10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porcentaje de materia seca radicular, en el factor fases lunares.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96540863"/>
              </p:ext>
            </p:extLst>
          </p:nvPr>
        </p:nvGraphicFramePr>
        <p:xfrm>
          <a:off x="6371924" y="1278694"/>
          <a:ext cx="5687696" cy="362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9"/>
          <p:cNvSpPr/>
          <p:nvPr/>
        </p:nvSpPr>
        <p:spPr>
          <a:xfrm>
            <a:off x="6371924" y="5363762"/>
            <a:ext cx="5687696" cy="92333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(Molina, 2014)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cuando la cantidad de biomasa aérea de una planta es alta, la cantidad de biomasa radicular debe guardar una relación de similitud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246072" y="3854992"/>
            <a:ext cx="755967" cy="431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5241716" y="4307841"/>
            <a:ext cx="755967" cy="431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abajo 12"/>
          <p:cNvSpPr/>
          <p:nvPr/>
        </p:nvSpPr>
        <p:spPr>
          <a:xfrm>
            <a:off x="8973456" y="4933994"/>
            <a:ext cx="484632" cy="42976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84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891" y="173420"/>
            <a:ext cx="5189629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11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porcentaje de materia seca radicular, en el factor promotores de crecimiento.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555868381"/>
              </p:ext>
            </p:extLst>
          </p:nvPr>
        </p:nvGraphicFramePr>
        <p:xfrm>
          <a:off x="113891" y="1448737"/>
          <a:ext cx="5189629" cy="34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13891" y="5498779"/>
            <a:ext cx="5189629" cy="120032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Ecuaquimica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menciona que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Cytokin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un promotor de crecimiento a base de Citoquininas útil para mejorar el crecimiento y desarrollo radicular,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desarrollo de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yemas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65476" y="329873"/>
            <a:ext cx="5932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plantas óptimas a trasplantar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65475" y="791538"/>
            <a:ext cx="6294221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900430"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11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varianza de la variable porcentaje de plantas óptimas a trasplantar al evaluar el efecto de las fases lunares y promotores de crecimiento en la propagación por injerto de púa lateral de cacao nacional PMA-12 (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Theobroma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cacao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en Esmeraldas 2019.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58439"/>
              </p:ext>
            </p:extLst>
          </p:nvPr>
        </p:nvGraphicFramePr>
        <p:xfrm>
          <a:off x="5665475" y="2786150"/>
          <a:ext cx="6195600" cy="3914982"/>
        </p:xfrm>
        <a:graphic>
          <a:graphicData uri="http://schemas.openxmlformats.org/drawingml/2006/table">
            <a:tbl>
              <a:tblPr firstRow="1" firstCol="1" bandRow="1"/>
              <a:tblGrid>
                <a:gridCol w="1963435">
                  <a:extLst>
                    <a:ext uri="{9D8B030D-6E8A-4147-A177-3AD203B41FA5}">
                      <a16:colId xmlns:a16="http://schemas.microsoft.com/office/drawing/2014/main" xmlns="" val="1152856425"/>
                    </a:ext>
                  </a:extLst>
                </a:gridCol>
                <a:gridCol w="846433">
                  <a:extLst>
                    <a:ext uri="{9D8B030D-6E8A-4147-A177-3AD203B41FA5}">
                      <a16:colId xmlns:a16="http://schemas.microsoft.com/office/drawing/2014/main" xmlns="" val="629669862"/>
                    </a:ext>
                  </a:extLst>
                </a:gridCol>
                <a:gridCol w="846433">
                  <a:extLst>
                    <a:ext uri="{9D8B030D-6E8A-4147-A177-3AD203B41FA5}">
                      <a16:colId xmlns:a16="http://schemas.microsoft.com/office/drawing/2014/main" xmlns="" val="2189921847"/>
                    </a:ext>
                  </a:extLst>
                </a:gridCol>
                <a:gridCol w="846433">
                  <a:extLst>
                    <a:ext uri="{9D8B030D-6E8A-4147-A177-3AD203B41FA5}">
                      <a16:colId xmlns:a16="http://schemas.microsoft.com/office/drawing/2014/main" xmlns="" val="2322508801"/>
                    </a:ext>
                  </a:extLst>
                </a:gridCol>
                <a:gridCol w="846433">
                  <a:extLst>
                    <a:ext uri="{9D8B030D-6E8A-4147-A177-3AD203B41FA5}">
                      <a16:colId xmlns:a16="http://schemas.microsoft.com/office/drawing/2014/main" xmlns="" val="90688641"/>
                    </a:ext>
                  </a:extLst>
                </a:gridCol>
                <a:gridCol w="846433">
                  <a:extLst>
                    <a:ext uri="{9D8B030D-6E8A-4147-A177-3AD203B41FA5}">
                      <a16:colId xmlns:a16="http://schemas.microsoft.com/office/drawing/2014/main" xmlns="" val="284432450"/>
                    </a:ext>
                  </a:extLst>
                </a:gridCol>
              </a:tblGrid>
              <a:tr h="940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variación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 cuadrados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 medios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F-calculado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4070906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564,25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0,0205 *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688031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141,72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141,72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0,0897 ns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976405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lunares*Promotores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448,28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149,43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0,0421 *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035860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694,83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4872574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1849,08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2505164"/>
                  </a:ext>
                </a:extLst>
              </a:tr>
              <a:tr h="46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 de variación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7,11%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1101871"/>
                  </a:ext>
                </a:extLst>
              </a:tr>
            </a:tbl>
          </a:graphicData>
        </a:graphic>
      </p:graphicFrame>
      <p:sp>
        <p:nvSpPr>
          <p:cNvPr id="10" name="Flecha abajo 9"/>
          <p:cNvSpPr/>
          <p:nvPr/>
        </p:nvSpPr>
        <p:spPr>
          <a:xfrm>
            <a:off x="2466389" y="4897701"/>
            <a:ext cx="484632" cy="56275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10946675" y="3722913"/>
            <a:ext cx="914400" cy="431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10968445" y="4711336"/>
            <a:ext cx="914400" cy="431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7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43966" y="137365"/>
            <a:ext cx="5177520" cy="646407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25" y="659076"/>
            <a:ext cx="2683724" cy="21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168729" y="3350592"/>
            <a:ext cx="11352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(</a:t>
            </a:r>
            <a:r>
              <a:rPr lang="es-ES" sz="1050" dirty="0" err="1" smtClean="0"/>
              <a:t>Anecacao</a:t>
            </a:r>
            <a:r>
              <a:rPr lang="es-ES" sz="1050" dirty="0" smtClean="0"/>
              <a:t>, 2015)</a:t>
            </a:r>
            <a:endParaRPr lang="es-EC" sz="300" dirty="0"/>
          </a:p>
        </p:txBody>
      </p:sp>
      <p:sp>
        <p:nvSpPr>
          <p:cNvPr id="10" name="Rectángulo 9"/>
          <p:cNvSpPr/>
          <p:nvPr/>
        </p:nvSpPr>
        <p:spPr>
          <a:xfrm>
            <a:off x="7184571" y="822576"/>
            <a:ext cx="2096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 interés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Limitada oferta.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3945278" y="1505312"/>
            <a:ext cx="583844" cy="4972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lecha derecha 41"/>
          <p:cNvSpPr/>
          <p:nvPr/>
        </p:nvSpPr>
        <p:spPr>
          <a:xfrm>
            <a:off x="3987181" y="4676751"/>
            <a:ext cx="2062544" cy="4972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150796" y="2787671"/>
            <a:ext cx="3595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Ecuador, 54% cacao fino de Aroma</a:t>
            </a:r>
          </a:p>
          <a:p>
            <a:pPr algn="ctr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6%-8% del total producción mundial</a:t>
            </a:r>
          </a:p>
        </p:txBody>
      </p:sp>
      <p:sp>
        <p:nvSpPr>
          <p:cNvPr id="43" name="Flecha derecha 42"/>
          <p:cNvSpPr/>
          <p:nvPr/>
        </p:nvSpPr>
        <p:spPr>
          <a:xfrm>
            <a:off x="7882116" y="1488781"/>
            <a:ext cx="582470" cy="4972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167218" y="6020481"/>
            <a:ext cx="3892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Injerto, método adecuado de propagación en cacao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6523148" y="6075635"/>
            <a:ext cx="5197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Limitada Información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influencia de las fases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lunares y promotores de crecimiento</a:t>
            </a:r>
            <a:endParaRPr lang="es-E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608279" y="6617462"/>
            <a:ext cx="1007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</a:rPr>
              <a:t>(Plaza, 2018)</a:t>
            </a:r>
            <a:endParaRPr lang="es-EC" sz="12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018453" y="1165616"/>
            <a:ext cx="211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Tendencia creciente cacao nacional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55408" y="2768389"/>
            <a:ext cx="193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2017: 301526 TM 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2018: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315571 TM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18" y="661573"/>
            <a:ext cx="2809087" cy="2106816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5518572" y="3350592"/>
            <a:ext cx="8851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smtClean="0"/>
              <a:t>(Plaza, 2018)</a:t>
            </a:r>
            <a:endParaRPr lang="es-EC" sz="3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4" y="659076"/>
            <a:ext cx="2867437" cy="2150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777" y="3830225"/>
            <a:ext cx="2954729" cy="2216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7783" y="4095706"/>
            <a:ext cx="2267232" cy="170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4"/>
          <a:stretch/>
        </p:blipFill>
        <p:spPr>
          <a:xfrm>
            <a:off x="8315672" y="3812302"/>
            <a:ext cx="1717537" cy="2277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9612" y="4100124"/>
            <a:ext cx="2302575" cy="1726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9028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8548" y="216568"/>
            <a:ext cx="5743575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12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porcentaje de plantas a trasplantar, en el factor fases lunares.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18034786"/>
              </p:ext>
            </p:extLst>
          </p:nvPr>
        </p:nvGraphicFramePr>
        <p:xfrm>
          <a:off x="208547" y="1276955"/>
          <a:ext cx="5743575" cy="337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6465471" y="216568"/>
            <a:ext cx="558265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13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 de </a:t>
            </a:r>
            <a:r>
              <a:rPr lang="es-E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el porcentaje de plantas a trasplantar, en la interacción fases lunares por promotores de crecimiento.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14095343"/>
              </p:ext>
            </p:extLst>
          </p:nvPr>
        </p:nvGraphicFramePr>
        <p:xfrm>
          <a:off x="6465471" y="1705096"/>
          <a:ext cx="5582652" cy="343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6465471" y="5585803"/>
            <a:ext cx="5582652" cy="92333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Paez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uso de promotores de crecimiento mejora el prendimiento, desarrollo y permite obtener injertas de calidad aptos para ser llevados a campo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8548" y="5242173"/>
            <a:ext cx="5743574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valores reportados en la fases lunares mencionadas son superiores al 90%, lo cual según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(FHIA, 2005)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considerado como un porcentaje rentable para la venta de plantas injertadas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2760294" y="4751829"/>
            <a:ext cx="640080" cy="3888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abajo 9"/>
          <p:cNvSpPr/>
          <p:nvPr/>
        </p:nvSpPr>
        <p:spPr>
          <a:xfrm>
            <a:off x="8936757" y="5194399"/>
            <a:ext cx="640080" cy="38889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7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946" y="32616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Costo /Beneficio </a:t>
            </a:r>
            <a:endParaRPr lang="es-EC" sz="32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45761"/>
              </p:ext>
            </p:extLst>
          </p:nvPr>
        </p:nvGraphicFramePr>
        <p:xfrm>
          <a:off x="384562" y="1149174"/>
          <a:ext cx="11567949" cy="5552071"/>
        </p:xfrm>
        <a:graphic>
          <a:graphicData uri="http://schemas.openxmlformats.org/drawingml/2006/table">
            <a:tbl>
              <a:tblPr firstRow="1" firstCol="1" bandRow="1"/>
              <a:tblGrid>
                <a:gridCol w="1676914">
                  <a:extLst>
                    <a:ext uri="{9D8B030D-6E8A-4147-A177-3AD203B41FA5}">
                      <a16:colId xmlns:a16="http://schemas.microsoft.com/office/drawing/2014/main" xmlns="" val="1641749737"/>
                    </a:ext>
                  </a:extLst>
                </a:gridCol>
                <a:gridCol w="1212997">
                  <a:extLst>
                    <a:ext uri="{9D8B030D-6E8A-4147-A177-3AD203B41FA5}">
                      <a16:colId xmlns:a16="http://schemas.microsoft.com/office/drawing/2014/main" xmlns="" val="2080386431"/>
                    </a:ext>
                  </a:extLst>
                </a:gridCol>
                <a:gridCol w="1084131">
                  <a:extLst>
                    <a:ext uri="{9D8B030D-6E8A-4147-A177-3AD203B41FA5}">
                      <a16:colId xmlns:a16="http://schemas.microsoft.com/office/drawing/2014/main" xmlns="" val="668007094"/>
                    </a:ext>
                  </a:extLst>
                </a:gridCol>
                <a:gridCol w="1084131">
                  <a:extLst>
                    <a:ext uri="{9D8B030D-6E8A-4147-A177-3AD203B41FA5}">
                      <a16:colId xmlns:a16="http://schemas.microsoft.com/office/drawing/2014/main" xmlns="" val="2648739651"/>
                    </a:ext>
                  </a:extLst>
                </a:gridCol>
                <a:gridCol w="1084131">
                  <a:extLst>
                    <a:ext uri="{9D8B030D-6E8A-4147-A177-3AD203B41FA5}">
                      <a16:colId xmlns:a16="http://schemas.microsoft.com/office/drawing/2014/main" xmlns="" val="3471545773"/>
                    </a:ext>
                  </a:extLst>
                </a:gridCol>
                <a:gridCol w="1084131">
                  <a:extLst>
                    <a:ext uri="{9D8B030D-6E8A-4147-A177-3AD203B41FA5}">
                      <a16:colId xmlns:a16="http://schemas.microsoft.com/office/drawing/2014/main" xmlns="" val="1133565571"/>
                    </a:ext>
                  </a:extLst>
                </a:gridCol>
                <a:gridCol w="1084131">
                  <a:extLst>
                    <a:ext uri="{9D8B030D-6E8A-4147-A177-3AD203B41FA5}">
                      <a16:colId xmlns:a16="http://schemas.microsoft.com/office/drawing/2014/main" xmlns="" val="1486350796"/>
                    </a:ext>
                  </a:extLst>
                </a:gridCol>
                <a:gridCol w="1084131">
                  <a:extLst>
                    <a:ext uri="{9D8B030D-6E8A-4147-A177-3AD203B41FA5}">
                      <a16:colId xmlns:a16="http://schemas.microsoft.com/office/drawing/2014/main" xmlns="" val="1479228720"/>
                    </a:ext>
                  </a:extLst>
                </a:gridCol>
                <a:gridCol w="1086626">
                  <a:extLst>
                    <a:ext uri="{9D8B030D-6E8A-4147-A177-3AD203B41FA5}">
                      <a16:colId xmlns:a16="http://schemas.microsoft.com/office/drawing/2014/main" xmlns="" val="15074195"/>
                    </a:ext>
                  </a:extLst>
                </a:gridCol>
                <a:gridCol w="1086626">
                  <a:extLst>
                    <a:ext uri="{9D8B030D-6E8A-4147-A177-3AD203B41FA5}">
                      <a16:colId xmlns:a16="http://schemas.microsoft.com/office/drawing/2014/main" xmlns="" val="1919490121"/>
                    </a:ext>
                  </a:extLst>
                </a:gridCol>
              </a:tblGrid>
              <a:tr h="2496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165154"/>
                  </a:ext>
                </a:extLst>
              </a:tr>
              <a:tr h="4781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Cantidad/1000 plantas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21824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Hormonagro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g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4,60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4,60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4,60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4,60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270986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Citokyn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ml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5,20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5,20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5,20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5,20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5814723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 de portainjertos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200,00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621248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Costos de varetas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varetas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54,00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28608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Costos de injertos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4227111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Fisicos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30,00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298586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humanos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87,50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87,50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67,50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85,00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85,00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87,50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85,00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82,49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7273676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egresos/1000 plantas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456,70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456,10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436,70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453,60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454,20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456,10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454,20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451,09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888816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plantas de venta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7386973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ingresos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923,59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923,59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712,50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897,18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897,18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923,59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897,18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870,77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93230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neta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466,89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467,49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275,80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443,58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442,98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467,49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442,98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419,68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8571027"/>
                  </a:ext>
                </a:extLst>
              </a:tr>
              <a:tr h="478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costo/beneficio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2,02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2,02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1,63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1,98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1,98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2,02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1,98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1,93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715951"/>
                  </a:ext>
                </a:extLst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3226526" y="5969724"/>
            <a:ext cx="1097280" cy="3135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4323806" y="5969724"/>
            <a:ext cx="1097280" cy="3135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8669383" y="5969723"/>
            <a:ext cx="1097280" cy="3135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5421086" y="5969722"/>
            <a:ext cx="1097280" cy="313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99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137" y="287518"/>
            <a:ext cx="9535723" cy="909493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6699" y="1484529"/>
            <a:ext cx="11658600" cy="5025845"/>
          </a:xfr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fases lunares influyen en el prendimiento, desarrollo y calidad final de plantas de cacao nacional propagadas por injerto de púa lateral, las mejores fases lunares para realizar los injertos de púa lateral son la luna nueva y luna llena puesto que presentaron un porcentaje de plantas aptas para la siembra superior al 97% a los 70 días después de realizar el injerto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injertos realizados en luna creciente presentaron problemas de muerte súbita de la planta, que según los signos presentados en la planta posiblemente sean ocasionados por el hongo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Fusarium sp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uso de citoquininas demostró diferencias con las auxinas en el porcentaje de materia seca de la biomasa radicular lo que le brinda a la planta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 sistema radicular y  mayor biomasa vegetal.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030" y="2287704"/>
            <a:ext cx="11369938" cy="3541736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tratamientos que proporcionaron mayor cantidad de plantas aptas para trasplante a los 70 días son el T1, T2 y T6, con el 97,22%, los protocolos de desarrollo de estos tratamientos son los recomendados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Respecto al análisis económico los tratamientos más rentables son el T1, T2 y T6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puesto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permiten obtener $ 2,02 dólares por cada dólar invertido en la producción de plantas injertadas de cacao.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28137" y="330600"/>
            <a:ext cx="9535723" cy="909493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8233" y="249405"/>
            <a:ext cx="6815531" cy="65987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807" y="1158688"/>
            <a:ext cx="11626385" cy="536242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 el protocolo descrito de los tratamientos T1, T2 y T6 para asegurar el mayor porcentaje de plantas de cacao nacional de calidad.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citoquininas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luna nueva o auxinas en luna nueva y llena para mejorar el prendimiento y desarrollo de los injertos realizados.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establecimiento de plantaciones en suelos arcillosos o suelos pesados realizar injertos en luna llena y aplicar las citoquininas  puesto que en esta fase lunar se presentó la mayor masa radicular, lo que nos permite tener un mejor soporte y anclaje de la planta.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efecto de otros promotores de crecimiento tales como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jasmonatos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brasinosteroides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conocer su respuesta en los injertos y así ampliar la gama de productos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usarse.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313" y="2779295"/>
            <a:ext cx="5354053" cy="18828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705725" cy="27792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7311"/>
          <a:stretch/>
        </p:blipFill>
        <p:spPr>
          <a:xfrm rot="5400000">
            <a:off x="8301330" y="2967330"/>
            <a:ext cx="4078705" cy="3702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6" y="0"/>
            <a:ext cx="3729790" cy="27973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1930" b="9123"/>
          <a:stretch/>
        </p:blipFill>
        <p:spPr>
          <a:xfrm>
            <a:off x="3135313" y="4668253"/>
            <a:ext cx="5354052" cy="21897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11449" y="-105279"/>
            <a:ext cx="4780549" cy="28784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343"/>
            <a:ext cx="3135312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4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92505" y="402559"/>
            <a:ext cx="5805069" cy="40335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Cacao nacional PMA12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192505" y="945397"/>
            <a:ext cx="5805069" cy="5359152"/>
          </a:xfrm>
        </p:spPr>
        <p:txBody>
          <a:bodyPr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Origen: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Quinindé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injertos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Resistencia a enfermedades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 productividad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1,59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/ha/año de grano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>
          <a:xfrm>
            <a:off x="6172200" y="402557"/>
            <a:ext cx="5835316" cy="84471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Fases lunares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3906253"/>
            <a:ext cx="1997242" cy="2662989"/>
          </a:xfr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0" y="3906253"/>
            <a:ext cx="1997242" cy="26629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82" y="3906253"/>
            <a:ext cx="1995162" cy="26629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163844"/>
            <a:ext cx="5835316" cy="34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8443" y="261436"/>
            <a:ext cx="5829132" cy="8239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injertos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61436"/>
            <a:ext cx="5835316" cy="80310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Promotores de crecimiento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38716644"/>
              </p:ext>
            </p:extLst>
          </p:nvPr>
        </p:nvGraphicFramePr>
        <p:xfrm>
          <a:off x="168443" y="1273119"/>
          <a:ext cx="5829132" cy="536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abajo 1"/>
          <p:cNvSpPr/>
          <p:nvPr/>
        </p:nvSpPr>
        <p:spPr>
          <a:xfrm>
            <a:off x="8740942" y="1273119"/>
            <a:ext cx="697831" cy="376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1552005"/>
              </p:ext>
            </p:extLst>
          </p:nvPr>
        </p:nvGraphicFramePr>
        <p:xfrm>
          <a:off x="6172200" y="1548960"/>
          <a:ext cx="5835316" cy="519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7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16171" y="0"/>
            <a:ext cx="4493483" cy="953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C" sz="33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OBJETIVOS</a:t>
            </a:r>
            <a:r>
              <a:rPr lang="es-EC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C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52292486"/>
              </p:ext>
            </p:extLst>
          </p:nvPr>
        </p:nvGraphicFramePr>
        <p:xfrm>
          <a:off x="336884" y="1439333"/>
          <a:ext cx="1143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886" y="2765091"/>
            <a:ext cx="5264511" cy="25747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Ecológica. </a:t>
            </a:r>
            <a:endParaRPr lang="es-EC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de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	Bosque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húmedo tropical (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-T). 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25,1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 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Precipitación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 mm/año 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Humedad relativa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Suelo   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Textura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variable, arenosos a arcillosos. </a:t>
            </a:r>
          </a:p>
          <a:p>
            <a:pPr marL="0" indent="0" algn="just">
              <a:buNone/>
            </a:pP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7886" y="620998"/>
            <a:ext cx="4981074" cy="1695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</a:t>
            </a:r>
            <a:r>
              <a:rPr lang="es-E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Política.</a:t>
            </a:r>
            <a:endParaRPr lang="es-EC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 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Esmeraldas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Quinindé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Malimpia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Recinto		San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7887" y="5001397"/>
            <a:ext cx="4407860" cy="149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 panose="020B0604020202020204" pitchFamily="34" charset="0"/>
              <a:buNone/>
            </a:pPr>
            <a:endPara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es-EC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geográfica.</a:t>
            </a:r>
          </a:p>
          <a:p>
            <a:pPr marL="36576" indent="0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Latitud:		676172,6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UTM</a:t>
            </a:r>
          </a:p>
          <a:p>
            <a:pPr marL="36576" indent="0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Longitud:	45181,2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UTM</a:t>
            </a:r>
          </a:p>
          <a:p>
            <a:pPr marL="36576" indent="0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Altitud: 		137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msnm </a:t>
            </a:r>
          </a:p>
          <a:p>
            <a:pPr marL="36576" indent="0">
              <a:buFont typeface="Arial" panose="020B0604020202020204" pitchFamily="34" charset="0"/>
              <a:buNone/>
            </a:pPr>
            <a:endPara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Font typeface="Arial" panose="020B0604020202020204" pitchFamily="34" charset="0"/>
              <a:buNone/>
            </a:pP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23889" y="36223"/>
            <a:ext cx="547829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7550727" y="3990110"/>
            <a:ext cx="124691" cy="124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5332398" y="1078198"/>
            <a:ext cx="6859602" cy="51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6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982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6444"/>
              </p:ext>
            </p:extLst>
          </p:nvPr>
        </p:nvGraphicFramePr>
        <p:xfrm>
          <a:off x="457200" y="1128739"/>
          <a:ext cx="10896600" cy="54561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107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EQUIPOS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INSUMOS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07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Navaja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injertar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tijera </a:t>
                      </a:r>
                      <a:r>
                        <a:rPr lang="es-E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Felco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#2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Bombas de aspersión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07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Fundas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plásticas transparentes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 de riego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Hormonagro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ANA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123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Letreros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Estufa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Fertilizantes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edáfico y foliar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07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 Dosificador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Medidor de pH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Plantas de cacao de 3,5 meses de edad  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07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Herramientas Menores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Varetas de cacao Nacional PMA12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107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 de oficina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Balanza Gramera y Analítica</a:t>
                      </a:r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C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 A COMPARAR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6086" y="1493798"/>
            <a:ext cx="6993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3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 a comparar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781526" y="1668314"/>
            <a:ext cx="4105674" cy="1865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de Diseño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</a:p>
          <a:p>
            <a:pPr algn="ctr"/>
            <a:r>
              <a:rPr lang="es-E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Bifactorial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x 2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612678" y="4398488"/>
            <a:ext cx="4443369" cy="701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Unidades Experimentales:  24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a la derecha con bandas 9"/>
          <p:cNvSpPr/>
          <p:nvPr/>
        </p:nvSpPr>
        <p:spPr>
          <a:xfrm rot="5400000">
            <a:off x="9621953" y="3723284"/>
            <a:ext cx="424814" cy="485511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redondeado 10"/>
          <p:cNvSpPr/>
          <p:nvPr/>
        </p:nvSpPr>
        <p:spPr>
          <a:xfrm>
            <a:off x="7665319" y="5302187"/>
            <a:ext cx="4338085" cy="461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Repeticiones: 3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339170" y="5965220"/>
            <a:ext cx="4716877" cy="6188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Funcional:  P.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5 %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560491"/>
              </p:ext>
            </p:extLst>
          </p:nvPr>
        </p:nvGraphicFramePr>
        <p:xfrm>
          <a:off x="346086" y="2256634"/>
          <a:ext cx="6993083" cy="43471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24829">
                  <a:extLst>
                    <a:ext uri="{9D8B030D-6E8A-4147-A177-3AD203B41FA5}">
                      <a16:colId xmlns:a16="http://schemas.microsoft.com/office/drawing/2014/main" xmlns="" val="2583692612"/>
                    </a:ext>
                  </a:extLst>
                </a:gridCol>
                <a:gridCol w="4168254">
                  <a:extLst>
                    <a:ext uri="{9D8B030D-6E8A-4147-A177-3AD203B41FA5}">
                      <a16:colId xmlns:a16="http://schemas.microsoft.com/office/drawing/2014/main" xmlns="" val="3470521744"/>
                    </a:ext>
                  </a:extLst>
                </a:gridCol>
              </a:tblGrid>
              <a:tr h="436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789402"/>
                  </a:ext>
                </a:extLst>
              </a:tr>
              <a:tr h="420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Luna nueva + Citoquininas (Cytokin)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5274288"/>
                  </a:ext>
                </a:extLst>
              </a:tr>
              <a:tr h="420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Luna nueva + Ácido naftalenacético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7432780"/>
                  </a:ext>
                </a:extLst>
              </a:tr>
              <a:tr h="542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Cuarto creciente + Citoquininas (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Cytokin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8213417"/>
                  </a:ext>
                </a:extLst>
              </a:tr>
              <a:tr h="526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Cuarto creciente + Ácido naftalenacético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987564"/>
                  </a:ext>
                </a:extLst>
              </a:tr>
              <a:tr h="436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Luna llena + Citoquininas (Cytokin)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5330763"/>
                  </a:ext>
                </a:extLst>
              </a:tr>
              <a:tr h="436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Luna llena + Ácido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naftalenacético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2511248"/>
                  </a:ext>
                </a:extLst>
              </a:tr>
              <a:tr h="542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Cuarto menguante + Citoquininas (Cytokin)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5295803"/>
                  </a:ext>
                </a:extLst>
              </a:tr>
              <a:tr h="542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Cuarto menguante + Ácido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naftalenacético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131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7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256" y="7040"/>
            <a:ext cx="6009755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CROQUIS DEL ENSAYO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99224" y="-14868"/>
            <a:ext cx="54571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ESQUEMA DE ANOVA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99224" y="1535331"/>
            <a:ext cx="3345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Esquema del análisis de varianza.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7" y="2613046"/>
            <a:ext cx="6049644" cy="295667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86256" y="1471212"/>
            <a:ext cx="6096000" cy="7745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</a:t>
            </a: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Croquis </a:t>
            </a:r>
            <a:r>
              <a:rPr lang="es-E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diseño de los tratamientos y sus observaciones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44042"/>
              </p:ext>
            </p:extLst>
          </p:nvPr>
        </p:nvGraphicFramePr>
        <p:xfrm>
          <a:off x="6499224" y="2613046"/>
          <a:ext cx="5257347" cy="3185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081">
                  <a:extLst>
                    <a:ext uri="{9D8B030D-6E8A-4147-A177-3AD203B41FA5}">
                      <a16:colId xmlns:a16="http://schemas.microsoft.com/office/drawing/2014/main" xmlns="" val="3812986794"/>
                    </a:ext>
                  </a:extLst>
                </a:gridCol>
                <a:gridCol w="3103266">
                  <a:extLst>
                    <a:ext uri="{9D8B030D-6E8A-4147-A177-3AD203B41FA5}">
                      <a16:colId xmlns:a16="http://schemas.microsoft.com/office/drawing/2014/main" xmlns="" val="3482847199"/>
                    </a:ext>
                  </a:extLst>
                </a:gridCol>
              </a:tblGrid>
              <a:tr h="716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variación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 Libertad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616912"/>
                  </a:ext>
                </a:extLst>
              </a:tr>
              <a:tr h="345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Fases lunares (F)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73150" algn="ctr"/>
                        </a:tabLs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2289"/>
                  </a:ext>
                </a:extLst>
              </a:tr>
              <a:tr h="716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Promotores de crecimiento (P)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73150" algn="ctr"/>
                        </a:tabLs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17693450"/>
                  </a:ext>
                </a:extLst>
              </a:tr>
              <a:tr h="345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Interacción F x P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73150" algn="ctr"/>
                        </a:tabLs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2006098"/>
                  </a:ext>
                </a:extLst>
              </a:tr>
              <a:tr h="716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experimental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4850554"/>
                  </a:ext>
                </a:extLst>
              </a:tr>
              <a:tr h="345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773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83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1383</TotalTime>
  <Words>2674</Words>
  <Application>Microsoft Office PowerPoint</Application>
  <PresentationFormat>Panorámica</PresentationFormat>
  <Paragraphs>706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MATERIALES</vt:lpstr>
      <vt:lpstr>TRATAMIENTOS A COMPARAR</vt:lpstr>
      <vt:lpstr>CROQUIS DEL ENSAYO</vt:lpstr>
      <vt:lpstr>VARIABLES A MEDIR</vt:lpstr>
      <vt:lpstr>Métodos específicos de manejo del experimento 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Costo /Beneficio </vt:lpstr>
      <vt:lpstr>CONCLUSIONES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Ing Patricio Vaca</cp:lastModifiedBy>
  <cp:revision>147</cp:revision>
  <dcterms:created xsi:type="dcterms:W3CDTF">2019-11-27T01:09:38Z</dcterms:created>
  <dcterms:modified xsi:type="dcterms:W3CDTF">2020-08-07T15:02:59Z</dcterms:modified>
</cp:coreProperties>
</file>