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40.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0.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41.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iagrams/data42.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2.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iagrams/data43.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3.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iagrams/data44.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5.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iagrams/data46.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49.xml" ContentType="application/vnd.ms-office.drawingml.diagramDrawing+xml"/>
  <Override PartName="/ppt/diagrams/data51.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0.xml" ContentType="application/vnd.ms-office.drawingml.diagramDrawing+xml"/>
  <Override PartName="/ppt/diagrams/data52.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1.xml" ContentType="application/vnd.ms-office.drawingml.diagramDrawing+xml"/>
  <Override PartName="/ppt/diagrams/data53.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2.xml" ContentType="application/vnd.ms-office.drawingml.diagramDrawing+xml"/>
  <Override PartName="/ppt/diagrams/data54.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3.xml" ContentType="application/vnd.ms-office.drawingml.diagramDrawing+xml"/>
  <Override PartName="/ppt/diagrams/data55.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4.xml" ContentType="application/vnd.ms-office.drawingml.diagramDrawing+xml"/>
  <Override PartName="/ppt/diagrams/data56.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5.xml" ContentType="application/vnd.ms-office.drawingml.diagramDrawing+xml"/>
  <Override PartName="/ppt/diagrams/data57.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diagrams/data5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ata7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48"/>
  </p:notesMasterIdLst>
  <p:sldIdLst>
    <p:sldId id="257" r:id="rId3"/>
    <p:sldId id="299" r:id="rId4"/>
    <p:sldId id="258" r:id="rId5"/>
    <p:sldId id="259" r:id="rId6"/>
    <p:sldId id="260" r:id="rId7"/>
    <p:sldId id="261" r:id="rId8"/>
    <p:sldId id="262" r:id="rId9"/>
    <p:sldId id="296" r:id="rId10"/>
    <p:sldId id="263" r:id="rId11"/>
    <p:sldId id="264" r:id="rId12"/>
    <p:sldId id="302" r:id="rId13"/>
    <p:sldId id="265" r:id="rId14"/>
    <p:sldId id="270" r:id="rId15"/>
    <p:sldId id="271" r:id="rId16"/>
    <p:sldId id="266" r:id="rId17"/>
    <p:sldId id="267" r:id="rId18"/>
    <p:sldId id="269" r:id="rId19"/>
    <p:sldId id="298" r:id="rId20"/>
    <p:sldId id="272" r:id="rId21"/>
    <p:sldId id="297" r:id="rId22"/>
    <p:sldId id="286" r:id="rId23"/>
    <p:sldId id="287" r:id="rId24"/>
    <p:sldId id="288" r:id="rId25"/>
    <p:sldId id="289" r:id="rId26"/>
    <p:sldId id="290" r:id="rId27"/>
    <p:sldId id="291" r:id="rId28"/>
    <p:sldId id="292" r:id="rId29"/>
    <p:sldId id="300" r:id="rId30"/>
    <p:sldId id="301" r:id="rId31"/>
    <p:sldId id="295" r:id="rId32"/>
    <p:sldId id="304" r:id="rId33"/>
    <p:sldId id="293" r:id="rId34"/>
    <p:sldId id="273" r:id="rId35"/>
    <p:sldId id="274" r:id="rId36"/>
    <p:sldId id="275" r:id="rId37"/>
    <p:sldId id="276" r:id="rId38"/>
    <p:sldId id="277" r:id="rId39"/>
    <p:sldId id="278" r:id="rId40"/>
    <p:sldId id="279" r:id="rId41"/>
    <p:sldId id="280" r:id="rId42"/>
    <p:sldId id="281" r:id="rId43"/>
    <p:sldId id="307" r:id="rId44"/>
    <p:sldId id="283" r:id="rId45"/>
    <p:sldId id="306" r:id="rId46"/>
    <p:sldId id="285" r:id="rId4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Esteban Bayas Freire" initials="JEBF" lastIdx="1" clrIdx="0">
    <p:extLst>
      <p:ext uri="{19B8F6BF-5375-455C-9EA6-DF929625EA0E}">
        <p15:presenceInfo xmlns:p15="http://schemas.microsoft.com/office/powerpoint/2012/main" userId="594b0223f6e8a3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792"/>
    <a:srgbClr val="FD8D77"/>
    <a:srgbClr val="FF5050"/>
    <a:srgbClr val="59E584"/>
    <a:srgbClr val="92EEAE"/>
    <a:srgbClr val="CFFFDC"/>
    <a:srgbClr val="A7EFA7"/>
    <a:srgbClr val="11E174"/>
    <a:srgbClr val="46DA58"/>
    <a:srgbClr val="7BE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27C77-414B-46E0-9620-4E06DC185930}" v="203" dt="2020-07-09T16:35:20.73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59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Esteban Bayas Freire" userId="594b0223f6e8a336" providerId="LiveId" clId="{9EC9A788-8509-4B12-8F67-C4AB4DE3BE42}"/>
    <pc:docChg chg="undo custSel addSld delSld modSld sldOrd">
      <pc:chgData name="Jorge Esteban Bayas Freire" userId="594b0223f6e8a336" providerId="LiveId" clId="{9EC9A788-8509-4B12-8F67-C4AB4DE3BE42}" dt="2020-07-10T03:40:52.853" v="1440" actId="1036"/>
      <pc:docMkLst>
        <pc:docMk/>
      </pc:docMkLst>
      <pc:sldChg chg="addSp delSp modSp mod">
        <pc:chgData name="Jorge Esteban Bayas Freire" userId="594b0223f6e8a336" providerId="LiveId" clId="{9EC9A788-8509-4B12-8F67-C4AB4DE3BE42}" dt="2020-07-08T21:11:47.649" v="237" actId="1076"/>
        <pc:sldMkLst>
          <pc:docMk/>
          <pc:sldMk cId="256391581" sldId="280"/>
        </pc:sldMkLst>
        <pc:spChg chg="add del">
          <ac:chgData name="Jorge Esteban Bayas Freire" userId="594b0223f6e8a336" providerId="LiveId" clId="{9EC9A788-8509-4B12-8F67-C4AB4DE3BE42}" dt="2020-07-08T21:09:42.933" v="213" actId="478"/>
          <ac:spMkLst>
            <pc:docMk/>
            <pc:sldMk cId="256391581" sldId="280"/>
            <ac:spMk id="3" creationId="{00000000-0000-0000-0000-000000000000}"/>
          </ac:spMkLst>
        </pc:spChg>
        <pc:graphicFrameChg chg="add del mod modGraphic">
          <ac:chgData name="Jorge Esteban Bayas Freire" userId="594b0223f6e8a336" providerId="LiveId" clId="{9EC9A788-8509-4B12-8F67-C4AB4DE3BE42}" dt="2020-07-08T20:59:47.206" v="74" actId="478"/>
          <ac:graphicFrameMkLst>
            <pc:docMk/>
            <pc:sldMk cId="256391581" sldId="280"/>
            <ac:graphicFrameMk id="2" creationId="{EA9A997B-FA21-4FFD-BA36-F3E501EA6B2B}"/>
          </ac:graphicFrameMkLst>
        </pc:graphicFrameChg>
        <pc:graphicFrameChg chg="add del mod">
          <ac:chgData name="Jorge Esteban Bayas Freire" userId="594b0223f6e8a336" providerId="LiveId" clId="{9EC9A788-8509-4B12-8F67-C4AB4DE3BE42}" dt="2020-07-08T21:11:47.649" v="237" actId="1076"/>
          <ac:graphicFrameMkLst>
            <pc:docMk/>
            <pc:sldMk cId="256391581" sldId="280"/>
            <ac:graphicFrameMk id="7" creationId="{3E38A5D7-C13C-4BC5-84F1-C09146FDB8F1}"/>
          </ac:graphicFrameMkLst>
        </pc:graphicFrameChg>
      </pc:sldChg>
      <pc:sldChg chg="addSp delSp modSp mod">
        <pc:chgData name="Jorge Esteban Bayas Freire" userId="594b0223f6e8a336" providerId="LiveId" clId="{9EC9A788-8509-4B12-8F67-C4AB4DE3BE42}" dt="2020-07-08T21:21:12.032" v="288" actId="1076"/>
        <pc:sldMkLst>
          <pc:docMk/>
          <pc:sldMk cId="423671669" sldId="281"/>
        </pc:sldMkLst>
        <pc:spChg chg="del">
          <ac:chgData name="Jorge Esteban Bayas Freire" userId="594b0223f6e8a336" providerId="LiveId" clId="{9EC9A788-8509-4B12-8F67-C4AB4DE3BE42}" dt="2020-07-08T21:21:05.153" v="287" actId="478"/>
          <ac:spMkLst>
            <pc:docMk/>
            <pc:sldMk cId="423671669" sldId="281"/>
            <ac:spMk id="8" creationId="{00000000-0000-0000-0000-000000000000}"/>
          </ac:spMkLst>
        </pc:spChg>
        <pc:graphicFrameChg chg="add del mod">
          <ac:chgData name="Jorge Esteban Bayas Freire" userId="594b0223f6e8a336" providerId="LiveId" clId="{9EC9A788-8509-4B12-8F67-C4AB4DE3BE42}" dt="2020-07-08T21:21:12.032" v="288" actId="1076"/>
          <ac:graphicFrameMkLst>
            <pc:docMk/>
            <pc:sldMk cId="423671669" sldId="281"/>
            <ac:graphicFrameMk id="7" creationId="{DA9719D0-1DE5-4DE0-A050-C3204A2A14B9}"/>
          </ac:graphicFrameMkLst>
        </pc:graphicFrameChg>
      </pc:sldChg>
      <pc:sldChg chg="del">
        <pc:chgData name="Jorge Esteban Bayas Freire" userId="594b0223f6e8a336" providerId="LiveId" clId="{9EC9A788-8509-4B12-8F67-C4AB4DE3BE42}" dt="2020-07-08T21:21:33.176" v="289" actId="47"/>
        <pc:sldMkLst>
          <pc:docMk/>
          <pc:sldMk cId="3565495227" sldId="282"/>
        </pc:sldMkLst>
      </pc:sldChg>
      <pc:sldChg chg="addSp delSp modSp mod addCm delCm modCm">
        <pc:chgData name="Jorge Esteban Bayas Freire" userId="594b0223f6e8a336" providerId="LiveId" clId="{9EC9A788-8509-4B12-8F67-C4AB4DE3BE42}" dt="2020-07-08T21:32:05.825" v="483" actId="208"/>
        <pc:sldMkLst>
          <pc:docMk/>
          <pc:sldMk cId="836402852" sldId="283"/>
        </pc:sldMkLst>
        <pc:spChg chg="del mod">
          <ac:chgData name="Jorge Esteban Bayas Freire" userId="594b0223f6e8a336" providerId="LiveId" clId="{9EC9A788-8509-4B12-8F67-C4AB4DE3BE42}" dt="2020-07-08T21:31:18.631" v="474" actId="478"/>
          <ac:spMkLst>
            <pc:docMk/>
            <pc:sldMk cId="836402852" sldId="283"/>
            <ac:spMk id="4" creationId="{00000000-0000-0000-0000-000000000000}"/>
          </ac:spMkLst>
        </pc:spChg>
        <pc:graphicFrameChg chg="add mod ord">
          <ac:chgData name="Jorge Esteban Bayas Freire" userId="594b0223f6e8a336" providerId="LiveId" clId="{9EC9A788-8509-4B12-8F67-C4AB4DE3BE42}" dt="2020-07-08T21:32:05.825" v="483" actId="208"/>
          <ac:graphicFrameMkLst>
            <pc:docMk/>
            <pc:sldMk cId="836402852" sldId="283"/>
            <ac:graphicFrameMk id="7" creationId="{9C769F65-2430-42C5-96CD-B3BD93962EBD}"/>
          </ac:graphicFrameMkLst>
        </pc:graphicFrameChg>
      </pc:sldChg>
      <pc:sldChg chg="del">
        <pc:chgData name="Jorge Esteban Bayas Freire" userId="594b0223f6e8a336" providerId="LiveId" clId="{9EC9A788-8509-4B12-8F67-C4AB4DE3BE42}" dt="2020-07-08T21:32:11.033" v="484" actId="47"/>
        <pc:sldMkLst>
          <pc:docMk/>
          <pc:sldMk cId="512586648" sldId="284"/>
        </pc:sldMkLst>
      </pc:sldChg>
      <pc:sldChg chg="modSp mod">
        <pc:chgData name="Jorge Esteban Bayas Freire" userId="594b0223f6e8a336" providerId="LiveId" clId="{9EC9A788-8509-4B12-8F67-C4AB4DE3BE42}" dt="2020-07-08T18:32:06.606" v="13" actId="1076"/>
        <pc:sldMkLst>
          <pc:docMk/>
          <pc:sldMk cId="1198356189" sldId="290"/>
        </pc:sldMkLst>
        <pc:picChg chg="mod">
          <ac:chgData name="Jorge Esteban Bayas Freire" userId="594b0223f6e8a336" providerId="LiveId" clId="{9EC9A788-8509-4B12-8F67-C4AB4DE3BE42}" dt="2020-07-08T18:32:06.606" v="13" actId="1076"/>
          <ac:picMkLst>
            <pc:docMk/>
            <pc:sldMk cId="1198356189" sldId="290"/>
            <ac:picMk id="11" creationId="{00000000-0000-0000-0000-000000000000}"/>
          </ac:picMkLst>
        </pc:picChg>
      </pc:sldChg>
      <pc:sldChg chg="modSp mod">
        <pc:chgData name="Jorge Esteban Bayas Freire" userId="594b0223f6e8a336" providerId="LiveId" clId="{9EC9A788-8509-4B12-8F67-C4AB4DE3BE42}" dt="2020-07-08T23:33:03.707" v="947" actId="1036"/>
        <pc:sldMkLst>
          <pc:docMk/>
          <pc:sldMk cId="1753783493" sldId="292"/>
        </pc:sldMkLst>
        <pc:picChg chg="mod">
          <ac:chgData name="Jorge Esteban Bayas Freire" userId="594b0223f6e8a336" providerId="LiveId" clId="{9EC9A788-8509-4B12-8F67-C4AB4DE3BE42}" dt="2020-07-08T16:39:59.914" v="4" actId="1035"/>
          <ac:picMkLst>
            <pc:docMk/>
            <pc:sldMk cId="1753783493" sldId="292"/>
            <ac:picMk id="15" creationId="{5A4D2D6E-F8A0-4C43-97E0-DA985B584A44}"/>
          </ac:picMkLst>
        </pc:picChg>
        <pc:picChg chg="mod">
          <ac:chgData name="Jorge Esteban Bayas Freire" userId="594b0223f6e8a336" providerId="LiveId" clId="{9EC9A788-8509-4B12-8F67-C4AB4DE3BE42}" dt="2020-07-08T23:33:03.707" v="947" actId="1036"/>
          <ac:picMkLst>
            <pc:docMk/>
            <pc:sldMk cId="1753783493" sldId="292"/>
            <ac:picMk id="16" creationId="{C470AC72-2D47-4223-820B-97A1103FC26F}"/>
          </ac:picMkLst>
        </pc:picChg>
        <pc:picChg chg="mod">
          <ac:chgData name="Jorge Esteban Bayas Freire" userId="594b0223f6e8a336" providerId="LiveId" clId="{9EC9A788-8509-4B12-8F67-C4AB4DE3BE42}" dt="2020-07-08T16:40:12.441" v="10" actId="14100"/>
          <ac:picMkLst>
            <pc:docMk/>
            <pc:sldMk cId="1753783493" sldId="292"/>
            <ac:picMk id="19" creationId="{025641A7-C0F1-4518-9DA3-5DD473880997}"/>
          </ac:picMkLst>
        </pc:picChg>
      </pc:sldChg>
      <pc:sldChg chg="delSp modSp mod">
        <pc:chgData name="Jorge Esteban Bayas Freire" userId="594b0223f6e8a336" providerId="LiveId" clId="{9EC9A788-8509-4B12-8F67-C4AB4DE3BE42}" dt="2020-07-09T03:32:56.561" v="1430" actId="1076"/>
        <pc:sldMkLst>
          <pc:docMk/>
          <pc:sldMk cId="1975967336" sldId="293"/>
        </pc:sldMkLst>
        <pc:spChg chg="mod">
          <ac:chgData name="Jorge Esteban Bayas Freire" userId="594b0223f6e8a336" providerId="LiveId" clId="{9EC9A788-8509-4B12-8F67-C4AB4DE3BE42}" dt="2020-07-09T03:32:08.594" v="1423" actId="1076"/>
          <ac:spMkLst>
            <pc:docMk/>
            <pc:sldMk cId="1975967336" sldId="293"/>
            <ac:spMk id="2" creationId="{00000000-0000-0000-0000-000000000000}"/>
          </ac:spMkLst>
        </pc:spChg>
        <pc:spChg chg="mod">
          <ac:chgData name="Jorge Esteban Bayas Freire" userId="594b0223f6e8a336" providerId="LiveId" clId="{9EC9A788-8509-4B12-8F67-C4AB4DE3BE42}" dt="2020-07-09T03:32:56.561" v="1430" actId="1076"/>
          <ac:spMkLst>
            <pc:docMk/>
            <pc:sldMk cId="1975967336" sldId="293"/>
            <ac:spMk id="11" creationId="{00000000-0000-0000-0000-000000000000}"/>
          </ac:spMkLst>
        </pc:spChg>
        <pc:spChg chg="del">
          <ac:chgData name="Jorge Esteban Bayas Freire" userId="594b0223f6e8a336" providerId="LiveId" clId="{9EC9A788-8509-4B12-8F67-C4AB4DE3BE42}" dt="2020-07-09T03:30:51.978" v="1408" actId="21"/>
          <ac:spMkLst>
            <pc:docMk/>
            <pc:sldMk cId="1975967336" sldId="293"/>
            <ac:spMk id="12" creationId="{F61AB7FD-50E1-4F5D-9C68-80262B31D27A}"/>
          </ac:spMkLst>
        </pc:spChg>
        <pc:picChg chg="del mod">
          <ac:chgData name="Jorge Esteban Bayas Freire" userId="594b0223f6e8a336" providerId="LiveId" clId="{9EC9A788-8509-4B12-8F67-C4AB4DE3BE42}" dt="2020-07-09T03:30:40.691" v="1403" actId="21"/>
          <ac:picMkLst>
            <pc:docMk/>
            <pc:sldMk cId="1975967336" sldId="293"/>
            <ac:picMk id="9" creationId="{4A45B15E-421E-4587-8E16-8810FB043281}"/>
          </ac:picMkLst>
        </pc:picChg>
        <pc:picChg chg="mod">
          <ac:chgData name="Jorge Esteban Bayas Freire" userId="594b0223f6e8a336" providerId="LiveId" clId="{9EC9A788-8509-4B12-8F67-C4AB4DE3BE42}" dt="2020-07-09T03:32:17.777" v="1428" actId="1076"/>
          <ac:picMkLst>
            <pc:docMk/>
            <pc:sldMk cId="1975967336" sldId="293"/>
            <ac:picMk id="18" creationId="{0CC1F573-F9B2-426B-BB63-5F14C8660598}"/>
          </ac:picMkLst>
        </pc:picChg>
        <pc:picChg chg="mod">
          <ac:chgData name="Jorge Esteban Bayas Freire" userId="594b0223f6e8a336" providerId="LiveId" clId="{9EC9A788-8509-4B12-8F67-C4AB4DE3BE42}" dt="2020-07-09T03:32:18.898" v="1429" actId="1076"/>
          <ac:picMkLst>
            <pc:docMk/>
            <pc:sldMk cId="1975967336" sldId="293"/>
            <ac:picMk id="19" creationId="{F44DF66E-633C-4826-ADED-40CBD852FFDC}"/>
          </ac:picMkLst>
        </pc:picChg>
      </pc:sldChg>
      <pc:sldChg chg="addSp delSp modSp mod ord">
        <pc:chgData name="Jorge Esteban Bayas Freire" userId="594b0223f6e8a336" providerId="LiveId" clId="{9EC9A788-8509-4B12-8F67-C4AB4DE3BE42}" dt="2020-07-09T03:30:22.544" v="1399"/>
        <pc:sldMkLst>
          <pc:docMk/>
          <pc:sldMk cId="1869124599" sldId="295"/>
        </pc:sldMkLst>
        <pc:spChg chg="del">
          <ac:chgData name="Jorge Esteban Bayas Freire" userId="594b0223f6e8a336" providerId="LiveId" clId="{9EC9A788-8509-4B12-8F67-C4AB4DE3BE42}" dt="2020-07-09T03:29:38.719" v="1389" actId="21"/>
          <ac:spMkLst>
            <pc:docMk/>
            <pc:sldMk cId="1869124599" sldId="295"/>
            <ac:spMk id="12" creationId="{8C304366-E612-4BD8-9639-48A9416FE6EE}"/>
          </ac:spMkLst>
        </pc:spChg>
        <pc:spChg chg="mod">
          <ac:chgData name="Jorge Esteban Bayas Freire" userId="594b0223f6e8a336" providerId="LiveId" clId="{9EC9A788-8509-4B12-8F67-C4AB4DE3BE42}" dt="2020-07-09T03:29:51.411" v="1393"/>
          <ac:spMkLst>
            <pc:docMk/>
            <pc:sldMk cId="1869124599" sldId="295"/>
            <ac:spMk id="18" creationId="{DCEAEA14-5A25-4743-9D77-D28CACB52FAF}"/>
          </ac:spMkLst>
        </pc:spChg>
        <pc:spChg chg="mod">
          <ac:chgData name="Jorge Esteban Bayas Freire" userId="594b0223f6e8a336" providerId="LiveId" clId="{9EC9A788-8509-4B12-8F67-C4AB4DE3BE42}" dt="2020-07-09T03:29:51.411" v="1393"/>
          <ac:spMkLst>
            <pc:docMk/>
            <pc:sldMk cId="1869124599" sldId="295"/>
            <ac:spMk id="19" creationId="{2C832330-9AEA-483E-A4EE-2E62B6425D2A}"/>
          </ac:spMkLst>
        </pc:spChg>
        <pc:spChg chg="mod">
          <ac:chgData name="Jorge Esteban Bayas Freire" userId="594b0223f6e8a336" providerId="LiveId" clId="{9EC9A788-8509-4B12-8F67-C4AB4DE3BE42}" dt="2020-07-09T03:29:51.411" v="1393"/>
          <ac:spMkLst>
            <pc:docMk/>
            <pc:sldMk cId="1869124599" sldId="295"/>
            <ac:spMk id="21" creationId="{6BE98959-CF20-4E96-B7DB-4AC1488F2F7E}"/>
          </ac:spMkLst>
        </pc:spChg>
        <pc:spChg chg="mod">
          <ac:chgData name="Jorge Esteban Bayas Freire" userId="594b0223f6e8a336" providerId="LiveId" clId="{9EC9A788-8509-4B12-8F67-C4AB4DE3BE42}" dt="2020-07-09T03:29:51.411" v="1393"/>
          <ac:spMkLst>
            <pc:docMk/>
            <pc:sldMk cId="1869124599" sldId="295"/>
            <ac:spMk id="22" creationId="{33F9DA5E-CD44-4DF8-95F2-311AC3D103AB}"/>
          </ac:spMkLst>
        </pc:spChg>
        <pc:spChg chg="mod">
          <ac:chgData name="Jorge Esteban Bayas Freire" userId="594b0223f6e8a336" providerId="LiveId" clId="{9EC9A788-8509-4B12-8F67-C4AB4DE3BE42}" dt="2020-07-09T03:29:51.411" v="1393"/>
          <ac:spMkLst>
            <pc:docMk/>
            <pc:sldMk cId="1869124599" sldId="295"/>
            <ac:spMk id="24" creationId="{1753D6CA-BEB6-4B73-A112-559239521DB6}"/>
          </ac:spMkLst>
        </pc:spChg>
        <pc:spChg chg="mod">
          <ac:chgData name="Jorge Esteban Bayas Freire" userId="594b0223f6e8a336" providerId="LiveId" clId="{9EC9A788-8509-4B12-8F67-C4AB4DE3BE42}" dt="2020-07-09T03:29:51.411" v="1393"/>
          <ac:spMkLst>
            <pc:docMk/>
            <pc:sldMk cId="1869124599" sldId="295"/>
            <ac:spMk id="25" creationId="{E387BC9E-A2FA-4B95-8EF0-8C09047EB197}"/>
          </ac:spMkLst>
        </pc:spChg>
        <pc:spChg chg="mod">
          <ac:chgData name="Jorge Esteban Bayas Freire" userId="594b0223f6e8a336" providerId="LiveId" clId="{9EC9A788-8509-4B12-8F67-C4AB4DE3BE42}" dt="2020-07-09T03:29:51.411" v="1393"/>
          <ac:spMkLst>
            <pc:docMk/>
            <pc:sldMk cId="1869124599" sldId="295"/>
            <ac:spMk id="27" creationId="{86FE773C-E270-41B8-8848-DDE4231249C8}"/>
          </ac:spMkLst>
        </pc:spChg>
        <pc:spChg chg="mod">
          <ac:chgData name="Jorge Esteban Bayas Freire" userId="594b0223f6e8a336" providerId="LiveId" clId="{9EC9A788-8509-4B12-8F67-C4AB4DE3BE42}" dt="2020-07-09T03:29:51.411" v="1393"/>
          <ac:spMkLst>
            <pc:docMk/>
            <pc:sldMk cId="1869124599" sldId="295"/>
            <ac:spMk id="28" creationId="{B88281FD-EF5D-4098-935C-C5A1ED5E5AD0}"/>
          </ac:spMkLst>
        </pc:spChg>
        <pc:grpChg chg="add mod">
          <ac:chgData name="Jorge Esteban Bayas Freire" userId="594b0223f6e8a336" providerId="LiveId" clId="{9EC9A788-8509-4B12-8F67-C4AB4DE3BE42}" dt="2020-07-09T03:30:07.818" v="1396" actId="1076"/>
          <ac:grpSpMkLst>
            <pc:docMk/>
            <pc:sldMk cId="1869124599" sldId="295"/>
            <ac:grpSpMk id="17" creationId="{C49BA782-0CD8-4DA4-A3D0-026E1DDC1AF3}"/>
          </ac:grpSpMkLst>
        </pc:grpChg>
        <pc:grpChg chg="add mod">
          <ac:chgData name="Jorge Esteban Bayas Freire" userId="594b0223f6e8a336" providerId="LiveId" clId="{9EC9A788-8509-4B12-8F67-C4AB4DE3BE42}" dt="2020-07-09T03:30:07.818" v="1396" actId="1076"/>
          <ac:grpSpMkLst>
            <pc:docMk/>
            <pc:sldMk cId="1869124599" sldId="295"/>
            <ac:grpSpMk id="20" creationId="{72EB50EB-381D-4EDB-8DC2-C5E545BB9AB9}"/>
          </ac:grpSpMkLst>
        </pc:grpChg>
        <pc:grpChg chg="add mod">
          <ac:chgData name="Jorge Esteban Bayas Freire" userId="594b0223f6e8a336" providerId="LiveId" clId="{9EC9A788-8509-4B12-8F67-C4AB4DE3BE42}" dt="2020-07-09T03:30:18.194" v="1397" actId="1076"/>
          <ac:grpSpMkLst>
            <pc:docMk/>
            <pc:sldMk cId="1869124599" sldId="295"/>
            <ac:grpSpMk id="23" creationId="{04587C4F-74E5-4F90-8EBA-54EBE3A31974}"/>
          </ac:grpSpMkLst>
        </pc:grpChg>
        <pc:grpChg chg="add mod">
          <ac:chgData name="Jorge Esteban Bayas Freire" userId="594b0223f6e8a336" providerId="LiveId" clId="{9EC9A788-8509-4B12-8F67-C4AB4DE3BE42}" dt="2020-07-09T03:30:18.194" v="1397" actId="1076"/>
          <ac:grpSpMkLst>
            <pc:docMk/>
            <pc:sldMk cId="1869124599" sldId="295"/>
            <ac:grpSpMk id="26" creationId="{A74B306F-D87D-4B82-9E9D-70F7C763F85F}"/>
          </ac:grpSpMkLst>
        </pc:grpChg>
        <pc:picChg chg="del">
          <ac:chgData name="Jorge Esteban Bayas Freire" userId="594b0223f6e8a336" providerId="LiveId" clId="{9EC9A788-8509-4B12-8F67-C4AB4DE3BE42}" dt="2020-07-09T03:29:38.719" v="1389" actId="21"/>
          <ac:picMkLst>
            <pc:docMk/>
            <pc:sldMk cId="1869124599" sldId="295"/>
            <ac:picMk id="6" creationId="{A00D35CF-CD0F-427B-B093-CF8DBF9A7DF7}"/>
          </ac:picMkLst>
        </pc:picChg>
      </pc:sldChg>
      <pc:sldChg chg="modSp mod">
        <pc:chgData name="Jorge Esteban Bayas Freire" userId="594b0223f6e8a336" providerId="LiveId" clId="{9EC9A788-8509-4B12-8F67-C4AB4DE3BE42}" dt="2020-07-08T21:14:48.594" v="246"/>
        <pc:sldMkLst>
          <pc:docMk/>
          <pc:sldMk cId="2570534295" sldId="300"/>
        </pc:sldMkLst>
        <pc:spChg chg="mod">
          <ac:chgData name="Jorge Esteban Bayas Freire" userId="594b0223f6e8a336" providerId="LiveId" clId="{9EC9A788-8509-4B12-8F67-C4AB4DE3BE42}" dt="2020-07-08T21:14:48.594" v="246"/>
          <ac:spMkLst>
            <pc:docMk/>
            <pc:sldMk cId="2570534295" sldId="300"/>
            <ac:spMk id="5" creationId="{00000000-0000-0000-0000-000000000000}"/>
          </ac:spMkLst>
        </pc:spChg>
        <pc:graphicFrameChg chg="mod">
          <ac:chgData name="Jorge Esteban Bayas Freire" userId="594b0223f6e8a336" providerId="LiveId" clId="{9EC9A788-8509-4B12-8F67-C4AB4DE3BE42}" dt="2020-07-08T18:43:13.603" v="59" actId="20577"/>
          <ac:graphicFrameMkLst>
            <pc:docMk/>
            <pc:sldMk cId="2570534295" sldId="300"/>
            <ac:graphicFrameMk id="10" creationId="{00000000-0000-0000-0000-000000000000}"/>
          </ac:graphicFrameMkLst>
        </pc:graphicFrameChg>
        <pc:picChg chg="mod">
          <ac:chgData name="Jorge Esteban Bayas Freire" userId="594b0223f6e8a336" providerId="LiveId" clId="{9EC9A788-8509-4B12-8F67-C4AB4DE3BE42}" dt="2020-07-08T18:32:11.927" v="14" actId="1076"/>
          <ac:picMkLst>
            <pc:docMk/>
            <pc:sldMk cId="2570534295" sldId="300"/>
            <ac:picMk id="4" creationId="{00000000-0000-0000-0000-000000000000}"/>
          </ac:picMkLst>
        </pc:picChg>
      </pc:sldChg>
      <pc:sldChg chg="addSp delSp modSp mod">
        <pc:chgData name="Jorge Esteban Bayas Freire" userId="594b0223f6e8a336" providerId="LiveId" clId="{9EC9A788-8509-4B12-8F67-C4AB4DE3BE42}" dt="2020-07-10T03:40:52.853" v="1440" actId="1036"/>
        <pc:sldMkLst>
          <pc:docMk/>
          <pc:sldMk cId="698360192" sldId="301"/>
        </pc:sldMkLst>
        <pc:spChg chg="del mod">
          <ac:chgData name="Jorge Esteban Bayas Freire" userId="594b0223f6e8a336" providerId="LiveId" clId="{9EC9A788-8509-4B12-8F67-C4AB4DE3BE42}" dt="2020-07-08T21:14:14.290" v="244" actId="478"/>
          <ac:spMkLst>
            <pc:docMk/>
            <pc:sldMk cId="698360192" sldId="301"/>
            <ac:spMk id="3" creationId="{00000000-0000-0000-0000-000000000000}"/>
          </ac:spMkLst>
        </pc:spChg>
        <pc:spChg chg="mod">
          <ac:chgData name="Jorge Esteban Bayas Freire" userId="594b0223f6e8a336" providerId="LiveId" clId="{9EC9A788-8509-4B12-8F67-C4AB4DE3BE42}" dt="2020-07-08T21:14:51.808" v="247"/>
          <ac:spMkLst>
            <pc:docMk/>
            <pc:sldMk cId="698360192" sldId="301"/>
            <ac:spMk id="6" creationId="{00000000-0000-0000-0000-000000000000}"/>
          </ac:spMkLst>
        </pc:spChg>
        <pc:spChg chg="add del mod">
          <ac:chgData name="Jorge Esteban Bayas Freire" userId="594b0223f6e8a336" providerId="LiveId" clId="{9EC9A788-8509-4B12-8F67-C4AB4DE3BE42}" dt="2020-07-08T23:08:02.437" v="699" actId="478"/>
          <ac:spMkLst>
            <pc:docMk/>
            <pc:sldMk cId="698360192" sldId="301"/>
            <ac:spMk id="7" creationId="{E3E05CE4-8418-42F5-A5E9-CCB3FAAFB2B3}"/>
          </ac:spMkLst>
        </pc:spChg>
        <pc:graphicFrameChg chg="add mod modGraphic">
          <ac:chgData name="Jorge Esteban Bayas Freire" userId="594b0223f6e8a336" providerId="LiveId" clId="{9EC9A788-8509-4B12-8F67-C4AB4DE3BE42}" dt="2020-07-10T03:40:52.853" v="1440" actId="1036"/>
          <ac:graphicFrameMkLst>
            <pc:docMk/>
            <pc:sldMk cId="698360192" sldId="301"/>
            <ac:graphicFrameMk id="8" creationId="{B5E9E6C1-9588-4D2F-9830-F443577748DC}"/>
          </ac:graphicFrameMkLst>
        </pc:graphicFrameChg>
        <pc:graphicFrameChg chg="del">
          <ac:chgData name="Jorge Esteban Bayas Freire" userId="594b0223f6e8a336" providerId="LiveId" clId="{9EC9A788-8509-4B12-8F67-C4AB4DE3BE42}" dt="2020-07-08T21:14:10.698" v="240" actId="478"/>
          <ac:graphicFrameMkLst>
            <pc:docMk/>
            <pc:sldMk cId="698360192" sldId="301"/>
            <ac:graphicFrameMk id="21" creationId="{00000000-0000-0000-0000-000000000000}"/>
          </ac:graphicFrameMkLst>
        </pc:graphicFrameChg>
        <pc:graphicFrameChg chg="del">
          <ac:chgData name="Jorge Esteban Bayas Freire" userId="594b0223f6e8a336" providerId="LiveId" clId="{9EC9A788-8509-4B12-8F67-C4AB4DE3BE42}" dt="2020-07-08T21:14:08.949" v="239" actId="478"/>
          <ac:graphicFrameMkLst>
            <pc:docMk/>
            <pc:sldMk cId="698360192" sldId="301"/>
            <ac:graphicFrameMk id="23" creationId="{00000000-0000-0000-0000-000000000000}"/>
          </ac:graphicFrameMkLst>
        </pc:graphicFrameChg>
        <pc:graphicFrameChg chg="del">
          <ac:chgData name="Jorge Esteban Bayas Freire" userId="594b0223f6e8a336" providerId="LiveId" clId="{9EC9A788-8509-4B12-8F67-C4AB4DE3BE42}" dt="2020-07-08T21:14:11.259" v="241" actId="478"/>
          <ac:graphicFrameMkLst>
            <pc:docMk/>
            <pc:sldMk cId="698360192" sldId="301"/>
            <ac:graphicFrameMk id="25" creationId="{00000000-0000-0000-0000-000000000000}"/>
          </ac:graphicFrameMkLst>
        </pc:graphicFrameChg>
        <pc:graphicFrameChg chg="del">
          <ac:chgData name="Jorge Esteban Bayas Freire" userId="594b0223f6e8a336" providerId="LiveId" clId="{9EC9A788-8509-4B12-8F67-C4AB4DE3BE42}" dt="2020-07-08T21:14:11.758" v="242" actId="478"/>
          <ac:graphicFrameMkLst>
            <pc:docMk/>
            <pc:sldMk cId="698360192" sldId="301"/>
            <ac:graphicFrameMk id="27" creationId="{00000000-0000-0000-0000-000000000000}"/>
          </ac:graphicFrameMkLst>
        </pc:graphicFrameChg>
        <pc:picChg chg="mod">
          <ac:chgData name="Jorge Esteban Bayas Freire" userId="594b0223f6e8a336" providerId="LiveId" clId="{9EC9A788-8509-4B12-8F67-C4AB4DE3BE42}" dt="2020-07-08T18:32:20.578" v="15" actId="1076"/>
          <ac:picMkLst>
            <pc:docMk/>
            <pc:sldMk cId="698360192" sldId="301"/>
            <ac:picMk id="4" creationId="{00000000-0000-0000-0000-000000000000}"/>
          </ac:picMkLst>
        </pc:picChg>
      </pc:sldChg>
      <pc:sldChg chg="del">
        <pc:chgData name="Jorge Esteban Bayas Freire" userId="594b0223f6e8a336" providerId="LiveId" clId="{9EC9A788-8509-4B12-8F67-C4AB4DE3BE42}" dt="2020-07-08T21:13:40.308" v="238" actId="2696"/>
        <pc:sldMkLst>
          <pc:docMk/>
          <pc:sldMk cId="1183312471" sldId="302"/>
        </pc:sldMkLst>
      </pc:sldChg>
      <pc:sldChg chg="modSp add mod">
        <pc:chgData name="Jorge Esteban Bayas Freire" userId="594b0223f6e8a336" providerId="LiveId" clId="{9EC9A788-8509-4B12-8F67-C4AB4DE3BE42}" dt="2020-07-09T03:05:45.351" v="949"/>
        <pc:sldMkLst>
          <pc:docMk/>
          <pc:sldMk cId="2906072537" sldId="303"/>
        </pc:sldMkLst>
        <pc:spChg chg="mod">
          <ac:chgData name="Jorge Esteban Bayas Freire" userId="594b0223f6e8a336" providerId="LiveId" clId="{9EC9A788-8509-4B12-8F67-C4AB4DE3BE42}" dt="2020-07-09T03:05:45.351" v="949"/>
          <ac:spMkLst>
            <pc:docMk/>
            <pc:sldMk cId="2906072537" sldId="303"/>
            <ac:spMk id="5" creationId="{00000000-0000-0000-0000-000000000000}"/>
          </ac:spMkLst>
        </pc:spChg>
      </pc:sldChg>
      <pc:sldChg chg="addSp delSp modSp add mod">
        <pc:chgData name="Jorge Esteban Bayas Freire" userId="594b0223f6e8a336" providerId="LiveId" clId="{9EC9A788-8509-4B12-8F67-C4AB4DE3BE42}" dt="2020-07-09T03:31:26.690" v="1422" actId="1076"/>
        <pc:sldMkLst>
          <pc:docMk/>
          <pc:sldMk cId="3309488097" sldId="304"/>
        </pc:sldMkLst>
        <pc:spChg chg="add mod">
          <ac:chgData name="Jorge Esteban Bayas Freire" userId="594b0223f6e8a336" providerId="LiveId" clId="{9EC9A788-8509-4B12-8F67-C4AB4DE3BE42}" dt="2020-07-09T03:26:42.998" v="1337"/>
          <ac:spMkLst>
            <pc:docMk/>
            <pc:sldMk cId="3309488097" sldId="304"/>
            <ac:spMk id="10" creationId="{67FDC3FB-4720-43F1-8454-2811A3B60E72}"/>
          </ac:spMkLst>
        </pc:spChg>
        <pc:spChg chg="add mod">
          <ac:chgData name="Jorge Esteban Bayas Freire" userId="594b0223f6e8a336" providerId="LiveId" clId="{9EC9A788-8509-4B12-8F67-C4AB4DE3BE42}" dt="2020-07-09T03:27:13.734" v="1348" actId="123"/>
          <ac:spMkLst>
            <pc:docMk/>
            <pc:sldMk cId="3309488097" sldId="304"/>
            <ac:spMk id="11" creationId="{55F737CF-0408-480B-B802-C73EF531E552}"/>
          </ac:spMkLst>
        </pc:spChg>
        <pc:spChg chg="add mod">
          <ac:chgData name="Jorge Esteban Bayas Freire" userId="594b0223f6e8a336" providerId="LiveId" clId="{9EC9A788-8509-4B12-8F67-C4AB4DE3BE42}" dt="2020-07-09T03:26:42.998" v="1337"/>
          <ac:spMkLst>
            <pc:docMk/>
            <pc:sldMk cId="3309488097" sldId="304"/>
            <ac:spMk id="12" creationId="{E936F661-E923-4CEF-B67A-71D9CEF915B1}"/>
          </ac:spMkLst>
        </pc:spChg>
        <pc:spChg chg="add mod">
          <ac:chgData name="Jorge Esteban Bayas Freire" userId="594b0223f6e8a336" providerId="LiveId" clId="{9EC9A788-8509-4B12-8F67-C4AB4DE3BE42}" dt="2020-07-09T03:27:21.524" v="1356" actId="404"/>
          <ac:spMkLst>
            <pc:docMk/>
            <pc:sldMk cId="3309488097" sldId="304"/>
            <ac:spMk id="13" creationId="{FA681CA3-DE5F-485B-97AE-EF2544DD2112}"/>
          </ac:spMkLst>
        </pc:spChg>
        <pc:spChg chg="add mod">
          <ac:chgData name="Jorge Esteban Bayas Freire" userId="594b0223f6e8a336" providerId="LiveId" clId="{9EC9A788-8509-4B12-8F67-C4AB4DE3BE42}" dt="2020-07-09T03:26:51.496" v="1340"/>
          <ac:spMkLst>
            <pc:docMk/>
            <pc:sldMk cId="3309488097" sldId="304"/>
            <ac:spMk id="16" creationId="{13161DDF-1CE8-414F-A405-DA9B4700D84E}"/>
          </ac:spMkLst>
        </pc:spChg>
        <pc:spChg chg="add mod">
          <ac:chgData name="Jorge Esteban Bayas Freire" userId="594b0223f6e8a336" providerId="LiveId" clId="{9EC9A788-8509-4B12-8F67-C4AB4DE3BE42}" dt="2020-07-09T03:28:01.050" v="1374" actId="14100"/>
          <ac:spMkLst>
            <pc:docMk/>
            <pc:sldMk cId="3309488097" sldId="304"/>
            <ac:spMk id="17" creationId="{80FFAA53-372F-4AE5-ADFD-FF7AD944A779}"/>
          </ac:spMkLst>
        </pc:spChg>
        <pc:spChg chg="add mod">
          <ac:chgData name="Jorge Esteban Bayas Freire" userId="594b0223f6e8a336" providerId="LiveId" clId="{9EC9A788-8509-4B12-8F67-C4AB4DE3BE42}" dt="2020-07-09T03:26:51.496" v="1340"/>
          <ac:spMkLst>
            <pc:docMk/>
            <pc:sldMk cId="3309488097" sldId="304"/>
            <ac:spMk id="18" creationId="{679FA483-31A2-4CE7-A101-AE700DC9D777}"/>
          </ac:spMkLst>
        </pc:spChg>
        <pc:spChg chg="add mod">
          <ac:chgData name="Jorge Esteban Bayas Freire" userId="594b0223f6e8a336" providerId="LiveId" clId="{9EC9A788-8509-4B12-8F67-C4AB4DE3BE42}" dt="2020-07-09T03:27:26.115" v="1360" actId="404"/>
          <ac:spMkLst>
            <pc:docMk/>
            <pc:sldMk cId="3309488097" sldId="304"/>
            <ac:spMk id="19" creationId="{E6C47176-E416-4F07-ADAA-5A14FE864E04}"/>
          </ac:spMkLst>
        </pc:spChg>
        <pc:spChg chg="add mod">
          <ac:chgData name="Jorge Esteban Bayas Freire" userId="594b0223f6e8a336" providerId="LiveId" clId="{9EC9A788-8509-4B12-8F67-C4AB4DE3BE42}" dt="2020-07-09T03:31:05.018" v="1413" actId="1076"/>
          <ac:spMkLst>
            <pc:docMk/>
            <pc:sldMk cId="3309488097" sldId="304"/>
            <ac:spMk id="22" creationId="{BA31FBAF-CBA1-4DF2-9B6F-7F688A8D1BAD}"/>
          </ac:spMkLst>
        </pc:spChg>
        <pc:spChg chg="add mod">
          <ac:chgData name="Jorge Esteban Bayas Freire" userId="594b0223f6e8a336" providerId="LiveId" clId="{9EC9A788-8509-4B12-8F67-C4AB4DE3BE42}" dt="2020-07-09T03:31:24.378" v="1421" actId="1076"/>
          <ac:spMkLst>
            <pc:docMk/>
            <pc:sldMk cId="3309488097" sldId="304"/>
            <ac:spMk id="24" creationId="{BF4039B5-DD35-4DF7-9443-B03EAFD7E787}"/>
          </ac:spMkLst>
        </pc:spChg>
        <pc:grpChg chg="add del mod">
          <ac:chgData name="Jorge Esteban Bayas Freire" userId="594b0223f6e8a336" providerId="LiveId" clId="{9EC9A788-8509-4B12-8F67-C4AB4DE3BE42}" dt="2020-07-09T03:29:49.575" v="1392" actId="21"/>
          <ac:grpSpMkLst>
            <pc:docMk/>
            <pc:sldMk cId="3309488097" sldId="304"/>
            <ac:grpSpMk id="7" creationId="{2EBC9649-4B9E-40D3-B4EE-2B297975FF12}"/>
          </ac:grpSpMkLst>
        </pc:grpChg>
        <pc:grpChg chg="add del mod">
          <ac:chgData name="Jorge Esteban Bayas Freire" userId="594b0223f6e8a336" providerId="LiveId" clId="{9EC9A788-8509-4B12-8F67-C4AB4DE3BE42}" dt="2020-07-09T03:29:49.575" v="1392" actId="21"/>
          <ac:grpSpMkLst>
            <pc:docMk/>
            <pc:sldMk cId="3309488097" sldId="304"/>
            <ac:grpSpMk id="9" creationId="{B8E95D71-E937-4BC8-81CD-8F49556FDC31}"/>
          </ac:grpSpMkLst>
        </pc:grpChg>
        <pc:grpChg chg="add del mod">
          <ac:chgData name="Jorge Esteban Bayas Freire" userId="594b0223f6e8a336" providerId="LiveId" clId="{9EC9A788-8509-4B12-8F67-C4AB4DE3BE42}" dt="2020-07-09T03:29:49.575" v="1392" actId="21"/>
          <ac:grpSpMkLst>
            <pc:docMk/>
            <pc:sldMk cId="3309488097" sldId="304"/>
            <ac:grpSpMk id="14" creationId="{10911348-081E-448D-B09F-FDDE1469E691}"/>
          </ac:grpSpMkLst>
        </pc:grpChg>
        <pc:grpChg chg="add del mod">
          <ac:chgData name="Jorge Esteban Bayas Freire" userId="594b0223f6e8a336" providerId="LiveId" clId="{9EC9A788-8509-4B12-8F67-C4AB4DE3BE42}" dt="2020-07-09T03:29:49.575" v="1392" actId="21"/>
          <ac:grpSpMkLst>
            <pc:docMk/>
            <pc:sldMk cId="3309488097" sldId="304"/>
            <ac:grpSpMk id="15" creationId="{D32DFD1D-01AD-41F8-9DE1-D9EE41D1E974}"/>
          </ac:grpSpMkLst>
        </pc:grpChg>
        <pc:graphicFrameChg chg="add del mod modGraphic">
          <ac:chgData name="Jorge Esteban Bayas Freire" userId="594b0223f6e8a336" providerId="LiveId" clId="{9EC9A788-8509-4B12-8F67-C4AB4DE3BE42}" dt="2020-07-09T03:26:53.754" v="1341" actId="478"/>
          <ac:graphicFrameMkLst>
            <pc:docMk/>
            <pc:sldMk cId="3309488097" sldId="304"/>
            <ac:graphicFrameMk id="2" creationId="{1F95232A-5893-4D48-99BD-42E42F0347CB}"/>
          </ac:graphicFrameMkLst>
        </pc:graphicFrameChg>
        <pc:graphicFrameChg chg="del">
          <ac:chgData name="Jorge Esteban Bayas Freire" userId="594b0223f6e8a336" providerId="LiveId" clId="{9EC9A788-8509-4B12-8F67-C4AB4DE3BE42}" dt="2020-07-09T03:08:22.744" v="951" actId="478"/>
          <ac:graphicFrameMkLst>
            <pc:docMk/>
            <pc:sldMk cId="3309488097" sldId="304"/>
            <ac:graphicFrameMk id="8" creationId="{B5E9E6C1-9588-4D2F-9830-F443577748DC}"/>
          </ac:graphicFrameMkLst>
        </pc:graphicFrameChg>
        <pc:picChg chg="add mod">
          <ac:chgData name="Jorge Esteban Bayas Freire" userId="594b0223f6e8a336" providerId="LiveId" clId="{9EC9A788-8509-4B12-8F67-C4AB4DE3BE42}" dt="2020-07-09T03:31:22.122" v="1420" actId="1076"/>
          <ac:picMkLst>
            <pc:docMk/>
            <pc:sldMk cId="3309488097" sldId="304"/>
            <ac:picMk id="20" creationId="{58315F6E-9179-4762-88FD-FE3B44DFC434}"/>
          </ac:picMkLst>
        </pc:picChg>
        <pc:picChg chg="add mod">
          <ac:chgData name="Jorge Esteban Bayas Freire" userId="594b0223f6e8a336" providerId="LiveId" clId="{9EC9A788-8509-4B12-8F67-C4AB4DE3BE42}" dt="2020-07-09T03:31:19.555" v="1418" actId="1076"/>
          <ac:picMkLst>
            <pc:docMk/>
            <pc:sldMk cId="3309488097" sldId="304"/>
            <ac:picMk id="21" creationId="{A0396790-67DB-4CCB-B3A4-988B5A9DB58A}"/>
          </ac:picMkLst>
        </pc:picChg>
        <pc:picChg chg="add mod">
          <ac:chgData name="Jorge Esteban Bayas Freire" userId="594b0223f6e8a336" providerId="LiveId" clId="{9EC9A788-8509-4B12-8F67-C4AB4DE3BE42}" dt="2020-07-09T03:31:26.690" v="1422" actId="1076"/>
          <ac:picMkLst>
            <pc:docMk/>
            <pc:sldMk cId="3309488097" sldId="304"/>
            <ac:picMk id="23" creationId="{E949C6A9-517D-45B1-885F-76CD41DF9E69}"/>
          </ac:picMkLst>
        </pc:picChg>
      </pc:sldChg>
    </pc:docChg>
  </pc:docChgLst>
  <pc:docChgLst>
    <pc:chgData name="Alina Villalba" userId="9f7e156fadf753ac" providerId="Windows Live" clId="Web-{7AA27C77-414B-46E0-9620-4E06DC185930}"/>
    <pc:docChg chg="addSld modSld">
      <pc:chgData name="Alina Villalba" userId="9f7e156fadf753ac" providerId="Windows Live" clId="Web-{7AA27C77-414B-46E0-9620-4E06DC185930}" dt="2020-07-09T16:35:20.422" v="208" actId="20577"/>
      <pc:docMkLst>
        <pc:docMk/>
      </pc:docMkLst>
      <pc:sldChg chg="modSp">
        <pc:chgData name="Alina Villalba" userId="9f7e156fadf753ac" providerId="Windows Live" clId="Web-{7AA27C77-414B-46E0-9620-4E06DC185930}" dt="2020-07-09T16:35:20.422" v="208" actId="20577"/>
        <pc:sldMkLst>
          <pc:docMk/>
          <pc:sldMk cId="836402852" sldId="283"/>
        </pc:sldMkLst>
        <pc:graphicFrameChg chg="modGraphic">
          <ac:chgData name="Alina Villalba" userId="9f7e156fadf753ac" providerId="Windows Live" clId="Web-{7AA27C77-414B-46E0-9620-4E06DC185930}" dt="2020-07-09T16:35:20.422" v="208" actId="20577"/>
          <ac:graphicFrameMkLst>
            <pc:docMk/>
            <pc:sldMk cId="836402852" sldId="283"/>
            <ac:graphicFrameMk id="7" creationId="{9C769F65-2430-42C5-96CD-B3BD93962EBD}"/>
          </ac:graphicFrameMkLst>
        </pc:graphicFrameChg>
      </pc:sldChg>
      <pc:sldChg chg="modSp add replId">
        <pc:chgData name="Alina Villalba" userId="9f7e156fadf753ac" providerId="Windows Live" clId="Web-{7AA27C77-414B-46E0-9620-4E06DC185930}" dt="2020-07-09T16:35:12.860" v="206" actId="20577"/>
        <pc:sldMkLst>
          <pc:docMk/>
          <pc:sldMk cId="1783193173" sldId="305"/>
        </pc:sldMkLst>
        <pc:graphicFrameChg chg="mod modGraphic">
          <ac:chgData name="Alina Villalba" userId="9f7e156fadf753ac" providerId="Windows Live" clId="Web-{7AA27C77-414B-46E0-9620-4E06DC185930}" dt="2020-07-09T16:35:12.860" v="206" actId="20577"/>
          <ac:graphicFrameMkLst>
            <pc:docMk/>
            <pc:sldMk cId="1783193173" sldId="305"/>
            <ac:graphicFrameMk id="7" creationId="{9C769F65-2430-42C5-96CD-B3BD93962EBD}"/>
          </ac:graphicFrameMkLst>
        </pc:graphicFrameChg>
      </pc:sldChg>
    </pc:docChg>
  </pc:docChgLst>
  <pc:docChgLst>
    <pc:chgData name="Alina Villalba" userId="9f7e156fadf753ac" providerId="Windows Live" clId="Web-{B8141645-DD64-4C4F-8B24-6C0304DC9C15}"/>
    <pc:docChg chg="addSld modSld">
      <pc:chgData name="Alina Villalba" userId="9f7e156fadf753ac" providerId="Windows Live" clId="Web-{B8141645-DD64-4C4F-8B24-6C0304DC9C15}" dt="2020-07-09T00:12:17.436" v="43" actId="1076"/>
      <pc:docMkLst>
        <pc:docMk/>
      </pc:docMkLst>
      <pc:sldChg chg="addSp delSp modSp add replId">
        <pc:chgData name="Alina Villalba" userId="9f7e156fadf753ac" providerId="Windows Live" clId="Web-{B8141645-DD64-4C4F-8B24-6C0304DC9C15}" dt="2020-07-09T00:12:17.436" v="43" actId="1076"/>
        <pc:sldMkLst>
          <pc:docMk/>
          <pc:sldMk cId="1287361203" sldId="302"/>
        </pc:sldMkLst>
        <pc:spChg chg="mod">
          <ac:chgData name="Alina Villalba" userId="9f7e156fadf753ac" providerId="Windows Live" clId="Web-{B8141645-DD64-4C4F-8B24-6C0304DC9C15}" dt="2020-07-09T00:09:56.155" v="41" actId="1076"/>
          <ac:spMkLst>
            <pc:docMk/>
            <pc:sldMk cId="1287361203" sldId="302"/>
            <ac:spMk id="2" creationId="{00000000-0000-0000-0000-000000000000}"/>
          </ac:spMkLst>
        </pc:spChg>
        <pc:spChg chg="del">
          <ac:chgData name="Alina Villalba" userId="9f7e156fadf753ac" providerId="Windows Live" clId="Web-{B8141645-DD64-4C4F-8B24-6C0304DC9C15}" dt="2020-07-09T00:01:00.342" v="4"/>
          <ac:spMkLst>
            <pc:docMk/>
            <pc:sldMk cId="1287361203" sldId="302"/>
            <ac:spMk id="4" creationId="{00000000-0000-0000-0000-000000000000}"/>
          </ac:spMkLst>
        </pc:spChg>
        <pc:spChg chg="mod">
          <ac:chgData name="Alina Villalba" userId="9f7e156fadf753ac" providerId="Windows Live" clId="Web-{B8141645-DD64-4C4F-8B24-6C0304DC9C15}" dt="2020-07-09T00:09:52.389" v="40" actId="20577"/>
          <ac:spMkLst>
            <pc:docMk/>
            <pc:sldMk cId="1287361203" sldId="302"/>
            <ac:spMk id="8" creationId="{00000000-0000-0000-0000-000000000000}"/>
          </ac:spMkLst>
        </pc:spChg>
        <pc:graphicFrameChg chg="del">
          <ac:chgData name="Alina Villalba" userId="9f7e156fadf753ac" providerId="Windows Live" clId="Web-{B8141645-DD64-4C4F-8B24-6C0304DC9C15}" dt="2020-07-09T00:00:26.076" v="1"/>
          <ac:graphicFrameMkLst>
            <pc:docMk/>
            <pc:sldMk cId="1287361203" sldId="302"/>
            <ac:graphicFrameMk id="13" creationId="{00000000-0000-0000-0000-000000000000}"/>
          </ac:graphicFrameMkLst>
        </pc:graphicFrameChg>
        <pc:graphicFrameChg chg="del">
          <ac:chgData name="Alina Villalba" userId="9f7e156fadf753ac" providerId="Windows Live" clId="Web-{B8141645-DD64-4C4F-8B24-6C0304DC9C15}" dt="2020-07-09T00:00:27.982" v="2"/>
          <ac:graphicFrameMkLst>
            <pc:docMk/>
            <pc:sldMk cId="1287361203" sldId="302"/>
            <ac:graphicFrameMk id="14" creationId="{00000000-0000-0000-0000-000000000000}"/>
          </ac:graphicFrameMkLst>
        </pc:graphicFrameChg>
        <pc:picChg chg="del">
          <ac:chgData name="Alina Villalba" userId="9f7e156fadf753ac" providerId="Windows Live" clId="Web-{B8141645-DD64-4C4F-8B24-6C0304DC9C15}" dt="2020-07-09T00:00:58.561" v="3"/>
          <ac:picMkLst>
            <pc:docMk/>
            <pc:sldMk cId="1287361203" sldId="302"/>
            <ac:picMk id="3" creationId="{00000000-0000-0000-0000-000000000000}"/>
          </ac:picMkLst>
        </pc:picChg>
        <pc:picChg chg="add mod">
          <ac:chgData name="Alina Villalba" userId="9f7e156fadf753ac" providerId="Windows Live" clId="Web-{B8141645-DD64-4C4F-8B24-6C0304DC9C15}" dt="2020-07-09T00:12:17.436" v="43" actId="1076"/>
          <ac:picMkLst>
            <pc:docMk/>
            <pc:sldMk cId="1287361203" sldId="302"/>
            <ac:picMk id="22" creationId="{93F0010B-A4D2-448B-96B1-C7D53A60C2F6}"/>
          </ac:picMkLst>
        </pc:picChg>
      </pc:sldChg>
    </pc:docChg>
  </pc:docChgLst>
  <pc:docChgLst>
    <pc:chgData name="Jorge Esteban Bayas Freire" userId="594b0223f6e8a336" providerId="LiveId" clId="{06F46511-9C2B-4FBB-8B8B-7983014E2A8E}"/>
    <pc:docChg chg="undo custSel addSld delSld modSld sldOrd">
      <pc:chgData name="Jorge Esteban Bayas Freire" userId="594b0223f6e8a336" providerId="LiveId" clId="{06F46511-9C2B-4FBB-8B8B-7983014E2A8E}" dt="2020-03-26T03:18:22.053" v="1342" actId="1035"/>
      <pc:docMkLst>
        <pc:docMk/>
      </pc:docMkLst>
      <pc:sldChg chg="ord">
        <pc:chgData name="Jorge Esteban Bayas Freire" userId="594b0223f6e8a336" providerId="LiveId" clId="{06F46511-9C2B-4FBB-8B8B-7983014E2A8E}" dt="2020-03-11T04:52:30.338" v="85"/>
        <pc:sldMkLst>
          <pc:docMk/>
          <pc:sldMk cId="2880268198" sldId="265"/>
        </pc:sldMkLst>
      </pc:sldChg>
      <pc:sldChg chg="add del">
        <pc:chgData name="Jorge Esteban Bayas Freire" userId="594b0223f6e8a336" providerId="LiveId" clId="{06F46511-9C2B-4FBB-8B8B-7983014E2A8E}" dt="2020-03-21T22:15:33.577" v="382" actId="2696"/>
        <pc:sldMkLst>
          <pc:docMk/>
          <pc:sldMk cId="4101917010" sldId="273"/>
        </pc:sldMkLst>
      </pc:sldChg>
      <pc:sldChg chg="modSp mod">
        <pc:chgData name="Jorge Esteban Bayas Freire" userId="594b0223f6e8a336" providerId="LiveId" clId="{06F46511-9C2B-4FBB-8B8B-7983014E2A8E}" dt="2020-03-21T23:16:11.554" v="743" actId="14100"/>
        <pc:sldMkLst>
          <pc:docMk/>
          <pc:sldMk cId="256391581" sldId="280"/>
        </pc:sldMkLst>
        <pc:spChg chg="mod">
          <ac:chgData name="Jorge Esteban Bayas Freire" userId="594b0223f6e8a336" providerId="LiveId" clId="{06F46511-9C2B-4FBB-8B8B-7983014E2A8E}" dt="2020-03-21T23:16:11.554" v="743" actId="14100"/>
          <ac:spMkLst>
            <pc:docMk/>
            <pc:sldMk cId="256391581" sldId="280"/>
            <ac:spMk id="3" creationId="{00000000-0000-0000-0000-000000000000}"/>
          </ac:spMkLst>
        </pc:spChg>
      </pc:sldChg>
      <pc:sldChg chg="modSp mod">
        <pc:chgData name="Jorge Esteban Bayas Freire" userId="594b0223f6e8a336" providerId="LiveId" clId="{06F46511-9C2B-4FBB-8B8B-7983014E2A8E}" dt="2020-03-21T23:18:31.552" v="750" actId="1076"/>
        <pc:sldMkLst>
          <pc:docMk/>
          <pc:sldMk cId="423671669" sldId="281"/>
        </pc:sldMkLst>
        <pc:spChg chg="mod">
          <ac:chgData name="Jorge Esteban Bayas Freire" userId="594b0223f6e8a336" providerId="LiveId" clId="{06F46511-9C2B-4FBB-8B8B-7983014E2A8E}" dt="2020-03-21T23:18:31.552" v="750" actId="1076"/>
          <ac:spMkLst>
            <pc:docMk/>
            <pc:sldMk cId="423671669" sldId="281"/>
            <ac:spMk id="8" creationId="{00000000-0000-0000-0000-000000000000}"/>
          </ac:spMkLst>
        </pc:spChg>
      </pc:sldChg>
      <pc:sldChg chg="modSp mod">
        <pc:chgData name="Jorge Esteban Bayas Freire" userId="594b0223f6e8a336" providerId="LiveId" clId="{06F46511-9C2B-4FBB-8B8B-7983014E2A8E}" dt="2020-03-21T23:18:18.201" v="749" actId="123"/>
        <pc:sldMkLst>
          <pc:docMk/>
          <pc:sldMk cId="836402852" sldId="283"/>
        </pc:sldMkLst>
        <pc:spChg chg="mod">
          <ac:chgData name="Jorge Esteban Bayas Freire" userId="594b0223f6e8a336" providerId="LiveId" clId="{06F46511-9C2B-4FBB-8B8B-7983014E2A8E}" dt="2020-03-21T23:18:18.201" v="749" actId="123"/>
          <ac:spMkLst>
            <pc:docMk/>
            <pc:sldMk cId="836402852" sldId="283"/>
            <ac:spMk id="4" creationId="{00000000-0000-0000-0000-000000000000}"/>
          </ac:spMkLst>
        </pc:spChg>
      </pc:sldChg>
      <pc:sldChg chg="modSp mod">
        <pc:chgData name="Jorge Esteban Bayas Freire" userId="594b0223f6e8a336" providerId="LiveId" clId="{06F46511-9C2B-4FBB-8B8B-7983014E2A8E}" dt="2020-03-21T23:19:08.792" v="751" actId="1076"/>
        <pc:sldMkLst>
          <pc:docMk/>
          <pc:sldMk cId="512586648" sldId="284"/>
        </pc:sldMkLst>
        <pc:spChg chg="mod">
          <ac:chgData name="Jorge Esteban Bayas Freire" userId="594b0223f6e8a336" providerId="LiveId" clId="{06F46511-9C2B-4FBB-8B8B-7983014E2A8E}" dt="2020-03-21T23:19:08.792" v="751" actId="1076"/>
          <ac:spMkLst>
            <pc:docMk/>
            <pc:sldMk cId="512586648" sldId="284"/>
            <ac:spMk id="2" creationId="{00000000-0000-0000-0000-000000000000}"/>
          </ac:spMkLst>
        </pc:spChg>
      </pc:sldChg>
      <pc:sldChg chg="addSp delSp modSp add mod">
        <pc:chgData name="Jorge Esteban Bayas Freire" userId="594b0223f6e8a336" providerId="LiveId" clId="{06F46511-9C2B-4FBB-8B8B-7983014E2A8E}" dt="2020-03-11T04:51:35.614" v="83" actId="1076"/>
        <pc:sldMkLst>
          <pc:docMk/>
          <pc:sldMk cId="1486828913" sldId="286"/>
        </pc:sldMkLst>
        <pc:spChg chg="del">
          <ac:chgData name="Jorge Esteban Bayas Freire" userId="594b0223f6e8a336" providerId="LiveId" clId="{06F46511-9C2B-4FBB-8B8B-7983014E2A8E}" dt="2020-03-11T04:46:09.665" v="28" actId="478"/>
          <ac:spMkLst>
            <pc:docMk/>
            <pc:sldMk cId="1486828913" sldId="286"/>
            <ac:spMk id="4" creationId="{00000000-0000-0000-0000-000000000000}"/>
          </ac:spMkLst>
        </pc:spChg>
        <pc:spChg chg="mod">
          <ac:chgData name="Jorge Esteban Bayas Freire" userId="594b0223f6e8a336" providerId="LiveId" clId="{06F46511-9C2B-4FBB-8B8B-7983014E2A8E}" dt="2020-03-11T04:45:44.564" v="19" actId="20577"/>
          <ac:spMkLst>
            <pc:docMk/>
            <pc:sldMk cId="1486828913" sldId="286"/>
            <ac:spMk id="5" creationId="{00000000-0000-0000-0000-000000000000}"/>
          </ac:spMkLst>
        </pc:spChg>
        <pc:spChg chg="del">
          <ac:chgData name="Jorge Esteban Bayas Freire" userId="594b0223f6e8a336" providerId="LiveId" clId="{06F46511-9C2B-4FBB-8B8B-7983014E2A8E}" dt="2020-03-11T04:46:02.118" v="20" actId="478"/>
          <ac:spMkLst>
            <pc:docMk/>
            <pc:sldMk cId="1486828913" sldId="286"/>
            <ac:spMk id="11" creationId="{00000000-0000-0000-0000-000000000000}"/>
          </ac:spMkLst>
        </pc:spChg>
        <pc:spChg chg="del">
          <ac:chgData name="Jorge Esteban Bayas Freire" userId="594b0223f6e8a336" providerId="LiveId" clId="{06F46511-9C2B-4FBB-8B8B-7983014E2A8E}" dt="2020-03-11T04:46:03.356" v="21" actId="478"/>
          <ac:spMkLst>
            <pc:docMk/>
            <pc:sldMk cId="1486828913" sldId="286"/>
            <ac:spMk id="13" creationId="{00000000-0000-0000-0000-000000000000}"/>
          </ac:spMkLst>
        </pc:spChg>
        <pc:spChg chg="del mod">
          <ac:chgData name="Jorge Esteban Bayas Freire" userId="594b0223f6e8a336" providerId="LiveId" clId="{06F46511-9C2B-4FBB-8B8B-7983014E2A8E}" dt="2020-03-11T04:46:07.061" v="26" actId="478"/>
          <ac:spMkLst>
            <pc:docMk/>
            <pc:sldMk cId="1486828913" sldId="286"/>
            <ac:spMk id="14" creationId="{00000000-0000-0000-0000-000000000000}"/>
          </ac:spMkLst>
        </pc:spChg>
        <pc:spChg chg="del">
          <ac:chgData name="Jorge Esteban Bayas Freire" userId="594b0223f6e8a336" providerId="LiveId" clId="{06F46511-9C2B-4FBB-8B8B-7983014E2A8E}" dt="2020-03-11T04:46:08.159" v="27" actId="478"/>
          <ac:spMkLst>
            <pc:docMk/>
            <pc:sldMk cId="1486828913" sldId="286"/>
            <ac:spMk id="17" creationId="{00000000-0000-0000-0000-000000000000}"/>
          </ac:spMkLst>
        </pc:spChg>
        <pc:spChg chg="add mod">
          <ac:chgData name="Jorge Esteban Bayas Freire" userId="594b0223f6e8a336" providerId="LiveId" clId="{06F46511-9C2B-4FBB-8B8B-7983014E2A8E}" dt="2020-03-11T04:51:35.614" v="83" actId="1076"/>
          <ac:spMkLst>
            <pc:docMk/>
            <pc:sldMk cId="1486828913" sldId="286"/>
            <ac:spMk id="19" creationId="{587C9650-DB2E-4A36-B2D7-0544F33589D2}"/>
          </ac:spMkLst>
        </pc:spChg>
        <pc:spChg chg="add">
          <ac:chgData name="Jorge Esteban Bayas Freire" userId="594b0223f6e8a336" providerId="LiveId" clId="{06F46511-9C2B-4FBB-8B8B-7983014E2A8E}" dt="2020-03-11T04:46:23.935" v="29"/>
          <ac:spMkLst>
            <pc:docMk/>
            <pc:sldMk cId="1486828913" sldId="286"/>
            <ac:spMk id="20" creationId="{8591DFAE-0F3A-46B4-8961-4227C07D3562}"/>
          </ac:spMkLst>
        </pc:spChg>
        <pc:spChg chg="add">
          <ac:chgData name="Jorge Esteban Bayas Freire" userId="594b0223f6e8a336" providerId="LiveId" clId="{06F46511-9C2B-4FBB-8B8B-7983014E2A8E}" dt="2020-03-11T04:46:23.935" v="29"/>
          <ac:spMkLst>
            <pc:docMk/>
            <pc:sldMk cId="1486828913" sldId="286"/>
            <ac:spMk id="23" creationId="{A779301A-C245-4CC9-B15E-A492E9E55709}"/>
          </ac:spMkLst>
        </pc:spChg>
        <pc:spChg chg="add">
          <ac:chgData name="Jorge Esteban Bayas Freire" userId="594b0223f6e8a336" providerId="LiveId" clId="{06F46511-9C2B-4FBB-8B8B-7983014E2A8E}" dt="2020-03-11T04:46:23.935" v="29"/>
          <ac:spMkLst>
            <pc:docMk/>
            <pc:sldMk cId="1486828913" sldId="286"/>
            <ac:spMk id="24" creationId="{0BA5B722-D84A-450A-9198-BB4CB34A7313}"/>
          </ac:spMkLst>
        </pc:spChg>
        <pc:graphicFrameChg chg="add mod">
          <ac:chgData name="Jorge Esteban Bayas Freire" userId="594b0223f6e8a336" providerId="LiveId" clId="{06F46511-9C2B-4FBB-8B8B-7983014E2A8E}" dt="2020-03-11T04:51:31.038" v="82"/>
          <ac:graphicFrameMkLst>
            <pc:docMk/>
            <pc:sldMk cId="1486828913" sldId="286"/>
            <ac:graphicFrameMk id="18" creationId="{888D055A-52E9-47DA-8E05-1FEE0F2A6706}"/>
          </ac:graphicFrameMkLst>
        </pc:graphicFrameChg>
        <pc:graphicFrameChg chg="add">
          <ac:chgData name="Jorge Esteban Bayas Freire" userId="594b0223f6e8a336" providerId="LiveId" clId="{06F46511-9C2B-4FBB-8B8B-7983014E2A8E}" dt="2020-03-11T04:46:23.935" v="29"/>
          <ac:graphicFrameMkLst>
            <pc:docMk/>
            <pc:sldMk cId="1486828913" sldId="286"/>
            <ac:graphicFrameMk id="21" creationId="{4C6BC83F-74A1-4CDA-9D9D-80B33A348FC8}"/>
          </ac:graphicFrameMkLst>
        </pc:graphicFrameChg>
        <pc:graphicFrameChg chg="add">
          <ac:chgData name="Jorge Esteban Bayas Freire" userId="594b0223f6e8a336" providerId="LiveId" clId="{06F46511-9C2B-4FBB-8B8B-7983014E2A8E}" dt="2020-03-11T04:46:23.935" v="29"/>
          <ac:graphicFrameMkLst>
            <pc:docMk/>
            <pc:sldMk cId="1486828913" sldId="286"/>
            <ac:graphicFrameMk id="22" creationId="{60CF25CB-3F16-4C84-A79D-D87AA338EE73}"/>
          </ac:graphicFrameMkLst>
        </pc:graphicFrameChg>
        <pc:picChg chg="del">
          <ac:chgData name="Jorge Esteban Bayas Freire" userId="594b0223f6e8a336" providerId="LiveId" clId="{06F46511-9C2B-4FBB-8B8B-7983014E2A8E}" dt="2020-03-11T04:46:04.408" v="23" actId="478"/>
          <ac:picMkLst>
            <pc:docMk/>
            <pc:sldMk cId="1486828913" sldId="286"/>
            <ac:picMk id="12" creationId="{00000000-0000-0000-0000-000000000000}"/>
          </ac:picMkLst>
        </pc:picChg>
        <pc:picChg chg="del">
          <ac:chgData name="Jorge Esteban Bayas Freire" userId="594b0223f6e8a336" providerId="LiveId" clId="{06F46511-9C2B-4FBB-8B8B-7983014E2A8E}" dt="2020-03-11T04:46:03.842" v="22" actId="478"/>
          <ac:picMkLst>
            <pc:docMk/>
            <pc:sldMk cId="1486828913" sldId="286"/>
            <ac:picMk id="15" creationId="{00000000-0000-0000-0000-000000000000}"/>
          </ac:picMkLst>
        </pc:picChg>
        <pc:picChg chg="del">
          <ac:chgData name="Jorge Esteban Bayas Freire" userId="594b0223f6e8a336" providerId="LiveId" clId="{06F46511-9C2B-4FBB-8B8B-7983014E2A8E}" dt="2020-03-11T04:46:04.920" v="24" actId="478"/>
          <ac:picMkLst>
            <pc:docMk/>
            <pc:sldMk cId="1486828913" sldId="286"/>
            <ac:picMk id="16" creationId="{00000000-0000-0000-0000-000000000000}"/>
          </ac:picMkLst>
        </pc:picChg>
      </pc:sldChg>
      <pc:sldChg chg="addSp delSp modSp add mod ord">
        <pc:chgData name="Jorge Esteban Bayas Freire" userId="594b0223f6e8a336" providerId="LiveId" clId="{06F46511-9C2B-4FBB-8B8B-7983014E2A8E}" dt="2020-03-11T04:57:28.703" v="103" actId="1076"/>
        <pc:sldMkLst>
          <pc:docMk/>
          <pc:sldMk cId="1246853268" sldId="287"/>
        </pc:sldMkLst>
        <pc:spChg chg="add del">
          <ac:chgData name="Jorge Esteban Bayas Freire" userId="594b0223f6e8a336" providerId="LiveId" clId="{06F46511-9C2B-4FBB-8B8B-7983014E2A8E}" dt="2020-03-11T04:56:23.575" v="92" actId="478"/>
          <ac:spMkLst>
            <pc:docMk/>
            <pc:sldMk cId="1246853268" sldId="287"/>
            <ac:spMk id="3" creationId="{BF03B565-8A93-4038-9616-9B3520F6B5BA}"/>
          </ac:spMkLst>
        </pc:spChg>
        <pc:spChg chg="mod">
          <ac:chgData name="Jorge Esteban Bayas Freire" userId="594b0223f6e8a336" providerId="LiveId" clId="{06F46511-9C2B-4FBB-8B8B-7983014E2A8E}" dt="2020-03-11T04:56:15.718" v="89"/>
          <ac:spMkLst>
            <pc:docMk/>
            <pc:sldMk cId="1246853268" sldId="287"/>
            <ac:spMk id="5" creationId="{00000000-0000-0000-0000-000000000000}"/>
          </ac:spMkLst>
        </pc:spChg>
        <pc:picChg chg="del">
          <ac:chgData name="Jorge Esteban Bayas Freire" userId="594b0223f6e8a336" providerId="LiveId" clId="{06F46511-9C2B-4FBB-8B8B-7983014E2A8E}" dt="2020-03-11T04:56:20.356" v="90" actId="478"/>
          <ac:picMkLst>
            <pc:docMk/>
            <pc:sldMk cId="1246853268" sldId="287"/>
            <ac:picMk id="6" creationId="{00000000-0000-0000-0000-000000000000}"/>
          </ac:picMkLst>
        </pc:picChg>
        <pc:picChg chg="del">
          <ac:chgData name="Jorge Esteban Bayas Freire" userId="594b0223f6e8a336" providerId="LiveId" clId="{06F46511-9C2B-4FBB-8B8B-7983014E2A8E}" dt="2020-03-11T04:57:07.343" v="98" actId="478"/>
          <ac:picMkLst>
            <pc:docMk/>
            <pc:sldMk cId="1246853268" sldId="287"/>
            <ac:picMk id="7" creationId="{00000000-0000-0000-0000-000000000000}"/>
          </ac:picMkLst>
        </pc:picChg>
        <pc:picChg chg="add mod">
          <ac:chgData name="Jorge Esteban Bayas Freire" userId="594b0223f6e8a336" providerId="LiveId" clId="{06F46511-9C2B-4FBB-8B8B-7983014E2A8E}" dt="2020-03-11T04:56:42.918" v="97" actId="14100"/>
          <ac:picMkLst>
            <pc:docMk/>
            <pc:sldMk cId="1246853268" sldId="287"/>
            <ac:picMk id="11" creationId="{1C94A716-1DCC-4949-A63C-EE4D3117FDFE}"/>
          </ac:picMkLst>
        </pc:picChg>
        <pc:picChg chg="add mod">
          <ac:chgData name="Jorge Esteban Bayas Freire" userId="594b0223f6e8a336" providerId="LiveId" clId="{06F46511-9C2B-4FBB-8B8B-7983014E2A8E}" dt="2020-03-11T04:57:28.703" v="103" actId="1076"/>
          <ac:picMkLst>
            <pc:docMk/>
            <pc:sldMk cId="1246853268" sldId="287"/>
            <ac:picMk id="12" creationId="{ADB42DBE-A653-4E97-ADEF-5EDB2E0A00A7}"/>
          </ac:picMkLst>
        </pc:picChg>
      </pc:sldChg>
      <pc:sldChg chg="addSp delSp modSp add mod ord">
        <pc:chgData name="Jorge Esteban Bayas Freire" userId="594b0223f6e8a336" providerId="LiveId" clId="{06F46511-9C2B-4FBB-8B8B-7983014E2A8E}" dt="2020-03-11T18:44:03.793" v="376" actId="14100"/>
        <pc:sldMkLst>
          <pc:docMk/>
          <pc:sldMk cId="3018276306" sldId="288"/>
        </pc:sldMkLst>
        <pc:spChg chg="mod">
          <ac:chgData name="Jorge Esteban Bayas Freire" userId="594b0223f6e8a336" providerId="LiveId" clId="{06F46511-9C2B-4FBB-8B8B-7983014E2A8E}" dt="2020-03-11T05:00:49.560" v="134"/>
          <ac:spMkLst>
            <pc:docMk/>
            <pc:sldMk cId="3018276306" sldId="288"/>
            <ac:spMk id="5" creationId="{00000000-0000-0000-0000-000000000000}"/>
          </ac:spMkLst>
        </pc:spChg>
        <pc:picChg chg="del">
          <ac:chgData name="Jorge Esteban Bayas Freire" userId="594b0223f6e8a336" providerId="LiveId" clId="{06F46511-9C2B-4FBB-8B8B-7983014E2A8E}" dt="2020-03-11T04:58:21.855" v="107" actId="478"/>
          <ac:picMkLst>
            <pc:docMk/>
            <pc:sldMk cId="3018276306" sldId="288"/>
            <ac:picMk id="9" creationId="{00000000-0000-0000-0000-000000000000}"/>
          </ac:picMkLst>
        </pc:picChg>
        <pc:picChg chg="add mod modCrop">
          <ac:chgData name="Jorge Esteban Bayas Freire" userId="594b0223f6e8a336" providerId="LiveId" clId="{06F46511-9C2B-4FBB-8B8B-7983014E2A8E}" dt="2020-03-11T18:44:03.793" v="376" actId="14100"/>
          <ac:picMkLst>
            <pc:docMk/>
            <pc:sldMk cId="3018276306" sldId="288"/>
            <ac:picMk id="9" creationId="{192D1E9D-133D-4EE4-AA93-673205CCA143}"/>
          </ac:picMkLst>
        </pc:picChg>
        <pc:picChg chg="add del mod modCrop">
          <ac:chgData name="Jorge Esteban Bayas Freire" userId="594b0223f6e8a336" providerId="LiveId" clId="{06F46511-9C2B-4FBB-8B8B-7983014E2A8E}" dt="2020-03-11T18:43:31.077" v="368" actId="478"/>
          <ac:picMkLst>
            <pc:docMk/>
            <pc:sldMk cId="3018276306" sldId="288"/>
            <ac:picMk id="12" creationId="{25EF1CD6-CC3A-4DF3-A4A3-BD75EF6B5FC7}"/>
          </ac:picMkLst>
        </pc:picChg>
      </pc:sldChg>
      <pc:sldChg chg="addSp delSp modSp add mod ord">
        <pc:chgData name="Jorge Esteban Bayas Freire" userId="594b0223f6e8a336" providerId="LiveId" clId="{06F46511-9C2B-4FBB-8B8B-7983014E2A8E}" dt="2020-03-11T05:00:53.826" v="135"/>
        <pc:sldMkLst>
          <pc:docMk/>
          <pc:sldMk cId="2228822394" sldId="289"/>
        </pc:sldMkLst>
        <pc:spChg chg="mod">
          <ac:chgData name="Jorge Esteban Bayas Freire" userId="594b0223f6e8a336" providerId="LiveId" clId="{06F46511-9C2B-4FBB-8B8B-7983014E2A8E}" dt="2020-03-11T05:00:53.826" v="135"/>
          <ac:spMkLst>
            <pc:docMk/>
            <pc:sldMk cId="2228822394" sldId="289"/>
            <ac:spMk id="5" creationId="{00000000-0000-0000-0000-000000000000}"/>
          </ac:spMkLst>
        </pc:spChg>
        <pc:picChg chg="add mod">
          <ac:chgData name="Jorge Esteban Bayas Freire" userId="594b0223f6e8a336" providerId="LiveId" clId="{06F46511-9C2B-4FBB-8B8B-7983014E2A8E}" dt="2020-03-11T04:59:49.583" v="124" actId="1076"/>
          <ac:picMkLst>
            <pc:docMk/>
            <pc:sldMk cId="2228822394" sldId="289"/>
            <ac:picMk id="9" creationId="{10D5C687-5513-419D-BF9E-B1C21CB7D4F6}"/>
          </ac:picMkLst>
        </pc:picChg>
        <pc:picChg chg="del">
          <ac:chgData name="Jorge Esteban Bayas Freire" userId="594b0223f6e8a336" providerId="LiveId" clId="{06F46511-9C2B-4FBB-8B8B-7983014E2A8E}" dt="2020-03-11T04:59:38.809" v="120" actId="478"/>
          <ac:picMkLst>
            <pc:docMk/>
            <pc:sldMk cId="2228822394" sldId="289"/>
            <ac:picMk id="11" creationId="{00000000-0000-0000-0000-000000000000}"/>
          </ac:picMkLst>
        </pc:picChg>
        <pc:picChg chg="del">
          <ac:chgData name="Jorge Esteban Bayas Freire" userId="594b0223f6e8a336" providerId="LiveId" clId="{06F46511-9C2B-4FBB-8B8B-7983014E2A8E}" dt="2020-03-11T04:59:51.012" v="125" actId="478"/>
          <ac:picMkLst>
            <pc:docMk/>
            <pc:sldMk cId="2228822394" sldId="289"/>
            <ac:picMk id="12" creationId="{00000000-0000-0000-0000-000000000000}"/>
          </ac:picMkLst>
        </pc:picChg>
        <pc:picChg chg="add mod">
          <ac:chgData name="Jorge Esteban Bayas Freire" userId="594b0223f6e8a336" providerId="LiveId" clId="{06F46511-9C2B-4FBB-8B8B-7983014E2A8E}" dt="2020-03-11T05:00:14.807" v="130" actId="14100"/>
          <ac:picMkLst>
            <pc:docMk/>
            <pc:sldMk cId="2228822394" sldId="289"/>
            <ac:picMk id="13" creationId="{B45D53C8-45F8-4FD6-B43E-3A3788419432}"/>
          </ac:picMkLst>
        </pc:picChg>
      </pc:sldChg>
      <pc:sldChg chg="modSp add mod ord">
        <pc:chgData name="Jorge Esteban Bayas Freire" userId="594b0223f6e8a336" providerId="LiveId" clId="{06F46511-9C2B-4FBB-8B8B-7983014E2A8E}" dt="2020-03-11T05:02:50.961" v="150" actId="403"/>
        <pc:sldMkLst>
          <pc:docMk/>
          <pc:sldMk cId="1198356189" sldId="290"/>
        </pc:sldMkLst>
        <pc:spChg chg="mod">
          <ac:chgData name="Jorge Esteban Bayas Freire" userId="594b0223f6e8a336" providerId="LiveId" clId="{06F46511-9C2B-4FBB-8B8B-7983014E2A8E}" dt="2020-03-11T05:00:57.807" v="136"/>
          <ac:spMkLst>
            <pc:docMk/>
            <pc:sldMk cId="1198356189" sldId="290"/>
            <ac:spMk id="5" creationId="{00000000-0000-0000-0000-000000000000}"/>
          </ac:spMkLst>
        </pc:spChg>
        <pc:spChg chg="mod">
          <ac:chgData name="Jorge Esteban Bayas Freire" userId="594b0223f6e8a336" providerId="LiveId" clId="{06F46511-9C2B-4FBB-8B8B-7983014E2A8E}" dt="2020-03-11T05:02:12.546" v="146" actId="20577"/>
          <ac:spMkLst>
            <pc:docMk/>
            <pc:sldMk cId="1198356189" sldId="290"/>
            <ac:spMk id="10" creationId="{00000000-0000-0000-0000-000000000000}"/>
          </ac:spMkLst>
        </pc:spChg>
        <pc:graphicFrameChg chg="mod modGraphic">
          <ac:chgData name="Jorge Esteban Bayas Freire" userId="594b0223f6e8a336" providerId="LiveId" clId="{06F46511-9C2B-4FBB-8B8B-7983014E2A8E}" dt="2020-03-11T05:02:50.961" v="150" actId="403"/>
          <ac:graphicFrameMkLst>
            <pc:docMk/>
            <pc:sldMk cId="1198356189" sldId="290"/>
            <ac:graphicFrameMk id="4" creationId="{00000000-0000-0000-0000-000000000000}"/>
          </ac:graphicFrameMkLst>
        </pc:graphicFrameChg>
      </pc:sldChg>
      <pc:sldChg chg="addSp delSp modSp add mod ord">
        <pc:chgData name="Jorge Esteban Bayas Freire" userId="594b0223f6e8a336" providerId="LiveId" clId="{06F46511-9C2B-4FBB-8B8B-7983014E2A8E}" dt="2020-03-11T05:06:55.424" v="197" actId="14100"/>
        <pc:sldMkLst>
          <pc:docMk/>
          <pc:sldMk cId="570149995" sldId="291"/>
        </pc:sldMkLst>
        <pc:spChg chg="mod">
          <ac:chgData name="Jorge Esteban Bayas Freire" userId="594b0223f6e8a336" providerId="LiveId" clId="{06F46511-9C2B-4FBB-8B8B-7983014E2A8E}" dt="2020-03-11T05:04:11.526" v="162" actId="20577"/>
          <ac:spMkLst>
            <pc:docMk/>
            <pc:sldMk cId="570149995" sldId="291"/>
            <ac:spMk id="3" creationId="{00000000-0000-0000-0000-000000000000}"/>
          </ac:spMkLst>
        </pc:spChg>
        <pc:spChg chg="mod">
          <ac:chgData name="Jorge Esteban Bayas Freire" userId="594b0223f6e8a336" providerId="LiveId" clId="{06F46511-9C2B-4FBB-8B8B-7983014E2A8E}" dt="2020-03-11T05:03:36.187" v="154"/>
          <ac:spMkLst>
            <pc:docMk/>
            <pc:sldMk cId="570149995" sldId="291"/>
            <ac:spMk id="5" creationId="{00000000-0000-0000-0000-000000000000}"/>
          </ac:spMkLst>
        </pc:spChg>
        <pc:spChg chg="mod">
          <ac:chgData name="Jorge Esteban Bayas Freire" userId="594b0223f6e8a336" providerId="LiveId" clId="{06F46511-9C2B-4FBB-8B8B-7983014E2A8E}" dt="2020-03-11T05:05:02.450" v="173" actId="20577"/>
          <ac:spMkLst>
            <pc:docMk/>
            <pc:sldMk cId="570149995" sldId="291"/>
            <ac:spMk id="19" creationId="{00000000-0000-0000-0000-000000000000}"/>
          </ac:spMkLst>
        </pc:spChg>
        <pc:spChg chg="mod">
          <ac:chgData name="Jorge Esteban Bayas Freire" userId="594b0223f6e8a336" providerId="LiveId" clId="{06F46511-9C2B-4FBB-8B8B-7983014E2A8E}" dt="2020-03-11T05:06:00.962" v="185" actId="20577"/>
          <ac:spMkLst>
            <pc:docMk/>
            <pc:sldMk cId="570149995" sldId="291"/>
            <ac:spMk id="20" creationId="{00000000-0000-0000-0000-000000000000}"/>
          </ac:spMkLst>
        </pc:spChg>
        <pc:spChg chg="mod">
          <ac:chgData name="Jorge Esteban Bayas Freire" userId="594b0223f6e8a336" providerId="LiveId" clId="{06F46511-9C2B-4FBB-8B8B-7983014E2A8E}" dt="2020-03-11T05:06:35.326" v="193" actId="20577"/>
          <ac:spMkLst>
            <pc:docMk/>
            <pc:sldMk cId="570149995" sldId="291"/>
            <ac:spMk id="21" creationId="{00000000-0000-0000-0000-000000000000}"/>
          </ac:spMkLst>
        </pc:spChg>
        <pc:picChg chg="del">
          <ac:chgData name="Jorge Esteban Bayas Freire" userId="594b0223f6e8a336" providerId="LiveId" clId="{06F46511-9C2B-4FBB-8B8B-7983014E2A8E}" dt="2020-03-11T05:03:45.501" v="155" actId="478"/>
          <ac:picMkLst>
            <pc:docMk/>
            <pc:sldMk cId="570149995" sldId="291"/>
            <ac:picMk id="10" creationId="{00000000-0000-0000-0000-000000000000}"/>
          </ac:picMkLst>
        </pc:picChg>
        <pc:picChg chg="del">
          <ac:chgData name="Jorge Esteban Bayas Freire" userId="594b0223f6e8a336" providerId="LiveId" clId="{06F46511-9C2B-4FBB-8B8B-7983014E2A8E}" dt="2020-03-11T05:04:15.686" v="163" actId="478"/>
          <ac:picMkLst>
            <pc:docMk/>
            <pc:sldMk cId="570149995" sldId="291"/>
            <ac:picMk id="13" creationId="{00000000-0000-0000-0000-000000000000}"/>
          </ac:picMkLst>
        </pc:picChg>
        <pc:picChg chg="del">
          <ac:chgData name="Jorge Esteban Bayas Freire" userId="594b0223f6e8a336" providerId="LiveId" clId="{06F46511-9C2B-4FBB-8B8B-7983014E2A8E}" dt="2020-03-11T05:05:15.461" v="174" actId="478"/>
          <ac:picMkLst>
            <pc:docMk/>
            <pc:sldMk cId="570149995" sldId="291"/>
            <ac:picMk id="15" creationId="{00000000-0000-0000-0000-000000000000}"/>
          </ac:picMkLst>
        </pc:picChg>
        <pc:picChg chg="del">
          <ac:chgData name="Jorge Esteban Bayas Freire" userId="594b0223f6e8a336" providerId="LiveId" clId="{06F46511-9C2B-4FBB-8B8B-7983014E2A8E}" dt="2020-03-11T05:06:10.479" v="187" actId="478"/>
          <ac:picMkLst>
            <pc:docMk/>
            <pc:sldMk cId="570149995" sldId="291"/>
            <ac:picMk id="16" creationId="{00000000-0000-0000-0000-000000000000}"/>
          </ac:picMkLst>
        </pc:picChg>
        <pc:picChg chg="add mod">
          <ac:chgData name="Jorge Esteban Bayas Freire" userId="594b0223f6e8a336" providerId="LiveId" clId="{06F46511-9C2B-4FBB-8B8B-7983014E2A8E}" dt="2020-03-11T05:04:48.158" v="169" actId="14100"/>
          <ac:picMkLst>
            <pc:docMk/>
            <pc:sldMk cId="570149995" sldId="291"/>
            <ac:picMk id="18" creationId="{F2395F02-27C6-4342-BCF7-6AA43FF26FB4}"/>
          </ac:picMkLst>
        </pc:picChg>
        <pc:picChg chg="add mod">
          <ac:chgData name="Jorge Esteban Bayas Freire" userId="594b0223f6e8a336" providerId="LiveId" clId="{06F46511-9C2B-4FBB-8B8B-7983014E2A8E}" dt="2020-03-11T05:04:43.399" v="168" actId="14100"/>
          <ac:picMkLst>
            <pc:docMk/>
            <pc:sldMk cId="570149995" sldId="291"/>
            <ac:picMk id="24" creationId="{CD7D4D7F-9D66-41DD-8FCD-3EA7CA894657}"/>
          </ac:picMkLst>
        </pc:picChg>
        <pc:picChg chg="add mod">
          <ac:chgData name="Jorge Esteban Bayas Freire" userId="594b0223f6e8a336" providerId="LiveId" clId="{06F46511-9C2B-4FBB-8B8B-7983014E2A8E}" dt="2020-03-11T05:06:55.424" v="197" actId="14100"/>
          <ac:picMkLst>
            <pc:docMk/>
            <pc:sldMk cId="570149995" sldId="291"/>
            <ac:picMk id="25" creationId="{7A871A59-FF2B-4F08-823B-9BD1FC8A33C9}"/>
          </ac:picMkLst>
        </pc:picChg>
        <pc:picChg chg="add mod">
          <ac:chgData name="Jorge Esteban Bayas Freire" userId="594b0223f6e8a336" providerId="LiveId" clId="{06F46511-9C2B-4FBB-8B8B-7983014E2A8E}" dt="2020-03-11T05:06:49.390" v="196" actId="14100"/>
          <ac:picMkLst>
            <pc:docMk/>
            <pc:sldMk cId="570149995" sldId="291"/>
            <ac:picMk id="26" creationId="{A942F6D0-B3E8-47F5-8E18-158B7F00FFB1}"/>
          </ac:picMkLst>
        </pc:picChg>
      </pc:sldChg>
      <pc:sldChg chg="addSp delSp modSp add mod ord">
        <pc:chgData name="Jorge Esteban Bayas Freire" userId="594b0223f6e8a336" providerId="LiveId" clId="{06F46511-9C2B-4FBB-8B8B-7983014E2A8E}" dt="2020-03-21T22:22:05.066" v="433" actId="14100"/>
        <pc:sldMkLst>
          <pc:docMk/>
          <pc:sldMk cId="1753783493" sldId="292"/>
        </pc:sldMkLst>
        <pc:spChg chg="mod">
          <ac:chgData name="Jorge Esteban Bayas Freire" userId="594b0223f6e8a336" providerId="LiveId" clId="{06F46511-9C2B-4FBB-8B8B-7983014E2A8E}" dt="2020-03-11T05:07:59.475" v="201"/>
          <ac:spMkLst>
            <pc:docMk/>
            <pc:sldMk cId="1753783493" sldId="292"/>
            <ac:spMk id="5" creationId="{00000000-0000-0000-0000-000000000000}"/>
          </ac:spMkLst>
        </pc:spChg>
        <pc:graphicFrameChg chg="mod modGraphic">
          <ac:chgData name="Jorge Esteban Bayas Freire" userId="594b0223f6e8a336" providerId="LiveId" clId="{06F46511-9C2B-4FBB-8B8B-7983014E2A8E}" dt="2020-03-21T22:22:05.066" v="433" actId="14100"/>
          <ac:graphicFrameMkLst>
            <pc:docMk/>
            <pc:sldMk cId="1753783493" sldId="292"/>
            <ac:graphicFrameMk id="17" creationId="{00000000-0000-0000-0000-000000000000}"/>
          </ac:graphicFrameMkLst>
        </pc:graphicFrameChg>
        <pc:picChg chg="del">
          <ac:chgData name="Jorge Esteban Bayas Freire" userId="594b0223f6e8a336" providerId="LiveId" clId="{06F46511-9C2B-4FBB-8B8B-7983014E2A8E}" dt="2020-03-11T05:08:17.464" v="202" actId="478"/>
          <ac:picMkLst>
            <pc:docMk/>
            <pc:sldMk cId="1753783493" sldId="292"/>
            <ac:picMk id="10" creationId="{00000000-0000-0000-0000-000000000000}"/>
          </ac:picMkLst>
        </pc:picChg>
        <pc:picChg chg="del">
          <ac:chgData name="Jorge Esteban Bayas Freire" userId="594b0223f6e8a336" providerId="LiveId" clId="{06F46511-9C2B-4FBB-8B8B-7983014E2A8E}" dt="2020-03-11T05:08:42.769" v="209" actId="478"/>
          <ac:picMkLst>
            <pc:docMk/>
            <pc:sldMk cId="1753783493" sldId="292"/>
            <ac:picMk id="11" creationId="{00000000-0000-0000-0000-000000000000}"/>
          </ac:picMkLst>
        </pc:picChg>
        <pc:picChg chg="del">
          <ac:chgData name="Jorge Esteban Bayas Freire" userId="594b0223f6e8a336" providerId="LiveId" clId="{06F46511-9C2B-4FBB-8B8B-7983014E2A8E}" dt="2020-03-11T05:09:08.650" v="215" actId="478"/>
          <ac:picMkLst>
            <pc:docMk/>
            <pc:sldMk cId="1753783493" sldId="292"/>
            <ac:picMk id="13" creationId="{00000000-0000-0000-0000-000000000000}"/>
          </ac:picMkLst>
        </pc:picChg>
        <pc:picChg chg="add mod modCrop">
          <ac:chgData name="Jorge Esteban Bayas Freire" userId="594b0223f6e8a336" providerId="LiveId" clId="{06F46511-9C2B-4FBB-8B8B-7983014E2A8E}" dt="2020-03-11T05:08:36.335" v="208" actId="14100"/>
          <ac:picMkLst>
            <pc:docMk/>
            <pc:sldMk cId="1753783493" sldId="292"/>
            <ac:picMk id="15" creationId="{5A4D2D6E-F8A0-4C43-97E0-DA985B584A44}"/>
          </ac:picMkLst>
        </pc:picChg>
        <pc:picChg chg="add mod modCrop">
          <ac:chgData name="Jorge Esteban Bayas Freire" userId="594b0223f6e8a336" providerId="LiveId" clId="{06F46511-9C2B-4FBB-8B8B-7983014E2A8E}" dt="2020-03-11T05:08:59.783" v="214" actId="14100"/>
          <ac:picMkLst>
            <pc:docMk/>
            <pc:sldMk cId="1753783493" sldId="292"/>
            <ac:picMk id="16" creationId="{C470AC72-2D47-4223-820B-97A1103FC26F}"/>
          </ac:picMkLst>
        </pc:picChg>
        <pc:picChg chg="add mod modCrop">
          <ac:chgData name="Jorge Esteban Bayas Freire" userId="594b0223f6e8a336" providerId="LiveId" clId="{06F46511-9C2B-4FBB-8B8B-7983014E2A8E}" dt="2020-03-11T05:09:30.823" v="221" actId="14100"/>
          <ac:picMkLst>
            <pc:docMk/>
            <pc:sldMk cId="1753783493" sldId="292"/>
            <ac:picMk id="19" creationId="{025641A7-C0F1-4518-9DA3-5DD473880997}"/>
          </ac:picMkLst>
        </pc:picChg>
      </pc:sldChg>
      <pc:sldChg chg="add del">
        <pc:chgData name="Jorge Esteban Bayas Freire" userId="594b0223f6e8a336" providerId="LiveId" clId="{06F46511-9C2B-4FBB-8B8B-7983014E2A8E}" dt="2020-03-11T05:12:17.912" v="228" actId="47"/>
        <pc:sldMkLst>
          <pc:docMk/>
          <pc:sldMk cId="985302686" sldId="293"/>
        </pc:sldMkLst>
      </pc:sldChg>
      <pc:sldChg chg="addSp delSp modSp add mod ord">
        <pc:chgData name="Jorge Esteban Bayas Freire" userId="594b0223f6e8a336" providerId="LiveId" clId="{06F46511-9C2B-4FBB-8B8B-7983014E2A8E}" dt="2020-03-21T23:08:05.379" v="731" actId="1076"/>
        <pc:sldMkLst>
          <pc:docMk/>
          <pc:sldMk cId="1975967336" sldId="293"/>
        </pc:sldMkLst>
        <pc:spChg chg="del">
          <ac:chgData name="Jorge Esteban Bayas Freire" userId="594b0223f6e8a336" providerId="LiveId" clId="{06F46511-9C2B-4FBB-8B8B-7983014E2A8E}" dt="2020-03-11T05:12:53.096" v="239" actId="478"/>
          <ac:spMkLst>
            <pc:docMk/>
            <pc:sldMk cId="1975967336" sldId="293"/>
            <ac:spMk id="4" creationId="{00000000-0000-0000-0000-000000000000}"/>
          </ac:spMkLst>
        </pc:spChg>
        <pc:spChg chg="mod">
          <ac:chgData name="Jorge Esteban Bayas Freire" userId="594b0223f6e8a336" providerId="LiveId" clId="{06F46511-9C2B-4FBB-8B8B-7983014E2A8E}" dt="2020-03-11T05:19:30.776" v="308"/>
          <ac:spMkLst>
            <pc:docMk/>
            <pc:sldMk cId="1975967336" sldId="293"/>
            <ac:spMk id="5" creationId="{00000000-0000-0000-0000-000000000000}"/>
          </ac:spMkLst>
        </pc:spChg>
        <pc:spChg chg="mod">
          <ac:chgData name="Jorge Esteban Bayas Freire" userId="594b0223f6e8a336" providerId="LiveId" clId="{06F46511-9C2B-4FBB-8B8B-7983014E2A8E}" dt="2020-03-21T23:08:05.379" v="731" actId="1076"/>
          <ac:spMkLst>
            <pc:docMk/>
            <pc:sldMk cId="1975967336" sldId="293"/>
            <ac:spMk id="11" creationId="{00000000-0000-0000-0000-000000000000}"/>
          </ac:spMkLst>
        </pc:spChg>
        <pc:spChg chg="add mod">
          <ac:chgData name="Jorge Esteban Bayas Freire" userId="594b0223f6e8a336" providerId="LiveId" clId="{06F46511-9C2B-4FBB-8B8B-7983014E2A8E}" dt="2020-03-21T23:07:49.866" v="726" actId="1076"/>
          <ac:spMkLst>
            <pc:docMk/>
            <pc:sldMk cId="1975967336" sldId="293"/>
            <ac:spMk id="12" creationId="{F61AB7FD-50E1-4F5D-9C68-80262B31D27A}"/>
          </ac:spMkLst>
        </pc:spChg>
        <pc:spChg chg="del">
          <ac:chgData name="Jorge Esteban Bayas Freire" userId="594b0223f6e8a336" providerId="LiveId" clId="{06F46511-9C2B-4FBB-8B8B-7983014E2A8E}" dt="2020-03-11T05:13:39.554" v="286" actId="478"/>
          <ac:spMkLst>
            <pc:docMk/>
            <pc:sldMk cId="1975967336" sldId="293"/>
            <ac:spMk id="13" creationId="{00000000-0000-0000-0000-000000000000}"/>
          </ac:spMkLst>
        </pc:spChg>
        <pc:spChg chg="del">
          <ac:chgData name="Jorge Esteban Bayas Freire" userId="594b0223f6e8a336" providerId="LiveId" clId="{06F46511-9C2B-4FBB-8B8B-7983014E2A8E}" dt="2020-03-11T05:12:51.907" v="238" actId="478"/>
          <ac:spMkLst>
            <pc:docMk/>
            <pc:sldMk cId="1975967336" sldId="293"/>
            <ac:spMk id="14" creationId="{00000000-0000-0000-0000-000000000000}"/>
          </ac:spMkLst>
        </pc:spChg>
        <pc:spChg chg="add del mod">
          <ac:chgData name="Jorge Esteban Bayas Freire" userId="594b0223f6e8a336" providerId="LiveId" clId="{06F46511-9C2B-4FBB-8B8B-7983014E2A8E}" dt="2020-03-11T05:14:30.191" v="298" actId="478"/>
          <ac:spMkLst>
            <pc:docMk/>
            <pc:sldMk cId="1975967336" sldId="293"/>
            <ac:spMk id="17" creationId="{00000000-0000-0000-0000-000000000000}"/>
          </ac:spMkLst>
        </pc:spChg>
        <pc:picChg chg="add del mod">
          <ac:chgData name="Jorge Esteban Bayas Freire" userId="594b0223f6e8a336" providerId="LiveId" clId="{06F46511-9C2B-4FBB-8B8B-7983014E2A8E}" dt="2020-03-21T22:26:34.094" v="444" actId="21"/>
          <ac:picMkLst>
            <pc:docMk/>
            <pc:sldMk cId="1975967336" sldId="293"/>
            <ac:picMk id="3" creationId="{93FA89F2-9B4A-4E18-9D7E-09776DF529EC}"/>
          </ac:picMkLst>
        </pc:picChg>
        <pc:picChg chg="add mod">
          <ac:chgData name="Jorge Esteban Bayas Freire" userId="594b0223f6e8a336" providerId="LiveId" clId="{06F46511-9C2B-4FBB-8B8B-7983014E2A8E}" dt="2020-03-21T23:07:40.987" v="724" actId="1076"/>
          <ac:picMkLst>
            <pc:docMk/>
            <pc:sldMk cId="1975967336" sldId="293"/>
            <ac:picMk id="9" creationId="{4A45B15E-421E-4587-8E16-8810FB043281}"/>
          </ac:picMkLst>
        </pc:picChg>
        <pc:picChg chg="del">
          <ac:chgData name="Jorge Esteban Bayas Freire" userId="594b0223f6e8a336" providerId="LiveId" clId="{06F46511-9C2B-4FBB-8B8B-7983014E2A8E}" dt="2020-03-11T05:12:32.951" v="232" actId="478"/>
          <ac:picMkLst>
            <pc:docMk/>
            <pc:sldMk cId="1975967336" sldId="293"/>
            <ac:picMk id="12" creationId="{00000000-0000-0000-0000-000000000000}"/>
          </ac:picMkLst>
        </pc:picChg>
        <pc:picChg chg="del">
          <ac:chgData name="Jorge Esteban Bayas Freire" userId="594b0223f6e8a336" providerId="LiveId" clId="{06F46511-9C2B-4FBB-8B8B-7983014E2A8E}" dt="2020-03-11T05:13:40.512" v="287" actId="478"/>
          <ac:picMkLst>
            <pc:docMk/>
            <pc:sldMk cId="1975967336" sldId="293"/>
            <ac:picMk id="15" creationId="{00000000-0000-0000-0000-000000000000}"/>
          </ac:picMkLst>
        </pc:picChg>
        <pc:picChg chg="del">
          <ac:chgData name="Jorge Esteban Bayas Freire" userId="594b0223f6e8a336" providerId="LiveId" clId="{06F46511-9C2B-4FBB-8B8B-7983014E2A8E}" dt="2020-03-11T05:12:59.147" v="242" actId="478"/>
          <ac:picMkLst>
            <pc:docMk/>
            <pc:sldMk cId="1975967336" sldId="293"/>
            <ac:picMk id="16" creationId="{00000000-0000-0000-0000-000000000000}"/>
          </ac:picMkLst>
        </pc:picChg>
        <pc:picChg chg="add mod">
          <ac:chgData name="Jorge Esteban Bayas Freire" userId="594b0223f6e8a336" providerId="LiveId" clId="{06F46511-9C2B-4FBB-8B8B-7983014E2A8E}" dt="2020-03-21T23:07:54.258" v="728" actId="1076"/>
          <ac:picMkLst>
            <pc:docMk/>
            <pc:sldMk cId="1975967336" sldId="293"/>
            <ac:picMk id="18" creationId="{0CC1F573-F9B2-426B-BB63-5F14C8660598}"/>
          </ac:picMkLst>
        </pc:picChg>
        <pc:picChg chg="add mod modCrop">
          <ac:chgData name="Jorge Esteban Bayas Freire" userId="594b0223f6e8a336" providerId="LiveId" clId="{06F46511-9C2B-4FBB-8B8B-7983014E2A8E}" dt="2020-03-21T23:07:55.738" v="729" actId="1076"/>
          <ac:picMkLst>
            <pc:docMk/>
            <pc:sldMk cId="1975967336" sldId="293"/>
            <ac:picMk id="19" creationId="{F44DF66E-633C-4826-ADED-40CBD852FFDC}"/>
          </ac:picMkLst>
        </pc:picChg>
      </pc:sldChg>
      <pc:sldChg chg="addSp delSp modSp add del mod">
        <pc:chgData name="Jorge Esteban Bayas Freire" userId="594b0223f6e8a336" providerId="LiveId" clId="{06F46511-9C2B-4FBB-8B8B-7983014E2A8E}" dt="2020-03-11T05:20:13.781" v="367" actId="2696"/>
        <pc:sldMkLst>
          <pc:docMk/>
          <pc:sldMk cId="1141191051" sldId="294"/>
        </pc:sldMkLst>
        <pc:picChg chg="add del mod">
          <ac:chgData name="Jorge Esteban Bayas Freire" userId="594b0223f6e8a336" providerId="LiveId" clId="{06F46511-9C2B-4FBB-8B8B-7983014E2A8E}" dt="2020-03-11T05:19:05.729" v="305" actId="21"/>
          <ac:picMkLst>
            <pc:docMk/>
            <pc:sldMk cId="1141191051" sldId="294"/>
            <ac:picMk id="2" creationId="{24FEA685-1B11-4E90-A7D4-4644672B6557}"/>
          </ac:picMkLst>
        </pc:picChg>
      </pc:sldChg>
      <pc:sldChg chg="addSp delSp modSp add mod">
        <pc:chgData name="Jorge Esteban Bayas Freire" userId="594b0223f6e8a336" providerId="LiveId" clId="{06F46511-9C2B-4FBB-8B8B-7983014E2A8E}" dt="2020-03-26T03:18:22.053" v="1342" actId="1035"/>
        <pc:sldMkLst>
          <pc:docMk/>
          <pc:sldMk cId="1869124599" sldId="295"/>
        </pc:sldMkLst>
        <pc:spChg chg="mod">
          <ac:chgData name="Jorge Esteban Bayas Freire" userId="594b0223f6e8a336" providerId="LiveId" clId="{06F46511-9C2B-4FBB-8B8B-7983014E2A8E}" dt="2020-03-11T05:19:33.164" v="309"/>
          <ac:spMkLst>
            <pc:docMk/>
            <pc:sldMk cId="1869124599" sldId="295"/>
            <ac:spMk id="5" creationId="{00000000-0000-0000-0000-000000000000}"/>
          </ac:spMkLst>
        </pc:spChg>
        <pc:spChg chg="mod">
          <ac:chgData name="Jorge Esteban Bayas Freire" userId="594b0223f6e8a336" providerId="LiveId" clId="{06F46511-9C2B-4FBB-8B8B-7983014E2A8E}" dt="2020-03-26T03:18:22.053" v="1342" actId="1035"/>
          <ac:spMkLst>
            <pc:docMk/>
            <pc:sldMk cId="1869124599" sldId="295"/>
            <ac:spMk id="11" creationId="{00000000-0000-0000-0000-000000000000}"/>
          </ac:spMkLst>
        </pc:spChg>
        <pc:spChg chg="add mod">
          <ac:chgData name="Jorge Esteban Bayas Freire" userId="594b0223f6e8a336" providerId="LiveId" clId="{06F46511-9C2B-4FBB-8B8B-7983014E2A8E}" dt="2020-03-21T23:07:08.490" v="714" actId="1076"/>
          <ac:spMkLst>
            <pc:docMk/>
            <pc:sldMk cId="1869124599" sldId="295"/>
            <ac:spMk id="12" creationId="{8C304366-E612-4BD8-9639-48A9416FE6EE}"/>
          </ac:spMkLst>
        </pc:spChg>
        <pc:spChg chg="add mod">
          <ac:chgData name="Jorge Esteban Bayas Freire" userId="594b0223f6e8a336" providerId="LiveId" clId="{06F46511-9C2B-4FBB-8B8B-7983014E2A8E}" dt="2020-03-26T03:18:17.934" v="1341" actId="1038"/>
          <ac:spMkLst>
            <pc:docMk/>
            <pc:sldMk cId="1869124599" sldId="295"/>
            <ac:spMk id="13" creationId="{5017D7DB-3637-45E2-A7AB-B9F8D845E5E8}"/>
          </ac:spMkLst>
        </pc:spChg>
        <pc:spChg chg="add mod">
          <ac:chgData name="Jorge Esteban Bayas Freire" userId="594b0223f6e8a336" providerId="LiveId" clId="{06F46511-9C2B-4FBB-8B8B-7983014E2A8E}" dt="2020-03-26T03:18:09.891" v="1338" actId="1076"/>
          <ac:spMkLst>
            <pc:docMk/>
            <pc:sldMk cId="1869124599" sldId="295"/>
            <ac:spMk id="14" creationId="{DA478623-7928-4319-A343-453AE7EFFA25}"/>
          </ac:spMkLst>
        </pc:spChg>
        <pc:graphicFrameChg chg="add mod modGraphic">
          <ac:chgData name="Jorge Esteban Bayas Freire" userId="594b0223f6e8a336" providerId="LiveId" clId="{06F46511-9C2B-4FBB-8B8B-7983014E2A8E}" dt="2020-03-26T03:16:38.719" v="1312" actId="2711"/>
          <ac:graphicFrameMkLst>
            <pc:docMk/>
            <pc:sldMk cId="1869124599" sldId="295"/>
            <ac:graphicFrameMk id="4" creationId="{1C767EEF-9295-45A8-AEB3-D0598A218A38}"/>
          </ac:graphicFrameMkLst>
        </pc:graphicFrameChg>
        <pc:graphicFrameChg chg="add mod modGraphic">
          <ac:chgData name="Jorge Esteban Bayas Freire" userId="594b0223f6e8a336" providerId="LiveId" clId="{06F46511-9C2B-4FBB-8B8B-7983014E2A8E}" dt="2020-03-26T03:17:44.048" v="1335" actId="20577"/>
          <ac:graphicFrameMkLst>
            <pc:docMk/>
            <pc:sldMk cId="1869124599" sldId="295"/>
            <ac:graphicFrameMk id="15" creationId="{1D92C13D-C315-4655-A715-135FE476E7FA}"/>
          </ac:graphicFrameMkLst>
        </pc:graphicFrameChg>
        <pc:picChg chg="add mod modCrop">
          <ac:chgData name="Jorge Esteban Bayas Freire" userId="594b0223f6e8a336" providerId="LiveId" clId="{06F46511-9C2B-4FBB-8B8B-7983014E2A8E}" dt="2020-03-26T03:17:54.034" v="1336" actId="1076"/>
          <ac:picMkLst>
            <pc:docMk/>
            <pc:sldMk cId="1869124599" sldId="295"/>
            <ac:picMk id="3" creationId="{AA8DD936-703C-4EE8-A738-C154BEFCB888}"/>
          </ac:picMkLst>
        </pc:picChg>
        <pc:picChg chg="add del">
          <ac:chgData name="Jorge Esteban Bayas Freire" userId="594b0223f6e8a336" providerId="LiveId" clId="{06F46511-9C2B-4FBB-8B8B-7983014E2A8E}" dt="2020-03-21T23:06:09.886" v="706" actId="478"/>
          <ac:picMkLst>
            <pc:docMk/>
            <pc:sldMk cId="1869124599" sldId="295"/>
            <ac:picMk id="4" creationId="{7A58FE11-7615-459A-898B-74BABCB70FA5}"/>
          </ac:picMkLst>
        </pc:picChg>
        <pc:picChg chg="add mod ord">
          <ac:chgData name="Jorge Esteban Bayas Freire" userId="594b0223f6e8a336" providerId="LiveId" clId="{06F46511-9C2B-4FBB-8B8B-7983014E2A8E}" dt="2020-03-21T23:07:11.713" v="715" actId="14100"/>
          <ac:picMkLst>
            <pc:docMk/>
            <pc:sldMk cId="1869124599" sldId="295"/>
            <ac:picMk id="6" creationId="{A00D35CF-CD0F-427B-B093-CF8DBF9A7DF7}"/>
          </ac:picMkLst>
        </pc:picChg>
        <pc:picChg chg="add del mod modCrop">
          <ac:chgData name="Jorge Esteban Bayas Freire" userId="594b0223f6e8a336" providerId="LiveId" clId="{06F46511-9C2B-4FBB-8B8B-7983014E2A8E}" dt="2020-03-21T22:26:29.138" v="441" actId="21"/>
          <ac:picMkLst>
            <pc:docMk/>
            <pc:sldMk cId="1869124599" sldId="295"/>
            <ac:picMk id="8" creationId="{B3E62A8E-A6D4-404A-9959-EF032F2EA001}"/>
          </ac:picMkLst>
        </pc:picChg>
        <pc:picChg chg="add del mod modCrop">
          <ac:chgData name="Jorge Esteban Bayas Freire" userId="594b0223f6e8a336" providerId="LiveId" clId="{06F46511-9C2B-4FBB-8B8B-7983014E2A8E}" dt="2020-03-21T23:06:27.408" v="707" actId="21"/>
          <ac:picMkLst>
            <pc:docMk/>
            <pc:sldMk cId="1869124599" sldId="295"/>
            <ac:picMk id="9" creationId="{C6F3580C-9A9F-489A-A0E2-F72A5ADC2A8F}"/>
          </ac:picMkLst>
        </pc:picChg>
        <pc:picChg chg="add del">
          <ac:chgData name="Jorge Esteban Bayas Freire" userId="594b0223f6e8a336" providerId="LiveId" clId="{06F46511-9C2B-4FBB-8B8B-7983014E2A8E}" dt="2020-03-21T23:06:30.062" v="709" actId="21"/>
          <ac:picMkLst>
            <pc:docMk/>
            <pc:sldMk cId="1869124599" sldId="295"/>
            <ac:picMk id="15" creationId="{3AA58ECC-D8AC-47F0-9A6E-F54865ACF2AF}"/>
          </ac:picMkLst>
        </pc:picChg>
        <pc:picChg chg="del">
          <ac:chgData name="Jorge Esteban Bayas Freire" userId="594b0223f6e8a336" providerId="LiveId" clId="{06F46511-9C2B-4FBB-8B8B-7983014E2A8E}" dt="2020-03-11T05:19:03.225" v="303" actId="478"/>
          <ac:picMkLst>
            <pc:docMk/>
            <pc:sldMk cId="1869124599" sldId="295"/>
            <ac:picMk id="18" creationId="{0CC1F573-F9B2-426B-BB63-5F14C8660598}"/>
          </ac:picMkLst>
        </pc:picChg>
        <pc:picChg chg="del">
          <ac:chgData name="Jorge Esteban Bayas Freire" userId="594b0223f6e8a336" providerId="LiveId" clId="{06F46511-9C2B-4FBB-8B8B-7983014E2A8E}" dt="2020-03-11T05:19:03.627" v="304" actId="478"/>
          <ac:picMkLst>
            <pc:docMk/>
            <pc:sldMk cId="1869124599" sldId="295"/>
            <ac:picMk id="19" creationId="{F44DF66E-633C-4826-ADED-40CBD852FFDC}"/>
          </ac:picMkLst>
        </pc:picChg>
      </pc:sldChg>
      <pc:sldChg chg="add del">
        <pc:chgData name="Jorge Esteban Bayas Freire" userId="594b0223f6e8a336" providerId="LiveId" clId="{06F46511-9C2B-4FBB-8B8B-7983014E2A8E}" dt="2020-03-21T22:15:29.948" v="380"/>
        <pc:sldMkLst>
          <pc:docMk/>
          <pc:sldMk cId="3518144387" sldId="296"/>
        </pc:sldMkLst>
      </pc:sldChg>
      <pc:sldChg chg="delSp modSp add del mod ord">
        <pc:chgData name="Jorge Esteban Bayas Freire" userId="594b0223f6e8a336" providerId="LiveId" clId="{06F46511-9C2B-4FBB-8B8B-7983014E2A8E}" dt="2020-03-21T23:10:45.580" v="732" actId="2696"/>
        <pc:sldMkLst>
          <pc:docMk/>
          <pc:sldMk cId="3883676724" sldId="296"/>
        </pc:sldMkLst>
        <pc:spChg chg="mod">
          <ac:chgData name="Jorge Esteban Bayas Freire" userId="594b0223f6e8a336" providerId="LiveId" clId="{06F46511-9C2B-4FBB-8B8B-7983014E2A8E}" dt="2020-03-21T22:16:05.734" v="430" actId="20577"/>
          <ac:spMkLst>
            <pc:docMk/>
            <pc:sldMk cId="3883676724" sldId="296"/>
            <ac:spMk id="16" creationId="{00000000-0000-0000-0000-000000000000}"/>
          </ac:spMkLst>
        </pc:spChg>
        <pc:graphicFrameChg chg="del">
          <ac:chgData name="Jorge Esteban Bayas Freire" userId="594b0223f6e8a336" providerId="LiveId" clId="{06F46511-9C2B-4FBB-8B8B-7983014E2A8E}" dt="2020-03-21T22:16:10.219" v="431" actId="478"/>
          <ac:graphicFrameMkLst>
            <pc:docMk/>
            <pc:sldMk cId="3883676724" sldId="296"/>
            <ac:graphicFrameMk id="25" creationId="{00000000-0000-0000-0000-000000000000}"/>
          </ac:graphicFrameMkLst>
        </pc:graphicFrameChg>
        <pc:graphicFrameChg chg="del">
          <ac:chgData name="Jorge Esteban Bayas Freire" userId="594b0223f6e8a336" providerId="LiveId" clId="{06F46511-9C2B-4FBB-8B8B-7983014E2A8E}" dt="2020-03-21T22:16:11.415" v="432" actId="478"/>
          <ac:graphicFrameMkLst>
            <pc:docMk/>
            <pc:sldMk cId="3883676724" sldId="296"/>
            <ac:graphicFrameMk id="27" creationId="{00000000-0000-0000-0000-000000000000}"/>
          </ac:graphicFrameMkLst>
        </pc:graphicFrameChg>
      </pc:sldChg>
      <pc:sldChg chg="modSp add mod ord">
        <pc:chgData name="Jorge Esteban Bayas Freire" userId="594b0223f6e8a336" providerId="LiveId" clId="{06F46511-9C2B-4FBB-8B8B-7983014E2A8E}" dt="2020-03-26T03:10:55.737" v="1231" actId="313"/>
        <pc:sldMkLst>
          <pc:docMk/>
          <pc:sldMk cId="2570534295" sldId="300"/>
        </pc:sldMkLst>
        <pc:graphicFrameChg chg="mod">
          <ac:chgData name="Jorge Esteban Bayas Freire" userId="594b0223f6e8a336" providerId="LiveId" clId="{06F46511-9C2B-4FBB-8B8B-7983014E2A8E}" dt="2020-03-26T01:52:53.695" v="761" actId="207"/>
          <ac:graphicFrameMkLst>
            <pc:docMk/>
            <pc:sldMk cId="2570534295" sldId="300"/>
            <ac:graphicFrameMk id="6" creationId="{00000000-0000-0000-0000-000000000000}"/>
          </ac:graphicFrameMkLst>
        </pc:graphicFrameChg>
        <pc:graphicFrameChg chg="mod">
          <ac:chgData name="Jorge Esteban Bayas Freire" userId="594b0223f6e8a336" providerId="LiveId" clId="{06F46511-9C2B-4FBB-8B8B-7983014E2A8E}" dt="2020-03-26T03:10:55.737" v="1231" actId="313"/>
          <ac:graphicFrameMkLst>
            <pc:docMk/>
            <pc:sldMk cId="2570534295" sldId="300"/>
            <ac:graphicFrameMk id="10" creationId="{00000000-0000-0000-0000-000000000000}"/>
          </ac:graphicFrameMkLst>
        </pc:graphicFrameChg>
      </pc:sldChg>
      <pc:sldMasterChg chg="delSldLayout">
        <pc:chgData name="Jorge Esteban Bayas Freire" userId="594b0223f6e8a336" providerId="LiveId" clId="{06F46511-9C2B-4FBB-8B8B-7983014E2A8E}" dt="2020-03-11T05:20:13.781" v="367" actId="2696"/>
        <pc:sldMasterMkLst>
          <pc:docMk/>
          <pc:sldMasterMk cId="2715799526" sldId="2147483662"/>
        </pc:sldMasterMkLst>
        <pc:sldLayoutChg chg="del">
          <pc:chgData name="Jorge Esteban Bayas Freire" userId="594b0223f6e8a336" providerId="LiveId" clId="{06F46511-9C2B-4FBB-8B8B-7983014E2A8E}" dt="2020-03-11T05:12:17.912" v="228" actId="47"/>
          <pc:sldLayoutMkLst>
            <pc:docMk/>
            <pc:sldMasterMk cId="2715799526" sldId="2147483662"/>
            <pc:sldLayoutMk cId="2417494884" sldId="2147483665"/>
          </pc:sldLayoutMkLst>
        </pc:sldLayoutChg>
        <pc:sldLayoutChg chg="del">
          <pc:chgData name="Jorge Esteban Bayas Freire" userId="594b0223f6e8a336" providerId="LiveId" clId="{06F46511-9C2B-4FBB-8B8B-7983014E2A8E}" dt="2020-03-11T05:20:13.781" v="367" actId="2696"/>
          <pc:sldLayoutMkLst>
            <pc:docMk/>
            <pc:sldMasterMk cId="2715799526" sldId="2147483662"/>
            <pc:sldLayoutMk cId="1720968308" sldId="214748366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3.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4.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5.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6.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7.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8.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9.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10.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r>
              <a:rPr lang="es-EC"/>
              <a:t>Comparación de peso total</a:t>
            </a:r>
          </a:p>
        </c:rich>
      </c:tx>
      <c:overlay val="0"/>
      <c:spPr>
        <a:noFill/>
        <a:ln>
          <a:noFill/>
        </a:ln>
        <a:effectLst/>
      </c:spPr>
      <c:txPr>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stacked"/>
        <c:varyColors val="0"/>
        <c:ser>
          <c:idx val="0"/>
          <c:order val="0"/>
          <c:tx>
            <c:v>Peso(Ton)</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PESO!$B$2:$C$2</c:f>
              <c:strCache>
                <c:ptCount val="2"/>
                <c:pt idx="0">
                  <c:v>Losa colaborante sobre viguetas metálicas</c:v>
                </c:pt>
                <c:pt idx="1">
                  <c:v>Loseta sobre viguetas pretensadas</c:v>
                </c:pt>
              </c:strCache>
            </c:strRef>
          </c:cat>
          <c:val>
            <c:numRef>
              <c:f>PESO!$B$3:$C$3</c:f>
              <c:numCache>
                <c:formatCode>General</c:formatCode>
                <c:ptCount val="2"/>
                <c:pt idx="0">
                  <c:v>1758.17</c:v>
                </c:pt>
                <c:pt idx="1">
                  <c:v>2168.87</c:v>
                </c:pt>
              </c:numCache>
            </c:numRef>
          </c:val>
          <c:extLst>
            <c:ext xmlns:c16="http://schemas.microsoft.com/office/drawing/2014/chart" uri="{C3380CC4-5D6E-409C-BE32-E72D297353CC}">
              <c16:uniqueId val="{00000000-4EED-4B4F-AD8A-2A9674FD0E3C}"/>
            </c:ext>
          </c:extLst>
        </c:ser>
        <c:ser>
          <c:idx val="1"/>
          <c:order val="1"/>
          <c:tx>
            <c:v>% de reducción</c:v>
          </c:tx>
          <c:spPr>
            <a:solidFill>
              <a:schemeClr val="accent2"/>
            </a:solidFill>
            <a:ln>
              <a:noFill/>
            </a:ln>
            <a:effectLst/>
          </c:spPr>
          <c:invertIfNegative val="0"/>
          <c:dLbls>
            <c:dLbl>
              <c:idx val="0"/>
              <c:tx>
                <c:rich>
                  <a:bodyPr/>
                  <a:lstStyle/>
                  <a:p>
                    <a:r>
                      <a:rPr lang="en-US"/>
                      <a:t>18,94</a:t>
                    </a:r>
                    <a:r>
                      <a:rPr lang="en-US" baseline="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ED-4B4F-AD8A-2A9674FD0E3C}"/>
                </c:ext>
              </c:extLst>
            </c:dLbl>
            <c:dLbl>
              <c:idx val="1"/>
              <c:delete val="1"/>
              <c:extLst>
                <c:ext xmlns:c15="http://schemas.microsoft.com/office/drawing/2012/chart" uri="{CE6537A1-D6FC-4f65-9D91-7224C49458BB}"/>
                <c:ext xmlns:c16="http://schemas.microsoft.com/office/drawing/2014/chart" uri="{C3380CC4-5D6E-409C-BE32-E72D297353CC}">
                  <c16:uniqueId val="{00000002-4EED-4B4F-AD8A-2A9674FD0E3C}"/>
                </c:ext>
              </c:extLst>
            </c:dLbl>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PESO!$B$2:$C$2</c:f>
              <c:strCache>
                <c:ptCount val="2"/>
                <c:pt idx="0">
                  <c:v>Losa colaborante sobre viguetas metálicas</c:v>
                </c:pt>
                <c:pt idx="1">
                  <c:v>Loseta sobre viguetas pretensadas</c:v>
                </c:pt>
              </c:strCache>
            </c:strRef>
          </c:cat>
          <c:val>
            <c:numRef>
              <c:f>PESO!$B$4:$C$4</c:f>
              <c:numCache>
                <c:formatCode>General</c:formatCode>
                <c:ptCount val="2"/>
                <c:pt idx="0">
                  <c:v>410.69999999999982</c:v>
                </c:pt>
                <c:pt idx="1">
                  <c:v>0</c:v>
                </c:pt>
              </c:numCache>
            </c:numRef>
          </c:val>
          <c:extLst>
            <c:ext xmlns:c16="http://schemas.microsoft.com/office/drawing/2014/chart" uri="{C3380CC4-5D6E-409C-BE32-E72D297353CC}">
              <c16:uniqueId val="{00000003-4EED-4B4F-AD8A-2A9674FD0E3C}"/>
            </c:ext>
          </c:extLst>
        </c:ser>
        <c:dLbls>
          <c:dLblPos val="ctr"/>
          <c:showLegendKey val="0"/>
          <c:showVal val="1"/>
          <c:showCatName val="0"/>
          <c:showSerName val="0"/>
          <c:showPercent val="0"/>
          <c:showBubbleSize val="0"/>
        </c:dLbls>
        <c:gapWidth val="79"/>
        <c:overlap val="100"/>
        <c:axId val="-434874688"/>
        <c:axId val="-434873600"/>
      </c:barChart>
      <c:catAx>
        <c:axId val="-434874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s-EC"/>
          </a:p>
        </c:txPr>
        <c:crossAx val="-434873600"/>
        <c:crosses val="autoZero"/>
        <c:auto val="1"/>
        <c:lblAlgn val="ctr"/>
        <c:lblOffset val="100"/>
        <c:noMultiLvlLbl val="0"/>
      </c:catAx>
      <c:valAx>
        <c:axId val="-434873600"/>
        <c:scaling>
          <c:orientation val="minMax"/>
        </c:scaling>
        <c:delete val="1"/>
        <c:axPos val="l"/>
        <c:numFmt formatCode="General" sourceLinked="1"/>
        <c:majorTickMark val="none"/>
        <c:minorTickMark val="none"/>
        <c:tickLblPos val="nextTo"/>
        <c:crossAx val="-4348746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r>
              <a:rPr lang="es-EC"/>
              <a:t>Comparación de peso ACERO</a:t>
            </a:r>
          </a:p>
        </c:rich>
      </c:tx>
      <c:overlay val="0"/>
      <c:spPr>
        <a:noFill/>
        <a:ln>
          <a:noFill/>
        </a:ln>
        <a:effectLst/>
      </c:spPr>
      <c:txPr>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stacked"/>
        <c:varyColors val="0"/>
        <c:ser>
          <c:idx val="0"/>
          <c:order val="0"/>
          <c:tx>
            <c:v>Peso(Ton)</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'PESO acero'!$B$2:$C$2</c:f>
              <c:strCache>
                <c:ptCount val="2"/>
                <c:pt idx="0">
                  <c:v>Losa colaborante sobre viguetas metálicas</c:v>
                </c:pt>
                <c:pt idx="1">
                  <c:v>Loseta sobre viguetas pretensadas</c:v>
                </c:pt>
              </c:strCache>
            </c:strRef>
          </c:cat>
          <c:val>
            <c:numRef>
              <c:f>'PESO acero'!$B$3:$C$3</c:f>
              <c:numCache>
                <c:formatCode>General</c:formatCode>
                <c:ptCount val="2"/>
                <c:pt idx="0">
                  <c:v>118.22</c:v>
                </c:pt>
                <c:pt idx="1">
                  <c:v>96.98</c:v>
                </c:pt>
              </c:numCache>
            </c:numRef>
          </c:val>
          <c:extLst>
            <c:ext xmlns:c16="http://schemas.microsoft.com/office/drawing/2014/chart" uri="{C3380CC4-5D6E-409C-BE32-E72D297353CC}">
              <c16:uniqueId val="{00000000-2B53-449D-8904-FF08249D282D}"/>
            </c:ext>
          </c:extLst>
        </c:ser>
        <c:ser>
          <c:idx val="1"/>
          <c:order val="1"/>
          <c:tx>
            <c:v>% de reducción</c:v>
          </c:tx>
          <c:spPr>
            <a:solidFill>
              <a:schemeClr val="accent2"/>
            </a:solidFill>
            <a:ln>
              <a:noFill/>
            </a:ln>
            <a:effectLst/>
          </c:spPr>
          <c:invertIfNegative val="0"/>
          <c:dLbls>
            <c:dLbl>
              <c:idx val="0"/>
              <c:layout>
                <c:manualLayout>
                  <c:x val="0.46502979974425407"/>
                  <c:y val="2.9162003425042857E-2"/>
                </c:manualLayout>
              </c:layout>
              <c:tx>
                <c:rich>
                  <a:bodyPr/>
                  <a:lstStyle/>
                  <a:p>
                    <a:r>
                      <a:rPr lang="en-US"/>
                      <a:t>17.97%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B53-449D-8904-FF08249D282D}"/>
                </c:ext>
              </c:extLst>
            </c:dLbl>
            <c:dLbl>
              <c:idx val="1"/>
              <c:delete val="1"/>
              <c:extLst>
                <c:ext xmlns:c15="http://schemas.microsoft.com/office/drawing/2012/chart" uri="{CE6537A1-D6FC-4f65-9D91-7224C49458BB}"/>
                <c:ext xmlns:c16="http://schemas.microsoft.com/office/drawing/2014/chart" uri="{C3380CC4-5D6E-409C-BE32-E72D297353CC}">
                  <c16:uniqueId val="{00000002-2B53-449D-8904-FF08249D282D}"/>
                </c:ext>
              </c:extLst>
            </c:dLbl>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'PESO acero'!$B$2:$C$2</c:f>
              <c:strCache>
                <c:ptCount val="2"/>
                <c:pt idx="0">
                  <c:v>Losa colaborante sobre viguetas metálicas</c:v>
                </c:pt>
                <c:pt idx="1">
                  <c:v>Loseta sobre viguetas pretensadas</c:v>
                </c:pt>
              </c:strCache>
            </c:strRef>
          </c:cat>
          <c:val>
            <c:numRef>
              <c:f>'PESO acero'!$B$4:$C$4</c:f>
              <c:numCache>
                <c:formatCode>General</c:formatCode>
                <c:ptCount val="2"/>
                <c:pt idx="0">
                  <c:v>0</c:v>
                </c:pt>
                <c:pt idx="1">
                  <c:v>21.239999999999995</c:v>
                </c:pt>
              </c:numCache>
            </c:numRef>
          </c:val>
          <c:extLst>
            <c:ext xmlns:c16="http://schemas.microsoft.com/office/drawing/2014/chart" uri="{C3380CC4-5D6E-409C-BE32-E72D297353CC}">
              <c16:uniqueId val="{00000003-2B53-449D-8904-FF08249D282D}"/>
            </c:ext>
          </c:extLst>
        </c:ser>
        <c:dLbls>
          <c:showLegendKey val="0"/>
          <c:showVal val="0"/>
          <c:showCatName val="0"/>
          <c:showSerName val="0"/>
          <c:showPercent val="0"/>
          <c:showBubbleSize val="0"/>
        </c:dLbls>
        <c:gapWidth val="79"/>
        <c:overlap val="100"/>
        <c:axId val="-434871968"/>
        <c:axId val="-434870880"/>
      </c:barChart>
      <c:catAx>
        <c:axId val="-434871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s-EC"/>
          </a:p>
        </c:txPr>
        <c:crossAx val="-434870880"/>
        <c:crosses val="autoZero"/>
        <c:auto val="1"/>
        <c:lblAlgn val="ctr"/>
        <c:lblOffset val="100"/>
        <c:noMultiLvlLbl val="0"/>
      </c:catAx>
      <c:valAx>
        <c:axId val="-434870880"/>
        <c:scaling>
          <c:orientation val="minMax"/>
        </c:scaling>
        <c:delete val="1"/>
        <c:axPos val="l"/>
        <c:numFmt formatCode="General" sourceLinked="1"/>
        <c:majorTickMark val="none"/>
        <c:minorTickMark val="none"/>
        <c:tickLblPos val="nextTo"/>
        <c:crossAx val="-4348719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r>
              <a:rPr lang="es-EC"/>
              <a:t>Comparación de peso HORMIGÓN</a:t>
            </a:r>
          </a:p>
        </c:rich>
      </c:tx>
      <c:overlay val="0"/>
      <c:spPr>
        <a:noFill/>
        <a:ln>
          <a:noFill/>
        </a:ln>
        <a:effectLst/>
      </c:spPr>
      <c:txPr>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stacked"/>
        <c:varyColors val="0"/>
        <c:ser>
          <c:idx val="0"/>
          <c:order val="0"/>
          <c:tx>
            <c:v>Peso(Ton)</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'PESO hormigon'!$B$2:$C$2</c:f>
              <c:strCache>
                <c:ptCount val="2"/>
                <c:pt idx="0">
                  <c:v>Losa colaborante sobre viguetas metálicas</c:v>
                </c:pt>
                <c:pt idx="1">
                  <c:v>Loseta sobre viguetas pretensadas</c:v>
                </c:pt>
              </c:strCache>
            </c:strRef>
          </c:cat>
          <c:val>
            <c:numRef>
              <c:f>'PESO hormigon'!$B$3:$C$3</c:f>
              <c:numCache>
                <c:formatCode>General</c:formatCode>
                <c:ptCount val="2"/>
                <c:pt idx="0">
                  <c:v>493.23</c:v>
                </c:pt>
                <c:pt idx="1">
                  <c:v>924.71</c:v>
                </c:pt>
              </c:numCache>
            </c:numRef>
          </c:val>
          <c:extLst>
            <c:ext xmlns:c16="http://schemas.microsoft.com/office/drawing/2014/chart" uri="{C3380CC4-5D6E-409C-BE32-E72D297353CC}">
              <c16:uniqueId val="{00000000-786A-4CB1-AA89-C17C26FE7B01}"/>
            </c:ext>
          </c:extLst>
        </c:ser>
        <c:ser>
          <c:idx val="1"/>
          <c:order val="1"/>
          <c:tx>
            <c:v>% de reducción</c:v>
          </c:tx>
          <c:spPr>
            <a:solidFill>
              <a:schemeClr val="accent2"/>
            </a:solidFill>
            <a:ln>
              <a:noFill/>
            </a:ln>
            <a:effectLst/>
          </c:spPr>
          <c:invertIfNegative val="0"/>
          <c:dLbls>
            <c:dLbl>
              <c:idx val="0"/>
              <c:tx>
                <c:rich>
                  <a:bodyPr/>
                  <a:lstStyle/>
                  <a:p>
                    <a:r>
                      <a:rPr lang="en-US"/>
                      <a:t>46,66%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86A-4CB1-AA89-C17C26FE7B01}"/>
                </c:ext>
              </c:extLst>
            </c:dLbl>
            <c:dLbl>
              <c:idx val="1"/>
              <c:delete val="1"/>
              <c:extLst>
                <c:ext xmlns:c15="http://schemas.microsoft.com/office/drawing/2012/chart" uri="{CE6537A1-D6FC-4f65-9D91-7224C49458BB}"/>
                <c:ext xmlns:c16="http://schemas.microsoft.com/office/drawing/2014/chart" uri="{C3380CC4-5D6E-409C-BE32-E72D297353CC}">
                  <c16:uniqueId val="{00000002-786A-4CB1-AA89-C17C26FE7B01}"/>
                </c:ext>
              </c:extLst>
            </c:dLbl>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'PESO hormigon'!$B$2:$C$2</c:f>
              <c:strCache>
                <c:ptCount val="2"/>
                <c:pt idx="0">
                  <c:v>Losa colaborante sobre viguetas metálicas</c:v>
                </c:pt>
                <c:pt idx="1">
                  <c:v>Loseta sobre viguetas pretensadas</c:v>
                </c:pt>
              </c:strCache>
            </c:strRef>
          </c:cat>
          <c:val>
            <c:numRef>
              <c:f>'PESO hormigon'!$B$4:$C$4</c:f>
              <c:numCache>
                <c:formatCode>General</c:formatCode>
                <c:ptCount val="2"/>
                <c:pt idx="0">
                  <c:v>431.48</c:v>
                </c:pt>
                <c:pt idx="1">
                  <c:v>0</c:v>
                </c:pt>
              </c:numCache>
            </c:numRef>
          </c:val>
          <c:extLst>
            <c:ext xmlns:c16="http://schemas.microsoft.com/office/drawing/2014/chart" uri="{C3380CC4-5D6E-409C-BE32-E72D297353CC}">
              <c16:uniqueId val="{00000003-786A-4CB1-AA89-C17C26FE7B01}"/>
            </c:ext>
          </c:extLst>
        </c:ser>
        <c:dLbls>
          <c:dLblPos val="ctr"/>
          <c:showLegendKey val="0"/>
          <c:showVal val="1"/>
          <c:showCatName val="0"/>
          <c:showSerName val="0"/>
          <c:showPercent val="0"/>
          <c:showBubbleSize val="0"/>
        </c:dLbls>
        <c:gapWidth val="79"/>
        <c:overlap val="100"/>
        <c:axId val="-252319520"/>
        <c:axId val="-252324416"/>
      </c:barChart>
      <c:catAx>
        <c:axId val="-252319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s-EC"/>
          </a:p>
        </c:txPr>
        <c:crossAx val="-252324416"/>
        <c:crosses val="autoZero"/>
        <c:auto val="1"/>
        <c:lblAlgn val="ctr"/>
        <c:lblOffset val="100"/>
        <c:noMultiLvlLbl val="0"/>
      </c:catAx>
      <c:valAx>
        <c:axId val="-252324416"/>
        <c:scaling>
          <c:orientation val="minMax"/>
        </c:scaling>
        <c:delete val="1"/>
        <c:axPos val="l"/>
        <c:numFmt formatCode="General" sourceLinked="1"/>
        <c:majorTickMark val="none"/>
        <c:minorTickMark val="none"/>
        <c:tickLblPos val="nextTo"/>
        <c:crossAx val="-252319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r>
              <a:rPr lang="es-EC"/>
              <a:t>COMPARACIÓN DE Periodo de vibración</a:t>
            </a:r>
          </a:p>
        </c:rich>
      </c:tx>
      <c:overlay val="0"/>
      <c:spPr>
        <a:noFill/>
        <a:ln>
          <a:noFill/>
        </a:ln>
        <a:effectLst/>
      </c:spPr>
      <c:txPr>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stacked"/>
        <c:varyColors val="0"/>
        <c:ser>
          <c:idx val="0"/>
          <c:order val="0"/>
          <c:tx>
            <c:v>Periodo de vibración (seg)</c:v>
          </c:tx>
          <c:spPr>
            <a:solidFill>
              <a:schemeClr val="accent1"/>
            </a:solidFill>
            <a:ln>
              <a:noFill/>
            </a:ln>
            <a:effectLst/>
          </c:spPr>
          <c:invertIfNegative val="0"/>
          <c:dLbls>
            <c:dLbl>
              <c:idx val="1"/>
              <c:layout>
                <c:manualLayout>
                  <c:x val="-8.3333333333334356E-3"/>
                  <c:y val="-5.0219701307452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6E-42E6-9A5F-0C2681977077}"/>
                </c:ext>
              </c:extLst>
            </c:dLbl>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'PERIOD VIBRAC'!$C$2:$D$2</c:f>
              <c:strCache>
                <c:ptCount val="2"/>
                <c:pt idx="0">
                  <c:v>Losa colaborante sobre viguetas metálicas</c:v>
                </c:pt>
                <c:pt idx="1">
                  <c:v>Loseta sobre viguetas pretensadas</c:v>
                </c:pt>
              </c:strCache>
            </c:strRef>
          </c:cat>
          <c:val>
            <c:numRef>
              <c:f>'PERIOD VIBRAC'!$C$3:$D$3</c:f>
              <c:numCache>
                <c:formatCode>#,##0.000</c:formatCode>
                <c:ptCount val="2"/>
                <c:pt idx="0">
                  <c:v>1.0980000000000001</c:v>
                </c:pt>
                <c:pt idx="1">
                  <c:v>1.1080000000000001</c:v>
                </c:pt>
              </c:numCache>
            </c:numRef>
          </c:val>
          <c:extLst>
            <c:ext xmlns:c16="http://schemas.microsoft.com/office/drawing/2014/chart" uri="{C3380CC4-5D6E-409C-BE32-E72D297353CC}">
              <c16:uniqueId val="{00000001-DE6E-42E6-9A5F-0C2681977077}"/>
            </c:ext>
          </c:extLst>
        </c:ser>
        <c:ser>
          <c:idx val="1"/>
          <c:order val="1"/>
          <c:tx>
            <c:v>% de reducción</c:v>
          </c:tx>
          <c:spPr>
            <a:solidFill>
              <a:schemeClr val="accent2"/>
            </a:solidFill>
            <a:ln>
              <a:noFill/>
            </a:ln>
            <a:effectLst/>
          </c:spPr>
          <c:invertIfNegative val="0"/>
          <c:dLbls>
            <c:dLbl>
              <c:idx val="0"/>
              <c:tx>
                <c:rich>
                  <a:bodyPr/>
                  <a:lstStyle/>
                  <a:p>
                    <a:r>
                      <a:rPr lang="en-US"/>
                      <a:t>0,90</a:t>
                    </a:r>
                    <a:r>
                      <a:rPr lang="en-US" baseline="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E6E-42E6-9A5F-0C2681977077}"/>
                </c:ext>
              </c:extLst>
            </c:dLbl>
            <c:dLbl>
              <c:idx val="1"/>
              <c:delete val="1"/>
              <c:extLst>
                <c:ext xmlns:c15="http://schemas.microsoft.com/office/drawing/2012/chart" uri="{CE6537A1-D6FC-4f65-9D91-7224C49458BB}"/>
                <c:ext xmlns:c16="http://schemas.microsoft.com/office/drawing/2014/chart" uri="{C3380CC4-5D6E-409C-BE32-E72D297353CC}">
                  <c16:uniqueId val="{00000003-DE6E-42E6-9A5F-0C2681977077}"/>
                </c:ext>
              </c:extLst>
            </c:dLbl>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'PERIOD VIBRAC'!$C$2:$D$2</c:f>
              <c:strCache>
                <c:ptCount val="2"/>
                <c:pt idx="0">
                  <c:v>Losa colaborante sobre viguetas metálicas</c:v>
                </c:pt>
                <c:pt idx="1">
                  <c:v>Loseta sobre viguetas pretensadas</c:v>
                </c:pt>
              </c:strCache>
            </c:strRef>
          </c:cat>
          <c:val>
            <c:numRef>
              <c:f>'PERIOD VIBRAC'!$C$4:$D$4</c:f>
              <c:numCache>
                <c:formatCode>General</c:formatCode>
                <c:ptCount val="2"/>
                <c:pt idx="0" formatCode="0.000">
                  <c:v>1.0000000000000009E-2</c:v>
                </c:pt>
                <c:pt idx="1">
                  <c:v>0</c:v>
                </c:pt>
              </c:numCache>
            </c:numRef>
          </c:val>
          <c:extLst>
            <c:ext xmlns:c16="http://schemas.microsoft.com/office/drawing/2014/chart" uri="{C3380CC4-5D6E-409C-BE32-E72D297353CC}">
              <c16:uniqueId val="{00000004-DE6E-42E6-9A5F-0C2681977077}"/>
            </c:ext>
          </c:extLst>
        </c:ser>
        <c:dLbls>
          <c:dLblPos val="ctr"/>
          <c:showLegendKey val="0"/>
          <c:showVal val="1"/>
          <c:showCatName val="0"/>
          <c:showSerName val="0"/>
          <c:showPercent val="0"/>
          <c:showBubbleSize val="0"/>
        </c:dLbls>
        <c:gapWidth val="79"/>
        <c:overlap val="100"/>
        <c:axId val="-252326592"/>
        <c:axId val="-252323872"/>
      </c:barChart>
      <c:catAx>
        <c:axId val="-252326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s-EC"/>
          </a:p>
        </c:txPr>
        <c:crossAx val="-252323872"/>
        <c:crosses val="autoZero"/>
        <c:auto val="1"/>
        <c:lblAlgn val="ctr"/>
        <c:lblOffset val="100"/>
        <c:noMultiLvlLbl val="0"/>
      </c:catAx>
      <c:valAx>
        <c:axId val="-252323872"/>
        <c:scaling>
          <c:orientation val="minMax"/>
          <c:min val="1"/>
        </c:scaling>
        <c:delete val="1"/>
        <c:axPos val="l"/>
        <c:numFmt formatCode="#,##0.000" sourceLinked="1"/>
        <c:majorTickMark val="none"/>
        <c:minorTickMark val="none"/>
        <c:tickLblPos val="nextTo"/>
        <c:crossAx val="-252326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es-EC"/>
              <a:t>COMPARACIÓN DE LA DISTRIBUCIÓN DEL CORTANTE BASAL EN DIRECCIÓN X</a:t>
            </a:r>
          </a:p>
        </c:rich>
      </c:tx>
      <c:overlay val="0"/>
      <c:spPr>
        <a:noFill/>
        <a:ln>
          <a:noFill/>
        </a:ln>
        <a:effectLst/>
      </c:spPr>
      <c:txPr>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'CORTANTE BASAL'!$C$2</c:f>
              <c:strCache>
                <c:ptCount val="1"/>
                <c:pt idx="0">
                  <c:v>Losa colaborante sobre viguetas metálicas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'CORTANTE BASAL'!$C$16:$C$23</c:f>
              <c:numCache>
                <c:formatCode>0.00</c:formatCode>
                <c:ptCount val="8"/>
                <c:pt idx="0">
                  <c:v>-2.9</c:v>
                </c:pt>
                <c:pt idx="1">
                  <c:v>0</c:v>
                </c:pt>
                <c:pt idx="2">
                  <c:v>4.18</c:v>
                </c:pt>
                <c:pt idx="3">
                  <c:v>8.18</c:v>
                </c:pt>
                <c:pt idx="4">
                  <c:v>12.18</c:v>
                </c:pt>
                <c:pt idx="5">
                  <c:v>16.18</c:v>
                </c:pt>
                <c:pt idx="6">
                  <c:v>20</c:v>
                </c:pt>
                <c:pt idx="7">
                  <c:v>23.08</c:v>
                </c:pt>
              </c:numCache>
            </c:numRef>
          </c:cat>
          <c:val>
            <c:numRef>
              <c:f>'CORTANTE BASAL'!$D$16:$D$23</c:f>
              <c:numCache>
                <c:formatCode>0.00</c:formatCode>
                <c:ptCount val="8"/>
                <c:pt idx="0">
                  <c:v>0</c:v>
                </c:pt>
                <c:pt idx="1">
                  <c:v>0</c:v>
                </c:pt>
                <c:pt idx="2">
                  <c:v>5.38</c:v>
                </c:pt>
                <c:pt idx="3">
                  <c:v>10.85</c:v>
                </c:pt>
                <c:pt idx="4">
                  <c:v>20.393333299999998</c:v>
                </c:pt>
                <c:pt idx="5">
                  <c:v>34.213333300000002</c:v>
                </c:pt>
                <c:pt idx="6">
                  <c:v>42.913333299999998</c:v>
                </c:pt>
                <c:pt idx="7">
                  <c:v>3.87</c:v>
                </c:pt>
              </c:numCache>
            </c:numRef>
          </c:val>
          <c:extLst>
            <c:ext xmlns:c16="http://schemas.microsoft.com/office/drawing/2014/chart" uri="{C3380CC4-5D6E-409C-BE32-E72D297353CC}">
              <c16:uniqueId val="{00000000-ED65-4E42-AF02-F3FCF94F4848}"/>
            </c:ext>
          </c:extLst>
        </c:ser>
        <c:ser>
          <c:idx val="1"/>
          <c:order val="1"/>
          <c:tx>
            <c:strRef>
              <c:f>'CORTANTE BASAL'!$D$2</c:f>
              <c:strCache>
                <c:ptCount val="1"/>
                <c:pt idx="0">
                  <c:v>Loseta sobre viguetas pretensadas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'CORTANTE BASAL'!$C$16:$C$23</c:f>
              <c:numCache>
                <c:formatCode>0.00</c:formatCode>
                <c:ptCount val="8"/>
                <c:pt idx="0">
                  <c:v>-2.9</c:v>
                </c:pt>
                <c:pt idx="1">
                  <c:v>0</c:v>
                </c:pt>
                <c:pt idx="2">
                  <c:v>4.18</c:v>
                </c:pt>
                <c:pt idx="3">
                  <c:v>8.18</c:v>
                </c:pt>
                <c:pt idx="4">
                  <c:v>12.18</c:v>
                </c:pt>
                <c:pt idx="5">
                  <c:v>16.18</c:v>
                </c:pt>
                <c:pt idx="6">
                  <c:v>20</c:v>
                </c:pt>
                <c:pt idx="7">
                  <c:v>23.08</c:v>
                </c:pt>
              </c:numCache>
            </c:numRef>
          </c:cat>
          <c:val>
            <c:numRef>
              <c:f>'CORTANTE BASAL'!$E$16:$E$23</c:f>
              <c:numCache>
                <c:formatCode>0.00</c:formatCode>
                <c:ptCount val="8"/>
                <c:pt idx="0">
                  <c:v>0</c:v>
                </c:pt>
                <c:pt idx="1">
                  <c:v>0</c:v>
                </c:pt>
                <c:pt idx="2">
                  <c:v>8.3800000000000008</c:v>
                </c:pt>
                <c:pt idx="3">
                  <c:v>12.128954</c:v>
                </c:pt>
                <c:pt idx="4">
                  <c:v>24.9464237</c:v>
                </c:pt>
                <c:pt idx="5">
                  <c:v>41.992758699999996</c:v>
                </c:pt>
                <c:pt idx="6">
                  <c:v>53.392526699999998</c:v>
                </c:pt>
                <c:pt idx="7">
                  <c:v>4.7404999999999999</c:v>
                </c:pt>
              </c:numCache>
            </c:numRef>
          </c:val>
          <c:extLst>
            <c:ext xmlns:c16="http://schemas.microsoft.com/office/drawing/2014/chart" uri="{C3380CC4-5D6E-409C-BE32-E72D297353CC}">
              <c16:uniqueId val="{00000001-ED65-4E42-AF02-F3FCF94F4848}"/>
            </c:ext>
          </c:extLst>
        </c:ser>
        <c:dLbls>
          <c:dLblPos val="outEnd"/>
          <c:showLegendKey val="0"/>
          <c:showVal val="1"/>
          <c:showCatName val="0"/>
          <c:showSerName val="0"/>
          <c:showPercent val="0"/>
          <c:showBubbleSize val="0"/>
        </c:dLbls>
        <c:gapWidth val="115"/>
        <c:overlap val="-20"/>
        <c:axId val="-252329312"/>
        <c:axId val="-252323328"/>
      </c:barChart>
      <c:catAx>
        <c:axId val="-252329312"/>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s-EC"/>
                  <a:t>Elevación (m)</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crossAx val="-252323328"/>
        <c:crosses val="autoZero"/>
        <c:auto val="1"/>
        <c:lblAlgn val="ctr"/>
        <c:lblOffset val="100"/>
        <c:noMultiLvlLbl val="0"/>
      </c:catAx>
      <c:valAx>
        <c:axId val="-2523233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s-EC"/>
                  <a:t>Fuerza lateral (Ton)</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crossAx val="-25232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100"/>
      </a:pPr>
      <a:endParaRPr lang="es-EC"/>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r>
              <a:rPr lang="es-EC"/>
              <a:t>Comparación del cortante basal totAl en la base</a:t>
            </a:r>
          </a:p>
        </c:rich>
      </c:tx>
      <c:overlay val="0"/>
      <c:spPr>
        <a:noFill/>
        <a:ln>
          <a:noFill/>
        </a:ln>
        <a:effectLst/>
      </c:spPr>
      <c:txPr>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stacked"/>
        <c:varyColors val="0"/>
        <c:ser>
          <c:idx val="0"/>
          <c:order val="0"/>
          <c:tx>
            <c:v>Cortante basal total en la base (Tn)</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'CORTANTE BASAL'!$C$26:$D$26</c:f>
              <c:strCache>
                <c:ptCount val="2"/>
                <c:pt idx="0">
                  <c:v>Losa colaborante sobre viguetas metálicas </c:v>
                </c:pt>
                <c:pt idx="1">
                  <c:v>Loseta sobre viguetas pretensadas </c:v>
                </c:pt>
              </c:strCache>
            </c:strRef>
          </c:cat>
          <c:val>
            <c:numRef>
              <c:f>'CORTANTE BASAL'!$C$27:$D$27</c:f>
              <c:numCache>
                <c:formatCode>0.00</c:formatCode>
                <c:ptCount val="2"/>
                <c:pt idx="0">
                  <c:v>117.61999989999998</c:v>
                </c:pt>
                <c:pt idx="1">
                  <c:v>145.58116309999997</c:v>
                </c:pt>
              </c:numCache>
            </c:numRef>
          </c:val>
          <c:extLst>
            <c:ext xmlns:c16="http://schemas.microsoft.com/office/drawing/2014/chart" uri="{C3380CC4-5D6E-409C-BE32-E72D297353CC}">
              <c16:uniqueId val="{00000000-ADAF-4A4C-8227-830BC2EB391F}"/>
            </c:ext>
          </c:extLst>
        </c:ser>
        <c:ser>
          <c:idx val="1"/>
          <c:order val="1"/>
          <c:tx>
            <c:v>% de reducción</c:v>
          </c:tx>
          <c:spPr>
            <a:solidFill>
              <a:schemeClr val="accent2"/>
            </a:solidFill>
            <a:ln>
              <a:noFill/>
            </a:ln>
            <a:effectLst/>
          </c:spPr>
          <c:invertIfNegative val="0"/>
          <c:dLbls>
            <c:dLbl>
              <c:idx val="0"/>
              <c:tx>
                <c:rich>
                  <a:bodyPr/>
                  <a:lstStyle/>
                  <a:p>
                    <a:r>
                      <a:rPr lang="en-US"/>
                      <a:t>19,21</a:t>
                    </a:r>
                    <a:r>
                      <a:rPr lang="en-US" baseline="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DAF-4A4C-8227-830BC2EB391F}"/>
                </c:ext>
              </c:extLst>
            </c:dLbl>
            <c:dLbl>
              <c:idx val="1"/>
              <c:delete val="1"/>
              <c:extLst>
                <c:ext xmlns:c15="http://schemas.microsoft.com/office/drawing/2012/chart" uri="{CE6537A1-D6FC-4f65-9D91-7224C49458BB}"/>
                <c:ext xmlns:c16="http://schemas.microsoft.com/office/drawing/2014/chart" uri="{C3380CC4-5D6E-409C-BE32-E72D297353CC}">
                  <c16:uniqueId val="{00000002-ADAF-4A4C-8227-830BC2EB391F}"/>
                </c:ext>
              </c:extLst>
            </c:dLbl>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'CORTANTE BASAL'!$C$26:$D$26</c:f>
              <c:strCache>
                <c:ptCount val="2"/>
                <c:pt idx="0">
                  <c:v>Losa colaborante sobre viguetas metálicas </c:v>
                </c:pt>
                <c:pt idx="1">
                  <c:v>Loseta sobre viguetas pretensadas </c:v>
                </c:pt>
              </c:strCache>
            </c:strRef>
          </c:cat>
          <c:val>
            <c:numRef>
              <c:f>'CORTANTE BASAL'!$C$28:$D$28</c:f>
              <c:numCache>
                <c:formatCode>0.00</c:formatCode>
                <c:ptCount val="2"/>
                <c:pt idx="0">
                  <c:v>27.961163199999987</c:v>
                </c:pt>
                <c:pt idx="1">
                  <c:v>0</c:v>
                </c:pt>
              </c:numCache>
            </c:numRef>
          </c:val>
          <c:extLst>
            <c:ext xmlns:c16="http://schemas.microsoft.com/office/drawing/2014/chart" uri="{C3380CC4-5D6E-409C-BE32-E72D297353CC}">
              <c16:uniqueId val="{00000003-ADAF-4A4C-8227-830BC2EB391F}"/>
            </c:ext>
          </c:extLst>
        </c:ser>
        <c:dLbls>
          <c:dLblPos val="ctr"/>
          <c:showLegendKey val="0"/>
          <c:showVal val="1"/>
          <c:showCatName val="0"/>
          <c:showSerName val="0"/>
          <c:showPercent val="0"/>
          <c:showBubbleSize val="0"/>
        </c:dLbls>
        <c:gapWidth val="79"/>
        <c:overlap val="100"/>
        <c:axId val="-252316800"/>
        <c:axId val="-252316256"/>
      </c:barChart>
      <c:catAx>
        <c:axId val="-252316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s-EC"/>
          </a:p>
        </c:txPr>
        <c:crossAx val="-252316256"/>
        <c:crosses val="autoZero"/>
        <c:auto val="1"/>
        <c:lblAlgn val="ctr"/>
        <c:lblOffset val="100"/>
        <c:noMultiLvlLbl val="0"/>
      </c:catAx>
      <c:valAx>
        <c:axId val="-252316256"/>
        <c:scaling>
          <c:orientation val="minMax"/>
        </c:scaling>
        <c:delete val="1"/>
        <c:axPos val="l"/>
        <c:numFmt formatCode="0.00" sourceLinked="1"/>
        <c:majorTickMark val="none"/>
        <c:minorTickMark val="none"/>
        <c:tickLblPos val="nextTo"/>
        <c:crossAx val="-252316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a:t>Dirección</a:t>
            </a:r>
            <a:r>
              <a:rPr lang="es-EC" baseline="0" dirty="0"/>
              <a:t> X - Análisis estático</a:t>
            </a:r>
            <a:endParaRPr lang="es-EC" dirty="0"/>
          </a:p>
        </c:rich>
      </c:tx>
      <c:layout>
        <c:manualLayout>
          <c:xMode val="edge"/>
          <c:yMode val="edge"/>
          <c:x val="0.28264193719072467"/>
          <c:y val="4.76508780922562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v>Losa colaborante sobre viguetas metálicas</c:v>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8"/>
              <c:layout>
                <c:manualLayout>
                  <c:x val="-1.9393939393939484E-2"/>
                  <c:y val="-3.170827191416096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6A-47FD-B229-09CBA4C865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s-EC"/>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'DERIVAS SX'!$E$16:$E$24</c:f>
              <c:numCache>
                <c:formatCode>0.00</c:formatCode>
                <c:ptCount val="9"/>
                <c:pt idx="0">
                  <c:v>0</c:v>
                </c:pt>
                <c:pt idx="1">
                  <c:v>0.01</c:v>
                </c:pt>
                <c:pt idx="2">
                  <c:v>0.05</c:v>
                </c:pt>
                <c:pt idx="3">
                  <c:v>0.83</c:v>
                </c:pt>
                <c:pt idx="4">
                  <c:v>1.6</c:v>
                </c:pt>
                <c:pt idx="5">
                  <c:v>1.85</c:v>
                </c:pt>
                <c:pt idx="6">
                  <c:v>1.8</c:v>
                </c:pt>
                <c:pt idx="7">
                  <c:v>1.62</c:v>
                </c:pt>
                <c:pt idx="8">
                  <c:v>1.2</c:v>
                </c:pt>
              </c:numCache>
            </c:numRef>
          </c:xVal>
          <c:yVal>
            <c:numRef>
              <c:f>'DERIVAS SX'!$B$16:$B$24</c:f>
              <c:numCache>
                <c:formatCode>0.00</c:formatCode>
                <c:ptCount val="9"/>
                <c:pt idx="0">
                  <c:v>-5.8</c:v>
                </c:pt>
                <c:pt idx="1">
                  <c:v>-2.9</c:v>
                </c:pt>
                <c:pt idx="2">
                  <c:v>0</c:v>
                </c:pt>
                <c:pt idx="3">
                  <c:v>4.18</c:v>
                </c:pt>
                <c:pt idx="4">
                  <c:v>8.18</c:v>
                </c:pt>
                <c:pt idx="5">
                  <c:v>12.18</c:v>
                </c:pt>
                <c:pt idx="6">
                  <c:v>16.18</c:v>
                </c:pt>
                <c:pt idx="7">
                  <c:v>20</c:v>
                </c:pt>
                <c:pt idx="8">
                  <c:v>23.08</c:v>
                </c:pt>
              </c:numCache>
            </c:numRef>
          </c:yVal>
          <c:smooth val="1"/>
          <c:extLst>
            <c:ext xmlns:c16="http://schemas.microsoft.com/office/drawing/2014/chart" uri="{C3380CC4-5D6E-409C-BE32-E72D297353CC}">
              <c16:uniqueId val="{00000001-506A-47FD-B229-09CBA4C86537}"/>
            </c:ext>
          </c:extLst>
        </c:ser>
        <c:ser>
          <c:idx val="1"/>
          <c:order val="1"/>
          <c:tx>
            <c:v>Loseta sobre viguetas presforzadas</c:v>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6061560486757558E-3"/>
                  <c:y val="2.853744472274475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6A-47FD-B229-09CBA4C86537}"/>
                </c:ext>
              </c:extLst>
            </c:dLbl>
            <c:dLbl>
              <c:idx val="1"/>
              <c:layout>
                <c:manualLayout>
                  <c:x val="1.8191362443328724E-4"/>
                  <c:y val="2.21957903399125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6A-47FD-B229-09CBA4C86537}"/>
                </c:ext>
              </c:extLst>
            </c:dLbl>
            <c:dLbl>
              <c:idx val="2"/>
              <c:layout>
                <c:manualLayout>
                  <c:x val="-4.666571224051539E-3"/>
                  <c:y val="2.536661753132865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6A-47FD-B229-09CBA4C86537}"/>
                </c:ext>
              </c:extLst>
            </c:dLbl>
            <c:dLbl>
              <c:idx val="3"/>
              <c:layout>
                <c:manualLayout>
                  <c:x val="-7.0121116678596995E-2"/>
                  <c:y val="-1.902496314849669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6A-47FD-B229-09CBA4C86537}"/>
                </c:ext>
              </c:extLst>
            </c:dLbl>
            <c:dLbl>
              <c:idx val="8"/>
              <c:layout>
                <c:manualLayout>
                  <c:x val="-7.0908136482940518E-3"/>
                  <c:y val="-6.3416543828321926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6A-47FD-B229-09CBA4C865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s-EC"/>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'DERIVAS SX'!$F$16:$F$24</c:f>
              <c:numCache>
                <c:formatCode>0.00</c:formatCode>
                <c:ptCount val="9"/>
                <c:pt idx="0">
                  <c:v>0</c:v>
                </c:pt>
                <c:pt idx="1">
                  <c:v>0.01</c:v>
                </c:pt>
                <c:pt idx="2">
                  <c:v>0.05</c:v>
                </c:pt>
                <c:pt idx="3">
                  <c:v>0.82</c:v>
                </c:pt>
                <c:pt idx="4">
                  <c:v>1.53</c:v>
                </c:pt>
                <c:pt idx="5">
                  <c:v>1.71</c:v>
                </c:pt>
                <c:pt idx="6">
                  <c:v>1.61</c:v>
                </c:pt>
                <c:pt idx="7">
                  <c:v>1.38</c:v>
                </c:pt>
                <c:pt idx="8">
                  <c:v>1.37</c:v>
                </c:pt>
              </c:numCache>
            </c:numRef>
          </c:xVal>
          <c:yVal>
            <c:numRef>
              <c:f>'DERIVAS SX'!$B$16:$B$24</c:f>
              <c:numCache>
                <c:formatCode>0.00</c:formatCode>
                <c:ptCount val="9"/>
                <c:pt idx="0">
                  <c:v>-5.8</c:v>
                </c:pt>
                <c:pt idx="1">
                  <c:v>-2.9</c:v>
                </c:pt>
                <c:pt idx="2">
                  <c:v>0</c:v>
                </c:pt>
                <c:pt idx="3">
                  <c:v>4.18</c:v>
                </c:pt>
                <c:pt idx="4">
                  <c:v>8.18</c:v>
                </c:pt>
                <c:pt idx="5">
                  <c:v>12.18</c:v>
                </c:pt>
                <c:pt idx="6">
                  <c:v>16.18</c:v>
                </c:pt>
                <c:pt idx="7">
                  <c:v>20</c:v>
                </c:pt>
                <c:pt idx="8">
                  <c:v>23.08</c:v>
                </c:pt>
              </c:numCache>
            </c:numRef>
          </c:yVal>
          <c:smooth val="1"/>
          <c:extLst>
            <c:ext xmlns:c16="http://schemas.microsoft.com/office/drawing/2014/chart" uri="{C3380CC4-5D6E-409C-BE32-E72D297353CC}">
              <c16:uniqueId val="{00000007-506A-47FD-B229-09CBA4C86537}"/>
            </c:ext>
          </c:extLst>
        </c:ser>
        <c:dLbls>
          <c:showLegendKey val="0"/>
          <c:showVal val="1"/>
          <c:showCatName val="0"/>
          <c:showSerName val="0"/>
          <c:showPercent val="0"/>
          <c:showBubbleSize val="0"/>
        </c:dLbls>
        <c:axId val="-252330944"/>
        <c:axId val="-252317344"/>
      </c:scatterChart>
      <c:valAx>
        <c:axId val="-252330944"/>
        <c:scaling>
          <c:orientation val="minMax"/>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Deriva de piso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2317344"/>
        <c:crosses val="autoZero"/>
        <c:crossBetween val="midCat"/>
      </c:valAx>
      <c:valAx>
        <c:axId val="-2523173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Elevación</a:t>
                </a:r>
                <a:r>
                  <a:rPr lang="es-EC" baseline="0"/>
                  <a:t> (m)</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233094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a:t>Dirección</a:t>
            </a:r>
            <a:r>
              <a:rPr lang="es-EC" baseline="0" dirty="0"/>
              <a:t> Y - Análisis estático</a:t>
            </a:r>
            <a:endParaRPr lang="es-EC" dirty="0"/>
          </a:p>
        </c:rich>
      </c:tx>
      <c:layout>
        <c:manualLayout>
          <c:xMode val="edge"/>
          <c:yMode val="edge"/>
          <c:x val="0.29030519783157949"/>
          <c:y val="3.66173735309441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v>Losa colaborante sobre viguetas metálicas</c:v>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1747475145372231E-17"/>
                  <c:y val="3.432002040825137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AB-4A8D-90A4-30C76A0FCF84}"/>
                </c:ext>
              </c:extLst>
            </c:dLbl>
            <c:dLbl>
              <c:idx val="1"/>
              <c:layout>
                <c:manualLayout>
                  <c:x val="2.1747475145372231E-17"/>
                  <c:y val="2.402401428577605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AB-4A8D-90A4-30C76A0FCF84}"/>
                </c:ext>
              </c:extLst>
            </c:dLbl>
            <c:dLbl>
              <c:idx val="2"/>
              <c:layout>
                <c:manualLayout>
                  <c:x val="-4.7449584816133079E-3"/>
                  <c:y val="1.716001020412575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AB-4A8D-90A4-30C76A0FCF84}"/>
                </c:ext>
              </c:extLst>
            </c:dLbl>
            <c:dLbl>
              <c:idx val="3"/>
              <c:layout>
                <c:manualLayout>
                  <c:x val="-2.1352313167259829E-2"/>
                  <c:y val="3.08880183674263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AB-4A8D-90A4-30C76A0FCF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lumMod val="75000"/>
                      </a:schemeClr>
                    </a:solidFill>
                    <a:latin typeface="+mn-lt"/>
                    <a:ea typeface="+mn-ea"/>
                    <a:cs typeface="+mn-cs"/>
                  </a:defRPr>
                </a:pPr>
                <a:endParaRPr lang="es-EC"/>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'DERIVAS SY'!$E$16:$E$24</c:f>
              <c:numCache>
                <c:formatCode>0.00</c:formatCode>
                <c:ptCount val="9"/>
                <c:pt idx="0">
                  <c:v>0</c:v>
                </c:pt>
                <c:pt idx="1">
                  <c:v>0</c:v>
                </c:pt>
                <c:pt idx="2">
                  <c:v>0.03</c:v>
                </c:pt>
                <c:pt idx="3">
                  <c:v>0.6</c:v>
                </c:pt>
                <c:pt idx="4">
                  <c:v>1.07</c:v>
                </c:pt>
                <c:pt idx="5">
                  <c:v>1.27</c:v>
                </c:pt>
                <c:pt idx="6">
                  <c:v>1.31</c:v>
                </c:pt>
                <c:pt idx="7">
                  <c:v>1.26</c:v>
                </c:pt>
                <c:pt idx="8">
                  <c:v>1.24</c:v>
                </c:pt>
              </c:numCache>
            </c:numRef>
          </c:xVal>
          <c:yVal>
            <c:numRef>
              <c:f>'DERIVAS SY'!$B$16:$B$24</c:f>
              <c:numCache>
                <c:formatCode>0.00</c:formatCode>
                <c:ptCount val="9"/>
                <c:pt idx="0">
                  <c:v>-5.8</c:v>
                </c:pt>
                <c:pt idx="1">
                  <c:v>-2.9</c:v>
                </c:pt>
                <c:pt idx="2">
                  <c:v>0</c:v>
                </c:pt>
                <c:pt idx="3">
                  <c:v>4.18</c:v>
                </c:pt>
                <c:pt idx="4">
                  <c:v>8.18</c:v>
                </c:pt>
                <c:pt idx="5">
                  <c:v>12.18</c:v>
                </c:pt>
                <c:pt idx="6">
                  <c:v>16.18</c:v>
                </c:pt>
                <c:pt idx="7">
                  <c:v>20</c:v>
                </c:pt>
                <c:pt idx="8">
                  <c:v>23.08</c:v>
                </c:pt>
              </c:numCache>
            </c:numRef>
          </c:yVal>
          <c:smooth val="1"/>
          <c:extLst>
            <c:ext xmlns:c16="http://schemas.microsoft.com/office/drawing/2014/chart" uri="{C3380CC4-5D6E-409C-BE32-E72D297353CC}">
              <c16:uniqueId val="{00000004-2CAB-4A8D-90A4-30C76A0FCF84}"/>
            </c:ext>
          </c:extLst>
        </c:ser>
        <c:ser>
          <c:idx val="1"/>
          <c:order val="1"/>
          <c:tx>
            <c:v>Loseta sobre viguetas presforzadas</c:v>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1747475145372231E-17"/>
                  <c:y val="6.8640040816501753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AB-4A8D-90A4-30C76A0FCF84}"/>
                </c:ext>
              </c:extLst>
            </c:dLbl>
            <c:dLbl>
              <c:idx val="1"/>
              <c:layout>
                <c:manualLayout>
                  <c:x val="-2.3724792408066431E-3"/>
                  <c:y val="-3.4320020408251505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AB-4A8D-90A4-30C76A0FCF84}"/>
                </c:ext>
              </c:extLst>
            </c:dLbl>
            <c:dLbl>
              <c:idx val="2"/>
              <c:layout>
                <c:manualLayout>
                  <c:x val="1.4234875444839857E-2"/>
                  <c:y val="-3.4320020408251505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AB-4A8D-90A4-30C76A0FCF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s-EC"/>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'DERIVAS SY'!$F$16:$F$24</c:f>
              <c:numCache>
                <c:formatCode>0.00</c:formatCode>
                <c:ptCount val="9"/>
                <c:pt idx="0">
                  <c:v>0</c:v>
                </c:pt>
                <c:pt idx="1">
                  <c:v>0.01</c:v>
                </c:pt>
                <c:pt idx="2">
                  <c:v>0.03</c:v>
                </c:pt>
                <c:pt idx="3">
                  <c:v>0.8</c:v>
                </c:pt>
                <c:pt idx="4">
                  <c:v>1.42</c:v>
                </c:pt>
                <c:pt idx="5">
                  <c:v>1.71</c:v>
                </c:pt>
                <c:pt idx="6">
                  <c:v>1.79</c:v>
                </c:pt>
                <c:pt idx="7">
                  <c:v>1.74</c:v>
                </c:pt>
                <c:pt idx="8">
                  <c:v>1.57</c:v>
                </c:pt>
              </c:numCache>
            </c:numRef>
          </c:xVal>
          <c:yVal>
            <c:numRef>
              <c:f>'DERIVAS SY'!$B$16:$B$24</c:f>
              <c:numCache>
                <c:formatCode>0.00</c:formatCode>
                <c:ptCount val="9"/>
                <c:pt idx="0">
                  <c:v>-5.8</c:v>
                </c:pt>
                <c:pt idx="1">
                  <c:v>-2.9</c:v>
                </c:pt>
                <c:pt idx="2">
                  <c:v>0</c:v>
                </c:pt>
                <c:pt idx="3">
                  <c:v>4.18</c:v>
                </c:pt>
                <c:pt idx="4">
                  <c:v>8.18</c:v>
                </c:pt>
                <c:pt idx="5">
                  <c:v>12.18</c:v>
                </c:pt>
                <c:pt idx="6">
                  <c:v>16.18</c:v>
                </c:pt>
                <c:pt idx="7">
                  <c:v>20</c:v>
                </c:pt>
                <c:pt idx="8">
                  <c:v>23.08</c:v>
                </c:pt>
              </c:numCache>
            </c:numRef>
          </c:yVal>
          <c:smooth val="1"/>
          <c:extLst>
            <c:ext xmlns:c16="http://schemas.microsoft.com/office/drawing/2014/chart" uri="{C3380CC4-5D6E-409C-BE32-E72D297353CC}">
              <c16:uniqueId val="{00000008-2CAB-4A8D-90A4-30C76A0FCF84}"/>
            </c:ext>
          </c:extLst>
        </c:ser>
        <c:dLbls>
          <c:showLegendKey val="0"/>
          <c:showVal val="1"/>
          <c:showCatName val="0"/>
          <c:showSerName val="0"/>
          <c:showPercent val="0"/>
          <c:showBubbleSize val="0"/>
        </c:dLbls>
        <c:axId val="-164424640"/>
        <c:axId val="-164424096"/>
      </c:scatterChart>
      <c:valAx>
        <c:axId val="-164424640"/>
        <c:scaling>
          <c:orientation val="minMax"/>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Deriva de piso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4424096"/>
        <c:crosses val="autoZero"/>
        <c:crossBetween val="midCat"/>
      </c:valAx>
      <c:valAx>
        <c:axId val="-1644240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Elevación</a:t>
                </a:r>
                <a:r>
                  <a:rPr lang="es-EC" baseline="0"/>
                  <a:t> (m)</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442464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r>
              <a:rPr lang="es-EC"/>
              <a:t>Comparación de COSTO TOTAL</a:t>
            </a:r>
          </a:p>
        </c:rich>
      </c:tx>
      <c:overlay val="0"/>
      <c:spPr>
        <a:noFill/>
        <a:ln>
          <a:noFill/>
        </a:ln>
        <a:effectLst/>
      </c:spPr>
      <c:txPr>
        <a:bodyPr rot="0" spcFirstLastPara="1" vertOverflow="ellipsis" vert="horz" wrap="square" anchor="ctr" anchorCtr="1"/>
        <a:lstStyle/>
        <a:p>
          <a:pPr>
            <a:defRPr sz="144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stacked"/>
        <c:varyColors val="0"/>
        <c:ser>
          <c:idx val="0"/>
          <c:order val="0"/>
          <c:tx>
            <c:v>Costo total del sistema de entrepiso</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'[Comparaciones finales.xlsx]Costo total'!$B$2:$C$2</c:f>
              <c:strCache>
                <c:ptCount val="2"/>
                <c:pt idx="0">
                  <c:v>Losa colaborante sobre viguetas metálicas</c:v>
                </c:pt>
                <c:pt idx="1">
                  <c:v>Loseta sobre viguetas pretensadas</c:v>
                </c:pt>
              </c:strCache>
            </c:strRef>
          </c:cat>
          <c:val>
            <c:numRef>
              <c:f>'[Comparaciones finales.xlsx]Costo total'!$B$3:$C$3</c:f>
              <c:numCache>
                <c:formatCode>0.00</c:formatCode>
                <c:ptCount val="2"/>
                <c:pt idx="0">
                  <c:v>329032</c:v>
                </c:pt>
                <c:pt idx="1">
                  <c:v>345918.3</c:v>
                </c:pt>
              </c:numCache>
            </c:numRef>
          </c:val>
          <c:extLst>
            <c:ext xmlns:c16="http://schemas.microsoft.com/office/drawing/2014/chart" uri="{C3380CC4-5D6E-409C-BE32-E72D297353CC}">
              <c16:uniqueId val="{00000000-0ED9-40EE-8C08-58DA20D628A2}"/>
            </c:ext>
          </c:extLst>
        </c:ser>
        <c:ser>
          <c:idx val="1"/>
          <c:order val="1"/>
          <c:tx>
            <c:v>% de reducción</c:v>
          </c:tx>
          <c:spPr>
            <a:solidFill>
              <a:schemeClr val="accent2"/>
            </a:solidFill>
            <a:ln>
              <a:noFill/>
            </a:ln>
            <a:effectLst/>
          </c:spPr>
          <c:invertIfNegative val="0"/>
          <c:dLbls>
            <c:dLbl>
              <c:idx val="0"/>
              <c:layout>
                <c:manualLayout>
                  <c:x val="5.4644808743168896E-3"/>
                  <c:y val="-4.500703234880455E-2"/>
                </c:manualLayout>
              </c:layout>
              <c:tx>
                <c:rich>
                  <a:bodyPr/>
                  <a:lstStyle/>
                  <a:p>
                    <a:r>
                      <a:rPr lang="en-US"/>
                      <a:t>4,88%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ED9-40EE-8C08-58DA20D628A2}"/>
                </c:ext>
              </c:extLst>
            </c:dLbl>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'[Comparaciones finales.xlsx]Costo total'!$B$2:$C$2</c:f>
              <c:strCache>
                <c:ptCount val="2"/>
                <c:pt idx="0">
                  <c:v>Losa colaborante sobre viguetas metálicas</c:v>
                </c:pt>
                <c:pt idx="1">
                  <c:v>Loseta sobre viguetas pretensadas</c:v>
                </c:pt>
              </c:strCache>
            </c:strRef>
          </c:cat>
          <c:val>
            <c:numRef>
              <c:f>'[Comparaciones finales.xlsx]Costo total'!$B$4</c:f>
              <c:numCache>
                <c:formatCode>0.00</c:formatCode>
                <c:ptCount val="1"/>
                <c:pt idx="0">
                  <c:v>16886.299999999988</c:v>
                </c:pt>
              </c:numCache>
            </c:numRef>
          </c:val>
          <c:extLst>
            <c:ext xmlns:c16="http://schemas.microsoft.com/office/drawing/2014/chart" uri="{C3380CC4-5D6E-409C-BE32-E72D297353CC}">
              <c16:uniqueId val="{00000002-0ED9-40EE-8C08-58DA20D628A2}"/>
            </c:ext>
          </c:extLst>
        </c:ser>
        <c:dLbls>
          <c:dLblPos val="ctr"/>
          <c:showLegendKey val="0"/>
          <c:showVal val="1"/>
          <c:showCatName val="0"/>
          <c:showSerName val="0"/>
          <c:showPercent val="0"/>
          <c:showBubbleSize val="0"/>
        </c:dLbls>
        <c:gapWidth val="79"/>
        <c:overlap val="100"/>
        <c:axId val="-164434976"/>
        <c:axId val="-164430080"/>
      </c:barChart>
      <c:catAx>
        <c:axId val="-164434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s-EC"/>
          </a:p>
        </c:txPr>
        <c:crossAx val="-164430080"/>
        <c:crosses val="autoZero"/>
        <c:auto val="1"/>
        <c:lblAlgn val="ctr"/>
        <c:lblOffset val="100"/>
        <c:noMultiLvlLbl val="0"/>
      </c:catAx>
      <c:valAx>
        <c:axId val="-164430080"/>
        <c:scaling>
          <c:orientation val="minMax"/>
          <c:min val="0"/>
        </c:scaling>
        <c:delete val="1"/>
        <c:axPos val="l"/>
        <c:numFmt formatCode="0.00" sourceLinked="1"/>
        <c:majorTickMark val="none"/>
        <c:minorTickMark val="none"/>
        <c:tickLblPos val="nextTo"/>
        <c:crossAx val="-164434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50.xml.rels><?xml version="1.0" encoding="UTF-8" standalone="yes"?>
<Relationships xmlns="http://schemas.openxmlformats.org/package/2006/relationships"><Relationship Id="rId1" Type="http://schemas.openxmlformats.org/officeDocument/2006/relationships/image" Target="../media/image130.png"/></Relationships>
</file>

<file path=ppt/diagrams/_rels/data70.xml.rels><?xml version="1.0" encoding="UTF-8" standalone="yes"?>
<Relationships xmlns="http://schemas.openxmlformats.org/package/2006/relationships"><Relationship Id="rId1" Type="http://schemas.openxmlformats.org/officeDocument/2006/relationships/image" Target="../media/image36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34216-C372-433C-8459-90D06D48FC1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s-ES"/>
        </a:p>
      </dgm:t>
    </dgm:pt>
    <dgm:pt modelId="{11021CFD-02D1-4D84-BACF-2AF6601C7616}">
      <dgm:prSet phldrT="[Texto]" custT="1"/>
      <dgm:spPr>
        <a:solidFill>
          <a:srgbClr val="00B050"/>
        </a:solidFill>
      </dgm:spPr>
      <dgm:t>
        <a:bodyPr/>
        <a:lstStyle/>
        <a:p>
          <a:r>
            <a:rPr lang="es-ES" sz="1800" dirty="0">
              <a:latin typeface="Times New Roman" panose="02020603050405020304" pitchFamily="18" charset="0"/>
              <a:cs typeface="Times New Roman" panose="02020603050405020304" pitchFamily="18" charset="0"/>
            </a:rPr>
            <a:t>1</a:t>
          </a:r>
        </a:p>
      </dgm:t>
    </dgm:pt>
    <dgm:pt modelId="{67A16F14-D292-4B71-8D34-84F4DC8516BD}" type="parTrans" cxnId="{A26D45DF-A276-46B8-91D9-732F61E2BCAF}">
      <dgm:prSet/>
      <dgm:spPr/>
      <dgm:t>
        <a:bodyPr/>
        <a:lstStyle/>
        <a:p>
          <a:endParaRPr lang="es-ES" sz="2800">
            <a:latin typeface="Times New Roman" panose="02020603050405020304" pitchFamily="18" charset="0"/>
            <a:cs typeface="Times New Roman" panose="02020603050405020304" pitchFamily="18" charset="0"/>
          </a:endParaRPr>
        </a:p>
      </dgm:t>
    </dgm:pt>
    <dgm:pt modelId="{E34A5E69-28DC-411A-A626-A1191C95C37A}" type="sibTrans" cxnId="{A26D45DF-A276-46B8-91D9-732F61E2BCAF}">
      <dgm:prSet/>
      <dgm:spPr/>
      <dgm:t>
        <a:bodyPr/>
        <a:lstStyle/>
        <a:p>
          <a:endParaRPr lang="es-ES" sz="2800">
            <a:latin typeface="Times New Roman" panose="02020603050405020304" pitchFamily="18" charset="0"/>
            <a:cs typeface="Times New Roman" panose="02020603050405020304" pitchFamily="18" charset="0"/>
          </a:endParaRPr>
        </a:p>
      </dgm:t>
    </dgm:pt>
    <dgm:pt modelId="{12B0A7E4-EC1E-4AED-9ED3-2E6C07EF4233}">
      <dgm:prSet phldrT="[Texto]" custT="1"/>
      <dgm:spPr>
        <a:solidFill>
          <a:srgbClr val="00B050"/>
        </a:solidFill>
      </dgm:spPr>
      <dgm:t>
        <a:bodyPr/>
        <a:lstStyle/>
        <a:p>
          <a:r>
            <a:rPr lang="es-ES" sz="1800" dirty="0">
              <a:latin typeface="Times New Roman" panose="02020603050405020304" pitchFamily="18" charset="0"/>
              <a:cs typeface="Times New Roman" panose="02020603050405020304" pitchFamily="18" charset="0"/>
            </a:rPr>
            <a:t>2</a:t>
          </a:r>
        </a:p>
      </dgm:t>
    </dgm:pt>
    <dgm:pt modelId="{D42320A1-D99C-4DE6-BAB6-30DEC7F79EF0}" type="parTrans" cxnId="{33AC3A1F-5E0E-4904-B0E0-0F8C9F19747A}">
      <dgm:prSet/>
      <dgm:spPr/>
      <dgm:t>
        <a:bodyPr/>
        <a:lstStyle/>
        <a:p>
          <a:endParaRPr lang="es-ES" sz="2800">
            <a:latin typeface="Times New Roman" panose="02020603050405020304" pitchFamily="18" charset="0"/>
            <a:cs typeface="Times New Roman" panose="02020603050405020304" pitchFamily="18" charset="0"/>
          </a:endParaRPr>
        </a:p>
      </dgm:t>
    </dgm:pt>
    <dgm:pt modelId="{4E8ED101-0067-46D3-86D8-8B1351361689}" type="sibTrans" cxnId="{33AC3A1F-5E0E-4904-B0E0-0F8C9F19747A}">
      <dgm:prSet/>
      <dgm:spPr/>
      <dgm:t>
        <a:bodyPr/>
        <a:lstStyle/>
        <a:p>
          <a:endParaRPr lang="es-ES" sz="2800">
            <a:latin typeface="Times New Roman" panose="02020603050405020304" pitchFamily="18" charset="0"/>
            <a:cs typeface="Times New Roman" panose="02020603050405020304" pitchFamily="18" charset="0"/>
          </a:endParaRPr>
        </a:p>
      </dgm:t>
    </dgm:pt>
    <dgm:pt modelId="{0A6F35B0-C6B0-4384-B42E-EE340E094A4D}">
      <dgm:prSet phldrT="[Texto]" custT="1"/>
      <dgm:spPr/>
      <dgm:t>
        <a:bodyPr/>
        <a:lstStyle/>
        <a:p>
          <a:r>
            <a:rPr lang="es-ES" sz="1800" dirty="0">
              <a:latin typeface="Times New Roman" panose="02020603050405020304" pitchFamily="18" charset="0"/>
              <a:cs typeface="Times New Roman" panose="02020603050405020304" pitchFamily="18" charset="0"/>
            </a:rPr>
            <a:t>OBJETIVO GENERAL</a:t>
          </a:r>
        </a:p>
      </dgm:t>
    </dgm:pt>
    <dgm:pt modelId="{BA750240-1BAA-4A47-9377-5153EEA5905E}" type="parTrans" cxnId="{C6392558-2795-47CE-99D2-FD33F0B785EB}">
      <dgm:prSet/>
      <dgm:spPr/>
      <dgm:t>
        <a:bodyPr/>
        <a:lstStyle/>
        <a:p>
          <a:endParaRPr lang="es-ES" sz="2800">
            <a:latin typeface="Times New Roman" panose="02020603050405020304" pitchFamily="18" charset="0"/>
            <a:cs typeface="Times New Roman" panose="02020603050405020304" pitchFamily="18" charset="0"/>
          </a:endParaRPr>
        </a:p>
      </dgm:t>
    </dgm:pt>
    <dgm:pt modelId="{7EB9D633-B240-4019-9F6B-AFC6A6654BCE}" type="sibTrans" cxnId="{C6392558-2795-47CE-99D2-FD33F0B785EB}">
      <dgm:prSet/>
      <dgm:spPr/>
      <dgm:t>
        <a:bodyPr/>
        <a:lstStyle/>
        <a:p>
          <a:endParaRPr lang="es-ES" sz="2800">
            <a:latin typeface="Times New Roman" panose="02020603050405020304" pitchFamily="18" charset="0"/>
            <a:cs typeface="Times New Roman" panose="02020603050405020304" pitchFamily="18" charset="0"/>
          </a:endParaRPr>
        </a:p>
      </dgm:t>
    </dgm:pt>
    <dgm:pt modelId="{49FCAFF6-B0EC-4EB8-B97F-E68EE8A524ED}">
      <dgm:prSet phldrT="[Texto]" custT="1"/>
      <dgm:spPr/>
      <dgm:t>
        <a:bodyPr/>
        <a:lstStyle/>
        <a:p>
          <a:r>
            <a:rPr lang="es-ES" sz="1800" dirty="0">
              <a:latin typeface="Times New Roman" panose="02020603050405020304" pitchFamily="18" charset="0"/>
              <a:cs typeface="Times New Roman" panose="02020603050405020304" pitchFamily="18" charset="0"/>
            </a:rPr>
            <a:t>OBJETIVOS ESPECÍFICOS</a:t>
          </a:r>
        </a:p>
      </dgm:t>
    </dgm:pt>
    <dgm:pt modelId="{E129F199-BDB4-45A4-AE21-77CE853BB323}" type="parTrans" cxnId="{4B852CF0-28EC-4E8F-90F7-12A44F6A68BC}">
      <dgm:prSet/>
      <dgm:spPr/>
      <dgm:t>
        <a:bodyPr/>
        <a:lstStyle/>
        <a:p>
          <a:endParaRPr lang="es-ES" sz="2800">
            <a:latin typeface="Times New Roman" panose="02020603050405020304" pitchFamily="18" charset="0"/>
            <a:cs typeface="Times New Roman" panose="02020603050405020304" pitchFamily="18" charset="0"/>
          </a:endParaRPr>
        </a:p>
      </dgm:t>
    </dgm:pt>
    <dgm:pt modelId="{31963DB2-E5CD-4A83-9BFD-38E694DD8DD0}" type="sibTrans" cxnId="{4B852CF0-28EC-4E8F-90F7-12A44F6A68BC}">
      <dgm:prSet/>
      <dgm:spPr/>
      <dgm:t>
        <a:bodyPr/>
        <a:lstStyle/>
        <a:p>
          <a:endParaRPr lang="es-ES" sz="2800">
            <a:latin typeface="Times New Roman" panose="02020603050405020304" pitchFamily="18" charset="0"/>
            <a:cs typeface="Times New Roman" panose="02020603050405020304" pitchFamily="18" charset="0"/>
          </a:endParaRPr>
        </a:p>
      </dgm:t>
    </dgm:pt>
    <dgm:pt modelId="{619C871B-5AA2-42C5-A3E4-C8AB9612B622}">
      <dgm:prSet custT="1"/>
      <dgm:spPr>
        <a:solidFill>
          <a:srgbClr val="00B050"/>
        </a:solidFill>
      </dgm:spPr>
      <dgm:t>
        <a:bodyPr/>
        <a:lstStyle/>
        <a:p>
          <a:r>
            <a:rPr lang="es-ES" sz="1800" dirty="0">
              <a:latin typeface="Times New Roman" panose="02020603050405020304" pitchFamily="18" charset="0"/>
              <a:cs typeface="Times New Roman" panose="02020603050405020304" pitchFamily="18" charset="0"/>
            </a:rPr>
            <a:t>4</a:t>
          </a:r>
        </a:p>
      </dgm:t>
    </dgm:pt>
    <dgm:pt modelId="{B1033C17-5665-431B-88DC-FFD50C1ED01E}" type="parTrans" cxnId="{DD47E703-F9ED-40F7-B93B-94F0B6CD878B}">
      <dgm:prSet/>
      <dgm:spPr/>
      <dgm:t>
        <a:bodyPr/>
        <a:lstStyle/>
        <a:p>
          <a:endParaRPr lang="es-ES" sz="2800">
            <a:latin typeface="Times New Roman" panose="02020603050405020304" pitchFamily="18" charset="0"/>
            <a:cs typeface="Times New Roman" panose="02020603050405020304" pitchFamily="18" charset="0"/>
          </a:endParaRPr>
        </a:p>
      </dgm:t>
    </dgm:pt>
    <dgm:pt modelId="{145D4B3D-EB80-4B3A-8A10-EE344EAE0875}" type="sibTrans" cxnId="{DD47E703-F9ED-40F7-B93B-94F0B6CD878B}">
      <dgm:prSet/>
      <dgm:spPr/>
      <dgm:t>
        <a:bodyPr/>
        <a:lstStyle/>
        <a:p>
          <a:endParaRPr lang="es-ES" sz="2800">
            <a:latin typeface="Times New Roman" panose="02020603050405020304" pitchFamily="18" charset="0"/>
            <a:cs typeface="Times New Roman" panose="02020603050405020304" pitchFamily="18" charset="0"/>
          </a:endParaRPr>
        </a:p>
      </dgm:t>
    </dgm:pt>
    <dgm:pt modelId="{73E066C4-B049-48EB-A8BF-FCE20E3A6CB5}">
      <dgm:prSet custT="1"/>
      <dgm:spPr/>
      <dgm:t>
        <a:bodyPr/>
        <a:lstStyle/>
        <a:p>
          <a:r>
            <a:rPr lang="es-ES" sz="1800" dirty="0">
              <a:latin typeface="Times New Roman" panose="02020603050405020304" pitchFamily="18" charset="0"/>
              <a:cs typeface="Times New Roman" panose="02020603050405020304" pitchFamily="18" charset="0"/>
            </a:rPr>
            <a:t>DESCRIPCIÓN DEL PROYECTO</a:t>
          </a:r>
        </a:p>
      </dgm:t>
    </dgm:pt>
    <dgm:pt modelId="{4CEE30AD-9C51-4C91-B249-291597265A52}" type="parTrans" cxnId="{846BB09A-091B-459A-9BBC-3F049CC3002E}">
      <dgm:prSet/>
      <dgm:spPr/>
      <dgm:t>
        <a:bodyPr/>
        <a:lstStyle/>
        <a:p>
          <a:endParaRPr lang="es-ES" sz="2800">
            <a:latin typeface="Times New Roman" panose="02020603050405020304" pitchFamily="18" charset="0"/>
            <a:cs typeface="Times New Roman" panose="02020603050405020304" pitchFamily="18" charset="0"/>
          </a:endParaRPr>
        </a:p>
      </dgm:t>
    </dgm:pt>
    <dgm:pt modelId="{C1833ECD-87AA-44D3-8FFC-1B6B57A33711}" type="sibTrans" cxnId="{846BB09A-091B-459A-9BBC-3F049CC3002E}">
      <dgm:prSet/>
      <dgm:spPr/>
      <dgm:t>
        <a:bodyPr/>
        <a:lstStyle/>
        <a:p>
          <a:endParaRPr lang="es-ES" sz="2800">
            <a:latin typeface="Times New Roman" panose="02020603050405020304" pitchFamily="18" charset="0"/>
            <a:cs typeface="Times New Roman" panose="02020603050405020304" pitchFamily="18" charset="0"/>
          </a:endParaRPr>
        </a:p>
      </dgm:t>
    </dgm:pt>
    <dgm:pt modelId="{71964D8B-0E5A-4103-938B-25C3A53187B9}">
      <dgm:prSet custT="1"/>
      <dgm:spPr>
        <a:solidFill>
          <a:srgbClr val="00B050"/>
        </a:solidFill>
      </dgm:spPr>
      <dgm:t>
        <a:bodyPr/>
        <a:lstStyle/>
        <a:p>
          <a:r>
            <a:rPr lang="es-ES" sz="1800" dirty="0">
              <a:latin typeface="Times New Roman" panose="02020603050405020304" pitchFamily="18" charset="0"/>
              <a:cs typeface="Times New Roman" panose="02020603050405020304" pitchFamily="18" charset="0"/>
            </a:rPr>
            <a:t>5</a:t>
          </a:r>
        </a:p>
      </dgm:t>
    </dgm:pt>
    <dgm:pt modelId="{63B6C31F-B2CE-4DE1-AC24-1717B4C4D7F6}" type="parTrans" cxnId="{DD73C826-B281-40AA-8D97-D336C73163B8}">
      <dgm:prSet/>
      <dgm:spPr/>
      <dgm:t>
        <a:bodyPr/>
        <a:lstStyle/>
        <a:p>
          <a:endParaRPr lang="es-ES" sz="2800">
            <a:latin typeface="Times New Roman" panose="02020603050405020304" pitchFamily="18" charset="0"/>
            <a:cs typeface="Times New Roman" panose="02020603050405020304" pitchFamily="18" charset="0"/>
          </a:endParaRPr>
        </a:p>
      </dgm:t>
    </dgm:pt>
    <dgm:pt modelId="{754A91B7-56AD-46E7-BDBF-DE81B553E297}" type="sibTrans" cxnId="{DD73C826-B281-40AA-8D97-D336C73163B8}">
      <dgm:prSet/>
      <dgm:spPr/>
      <dgm:t>
        <a:bodyPr/>
        <a:lstStyle/>
        <a:p>
          <a:endParaRPr lang="es-ES" sz="2800">
            <a:latin typeface="Times New Roman" panose="02020603050405020304" pitchFamily="18" charset="0"/>
            <a:cs typeface="Times New Roman" panose="02020603050405020304" pitchFamily="18" charset="0"/>
          </a:endParaRPr>
        </a:p>
      </dgm:t>
    </dgm:pt>
    <dgm:pt modelId="{34A924B1-F3D9-4CE0-9C2A-0CBC64E29B6F}">
      <dgm:prSet custT="1"/>
      <dgm:spPr/>
      <dgm:t>
        <a:bodyPr/>
        <a:lstStyle/>
        <a:p>
          <a:r>
            <a:rPr lang="es-ES" sz="1800" dirty="0">
              <a:latin typeface="Times New Roman" panose="02020603050405020304" pitchFamily="18" charset="0"/>
              <a:cs typeface="Times New Roman" panose="02020603050405020304" pitchFamily="18" charset="0"/>
            </a:rPr>
            <a:t>LOSA COLABORANTE SOBRE VIGUETAS METÁLICAS</a:t>
          </a:r>
        </a:p>
      </dgm:t>
    </dgm:pt>
    <dgm:pt modelId="{13EC7697-3843-4366-8483-7EEE3400FBE9}" type="parTrans" cxnId="{BA095149-E009-48DE-AB37-040374F9FEC1}">
      <dgm:prSet/>
      <dgm:spPr/>
      <dgm:t>
        <a:bodyPr/>
        <a:lstStyle/>
        <a:p>
          <a:endParaRPr lang="es-ES" sz="2800">
            <a:latin typeface="Times New Roman" panose="02020603050405020304" pitchFamily="18" charset="0"/>
            <a:cs typeface="Times New Roman" panose="02020603050405020304" pitchFamily="18" charset="0"/>
          </a:endParaRPr>
        </a:p>
      </dgm:t>
    </dgm:pt>
    <dgm:pt modelId="{A763E0B7-57AF-4CAE-BB5A-021804560C37}" type="sibTrans" cxnId="{BA095149-E009-48DE-AB37-040374F9FEC1}">
      <dgm:prSet/>
      <dgm:spPr/>
      <dgm:t>
        <a:bodyPr/>
        <a:lstStyle/>
        <a:p>
          <a:endParaRPr lang="es-ES" sz="2800">
            <a:latin typeface="Times New Roman" panose="02020603050405020304" pitchFamily="18" charset="0"/>
            <a:cs typeface="Times New Roman" panose="02020603050405020304" pitchFamily="18" charset="0"/>
          </a:endParaRPr>
        </a:p>
      </dgm:t>
    </dgm:pt>
    <dgm:pt modelId="{5E9B32A8-76D8-4F56-8D95-00927054CC9D}">
      <dgm:prSet custT="1"/>
      <dgm:spPr>
        <a:solidFill>
          <a:srgbClr val="00B050"/>
        </a:solidFill>
      </dgm:spPr>
      <dgm:t>
        <a:bodyPr/>
        <a:lstStyle/>
        <a:p>
          <a:r>
            <a:rPr lang="es-ES" sz="1800" dirty="0">
              <a:latin typeface="Times New Roman" panose="02020603050405020304" pitchFamily="18" charset="0"/>
              <a:cs typeface="Times New Roman" panose="02020603050405020304" pitchFamily="18" charset="0"/>
            </a:rPr>
            <a:t>6</a:t>
          </a:r>
        </a:p>
      </dgm:t>
    </dgm:pt>
    <dgm:pt modelId="{5A8387DB-F7A9-4B3E-B404-F0B2777B8EB2}" type="parTrans" cxnId="{F6F650AA-9ED9-4DF9-8794-4BFD3804800E}">
      <dgm:prSet/>
      <dgm:spPr/>
      <dgm:t>
        <a:bodyPr/>
        <a:lstStyle/>
        <a:p>
          <a:endParaRPr lang="es-ES" sz="2800">
            <a:latin typeface="Times New Roman" panose="02020603050405020304" pitchFamily="18" charset="0"/>
            <a:cs typeface="Times New Roman" panose="02020603050405020304" pitchFamily="18" charset="0"/>
          </a:endParaRPr>
        </a:p>
      </dgm:t>
    </dgm:pt>
    <dgm:pt modelId="{A8BD1E3E-4925-4213-A3A9-41374C54CA0C}" type="sibTrans" cxnId="{F6F650AA-9ED9-4DF9-8794-4BFD3804800E}">
      <dgm:prSet/>
      <dgm:spPr/>
      <dgm:t>
        <a:bodyPr/>
        <a:lstStyle/>
        <a:p>
          <a:endParaRPr lang="es-ES" sz="2800">
            <a:latin typeface="Times New Roman" panose="02020603050405020304" pitchFamily="18" charset="0"/>
            <a:cs typeface="Times New Roman" panose="02020603050405020304" pitchFamily="18" charset="0"/>
          </a:endParaRPr>
        </a:p>
      </dgm:t>
    </dgm:pt>
    <dgm:pt modelId="{1967414C-E9D9-483B-81E8-A825308A0191}">
      <dgm:prSet custT="1"/>
      <dgm:spPr/>
      <dgm:t>
        <a:bodyPr/>
        <a:lstStyle/>
        <a:p>
          <a:r>
            <a:rPr lang="es-ES" sz="1800" dirty="0">
              <a:latin typeface="Times New Roman" panose="02020603050405020304" pitchFamily="18" charset="0"/>
              <a:cs typeface="Times New Roman" panose="02020603050405020304" pitchFamily="18" charset="0"/>
            </a:rPr>
            <a:t>LOSETA SOBRE VIGUETAS PRETENSADAS</a:t>
          </a:r>
        </a:p>
      </dgm:t>
    </dgm:pt>
    <dgm:pt modelId="{2B10ED5E-23EF-4D1A-986C-DBBAEF13F977}" type="parTrans" cxnId="{17AACC14-BF2D-4714-8677-1089C409F0BB}">
      <dgm:prSet/>
      <dgm:spPr/>
      <dgm:t>
        <a:bodyPr/>
        <a:lstStyle/>
        <a:p>
          <a:endParaRPr lang="es-ES" sz="2800">
            <a:latin typeface="Times New Roman" panose="02020603050405020304" pitchFamily="18" charset="0"/>
            <a:cs typeface="Times New Roman" panose="02020603050405020304" pitchFamily="18" charset="0"/>
          </a:endParaRPr>
        </a:p>
      </dgm:t>
    </dgm:pt>
    <dgm:pt modelId="{8C390AFA-AEF9-4FAE-93B1-F1B94922A875}" type="sibTrans" cxnId="{17AACC14-BF2D-4714-8677-1089C409F0BB}">
      <dgm:prSet/>
      <dgm:spPr/>
      <dgm:t>
        <a:bodyPr/>
        <a:lstStyle/>
        <a:p>
          <a:endParaRPr lang="es-ES" sz="2800">
            <a:latin typeface="Times New Roman" panose="02020603050405020304" pitchFamily="18" charset="0"/>
            <a:cs typeface="Times New Roman" panose="02020603050405020304" pitchFamily="18" charset="0"/>
          </a:endParaRPr>
        </a:p>
      </dgm:t>
    </dgm:pt>
    <dgm:pt modelId="{AB5E1197-FB39-4D8A-BD90-7BE6A77A8F14}">
      <dgm:prSet custT="1"/>
      <dgm:spPr>
        <a:solidFill>
          <a:srgbClr val="00B050"/>
        </a:solidFill>
      </dgm:spPr>
      <dgm:t>
        <a:bodyPr/>
        <a:lstStyle/>
        <a:p>
          <a:r>
            <a:rPr lang="es-ES" sz="1800" dirty="0">
              <a:latin typeface="Times New Roman" panose="02020603050405020304" pitchFamily="18" charset="0"/>
              <a:cs typeface="Times New Roman" panose="02020603050405020304" pitchFamily="18" charset="0"/>
            </a:rPr>
            <a:t>7</a:t>
          </a:r>
        </a:p>
      </dgm:t>
    </dgm:pt>
    <dgm:pt modelId="{B1D8D18B-2D2E-434C-B80E-B70E3D91B981}" type="parTrans" cxnId="{FC315505-4C0D-45C7-A1A9-C2DDA6553A7F}">
      <dgm:prSet/>
      <dgm:spPr/>
      <dgm:t>
        <a:bodyPr/>
        <a:lstStyle/>
        <a:p>
          <a:endParaRPr lang="es-ES" sz="2800">
            <a:latin typeface="Times New Roman" panose="02020603050405020304" pitchFamily="18" charset="0"/>
            <a:cs typeface="Times New Roman" panose="02020603050405020304" pitchFamily="18" charset="0"/>
          </a:endParaRPr>
        </a:p>
      </dgm:t>
    </dgm:pt>
    <dgm:pt modelId="{31B9B092-3003-4F4A-985A-7E508AB36DA7}" type="sibTrans" cxnId="{FC315505-4C0D-45C7-A1A9-C2DDA6553A7F}">
      <dgm:prSet/>
      <dgm:spPr/>
      <dgm:t>
        <a:bodyPr/>
        <a:lstStyle/>
        <a:p>
          <a:endParaRPr lang="es-ES" sz="2800">
            <a:latin typeface="Times New Roman" panose="02020603050405020304" pitchFamily="18" charset="0"/>
            <a:cs typeface="Times New Roman" panose="02020603050405020304" pitchFamily="18" charset="0"/>
          </a:endParaRPr>
        </a:p>
      </dgm:t>
    </dgm:pt>
    <dgm:pt modelId="{9CB96027-B3AC-4BDD-96EC-03AFC05927AA}">
      <dgm:prSet custT="1"/>
      <dgm:spPr/>
      <dgm:t>
        <a:bodyPr/>
        <a:lstStyle/>
        <a:p>
          <a:r>
            <a:rPr lang="es-ES" sz="1800" dirty="0">
              <a:latin typeface="Times New Roman" panose="02020603050405020304" pitchFamily="18" charset="0"/>
              <a:cs typeface="Times New Roman" panose="02020603050405020304" pitchFamily="18" charset="0"/>
            </a:rPr>
            <a:t>ANÁLISIS COMPARATIVO COMPORTAMIENTO ESTRUCTURAL</a:t>
          </a:r>
        </a:p>
      </dgm:t>
    </dgm:pt>
    <dgm:pt modelId="{36CB9C67-7094-4E8B-8CA7-CE5D8331E0C4}" type="parTrans" cxnId="{0FFD599E-49EA-47A3-BC9F-AEEC02E2DC22}">
      <dgm:prSet/>
      <dgm:spPr/>
      <dgm:t>
        <a:bodyPr/>
        <a:lstStyle/>
        <a:p>
          <a:endParaRPr lang="es-ES" sz="2800">
            <a:latin typeface="Times New Roman" panose="02020603050405020304" pitchFamily="18" charset="0"/>
            <a:cs typeface="Times New Roman" panose="02020603050405020304" pitchFamily="18" charset="0"/>
          </a:endParaRPr>
        </a:p>
      </dgm:t>
    </dgm:pt>
    <dgm:pt modelId="{0C256768-0F77-45A7-9540-88B80DC12048}" type="sibTrans" cxnId="{0FFD599E-49EA-47A3-BC9F-AEEC02E2DC22}">
      <dgm:prSet/>
      <dgm:spPr/>
      <dgm:t>
        <a:bodyPr/>
        <a:lstStyle/>
        <a:p>
          <a:endParaRPr lang="es-ES" sz="2800">
            <a:latin typeface="Times New Roman" panose="02020603050405020304" pitchFamily="18" charset="0"/>
            <a:cs typeface="Times New Roman" panose="02020603050405020304" pitchFamily="18" charset="0"/>
          </a:endParaRPr>
        </a:p>
      </dgm:t>
    </dgm:pt>
    <dgm:pt modelId="{B4C0C161-BE95-48D6-AE04-4721CD88331F}">
      <dgm:prSet custT="1"/>
      <dgm:spPr>
        <a:solidFill>
          <a:srgbClr val="00B050"/>
        </a:solidFill>
      </dgm:spPr>
      <dgm:t>
        <a:bodyPr/>
        <a:lstStyle/>
        <a:p>
          <a:r>
            <a:rPr lang="es-ES" sz="1800" dirty="0">
              <a:latin typeface="Times New Roman" panose="02020603050405020304" pitchFamily="18" charset="0"/>
              <a:cs typeface="Times New Roman" panose="02020603050405020304" pitchFamily="18" charset="0"/>
            </a:rPr>
            <a:t>8</a:t>
          </a:r>
        </a:p>
      </dgm:t>
    </dgm:pt>
    <dgm:pt modelId="{AD67BF9D-A02C-4199-9B53-19BC47B21A51}" type="parTrans" cxnId="{50FDC65B-DC40-4072-A1FC-0D7C87A681B6}">
      <dgm:prSet/>
      <dgm:spPr/>
      <dgm:t>
        <a:bodyPr/>
        <a:lstStyle/>
        <a:p>
          <a:endParaRPr lang="es-ES" sz="2800">
            <a:latin typeface="Times New Roman" panose="02020603050405020304" pitchFamily="18" charset="0"/>
            <a:cs typeface="Times New Roman" panose="02020603050405020304" pitchFamily="18" charset="0"/>
          </a:endParaRPr>
        </a:p>
      </dgm:t>
    </dgm:pt>
    <dgm:pt modelId="{EDECFDE9-A665-46FF-9449-B481FF6E2C07}" type="sibTrans" cxnId="{50FDC65B-DC40-4072-A1FC-0D7C87A681B6}">
      <dgm:prSet/>
      <dgm:spPr/>
      <dgm:t>
        <a:bodyPr/>
        <a:lstStyle/>
        <a:p>
          <a:endParaRPr lang="es-ES" sz="2800">
            <a:latin typeface="Times New Roman" panose="02020603050405020304" pitchFamily="18" charset="0"/>
            <a:cs typeface="Times New Roman" panose="02020603050405020304" pitchFamily="18" charset="0"/>
          </a:endParaRPr>
        </a:p>
      </dgm:t>
    </dgm:pt>
    <dgm:pt modelId="{030382CD-E455-4854-9B2A-AC0E04082BEA}">
      <dgm:prSet custT="1"/>
      <dgm:spPr/>
      <dgm:t>
        <a:bodyPr/>
        <a:lstStyle/>
        <a:p>
          <a:r>
            <a:rPr lang="es-ES" sz="1800" dirty="0">
              <a:latin typeface="Times New Roman" panose="02020603050405020304" pitchFamily="18" charset="0"/>
              <a:cs typeface="Times New Roman" panose="02020603050405020304" pitchFamily="18" charset="0"/>
            </a:rPr>
            <a:t>ANÁLISIS COMPARATIVO DE COSTOS</a:t>
          </a:r>
        </a:p>
      </dgm:t>
    </dgm:pt>
    <dgm:pt modelId="{AE2783E6-A0F6-4E33-95E4-365293C9DFDC}" type="parTrans" cxnId="{1C076D4E-5867-47EB-91DB-6273AFDA90D8}">
      <dgm:prSet/>
      <dgm:spPr/>
      <dgm:t>
        <a:bodyPr/>
        <a:lstStyle/>
        <a:p>
          <a:endParaRPr lang="es-ES" sz="2800">
            <a:latin typeface="Times New Roman" panose="02020603050405020304" pitchFamily="18" charset="0"/>
            <a:cs typeface="Times New Roman" panose="02020603050405020304" pitchFamily="18" charset="0"/>
          </a:endParaRPr>
        </a:p>
      </dgm:t>
    </dgm:pt>
    <dgm:pt modelId="{6B9CB3E4-B5B3-4287-BBC9-DD557375D4CF}" type="sibTrans" cxnId="{1C076D4E-5867-47EB-91DB-6273AFDA90D8}">
      <dgm:prSet/>
      <dgm:spPr/>
      <dgm:t>
        <a:bodyPr/>
        <a:lstStyle/>
        <a:p>
          <a:endParaRPr lang="es-ES" sz="2800">
            <a:latin typeface="Times New Roman" panose="02020603050405020304" pitchFamily="18" charset="0"/>
            <a:cs typeface="Times New Roman" panose="02020603050405020304" pitchFamily="18" charset="0"/>
          </a:endParaRPr>
        </a:p>
      </dgm:t>
    </dgm:pt>
    <dgm:pt modelId="{D1767097-721D-4E7D-852D-DA44A194A42E}">
      <dgm:prSet custT="1"/>
      <dgm:spPr>
        <a:solidFill>
          <a:srgbClr val="00B050"/>
        </a:solidFill>
      </dgm:spPr>
      <dgm:t>
        <a:bodyPr/>
        <a:lstStyle/>
        <a:p>
          <a:r>
            <a:rPr lang="es-ES" sz="1800" dirty="0">
              <a:latin typeface="Times New Roman" panose="02020603050405020304" pitchFamily="18" charset="0"/>
              <a:cs typeface="Times New Roman" panose="02020603050405020304" pitchFamily="18" charset="0"/>
            </a:rPr>
            <a:t>9</a:t>
          </a:r>
        </a:p>
      </dgm:t>
    </dgm:pt>
    <dgm:pt modelId="{2850266D-E2D0-4439-ADF2-D08B59641568}" type="parTrans" cxnId="{11D3927E-AA0B-451B-AA8D-B887EF60590F}">
      <dgm:prSet/>
      <dgm:spPr/>
      <dgm:t>
        <a:bodyPr/>
        <a:lstStyle/>
        <a:p>
          <a:endParaRPr lang="es-ES" sz="2800">
            <a:latin typeface="Times New Roman" panose="02020603050405020304" pitchFamily="18" charset="0"/>
            <a:cs typeface="Times New Roman" panose="02020603050405020304" pitchFamily="18" charset="0"/>
          </a:endParaRPr>
        </a:p>
      </dgm:t>
    </dgm:pt>
    <dgm:pt modelId="{93997BF8-F026-431D-B587-7C60DFE403EF}" type="sibTrans" cxnId="{11D3927E-AA0B-451B-AA8D-B887EF60590F}">
      <dgm:prSet/>
      <dgm:spPr/>
      <dgm:t>
        <a:bodyPr/>
        <a:lstStyle/>
        <a:p>
          <a:endParaRPr lang="es-ES" sz="2800">
            <a:latin typeface="Times New Roman" panose="02020603050405020304" pitchFamily="18" charset="0"/>
            <a:cs typeface="Times New Roman" panose="02020603050405020304" pitchFamily="18" charset="0"/>
          </a:endParaRPr>
        </a:p>
      </dgm:t>
    </dgm:pt>
    <dgm:pt modelId="{2BF55568-B229-4782-82A5-BDF1A2961B58}">
      <dgm:prSet custT="1"/>
      <dgm:spPr/>
      <dgm:t>
        <a:bodyPr/>
        <a:lstStyle/>
        <a:p>
          <a:r>
            <a:rPr lang="es-ES" sz="1800" dirty="0">
              <a:latin typeface="Times New Roman" panose="02020603050405020304" pitchFamily="18" charset="0"/>
              <a:cs typeface="Times New Roman" panose="02020603050405020304" pitchFamily="18" charset="0"/>
            </a:rPr>
            <a:t>CONCLUSIONES Y RECOMENDACIONES</a:t>
          </a:r>
        </a:p>
      </dgm:t>
    </dgm:pt>
    <dgm:pt modelId="{DEAF49C5-1763-4E96-B94A-4F52E55F7A51}" type="parTrans" cxnId="{8F22F48F-510E-4941-8017-1FA72EF056A7}">
      <dgm:prSet/>
      <dgm:spPr/>
      <dgm:t>
        <a:bodyPr/>
        <a:lstStyle/>
        <a:p>
          <a:endParaRPr lang="es-ES" sz="2800">
            <a:latin typeface="Times New Roman" panose="02020603050405020304" pitchFamily="18" charset="0"/>
            <a:cs typeface="Times New Roman" panose="02020603050405020304" pitchFamily="18" charset="0"/>
          </a:endParaRPr>
        </a:p>
      </dgm:t>
    </dgm:pt>
    <dgm:pt modelId="{E9BCDEFE-43B3-4904-9609-8E7A20585B49}" type="sibTrans" cxnId="{8F22F48F-510E-4941-8017-1FA72EF056A7}">
      <dgm:prSet/>
      <dgm:spPr/>
      <dgm:t>
        <a:bodyPr/>
        <a:lstStyle/>
        <a:p>
          <a:endParaRPr lang="es-ES" sz="2800">
            <a:latin typeface="Times New Roman" panose="02020603050405020304" pitchFamily="18" charset="0"/>
            <a:cs typeface="Times New Roman" panose="02020603050405020304" pitchFamily="18" charset="0"/>
          </a:endParaRPr>
        </a:p>
      </dgm:t>
    </dgm:pt>
    <dgm:pt modelId="{6CF98235-BAAA-476C-B355-D11A66CF806D}">
      <dgm:prSet phldrT="[Texto]" custT="1"/>
      <dgm:spPr>
        <a:solidFill>
          <a:srgbClr val="00B050"/>
        </a:solidFill>
      </dgm:spPr>
      <dgm:t>
        <a:bodyPr/>
        <a:lstStyle/>
        <a:p>
          <a:r>
            <a:rPr lang="es-ES" sz="1800" dirty="0">
              <a:latin typeface="Times New Roman" panose="02020603050405020304" pitchFamily="18" charset="0"/>
              <a:cs typeface="Times New Roman" panose="02020603050405020304" pitchFamily="18" charset="0"/>
            </a:rPr>
            <a:t>3</a:t>
          </a:r>
        </a:p>
      </dgm:t>
    </dgm:pt>
    <dgm:pt modelId="{DD0D7E1A-F4F7-4275-8240-5D2492A21135}" type="sibTrans" cxnId="{B1E713D1-74A2-4D7C-9F46-BED5D879F7B3}">
      <dgm:prSet/>
      <dgm:spPr/>
      <dgm:t>
        <a:bodyPr/>
        <a:lstStyle/>
        <a:p>
          <a:endParaRPr lang="es-ES" sz="2800">
            <a:latin typeface="Times New Roman" panose="02020603050405020304" pitchFamily="18" charset="0"/>
            <a:cs typeface="Times New Roman" panose="02020603050405020304" pitchFamily="18" charset="0"/>
          </a:endParaRPr>
        </a:p>
      </dgm:t>
    </dgm:pt>
    <dgm:pt modelId="{B1D92435-3CA2-4620-BC07-14BD94058023}" type="parTrans" cxnId="{B1E713D1-74A2-4D7C-9F46-BED5D879F7B3}">
      <dgm:prSet/>
      <dgm:spPr/>
      <dgm:t>
        <a:bodyPr/>
        <a:lstStyle/>
        <a:p>
          <a:endParaRPr lang="es-ES" sz="2800">
            <a:latin typeface="Times New Roman" panose="02020603050405020304" pitchFamily="18" charset="0"/>
            <a:cs typeface="Times New Roman" panose="02020603050405020304" pitchFamily="18" charset="0"/>
          </a:endParaRPr>
        </a:p>
      </dgm:t>
    </dgm:pt>
    <dgm:pt modelId="{591A1E19-84D0-4E6A-9E14-C6A53D513C3D}">
      <dgm:prSet phldrT="[Texto]" custT="1"/>
      <dgm:spPr/>
      <dgm:t>
        <a:bodyPr/>
        <a:lstStyle/>
        <a:p>
          <a:r>
            <a:rPr lang="es-ES" sz="1800" dirty="0">
              <a:solidFill>
                <a:schemeClr val="tx1"/>
              </a:solidFill>
              <a:latin typeface="Times New Roman" panose="02020603050405020304" pitchFamily="18" charset="0"/>
              <a:cs typeface="Times New Roman" panose="02020603050405020304" pitchFamily="18" charset="0"/>
            </a:rPr>
            <a:t>PLANTEAMIENTO DEL PROBLEMA</a:t>
          </a:r>
          <a:endParaRPr lang="es-ES" sz="1800" dirty="0">
            <a:latin typeface="Times New Roman" panose="02020603050405020304" pitchFamily="18" charset="0"/>
            <a:cs typeface="Times New Roman" panose="02020603050405020304" pitchFamily="18" charset="0"/>
          </a:endParaRPr>
        </a:p>
      </dgm:t>
    </dgm:pt>
    <dgm:pt modelId="{2FE116E8-D9C1-41AE-A558-21FB464A0964}" type="parTrans" cxnId="{B27AA607-C0FF-464C-AE5B-B26E11E5AFFC}">
      <dgm:prSet/>
      <dgm:spPr/>
      <dgm:t>
        <a:bodyPr/>
        <a:lstStyle/>
        <a:p>
          <a:endParaRPr lang="es-EC">
            <a:latin typeface="Times New Roman" panose="02020603050405020304" pitchFamily="18" charset="0"/>
            <a:cs typeface="Times New Roman" panose="02020603050405020304" pitchFamily="18" charset="0"/>
          </a:endParaRPr>
        </a:p>
      </dgm:t>
    </dgm:pt>
    <dgm:pt modelId="{BC6B9B21-D48D-4812-A421-8CACDAD60ACB}" type="sibTrans" cxnId="{B27AA607-C0FF-464C-AE5B-B26E11E5AFFC}">
      <dgm:prSet/>
      <dgm:spPr/>
      <dgm:t>
        <a:bodyPr/>
        <a:lstStyle/>
        <a:p>
          <a:endParaRPr lang="es-EC">
            <a:latin typeface="Times New Roman" panose="02020603050405020304" pitchFamily="18" charset="0"/>
            <a:cs typeface="Times New Roman" panose="02020603050405020304" pitchFamily="18" charset="0"/>
          </a:endParaRPr>
        </a:p>
      </dgm:t>
    </dgm:pt>
    <dgm:pt modelId="{1C24329A-120E-4B63-B749-1817427317F2}">
      <dgm:prSet phldrT="[Texto]" custT="1"/>
      <dgm:spPr>
        <a:ln>
          <a:noFill/>
        </a:ln>
      </dgm:spPr>
      <dgm:t>
        <a:bodyPr/>
        <a:lstStyle/>
        <a:p>
          <a:r>
            <a:rPr lang="es-ES" sz="1800" dirty="0">
              <a:latin typeface="Times New Roman" panose="02020603050405020304" pitchFamily="18" charset="0"/>
              <a:cs typeface="Times New Roman" panose="02020603050405020304" pitchFamily="18" charset="0"/>
            </a:rPr>
            <a:t>JUSTIFICACIÓN E IMPORTANCIA</a:t>
          </a:r>
          <a:endParaRPr lang="es-ES" sz="1800" dirty="0">
            <a:solidFill>
              <a:schemeClr val="tx1"/>
            </a:solidFill>
            <a:latin typeface="Times New Roman" panose="02020603050405020304" pitchFamily="18" charset="0"/>
            <a:cs typeface="Times New Roman" panose="02020603050405020304" pitchFamily="18" charset="0"/>
          </a:endParaRPr>
        </a:p>
      </dgm:t>
    </dgm:pt>
    <dgm:pt modelId="{4502056B-A433-4B0D-9026-D6ACA7E860A8}" type="sibTrans" cxnId="{DFF829DB-63B2-403D-A8A5-9BBC02DE7DA9}">
      <dgm:prSet/>
      <dgm:spPr/>
      <dgm:t>
        <a:bodyPr/>
        <a:lstStyle/>
        <a:p>
          <a:endParaRPr lang="es-EC">
            <a:latin typeface="Times New Roman" panose="02020603050405020304" pitchFamily="18" charset="0"/>
            <a:cs typeface="Times New Roman" panose="02020603050405020304" pitchFamily="18" charset="0"/>
          </a:endParaRPr>
        </a:p>
      </dgm:t>
    </dgm:pt>
    <dgm:pt modelId="{D20AD83C-019D-4DC4-B5C4-D6D815147F45}" type="parTrans" cxnId="{DFF829DB-63B2-403D-A8A5-9BBC02DE7DA9}">
      <dgm:prSet/>
      <dgm:spPr/>
      <dgm:t>
        <a:bodyPr/>
        <a:lstStyle/>
        <a:p>
          <a:endParaRPr lang="es-EC">
            <a:latin typeface="Times New Roman" panose="02020603050405020304" pitchFamily="18" charset="0"/>
            <a:cs typeface="Times New Roman" panose="02020603050405020304" pitchFamily="18" charset="0"/>
          </a:endParaRPr>
        </a:p>
      </dgm:t>
    </dgm:pt>
    <dgm:pt modelId="{6CCE94E4-3D87-4E4F-8F29-C6943B900E94}" type="pres">
      <dgm:prSet presAssocID="{7C834216-C372-433C-8459-90D06D48FC14}" presName="linearFlow" presStyleCnt="0">
        <dgm:presLayoutVars>
          <dgm:dir/>
          <dgm:animLvl val="lvl"/>
          <dgm:resizeHandles val="exact"/>
        </dgm:presLayoutVars>
      </dgm:prSet>
      <dgm:spPr/>
    </dgm:pt>
    <dgm:pt modelId="{8AE99FF4-A4E1-4800-BC51-7348F196C519}" type="pres">
      <dgm:prSet presAssocID="{11021CFD-02D1-4D84-BACF-2AF6601C7616}" presName="composite" presStyleCnt="0"/>
      <dgm:spPr/>
    </dgm:pt>
    <dgm:pt modelId="{50F03ACA-2749-48A3-8083-781CB8D1192D}" type="pres">
      <dgm:prSet presAssocID="{11021CFD-02D1-4D84-BACF-2AF6601C7616}" presName="parentText" presStyleLbl="alignNode1" presStyleIdx="0" presStyleCnt="9">
        <dgm:presLayoutVars>
          <dgm:chMax val="1"/>
          <dgm:bulletEnabled val="1"/>
        </dgm:presLayoutVars>
      </dgm:prSet>
      <dgm:spPr/>
    </dgm:pt>
    <dgm:pt modelId="{F0AEE634-000D-4828-8CCD-6A2B5659ADF8}" type="pres">
      <dgm:prSet presAssocID="{11021CFD-02D1-4D84-BACF-2AF6601C7616}" presName="descendantText" presStyleLbl="alignAcc1" presStyleIdx="0" presStyleCnt="9" custLinFactNeighborX="336" custLinFactNeighborY="22719">
        <dgm:presLayoutVars>
          <dgm:bulletEnabled val="1"/>
        </dgm:presLayoutVars>
      </dgm:prSet>
      <dgm:spPr/>
    </dgm:pt>
    <dgm:pt modelId="{B068A2C3-E11F-4823-99F3-CA9E9F9AD1AA}" type="pres">
      <dgm:prSet presAssocID="{E34A5E69-28DC-411A-A626-A1191C95C37A}" presName="sp" presStyleCnt="0"/>
      <dgm:spPr/>
    </dgm:pt>
    <dgm:pt modelId="{DB4538F4-8173-4C53-B7B6-4DCDF171E67E}" type="pres">
      <dgm:prSet presAssocID="{12B0A7E4-EC1E-4AED-9ED3-2E6C07EF4233}" presName="composite" presStyleCnt="0"/>
      <dgm:spPr/>
    </dgm:pt>
    <dgm:pt modelId="{6603CF0B-2A1E-4859-8D17-B3D761DAAF22}" type="pres">
      <dgm:prSet presAssocID="{12B0A7E4-EC1E-4AED-9ED3-2E6C07EF4233}" presName="parentText" presStyleLbl="alignNode1" presStyleIdx="1" presStyleCnt="9">
        <dgm:presLayoutVars>
          <dgm:chMax val="1"/>
          <dgm:bulletEnabled val="1"/>
        </dgm:presLayoutVars>
      </dgm:prSet>
      <dgm:spPr/>
    </dgm:pt>
    <dgm:pt modelId="{2307DE5F-BB2A-4726-867A-FD7324C72793}" type="pres">
      <dgm:prSet presAssocID="{12B0A7E4-EC1E-4AED-9ED3-2E6C07EF4233}" presName="descendantText" presStyleLbl="alignAcc1" presStyleIdx="1" presStyleCnt="9" custLinFactNeighborX="0" custLinFactNeighborY="10708">
        <dgm:presLayoutVars>
          <dgm:bulletEnabled val="1"/>
        </dgm:presLayoutVars>
      </dgm:prSet>
      <dgm:spPr/>
    </dgm:pt>
    <dgm:pt modelId="{8A0669CA-9DCA-4EFA-80A8-C0FAB541CA4C}" type="pres">
      <dgm:prSet presAssocID="{4E8ED101-0067-46D3-86D8-8B1351361689}" presName="sp" presStyleCnt="0"/>
      <dgm:spPr/>
    </dgm:pt>
    <dgm:pt modelId="{1A63377D-A094-45DA-BFE0-42A2F9C10D10}" type="pres">
      <dgm:prSet presAssocID="{6CF98235-BAAA-476C-B355-D11A66CF806D}" presName="composite" presStyleCnt="0"/>
      <dgm:spPr/>
    </dgm:pt>
    <dgm:pt modelId="{7C1E44B0-74D6-4D61-915E-96DE8E5A0902}" type="pres">
      <dgm:prSet presAssocID="{6CF98235-BAAA-476C-B355-D11A66CF806D}" presName="parentText" presStyleLbl="alignNode1" presStyleIdx="2" presStyleCnt="9">
        <dgm:presLayoutVars>
          <dgm:chMax val="1"/>
          <dgm:bulletEnabled val="1"/>
        </dgm:presLayoutVars>
      </dgm:prSet>
      <dgm:spPr/>
    </dgm:pt>
    <dgm:pt modelId="{FC103893-6D6E-4D1D-9BB0-9F5A01D21253}" type="pres">
      <dgm:prSet presAssocID="{6CF98235-BAAA-476C-B355-D11A66CF806D}" presName="descendantText" presStyleLbl="alignAcc1" presStyleIdx="2" presStyleCnt="9" custScaleY="149688" custLinFactNeighborX="0" custLinFactNeighborY="3004">
        <dgm:presLayoutVars>
          <dgm:bulletEnabled val="1"/>
        </dgm:presLayoutVars>
      </dgm:prSet>
      <dgm:spPr/>
    </dgm:pt>
    <dgm:pt modelId="{2B3E27ED-8638-45B8-91B3-5EB2E1A31099}" type="pres">
      <dgm:prSet presAssocID="{DD0D7E1A-F4F7-4275-8240-5D2492A21135}" presName="sp" presStyleCnt="0"/>
      <dgm:spPr/>
    </dgm:pt>
    <dgm:pt modelId="{34135730-EEE4-4F52-B2AA-4688B10F6CF1}" type="pres">
      <dgm:prSet presAssocID="{619C871B-5AA2-42C5-A3E4-C8AB9612B622}" presName="composite" presStyleCnt="0"/>
      <dgm:spPr/>
    </dgm:pt>
    <dgm:pt modelId="{6A4BC266-6F8F-45AA-9AF9-F6F71C79FBE1}" type="pres">
      <dgm:prSet presAssocID="{619C871B-5AA2-42C5-A3E4-C8AB9612B622}" presName="parentText" presStyleLbl="alignNode1" presStyleIdx="3" presStyleCnt="9">
        <dgm:presLayoutVars>
          <dgm:chMax val="1"/>
          <dgm:bulletEnabled val="1"/>
        </dgm:presLayoutVars>
      </dgm:prSet>
      <dgm:spPr/>
    </dgm:pt>
    <dgm:pt modelId="{2D2B959C-042D-408A-B11E-B24B7EF07646}" type="pres">
      <dgm:prSet presAssocID="{619C871B-5AA2-42C5-A3E4-C8AB9612B622}" presName="descendantText" presStyleLbl="alignAcc1" presStyleIdx="3" presStyleCnt="9" custLinFactNeighborX="0" custLinFactNeighborY="18017">
        <dgm:presLayoutVars>
          <dgm:bulletEnabled val="1"/>
        </dgm:presLayoutVars>
      </dgm:prSet>
      <dgm:spPr/>
    </dgm:pt>
    <dgm:pt modelId="{883226AB-B90B-4283-8B16-795F314B4D47}" type="pres">
      <dgm:prSet presAssocID="{145D4B3D-EB80-4B3A-8A10-EE344EAE0875}" presName="sp" presStyleCnt="0"/>
      <dgm:spPr/>
    </dgm:pt>
    <dgm:pt modelId="{66AC0C32-6414-4894-8CC2-E2294722C8BB}" type="pres">
      <dgm:prSet presAssocID="{71964D8B-0E5A-4103-938B-25C3A53187B9}" presName="composite" presStyleCnt="0"/>
      <dgm:spPr/>
    </dgm:pt>
    <dgm:pt modelId="{F5FCF80E-0676-453F-837D-8E12C9B37193}" type="pres">
      <dgm:prSet presAssocID="{71964D8B-0E5A-4103-938B-25C3A53187B9}" presName="parentText" presStyleLbl="alignNode1" presStyleIdx="4" presStyleCnt="9">
        <dgm:presLayoutVars>
          <dgm:chMax val="1"/>
          <dgm:bulletEnabled val="1"/>
        </dgm:presLayoutVars>
      </dgm:prSet>
      <dgm:spPr/>
    </dgm:pt>
    <dgm:pt modelId="{F85AFE05-8CB4-4FF3-9FE7-80E0886CEF0D}" type="pres">
      <dgm:prSet presAssocID="{71964D8B-0E5A-4103-938B-25C3A53187B9}" presName="descendantText" presStyleLbl="alignAcc1" presStyleIdx="4" presStyleCnt="9" custLinFactNeighborX="0" custLinFactNeighborY="12012">
        <dgm:presLayoutVars>
          <dgm:bulletEnabled val="1"/>
        </dgm:presLayoutVars>
      </dgm:prSet>
      <dgm:spPr/>
    </dgm:pt>
    <dgm:pt modelId="{B9643471-4A2E-4965-8157-F0BEAAA16D65}" type="pres">
      <dgm:prSet presAssocID="{754A91B7-56AD-46E7-BDBF-DE81B553E297}" presName="sp" presStyleCnt="0"/>
      <dgm:spPr/>
    </dgm:pt>
    <dgm:pt modelId="{3372D746-0807-4DF2-93D8-ED6DA816FD44}" type="pres">
      <dgm:prSet presAssocID="{5E9B32A8-76D8-4F56-8D95-00927054CC9D}" presName="composite" presStyleCnt="0"/>
      <dgm:spPr/>
    </dgm:pt>
    <dgm:pt modelId="{AD59BE0B-464E-4B72-A800-0EF0562F2F3F}" type="pres">
      <dgm:prSet presAssocID="{5E9B32A8-76D8-4F56-8D95-00927054CC9D}" presName="parentText" presStyleLbl="alignNode1" presStyleIdx="5" presStyleCnt="9">
        <dgm:presLayoutVars>
          <dgm:chMax val="1"/>
          <dgm:bulletEnabled val="1"/>
        </dgm:presLayoutVars>
      </dgm:prSet>
      <dgm:spPr/>
    </dgm:pt>
    <dgm:pt modelId="{3964520D-FE3B-4CFB-94EF-BF3587A37064}" type="pres">
      <dgm:prSet presAssocID="{5E9B32A8-76D8-4F56-8D95-00927054CC9D}" presName="descendantText" presStyleLbl="alignAcc1" presStyleIdx="5" presStyleCnt="9" custLinFactNeighborY="6006">
        <dgm:presLayoutVars>
          <dgm:bulletEnabled val="1"/>
        </dgm:presLayoutVars>
      </dgm:prSet>
      <dgm:spPr/>
    </dgm:pt>
    <dgm:pt modelId="{12C7AB9D-E85D-4F6E-9E41-4030CEC173E1}" type="pres">
      <dgm:prSet presAssocID="{A8BD1E3E-4925-4213-A3A9-41374C54CA0C}" presName="sp" presStyleCnt="0"/>
      <dgm:spPr/>
    </dgm:pt>
    <dgm:pt modelId="{D56B342D-B651-45BA-8809-909DA23C5951}" type="pres">
      <dgm:prSet presAssocID="{AB5E1197-FB39-4D8A-BD90-7BE6A77A8F14}" presName="composite" presStyleCnt="0"/>
      <dgm:spPr/>
    </dgm:pt>
    <dgm:pt modelId="{49438CBF-CEDB-43BE-A907-FA7450D7703B}" type="pres">
      <dgm:prSet presAssocID="{AB5E1197-FB39-4D8A-BD90-7BE6A77A8F14}" presName="parentText" presStyleLbl="alignNode1" presStyleIdx="6" presStyleCnt="9">
        <dgm:presLayoutVars>
          <dgm:chMax val="1"/>
          <dgm:bulletEnabled val="1"/>
        </dgm:presLayoutVars>
      </dgm:prSet>
      <dgm:spPr/>
    </dgm:pt>
    <dgm:pt modelId="{D7AF398D-D90C-41DD-ACC4-E8851B3C1BE0}" type="pres">
      <dgm:prSet presAssocID="{AB5E1197-FB39-4D8A-BD90-7BE6A77A8F14}" presName="descendantText" presStyleLbl="alignAcc1" presStyleIdx="6" presStyleCnt="9" custLinFactNeighborY="15014">
        <dgm:presLayoutVars>
          <dgm:bulletEnabled val="1"/>
        </dgm:presLayoutVars>
      </dgm:prSet>
      <dgm:spPr/>
    </dgm:pt>
    <dgm:pt modelId="{4CB861E1-8968-4771-9254-319521EEE575}" type="pres">
      <dgm:prSet presAssocID="{31B9B092-3003-4F4A-985A-7E508AB36DA7}" presName="sp" presStyleCnt="0"/>
      <dgm:spPr/>
    </dgm:pt>
    <dgm:pt modelId="{ECDAE725-158F-44EB-94CB-201AE175810E}" type="pres">
      <dgm:prSet presAssocID="{B4C0C161-BE95-48D6-AE04-4721CD88331F}" presName="composite" presStyleCnt="0"/>
      <dgm:spPr/>
    </dgm:pt>
    <dgm:pt modelId="{783BEBA0-9BB1-4211-B049-C7EBBDCB4A59}" type="pres">
      <dgm:prSet presAssocID="{B4C0C161-BE95-48D6-AE04-4721CD88331F}" presName="parentText" presStyleLbl="alignNode1" presStyleIdx="7" presStyleCnt="9">
        <dgm:presLayoutVars>
          <dgm:chMax val="1"/>
          <dgm:bulletEnabled val="1"/>
        </dgm:presLayoutVars>
      </dgm:prSet>
      <dgm:spPr/>
    </dgm:pt>
    <dgm:pt modelId="{942066D8-518D-466B-9860-74721BA1FCF8}" type="pres">
      <dgm:prSet presAssocID="{B4C0C161-BE95-48D6-AE04-4721CD88331F}" presName="descendantText" presStyleLbl="alignAcc1" presStyleIdx="7" presStyleCnt="9" custLinFactNeighborY="9009">
        <dgm:presLayoutVars>
          <dgm:bulletEnabled val="1"/>
        </dgm:presLayoutVars>
      </dgm:prSet>
      <dgm:spPr/>
    </dgm:pt>
    <dgm:pt modelId="{EEF4DAFA-1B8A-4BBD-8624-D5B11E1F9C08}" type="pres">
      <dgm:prSet presAssocID="{EDECFDE9-A665-46FF-9449-B481FF6E2C07}" presName="sp" presStyleCnt="0"/>
      <dgm:spPr/>
    </dgm:pt>
    <dgm:pt modelId="{A16C0A7E-254C-42BB-A75B-B9A862551423}" type="pres">
      <dgm:prSet presAssocID="{D1767097-721D-4E7D-852D-DA44A194A42E}" presName="composite" presStyleCnt="0"/>
      <dgm:spPr/>
    </dgm:pt>
    <dgm:pt modelId="{208FAB85-1A6E-4EAD-9B3D-3C7CAAD30A48}" type="pres">
      <dgm:prSet presAssocID="{D1767097-721D-4E7D-852D-DA44A194A42E}" presName="parentText" presStyleLbl="alignNode1" presStyleIdx="8" presStyleCnt="9">
        <dgm:presLayoutVars>
          <dgm:chMax val="1"/>
          <dgm:bulletEnabled val="1"/>
        </dgm:presLayoutVars>
      </dgm:prSet>
      <dgm:spPr/>
    </dgm:pt>
    <dgm:pt modelId="{4E6B0E0D-57E3-45CE-BF4C-B473DB7CA198}" type="pres">
      <dgm:prSet presAssocID="{D1767097-721D-4E7D-852D-DA44A194A42E}" presName="descendantText" presStyleLbl="alignAcc1" presStyleIdx="8" presStyleCnt="9" custScaleY="121491" custLinFactNeighborX="0" custLinFactNeighborY="-2574">
        <dgm:presLayoutVars>
          <dgm:bulletEnabled val="1"/>
        </dgm:presLayoutVars>
      </dgm:prSet>
      <dgm:spPr/>
    </dgm:pt>
  </dgm:ptLst>
  <dgm:cxnLst>
    <dgm:cxn modelId="{DD47E703-F9ED-40F7-B93B-94F0B6CD878B}" srcId="{7C834216-C372-433C-8459-90D06D48FC14}" destId="{619C871B-5AA2-42C5-A3E4-C8AB9612B622}" srcOrd="3" destOrd="0" parTransId="{B1033C17-5665-431B-88DC-FFD50C1ED01E}" sibTransId="{145D4B3D-EB80-4B3A-8A10-EE344EAE0875}"/>
    <dgm:cxn modelId="{FC315505-4C0D-45C7-A1A9-C2DDA6553A7F}" srcId="{7C834216-C372-433C-8459-90D06D48FC14}" destId="{AB5E1197-FB39-4D8A-BD90-7BE6A77A8F14}" srcOrd="6" destOrd="0" parTransId="{B1D8D18B-2D2E-434C-B80E-B70E3D91B981}" sibTransId="{31B9B092-3003-4F4A-985A-7E508AB36DA7}"/>
    <dgm:cxn modelId="{B27AA607-C0FF-464C-AE5B-B26E11E5AFFC}" srcId="{11021CFD-02D1-4D84-BACF-2AF6601C7616}" destId="{591A1E19-84D0-4E6A-9E14-C6A53D513C3D}" srcOrd="0" destOrd="0" parTransId="{2FE116E8-D9C1-41AE-A558-21FB464A0964}" sibTransId="{BC6B9B21-D48D-4812-A421-8CACDAD60ACB}"/>
    <dgm:cxn modelId="{EE4A6D10-3D27-4580-A174-7790690A0F1D}" type="presOf" srcId="{619C871B-5AA2-42C5-A3E4-C8AB9612B622}" destId="{6A4BC266-6F8F-45AA-9AF9-F6F71C79FBE1}" srcOrd="0" destOrd="0" presId="urn:microsoft.com/office/officeart/2005/8/layout/chevron2"/>
    <dgm:cxn modelId="{E251AE13-6FF3-4D0D-A5E2-066B040D7613}" type="presOf" srcId="{5E9B32A8-76D8-4F56-8D95-00927054CC9D}" destId="{AD59BE0B-464E-4B72-A800-0EF0562F2F3F}" srcOrd="0" destOrd="0" presId="urn:microsoft.com/office/officeart/2005/8/layout/chevron2"/>
    <dgm:cxn modelId="{53F74414-F29B-46AC-A90C-E38E5693E8AF}" type="presOf" srcId="{7C834216-C372-433C-8459-90D06D48FC14}" destId="{6CCE94E4-3D87-4E4F-8F29-C6943B900E94}" srcOrd="0" destOrd="0" presId="urn:microsoft.com/office/officeart/2005/8/layout/chevron2"/>
    <dgm:cxn modelId="{08C9A114-A9EC-43E5-A659-6B598EFFA0E4}" type="presOf" srcId="{2BF55568-B229-4782-82A5-BDF1A2961B58}" destId="{4E6B0E0D-57E3-45CE-BF4C-B473DB7CA198}" srcOrd="0" destOrd="0" presId="urn:microsoft.com/office/officeart/2005/8/layout/chevron2"/>
    <dgm:cxn modelId="{17AACC14-BF2D-4714-8677-1089C409F0BB}" srcId="{5E9B32A8-76D8-4F56-8D95-00927054CC9D}" destId="{1967414C-E9D9-483B-81E8-A825308A0191}" srcOrd="0" destOrd="0" parTransId="{2B10ED5E-23EF-4D1A-986C-DBBAEF13F977}" sibTransId="{8C390AFA-AEF9-4FAE-93B1-F1B94922A875}"/>
    <dgm:cxn modelId="{E13A4A1B-8D4B-4676-B130-A0EC97E988FA}" type="presOf" srcId="{D1767097-721D-4E7D-852D-DA44A194A42E}" destId="{208FAB85-1A6E-4EAD-9B3D-3C7CAAD30A48}" srcOrd="0" destOrd="0" presId="urn:microsoft.com/office/officeart/2005/8/layout/chevron2"/>
    <dgm:cxn modelId="{33AC3A1F-5E0E-4904-B0E0-0F8C9F19747A}" srcId="{7C834216-C372-433C-8459-90D06D48FC14}" destId="{12B0A7E4-EC1E-4AED-9ED3-2E6C07EF4233}" srcOrd="1" destOrd="0" parTransId="{D42320A1-D99C-4DE6-BAB6-30DEC7F79EF0}" sibTransId="{4E8ED101-0067-46D3-86D8-8B1351361689}"/>
    <dgm:cxn modelId="{DD73C826-B281-40AA-8D97-D336C73163B8}" srcId="{7C834216-C372-433C-8459-90D06D48FC14}" destId="{71964D8B-0E5A-4103-938B-25C3A53187B9}" srcOrd="4" destOrd="0" parTransId="{63B6C31F-B2CE-4DE1-AC24-1717B4C4D7F6}" sibTransId="{754A91B7-56AD-46E7-BDBF-DE81B553E297}"/>
    <dgm:cxn modelId="{09EF8E2B-C9AE-449E-96C7-B73956B2F57E}" type="presOf" srcId="{AB5E1197-FB39-4D8A-BD90-7BE6A77A8F14}" destId="{49438CBF-CEDB-43BE-A907-FA7450D7703B}" srcOrd="0" destOrd="0" presId="urn:microsoft.com/office/officeart/2005/8/layout/chevron2"/>
    <dgm:cxn modelId="{C72E2931-CCF4-4D8E-83E6-AB00335F96AF}" type="presOf" srcId="{591A1E19-84D0-4E6A-9E14-C6A53D513C3D}" destId="{F0AEE634-000D-4828-8CCD-6A2B5659ADF8}" srcOrd="0" destOrd="0" presId="urn:microsoft.com/office/officeart/2005/8/layout/chevron2"/>
    <dgm:cxn modelId="{E8C4DD3A-EC60-48A7-A368-747AB7CF47A8}" type="presOf" srcId="{B4C0C161-BE95-48D6-AE04-4721CD88331F}" destId="{783BEBA0-9BB1-4211-B049-C7EBBDCB4A59}" srcOrd="0" destOrd="0" presId="urn:microsoft.com/office/officeart/2005/8/layout/chevron2"/>
    <dgm:cxn modelId="{6BB8043C-23D8-4DDE-965F-C9626B656AA8}" type="presOf" srcId="{030382CD-E455-4854-9B2A-AC0E04082BEA}" destId="{942066D8-518D-466B-9860-74721BA1FCF8}" srcOrd="0" destOrd="0" presId="urn:microsoft.com/office/officeart/2005/8/layout/chevron2"/>
    <dgm:cxn modelId="{0714EE3D-DEC3-4C17-894F-A94F4E80381B}" type="presOf" srcId="{73E066C4-B049-48EB-A8BF-FCE20E3A6CB5}" destId="{2D2B959C-042D-408A-B11E-B24B7EF07646}" srcOrd="0" destOrd="0" presId="urn:microsoft.com/office/officeart/2005/8/layout/chevron2"/>
    <dgm:cxn modelId="{50FDC65B-DC40-4072-A1FC-0D7C87A681B6}" srcId="{7C834216-C372-433C-8459-90D06D48FC14}" destId="{B4C0C161-BE95-48D6-AE04-4721CD88331F}" srcOrd="7" destOrd="0" parTransId="{AD67BF9D-A02C-4199-9B53-19BC47B21A51}" sibTransId="{EDECFDE9-A665-46FF-9449-B481FF6E2C07}"/>
    <dgm:cxn modelId="{1DBD4561-8AC1-4DD3-BF4D-4E603C6B1A19}" type="presOf" srcId="{12B0A7E4-EC1E-4AED-9ED3-2E6C07EF4233}" destId="{6603CF0B-2A1E-4859-8D17-B3D761DAAF22}" srcOrd="0" destOrd="0" presId="urn:microsoft.com/office/officeart/2005/8/layout/chevron2"/>
    <dgm:cxn modelId="{FAE5F244-4B9F-4AFD-99F5-02050C784900}" type="presOf" srcId="{1967414C-E9D9-483B-81E8-A825308A0191}" destId="{3964520D-FE3B-4CFB-94EF-BF3587A37064}" srcOrd="0" destOrd="0" presId="urn:microsoft.com/office/officeart/2005/8/layout/chevron2"/>
    <dgm:cxn modelId="{BA095149-E009-48DE-AB37-040374F9FEC1}" srcId="{71964D8B-0E5A-4103-938B-25C3A53187B9}" destId="{34A924B1-F3D9-4CE0-9C2A-0CBC64E29B6F}" srcOrd="0" destOrd="0" parTransId="{13EC7697-3843-4366-8483-7EEE3400FBE9}" sibTransId="{A763E0B7-57AF-4CAE-BB5A-021804560C37}"/>
    <dgm:cxn modelId="{96C03A6C-0AD2-49C7-890E-9DB118E3BCCA}" type="presOf" srcId="{71964D8B-0E5A-4103-938B-25C3A53187B9}" destId="{F5FCF80E-0676-453F-837D-8E12C9B37193}" srcOrd="0" destOrd="0" presId="urn:microsoft.com/office/officeart/2005/8/layout/chevron2"/>
    <dgm:cxn modelId="{1C076D4E-5867-47EB-91DB-6273AFDA90D8}" srcId="{B4C0C161-BE95-48D6-AE04-4721CD88331F}" destId="{030382CD-E455-4854-9B2A-AC0E04082BEA}" srcOrd="0" destOrd="0" parTransId="{AE2783E6-A0F6-4E33-95E4-365293C9DFDC}" sibTransId="{6B9CB3E4-B5B3-4287-BBC9-DD557375D4CF}"/>
    <dgm:cxn modelId="{6EB5A24F-48FE-4B4B-B71C-15D77C16569F}" type="presOf" srcId="{49FCAFF6-B0EC-4EB8-B97F-E68EE8A524ED}" destId="{FC103893-6D6E-4D1D-9BB0-9F5A01D21253}" srcOrd="0" destOrd="1" presId="urn:microsoft.com/office/officeart/2005/8/layout/chevron2"/>
    <dgm:cxn modelId="{84C75D77-33DE-44CF-9DE4-A0329B34EDEB}" type="presOf" srcId="{1C24329A-120E-4B63-B749-1817427317F2}" destId="{2307DE5F-BB2A-4726-867A-FD7324C72793}" srcOrd="0" destOrd="0" presId="urn:microsoft.com/office/officeart/2005/8/layout/chevron2"/>
    <dgm:cxn modelId="{C6392558-2795-47CE-99D2-FD33F0B785EB}" srcId="{6CF98235-BAAA-476C-B355-D11A66CF806D}" destId="{0A6F35B0-C6B0-4384-B42E-EE340E094A4D}" srcOrd="0" destOrd="0" parTransId="{BA750240-1BAA-4A47-9377-5153EEA5905E}" sibTransId="{7EB9D633-B240-4019-9F6B-AFC6A6654BCE}"/>
    <dgm:cxn modelId="{11D3927E-AA0B-451B-AA8D-B887EF60590F}" srcId="{7C834216-C372-433C-8459-90D06D48FC14}" destId="{D1767097-721D-4E7D-852D-DA44A194A42E}" srcOrd="8" destOrd="0" parTransId="{2850266D-E2D0-4439-ADF2-D08B59641568}" sibTransId="{93997BF8-F026-431D-B587-7C60DFE403EF}"/>
    <dgm:cxn modelId="{8F22F48F-510E-4941-8017-1FA72EF056A7}" srcId="{D1767097-721D-4E7D-852D-DA44A194A42E}" destId="{2BF55568-B229-4782-82A5-BDF1A2961B58}" srcOrd="0" destOrd="0" parTransId="{DEAF49C5-1763-4E96-B94A-4F52E55F7A51}" sibTransId="{E9BCDEFE-43B3-4904-9609-8E7A20585B49}"/>
    <dgm:cxn modelId="{846BB09A-091B-459A-9BBC-3F049CC3002E}" srcId="{619C871B-5AA2-42C5-A3E4-C8AB9612B622}" destId="{73E066C4-B049-48EB-A8BF-FCE20E3A6CB5}" srcOrd="0" destOrd="0" parTransId="{4CEE30AD-9C51-4C91-B249-291597265A52}" sibTransId="{C1833ECD-87AA-44D3-8FFC-1B6B57A33711}"/>
    <dgm:cxn modelId="{0FFD599E-49EA-47A3-BC9F-AEEC02E2DC22}" srcId="{AB5E1197-FB39-4D8A-BD90-7BE6A77A8F14}" destId="{9CB96027-B3AC-4BDD-96EC-03AFC05927AA}" srcOrd="0" destOrd="0" parTransId="{36CB9C67-7094-4E8B-8CA7-CE5D8331E0C4}" sibTransId="{0C256768-0F77-45A7-9540-88B80DC12048}"/>
    <dgm:cxn modelId="{F6F650AA-9ED9-4DF9-8794-4BFD3804800E}" srcId="{7C834216-C372-433C-8459-90D06D48FC14}" destId="{5E9B32A8-76D8-4F56-8D95-00927054CC9D}" srcOrd="5" destOrd="0" parTransId="{5A8387DB-F7A9-4B3E-B404-F0B2777B8EB2}" sibTransId="{A8BD1E3E-4925-4213-A3A9-41374C54CA0C}"/>
    <dgm:cxn modelId="{98187FB0-C43B-45CD-B7C1-0DC6E2925A48}" type="presOf" srcId="{34A924B1-F3D9-4CE0-9C2A-0CBC64E29B6F}" destId="{F85AFE05-8CB4-4FF3-9FE7-80E0886CEF0D}" srcOrd="0" destOrd="0" presId="urn:microsoft.com/office/officeart/2005/8/layout/chevron2"/>
    <dgm:cxn modelId="{7DAF9BB5-E192-4CA2-84A2-3ECF83695802}" type="presOf" srcId="{9CB96027-B3AC-4BDD-96EC-03AFC05927AA}" destId="{D7AF398D-D90C-41DD-ACC4-E8851B3C1BE0}" srcOrd="0" destOrd="0" presId="urn:microsoft.com/office/officeart/2005/8/layout/chevron2"/>
    <dgm:cxn modelId="{91FAA7C3-1F37-43CC-8ED4-A58CA64A20F6}" type="presOf" srcId="{6CF98235-BAAA-476C-B355-D11A66CF806D}" destId="{7C1E44B0-74D6-4D61-915E-96DE8E5A0902}" srcOrd="0" destOrd="0" presId="urn:microsoft.com/office/officeart/2005/8/layout/chevron2"/>
    <dgm:cxn modelId="{B1E713D1-74A2-4D7C-9F46-BED5D879F7B3}" srcId="{7C834216-C372-433C-8459-90D06D48FC14}" destId="{6CF98235-BAAA-476C-B355-D11A66CF806D}" srcOrd="2" destOrd="0" parTransId="{B1D92435-3CA2-4620-BC07-14BD94058023}" sibTransId="{DD0D7E1A-F4F7-4275-8240-5D2492A21135}"/>
    <dgm:cxn modelId="{CAA76FD6-E449-4AA3-A648-FE4EABF3E1CD}" type="presOf" srcId="{0A6F35B0-C6B0-4384-B42E-EE340E094A4D}" destId="{FC103893-6D6E-4D1D-9BB0-9F5A01D21253}" srcOrd="0" destOrd="0" presId="urn:microsoft.com/office/officeart/2005/8/layout/chevron2"/>
    <dgm:cxn modelId="{DFF829DB-63B2-403D-A8A5-9BBC02DE7DA9}" srcId="{12B0A7E4-EC1E-4AED-9ED3-2E6C07EF4233}" destId="{1C24329A-120E-4B63-B749-1817427317F2}" srcOrd="0" destOrd="0" parTransId="{D20AD83C-019D-4DC4-B5C4-D6D815147F45}" sibTransId="{4502056B-A433-4B0D-9026-D6ACA7E860A8}"/>
    <dgm:cxn modelId="{868EBDDE-55C1-43C2-99DA-C128304D20CF}" type="presOf" srcId="{11021CFD-02D1-4D84-BACF-2AF6601C7616}" destId="{50F03ACA-2749-48A3-8083-781CB8D1192D}" srcOrd="0" destOrd="0" presId="urn:microsoft.com/office/officeart/2005/8/layout/chevron2"/>
    <dgm:cxn modelId="{A26D45DF-A276-46B8-91D9-732F61E2BCAF}" srcId="{7C834216-C372-433C-8459-90D06D48FC14}" destId="{11021CFD-02D1-4D84-BACF-2AF6601C7616}" srcOrd="0" destOrd="0" parTransId="{67A16F14-D292-4B71-8D34-84F4DC8516BD}" sibTransId="{E34A5E69-28DC-411A-A626-A1191C95C37A}"/>
    <dgm:cxn modelId="{4B852CF0-28EC-4E8F-90F7-12A44F6A68BC}" srcId="{6CF98235-BAAA-476C-B355-D11A66CF806D}" destId="{49FCAFF6-B0EC-4EB8-B97F-E68EE8A524ED}" srcOrd="1" destOrd="0" parTransId="{E129F199-BDB4-45A4-AE21-77CE853BB323}" sibTransId="{31963DB2-E5CD-4A83-9BFD-38E694DD8DD0}"/>
    <dgm:cxn modelId="{AC2261AF-CD32-43D4-BB1F-649CAD9CABB9}" type="presParOf" srcId="{6CCE94E4-3D87-4E4F-8F29-C6943B900E94}" destId="{8AE99FF4-A4E1-4800-BC51-7348F196C519}" srcOrd="0" destOrd="0" presId="urn:microsoft.com/office/officeart/2005/8/layout/chevron2"/>
    <dgm:cxn modelId="{E049612A-898F-475A-94B1-36B1F05DB1FE}" type="presParOf" srcId="{8AE99FF4-A4E1-4800-BC51-7348F196C519}" destId="{50F03ACA-2749-48A3-8083-781CB8D1192D}" srcOrd="0" destOrd="0" presId="urn:microsoft.com/office/officeart/2005/8/layout/chevron2"/>
    <dgm:cxn modelId="{B5BA7578-F7A1-4C85-96A3-C1DFEBED79D1}" type="presParOf" srcId="{8AE99FF4-A4E1-4800-BC51-7348F196C519}" destId="{F0AEE634-000D-4828-8CCD-6A2B5659ADF8}" srcOrd="1" destOrd="0" presId="urn:microsoft.com/office/officeart/2005/8/layout/chevron2"/>
    <dgm:cxn modelId="{BDD2E253-F94A-4506-8808-3892762B0B35}" type="presParOf" srcId="{6CCE94E4-3D87-4E4F-8F29-C6943B900E94}" destId="{B068A2C3-E11F-4823-99F3-CA9E9F9AD1AA}" srcOrd="1" destOrd="0" presId="urn:microsoft.com/office/officeart/2005/8/layout/chevron2"/>
    <dgm:cxn modelId="{1019FFDD-0B4B-44D0-BE7D-EEF4509A0F96}" type="presParOf" srcId="{6CCE94E4-3D87-4E4F-8F29-C6943B900E94}" destId="{DB4538F4-8173-4C53-B7B6-4DCDF171E67E}" srcOrd="2" destOrd="0" presId="urn:microsoft.com/office/officeart/2005/8/layout/chevron2"/>
    <dgm:cxn modelId="{4F44ED47-42B8-4307-A85E-79203C7924AE}" type="presParOf" srcId="{DB4538F4-8173-4C53-B7B6-4DCDF171E67E}" destId="{6603CF0B-2A1E-4859-8D17-B3D761DAAF22}" srcOrd="0" destOrd="0" presId="urn:microsoft.com/office/officeart/2005/8/layout/chevron2"/>
    <dgm:cxn modelId="{970A969D-DBF8-4E80-B1FA-67E97CBC5BA0}" type="presParOf" srcId="{DB4538F4-8173-4C53-B7B6-4DCDF171E67E}" destId="{2307DE5F-BB2A-4726-867A-FD7324C72793}" srcOrd="1" destOrd="0" presId="urn:microsoft.com/office/officeart/2005/8/layout/chevron2"/>
    <dgm:cxn modelId="{35C849CF-56D2-42A2-98FD-11FA94F91199}" type="presParOf" srcId="{6CCE94E4-3D87-4E4F-8F29-C6943B900E94}" destId="{8A0669CA-9DCA-4EFA-80A8-C0FAB541CA4C}" srcOrd="3" destOrd="0" presId="urn:microsoft.com/office/officeart/2005/8/layout/chevron2"/>
    <dgm:cxn modelId="{1A0822B6-5BE8-441E-8B70-C9EBC130BA35}" type="presParOf" srcId="{6CCE94E4-3D87-4E4F-8F29-C6943B900E94}" destId="{1A63377D-A094-45DA-BFE0-42A2F9C10D10}" srcOrd="4" destOrd="0" presId="urn:microsoft.com/office/officeart/2005/8/layout/chevron2"/>
    <dgm:cxn modelId="{EC2E59E9-08F1-4B8D-B5B9-0589C72A63FC}" type="presParOf" srcId="{1A63377D-A094-45DA-BFE0-42A2F9C10D10}" destId="{7C1E44B0-74D6-4D61-915E-96DE8E5A0902}" srcOrd="0" destOrd="0" presId="urn:microsoft.com/office/officeart/2005/8/layout/chevron2"/>
    <dgm:cxn modelId="{4B5C1621-324B-44F4-9CCB-AC2F8A574AC3}" type="presParOf" srcId="{1A63377D-A094-45DA-BFE0-42A2F9C10D10}" destId="{FC103893-6D6E-4D1D-9BB0-9F5A01D21253}" srcOrd="1" destOrd="0" presId="urn:microsoft.com/office/officeart/2005/8/layout/chevron2"/>
    <dgm:cxn modelId="{89826917-E560-4F9F-92D8-AC1BBECAAB34}" type="presParOf" srcId="{6CCE94E4-3D87-4E4F-8F29-C6943B900E94}" destId="{2B3E27ED-8638-45B8-91B3-5EB2E1A31099}" srcOrd="5" destOrd="0" presId="urn:microsoft.com/office/officeart/2005/8/layout/chevron2"/>
    <dgm:cxn modelId="{346CBCC9-B440-4DC0-A736-2519A9A4E1E5}" type="presParOf" srcId="{6CCE94E4-3D87-4E4F-8F29-C6943B900E94}" destId="{34135730-EEE4-4F52-B2AA-4688B10F6CF1}" srcOrd="6" destOrd="0" presId="urn:microsoft.com/office/officeart/2005/8/layout/chevron2"/>
    <dgm:cxn modelId="{B54CF95C-7B50-4917-92FC-24EF1361C793}" type="presParOf" srcId="{34135730-EEE4-4F52-B2AA-4688B10F6CF1}" destId="{6A4BC266-6F8F-45AA-9AF9-F6F71C79FBE1}" srcOrd="0" destOrd="0" presId="urn:microsoft.com/office/officeart/2005/8/layout/chevron2"/>
    <dgm:cxn modelId="{34C40E1E-F103-4019-9E49-36C290E2F3CE}" type="presParOf" srcId="{34135730-EEE4-4F52-B2AA-4688B10F6CF1}" destId="{2D2B959C-042D-408A-B11E-B24B7EF07646}" srcOrd="1" destOrd="0" presId="urn:microsoft.com/office/officeart/2005/8/layout/chevron2"/>
    <dgm:cxn modelId="{001AEFDD-29E7-4E6A-8705-971AEC6C6CAC}" type="presParOf" srcId="{6CCE94E4-3D87-4E4F-8F29-C6943B900E94}" destId="{883226AB-B90B-4283-8B16-795F314B4D47}" srcOrd="7" destOrd="0" presId="urn:microsoft.com/office/officeart/2005/8/layout/chevron2"/>
    <dgm:cxn modelId="{1D07B245-9120-4FB6-924C-1288BC79A690}" type="presParOf" srcId="{6CCE94E4-3D87-4E4F-8F29-C6943B900E94}" destId="{66AC0C32-6414-4894-8CC2-E2294722C8BB}" srcOrd="8" destOrd="0" presId="urn:microsoft.com/office/officeart/2005/8/layout/chevron2"/>
    <dgm:cxn modelId="{CD14D089-F3D3-48C6-A274-DC7E08287572}" type="presParOf" srcId="{66AC0C32-6414-4894-8CC2-E2294722C8BB}" destId="{F5FCF80E-0676-453F-837D-8E12C9B37193}" srcOrd="0" destOrd="0" presId="urn:microsoft.com/office/officeart/2005/8/layout/chevron2"/>
    <dgm:cxn modelId="{CAE6AE1C-F439-42C1-8BEC-62E7C2AA4D3F}" type="presParOf" srcId="{66AC0C32-6414-4894-8CC2-E2294722C8BB}" destId="{F85AFE05-8CB4-4FF3-9FE7-80E0886CEF0D}" srcOrd="1" destOrd="0" presId="urn:microsoft.com/office/officeart/2005/8/layout/chevron2"/>
    <dgm:cxn modelId="{4C03B9C7-0CC2-4288-8E0B-63F656A04E9D}" type="presParOf" srcId="{6CCE94E4-3D87-4E4F-8F29-C6943B900E94}" destId="{B9643471-4A2E-4965-8157-F0BEAAA16D65}" srcOrd="9" destOrd="0" presId="urn:microsoft.com/office/officeart/2005/8/layout/chevron2"/>
    <dgm:cxn modelId="{D223B9B1-D31B-40E2-9A9E-70EA1DA1302B}" type="presParOf" srcId="{6CCE94E4-3D87-4E4F-8F29-C6943B900E94}" destId="{3372D746-0807-4DF2-93D8-ED6DA816FD44}" srcOrd="10" destOrd="0" presId="urn:microsoft.com/office/officeart/2005/8/layout/chevron2"/>
    <dgm:cxn modelId="{359BD8C6-D934-46E4-B427-A55D140CE944}" type="presParOf" srcId="{3372D746-0807-4DF2-93D8-ED6DA816FD44}" destId="{AD59BE0B-464E-4B72-A800-0EF0562F2F3F}" srcOrd="0" destOrd="0" presId="urn:microsoft.com/office/officeart/2005/8/layout/chevron2"/>
    <dgm:cxn modelId="{9F2B92B1-3E6A-4C80-8B74-622831A3C98D}" type="presParOf" srcId="{3372D746-0807-4DF2-93D8-ED6DA816FD44}" destId="{3964520D-FE3B-4CFB-94EF-BF3587A37064}" srcOrd="1" destOrd="0" presId="urn:microsoft.com/office/officeart/2005/8/layout/chevron2"/>
    <dgm:cxn modelId="{F34143C7-AB0B-4F69-8495-F88210F597A7}" type="presParOf" srcId="{6CCE94E4-3D87-4E4F-8F29-C6943B900E94}" destId="{12C7AB9D-E85D-4F6E-9E41-4030CEC173E1}" srcOrd="11" destOrd="0" presId="urn:microsoft.com/office/officeart/2005/8/layout/chevron2"/>
    <dgm:cxn modelId="{CE62D73E-D342-429E-8BFC-6AC1D57B6034}" type="presParOf" srcId="{6CCE94E4-3D87-4E4F-8F29-C6943B900E94}" destId="{D56B342D-B651-45BA-8809-909DA23C5951}" srcOrd="12" destOrd="0" presId="urn:microsoft.com/office/officeart/2005/8/layout/chevron2"/>
    <dgm:cxn modelId="{47AEEBF2-1FE9-4486-9190-18B8DA2FF168}" type="presParOf" srcId="{D56B342D-B651-45BA-8809-909DA23C5951}" destId="{49438CBF-CEDB-43BE-A907-FA7450D7703B}" srcOrd="0" destOrd="0" presId="urn:microsoft.com/office/officeart/2005/8/layout/chevron2"/>
    <dgm:cxn modelId="{F737E7A0-4EC7-4312-BB3B-B521D6CD67D7}" type="presParOf" srcId="{D56B342D-B651-45BA-8809-909DA23C5951}" destId="{D7AF398D-D90C-41DD-ACC4-E8851B3C1BE0}" srcOrd="1" destOrd="0" presId="urn:microsoft.com/office/officeart/2005/8/layout/chevron2"/>
    <dgm:cxn modelId="{B0D01EBC-CDA2-4872-B468-F930D50F1E3E}" type="presParOf" srcId="{6CCE94E4-3D87-4E4F-8F29-C6943B900E94}" destId="{4CB861E1-8968-4771-9254-319521EEE575}" srcOrd="13" destOrd="0" presId="urn:microsoft.com/office/officeart/2005/8/layout/chevron2"/>
    <dgm:cxn modelId="{B93CB93C-19F3-478F-A5D5-B7896F4DF763}" type="presParOf" srcId="{6CCE94E4-3D87-4E4F-8F29-C6943B900E94}" destId="{ECDAE725-158F-44EB-94CB-201AE175810E}" srcOrd="14" destOrd="0" presId="urn:microsoft.com/office/officeart/2005/8/layout/chevron2"/>
    <dgm:cxn modelId="{29A4D7BB-15C4-4015-9F77-5B6663F5132E}" type="presParOf" srcId="{ECDAE725-158F-44EB-94CB-201AE175810E}" destId="{783BEBA0-9BB1-4211-B049-C7EBBDCB4A59}" srcOrd="0" destOrd="0" presId="urn:microsoft.com/office/officeart/2005/8/layout/chevron2"/>
    <dgm:cxn modelId="{D09F0C96-866C-407A-9DAE-7135A38F349D}" type="presParOf" srcId="{ECDAE725-158F-44EB-94CB-201AE175810E}" destId="{942066D8-518D-466B-9860-74721BA1FCF8}" srcOrd="1" destOrd="0" presId="urn:microsoft.com/office/officeart/2005/8/layout/chevron2"/>
    <dgm:cxn modelId="{960872C3-AEA5-41B2-8DD1-0DCF600D95EF}" type="presParOf" srcId="{6CCE94E4-3D87-4E4F-8F29-C6943B900E94}" destId="{EEF4DAFA-1B8A-4BBD-8624-D5B11E1F9C08}" srcOrd="15" destOrd="0" presId="urn:microsoft.com/office/officeart/2005/8/layout/chevron2"/>
    <dgm:cxn modelId="{14E1078D-9071-4104-A991-E0E4BF28B5A4}" type="presParOf" srcId="{6CCE94E4-3D87-4E4F-8F29-C6943B900E94}" destId="{A16C0A7E-254C-42BB-A75B-B9A862551423}" srcOrd="16" destOrd="0" presId="urn:microsoft.com/office/officeart/2005/8/layout/chevron2"/>
    <dgm:cxn modelId="{C489BAA6-7818-4BBF-955B-40493A006E5F}" type="presParOf" srcId="{A16C0A7E-254C-42BB-A75B-B9A862551423}" destId="{208FAB85-1A6E-4EAD-9B3D-3C7CAAD30A48}" srcOrd="0" destOrd="0" presId="urn:microsoft.com/office/officeart/2005/8/layout/chevron2"/>
    <dgm:cxn modelId="{DA5C5799-B8C8-4DDE-96E1-A3397C0CAB39}" type="presParOf" srcId="{A16C0A7E-254C-42BB-A75B-B9A862551423}" destId="{4E6B0E0D-57E3-45CE-BF4C-B473DB7CA198}"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0139C405-C65B-47D3-A1E0-277F65D3AE72}" type="presOf" srcId="{E60D106A-7A17-42A5-A67C-31E569A43234}" destId="{0CA63A17-F8DD-4CEB-9D19-6E50FF96FD99}"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CB383413-4BCF-4681-A826-238C067632B8}" type="presOf" srcId="{BED1F165-CE79-4FBB-9872-004FBF33F5A0}" destId="{27030DA5-925A-49D2-AF8B-45774E2D219E}" srcOrd="0" destOrd="0" presId="urn:microsoft.com/office/officeart/2005/8/layout/hChevron3"/>
    <dgm:cxn modelId="{33C9D71A-5606-4CBB-8F37-303B64006B2E}" type="presOf" srcId="{132D5ADD-BB1F-43C0-A3F5-B7B640757CCF}" destId="{28CD594B-FA40-4525-9641-A780EF1EC230}" srcOrd="0" destOrd="0" presId="urn:microsoft.com/office/officeart/2005/8/layout/hChevron3"/>
    <dgm:cxn modelId="{1B39F21E-220D-4D20-8B83-7AF0FFA19931}" type="presOf" srcId="{CE519487-6186-4B5D-A67C-15A10DE19D68}" destId="{658AE9DA-F38F-4815-8F39-F41728202C33}" srcOrd="0" destOrd="0" presId="urn:microsoft.com/office/officeart/2005/8/layout/hChevron3"/>
    <dgm:cxn modelId="{FB83F522-30E5-4595-BD0B-677507E3AC3E}" type="presOf" srcId="{EB938C01-272C-4D60-9BDD-873A4091D0A0}" destId="{A729BA06-8096-4361-BC93-A794B3879B1B}" srcOrd="0" destOrd="0" presId="urn:microsoft.com/office/officeart/2005/8/layout/hChevron3"/>
    <dgm:cxn modelId="{721AF026-656D-4E3B-8C92-9043F0F40B88}" type="presOf" srcId="{405439A7-DC92-4D38-B706-75495A4022E4}" destId="{70CF6AAA-E5AB-4057-A16B-2CDC4374D01E}"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308C3870-645A-4D8B-9FAF-BB51D77C8FC7}" type="presOf" srcId="{546C2B94-263A-48E9-B194-3FF17B739C3C}" destId="{4D1A0C45-8FA2-4F1B-ABB4-4E74A9898ED3}"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78BB6EA5-0F80-4136-91A5-C2FE6AA416F7}" type="presOf" srcId="{FEDB4B7B-80DE-4FBB-93E4-642F134D2E13}" destId="{0CC5E239-9050-435E-9EBD-43688F710990}"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0CAA21BA-B520-4C85-AA1B-71758E0A2C5E}" type="presOf" srcId="{C749611B-FCD3-4309-9F31-7928D1CACE88}" destId="{4D8A7145-FED5-4377-A5BE-D786A666FFA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C47579F7-8018-4496-9D3B-14FBDD22ADC1}" type="presOf" srcId="{9834D700-00E1-4077-896B-2939964850CE}" destId="{9B2CE7AB-EC8D-4EAC-BFA0-01A432F240A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4CC19B5B-17D7-4DF4-97DB-27E6EDE75A74}" type="presParOf" srcId="{70CF6AAA-E5AB-4057-A16B-2CDC4374D01E}" destId="{0CA63A17-F8DD-4CEB-9D19-6E50FF96FD99}" srcOrd="0" destOrd="0" presId="urn:microsoft.com/office/officeart/2005/8/layout/hChevron3"/>
    <dgm:cxn modelId="{C2726B86-7DDA-4966-AFB6-4031BD37E384}" type="presParOf" srcId="{70CF6AAA-E5AB-4057-A16B-2CDC4374D01E}" destId="{C66FB393-CBFF-4C21-B6D2-7F426147D2D2}" srcOrd="1" destOrd="0" presId="urn:microsoft.com/office/officeart/2005/8/layout/hChevron3"/>
    <dgm:cxn modelId="{42BECE3D-4D76-4FDB-9420-0B7AD4CE9B34}" type="presParOf" srcId="{70CF6AAA-E5AB-4057-A16B-2CDC4374D01E}" destId="{0CC5E239-9050-435E-9EBD-43688F710990}" srcOrd="2" destOrd="0" presId="urn:microsoft.com/office/officeart/2005/8/layout/hChevron3"/>
    <dgm:cxn modelId="{CBCF0CCA-63D9-4173-A4D1-54F203026032}" type="presParOf" srcId="{70CF6AAA-E5AB-4057-A16B-2CDC4374D01E}" destId="{8028AA4C-4CB3-49C6-A4D4-5FDC2AA58B49}" srcOrd="3" destOrd="0" presId="urn:microsoft.com/office/officeart/2005/8/layout/hChevron3"/>
    <dgm:cxn modelId="{EA8BA973-CA20-470B-9560-57545A750F47}" type="presParOf" srcId="{70CF6AAA-E5AB-4057-A16B-2CDC4374D01E}" destId="{658AE9DA-F38F-4815-8F39-F41728202C33}" srcOrd="4" destOrd="0" presId="urn:microsoft.com/office/officeart/2005/8/layout/hChevron3"/>
    <dgm:cxn modelId="{733A6BDC-DAE5-4531-96C5-756222E530C2}" type="presParOf" srcId="{70CF6AAA-E5AB-4057-A16B-2CDC4374D01E}" destId="{7DC66797-B772-4B98-AA56-8E409D8DCB39}" srcOrd="5" destOrd="0" presId="urn:microsoft.com/office/officeart/2005/8/layout/hChevron3"/>
    <dgm:cxn modelId="{02F9A600-8523-42E3-ADD7-E0E077BE456B}" type="presParOf" srcId="{70CF6AAA-E5AB-4057-A16B-2CDC4374D01E}" destId="{9B2CE7AB-EC8D-4EAC-BFA0-01A432F240A0}" srcOrd="6" destOrd="0" presId="urn:microsoft.com/office/officeart/2005/8/layout/hChevron3"/>
    <dgm:cxn modelId="{65364F86-69C7-4536-81B2-11DDE0CD0EFE}" type="presParOf" srcId="{70CF6AAA-E5AB-4057-A16B-2CDC4374D01E}" destId="{E28B1C9E-1491-4C76-96F7-C7687D32445C}" srcOrd="7" destOrd="0" presId="urn:microsoft.com/office/officeart/2005/8/layout/hChevron3"/>
    <dgm:cxn modelId="{13DDCC67-3A49-441F-BEF0-84C2A731D32E}" type="presParOf" srcId="{70CF6AAA-E5AB-4057-A16B-2CDC4374D01E}" destId="{28CD594B-FA40-4525-9641-A780EF1EC230}" srcOrd="8" destOrd="0" presId="urn:microsoft.com/office/officeart/2005/8/layout/hChevron3"/>
    <dgm:cxn modelId="{2C93DE94-47C4-480B-A070-3FFC81EE3DC0}" type="presParOf" srcId="{70CF6AAA-E5AB-4057-A16B-2CDC4374D01E}" destId="{AD40416A-6743-43C4-9251-81F11447D961}" srcOrd="9" destOrd="0" presId="urn:microsoft.com/office/officeart/2005/8/layout/hChevron3"/>
    <dgm:cxn modelId="{8A60A61E-6CA8-4E2B-9E02-54A2D23F9087}" type="presParOf" srcId="{70CF6AAA-E5AB-4057-A16B-2CDC4374D01E}" destId="{27030DA5-925A-49D2-AF8B-45774E2D219E}" srcOrd="10" destOrd="0" presId="urn:microsoft.com/office/officeart/2005/8/layout/hChevron3"/>
    <dgm:cxn modelId="{F5913786-99E3-407D-BFDD-20D3B27107C8}" type="presParOf" srcId="{70CF6AAA-E5AB-4057-A16B-2CDC4374D01E}" destId="{5880C819-FAAF-447C-B336-4D30671A2E59}" srcOrd="11" destOrd="0" presId="urn:microsoft.com/office/officeart/2005/8/layout/hChevron3"/>
    <dgm:cxn modelId="{3CB9548D-468E-4922-ABAD-0F974DD049AD}" type="presParOf" srcId="{70CF6AAA-E5AB-4057-A16B-2CDC4374D01E}" destId="{4D1A0C45-8FA2-4F1B-ABB4-4E74A9898ED3}" srcOrd="12" destOrd="0" presId="urn:microsoft.com/office/officeart/2005/8/layout/hChevron3"/>
    <dgm:cxn modelId="{5443E956-E8AC-4216-B616-EFEA1F8A5D38}" type="presParOf" srcId="{70CF6AAA-E5AB-4057-A16B-2CDC4374D01E}" destId="{F993E1F7-6297-46A4-9212-F2BF54656E1F}" srcOrd="13" destOrd="0" presId="urn:microsoft.com/office/officeart/2005/8/layout/hChevron3"/>
    <dgm:cxn modelId="{42E545BC-4781-4B1A-8BCB-0D17048450AE}" type="presParOf" srcId="{70CF6AAA-E5AB-4057-A16B-2CDC4374D01E}" destId="{A729BA06-8096-4361-BC93-A794B3879B1B}" srcOrd="14" destOrd="0" presId="urn:microsoft.com/office/officeart/2005/8/layout/hChevron3"/>
    <dgm:cxn modelId="{2754BC14-4FBE-4926-905A-3FE0F6A35482}" type="presParOf" srcId="{70CF6AAA-E5AB-4057-A16B-2CDC4374D01E}" destId="{0DBE85D7-126A-4498-9BFB-13F2868593DF}" srcOrd="15" destOrd="0" presId="urn:microsoft.com/office/officeart/2005/8/layout/hChevron3"/>
    <dgm:cxn modelId="{BB729DD6-E343-472E-B531-3B548710187C}"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CC40E1-974F-4D70-AFEF-70A4D78FB2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mc:AlternateContent xmlns:mc="http://schemas.openxmlformats.org/markup-compatibility/2006" xmlns:a14="http://schemas.microsoft.com/office/drawing/2010/main">
      <mc:Choice Requires="a14">
        <dgm:pt modelId="{FF15191B-18B2-42F0-A059-1CBA5DA4AFEF}">
          <dgm:prSet phldrT="[Texto]" custT="1">
            <dgm:style>
              <a:lnRef idx="1">
                <a:schemeClr val="accent4"/>
              </a:lnRef>
              <a:fillRef idx="2">
                <a:schemeClr val="accent4"/>
              </a:fillRef>
              <a:effectRef idx="1">
                <a:schemeClr val="accent4"/>
              </a:effectRef>
              <a:fontRef idx="minor">
                <a:schemeClr val="dk1"/>
              </a:fontRef>
            </dgm:style>
          </dgm:prSet>
          <dgm:spPr/>
          <dgm:t>
            <a:bodyPr/>
            <a:lstStyle/>
            <a:p>
              <a:pPr algn="l"/>
              <a:r>
                <a:rPr lang="es-EC" sz="1400" dirty="0">
                  <a:solidFill>
                    <a:sysClr val="windowText" lastClr="000000"/>
                  </a:solidFill>
                  <a:latin typeface="Times New Roman" panose="02020603050405020304" pitchFamily="18" charset="0"/>
                  <a:cs typeface="Times New Roman" panose="02020603050405020304" pitchFamily="18" charset="0"/>
                </a:rPr>
                <a:t>Para vigas, viguetas y columnas electrosoldadas:</a:t>
              </a:r>
            </a:p>
            <a:p>
              <a:pPr algn="l"/>
              <a:r>
                <a:rPr lang="es-EC" sz="1400" dirty="0">
                  <a:solidFill>
                    <a:sysClr val="windowText" lastClr="000000"/>
                  </a:solidFill>
                  <a:latin typeface="Times New Roman" panose="02020603050405020304" pitchFamily="18" charset="0"/>
                  <a:cs typeface="Times New Roman" panose="02020603050405020304" pitchFamily="18" charset="0"/>
                </a:rPr>
                <a:t>- Acero estructural ASTM A572 Gr.50    </a:t>
              </a:r>
            </a:p>
            <a:p>
              <a:pPr algn="l"/>
              <a:r>
                <a:rPr lang="es-EC" sz="1400" dirty="0">
                  <a:solidFill>
                    <a:sysClr val="windowText" lastClr="000000"/>
                  </a:solidFill>
                  <a:latin typeface="Times New Roman" panose="02020603050405020304" pitchFamily="18" charset="0"/>
                  <a:cs typeface="Times New Roman" panose="02020603050405020304" pitchFamily="18" charset="0"/>
                </a:rPr>
                <a:t>- Esfuerzo de fluencia, Fy= 3515 kg/</a:t>
              </a:r>
              <a14:m>
                <m:oMath xmlns:m="http://schemas.openxmlformats.org/officeDocument/2006/math">
                  <m:sSup>
                    <m:sSupPr>
                      <m:ctrlPr>
                        <a:rPr lang="es-EC" sz="1400" i="1">
                          <a:solidFill>
                            <a:sysClr val="windowText" lastClr="000000"/>
                          </a:solidFill>
                          <a:latin typeface="Cambria Math" panose="02040503050406030204" pitchFamily="18" charset="0"/>
                        </a:rPr>
                      </m:ctrlPr>
                    </m:sSupPr>
                    <m:e>
                      <m:r>
                        <m:rPr>
                          <m:sty m:val="p"/>
                        </m:rPr>
                        <a:rPr lang="es-EC" sz="1400">
                          <a:solidFill>
                            <a:sysClr val="windowText" lastClr="000000"/>
                          </a:solidFill>
                          <a:latin typeface="Cambria Math" panose="02040503050406030204" pitchFamily="18" charset="0"/>
                        </a:rPr>
                        <m:t>cm</m:t>
                      </m:r>
                    </m:e>
                    <m:sup>
                      <m:r>
                        <a:rPr lang="es-EC" sz="1400">
                          <a:solidFill>
                            <a:sysClr val="windowText" lastClr="000000"/>
                          </a:solidFill>
                          <a:latin typeface="Cambria Math" panose="02040503050406030204" pitchFamily="18" charset="0"/>
                        </a:rPr>
                        <m:t>2</m:t>
                      </m:r>
                    </m:sup>
                  </m:sSup>
                </m:oMath>
              </a14:m>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a:solidFill>
                    <a:sysClr val="windowText" lastClr="000000"/>
                  </a:solidFill>
                  <a:latin typeface="Times New Roman" panose="02020603050405020304" pitchFamily="18" charset="0"/>
                  <a:cs typeface="Times New Roman" panose="02020603050405020304" pitchFamily="18" charset="0"/>
                </a:rPr>
                <a:t>Para columnas compuestas rellenas de concreto:</a:t>
              </a:r>
            </a:p>
            <a:p>
              <a:pPr algn="l"/>
              <a:r>
                <a:rPr lang="es-EC" sz="1400" dirty="0">
                  <a:solidFill>
                    <a:sysClr val="windowText" lastClr="000000"/>
                  </a:solidFill>
                  <a:latin typeface="Times New Roman" panose="02020603050405020304" pitchFamily="18" charset="0"/>
                  <a:cs typeface="Times New Roman" panose="02020603050405020304" pitchFamily="18" charset="0"/>
                </a:rPr>
                <a:t>- Acero estructural ASTM A36 Gr.36  </a:t>
              </a:r>
            </a:p>
            <a:p>
              <a:pPr algn="l"/>
              <a:r>
                <a:rPr lang="es-EC" sz="1400" dirty="0">
                  <a:solidFill>
                    <a:sysClr val="windowText" lastClr="000000"/>
                  </a:solidFill>
                  <a:latin typeface="Times New Roman" panose="02020603050405020304" pitchFamily="18" charset="0"/>
                  <a:cs typeface="Times New Roman" panose="02020603050405020304" pitchFamily="18" charset="0"/>
                </a:rPr>
                <a:t>- Esfuerzo de fluencia, Fy= 2531 kg/</a:t>
              </a:r>
              <a14:m>
                <m:oMath xmlns:m="http://schemas.openxmlformats.org/officeDocument/2006/math">
                  <m:sSup>
                    <m:sSupPr>
                      <m:ctrlPr>
                        <a:rPr lang="es-EC" sz="1400" i="1">
                          <a:solidFill>
                            <a:sysClr val="windowText" lastClr="000000"/>
                          </a:solidFill>
                          <a:latin typeface="Cambria Math" panose="02040503050406030204" pitchFamily="18" charset="0"/>
                        </a:rPr>
                      </m:ctrlPr>
                    </m:sSupPr>
                    <m:e>
                      <m:r>
                        <m:rPr>
                          <m:sty m:val="p"/>
                        </m:rPr>
                        <a:rPr lang="es-EC" sz="1400">
                          <a:solidFill>
                            <a:sysClr val="windowText" lastClr="000000"/>
                          </a:solidFill>
                          <a:latin typeface="Cambria Math" panose="02040503050406030204" pitchFamily="18" charset="0"/>
                        </a:rPr>
                        <m:t>cm</m:t>
                      </m:r>
                    </m:e>
                    <m:sup>
                      <m:r>
                        <a:rPr lang="es-EC" sz="1400">
                          <a:solidFill>
                            <a:sysClr val="windowText" lastClr="000000"/>
                          </a:solidFill>
                          <a:latin typeface="Cambria Math" panose="02040503050406030204" pitchFamily="18" charset="0"/>
                        </a:rPr>
                        <m:t>2</m:t>
                      </m:r>
                    </m:sup>
                  </m:sSup>
                </m:oMath>
              </a14:m>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r>
                <a:rPr lang="es-EC" sz="1400" dirty="0">
                  <a:solidFill>
                    <a:sysClr val="windowText" lastClr="000000"/>
                  </a:solidFill>
                  <a:latin typeface="Times New Roman" panose="02020603050405020304" pitchFamily="18" charset="0"/>
                  <a:cs typeface="Times New Roman" panose="02020603050405020304" pitchFamily="18" charset="0"/>
                </a:rPr>
                <a:t>- Resistencia del concreto a compresión, f´c= 240 kg/</a:t>
              </a:r>
              <a14:m>
                <m:oMath xmlns:m="http://schemas.openxmlformats.org/officeDocument/2006/math">
                  <m:sSup>
                    <m:sSupPr>
                      <m:ctrlPr>
                        <a:rPr lang="es-EC" sz="1400" i="1">
                          <a:solidFill>
                            <a:sysClr val="windowText" lastClr="000000"/>
                          </a:solidFill>
                          <a:latin typeface="Cambria Math" panose="02040503050406030204" pitchFamily="18" charset="0"/>
                        </a:rPr>
                      </m:ctrlPr>
                    </m:sSupPr>
                    <m:e>
                      <m:r>
                        <m:rPr>
                          <m:sty m:val="p"/>
                        </m:rPr>
                        <a:rPr lang="es-EC" sz="1400">
                          <a:solidFill>
                            <a:sysClr val="windowText" lastClr="000000"/>
                          </a:solidFill>
                          <a:latin typeface="Cambria Math" panose="02040503050406030204" pitchFamily="18" charset="0"/>
                        </a:rPr>
                        <m:t>cm</m:t>
                      </m:r>
                    </m:e>
                    <m:sup>
                      <m:r>
                        <a:rPr lang="es-EC" sz="1400">
                          <a:solidFill>
                            <a:sysClr val="windowText" lastClr="000000"/>
                          </a:solidFill>
                          <a:latin typeface="Cambria Math" panose="02040503050406030204" pitchFamily="18" charset="0"/>
                        </a:rPr>
                        <m:t>2</m:t>
                      </m:r>
                    </m:sup>
                  </m:sSup>
                </m:oMath>
              </a14:m>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a:solidFill>
                    <a:sysClr val="windowText" lastClr="000000"/>
                  </a:solidFill>
                  <a:latin typeface="Times New Roman" panose="02020603050405020304" pitchFamily="18" charset="0"/>
                  <a:cs typeface="Times New Roman" panose="02020603050405020304" pitchFamily="18" charset="0"/>
                </a:rPr>
                <a:t>Acero de refuerzo:</a:t>
              </a:r>
            </a:p>
            <a:p>
              <a:pPr algn="l"/>
              <a:r>
                <a:rPr lang="es-EC" sz="1400" dirty="0">
                  <a:solidFill>
                    <a:sysClr val="windowText" lastClr="000000"/>
                  </a:solidFill>
                  <a:latin typeface="Times New Roman" panose="02020603050405020304" pitchFamily="18" charset="0"/>
                  <a:cs typeface="Times New Roman" panose="02020603050405020304" pitchFamily="18" charset="0"/>
                </a:rPr>
                <a:t>- Esfuerzo de fluencia, Fy= 4200 kg/</a:t>
              </a:r>
              <a14:m>
                <m:oMath xmlns:m="http://schemas.openxmlformats.org/officeDocument/2006/math">
                  <m:sSup>
                    <m:sSupPr>
                      <m:ctrlPr>
                        <a:rPr lang="es-EC" sz="1400" i="1">
                          <a:solidFill>
                            <a:sysClr val="windowText" lastClr="000000"/>
                          </a:solidFill>
                          <a:latin typeface="Cambria Math" panose="02040503050406030204" pitchFamily="18" charset="0"/>
                        </a:rPr>
                      </m:ctrlPr>
                    </m:sSupPr>
                    <m:e>
                      <m:r>
                        <m:rPr>
                          <m:sty m:val="p"/>
                        </m:rPr>
                        <a:rPr lang="es-EC" sz="1400">
                          <a:solidFill>
                            <a:sysClr val="windowText" lastClr="000000"/>
                          </a:solidFill>
                          <a:latin typeface="Cambria Math" panose="02040503050406030204" pitchFamily="18" charset="0"/>
                        </a:rPr>
                        <m:t>cm</m:t>
                      </m:r>
                    </m:e>
                    <m:sup>
                      <m:r>
                        <a:rPr lang="es-EC" sz="1400">
                          <a:solidFill>
                            <a:sysClr val="windowText" lastClr="000000"/>
                          </a:solidFill>
                          <a:latin typeface="Cambria Math" panose="02040503050406030204" pitchFamily="18" charset="0"/>
                        </a:rPr>
                        <m:t>2</m:t>
                      </m:r>
                    </m:sup>
                  </m:sSup>
                </m:oMath>
              </a14:m>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a:solidFill>
                    <a:sysClr val="windowText" lastClr="000000"/>
                  </a:solidFill>
                  <a:latin typeface="Times New Roman" panose="02020603050405020304" pitchFamily="18" charset="0"/>
                  <a:cs typeface="Times New Roman" panose="02020603050405020304" pitchFamily="18" charset="0"/>
                </a:rPr>
                <a:t>Concreto:</a:t>
              </a:r>
            </a:p>
            <a:p>
              <a:pPr algn="l"/>
              <a:r>
                <a:rPr lang="es-EC" sz="1400" dirty="0">
                  <a:solidFill>
                    <a:sysClr val="windowText" lastClr="000000"/>
                  </a:solidFill>
                  <a:latin typeface="Times New Roman" panose="02020603050405020304" pitchFamily="18" charset="0"/>
                  <a:cs typeface="Times New Roman" panose="02020603050405020304" pitchFamily="18" charset="0"/>
                </a:rPr>
                <a:t>- Resistencia del concreto a compresión, f´c= 240 kg/cm2</a:t>
              </a:r>
              <a:endParaRPr lang="es-EC" sz="1400" dirty="0"/>
            </a:p>
          </dgm:t>
        </dgm:pt>
      </mc:Choice>
      <mc:Fallback xmlns="">
        <dgm:pt modelId="{FF15191B-18B2-42F0-A059-1CBA5DA4AFEF}">
          <dgm:prSet phldrT="[Texto]" custT="1">
            <dgm:style>
              <a:lnRef idx="1">
                <a:schemeClr val="accent4"/>
              </a:lnRef>
              <a:fillRef idx="2">
                <a:schemeClr val="accent4"/>
              </a:fillRef>
              <a:effectRef idx="1">
                <a:schemeClr val="accent4"/>
              </a:effectRef>
              <a:fontRef idx="minor">
                <a:schemeClr val="dk1"/>
              </a:fontRef>
            </dgm:style>
          </dgm:prSet>
          <dgm:spPr/>
          <dgm:t>
            <a:bodyPr/>
            <a:lstStyle/>
            <a:p>
              <a:pPr algn="l"/>
              <a:r>
                <a:rPr lang="es-EC" sz="1400" dirty="0" smtClean="0">
                  <a:solidFill>
                    <a:sysClr val="windowText" lastClr="000000"/>
                  </a:solidFill>
                  <a:latin typeface="Times New Roman" panose="02020603050405020304" pitchFamily="18" charset="0"/>
                  <a:cs typeface="Times New Roman" panose="02020603050405020304" pitchFamily="18" charset="0"/>
                </a:rPr>
                <a:t>Para vigas, viguetas y columnas electrosoldadas:</a:t>
              </a:r>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smtClean="0">
                  <a:solidFill>
                    <a:sysClr val="windowText" lastClr="000000"/>
                  </a:solidFill>
                  <a:latin typeface="Times New Roman" panose="02020603050405020304" pitchFamily="18" charset="0"/>
                  <a:cs typeface="Times New Roman" panose="02020603050405020304" pitchFamily="18" charset="0"/>
                </a:rPr>
                <a:t>- Acero estructural ASTM A572 Gr.50    </a:t>
              </a:r>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smtClean="0">
                  <a:solidFill>
                    <a:sysClr val="windowText" lastClr="000000"/>
                  </a:solidFill>
                  <a:latin typeface="Times New Roman" panose="02020603050405020304" pitchFamily="18" charset="0"/>
                  <a:cs typeface="Times New Roman" panose="02020603050405020304" pitchFamily="18" charset="0"/>
                </a:rPr>
                <a:t>- Esfuerzo de fluencia, Fy= 3515 kg/</a:t>
              </a:r>
              <a:r>
                <a:rPr lang="es-EC" sz="1400" i="0">
                  <a:solidFill>
                    <a:sysClr val="windowText" lastClr="000000"/>
                  </a:solidFill>
                  <a:latin typeface="Cambria Math" panose="02040503050406030204" pitchFamily="18" charset="0"/>
                </a:rPr>
                <a:t>cm^2</a:t>
              </a:r>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smtClean="0">
                <a:solidFill>
                  <a:sysClr val="windowText" lastClr="000000"/>
                </a:solidFill>
                <a:latin typeface="Times New Roman" panose="02020603050405020304" pitchFamily="18" charset="0"/>
                <a:cs typeface="Times New Roman" panose="02020603050405020304" pitchFamily="18" charset="0"/>
              </a:endParaRPr>
            </a:p>
            <a:p>
              <a:pPr algn="l"/>
              <a:r>
                <a:rPr lang="es-EC" sz="1400" dirty="0" smtClean="0">
                  <a:solidFill>
                    <a:sysClr val="windowText" lastClr="000000"/>
                  </a:solidFill>
                  <a:latin typeface="Times New Roman" panose="02020603050405020304" pitchFamily="18" charset="0"/>
                  <a:cs typeface="Times New Roman" panose="02020603050405020304" pitchFamily="18" charset="0"/>
                </a:rPr>
                <a:t>Para columnas compuestas rellenas de concreto:</a:t>
              </a:r>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smtClean="0">
                  <a:solidFill>
                    <a:sysClr val="windowText" lastClr="000000"/>
                  </a:solidFill>
                  <a:latin typeface="Times New Roman" panose="02020603050405020304" pitchFamily="18" charset="0"/>
                  <a:cs typeface="Times New Roman" panose="02020603050405020304" pitchFamily="18" charset="0"/>
                </a:rPr>
                <a:t>- Acero estructural ASTM A36 Gr.36  </a:t>
              </a:r>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smtClean="0">
                  <a:solidFill>
                    <a:sysClr val="windowText" lastClr="000000"/>
                  </a:solidFill>
                  <a:latin typeface="Times New Roman" panose="02020603050405020304" pitchFamily="18" charset="0"/>
                  <a:cs typeface="Times New Roman" panose="02020603050405020304" pitchFamily="18" charset="0"/>
                </a:rPr>
                <a:t>- Esfuerzo de fluencia, Fy= 2531 kg/</a:t>
              </a:r>
              <a:r>
                <a:rPr lang="es-EC" sz="1400" i="0">
                  <a:solidFill>
                    <a:sysClr val="windowText" lastClr="000000"/>
                  </a:solidFill>
                  <a:latin typeface="Cambria Math" panose="02040503050406030204" pitchFamily="18" charset="0"/>
                </a:rPr>
                <a:t>cm^2</a:t>
              </a:r>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r>
                <a:rPr lang="es-EC" sz="1400" dirty="0" smtClean="0">
                  <a:solidFill>
                    <a:sysClr val="windowText" lastClr="000000"/>
                  </a:solidFill>
                  <a:latin typeface="Times New Roman" panose="02020603050405020304" pitchFamily="18" charset="0"/>
                  <a:cs typeface="Times New Roman" panose="02020603050405020304" pitchFamily="18" charset="0"/>
                </a:rPr>
                <a:t>- Resistencia del concreto a compresión, f´c= 240 kg/</a:t>
              </a:r>
              <a:r>
                <a:rPr lang="es-EC" sz="1400" i="0">
                  <a:solidFill>
                    <a:sysClr val="windowText" lastClr="000000"/>
                  </a:solidFill>
                  <a:latin typeface="Cambria Math" panose="02040503050406030204" pitchFamily="18" charset="0"/>
                </a:rPr>
                <a:t>cm^2</a:t>
              </a:r>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smtClean="0">
                <a:solidFill>
                  <a:sysClr val="windowText" lastClr="000000"/>
                </a:solidFill>
                <a:latin typeface="Times New Roman" panose="02020603050405020304" pitchFamily="18" charset="0"/>
                <a:cs typeface="Times New Roman" panose="02020603050405020304" pitchFamily="18" charset="0"/>
              </a:endParaRPr>
            </a:p>
            <a:p>
              <a:pPr algn="l"/>
              <a:r>
                <a:rPr lang="es-EC" sz="1400" dirty="0" smtClean="0">
                  <a:solidFill>
                    <a:sysClr val="windowText" lastClr="000000"/>
                  </a:solidFill>
                  <a:latin typeface="Times New Roman" panose="02020603050405020304" pitchFamily="18" charset="0"/>
                  <a:cs typeface="Times New Roman" panose="02020603050405020304" pitchFamily="18" charset="0"/>
                </a:rPr>
                <a:t>Acero de refuerzo:</a:t>
              </a:r>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smtClean="0">
                  <a:solidFill>
                    <a:sysClr val="windowText" lastClr="000000"/>
                  </a:solidFill>
                  <a:latin typeface="Times New Roman" panose="02020603050405020304" pitchFamily="18" charset="0"/>
                  <a:cs typeface="Times New Roman" panose="02020603050405020304" pitchFamily="18" charset="0"/>
                </a:rPr>
                <a:t>- Esfuerzo </a:t>
              </a:r>
              <a:r>
                <a:rPr lang="es-EC" sz="1400" dirty="0">
                  <a:solidFill>
                    <a:sysClr val="windowText" lastClr="000000"/>
                  </a:solidFill>
                  <a:latin typeface="Times New Roman" panose="02020603050405020304" pitchFamily="18" charset="0"/>
                  <a:cs typeface="Times New Roman" panose="02020603050405020304" pitchFamily="18" charset="0"/>
                </a:rPr>
                <a:t>de fluencia, Fy= 4200 kg/</a:t>
              </a:r>
              <a:r>
                <a:rPr lang="es-EC" sz="1400" i="0">
                  <a:solidFill>
                    <a:sysClr val="windowText" lastClr="000000"/>
                  </a:solidFill>
                  <a:latin typeface="Cambria Math" panose="02040503050406030204" pitchFamily="18" charset="0"/>
                </a:rPr>
                <a:t>cm^2</a:t>
              </a:r>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smtClean="0">
                <a:solidFill>
                  <a:sysClr val="windowText" lastClr="000000"/>
                </a:solidFill>
                <a:latin typeface="Times New Roman" panose="02020603050405020304" pitchFamily="18" charset="0"/>
                <a:cs typeface="Times New Roman" panose="02020603050405020304" pitchFamily="18" charset="0"/>
              </a:endParaRPr>
            </a:p>
            <a:p>
              <a:pPr algn="l"/>
              <a:r>
                <a:rPr lang="es-EC" sz="1400" dirty="0" smtClean="0">
                  <a:solidFill>
                    <a:sysClr val="windowText" lastClr="000000"/>
                  </a:solidFill>
                  <a:latin typeface="Times New Roman" panose="02020603050405020304" pitchFamily="18" charset="0"/>
                  <a:cs typeface="Times New Roman" panose="02020603050405020304" pitchFamily="18" charset="0"/>
                </a:rPr>
                <a:t>Concreto:</a:t>
              </a:r>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smtClean="0">
                  <a:solidFill>
                    <a:sysClr val="windowText" lastClr="000000"/>
                  </a:solidFill>
                  <a:latin typeface="Times New Roman" panose="02020603050405020304" pitchFamily="18" charset="0"/>
                  <a:cs typeface="Times New Roman" panose="02020603050405020304" pitchFamily="18" charset="0"/>
                </a:rPr>
                <a:t>- Resistencia del concreto a compresión, f´c= 240 kg/cm2</a:t>
              </a:r>
              <a:endParaRPr lang="es-EC" sz="1400" dirty="0"/>
            </a:p>
          </dgm:t>
        </dgm:pt>
      </mc:Fallback>
    </mc:AlternateContent>
    <dgm:pt modelId="{D4762A0E-73CB-449E-A430-27BB13420F5C}" type="parTrans" cxnId="{BD5BC552-7EE5-4DC4-BB7D-1C24B815677B}">
      <dgm:prSet/>
      <dgm:spPr/>
      <dgm:t>
        <a:bodyPr/>
        <a:lstStyle/>
        <a:p>
          <a:endParaRPr lang="es-EC"/>
        </a:p>
      </dgm:t>
    </dgm:pt>
    <dgm:pt modelId="{7851D5F5-2573-4D00-9DB9-6F95F7EAA4D5}" type="sibTrans" cxnId="{BD5BC552-7EE5-4DC4-BB7D-1C24B815677B}">
      <dgm:prSet/>
      <dgm:spPr/>
      <dgm:t>
        <a:bodyPr/>
        <a:lstStyle/>
        <a:p>
          <a:endParaRPr lang="es-EC"/>
        </a:p>
      </dgm:t>
    </dgm:pt>
    <dgm:pt modelId="{9A947DE8-7673-4245-A3BF-B2C72C7EDD08}" type="pres">
      <dgm:prSet presAssocID="{2CCC40E1-974F-4D70-AFEF-70A4D78FB2BB}" presName="diagram" presStyleCnt="0">
        <dgm:presLayoutVars>
          <dgm:dir/>
          <dgm:resizeHandles val="exact"/>
        </dgm:presLayoutVars>
      </dgm:prSet>
      <dgm:spPr/>
    </dgm:pt>
    <dgm:pt modelId="{B9C73910-3908-49FD-8C62-B012CF938A3C}" type="pres">
      <dgm:prSet presAssocID="{FF15191B-18B2-42F0-A059-1CBA5DA4AFEF}" presName="node" presStyleLbl="node1" presStyleIdx="0" presStyleCnt="1" custScaleX="112456" custScaleY="166323" custLinFactNeighborX="4921" custLinFactNeighborY="30073">
        <dgm:presLayoutVars>
          <dgm:bulletEnabled val="1"/>
        </dgm:presLayoutVars>
      </dgm:prSet>
      <dgm:spPr/>
    </dgm:pt>
  </dgm:ptLst>
  <dgm:cxnLst>
    <dgm:cxn modelId="{89B76C6F-4D8E-4B3D-AF34-C99DEB627C12}" type="presOf" srcId="{2CCC40E1-974F-4D70-AFEF-70A4D78FB2BB}" destId="{9A947DE8-7673-4245-A3BF-B2C72C7EDD08}" srcOrd="0" destOrd="0" presId="urn:microsoft.com/office/officeart/2005/8/layout/default"/>
    <dgm:cxn modelId="{BD5BC552-7EE5-4DC4-BB7D-1C24B815677B}" srcId="{2CCC40E1-974F-4D70-AFEF-70A4D78FB2BB}" destId="{FF15191B-18B2-42F0-A059-1CBA5DA4AFEF}" srcOrd="0" destOrd="0" parTransId="{D4762A0E-73CB-449E-A430-27BB13420F5C}" sibTransId="{7851D5F5-2573-4D00-9DB9-6F95F7EAA4D5}"/>
    <dgm:cxn modelId="{10EBB373-5839-4885-B539-F8AEAF0808C9}" type="presOf" srcId="{FF15191B-18B2-42F0-A059-1CBA5DA4AFEF}" destId="{B9C73910-3908-49FD-8C62-B012CF938A3C}" srcOrd="0" destOrd="0" presId="urn:microsoft.com/office/officeart/2005/8/layout/default"/>
    <dgm:cxn modelId="{FA2DECBD-E328-403B-A951-DE2A0B990742}" type="presParOf" srcId="{9A947DE8-7673-4245-A3BF-B2C72C7EDD08}" destId="{B9C73910-3908-49FD-8C62-B012CF938A3C}" srcOrd="0"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63C17F64-364E-4620-8081-D79099B4EAC4}" type="presOf" srcId="{132D5ADD-BB1F-43C0-A3F5-B7B640757CCF}" destId="{28CD594B-FA40-4525-9641-A780EF1EC230}" srcOrd="0" destOrd="0" presId="urn:microsoft.com/office/officeart/2005/8/layout/hChevron3"/>
    <dgm:cxn modelId="{ED424B67-5613-49DD-B0CE-088DDA4E22E2}" type="presOf" srcId="{EB938C01-272C-4D60-9BDD-873A4091D0A0}" destId="{A729BA06-8096-4361-BC93-A794B3879B1B}"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AEB1FE71-3AC3-4A9B-B6DA-AC9BE5936BEC}" type="presOf" srcId="{546C2B94-263A-48E9-B194-3FF17B739C3C}" destId="{4D1A0C45-8FA2-4F1B-ABB4-4E74A9898ED3}" srcOrd="0" destOrd="0" presId="urn:microsoft.com/office/officeart/2005/8/layout/hChevron3"/>
    <dgm:cxn modelId="{47D32583-23ED-4E69-A140-4994937901A7}" type="presOf" srcId="{FEDB4B7B-80DE-4FBB-93E4-642F134D2E13}" destId="{0CC5E239-9050-435E-9EBD-43688F710990}" srcOrd="0" destOrd="0" presId="urn:microsoft.com/office/officeart/2005/8/layout/hChevron3"/>
    <dgm:cxn modelId="{0CAFC790-CF9A-4406-B172-8D053EE7763E}" type="presOf" srcId="{BED1F165-CE79-4FBB-9872-004FBF33F5A0}" destId="{27030DA5-925A-49D2-AF8B-45774E2D219E}" srcOrd="0" destOrd="0" presId="urn:microsoft.com/office/officeart/2005/8/layout/hChevron3"/>
    <dgm:cxn modelId="{7061229D-4D23-4043-AE4E-3F27A12F59B9}" type="presOf" srcId="{405439A7-DC92-4D38-B706-75495A4022E4}" destId="{70CF6AAA-E5AB-4057-A16B-2CDC4374D01E}"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E12C42BD-1905-4A34-8394-D64DC08F9EF6}" type="presOf" srcId="{CE519487-6186-4B5D-A67C-15A10DE19D68}" destId="{658AE9DA-F38F-4815-8F39-F41728202C33}"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C594F2DD-58B5-4A51-B093-2DDB609CA958}" type="presOf" srcId="{C749611B-FCD3-4309-9F31-7928D1CACE88}" destId="{4D8A7145-FED5-4377-A5BE-D786A666FFA0}" srcOrd="0" destOrd="0" presId="urn:microsoft.com/office/officeart/2005/8/layout/hChevron3"/>
    <dgm:cxn modelId="{C6C38BE8-15A8-4416-BF02-C085CBF1AD25}" type="presOf" srcId="{9834D700-00E1-4077-896B-2939964850CE}" destId="{9B2CE7AB-EC8D-4EAC-BFA0-01A432F240A0}" srcOrd="0" destOrd="0" presId="urn:microsoft.com/office/officeart/2005/8/layout/hChevron3"/>
    <dgm:cxn modelId="{E02F04EB-DDEB-4108-89FA-1C3ED8901F4A}" type="presOf" srcId="{E60D106A-7A17-42A5-A67C-31E569A43234}" destId="{0CA63A17-F8DD-4CEB-9D19-6E50FF96FD99}"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C9C9B6B1-659A-4272-87CD-3245ED03F4E7}" type="presParOf" srcId="{70CF6AAA-E5AB-4057-A16B-2CDC4374D01E}" destId="{0CA63A17-F8DD-4CEB-9D19-6E50FF96FD99}" srcOrd="0" destOrd="0" presId="urn:microsoft.com/office/officeart/2005/8/layout/hChevron3"/>
    <dgm:cxn modelId="{5E080209-190B-4CC6-9804-6D983AB91086}" type="presParOf" srcId="{70CF6AAA-E5AB-4057-A16B-2CDC4374D01E}" destId="{C66FB393-CBFF-4C21-B6D2-7F426147D2D2}" srcOrd="1" destOrd="0" presId="urn:microsoft.com/office/officeart/2005/8/layout/hChevron3"/>
    <dgm:cxn modelId="{33DE30FF-FB90-431D-8D77-570854EF8439}" type="presParOf" srcId="{70CF6AAA-E5AB-4057-A16B-2CDC4374D01E}" destId="{0CC5E239-9050-435E-9EBD-43688F710990}" srcOrd="2" destOrd="0" presId="urn:microsoft.com/office/officeart/2005/8/layout/hChevron3"/>
    <dgm:cxn modelId="{4B7F3C25-D787-4688-A4E0-5EDDFACC432A}" type="presParOf" srcId="{70CF6AAA-E5AB-4057-A16B-2CDC4374D01E}" destId="{8028AA4C-4CB3-49C6-A4D4-5FDC2AA58B49}" srcOrd="3" destOrd="0" presId="urn:microsoft.com/office/officeart/2005/8/layout/hChevron3"/>
    <dgm:cxn modelId="{AB0C45FE-A4F0-4E73-BC13-8C8B3A5D400A}" type="presParOf" srcId="{70CF6AAA-E5AB-4057-A16B-2CDC4374D01E}" destId="{658AE9DA-F38F-4815-8F39-F41728202C33}" srcOrd="4" destOrd="0" presId="urn:microsoft.com/office/officeart/2005/8/layout/hChevron3"/>
    <dgm:cxn modelId="{3A59DFBF-DE30-43DA-AB9D-3A0F43B126FF}" type="presParOf" srcId="{70CF6AAA-E5AB-4057-A16B-2CDC4374D01E}" destId="{7DC66797-B772-4B98-AA56-8E409D8DCB39}" srcOrd="5" destOrd="0" presId="urn:microsoft.com/office/officeart/2005/8/layout/hChevron3"/>
    <dgm:cxn modelId="{90F3B519-315B-4FDC-9C24-EA5FC409A40F}" type="presParOf" srcId="{70CF6AAA-E5AB-4057-A16B-2CDC4374D01E}" destId="{9B2CE7AB-EC8D-4EAC-BFA0-01A432F240A0}" srcOrd="6" destOrd="0" presId="urn:microsoft.com/office/officeart/2005/8/layout/hChevron3"/>
    <dgm:cxn modelId="{6C9DA2D5-11C2-4B67-963F-76A62C246F2A}" type="presParOf" srcId="{70CF6AAA-E5AB-4057-A16B-2CDC4374D01E}" destId="{E28B1C9E-1491-4C76-96F7-C7687D32445C}" srcOrd="7" destOrd="0" presId="urn:microsoft.com/office/officeart/2005/8/layout/hChevron3"/>
    <dgm:cxn modelId="{E27F0E55-9EA3-440A-B212-5356DB1BAEB9}" type="presParOf" srcId="{70CF6AAA-E5AB-4057-A16B-2CDC4374D01E}" destId="{28CD594B-FA40-4525-9641-A780EF1EC230}" srcOrd="8" destOrd="0" presId="urn:microsoft.com/office/officeart/2005/8/layout/hChevron3"/>
    <dgm:cxn modelId="{B04D40CD-5441-46C1-9DCE-26A3F9D7350A}" type="presParOf" srcId="{70CF6AAA-E5AB-4057-A16B-2CDC4374D01E}" destId="{AD40416A-6743-43C4-9251-81F11447D961}" srcOrd="9" destOrd="0" presId="urn:microsoft.com/office/officeart/2005/8/layout/hChevron3"/>
    <dgm:cxn modelId="{83856146-3879-4686-B25C-25076FA5500E}" type="presParOf" srcId="{70CF6AAA-E5AB-4057-A16B-2CDC4374D01E}" destId="{27030DA5-925A-49D2-AF8B-45774E2D219E}" srcOrd="10" destOrd="0" presId="urn:microsoft.com/office/officeart/2005/8/layout/hChevron3"/>
    <dgm:cxn modelId="{28B2423F-4B1E-48A0-8184-BCADF269CE3F}" type="presParOf" srcId="{70CF6AAA-E5AB-4057-A16B-2CDC4374D01E}" destId="{5880C819-FAAF-447C-B336-4D30671A2E59}" srcOrd="11" destOrd="0" presId="urn:microsoft.com/office/officeart/2005/8/layout/hChevron3"/>
    <dgm:cxn modelId="{19B94C0E-BB0F-4DAD-A75E-D424AF4B6CE0}" type="presParOf" srcId="{70CF6AAA-E5AB-4057-A16B-2CDC4374D01E}" destId="{4D1A0C45-8FA2-4F1B-ABB4-4E74A9898ED3}" srcOrd="12" destOrd="0" presId="urn:microsoft.com/office/officeart/2005/8/layout/hChevron3"/>
    <dgm:cxn modelId="{9A32366A-D57A-4874-BCDF-CB4FA3EE14CD}" type="presParOf" srcId="{70CF6AAA-E5AB-4057-A16B-2CDC4374D01E}" destId="{F993E1F7-6297-46A4-9212-F2BF54656E1F}" srcOrd="13" destOrd="0" presId="urn:microsoft.com/office/officeart/2005/8/layout/hChevron3"/>
    <dgm:cxn modelId="{5AEC0068-3800-42F9-93EE-F32859E74730}" type="presParOf" srcId="{70CF6AAA-E5AB-4057-A16B-2CDC4374D01E}" destId="{A729BA06-8096-4361-BC93-A794B3879B1B}" srcOrd="14" destOrd="0" presId="urn:microsoft.com/office/officeart/2005/8/layout/hChevron3"/>
    <dgm:cxn modelId="{962410B7-82B5-4494-8C4E-8AB9ED297057}" type="presParOf" srcId="{70CF6AAA-E5AB-4057-A16B-2CDC4374D01E}" destId="{0DBE85D7-126A-4498-9BFB-13F2868593DF}" srcOrd="15" destOrd="0" presId="urn:microsoft.com/office/officeart/2005/8/layout/hChevron3"/>
    <dgm:cxn modelId="{45B94A4A-A34A-4643-8069-3DC9023458A2}"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6EC5FA30-445F-4E59-953B-58FB36767454}" type="presOf" srcId="{EB938C01-272C-4D60-9BDD-873A4091D0A0}" destId="{A729BA06-8096-4361-BC93-A794B3879B1B}" srcOrd="0" destOrd="0" presId="urn:microsoft.com/office/officeart/2005/8/layout/hChevron3"/>
    <dgm:cxn modelId="{FBBE5B31-7131-425F-8D83-2A9D286D3175}" type="presOf" srcId="{FEDB4B7B-80DE-4FBB-93E4-642F134D2E13}" destId="{0CC5E239-9050-435E-9EBD-43688F710990}" srcOrd="0" destOrd="0" presId="urn:microsoft.com/office/officeart/2005/8/layout/hChevron3"/>
    <dgm:cxn modelId="{502C6132-FC9B-444C-8844-F1E4447DB6EE}" type="presOf" srcId="{BED1F165-CE79-4FBB-9872-004FBF33F5A0}" destId="{27030DA5-925A-49D2-AF8B-45774E2D219E}"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A1E13B37-EF5B-4F5C-AB58-5E0B9F0BC573}" type="presOf" srcId="{CE519487-6186-4B5D-A67C-15A10DE19D68}" destId="{658AE9DA-F38F-4815-8F39-F41728202C33}" srcOrd="0" destOrd="0" presId="urn:microsoft.com/office/officeart/2005/8/layout/hChevron3"/>
    <dgm:cxn modelId="{1244B939-65E0-4615-9348-F563E1E08EBF}" type="presOf" srcId="{9834D700-00E1-4077-896B-2939964850CE}" destId="{9B2CE7AB-EC8D-4EAC-BFA0-01A432F240A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BA0AA24E-B00D-4FEE-BA72-B534E96664FD}" type="presOf" srcId="{546C2B94-263A-48E9-B194-3FF17B739C3C}" destId="{4D1A0C45-8FA2-4F1B-ABB4-4E74A9898ED3}" srcOrd="0" destOrd="0" presId="urn:microsoft.com/office/officeart/2005/8/layout/hChevron3"/>
    <dgm:cxn modelId="{9E59C86E-B416-45A6-8A56-DB878FD4B2AC}" type="presOf" srcId="{132D5ADD-BB1F-43C0-A3F5-B7B640757CCF}" destId="{28CD594B-FA40-4525-9641-A780EF1EC230}" srcOrd="0" destOrd="0" presId="urn:microsoft.com/office/officeart/2005/8/layout/hChevron3"/>
    <dgm:cxn modelId="{106C7954-1066-4D80-9CB7-29A2BCB15A09}" type="presOf" srcId="{405439A7-DC92-4D38-B706-75495A4022E4}" destId="{70CF6AAA-E5AB-4057-A16B-2CDC4374D01E}" srcOrd="0" destOrd="0" presId="urn:microsoft.com/office/officeart/2005/8/layout/hChevron3"/>
    <dgm:cxn modelId="{BDC6D39A-C484-4BA2-B548-D4E54FE62602}" type="presOf" srcId="{E60D106A-7A17-42A5-A67C-31E569A43234}" destId="{0CA63A17-F8DD-4CEB-9D19-6E50FF96FD99}"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88644CBD-827C-4B55-A738-8C943205DA4F}" type="presOf" srcId="{C749611B-FCD3-4309-9F31-7928D1CACE88}" destId="{4D8A7145-FED5-4377-A5BE-D786A666FFA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73EDD9F4-E8E4-431B-A7B8-AA80A7A13D5A}" type="presParOf" srcId="{70CF6AAA-E5AB-4057-A16B-2CDC4374D01E}" destId="{0CA63A17-F8DD-4CEB-9D19-6E50FF96FD99}" srcOrd="0" destOrd="0" presId="urn:microsoft.com/office/officeart/2005/8/layout/hChevron3"/>
    <dgm:cxn modelId="{9B4011C8-DC7A-4F56-8C24-8E05621402A4}" type="presParOf" srcId="{70CF6AAA-E5AB-4057-A16B-2CDC4374D01E}" destId="{C66FB393-CBFF-4C21-B6D2-7F426147D2D2}" srcOrd="1" destOrd="0" presId="urn:microsoft.com/office/officeart/2005/8/layout/hChevron3"/>
    <dgm:cxn modelId="{98E44B33-A79C-4A46-89C9-1544ECE98A5E}" type="presParOf" srcId="{70CF6AAA-E5AB-4057-A16B-2CDC4374D01E}" destId="{0CC5E239-9050-435E-9EBD-43688F710990}" srcOrd="2" destOrd="0" presId="urn:microsoft.com/office/officeart/2005/8/layout/hChevron3"/>
    <dgm:cxn modelId="{8385405C-441B-4E3C-929E-53513AB932E1}" type="presParOf" srcId="{70CF6AAA-E5AB-4057-A16B-2CDC4374D01E}" destId="{8028AA4C-4CB3-49C6-A4D4-5FDC2AA58B49}" srcOrd="3" destOrd="0" presId="urn:microsoft.com/office/officeart/2005/8/layout/hChevron3"/>
    <dgm:cxn modelId="{09F25C56-65FE-4515-93C1-A9D6CC9666F5}" type="presParOf" srcId="{70CF6AAA-E5AB-4057-A16B-2CDC4374D01E}" destId="{658AE9DA-F38F-4815-8F39-F41728202C33}" srcOrd="4" destOrd="0" presId="urn:microsoft.com/office/officeart/2005/8/layout/hChevron3"/>
    <dgm:cxn modelId="{2A415C6F-832D-4F23-BDC0-79424FBBB2BB}" type="presParOf" srcId="{70CF6AAA-E5AB-4057-A16B-2CDC4374D01E}" destId="{7DC66797-B772-4B98-AA56-8E409D8DCB39}" srcOrd="5" destOrd="0" presId="urn:microsoft.com/office/officeart/2005/8/layout/hChevron3"/>
    <dgm:cxn modelId="{726A9F1C-4384-4B67-A942-615773818641}" type="presParOf" srcId="{70CF6AAA-E5AB-4057-A16B-2CDC4374D01E}" destId="{9B2CE7AB-EC8D-4EAC-BFA0-01A432F240A0}" srcOrd="6" destOrd="0" presId="urn:microsoft.com/office/officeart/2005/8/layout/hChevron3"/>
    <dgm:cxn modelId="{531E90EE-6ECD-42DE-97BD-F3A4BAADE2F4}" type="presParOf" srcId="{70CF6AAA-E5AB-4057-A16B-2CDC4374D01E}" destId="{E28B1C9E-1491-4C76-96F7-C7687D32445C}" srcOrd="7" destOrd="0" presId="urn:microsoft.com/office/officeart/2005/8/layout/hChevron3"/>
    <dgm:cxn modelId="{E60FCA2A-B310-40DB-8EDF-D036DF4A7CCE}" type="presParOf" srcId="{70CF6AAA-E5AB-4057-A16B-2CDC4374D01E}" destId="{28CD594B-FA40-4525-9641-A780EF1EC230}" srcOrd="8" destOrd="0" presId="urn:microsoft.com/office/officeart/2005/8/layout/hChevron3"/>
    <dgm:cxn modelId="{267AC947-E9D1-4E71-946B-A88F140062F6}" type="presParOf" srcId="{70CF6AAA-E5AB-4057-A16B-2CDC4374D01E}" destId="{AD40416A-6743-43C4-9251-81F11447D961}" srcOrd="9" destOrd="0" presId="urn:microsoft.com/office/officeart/2005/8/layout/hChevron3"/>
    <dgm:cxn modelId="{8C0E2879-03EC-4AE4-A24C-EDB5D8515264}" type="presParOf" srcId="{70CF6AAA-E5AB-4057-A16B-2CDC4374D01E}" destId="{27030DA5-925A-49D2-AF8B-45774E2D219E}" srcOrd="10" destOrd="0" presId="urn:microsoft.com/office/officeart/2005/8/layout/hChevron3"/>
    <dgm:cxn modelId="{32D258FB-4781-4B2D-8D0F-C019A979963E}" type="presParOf" srcId="{70CF6AAA-E5AB-4057-A16B-2CDC4374D01E}" destId="{5880C819-FAAF-447C-B336-4D30671A2E59}" srcOrd="11" destOrd="0" presId="urn:microsoft.com/office/officeart/2005/8/layout/hChevron3"/>
    <dgm:cxn modelId="{AAC505B5-BDF0-4971-8516-8C3B50F1BD4A}" type="presParOf" srcId="{70CF6AAA-E5AB-4057-A16B-2CDC4374D01E}" destId="{4D1A0C45-8FA2-4F1B-ABB4-4E74A9898ED3}" srcOrd="12" destOrd="0" presId="urn:microsoft.com/office/officeart/2005/8/layout/hChevron3"/>
    <dgm:cxn modelId="{D0CF9417-B452-4EB6-9B00-468508ACACD8}" type="presParOf" srcId="{70CF6AAA-E5AB-4057-A16B-2CDC4374D01E}" destId="{F993E1F7-6297-46A4-9212-F2BF54656E1F}" srcOrd="13" destOrd="0" presId="urn:microsoft.com/office/officeart/2005/8/layout/hChevron3"/>
    <dgm:cxn modelId="{43691AEA-BC56-45B6-9A4E-DBFB1337AC53}" type="presParOf" srcId="{70CF6AAA-E5AB-4057-A16B-2CDC4374D01E}" destId="{A729BA06-8096-4361-BC93-A794B3879B1B}" srcOrd="14" destOrd="0" presId="urn:microsoft.com/office/officeart/2005/8/layout/hChevron3"/>
    <dgm:cxn modelId="{D031F455-1FF8-4247-A3D4-22A7BEA57705}" type="presParOf" srcId="{70CF6AAA-E5AB-4057-A16B-2CDC4374D01E}" destId="{0DBE85D7-126A-4498-9BFB-13F2868593DF}" srcOrd="15" destOrd="0" presId="urn:microsoft.com/office/officeart/2005/8/layout/hChevron3"/>
    <dgm:cxn modelId="{7C3FD481-23B2-4503-BFD1-B60449E7187F}"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6EC5FA30-445F-4E59-953B-58FB36767454}" type="presOf" srcId="{EB938C01-272C-4D60-9BDD-873A4091D0A0}" destId="{A729BA06-8096-4361-BC93-A794B3879B1B}" srcOrd="0" destOrd="0" presId="urn:microsoft.com/office/officeart/2005/8/layout/hChevron3"/>
    <dgm:cxn modelId="{FBBE5B31-7131-425F-8D83-2A9D286D3175}" type="presOf" srcId="{FEDB4B7B-80DE-4FBB-93E4-642F134D2E13}" destId="{0CC5E239-9050-435E-9EBD-43688F710990}" srcOrd="0" destOrd="0" presId="urn:microsoft.com/office/officeart/2005/8/layout/hChevron3"/>
    <dgm:cxn modelId="{502C6132-FC9B-444C-8844-F1E4447DB6EE}" type="presOf" srcId="{BED1F165-CE79-4FBB-9872-004FBF33F5A0}" destId="{27030DA5-925A-49D2-AF8B-45774E2D219E}"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A1E13B37-EF5B-4F5C-AB58-5E0B9F0BC573}" type="presOf" srcId="{CE519487-6186-4B5D-A67C-15A10DE19D68}" destId="{658AE9DA-F38F-4815-8F39-F41728202C33}" srcOrd="0" destOrd="0" presId="urn:microsoft.com/office/officeart/2005/8/layout/hChevron3"/>
    <dgm:cxn modelId="{1244B939-65E0-4615-9348-F563E1E08EBF}" type="presOf" srcId="{9834D700-00E1-4077-896B-2939964850CE}" destId="{9B2CE7AB-EC8D-4EAC-BFA0-01A432F240A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BA0AA24E-B00D-4FEE-BA72-B534E96664FD}" type="presOf" srcId="{546C2B94-263A-48E9-B194-3FF17B739C3C}" destId="{4D1A0C45-8FA2-4F1B-ABB4-4E74A9898ED3}" srcOrd="0" destOrd="0" presId="urn:microsoft.com/office/officeart/2005/8/layout/hChevron3"/>
    <dgm:cxn modelId="{9E59C86E-B416-45A6-8A56-DB878FD4B2AC}" type="presOf" srcId="{132D5ADD-BB1F-43C0-A3F5-B7B640757CCF}" destId="{28CD594B-FA40-4525-9641-A780EF1EC230}" srcOrd="0" destOrd="0" presId="urn:microsoft.com/office/officeart/2005/8/layout/hChevron3"/>
    <dgm:cxn modelId="{106C7954-1066-4D80-9CB7-29A2BCB15A09}" type="presOf" srcId="{405439A7-DC92-4D38-B706-75495A4022E4}" destId="{70CF6AAA-E5AB-4057-A16B-2CDC4374D01E}" srcOrd="0" destOrd="0" presId="urn:microsoft.com/office/officeart/2005/8/layout/hChevron3"/>
    <dgm:cxn modelId="{BDC6D39A-C484-4BA2-B548-D4E54FE62602}" type="presOf" srcId="{E60D106A-7A17-42A5-A67C-31E569A43234}" destId="{0CA63A17-F8DD-4CEB-9D19-6E50FF96FD99}"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88644CBD-827C-4B55-A738-8C943205DA4F}" type="presOf" srcId="{C749611B-FCD3-4309-9F31-7928D1CACE88}" destId="{4D8A7145-FED5-4377-A5BE-D786A666FFA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73EDD9F4-E8E4-431B-A7B8-AA80A7A13D5A}" type="presParOf" srcId="{70CF6AAA-E5AB-4057-A16B-2CDC4374D01E}" destId="{0CA63A17-F8DD-4CEB-9D19-6E50FF96FD99}" srcOrd="0" destOrd="0" presId="urn:microsoft.com/office/officeart/2005/8/layout/hChevron3"/>
    <dgm:cxn modelId="{9B4011C8-DC7A-4F56-8C24-8E05621402A4}" type="presParOf" srcId="{70CF6AAA-E5AB-4057-A16B-2CDC4374D01E}" destId="{C66FB393-CBFF-4C21-B6D2-7F426147D2D2}" srcOrd="1" destOrd="0" presId="urn:microsoft.com/office/officeart/2005/8/layout/hChevron3"/>
    <dgm:cxn modelId="{98E44B33-A79C-4A46-89C9-1544ECE98A5E}" type="presParOf" srcId="{70CF6AAA-E5AB-4057-A16B-2CDC4374D01E}" destId="{0CC5E239-9050-435E-9EBD-43688F710990}" srcOrd="2" destOrd="0" presId="urn:microsoft.com/office/officeart/2005/8/layout/hChevron3"/>
    <dgm:cxn modelId="{8385405C-441B-4E3C-929E-53513AB932E1}" type="presParOf" srcId="{70CF6AAA-E5AB-4057-A16B-2CDC4374D01E}" destId="{8028AA4C-4CB3-49C6-A4D4-5FDC2AA58B49}" srcOrd="3" destOrd="0" presId="urn:microsoft.com/office/officeart/2005/8/layout/hChevron3"/>
    <dgm:cxn modelId="{09F25C56-65FE-4515-93C1-A9D6CC9666F5}" type="presParOf" srcId="{70CF6AAA-E5AB-4057-A16B-2CDC4374D01E}" destId="{658AE9DA-F38F-4815-8F39-F41728202C33}" srcOrd="4" destOrd="0" presId="urn:microsoft.com/office/officeart/2005/8/layout/hChevron3"/>
    <dgm:cxn modelId="{2A415C6F-832D-4F23-BDC0-79424FBBB2BB}" type="presParOf" srcId="{70CF6AAA-E5AB-4057-A16B-2CDC4374D01E}" destId="{7DC66797-B772-4B98-AA56-8E409D8DCB39}" srcOrd="5" destOrd="0" presId="urn:microsoft.com/office/officeart/2005/8/layout/hChevron3"/>
    <dgm:cxn modelId="{726A9F1C-4384-4B67-A942-615773818641}" type="presParOf" srcId="{70CF6AAA-E5AB-4057-A16B-2CDC4374D01E}" destId="{9B2CE7AB-EC8D-4EAC-BFA0-01A432F240A0}" srcOrd="6" destOrd="0" presId="urn:microsoft.com/office/officeart/2005/8/layout/hChevron3"/>
    <dgm:cxn modelId="{531E90EE-6ECD-42DE-97BD-F3A4BAADE2F4}" type="presParOf" srcId="{70CF6AAA-E5AB-4057-A16B-2CDC4374D01E}" destId="{E28B1C9E-1491-4C76-96F7-C7687D32445C}" srcOrd="7" destOrd="0" presId="urn:microsoft.com/office/officeart/2005/8/layout/hChevron3"/>
    <dgm:cxn modelId="{E60FCA2A-B310-40DB-8EDF-D036DF4A7CCE}" type="presParOf" srcId="{70CF6AAA-E5AB-4057-A16B-2CDC4374D01E}" destId="{28CD594B-FA40-4525-9641-A780EF1EC230}" srcOrd="8" destOrd="0" presId="urn:microsoft.com/office/officeart/2005/8/layout/hChevron3"/>
    <dgm:cxn modelId="{267AC947-E9D1-4E71-946B-A88F140062F6}" type="presParOf" srcId="{70CF6AAA-E5AB-4057-A16B-2CDC4374D01E}" destId="{AD40416A-6743-43C4-9251-81F11447D961}" srcOrd="9" destOrd="0" presId="urn:microsoft.com/office/officeart/2005/8/layout/hChevron3"/>
    <dgm:cxn modelId="{8C0E2879-03EC-4AE4-A24C-EDB5D8515264}" type="presParOf" srcId="{70CF6AAA-E5AB-4057-A16B-2CDC4374D01E}" destId="{27030DA5-925A-49D2-AF8B-45774E2D219E}" srcOrd="10" destOrd="0" presId="urn:microsoft.com/office/officeart/2005/8/layout/hChevron3"/>
    <dgm:cxn modelId="{32D258FB-4781-4B2D-8D0F-C019A979963E}" type="presParOf" srcId="{70CF6AAA-E5AB-4057-A16B-2CDC4374D01E}" destId="{5880C819-FAAF-447C-B336-4D30671A2E59}" srcOrd="11" destOrd="0" presId="urn:microsoft.com/office/officeart/2005/8/layout/hChevron3"/>
    <dgm:cxn modelId="{AAC505B5-BDF0-4971-8516-8C3B50F1BD4A}" type="presParOf" srcId="{70CF6AAA-E5AB-4057-A16B-2CDC4374D01E}" destId="{4D1A0C45-8FA2-4F1B-ABB4-4E74A9898ED3}" srcOrd="12" destOrd="0" presId="urn:microsoft.com/office/officeart/2005/8/layout/hChevron3"/>
    <dgm:cxn modelId="{D0CF9417-B452-4EB6-9B00-468508ACACD8}" type="presParOf" srcId="{70CF6AAA-E5AB-4057-A16B-2CDC4374D01E}" destId="{F993E1F7-6297-46A4-9212-F2BF54656E1F}" srcOrd="13" destOrd="0" presId="urn:microsoft.com/office/officeart/2005/8/layout/hChevron3"/>
    <dgm:cxn modelId="{43691AEA-BC56-45B6-9A4E-DBFB1337AC53}" type="presParOf" srcId="{70CF6AAA-E5AB-4057-A16B-2CDC4374D01E}" destId="{A729BA06-8096-4361-BC93-A794B3879B1B}" srcOrd="14" destOrd="0" presId="urn:microsoft.com/office/officeart/2005/8/layout/hChevron3"/>
    <dgm:cxn modelId="{D031F455-1FF8-4247-A3D4-22A7BEA57705}" type="presParOf" srcId="{70CF6AAA-E5AB-4057-A16B-2CDC4374D01E}" destId="{0DBE85D7-126A-4498-9BFB-13F2868593DF}" srcOrd="15" destOrd="0" presId="urn:microsoft.com/office/officeart/2005/8/layout/hChevron3"/>
    <dgm:cxn modelId="{7C3FD481-23B2-4503-BFD1-B60449E7187F}"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36C3EA2A-1674-42B9-92B1-FE321B5CA3D1}" type="presOf" srcId="{546C2B94-263A-48E9-B194-3FF17B739C3C}" destId="{4D1A0C45-8FA2-4F1B-ABB4-4E74A9898ED3}"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8A76D3E-DB7A-4550-9737-FB9750099133}" type="presOf" srcId="{9834D700-00E1-4077-896B-2939964850CE}" destId="{9B2CE7AB-EC8D-4EAC-BFA0-01A432F240A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A37A2751-5F3F-44E7-B311-51C7A9D8F445}" type="presOf" srcId="{132D5ADD-BB1F-43C0-A3F5-B7B640757CCF}" destId="{28CD594B-FA40-4525-9641-A780EF1EC230}" srcOrd="0" destOrd="0" presId="urn:microsoft.com/office/officeart/2005/8/layout/hChevron3"/>
    <dgm:cxn modelId="{D90DE85A-0DA3-480F-AD0F-6E7746FBF32D}" type="presOf" srcId="{E60D106A-7A17-42A5-A67C-31E569A43234}" destId="{0CA63A17-F8DD-4CEB-9D19-6E50FF96FD99}" srcOrd="0" destOrd="0" presId="urn:microsoft.com/office/officeart/2005/8/layout/hChevron3"/>
    <dgm:cxn modelId="{7F153495-A62A-4B26-B828-C42AECADF6AE}" type="presOf" srcId="{C749611B-FCD3-4309-9F31-7928D1CACE88}" destId="{4D8A7145-FED5-4377-A5BE-D786A666FFA0}" srcOrd="0" destOrd="0" presId="urn:microsoft.com/office/officeart/2005/8/layout/hChevron3"/>
    <dgm:cxn modelId="{BAE8199A-15BB-4C60-93E5-5E6C2A752ECB}" type="presOf" srcId="{EB938C01-272C-4D60-9BDD-873A4091D0A0}" destId="{A729BA06-8096-4361-BC93-A794B3879B1B}"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1C8B3BA8-E717-4F11-B519-1C4CD13BAD6C}" type="presOf" srcId="{CE519487-6186-4B5D-A67C-15A10DE19D68}" destId="{658AE9DA-F38F-4815-8F39-F41728202C33}"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D57D2CBD-7A56-4452-A863-88D16783CA64}" type="presOf" srcId="{405439A7-DC92-4D38-B706-75495A4022E4}" destId="{70CF6AAA-E5AB-4057-A16B-2CDC4374D01E}"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44B803DE-E7BB-4E29-ACA9-51F675B5B5D2}" type="presOf" srcId="{BED1F165-CE79-4FBB-9872-004FBF33F5A0}" destId="{27030DA5-925A-49D2-AF8B-45774E2D219E}" srcOrd="0" destOrd="0" presId="urn:microsoft.com/office/officeart/2005/8/layout/hChevron3"/>
    <dgm:cxn modelId="{32A7B6F4-065B-4F2D-9391-ADF3469F93CA}" type="presOf" srcId="{FEDB4B7B-80DE-4FBB-93E4-642F134D2E13}" destId="{0CC5E239-9050-435E-9EBD-43688F71099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1597FDB5-BFBE-4A4F-938C-74B1FD374851}" type="presParOf" srcId="{70CF6AAA-E5AB-4057-A16B-2CDC4374D01E}" destId="{0CA63A17-F8DD-4CEB-9D19-6E50FF96FD99}" srcOrd="0" destOrd="0" presId="urn:microsoft.com/office/officeart/2005/8/layout/hChevron3"/>
    <dgm:cxn modelId="{52664C99-4CD6-4731-A829-10A8F86B0B71}" type="presParOf" srcId="{70CF6AAA-E5AB-4057-A16B-2CDC4374D01E}" destId="{C66FB393-CBFF-4C21-B6D2-7F426147D2D2}" srcOrd="1" destOrd="0" presId="urn:microsoft.com/office/officeart/2005/8/layout/hChevron3"/>
    <dgm:cxn modelId="{0969ADC5-2FA2-4275-A16D-34374D749515}" type="presParOf" srcId="{70CF6AAA-E5AB-4057-A16B-2CDC4374D01E}" destId="{0CC5E239-9050-435E-9EBD-43688F710990}" srcOrd="2" destOrd="0" presId="urn:microsoft.com/office/officeart/2005/8/layout/hChevron3"/>
    <dgm:cxn modelId="{BB5EC3CF-CD76-493D-AB8D-66495CC52F25}" type="presParOf" srcId="{70CF6AAA-E5AB-4057-A16B-2CDC4374D01E}" destId="{8028AA4C-4CB3-49C6-A4D4-5FDC2AA58B49}" srcOrd="3" destOrd="0" presId="urn:microsoft.com/office/officeart/2005/8/layout/hChevron3"/>
    <dgm:cxn modelId="{8CA5CFAA-B920-4D54-9C08-CC97645E4100}" type="presParOf" srcId="{70CF6AAA-E5AB-4057-A16B-2CDC4374D01E}" destId="{658AE9DA-F38F-4815-8F39-F41728202C33}" srcOrd="4" destOrd="0" presId="urn:microsoft.com/office/officeart/2005/8/layout/hChevron3"/>
    <dgm:cxn modelId="{211D075C-7556-49FF-855F-0DB8E10FD3E3}" type="presParOf" srcId="{70CF6AAA-E5AB-4057-A16B-2CDC4374D01E}" destId="{7DC66797-B772-4B98-AA56-8E409D8DCB39}" srcOrd="5" destOrd="0" presId="urn:microsoft.com/office/officeart/2005/8/layout/hChevron3"/>
    <dgm:cxn modelId="{882CD206-289E-4ACE-ACB4-BFFC9AEB5227}" type="presParOf" srcId="{70CF6AAA-E5AB-4057-A16B-2CDC4374D01E}" destId="{9B2CE7AB-EC8D-4EAC-BFA0-01A432F240A0}" srcOrd="6" destOrd="0" presId="urn:microsoft.com/office/officeart/2005/8/layout/hChevron3"/>
    <dgm:cxn modelId="{32D41EE8-262E-43A3-B9B5-FA71A538D5B3}" type="presParOf" srcId="{70CF6AAA-E5AB-4057-A16B-2CDC4374D01E}" destId="{E28B1C9E-1491-4C76-96F7-C7687D32445C}" srcOrd="7" destOrd="0" presId="urn:microsoft.com/office/officeart/2005/8/layout/hChevron3"/>
    <dgm:cxn modelId="{A7CF3DD8-74A8-4E3D-BEF9-E4E3CDF1FA6E}" type="presParOf" srcId="{70CF6AAA-E5AB-4057-A16B-2CDC4374D01E}" destId="{28CD594B-FA40-4525-9641-A780EF1EC230}" srcOrd="8" destOrd="0" presId="urn:microsoft.com/office/officeart/2005/8/layout/hChevron3"/>
    <dgm:cxn modelId="{7ECED0AA-9593-4558-9893-4A90A15CBCF0}" type="presParOf" srcId="{70CF6AAA-E5AB-4057-A16B-2CDC4374D01E}" destId="{AD40416A-6743-43C4-9251-81F11447D961}" srcOrd="9" destOrd="0" presId="urn:microsoft.com/office/officeart/2005/8/layout/hChevron3"/>
    <dgm:cxn modelId="{6C132675-038D-4B79-9205-214E38E89E9E}" type="presParOf" srcId="{70CF6AAA-E5AB-4057-A16B-2CDC4374D01E}" destId="{27030DA5-925A-49D2-AF8B-45774E2D219E}" srcOrd="10" destOrd="0" presId="urn:microsoft.com/office/officeart/2005/8/layout/hChevron3"/>
    <dgm:cxn modelId="{36ACD81D-7643-43C2-9AC3-51BDFEF9C9EB}" type="presParOf" srcId="{70CF6AAA-E5AB-4057-A16B-2CDC4374D01E}" destId="{5880C819-FAAF-447C-B336-4D30671A2E59}" srcOrd="11" destOrd="0" presId="urn:microsoft.com/office/officeart/2005/8/layout/hChevron3"/>
    <dgm:cxn modelId="{B41844C3-A1C7-485E-97A0-5097E5DB3D7E}" type="presParOf" srcId="{70CF6AAA-E5AB-4057-A16B-2CDC4374D01E}" destId="{4D1A0C45-8FA2-4F1B-ABB4-4E74A9898ED3}" srcOrd="12" destOrd="0" presId="urn:microsoft.com/office/officeart/2005/8/layout/hChevron3"/>
    <dgm:cxn modelId="{612CD2E7-D37F-4672-B5DA-870F9C888B3D}" type="presParOf" srcId="{70CF6AAA-E5AB-4057-A16B-2CDC4374D01E}" destId="{F993E1F7-6297-46A4-9212-F2BF54656E1F}" srcOrd="13" destOrd="0" presId="urn:microsoft.com/office/officeart/2005/8/layout/hChevron3"/>
    <dgm:cxn modelId="{774DB933-ACA5-4ED8-BF56-A0AE9B2D15B8}" type="presParOf" srcId="{70CF6AAA-E5AB-4057-A16B-2CDC4374D01E}" destId="{A729BA06-8096-4361-BC93-A794B3879B1B}" srcOrd="14" destOrd="0" presId="urn:microsoft.com/office/officeart/2005/8/layout/hChevron3"/>
    <dgm:cxn modelId="{2EEE0FEA-15B2-4694-8DAE-CA9695ACDC88}" type="presParOf" srcId="{70CF6AAA-E5AB-4057-A16B-2CDC4374D01E}" destId="{0DBE85D7-126A-4498-9BFB-13F2868593DF}" srcOrd="15" destOrd="0" presId="urn:microsoft.com/office/officeart/2005/8/layout/hChevron3"/>
    <dgm:cxn modelId="{80A8A11A-EE01-4DA3-8ED0-47C667ED5088}"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BB55C512-25F2-4A95-883C-96ECD3287B66}" type="presOf" srcId="{9834D700-00E1-4077-896B-2939964850CE}" destId="{9B2CE7AB-EC8D-4EAC-BFA0-01A432F240A0}" srcOrd="0" destOrd="0" presId="urn:microsoft.com/office/officeart/2005/8/layout/hChevron3"/>
    <dgm:cxn modelId="{E1C30E1E-1310-4506-B432-B433AE61D6E7}" type="presOf" srcId="{132D5ADD-BB1F-43C0-A3F5-B7B640757CCF}" destId="{28CD594B-FA40-4525-9641-A780EF1EC23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7862FD53-647D-4110-95D1-4DACF715CA82}" type="presOf" srcId="{FEDB4B7B-80DE-4FBB-93E4-642F134D2E13}" destId="{0CC5E239-9050-435E-9EBD-43688F710990}" srcOrd="0" destOrd="0" presId="urn:microsoft.com/office/officeart/2005/8/layout/hChevron3"/>
    <dgm:cxn modelId="{F3CB437A-A0A4-4156-9BBB-88743EF8186D}" type="presOf" srcId="{E60D106A-7A17-42A5-A67C-31E569A43234}" destId="{0CA63A17-F8DD-4CEB-9D19-6E50FF96FD99}" srcOrd="0" destOrd="0" presId="urn:microsoft.com/office/officeart/2005/8/layout/hChevron3"/>
    <dgm:cxn modelId="{4A1A3889-9FEC-4043-93BC-97731FDE621E}" type="presOf" srcId="{C749611B-FCD3-4309-9F31-7928D1CACE88}" destId="{4D8A7145-FED5-4377-A5BE-D786A666FFA0}" srcOrd="0" destOrd="0" presId="urn:microsoft.com/office/officeart/2005/8/layout/hChevron3"/>
    <dgm:cxn modelId="{5356578A-3A90-4028-B885-6DD07945FC33}" type="presOf" srcId="{EB938C01-272C-4D60-9BDD-873A4091D0A0}" destId="{A729BA06-8096-4361-BC93-A794B3879B1B}"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1A82FDCF-1637-46F8-B420-67293190679B}" type="presOf" srcId="{CE519487-6186-4B5D-A67C-15A10DE19D68}" destId="{658AE9DA-F38F-4815-8F39-F41728202C33}" srcOrd="0" destOrd="0" presId="urn:microsoft.com/office/officeart/2005/8/layout/hChevron3"/>
    <dgm:cxn modelId="{79EF63D6-1231-41EA-A71A-A1BE7B383C25}" type="presOf" srcId="{BED1F165-CE79-4FBB-9872-004FBF33F5A0}" destId="{27030DA5-925A-49D2-AF8B-45774E2D219E}"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E63D70EF-EBFF-45D7-A893-2464F7BD0958}" type="presOf" srcId="{546C2B94-263A-48E9-B194-3FF17B739C3C}" destId="{4D1A0C45-8FA2-4F1B-ABB4-4E74A9898ED3}" srcOrd="0" destOrd="0" presId="urn:microsoft.com/office/officeart/2005/8/layout/hChevron3"/>
    <dgm:cxn modelId="{4D83B4F7-F97E-4966-A8A0-75CE14F5CAB4}" type="presOf" srcId="{405439A7-DC92-4D38-B706-75495A4022E4}" destId="{70CF6AAA-E5AB-4057-A16B-2CDC4374D01E}"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9A532F41-85ED-4B43-8647-C11E9F16AE9B}" type="presParOf" srcId="{70CF6AAA-E5AB-4057-A16B-2CDC4374D01E}" destId="{0CA63A17-F8DD-4CEB-9D19-6E50FF96FD99}" srcOrd="0" destOrd="0" presId="urn:microsoft.com/office/officeart/2005/8/layout/hChevron3"/>
    <dgm:cxn modelId="{05B40802-0B59-4E3B-90D1-40CCC874B565}" type="presParOf" srcId="{70CF6AAA-E5AB-4057-A16B-2CDC4374D01E}" destId="{C66FB393-CBFF-4C21-B6D2-7F426147D2D2}" srcOrd="1" destOrd="0" presId="urn:microsoft.com/office/officeart/2005/8/layout/hChevron3"/>
    <dgm:cxn modelId="{55D20E4C-69D4-4527-8C61-FD5A44B71066}" type="presParOf" srcId="{70CF6AAA-E5AB-4057-A16B-2CDC4374D01E}" destId="{0CC5E239-9050-435E-9EBD-43688F710990}" srcOrd="2" destOrd="0" presId="urn:microsoft.com/office/officeart/2005/8/layout/hChevron3"/>
    <dgm:cxn modelId="{B1BD1430-E832-4531-A5CA-B71480EF5A55}" type="presParOf" srcId="{70CF6AAA-E5AB-4057-A16B-2CDC4374D01E}" destId="{8028AA4C-4CB3-49C6-A4D4-5FDC2AA58B49}" srcOrd="3" destOrd="0" presId="urn:microsoft.com/office/officeart/2005/8/layout/hChevron3"/>
    <dgm:cxn modelId="{049A945F-CF74-4000-A7E7-6C0AA115A5B3}" type="presParOf" srcId="{70CF6AAA-E5AB-4057-A16B-2CDC4374D01E}" destId="{658AE9DA-F38F-4815-8F39-F41728202C33}" srcOrd="4" destOrd="0" presId="urn:microsoft.com/office/officeart/2005/8/layout/hChevron3"/>
    <dgm:cxn modelId="{4A9D4F76-EE3E-4B93-938D-25FD0EA6E7AF}" type="presParOf" srcId="{70CF6AAA-E5AB-4057-A16B-2CDC4374D01E}" destId="{7DC66797-B772-4B98-AA56-8E409D8DCB39}" srcOrd="5" destOrd="0" presId="urn:microsoft.com/office/officeart/2005/8/layout/hChevron3"/>
    <dgm:cxn modelId="{B3C261D0-563A-42C3-82B0-9A9221F11B7F}" type="presParOf" srcId="{70CF6AAA-E5AB-4057-A16B-2CDC4374D01E}" destId="{9B2CE7AB-EC8D-4EAC-BFA0-01A432F240A0}" srcOrd="6" destOrd="0" presId="urn:microsoft.com/office/officeart/2005/8/layout/hChevron3"/>
    <dgm:cxn modelId="{0D3D13F2-759B-4B91-A055-8C664E38AC9B}" type="presParOf" srcId="{70CF6AAA-E5AB-4057-A16B-2CDC4374D01E}" destId="{E28B1C9E-1491-4C76-96F7-C7687D32445C}" srcOrd="7" destOrd="0" presId="urn:microsoft.com/office/officeart/2005/8/layout/hChevron3"/>
    <dgm:cxn modelId="{F329414A-986B-4D91-9606-FF66B0A57ED7}" type="presParOf" srcId="{70CF6AAA-E5AB-4057-A16B-2CDC4374D01E}" destId="{28CD594B-FA40-4525-9641-A780EF1EC230}" srcOrd="8" destOrd="0" presId="urn:microsoft.com/office/officeart/2005/8/layout/hChevron3"/>
    <dgm:cxn modelId="{A03F746F-979F-4163-90B0-E90C694BC987}" type="presParOf" srcId="{70CF6AAA-E5AB-4057-A16B-2CDC4374D01E}" destId="{AD40416A-6743-43C4-9251-81F11447D961}" srcOrd="9" destOrd="0" presId="urn:microsoft.com/office/officeart/2005/8/layout/hChevron3"/>
    <dgm:cxn modelId="{F7F6BE82-15BE-4910-9E2A-4B406BC7541D}" type="presParOf" srcId="{70CF6AAA-E5AB-4057-A16B-2CDC4374D01E}" destId="{27030DA5-925A-49D2-AF8B-45774E2D219E}" srcOrd="10" destOrd="0" presId="urn:microsoft.com/office/officeart/2005/8/layout/hChevron3"/>
    <dgm:cxn modelId="{2B3D5C9B-32D6-46B3-A84D-773FCBB162CB}" type="presParOf" srcId="{70CF6AAA-E5AB-4057-A16B-2CDC4374D01E}" destId="{5880C819-FAAF-447C-B336-4D30671A2E59}" srcOrd="11" destOrd="0" presId="urn:microsoft.com/office/officeart/2005/8/layout/hChevron3"/>
    <dgm:cxn modelId="{A8F7F121-C017-4F79-AF90-5A908B05882E}" type="presParOf" srcId="{70CF6AAA-E5AB-4057-A16B-2CDC4374D01E}" destId="{4D1A0C45-8FA2-4F1B-ABB4-4E74A9898ED3}" srcOrd="12" destOrd="0" presId="urn:microsoft.com/office/officeart/2005/8/layout/hChevron3"/>
    <dgm:cxn modelId="{B0FD2274-1D09-4764-B82A-AFBAEB8F1C0F}" type="presParOf" srcId="{70CF6AAA-E5AB-4057-A16B-2CDC4374D01E}" destId="{F993E1F7-6297-46A4-9212-F2BF54656E1F}" srcOrd="13" destOrd="0" presId="urn:microsoft.com/office/officeart/2005/8/layout/hChevron3"/>
    <dgm:cxn modelId="{EEB0C744-C118-437A-81B5-A879F46C0F42}" type="presParOf" srcId="{70CF6AAA-E5AB-4057-A16B-2CDC4374D01E}" destId="{A729BA06-8096-4361-BC93-A794B3879B1B}" srcOrd="14" destOrd="0" presId="urn:microsoft.com/office/officeart/2005/8/layout/hChevron3"/>
    <dgm:cxn modelId="{8254F991-D3D0-4128-BB98-26757D1D5045}" type="presParOf" srcId="{70CF6AAA-E5AB-4057-A16B-2CDC4374D01E}" destId="{0DBE85D7-126A-4498-9BFB-13F2868593DF}" srcOrd="15" destOrd="0" presId="urn:microsoft.com/office/officeart/2005/8/layout/hChevron3"/>
    <dgm:cxn modelId="{E635AB7C-865A-47D9-AEE8-3C328112FF48}"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5855E002-3DF4-4EB5-B399-DA4642E87088}" type="presOf" srcId="{9834D700-00E1-4077-896B-2939964850CE}" destId="{9B2CE7AB-EC8D-4EAC-BFA0-01A432F240A0}"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18BCE40E-62E2-446B-9D26-524ADBD3CCCD}" type="presOf" srcId="{132D5ADD-BB1F-43C0-A3F5-B7B640757CCF}" destId="{28CD594B-FA40-4525-9641-A780EF1EC230}" srcOrd="0" destOrd="0" presId="urn:microsoft.com/office/officeart/2005/8/layout/hChevron3"/>
    <dgm:cxn modelId="{988D150F-99B7-40D7-9B75-FA1A01C23DEA}" srcId="{405439A7-DC92-4D38-B706-75495A4022E4}" destId="{132D5ADD-BB1F-43C0-A3F5-B7B640757CCF}" srcOrd="4" destOrd="0" parTransId="{4CC7CFE6-8810-47FC-BA08-3353A9276CE6}" sibTransId="{79FA5084-6C87-4AED-982B-5BDE6064223A}"/>
    <dgm:cxn modelId="{5F2D0E1C-38B5-4B1F-A416-0238AA0CA551}" type="presOf" srcId="{FEDB4B7B-80DE-4FBB-93E4-642F134D2E13}" destId="{0CC5E239-9050-435E-9EBD-43688F71099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34AFD761-EC07-4617-9F34-5501E0C5227D}" type="presOf" srcId="{CE519487-6186-4B5D-A67C-15A10DE19D68}" destId="{658AE9DA-F38F-4815-8F39-F41728202C33}" srcOrd="0" destOrd="0" presId="urn:microsoft.com/office/officeart/2005/8/layout/hChevron3"/>
    <dgm:cxn modelId="{A4729548-BF5E-41DC-97E2-8CD1047A10C8}" type="presOf" srcId="{E60D106A-7A17-42A5-A67C-31E569A43234}" destId="{0CA63A17-F8DD-4CEB-9D19-6E50FF96FD99}"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EB648784-3282-4A42-8BB5-78AF35EDAA4A}" type="presOf" srcId="{EB938C01-272C-4D60-9BDD-873A4091D0A0}" destId="{A729BA06-8096-4361-BC93-A794B3879B1B}" srcOrd="0" destOrd="0" presId="urn:microsoft.com/office/officeart/2005/8/layout/hChevron3"/>
    <dgm:cxn modelId="{DCD7C288-862B-4954-A299-262C9CFCCC95}" type="presOf" srcId="{BED1F165-CE79-4FBB-9872-004FBF33F5A0}" destId="{27030DA5-925A-49D2-AF8B-45774E2D219E}" srcOrd="0" destOrd="0" presId="urn:microsoft.com/office/officeart/2005/8/layout/hChevron3"/>
    <dgm:cxn modelId="{6AB5368C-F8B1-4C37-A7BE-93F892ACE825}" type="presOf" srcId="{C749611B-FCD3-4309-9F31-7928D1CACE88}" destId="{4D8A7145-FED5-4377-A5BE-D786A666FFA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1B9000CF-419B-47CE-93F4-18AF7537E299}" type="presOf" srcId="{405439A7-DC92-4D38-B706-75495A4022E4}" destId="{70CF6AAA-E5AB-4057-A16B-2CDC4374D01E}"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7E274EE8-6227-429F-A9A0-CFF02C44D20C}" type="presOf" srcId="{546C2B94-263A-48E9-B194-3FF17B739C3C}" destId="{4D1A0C45-8FA2-4F1B-ABB4-4E74A9898ED3}"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30D93707-D680-44DC-AE73-30968B7569C7}" type="presParOf" srcId="{70CF6AAA-E5AB-4057-A16B-2CDC4374D01E}" destId="{0CA63A17-F8DD-4CEB-9D19-6E50FF96FD99}" srcOrd="0" destOrd="0" presId="urn:microsoft.com/office/officeart/2005/8/layout/hChevron3"/>
    <dgm:cxn modelId="{C48765C0-E13D-4D05-8AC3-3A682CA15B90}" type="presParOf" srcId="{70CF6AAA-E5AB-4057-A16B-2CDC4374D01E}" destId="{C66FB393-CBFF-4C21-B6D2-7F426147D2D2}" srcOrd="1" destOrd="0" presId="urn:microsoft.com/office/officeart/2005/8/layout/hChevron3"/>
    <dgm:cxn modelId="{61D44028-6348-4AD4-BC6D-2D37F59E45EF}" type="presParOf" srcId="{70CF6AAA-E5AB-4057-A16B-2CDC4374D01E}" destId="{0CC5E239-9050-435E-9EBD-43688F710990}" srcOrd="2" destOrd="0" presId="urn:microsoft.com/office/officeart/2005/8/layout/hChevron3"/>
    <dgm:cxn modelId="{1CB36DE9-861F-4FB0-AEAB-BEC22407EC26}" type="presParOf" srcId="{70CF6AAA-E5AB-4057-A16B-2CDC4374D01E}" destId="{8028AA4C-4CB3-49C6-A4D4-5FDC2AA58B49}" srcOrd="3" destOrd="0" presId="urn:microsoft.com/office/officeart/2005/8/layout/hChevron3"/>
    <dgm:cxn modelId="{B827D4D0-852A-46DA-8AB1-541AEA853937}" type="presParOf" srcId="{70CF6AAA-E5AB-4057-A16B-2CDC4374D01E}" destId="{658AE9DA-F38F-4815-8F39-F41728202C33}" srcOrd="4" destOrd="0" presId="urn:microsoft.com/office/officeart/2005/8/layout/hChevron3"/>
    <dgm:cxn modelId="{CD56F45A-00AC-4354-8BAC-A26F99FF152D}" type="presParOf" srcId="{70CF6AAA-E5AB-4057-A16B-2CDC4374D01E}" destId="{7DC66797-B772-4B98-AA56-8E409D8DCB39}" srcOrd="5" destOrd="0" presId="urn:microsoft.com/office/officeart/2005/8/layout/hChevron3"/>
    <dgm:cxn modelId="{F832B0DA-76AE-43A1-9E35-8BB646CDCDE7}" type="presParOf" srcId="{70CF6AAA-E5AB-4057-A16B-2CDC4374D01E}" destId="{9B2CE7AB-EC8D-4EAC-BFA0-01A432F240A0}" srcOrd="6" destOrd="0" presId="urn:microsoft.com/office/officeart/2005/8/layout/hChevron3"/>
    <dgm:cxn modelId="{3301B51F-8D33-4153-8B18-169660809483}" type="presParOf" srcId="{70CF6AAA-E5AB-4057-A16B-2CDC4374D01E}" destId="{E28B1C9E-1491-4C76-96F7-C7687D32445C}" srcOrd="7" destOrd="0" presId="urn:microsoft.com/office/officeart/2005/8/layout/hChevron3"/>
    <dgm:cxn modelId="{640D1215-3326-4289-8F17-8AB80CB7F0C1}" type="presParOf" srcId="{70CF6AAA-E5AB-4057-A16B-2CDC4374D01E}" destId="{28CD594B-FA40-4525-9641-A780EF1EC230}" srcOrd="8" destOrd="0" presId="urn:microsoft.com/office/officeart/2005/8/layout/hChevron3"/>
    <dgm:cxn modelId="{2EB42A33-91C8-41EB-8056-178E8DAE2D4F}" type="presParOf" srcId="{70CF6AAA-E5AB-4057-A16B-2CDC4374D01E}" destId="{AD40416A-6743-43C4-9251-81F11447D961}" srcOrd="9" destOrd="0" presId="urn:microsoft.com/office/officeart/2005/8/layout/hChevron3"/>
    <dgm:cxn modelId="{CA28787A-0829-4951-8735-ECB10CB464B8}" type="presParOf" srcId="{70CF6AAA-E5AB-4057-A16B-2CDC4374D01E}" destId="{27030DA5-925A-49D2-AF8B-45774E2D219E}" srcOrd="10" destOrd="0" presId="urn:microsoft.com/office/officeart/2005/8/layout/hChevron3"/>
    <dgm:cxn modelId="{B9F764CD-BF54-4C9B-88EA-53A63B5FCCAD}" type="presParOf" srcId="{70CF6AAA-E5AB-4057-A16B-2CDC4374D01E}" destId="{5880C819-FAAF-447C-B336-4D30671A2E59}" srcOrd="11" destOrd="0" presId="urn:microsoft.com/office/officeart/2005/8/layout/hChevron3"/>
    <dgm:cxn modelId="{951606D4-7A32-41A1-BAE3-B018BDA1B52F}" type="presParOf" srcId="{70CF6AAA-E5AB-4057-A16B-2CDC4374D01E}" destId="{4D1A0C45-8FA2-4F1B-ABB4-4E74A9898ED3}" srcOrd="12" destOrd="0" presId="urn:microsoft.com/office/officeart/2005/8/layout/hChevron3"/>
    <dgm:cxn modelId="{B1DFE979-903A-4C57-86D3-CAC539B8ED49}" type="presParOf" srcId="{70CF6AAA-E5AB-4057-A16B-2CDC4374D01E}" destId="{F993E1F7-6297-46A4-9212-F2BF54656E1F}" srcOrd="13" destOrd="0" presId="urn:microsoft.com/office/officeart/2005/8/layout/hChevron3"/>
    <dgm:cxn modelId="{84647AAB-AD63-4DD5-B779-189FA67B73CA}" type="presParOf" srcId="{70CF6AAA-E5AB-4057-A16B-2CDC4374D01E}" destId="{A729BA06-8096-4361-BC93-A794B3879B1B}" srcOrd="14" destOrd="0" presId="urn:microsoft.com/office/officeart/2005/8/layout/hChevron3"/>
    <dgm:cxn modelId="{73223279-8039-46EF-8350-2081929D0676}" type="presParOf" srcId="{70CF6AAA-E5AB-4057-A16B-2CDC4374D01E}" destId="{0DBE85D7-126A-4498-9BFB-13F2868593DF}" srcOrd="15" destOrd="0" presId="urn:microsoft.com/office/officeart/2005/8/layout/hChevron3"/>
    <dgm:cxn modelId="{165FC799-3501-4689-BDB6-3B6DF881961C}"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64EEBD23-3BE4-480D-B489-9E08DCB05369}" type="presOf" srcId="{BED1F165-CE79-4FBB-9872-004FBF33F5A0}" destId="{27030DA5-925A-49D2-AF8B-45774E2D219E}"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77775B35-3E7B-4343-9577-1282089B745A}" type="presOf" srcId="{EB938C01-272C-4D60-9BDD-873A4091D0A0}" destId="{A729BA06-8096-4361-BC93-A794B3879B1B}" srcOrd="0" destOrd="0" presId="urn:microsoft.com/office/officeart/2005/8/layout/hChevron3"/>
    <dgm:cxn modelId="{2B38EE3A-A115-4326-A85A-53F84D3043DE}" type="presOf" srcId="{C749611B-FCD3-4309-9F31-7928D1CACE88}" destId="{4D8A7145-FED5-4377-A5BE-D786A666FFA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C85F9862-7538-460F-BDB9-4DF613F8B0C5}" type="presOf" srcId="{CE519487-6186-4B5D-A67C-15A10DE19D68}" destId="{658AE9DA-F38F-4815-8F39-F41728202C33}" srcOrd="0" destOrd="0" presId="urn:microsoft.com/office/officeart/2005/8/layout/hChevron3"/>
    <dgm:cxn modelId="{393B9D67-6CD3-4102-BDEE-947E76C3A920}" type="presOf" srcId="{405439A7-DC92-4D38-B706-75495A4022E4}" destId="{70CF6AAA-E5AB-4057-A16B-2CDC4374D01E}"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431BFC73-1E82-4164-B348-9A19F3244F01}" type="presOf" srcId="{546C2B94-263A-48E9-B194-3FF17B739C3C}" destId="{4D1A0C45-8FA2-4F1B-ABB4-4E74A9898ED3}" srcOrd="0" destOrd="0" presId="urn:microsoft.com/office/officeart/2005/8/layout/hChevron3"/>
    <dgm:cxn modelId="{1FFEB55A-4D64-41D3-AC07-A6A70C92A35A}" type="presOf" srcId="{132D5ADD-BB1F-43C0-A3F5-B7B640757CCF}" destId="{28CD594B-FA40-4525-9641-A780EF1EC230}" srcOrd="0" destOrd="0" presId="urn:microsoft.com/office/officeart/2005/8/layout/hChevron3"/>
    <dgm:cxn modelId="{0FC1EF88-8B15-4DF8-9AB0-68BEC5B24D12}" type="presOf" srcId="{E60D106A-7A17-42A5-A67C-31E569A43234}" destId="{0CA63A17-F8DD-4CEB-9D19-6E50FF96FD99}"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D96221B7-743D-4C72-A96C-F0DDF8A99584}" type="presOf" srcId="{9834D700-00E1-4077-896B-2939964850CE}" destId="{9B2CE7AB-EC8D-4EAC-BFA0-01A432F240A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A953C3E9-3ED7-4F1B-A67A-F72361A31942}" type="presOf" srcId="{FEDB4B7B-80DE-4FBB-93E4-642F134D2E13}" destId="{0CC5E239-9050-435E-9EBD-43688F71099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94D87B7A-E070-41C8-81B4-78AEAD97FBBA}" type="presParOf" srcId="{70CF6AAA-E5AB-4057-A16B-2CDC4374D01E}" destId="{0CA63A17-F8DD-4CEB-9D19-6E50FF96FD99}" srcOrd="0" destOrd="0" presId="urn:microsoft.com/office/officeart/2005/8/layout/hChevron3"/>
    <dgm:cxn modelId="{11582B16-5729-4A61-AAE1-B96B17D86E88}" type="presParOf" srcId="{70CF6AAA-E5AB-4057-A16B-2CDC4374D01E}" destId="{C66FB393-CBFF-4C21-B6D2-7F426147D2D2}" srcOrd="1" destOrd="0" presId="urn:microsoft.com/office/officeart/2005/8/layout/hChevron3"/>
    <dgm:cxn modelId="{7F69F11D-DD30-49CD-A6E2-D7DEB18691BF}" type="presParOf" srcId="{70CF6AAA-E5AB-4057-A16B-2CDC4374D01E}" destId="{0CC5E239-9050-435E-9EBD-43688F710990}" srcOrd="2" destOrd="0" presId="urn:microsoft.com/office/officeart/2005/8/layout/hChevron3"/>
    <dgm:cxn modelId="{04817393-176A-4D42-A647-207014BAEFD5}" type="presParOf" srcId="{70CF6AAA-E5AB-4057-A16B-2CDC4374D01E}" destId="{8028AA4C-4CB3-49C6-A4D4-5FDC2AA58B49}" srcOrd="3" destOrd="0" presId="urn:microsoft.com/office/officeart/2005/8/layout/hChevron3"/>
    <dgm:cxn modelId="{8FCF7DB9-73B4-4A63-B548-8EB0AA0F9EAC}" type="presParOf" srcId="{70CF6AAA-E5AB-4057-A16B-2CDC4374D01E}" destId="{658AE9DA-F38F-4815-8F39-F41728202C33}" srcOrd="4" destOrd="0" presId="urn:microsoft.com/office/officeart/2005/8/layout/hChevron3"/>
    <dgm:cxn modelId="{AB403D46-6095-4ADD-A4D7-2D04C1594FBB}" type="presParOf" srcId="{70CF6AAA-E5AB-4057-A16B-2CDC4374D01E}" destId="{7DC66797-B772-4B98-AA56-8E409D8DCB39}" srcOrd="5" destOrd="0" presId="urn:microsoft.com/office/officeart/2005/8/layout/hChevron3"/>
    <dgm:cxn modelId="{5428BECE-F0CC-4F6B-BCF3-FD9D44D330AE}" type="presParOf" srcId="{70CF6AAA-E5AB-4057-A16B-2CDC4374D01E}" destId="{9B2CE7AB-EC8D-4EAC-BFA0-01A432F240A0}" srcOrd="6" destOrd="0" presId="urn:microsoft.com/office/officeart/2005/8/layout/hChevron3"/>
    <dgm:cxn modelId="{3BC2480C-B997-4937-A7AE-C758BAC834A0}" type="presParOf" srcId="{70CF6AAA-E5AB-4057-A16B-2CDC4374D01E}" destId="{E28B1C9E-1491-4C76-96F7-C7687D32445C}" srcOrd="7" destOrd="0" presId="urn:microsoft.com/office/officeart/2005/8/layout/hChevron3"/>
    <dgm:cxn modelId="{CE6D3CC6-DD42-4684-9664-2000C454C73C}" type="presParOf" srcId="{70CF6AAA-E5AB-4057-A16B-2CDC4374D01E}" destId="{28CD594B-FA40-4525-9641-A780EF1EC230}" srcOrd="8" destOrd="0" presId="urn:microsoft.com/office/officeart/2005/8/layout/hChevron3"/>
    <dgm:cxn modelId="{3DEC330E-CB9D-4C6D-BC0E-A55C7E914084}" type="presParOf" srcId="{70CF6AAA-E5AB-4057-A16B-2CDC4374D01E}" destId="{AD40416A-6743-43C4-9251-81F11447D961}" srcOrd="9" destOrd="0" presId="urn:microsoft.com/office/officeart/2005/8/layout/hChevron3"/>
    <dgm:cxn modelId="{162E4AE9-90B4-4DD4-AA09-4B67F1BD20F4}" type="presParOf" srcId="{70CF6AAA-E5AB-4057-A16B-2CDC4374D01E}" destId="{27030DA5-925A-49D2-AF8B-45774E2D219E}" srcOrd="10" destOrd="0" presId="urn:microsoft.com/office/officeart/2005/8/layout/hChevron3"/>
    <dgm:cxn modelId="{CEBE2207-20CA-4C42-A527-1A3278EFEE47}" type="presParOf" srcId="{70CF6AAA-E5AB-4057-A16B-2CDC4374D01E}" destId="{5880C819-FAAF-447C-B336-4D30671A2E59}" srcOrd="11" destOrd="0" presId="urn:microsoft.com/office/officeart/2005/8/layout/hChevron3"/>
    <dgm:cxn modelId="{A2F87EFC-CAE4-40DB-BC4B-511A2430E6CD}" type="presParOf" srcId="{70CF6AAA-E5AB-4057-A16B-2CDC4374D01E}" destId="{4D1A0C45-8FA2-4F1B-ABB4-4E74A9898ED3}" srcOrd="12" destOrd="0" presId="urn:microsoft.com/office/officeart/2005/8/layout/hChevron3"/>
    <dgm:cxn modelId="{075E1128-A9DD-4E6E-8B97-A370AD123A5B}" type="presParOf" srcId="{70CF6AAA-E5AB-4057-A16B-2CDC4374D01E}" destId="{F993E1F7-6297-46A4-9212-F2BF54656E1F}" srcOrd="13" destOrd="0" presId="urn:microsoft.com/office/officeart/2005/8/layout/hChevron3"/>
    <dgm:cxn modelId="{EC306A09-A092-4A6C-AE16-8B317C666286}" type="presParOf" srcId="{70CF6AAA-E5AB-4057-A16B-2CDC4374D01E}" destId="{A729BA06-8096-4361-BC93-A794B3879B1B}" srcOrd="14" destOrd="0" presId="urn:microsoft.com/office/officeart/2005/8/layout/hChevron3"/>
    <dgm:cxn modelId="{36244B3E-96F6-40DC-8FC6-D5D30B8A5E8D}" type="presParOf" srcId="{70CF6AAA-E5AB-4057-A16B-2CDC4374D01E}" destId="{0DBE85D7-126A-4498-9BFB-13F2868593DF}" srcOrd="15" destOrd="0" presId="urn:microsoft.com/office/officeart/2005/8/layout/hChevron3"/>
    <dgm:cxn modelId="{F188ABBD-39EA-4033-9F6C-5BE8E76D2857}"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3237EB19-C3E6-456F-BF70-3437EBD52185}" type="presOf" srcId="{E60D106A-7A17-42A5-A67C-31E569A43234}" destId="{0CA63A17-F8DD-4CEB-9D19-6E50FF96FD99}" srcOrd="0" destOrd="0" presId="urn:microsoft.com/office/officeart/2005/8/layout/hChevron3"/>
    <dgm:cxn modelId="{F18CBD1D-00F4-4C9C-9FCA-445638EF551F}" type="presOf" srcId="{9834D700-00E1-4077-896B-2939964850CE}" destId="{9B2CE7AB-EC8D-4EAC-BFA0-01A432F240A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4D47BF60-60C8-4158-8196-B1A05922DD3A}" type="presOf" srcId="{BED1F165-CE79-4FBB-9872-004FBF33F5A0}" destId="{27030DA5-925A-49D2-AF8B-45774E2D219E}" srcOrd="0" destOrd="0" presId="urn:microsoft.com/office/officeart/2005/8/layout/hChevron3"/>
    <dgm:cxn modelId="{8FFA6A42-F26E-4456-AA7A-E6984C3EBF46}" type="presOf" srcId="{546C2B94-263A-48E9-B194-3FF17B739C3C}" destId="{4D1A0C45-8FA2-4F1B-ABB4-4E74A9898ED3}" srcOrd="0" destOrd="0" presId="urn:microsoft.com/office/officeart/2005/8/layout/hChevron3"/>
    <dgm:cxn modelId="{FD595A6B-9A8F-4351-8708-2D7EB1BEEE1A}" type="presOf" srcId="{405439A7-DC92-4D38-B706-75495A4022E4}" destId="{70CF6AAA-E5AB-4057-A16B-2CDC4374D01E}"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99F7E36B-4AC4-4B4C-A723-2A2E4B354A4D}" type="presOf" srcId="{C749611B-FCD3-4309-9F31-7928D1CACE88}" destId="{4D8A7145-FED5-4377-A5BE-D786A666FFA0}" srcOrd="0" destOrd="0" presId="urn:microsoft.com/office/officeart/2005/8/layout/hChevron3"/>
    <dgm:cxn modelId="{97CBB850-BCCB-487C-A64E-952BAD7F415C}" type="presOf" srcId="{EB938C01-272C-4D60-9BDD-873A4091D0A0}" destId="{A729BA06-8096-4361-BC93-A794B3879B1B}" srcOrd="0" destOrd="0" presId="urn:microsoft.com/office/officeart/2005/8/layout/hChevron3"/>
    <dgm:cxn modelId="{88672A52-124B-4590-9548-9D2E2668E709}" type="presOf" srcId="{FEDB4B7B-80DE-4FBB-93E4-642F134D2E13}" destId="{0CC5E239-9050-435E-9EBD-43688F710990}" srcOrd="0" destOrd="0" presId="urn:microsoft.com/office/officeart/2005/8/layout/hChevron3"/>
    <dgm:cxn modelId="{B4CDDC93-2035-4E78-8FFE-CB706BB2A97C}" type="presOf" srcId="{CE519487-6186-4B5D-A67C-15A10DE19D68}" destId="{658AE9DA-F38F-4815-8F39-F41728202C33}"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DC0E39BD-AEF8-4C54-A579-01D975B1E8D2}" type="presOf" srcId="{132D5ADD-BB1F-43C0-A3F5-B7B640757CCF}" destId="{28CD594B-FA40-4525-9641-A780EF1EC23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40E01961-A3D1-4188-9E2D-CC95119BF5D5}" type="presParOf" srcId="{70CF6AAA-E5AB-4057-A16B-2CDC4374D01E}" destId="{0CA63A17-F8DD-4CEB-9D19-6E50FF96FD99}" srcOrd="0" destOrd="0" presId="urn:microsoft.com/office/officeart/2005/8/layout/hChevron3"/>
    <dgm:cxn modelId="{B58C5CA3-5F61-4E55-843C-E240450FAA16}" type="presParOf" srcId="{70CF6AAA-E5AB-4057-A16B-2CDC4374D01E}" destId="{C66FB393-CBFF-4C21-B6D2-7F426147D2D2}" srcOrd="1" destOrd="0" presId="urn:microsoft.com/office/officeart/2005/8/layout/hChevron3"/>
    <dgm:cxn modelId="{F3F909E1-4255-477B-8C0A-31E4C58D7BF4}" type="presParOf" srcId="{70CF6AAA-E5AB-4057-A16B-2CDC4374D01E}" destId="{0CC5E239-9050-435E-9EBD-43688F710990}" srcOrd="2" destOrd="0" presId="urn:microsoft.com/office/officeart/2005/8/layout/hChevron3"/>
    <dgm:cxn modelId="{C0610823-C093-47DD-B479-4006BE8C7D48}" type="presParOf" srcId="{70CF6AAA-E5AB-4057-A16B-2CDC4374D01E}" destId="{8028AA4C-4CB3-49C6-A4D4-5FDC2AA58B49}" srcOrd="3" destOrd="0" presId="urn:microsoft.com/office/officeart/2005/8/layout/hChevron3"/>
    <dgm:cxn modelId="{2719990E-5F33-4BBD-9707-98177CDE2DDD}" type="presParOf" srcId="{70CF6AAA-E5AB-4057-A16B-2CDC4374D01E}" destId="{658AE9DA-F38F-4815-8F39-F41728202C33}" srcOrd="4" destOrd="0" presId="urn:microsoft.com/office/officeart/2005/8/layout/hChevron3"/>
    <dgm:cxn modelId="{11B31133-ACF5-4055-9548-ECBACE9A2661}" type="presParOf" srcId="{70CF6AAA-E5AB-4057-A16B-2CDC4374D01E}" destId="{7DC66797-B772-4B98-AA56-8E409D8DCB39}" srcOrd="5" destOrd="0" presId="urn:microsoft.com/office/officeart/2005/8/layout/hChevron3"/>
    <dgm:cxn modelId="{1590013E-20D5-431D-AB55-C6FB5E67AC8A}" type="presParOf" srcId="{70CF6AAA-E5AB-4057-A16B-2CDC4374D01E}" destId="{9B2CE7AB-EC8D-4EAC-BFA0-01A432F240A0}" srcOrd="6" destOrd="0" presId="urn:microsoft.com/office/officeart/2005/8/layout/hChevron3"/>
    <dgm:cxn modelId="{74B0A75D-46FD-405A-839B-F10DA15095F4}" type="presParOf" srcId="{70CF6AAA-E5AB-4057-A16B-2CDC4374D01E}" destId="{E28B1C9E-1491-4C76-96F7-C7687D32445C}" srcOrd="7" destOrd="0" presId="urn:microsoft.com/office/officeart/2005/8/layout/hChevron3"/>
    <dgm:cxn modelId="{F7DC7D99-B400-431B-B6DA-42A260677A71}" type="presParOf" srcId="{70CF6AAA-E5AB-4057-A16B-2CDC4374D01E}" destId="{28CD594B-FA40-4525-9641-A780EF1EC230}" srcOrd="8" destOrd="0" presId="urn:microsoft.com/office/officeart/2005/8/layout/hChevron3"/>
    <dgm:cxn modelId="{988D543B-DE35-4071-B381-C5C6305EF40E}" type="presParOf" srcId="{70CF6AAA-E5AB-4057-A16B-2CDC4374D01E}" destId="{AD40416A-6743-43C4-9251-81F11447D961}" srcOrd="9" destOrd="0" presId="urn:microsoft.com/office/officeart/2005/8/layout/hChevron3"/>
    <dgm:cxn modelId="{FB89E346-45F2-4B98-B5A6-FCAEAAE7F6C4}" type="presParOf" srcId="{70CF6AAA-E5AB-4057-A16B-2CDC4374D01E}" destId="{27030DA5-925A-49D2-AF8B-45774E2D219E}" srcOrd="10" destOrd="0" presId="urn:microsoft.com/office/officeart/2005/8/layout/hChevron3"/>
    <dgm:cxn modelId="{F7505D2F-0743-46B3-A69B-950C5E3B108F}" type="presParOf" srcId="{70CF6AAA-E5AB-4057-A16B-2CDC4374D01E}" destId="{5880C819-FAAF-447C-B336-4D30671A2E59}" srcOrd="11" destOrd="0" presId="urn:microsoft.com/office/officeart/2005/8/layout/hChevron3"/>
    <dgm:cxn modelId="{FE5CB81F-6C80-4018-8546-C0F6D12CC9AE}" type="presParOf" srcId="{70CF6AAA-E5AB-4057-A16B-2CDC4374D01E}" destId="{4D1A0C45-8FA2-4F1B-ABB4-4E74A9898ED3}" srcOrd="12" destOrd="0" presId="urn:microsoft.com/office/officeart/2005/8/layout/hChevron3"/>
    <dgm:cxn modelId="{AF78D0FB-8541-40D6-B457-0AC1417E5725}" type="presParOf" srcId="{70CF6AAA-E5AB-4057-A16B-2CDC4374D01E}" destId="{F993E1F7-6297-46A4-9212-F2BF54656E1F}" srcOrd="13" destOrd="0" presId="urn:microsoft.com/office/officeart/2005/8/layout/hChevron3"/>
    <dgm:cxn modelId="{70DA6BF4-6713-46BF-AD27-A9B7F327AC11}" type="presParOf" srcId="{70CF6AAA-E5AB-4057-A16B-2CDC4374D01E}" destId="{A729BA06-8096-4361-BC93-A794B3879B1B}" srcOrd="14" destOrd="0" presId="urn:microsoft.com/office/officeart/2005/8/layout/hChevron3"/>
    <dgm:cxn modelId="{12C9944E-BCFD-4346-8AB0-B582A242373C}" type="presParOf" srcId="{70CF6AAA-E5AB-4057-A16B-2CDC4374D01E}" destId="{0DBE85D7-126A-4498-9BFB-13F2868593DF}" srcOrd="15" destOrd="0" presId="urn:microsoft.com/office/officeart/2005/8/layout/hChevron3"/>
    <dgm:cxn modelId="{FE104746-7F03-4B31-9C79-2460BE489669}"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4A74FB-99E9-4E17-8D6D-E991D710D05F}" type="doc">
      <dgm:prSet loTypeId="urn:microsoft.com/office/officeart/2008/layout/BendingPictureCaptionList" loCatId="picture" qsTypeId="urn:microsoft.com/office/officeart/2005/8/quickstyle/simple1" qsCatId="simple" csTypeId="urn:microsoft.com/office/officeart/2005/8/colors/accent6_1" csCatId="accent6" phldr="1"/>
      <dgm:spPr/>
      <dgm:t>
        <a:bodyPr/>
        <a:lstStyle/>
        <a:p>
          <a:endParaRPr lang="es-ES"/>
        </a:p>
      </dgm:t>
    </dgm:pt>
    <dgm:pt modelId="{67AE30A6-88FE-4848-BDAD-C9A0C02A2ADD}">
      <dgm:prSet phldrT="[Texto]" custT="1"/>
      <dgm:spPr>
        <a:xfrm>
          <a:off x="323650" y="2752500"/>
          <a:ext cx="3200540" cy="1006911"/>
        </a:xfrm>
        <a:prstGeom prst="wedgeRectCallout">
          <a:avLst>
            <a:gd name="adj1" fmla="val 20250"/>
            <a:gd name="adj2" fmla="val -607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r>
            <a:rPr lang="es-ES"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Creciente demanda de edificaciones residenciales y comerciales</a:t>
          </a:r>
        </a:p>
      </dgm:t>
    </dgm:pt>
    <dgm:pt modelId="{710C286E-34FC-4C52-9494-0CF5F829D8A0}" type="parTrans" cxnId="{2BC8CCB8-C36F-4A4A-B741-A5536F091AF0}">
      <dgm:prSet/>
      <dgm:spPr/>
      <dgm:t>
        <a:bodyPr/>
        <a:lstStyle/>
        <a:p>
          <a:endParaRPr lang="es-ES" sz="1400">
            <a:latin typeface="Times New Roman" panose="02020603050405020304" pitchFamily="18" charset="0"/>
            <a:cs typeface="Times New Roman" panose="02020603050405020304" pitchFamily="18" charset="0"/>
          </a:endParaRPr>
        </a:p>
      </dgm:t>
    </dgm:pt>
    <dgm:pt modelId="{24DD6A7C-3FA0-476C-A05B-549E6100B17D}" type="sibTrans" cxnId="{2BC8CCB8-C36F-4A4A-B741-A5536F091AF0}">
      <dgm:prSet/>
      <dgm:spPr/>
      <dgm:t>
        <a:bodyPr/>
        <a:lstStyle/>
        <a:p>
          <a:endParaRPr lang="es-ES" sz="1400">
            <a:latin typeface="Times New Roman" panose="02020603050405020304" pitchFamily="18" charset="0"/>
            <a:cs typeface="Times New Roman" panose="02020603050405020304" pitchFamily="18" charset="0"/>
          </a:endParaRPr>
        </a:p>
      </dgm:t>
    </dgm:pt>
    <dgm:pt modelId="{A4CA11EF-539F-4058-A3E6-555F32EA6E32}">
      <dgm:prSet phldrT="[Texto]" custT="1"/>
      <dgm:spPr>
        <a:xfrm>
          <a:off x="4279374" y="2752500"/>
          <a:ext cx="3200540" cy="1006911"/>
        </a:xfrm>
        <a:prstGeom prst="wedgeRectCallout">
          <a:avLst>
            <a:gd name="adj1" fmla="val 20250"/>
            <a:gd name="adj2" fmla="val -607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r>
            <a:rPr lang="es-ES"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Uso de elementos prefabricados</a:t>
          </a:r>
        </a:p>
      </dgm:t>
    </dgm:pt>
    <dgm:pt modelId="{3ABAAA61-05CB-4263-A35B-9C027F6A25D6}" type="parTrans" cxnId="{3B4517D5-DBC6-4D71-93E3-FA83E419EB70}">
      <dgm:prSet/>
      <dgm:spPr/>
      <dgm:t>
        <a:bodyPr/>
        <a:lstStyle/>
        <a:p>
          <a:endParaRPr lang="es-ES" sz="1400">
            <a:latin typeface="Times New Roman" panose="02020603050405020304" pitchFamily="18" charset="0"/>
            <a:cs typeface="Times New Roman" panose="02020603050405020304" pitchFamily="18" charset="0"/>
          </a:endParaRPr>
        </a:p>
      </dgm:t>
    </dgm:pt>
    <dgm:pt modelId="{DDC8A119-129D-4F3B-9669-0ED0BD0BE697}" type="sibTrans" cxnId="{3B4517D5-DBC6-4D71-93E3-FA83E419EB70}">
      <dgm:prSet/>
      <dgm:spPr/>
      <dgm:t>
        <a:bodyPr/>
        <a:lstStyle/>
        <a:p>
          <a:endParaRPr lang="es-ES" sz="1400">
            <a:latin typeface="Times New Roman" panose="02020603050405020304" pitchFamily="18" charset="0"/>
            <a:cs typeface="Times New Roman" panose="02020603050405020304" pitchFamily="18" charset="0"/>
          </a:endParaRPr>
        </a:p>
      </dgm:t>
    </dgm:pt>
    <dgm:pt modelId="{3818C040-8675-43E5-878D-5009690E1E6F}">
      <dgm:prSet phldrT="[Texto]" custT="1"/>
      <dgm:spPr>
        <a:xfrm>
          <a:off x="8235098" y="2752500"/>
          <a:ext cx="3200540" cy="1006911"/>
        </a:xfrm>
        <a:prstGeom prst="wedgeRectCallout">
          <a:avLst>
            <a:gd name="adj1" fmla="val 20250"/>
            <a:gd name="adj2" fmla="val -607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r>
            <a:rPr lang="es-ES"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Acero como una gran alternativa</a:t>
          </a:r>
        </a:p>
      </dgm:t>
    </dgm:pt>
    <dgm:pt modelId="{757384F0-A339-4A0B-B0F2-04311F367AF8}" type="parTrans" cxnId="{328BB193-D068-42E1-AD8B-73983CEA974E}">
      <dgm:prSet/>
      <dgm:spPr/>
      <dgm:t>
        <a:bodyPr/>
        <a:lstStyle/>
        <a:p>
          <a:endParaRPr lang="es-ES" sz="1400">
            <a:latin typeface="Times New Roman" panose="02020603050405020304" pitchFamily="18" charset="0"/>
            <a:cs typeface="Times New Roman" panose="02020603050405020304" pitchFamily="18" charset="0"/>
          </a:endParaRPr>
        </a:p>
      </dgm:t>
    </dgm:pt>
    <dgm:pt modelId="{F2E5398B-4D95-43E9-A25A-3D4C9F0AAC49}" type="sibTrans" cxnId="{328BB193-D068-42E1-AD8B-73983CEA974E}">
      <dgm:prSet/>
      <dgm:spPr/>
      <dgm:t>
        <a:bodyPr/>
        <a:lstStyle/>
        <a:p>
          <a:endParaRPr lang="es-ES" sz="1400">
            <a:latin typeface="Times New Roman" panose="02020603050405020304" pitchFamily="18" charset="0"/>
            <a:cs typeface="Times New Roman" panose="02020603050405020304" pitchFamily="18" charset="0"/>
          </a:endParaRPr>
        </a:p>
      </dgm:t>
    </dgm:pt>
    <dgm:pt modelId="{988ACC8A-8E95-4357-9517-423D25185D26}">
      <dgm:prSet phldrT="[Texto]" custT="1"/>
      <dgm:spPr>
        <a:xfrm>
          <a:off x="8235098" y="2752500"/>
          <a:ext cx="3200540" cy="1006911"/>
        </a:xfr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r>
            <a:rPr lang="es-ES"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Poca recepción al pretensado en edificaciones residenciales</a:t>
          </a:r>
        </a:p>
      </dgm:t>
    </dgm:pt>
    <dgm:pt modelId="{188A60CB-A0E7-448A-9FED-4AFC06172A26}" type="parTrans" cxnId="{2FC45A59-123F-449D-8478-049A09825B80}">
      <dgm:prSet/>
      <dgm:spPr/>
      <dgm:t>
        <a:bodyPr/>
        <a:lstStyle/>
        <a:p>
          <a:endParaRPr lang="es-EC"/>
        </a:p>
      </dgm:t>
    </dgm:pt>
    <dgm:pt modelId="{38C24EC6-7A57-493A-AFF8-45F82CE91E61}" type="sibTrans" cxnId="{2FC45A59-123F-449D-8478-049A09825B80}">
      <dgm:prSet/>
      <dgm:spPr/>
      <dgm:t>
        <a:bodyPr/>
        <a:lstStyle/>
        <a:p>
          <a:endParaRPr lang="es-EC"/>
        </a:p>
      </dgm:t>
    </dgm:pt>
    <dgm:pt modelId="{41D59482-C81F-4719-AD7B-F97ECE596464}" type="pres">
      <dgm:prSet presAssocID="{9B4A74FB-99E9-4E17-8D6D-E991D710D05F}" presName="Name0" presStyleCnt="0">
        <dgm:presLayoutVars>
          <dgm:dir/>
          <dgm:resizeHandles val="exact"/>
        </dgm:presLayoutVars>
      </dgm:prSet>
      <dgm:spPr/>
    </dgm:pt>
    <dgm:pt modelId="{9CBE2B59-4117-462B-BDB3-28B018193793}" type="pres">
      <dgm:prSet presAssocID="{67AE30A6-88FE-4848-BDAD-C9A0C02A2ADD}" presName="composite" presStyleCnt="0"/>
      <dgm:spPr/>
    </dgm:pt>
    <dgm:pt modelId="{0520F1D7-7B73-4CD4-846D-84287B2A5E8B}" type="pres">
      <dgm:prSet presAssocID="{67AE30A6-88FE-4848-BDAD-C9A0C02A2ADD}" presName="rect1" presStyleLbl="bgImgPlace1" presStyleIdx="0" presStyleCnt="4" custScaleY="95526" custLinFactNeighborY="3827"/>
      <dgm:spPr>
        <a:xfrm>
          <a:off x="0" y="163299"/>
          <a:ext cx="3596112" cy="2876890"/>
        </a:xfrm>
        <a:prstGeom prst="rect">
          <a:avLst/>
        </a:prstGeom>
        <a:blipFill rotWithShape="1">
          <a:blip xmlns:r="http://schemas.openxmlformats.org/officeDocument/2006/relationships" r:embed="rId1"/>
          <a:stretch>
            <a:fillRect/>
          </a:stretch>
        </a:blipFill>
        <a:ln w="28575" cap="flat" cmpd="sng" algn="ctr">
          <a:solidFill>
            <a:srgbClr val="92D050"/>
          </a:solidFill>
          <a:prstDash val="solid"/>
          <a:miter lim="800000"/>
        </a:ln>
        <a:effectLst/>
      </dgm:spPr>
    </dgm:pt>
    <dgm:pt modelId="{EC23C525-1FA0-4082-9155-0C688D6A1C18}" type="pres">
      <dgm:prSet presAssocID="{67AE30A6-88FE-4848-BDAD-C9A0C02A2ADD}" presName="wedgeRectCallout1" presStyleLbl="node1" presStyleIdx="0" presStyleCnt="4" custScaleY="158839" custLinFactNeighborX="-1147" custLinFactNeighborY="41446">
        <dgm:presLayoutVars>
          <dgm:bulletEnabled val="1"/>
        </dgm:presLayoutVars>
      </dgm:prSet>
      <dgm:spPr/>
    </dgm:pt>
    <dgm:pt modelId="{5BA9FA36-B578-41CF-8E18-B24EB053A5AD}" type="pres">
      <dgm:prSet presAssocID="{24DD6A7C-3FA0-476C-A05B-549E6100B17D}" presName="sibTrans" presStyleCnt="0"/>
      <dgm:spPr/>
    </dgm:pt>
    <dgm:pt modelId="{6D62AD5A-E803-41DB-B171-EBEC1D09F939}" type="pres">
      <dgm:prSet presAssocID="{A4CA11EF-539F-4058-A3E6-555F32EA6E32}" presName="composite" presStyleCnt="0"/>
      <dgm:spPr/>
    </dgm:pt>
    <dgm:pt modelId="{5D97B431-FBDA-40C9-BCD4-57980D1F42BA}" type="pres">
      <dgm:prSet presAssocID="{A4CA11EF-539F-4058-A3E6-555F32EA6E32}" presName="rect1" presStyleLbl="bgImgPlace1" presStyleIdx="1" presStyleCnt="4"/>
      <dgm:spPr>
        <a:xfrm>
          <a:off x="3955724" y="163299"/>
          <a:ext cx="3596112" cy="2876890"/>
        </a:xfrm>
        <a:prstGeom prst="rect">
          <a:avLst/>
        </a:prstGeom>
        <a:blipFill rotWithShape="1">
          <a:blip xmlns:r="http://schemas.openxmlformats.org/officeDocument/2006/relationships" r:embed="rId2"/>
          <a:stretch>
            <a:fillRect/>
          </a:stretch>
        </a:blipFill>
        <a:ln w="28575" cap="flat" cmpd="sng" algn="ctr">
          <a:solidFill>
            <a:srgbClr val="92D050"/>
          </a:solidFill>
          <a:prstDash val="solid"/>
          <a:miter lim="800000"/>
        </a:ln>
        <a:effectLst/>
      </dgm:spPr>
    </dgm:pt>
    <dgm:pt modelId="{A4EA27DA-BB94-4597-9E95-2BF7B0AFAB88}" type="pres">
      <dgm:prSet presAssocID="{A4CA11EF-539F-4058-A3E6-555F32EA6E32}" presName="wedgeRectCallout1" presStyleLbl="node1" presStyleIdx="1" presStyleCnt="4">
        <dgm:presLayoutVars>
          <dgm:bulletEnabled val="1"/>
        </dgm:presLayoutVars>
      </dgm:prSet>
      <dgm:spPr/>
    </dgm:pt>
    <dgm:pt modelId="{410A140F-3618-4E83-8578-9899A89EABAC}" type="pres">
      <dgm:prSet presAssocID="{DDC8A119-129D-4F3B-9669-0ED0BD0BE697}" presName="sibTrans" presStyleCnt="0"/>
      <dgm:spPr/>
    </dgm:pt>
    <dgm:pt modelId="{CA5A813F-F971-43AA-A426-342D13EA48A3}" type="pres">
      <dgm:prSet presAssocID="{3818C040-8675-43E5-878D-5009690E1E6F}" presName="composite" presStyleCnt="0"/>
      <dgm:spPr/>
    </dgm:pt>
    <dgm:pt modelId="{E089F726-766D-4567-BFE3-2420D7C33851}" type="pres">
      <dgm:prSet presAssocID="{3818C040-8675-43E5-878D-5009690E1E6F}" presName="rect1" presStyleLbl="bgImgPlace1" presStyleIdx="2" presStyleCnt="4"/>
      <dgm:spPr>
        <a:xfrm>
          <a:off x="7911448" y="163299"/>
          <a:ext cx="3596112" cy="2876890"/>
        </a:xfrm>
        <a:prstGeom prst="rect">
          <a:avLst/>
        </a:prstGeom>
        <a:blipFill rotWithShape="1">
          <a:blip xmlns:r="http://schemas.openxmlformats.org/officeDocument/2006/relationships" r:embed="rId3"/>
          <a:stretch>
            <a:fillRect/>
          </a:stretch>
        </a:blipFill>
        <a:ln w="28575" cap="flat" cmpd="sng" algn="ctr">
          <a:solidFill>
            <a:srgbClr val="92D050"/>
          </a:solidFill>
          <a:prstDash val="solid"/>
          <a:miter lim="800000"/>
        </a:ln>
        <a:effectLst/>
      </dgm:spPr>
    </dgm:pt>
    <dgm:pt modelId="{BA8FCFF7-D35D-4559-B6EB-109262B5ADB2}" type="pres">
      <dgm:prSet presAssocID="{3818C040-8675-43E5-878D-5009690E1E6F}" presName="wedgeRectCallout1" presStyleLbl="node1" presStyleIdx="2" presStyleCnt="4">
        <dgm:presLayoutVars>
          <dgm:bulletEnabled val="1"/>
        </dgm:presLayoutVars>
      </dgm:prSet>
      <dgm:spPr/>
    </dgm:pt>
    <dgm:pt modelId="{1A9AC396-B028-478A-95D7-7200C0494BA7}" type="pres">
      <dgm:prSet presAssocID="{F2E5398B-4D95-43E9-A25A-3D4C9F0AAC49}" presName="sibTrans" presStyleCnt="0"/>
      <dgm:spPr/>
    </dgm:pt>
    <dgm:pt modelId="{95EB43A7-05EB-4BC8-B0A1-8CF750A876E2}" type="pres">
      <dgm:prSet presAssocID="{988ACC8A-8E95-4357-9517-423D25185D26}" presName="composite" presStyleCnt="0"/>
      <dgm:spPr/>
    </dgm:pt>
    <dgm:pt modelId="{EB638A2E-8E0D-4321-948F-0BCC23F3B849}" type="pres">
      <dgm:prSet presAssocID="{988ACC8A-8E95-4357-9517-423D25185D26}" presName="rect1" presStyleLbl="bgImgPlace1" presStyleIdx="3" presStyleCnt="4" custLinFactNeighborY="3827"/>
      <dgm:spPr>
        <a:blipFill rotWithShape="1">
          <a:blip xmlns:r="http://schemas.openxmlformats.org/officeDocument/2006/relationships" r:embed="rId4"/>
          <a:stretch>
            <a:fillRect/>
          </a:stretch>
        </a:blipFill>
        <a:ln>
          <a:solidFill>
            <a:srgbClr val="92D050"/>
          </a:solidFill>
        </a:ln>
      </dgm:spPr>
    </dgm:pt>
    <dgm:pt modelId="{7B13E39B-003D-4994-9823-526E7E6EDFFB}" type="pres">
      <dgm:prSet presAssocID="{988ACC8A-8E95-4357-9517-423D25185D26}" presName="wedgeRectCallout1" presStyleLbl="node1" presStyleIdx="3" presStyleCnt="4" custScaleY="150907" custLinFactNeighborX="-573" custLinFactNeighborY="27336">
        <dgm:presLayoutVars>
          <dgm:bulletEnabled val="1"/>
        </dgm:presLayoutVars>
      </dgm:prSet>
      <dgm:spPr>
        <a:prstGeom prst="wedgeRectCallout">
          <a:avLst>
            <a:gd name="adj1" fmla="val 20250"/>
            <a:gd name="adj2" fmla="val -60700"/>
          </a:avLst>
        </a:prstGeom>
      </dgm:spPr>
    </dgm:pt>
  </dgm:ptLst>
  <dgm:cxnLst>
    <dgm:cxn modelId="{431AFB5F-76B6-4D51-B237-6684B02FF366}" type="presOf" srcId="{3818C040-8675-43E5-878D-5009690E1E6F}" destId="{BA8FCFF7-D35D-4559-B6EB-109262B5ADB2}" srcOrd="0" destOrd="0" presId="urn:microsoft.com/office/officeart/2008/layout/BendingPictureCaptionList"/>
    <dgm:cxn modelId="{2FC45A59-123F-449D-8478-049A09825B80}" srcId="{9B4A74FB-99E9-4E17-8D6D-E991D710D05F}" destId="{988ACC8A-8E95-4357-9517-423D25185D26}" srcOrd="3" destOrd="0" parTransId="{188A60CB-A0E7-448A-9FED-4AFC06172A26}" sibTransId="{38C24EC6-7A57-493A-AFF8-45F82CE91E61}"/>
    <dgm:cxn modelId="{42843493-AE8C-427A-9185-01C6FA100E41}" type="presOf" srcId="{988ACC8A-8E95-4357-9517-423D25185D26}" destId="{7B13E39B-003D-4994-9823-526E7E6EDFFB}" srcOrd="0" destOrd="0" presId="urn:microsoft.com/office/officeart/2008/layout/BendingPictureCaptionList"/>
    <dgm:cxn modelId="{328BB193-D068-42E1-AD8B-73983CEA974E}" srcId="{9B4A74FB-99E9-4E17-8D6D-E991D710D05F}" destId="{3818C040-8675-43E5-878D-5009690E1E6F}" srcOrd="2" destOrd="0" parTransId="{757384F0-A339-4A0B-B0F2-04311F367AF8}" sibTransId="{F2E5398B-4D95-43E9-A25A-3D4C9F0AAC49}"/>
    <dgm:cxn modelId="{D61240A0-09B2-4243-82FF-C4C220D339C4}" type="presOf" srcId="{9B4A74FB-99E9-4E17-8D6D-E991D710D05F}" destId="{41D59482-C81F-4719-AD7B-F97ECE596464}" srcOrd="0" destOrd="0" presId="urn:microsoft.com/office/officeart/2008/layout/BendingPictureCaptionList"/>
    <dgm:cxn modelId="{2BC8CCB8-C36F-4A4A-B741-A5536F091AF0}" srcId="{9B4A74FB-99E9-4E17-8D6D-E991D710D05F}" destId="{67AE30A6-88FE-4848-BDAD-C9A0C02A2ADD}" srcOrd="0" destOrd="0" parTransId="{710C286E-34FC-4C52-9494-0CF5F829D8A0}" sibTransId="{24DD6A7C-3FA0-476C-A05B-549E6100B17D}"/>
    <dgm:cxn modelId="{3B4517D5-DBC6-4D71-93E3-FA83E419EB70}" srcId="{9B4A74FB-99E9-4E17-8D6D-E991D710D05F}" destId="{A4CA11EF-539F-4058-A3E6-555F32EA6E32}" srcOrd="1" destOrd="0" parTransId="{3ABAAA61-05CB-4263-A35B-9C027F6A25D6}" sibTransId="{DDC8A119-129D-4F3B-9669-0ED0BD0BE697}"/>
    <dgm:cxn modelId="{BE1CEED6-C0D4-4684-BF42-F3ED1BD40B15}" type="presOf" srcId="{67AE30A6-88FE-4848-BDAD-C9A0C02A2ADD}" destId="{EC23C525-1FA0-4082-9155-0C688D6A1C18}" srcOrd="0" destOrd="0" presId="urn:microsoft.com/office/officeart/2008/layout/BendingPictureCaptionList"/>
    <dgm:cxn modelId="{30D5E4F8-5CA9-4BA9-8371-6CD603B6451A}" type="presOf" srcId="{A4CA11EF-539F-4058-A3E6-555F32EA6E32}" destId="{A4EA27DA-BB94-4597-9E95-2BF7B0AFAB88}" srcOrd="0" destOrd="0" presId="urn:microsoft.com/office/officeart/2008/layout/BendingPictureCaptionList"/>
    <dgm:cxn modelId="{81B7440E-8271-4016-9686-1D928631D3DC}" type="presParOf" srcId="{41D59482-C81F-4719-AD7B-F97ECE596464}" destId="{9CBE2B59-4117-462B-BDB3-28B018193793}" srcOrd="0" destOrd="0" presId="urn:microsoft.com/office/officeart/2008/layout/BendingPictureCaptionList"/>
    <dgm:cxn modelId="{9003AD99-3B93-4CF6-9DE0-1113E5CDB745}" type="presParOf" srcId="{9CBE2B59-4117-462B-BDB3-28B018193793}" destId="{0520F1D7-7B73-4CD4-846D-84287B2A5E8B}" srcOrd="0" destOrd="0" presId="urn:microsoft.com/office/officeart/2008/layout/BendingPictureCaptionList"/>
    <dgm:cxn modelId="{F8D5AC3A-5936-4418-AB67-CCB5A8C9A14D}" type="presParOf" srcId="{9CBE2B59-4117-462B-BDB3-28B018193793}" destId="{EC23C525-1FA0-4082-9155-0C688D6A1C18}" srcOrd="1" destOrd="0" presId="urn:microsoft.com/office/officeart/2008/layout/BendingPictureCaptionList"/>
    <dgm:cxn modelId="{18A3AB0D-3B52-427B-93D6-BF0ED0DC1053}" type="presParOf" srcId="{41D59482-C81F-4719-AD7B-F97ECE596464}" destId="{5BA9FA36-B578-41CF-8E18-B24EB053A5AD}" srcOrd="1" destOrd="0" presId="urn:microsoft.com/office/officeart/2008/layout/BendingPictureCaptionList"/>
    <dgm:cxn modelId="{546E2A68-BD26-4503-8E8B-B0E0063C1843}" type="presParOf" srcId="{41D59482-C81F-4719-AD7B-F97ECE596464}" destId="{6D62AD5A-E803-41DB-B171-EBEC1D09F939}" srcOrd="2" destOrd="0" presId="urn:microsoft.com/office/officeart/2008/layout/BendingPictureCaptionList"/>
    <dgm:cxn modelId="{3E4A1D67-53CD-48F4-94D0-1319808F5521}" type="presParOf" srcId="{6D62AD5A-E803-41DB-B171-EBEC1D09F939}" destId="{5D97B431-FBDA-40C9-BCD4-57980D1F42BA}" srcOrd="0" destOrd="0" presId="urn:microsoft.com/office/officeart/2008/layout/BendingPictureCaptionList"/>
    <dgm:cxn modelId="{0962ED80-E7C8-429A-8690-F6D2121C2A5C}" type="presParOf" srcId="{6D62AD5A-E803-41DB-B171-EBEC1D09F939}" destId="{A4EA27DA-BB94-4597-9E95-2BF7B0AFAB88}" srcOrd="1" destOrd="0" presId="urn:microsoft.com/office/officeart/2008/layout/BendingPictureCaptionList"/>
    <dgm:cxn modelId="{8B9EB1AA-9A61-4312-87BA-52357CAF79BE}" type="presParOf" srcId="{41D59482-C81F-4719-AD7B-F97ECE596464}" destId="{410A140F-3618-4E83-8578-9899A89EABAC}" srcOrd="3" destOrd="0" presId="urn:microsoft.com/office/officeart/2008/layout/BendingPictureCaptionList"/>
    <dgm:cxn modelId="{42C11CFD-60C8-4FCA-9E19-39181290470B}" type="presParOf" srcId="{41D59482-C81F-4719-AD7B-F97ECE596464}" destId="{CA5A813F-F971-43AA-A426-342D13EA48A3}" srcOrd="4" destOrd="0" presId="urn:microsoft.com/office/officeart/2008/layout/BendingPictureCaptionList"/>
    <dgm:cxn modelId="{52A4B609-CF82-47AE-A067-FC20961556EA}" type="presParOf" srcId="{CA5A813F-F971-43AA-A426-342D13EA48A3}" destId="{E089F726-766D-4567-BFE3-2420D7C33851}" srcOrd="0" destOrd="0" presId="urn:microsoft.com/office/officeart/2008/layout/BendingPictureCaptionList"/>
    <dgm:cxn modelId="{959F1AC2-01A4-4DA2-B9C3-CAD89DD94E31}" type="presParOf" srcId="{CA5A813F-F971-43AA-A426-342D13EA48A3}" destId="{BA8FCFF7-D35D-4559-B6EB-109262B5ADB2}" srcOrd="1" destOrd="0" presId="urn:microsoft.com/office/officeart/2008/layout/BendingPictureCaptionList"/>
    <dgm:cxn modelId="{9A6F6645-582D-4AB4-B9A3-B7D7E3593E13}" type="presParOf" srcId="{41D59482-C81F-4719-AD7B-F97ECE596464}" destId="{1A9AC396-B028-478A-95D7-7200C0494BA7}" srcOrd="5" destOrd="0" presId="urn:microsoft.com/office/officeart/2008/layout/BendingPictureCaptionList"/>
    <dgm:cxn modelId="{63E010A3-5AD1-485B-8946-DB4501425FC2}" type="presParOf" srcId="{41D59482-C81F-4719-AD7B-F97ECE596464}" destId="{95EB43A7-05EB-4BC8-B0A1-8CF750A876E2}" srcOrd="6" destOrd="0" presId="urn:microsoft.com/office/officeart/2008/layout/BendingPictureCaptionList"/>
    <dgm:cxn modelId="{A7238E7C-3E6E-47F2-A4E5-2020AEA2ADA5}" type="presParOf" srcId="{95EB43A7-05EB-4BC8-B0A1-8CF750A876E2}" destId="{EB638A2E-8E0D-4321-948F-0BCC23F3B849}" srcOrd="0" destOrd="0" presId="urn:microsoft.com/office/officeart/2008/layout/BendingPictureCaptionList"/>
    <dgm:cxn modelId="{FD1CB6A7-7262-4E8D-8C13-DB7932AD4795}" type="presParOf" srcId="{95EB43A7-05EB-4BC8-B0A1-8CF750A876E2}" destId="{7B13E39B-003D-4994-9823-526E7E6EDFFB}"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D8FDDD11-E3F5-44EA-85EB-C415D042F0C0}" type="presOf" srcId="{9834D700-00E1-4077-896B-2939964850CE}" destId="{9B2CE7AB-EC8D-4EAC-BFA0-01A432F240A0}" srcOrd="0" destOrd="0" presId="urn:microsoft.com/office/officeart/2005/8/layout/hChevron3"/>
    <dgm:cxn modelId="{77E9611A-8B83-48FA-BBC6-BAF34A874753}" type="presOf" srcId="{FEDB4B7B-80DE-4FBB-93E4-642F134D2E13}" destId="{0CC5E239-9050-435E-9EBD-43688F710990}" srcOrd="0" destOrd="0" presId="urn:microsoft.com/office/officeart/2005/8/layout/hChevron3"/>
    <dgm:cxn modelId="{BC45DC1E-436F-420F-8773-E9B6EA1F622E}" type="presOf" srcId="{C749611B-FCD3-4309-9F31-7928D1CACE88}" destId="{4D8A7145-FED5-4377-A5BE-D786A666FFA0}" srcOrd="0" destOrd="0" presId="urn:microsoft.com/office/officeart/2005/8/layout/hChevron3"/>
    <dgm:cxn modelId="{64540930-39BC-4F9E-AC30-9C63A80AF8F0}" type="presOf" srcId="{132D5ADD-BB1F-43C0-A3F5-B7B640757CCF}" destId="{28CD594B-FA40-4525-9641-A780EF1EC23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8B674A61-3FC6-4EA7-A4D3-36CDD4D1D990}" type="presOf" srcId="{405439A7-DC92-4D38-B706-75495A4022E4}" destId="{70CF6AAA-E5AB-4057-A16B-2CDC4374D01E}"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74D6134C-499F-490E-B9F9-86B516A3B414}" type="presOf" srcId="{BED1F165-CE79-4FBB-9872-004FBF33F5A0}" destId="{27030DA5-925A-49D2-AF8B-45774E2D219E}" srcOrd="0" destOrd="0" presId="urn:microsoft.com/office/officeart/2005/8/layout/hChevron3"/>
    <dgm:cxn modelId="{A54E556D-B89A-4F00-BED3-D8B9AAA0F23E}" type="presOf" srcId="{EB938C01-272C-4D60-9BDD-873A4091D0A0}" destId="{A729BA06-8096-4361-BC93-A794B3879B1B}" srcOrd="0" destOrd="0" presId="urn:microsoft.com/office/officeart/2005/8/layout/hChevron3"/>
    <dgm:cxn modelId="{68B1755A-F8B3-4B5B-9CD9-ACB63136CB7E}" type="presOf" srcId="{546C2B94-263A-48E9-B194-3FF17B739C3C}" destId="{4D1A0C45-8FA2-4F1B-ABB4-4E74A9898ED3}" srcOrd="0" destOrd="0" presId="urn:microsoft.com/office/officeart/2005/8/layout/hChevron3"/>
    <dgm:cxn modelId="{53EBE285-E8C1-4EA2-99D0-CCD5929F4A85}" type="presOf" srcId="{CE519487-6186-4B5D-A67C-15A10DE19D68}" destId="{658AE9DA-F38F-4815-8F39-F41728202C33}"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9B3FB5DA-4821-46D2-B20B-E715DC290561}" srcId="{405439A7-DC92-4D38-B706-75495A4022E4}" destId="{C749611B-FCD3-4309-9F31-7928D1CACE88}" srcOrd="8" destOrd="0" parTransId="{5BBEEAAA-B500-4018-8279-D33599B68325}" sibTransId="{CBC5E43E-66A6-4823-BAA8-205F0C121040}"/>
    <dgm:cxn modelId="{333837EB-EB16-4EE2-A5D3-75DD6E63FB99}" type="presOf" srcId="{E60D106A-7A17-42A5-A67C-31E569A43234}" destId="{0CA63A17-F8DD-4CEB-9D19-6E50FF96FD99}"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F4149EB9-0E5F-4637-8DC6-97D7E6ECA47D}" type="presParOf" srcId="{70CF6AAA-E5AB-4057-A16B-2CDC4374D01E}" destId="{0CA63A17-F8DD-4CEB-9D19-6E50FF96FD99}" srcOrd="0" destOrd="0" presId="urn:microsoft.com/office/officeart/2005/8/layout/hChevron3"/>
    <dgm:cxn modelId="{37D77EB3-E9DF-403E-93EE-13BD9BD414FD}" type="presParOf" srcId="{70CF6AAA-E5AB-4057-A16B-2CDC4374D01E}" destId="{C66FB393-CBFF-4C21-B6D2-7F426147D2D2}" srcOrd="1" destOrd="0" presId="urn:microsoft.com/office/officeart/2005/8/layout/hChevron3"/>
    <dgm:cxn modelId="{9EC60C03-0D70-4E56-BFDE-336F579F4E56}" type="presParOf" srcId="{70CF6AAA-E5AB-4057-A16B-2CDC4374D01E}" destId="{0CC5E239-9050-435E-9EBD-43688F710990}" srcOrd="2" destOrd="0" presId="urn:microsoft.com/office/officeart/2005/8/layout/hChevron3"/>
    <dgm:cxn modelId="{F4E75387-5F45-45DA-807C-65105202E969}" type="presParOf" srcId="{70CF6AAA-E5AB-4057-A16B-2CDC4374D01E}" destId="{8028AA4C-4CB3-49C6-A4D4-5FDC2AA58B49}" srcOrd="3" destOrd="0" presId="urn:microsoft.com/office/officeart/2005/8/layout/hChevron3"/>
    <dgm:cxn modelId="{77E00105-3544-41D3-B69D-2F0053A74656}" type="presParOf" srcId="{70CF6AAA-E5AB-4057-A16B-2CDC4374D01E}" destId="{658AE9DA-F38F-4815-8F39-F41728202C33}" srcOrd="4" destOrd="0" presId="urn:microsoft.com/office/officeart/2005/8/layout/hChevron3"/>
    <dgm:cxn modelId="{FD01981F-7AB0-4477-B550-6C6A97118E42}" type="presParOf" srcId="{70CF6AAA-E5AB-4057-A16B-2CDC4374D01E}" destId="{7DC66797-B772-4B98-AA56-8E409D8DCB39}" srcOrd="5" destOrd="0" presId="urn:microsoft.com/office/officeart/2005/8/layout/hChevron3"/>
    <dgm:cxn modelId="{BA8B7B5F-5AAE-4044-BE37-D2538654134A}" type="presParOf" srcId="{70CF6AAA-E5AB-4057-A16B-2CDC4374D01E}" destId="{9B2CE7AB-EC8D-4EAC-BFA0-01A432F240A0}" srcOrd="6" destOrd="0" presId="urn:microsoft.com/office/officeart/2005/8/layout/hChevron3"/>
    <dgm:cxn modelId="{CE5241F2-DA1D-4AEA-8F75-EDD855E22ADE}" type="presParOf" srcId="{70CF6AAA-E5AB-4057-A16B-2CDC4374D01E}" destId="{E28B1C9E-1491-4C76-96F7-C7687D32445C}" srcOrd="7" destOrd="0" presId="urn:microsoft.com/office/officeart/2005/8/layout/hChevron3"/>
    <dgm:cxn modelId="{D077BFB0-F183-4BEB-86F8-10D4EF634A4D}" type="presParOf" srcId="{70CF6AAA-E5AB-4057-A16B-2CDC4374D01E}" destId="{28CD594B-FA40-4525-9641-A780EF1EC230}" srcOrd="8" destOrd="0" presId="urn:microsoft.com/office/officeart/2005/8/layout/hChevron3"/>
    <dgm:cxn modelId="{5E85E4E9-7D60-4ACF-8045-1F3B68512210}" type="presParOf" srcId="{70CF6AAA-E5AB-4057-A16B-2CDC4374D01E}" destId="{AD40416A-6743-43C4-9251-81F11447D961}" srcOrd="9" destOrd="0" presId="urn:microsoft.com/office/officeart/2005/8/layout/hChevron3"/>
    <dgm:cxn modelId="{46231181-2714-494A-AA48-AFBD1FCDA6A7}" type="presParOf" srcId="{70CF6AAA-E5AB-4057-A16B-2CDC4374D01E}" destId="{27030DA5-925A-49D2-AF8B-45774E2D219E}" srcOrd="10" destOrd="0" presId="urn:microsoft.com/office/officeart/2005/8/layout/hChevron3"/>
    <dgm:cxn modelId="{64D12731-D49D-4160-BEC5-C2C2A524CFC5}" type="presParOf" srcId="{70CF6AAA-E5AB-4057-A16B-2CDC4374D01E}" destId="{5880C819-FAAF-447C-B336-4D30671A2E59}" srcOrd="11" destOrd="0" presId="urn:microsoft.com/office/officeart/2005/8/layout/hChevron3"/>
    <dgm:cxn modelId="{807B469E-A5DC-4D0A-80B0-42D778905CCF}" type="presParOf" srcId="{70CF6AAA-E5AB-4057-A16B-2CDC4374D01E}" destId="{4D1A0C45-8FA2-4F1B-ABB4-4E74A9898ED3}" srcOrd="12" destOrd="0" presId="urn:microsoft.com/office/officeart/2005/8/layout/hChevron3"/>
    <dgm:cxn modelId="{D6585B71-612F-45E3-8FDE-AE65B2AA3F92}" type="presParOf" srcId="{70CF6AAA-E5AB-4057-A16B-2CDC4374D01E}" destId="{F993E1F7-6297-46A4-9212-F2BF54656E1F}" srcOrd="13" destOrd="0" presId="urn:microsoft.com/office/officeart/2005/8/layout/hChevron3"/>
    <dgm:cxn modelId="{E2374291-7289-4E8B-9A1D-E185D8CDEDF2}" type="presParOf" srcId="{70CF6AAA-E5AB-4057-A16B-2CDC4374D01E}" destId="{A729BA06-8096-4361-BC93-A794B3879B1B}" srcOrd="14" destOrd="0" presId="urn:microsoft.com/office/officeart/2005/8/layout/hChevron3"/>
    <dgm:cxn modelId="{17564C46-4B00-4B48-9C39-761916EDCB4C}" type="presParOf" srcId="{70CF6AAA-E5AB-4057-A16B-2CDC4374D01E}" destId="{0DBE85D7-126A-4498-9BFB-13F2868593DF}" srcOrd="15" destOrd="0" presId="urn:microsoft.com/office/officeart/2005/8/layout/hChevron3"/>
    <dgm:cxn modelId="{78ACD3CB-6C11-472D-A9F6-BCD95A6CCF45}"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4A04629-665E-42A8-8BE2-EDA203FF4EB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E034C460-73A2-4944-8DF2-6D888239EBF0}">
      <dgm:prSet phldrT="[Texto]" custT="1"/>
      <dgm:spPr/>
      <dgm:t>
        <a:bodyPr/>
        <a:lstStyle/>
        <a:p>
          <a:r>
            <a:rPr lang="es-EC" sz="1600" dirty="0">
              <a:latin typeface="Times New Roman" panose="02020603050405020304" pitchFamily="18" charset="0"/>
              <a:cs typeface="Times New Roman" panose="02020603050405020304" pitchFamily="18" charset="0"/>
            </a:rPr>
            <a:t>Diseño de vigas de acero</a:t>
          </a:r>
        </a:p>
      </dgm:t>
    </dgm:pt>
    <dgm:pt modelId="{8459194E-037B-49D4-86E9-912DB06F35F5}" type="parTrans" cxnId="{A00DCB35-CB1F-4CC2-834A-697F080E6828}">
      <dgm:prSet/>
      <dgm:spPr/>
      <dgm:t>
        <a:bodyPr/>
        <a:lstStyle/>
        <a:p>
          <a:endParaRPr lang="es-EC" sz="1600">
            <a:latin typeface="Times New Roman" panose="02020603050405020304" pitchFamily="18" charset="0"/>
            <a:cs typeface="Times New Roman" panose="02020603050405020304" pitchFamily="18" charset="0"/>
          </a:endParaRPr>
        </a:p>
      </dgm:t>
    </dgm:pt>
    <dgm:pt modelId="{6776D119-ADD0-4B7B-A1CE-D1809712CA0B}" type="sibTrans" cxnId="{A00DCB35-CB1F-4CC2-834A-697F080E6828}">
      <dgm:prSet/>
      <dgm:spPr/>
      <dgm:t>
        <a:bodyPr/>
        <a:lstStyle/>
        <a:p>
          <a:endParaRPr lang="es-EC" sz="1600">
            <a:latin typeface="Times New Roman" panose="02020603050405020304" pitchFamily="18" charset="0"/>
            <a:cs typeface="Times New Roman" panose="02020603050405020304" pitchFamily="18" charset="0"/>
          </a:endParaRPr>
        </a:p>
      </dgm:t>
    </dgm:pt>
    <dgm:pt modelId="{874B12A8-63E5-4336-A144-074439ECA229}">
      <dgm:prSet phldrT="[Texto]" custT="1"/>
      <dgm:spPr/>
      <dgm:t>
        <a:bodyPr/>
        <a:lstStyle/>
        <a:p>
          <a:r>
            <a:rPr lang="es-EC" sz="1600" dirty="0">
              <a:latin typeface="Times New Roman" panose="02020603050405020304" pitchFamily="18" charset="0"/>
              <a:cs typeface="Times New Roman" panose="02020603050405020304" pitchFamily="18" charset="0"/>
            </a:rPr>
            <a:t>Pandeo lateral torsional en vigas (Arriostramiento lateral)</a:t>
          </a:r>
        </a:p>
      </dgm:t>
    </dgm:pt>
    <dgm:pt modelId="{61127094-6AF2-4129-8AB9-3BB9AA5E50E2}" type="parTrans" cxnId="{4810E663-1BA4-4313-9188-18A13EFA1900}">
      <dgm:prSet/>
      <dgm:spPr/>
      <dgm:t>
        <a:bodyPr/>
        <a:lstStyle/>
        <a:p>
          <a:endParaRPr lang="es-EC" sz="1600">
            <a:latin typeface="Times New Roman" panose="02020603050405020304" pitchFamily="18" charset="0"/>
            <a:cs typeface="Times New Roman" panose="02020603050405020304" pitchFamily="18" charset="0"/>
          </a:endParaRPr>
        </a:p>
      </dgm:t>
    </dgm:pt>
    <dgm:pt modelId="{5A9354F1-1B33-4F1D-94F5-56F68A9A2A4F}" type="sibTrans" cxnId="{4810E663-1BA4-4313-9188-18A13EFA1900}">
      <dgm:prSet/>
      <dgm:spPr/>
      <dgm:t>
        <a:bodyPr/>
        <a:lstStyle/>
        <a:p>
          <a:endParaRPr lang="es-EC" sz="1600">
            <a:latin typeface="Times New Roman" panose="02020603050405020304" pitchFamily="18" charset="0"/>
            <a:cs typeface="Times New Roman" panose="02020603050405020304" pitchFamily="18" charset="0"/>
          </a:endParaRPr>
        </a:p>
      </dgm:t>
    </dgm:pt>
    <dgm:pt modelId="{751FAE9E-6E80-4510-AFDE-C4D49C379DF3}">
      <dgm:prSet phldrT="[Texto]" custT="1"/>
      <dgm:spPr/>
      <dgm:t>
        <a:bodyPr/>
        <a:lstStyle/>
        <a:p>
          <a:r>
            <a:rPr lang="es-EC" sz="1600" dirty="0">
              <a:latin typeface="Times New Roman" panose="02020603050405020304" pitchFamily="18" charset="0"/>
              <a:cs typeface="Times New Roman" panose="02020603050405020304" pitchFamily="18" charset="0"/>
            </a:rPr>
            <a:t>Pandeo local del perfil de vigas</a:t>
          </a:r>
        </a:p>
      </dgm:t>
    </dgm:pt>
    <dgm:pt modelId="{BDF40BC5-8DEA-4D9B-B035-BBAD410DC686}" type="parTrans" cxnId="{0CC66C35-EC80-4011-9466-38A9D0AB6560}">
      <dgm:prSet/>
      <dgm:spPr/>
      <dgm:t>
        <a:bodyPr/>
        <a:lstStyle/>
        <a:p>
          <a:endParaRPr lang="es-EC" sz="1600">
            <a:latin typeface="Times New Roman" panose="02020603050405020304" pitchFamily="18" charset="0"/>
            <a:cs typeface="Times New Roman" panose="02020603050405020304" pitchFamily="18" charset="0"/>
          </a:endParaRPr>
        </a:p>
      </dgm:t>
    </dgm:pt>
    <dgm:pt modelId="{5BBD050E-ABDB-4645-8521-7861368E39B9}" type="sibTrans" cxnId="{0CC66C35-EC80-4011-9466-38A9D0AB6560}">
      <dgm:prSet/>
      <dgm:spPr/>
      <dgm:t>
        <a:bodyPr/>
        <a:lstStyle/>
        <a:p>
          <a:endParaRPr lang="es-EC" sz="1600">
            <a:latin typeface="Times New Roman" panose="02020603050405020304" pitchFamily="18" charset="0"/>
            <a:cs typeface="Times New Roman" panose="02020603050405020304" pitchFamily="18" charset="0"/>
          </a:endParaRPr>
        </a:p>
      </dgm:t>
    </dgm:pt>
    <dgm:pt modelId="{480B367E-6217-4CA0-AA81-F01B7F3DF514}">
      <dgm:prSet phldrT="[Texto]" custT="1"/>
      <dgm:spPr/>
      <dgm:t>
        <a:bodyPr/>
        <a:lstStyle/>
        <a:p>
          <a:r>
            <a:rPr lang="es-EC" sz="1600" dirty="0">
              <a:latin typeface="Times New Roman" panose="02020603050405020304" pitchFamily="18" charset="0"/>
              <a:cs typeface="Times New Roman" panose="02020603050405020304" pitchFamily="18" charset="0"/>
            </a:rPr>
            <a:t>Diseño de columnas metálicas</a:t>
          </a:r>
        </a:p>
      </dgm:t>
    </dgm:pt>
    <dgm:pt modelId="{99AB427F-1E82-4831-A039-BFEF8157E303}" type="parTrans" cxnId="{DDADB7FF-4F8A-4EA0-8933-56A9F1103ACF}">
      <dgm:prSet/>
      <dgm:spPr/>
      <dgm:t>
        <a:bodyPr/>
        <a:lstStyle/>
        <a:p>
          <a:endParaRPr lang="es-EC" sz="1600">
            <a:latin typeface="Times New Roman" panose="02020603050405020304" pitchFamily="18" charset="0"/>
            <a:cs typeface="Times New Roman" panose="02020603050405020304" pitchFamily="18" charset="0"/>
          </a:endParaRPr>
        </a:p>
      </dgm:t>
    </dgm:pt>
    <dgm:pt modelId="{D42696E4-D0AD-4677-9EDD-2C1878CB6171}" type="sibTrans" cxnId="{DDADB7FF-4F8A-4EA0-8933-56A9F1103ACF}">
      <dgm:prSet/>
      <dgm:spPr/>
      <dgm:t>
        <a:bodyPr/>
        <a:lstStyle/>
        <a:p>
          <a:endParaRPr lang="es-EC" sz="1600">
            <a:latin typeface="Times New Roman" panose="02020603050405020304" pitchFamily="18" charset="0"/>
            <a:cs typeface="Times New Roman" panose="02020603050405020304" pitchFamily="18" charset="0"/>
          </a:endParaRPr>
        </a:p>
      </dgm:t>
    </dgm:pt>
    <dgm:pt modelId="{FCB06B16-312E-41B8-A78C-E252969B4292}">
      <dgm:prSet phldrT="[Texto]" custT="1"/>
      <dgm:spPr/>
      <dgm:t>
        <a:bodyPr/>
        <a:lstStyle/>
        <a:p>
          <a:r>
            <a:rPr lang="es-ES" sz="1600" dirty="0">
              <a:latin typeface="Times New Roman" panose="02020603050405020304" pitchFamily="18" charset="0"/>
              <a:cs typeface="Times New Roman" panose="02020603050405020304" pitchFamily="18" charset="0"/>
            </a:rPr>
            <a:t>Pandeo local del perfil</a:t>
          </a:r>
          <a:endParaRPr lang="es-EC" sz="1600" dirty="0">
            <a:latin typeface="Times New Roman" panose="02020603050405020304" pitchFamily="18" charset="0"/>
            <a:cs typeface="Times New Roman" panose="02020603050405020304" pitchFamily="18" charset="0"/>
          </a:endParaRPr>
        </a:p>
      </dgm:t>
    </dgm:pt>
    <dgm:pt modelId="{6FA1CABB-15B7-45EA-B308-3A4029F1B10E}" type="parTrans" cxnId="{0480846A-F8D4-4235-96E5-99931380EE48}">
      <dgm:prSet/>
      <dgm:spPr/>
      <dgm:t>
        <a:bodyPr/>
        <a:lstStyle/>
        <a:p>
          <a:endParaRPr lang="es-EC" sz="1600">
            <a:latin typeface="Times New Roman" panose="02020603050405020304" pitchFamily="18" charset="0"/>
            <a:cs typeface="Times New Roman" panose="02020603050405020304" pitchFamily="18" charset="0"/>
          </a:endParaRPr>
        </a:p>
      </dgm:t>
    </dgm:pt>
    <dgm:pt modelId="{A1E8B8B4-FF14-42FE-9E85-7A2D9B347C15}" type="sibTrans" cxnId="{0480846A-F8D4-4235-96E5-99931380EE48}">
      <dgm:prSet/>
      <dgm:spPr/>
      <dgm:t>
        <a:bodyPr/>
        <a:lstStyle/>
        <a:p>
          <a:endParaRPr lang="es-EC" sz="1600">
            <a:latin typeface="Times New Roman" panose="02020603050405020304" pitchFamily="18" charset="0"/>
            <a:cs typeface="Times New Roman" panose="02020603050405020304" pitchFamily="18" charset="0"/>
          </a:endParaRPr>
        </a:p>
      </dgm:t>
    </dgm:pt>
    <dgm:pt modelId="{6CD88261-753F-4C17-B04D-EF5F4B8E49D3}">
      <dgm:prSet phldrT="[Texto]" custT="1"/>
      <dgm:spPr/>
      <dgm:t>
        <a:bodyPr/>
        <a:lstStyle/>
        <a:p>
          <a:r>
            <a:rPr lang="es-ES" sz="1600" dirty="0">
              <a:latin typeface="Times New Roman" panose="02020603050405020304" pitchFamily="18" charset="0"/>
              <a:cs typeface="Times New Roman" panose="02020603050405020304" pitchFamily="18" charset="0"/>
            </a:rPr>
            <a:t>Diseño a compresión</a:t>
          </a:r>
          <a:endParaRPr lang="es-EC" sz="1600" dirty="0">
            <a:latin typeface="Times New Roman" panose="02020603050405020304" pitchFamily="18" charset="0"/>
            <a:cs typeface="Times New Roman" panose="02020603050405020304" pitchFamily="18" charset="0"/>
          </a:endParaRPr>
        </a:p>
      </dgm:t>
    </dgm:pt>
    <dgm:pt modelId="{8FA0E054-EB6F-492D-9E63-B72C4B1E1574}" type="parTrans" cxnId="{BF6DEE29-C390-4BED-8102-ADF9A3E64E89}">
      <dgm:prSet/>
      <dgm:spPr/>
      <dgm:t>
        <a:bodyPr/>
        <a:lstStyle/>
        <a:p>
          <a:endParaRPr lang="es-EC" sz="1600">
            <a:latin typeface="Times New Roman" panose="02020603050405020304" pitchFamily="18" charset="0"/>
            <a:cs typeface="Times New Roman" panose="02020603050405020304" pitchFamily="18" charset="0"/>
          </a:endParaRPr>
        </a:p>
      </dgm:t>
    </dgm:pt>
    <dgm:pt modelId="{C4595E41-4C9E-402B-9E8D-D31FFF88026D}" type="sibTrans" cxnId="{BF6DEE29-C390-4BED-8102-ADF9A3E64E89}">
      <dgm:prSet/>
      <dgm:spPr/>
      <dgm:t>
        <a:bodyPr/>
        <a:lstStyle/>
        <a:p>
          <a:endParaRPr lang="es-EC" sz="1600">
            <a:latin typeface="Times New Roman" panose="02020603050405020304" pitchFamily="18" charset="0"/>
            <a:cs typeface="Times New Roman" panose="02020603050405020304" pitchFamily="18" charset="0"/>
          </a:endParaRPr>
        </a:p>
      </dgm:t>
    </dgm:pt>
    <dgm:pt modelId="{388A0D6A-30EF-46AE-BD29-168106C4CB44}">
      <dgm:prSet phldrT="[Texto]" custT="1"/>
      <dgm:spPr/>
      <dgm:t>
        <a:bodyPr/>
        <a:lstStyle/>
        <a:p>
          <a:r>
            <a:rPr lang="es-ES" sz="1600" dirty="0">
              <a:latin typeface="Times New Roman" panose="02020603050405020304" pitchFamily="18" charset="0"/>
              <a:cs typeface="Times New Roman" panose="02020603050405020304" pitchFamily="18" charset="0"/>
            </a:rPr>
            <a:t>Diseño de columnas compuestas</a:t>
          </a:r>
          <a:endParaRPr lang="es-EC" sz="1600" dirty="0">
            <a:latin typeface="Times New Roman" panose="02020603050405020304" pitchFamily="18" charset="0"/>
            <a:cs typeface="Times New Roman" panose="02020603050405020304" pitchFamily="18" charset="0"/>
          </a:endParaRPr>
        </a:p>
      </dgm:t>
    </dgm:pt>
    <dgm:pt modelId="{DC80A732-16BA-445D-B4A2-F09221BDABA3}" type="parTrans" cxnId="{ABDA8178-20A8-418F-BF3C-7E6A6C512567}">
      <dgm:prSet/>
      <dgm:spPr/>
      <dgm:t>
        <a:bodyPr/>
        <a:lstStyle/>
        <a:p>
          <a:endParaRPr lang="es-EC" sz="1600">
            <a:latin typeface="Times New Roman" panose="02020603050405020304" pitchFamily="18" charset="0"/>
            <a:cs typeface="Times New Roman" panose="02020603050405020304" pitchFamily="18" charset="0"/>
          </a:endParaRPr>
        </a:p>
      </dgm:t>
    </dgm:pt>
    <dgm:pt modelId="{DF69A2CC-8819-4486-9404-2D670B1C863E}" type="sibTrans" cxnId="{ABDA8178-20A8-418F-BF3C-7E6A6C512567}">
      <dgm:prSet/>
      <dgm:spPr/>
      <dgm:t>
        <a:bodyPr/>
        <a:lstStyle/>
        <a:p>
          <a:endParaRPr lang="es-EC" sz="1600">
            <a:latin typeface="Times New Roman" panose="02020603050405020304" pitchFamily="18" charset="0"/>
            <a:cs typeface="Times New Roman" panose="02020603050405020304" pitchFamily="18" charset="0"/>
          </a:endParaRPr>
        </a:p>
      </dgm:t>
    </dgm:pt>
    <dgm:pt modelId="{5A7485E3-D850-41FB-AEAD-C970CE1D1907}">
      <dgm:prSet phldrT="[Texto]" custT="1"/>
      <dgm:spPr/>
      <dgm:t>
        <a:bodyPr/>
        <a:lstStyle/>
        <a:p>
          <a:r>
            <a:rPr lang="es-ES" sz="1600" dirty="0">
              <a:latin typeface="Times New Roman" panose="02020603050405020304" pitchFamily="18" charset="0"/>
              <a:cs typeface="Times New Roman" panose="02020603050405020304" pitchFamily="18" charset="0"/>
            </a:rPr>
            <a:t>Chequeo capacidad por momento del perfil</a:t>
          </a:r>
          <a:endParaRPr lang="es-EC" sz="1600" dirty="0">
            <a:latin typeface="Times New Roman" panose="02020603050405020304" pitchFamily="18" charset="0"/>
            <a:cs typeface="Times New Roman" panose="02020603050405020304" pitchFamily="18" charset="0"/>
          </a:endParaRPr>
        </a:p>
      </dgm:t>
    </dgm:pt>
    <dgm:pt modelId="{C8D5B696-F003-4055-9336-DDB45A94E608}" type="parTrans" cxnId="{FF29751D-BBDF-48AF-A970-F4D6744245BC}">
      <dgm:prSet/>
      <dgm:spPr/>
      <dgm:t>
        <a:bodyPr/>
        <a:lstStyle/>
        <a:p>
          <a:endParaRPr lang="es-EC" sz="1600">
            <a:latin typeface="Times New Roman" panose="02020603050405020304" pitchFamily="18" charset="0"/>
            <a:cs typeface="Times New Roman" panose="02020603050405020304" pitchFamily="18" charset="0"/>
          </a:endParaRPr>
        </a:p>
      </dgm:t>
    </dgm:pt>
    <dgm:pt modelId="{E6C1015A-EEBF-4C60-9DB2-135129EB649E}" type="sibTrans" cxnId="{FF29751D-BBDF-48AF-A970-F4D6744245BC}">
      <dgm:prSet/>
      <dgm:spPr/>
      <dgm:t>
        <a:bodyPr/>
        <a:lstStyle/>
        <a:p>
          <a:endParaRPr lang="es-EC" sz="1600">
            <a:latin typeface="Times New Roman" panose="02020603050405020304" pitchFamily="18" charset="0"/>
            <a:cs typeface="Times New Roman" panose="02020603050405020304" pitchFamily="18" charset="0"/>
          </a:endParaRPr>
        </a:p>
      </dgm:t>
    </dgm:pt>
    <dgm:pt modelId="{D65B8B14-E906-4ED4-80BE-77C25D983564}">
      <dgm:prSet phldrT="[Texto]" custT="1"/>
      <dgm:spPr/>
      <dgm:t>
        <a:bodyPr/>
        <a:lstStyle/>
        <a:p>
          <a:r>
            <a:rPr lang="es-EC" sz="1600" dirty="0">
              <a:latin typeface="Times New Roman" panose="02020603050405020304" pitchFamily="18" charset="0"/>
              <a:cs typeface="Times New Roman" panose="02020603050405020304" pitchFamily="18" charset="0"/>
            </a:rPr>
            <a:t>Para el ala del perfil</a:t>
          </a:r>
        </a:p>
      </dgm:t>
    </dgm:pt>
    <dgm:pt modelId="{386CD66A-1866-42BD-9428-E03487AFC447}" type="parTrans" cxnId="{28534524-7041-4E13-9984-4C44AFFB9E2C}">
      <dgm:prSet/>
      <dgm:spPr/>
      <dgm:t>
        <a:bodyPr/>
        <a:lstStyle/>
        <a:p>
          <a:endParaRPr lang="es-EC" sz="1600">
            <a:latin typeface="Times New Roman" panose="02020603050405020304" pitchFamily="18" charset="0"/>
            <a:cs typeface="Times New Roman" panose="02020603050405020304" pitchFamily="18" charset="0"/>
          </a:endParaRPr>
        </a:p>
      </dgm:t>
    </dgm:pt>
    <dgm:pt modelId="{CA47F373-EA70-4E36-91E2-DC44EC415BB2}" type="sibTrans" cxnId="{28534524-7041-4E13-9984-4C44AFFB9E2C}">
      <dgm:prSet/>
      <dgm:spPr/>
      <dgm:t>
        <a:bodyPr/>
        <a:lstStyle/>
        <a:p>
          <a:endParaRPr lang="es-EC" sz="1600">
            <a:latin typeface="Times New Roman" panose="02020603050405020304" pitchFamily="18" charset="0"/>
            <a:cs typeface="Times New Roman" panose="02020603050405020304" pitchFamily="18" charset="0"/>
          </a:endParaRPr>
        </a:p>
      </dgm:t>
    </dgm:pt>
    <dgm:pt modelId="{F55CA5A8-ABFC-42D3-8442-51FD46C08BEA}">
      <dgm:prSet phldrT="[Texto]" custT="1"/>
      <dgm:spPr/>
      <dgm:t>
        <a:bodyPr/>
        <a:lstStyle/>
        <a:p>
          <a:r>
            <a:rPr lang="es-EC" sz="1600" dirty="0">
              <a:latin typeface="Times New Roman" panose="02020603050405020304" pitchFamily="18" charset="0"/>
              <a:cs typeface="Times New Roman" panose="02020603050405020304" pitchFamily="18" charset="0"/>
            </a:rPr>
            <a:t>Para el alma del perfil</a:t>
          </a:r>
        </a:p>
      </dgm:t>
    </dgm:pt>
    <dgm:pt modelId="{4A2DEC67-5BEF-458A-9643-0148168BE386}" type="parTrans" cxnId="{D512C3AB-C730-4365-B3E1-96BE03FDE86E}">
      <dgm:prSet/>
      <dgm:spPr/>
      <dgm:t>
        <a:bodyPr/>
        <a:lstStyle/>
        <a:p>
          <a:endParaRPr lang="es-EC" sz="1600">
            <a:latin typeface="Times New Roman" panose="02020603050405020304" pitchFamily="18" charset="0"/>
            <a:cs typeface="Times New Roman" panose="02020603050405020304" pitchFamily="18" charset="0"/>
          </a:endParaRPr>
        </a:p>
      </dgm:t>
    </dgm:pt>
    <dgm:pt modelId="{7BE2BAD1-D370-4FFB-B38F-0628CD27D331}" type="sibTrans" cxnId="{D512C3AB-C730-4365-B3E1-96BE03FDE86E}">
      <dgm:prSet/>
      <dgm:spPr/>
      <dgm:t>
        <a:bodyPr/>
        <a:lstStyle/>
        <a:p>
          <a:endParaRPr lang="es-EC" sz="1600">
            <a:latin typeface="Times New Roman" panose="02020603050405020304" pitchFamily="18" charset="0"/>
            <a:cs typeface="Times New Roman" panose="02020603050405020304" pitchFamily="18" charset="0"/>
          </a:endParaRPr>
        </a:p>
      </dgm:t>
    </dgm:pt>
    <dgm:pt modelId="{D46F53CF-6BB4-4173-84E3-A1418DCE4ED2}">
      <dgm:prSet phldrT="[Texto]" custT="1"/>
      <dgm:spPr/>
      <dgm:t>
        <a:bodyPr/>
        <a:lstStyle/>
        <a:p>
          <a:r>
            <a:rPr lang="es-EC" sz="1600" dirty="0">
              <a:latin typeface="Times New Roman" panose="02020603050405020304" pitchFamily="18" charset="0"/>
              <a:cs typeface="Times New Roman" panose="02020603050405020304" pitchFamily="18" charset="0"/>
            </a:rPr>
            <a:t>Diseño a corte</a:t>
          </a:r>
        </a:p>
      </dgm:t>
    </dgm:pt>
    <dgm:pt modelId="{7FB18E98-004A-428C-B9C3-344718E9274B}" type="parTrans" cxnId="{8393D23A-17BF-4DAC-A80A-CB168339942A}">
      <dgm:prSet/>
      <dgm:spPr/>
      <dgm:t>
        <a:bodyPr/>
        <a:lstStyle/>
        <a:p>
          <a:endParaRPr lang="es-EC" sz="1600">
            <a:latin typeface="Times New Roman" panose="02020603050405020304" pitchFamily="18" charset="0"/>
            <a:cs typeface="Times New Roman" panose="02020603050405020304" pitchFamily="18" charset="0"/>
          </a:endParaRPr>
        </a:p>
      </dgm:t>
    </dgm:pt>
    <dgm:pt modelId="{8B2AA880-97F0-4CF7-BE49-D420DE8A2EB9}" type="sibTrans" cxnId="{8393D23A-17BF-4DAC-A80A-CB168339942A}">
      <dgm:prSet/>
      <dgm:spPr/>
      <dgm:t>
        <a:bodyPr/>
        <a:lstStyle/>
        <a:p>
          <a:endParaRPr lang="es-EC" sz="1600">
            <a:latin typeface="Times New Roman" panose="02020603050405020304" pitchFamily="18" charset="0"/>
            <a:cs typeface="Times New Roman" panose="02020603050405020304" pitchFamily="18" charset="0"/>
          </a:endParaRPr>
        </a:p>
      </dgm:t>
    </dgm:pt>
    <dgm:pt modelId="{3486D63A-8741-430B-97C6-16A61D60EA2C}">
      <dgm:prSet phldrT="[Texto]" custT="1"/>
      <dgm:spPr/>
      <dgm:t>
        <a:bodyPr/>
        <a:lstStyle/>
        <a:p>
          <a:r>
            <a:rPr lang="es-ES" sz="1600" dirty="0">
              <a:latin typeface="Times New Roman" panose="02020603050405020304" pitchFamily="18" charset="0"/>
              <a:cs typeface="Times New Roman" panose="02020603050405020304" pitchFamily="18" charset="0"/>
            </a:rPr>
            <a:t>Para el ala del perfil</a:t>
          </a:r>
          <a:endParaRPr lang="es-EC" sz="1600" dirty="0">
            <a:latin typeface="Times New Roman" panose="02020603050405020304" pitchFamily="18" charset="0"/>
            <a:cs typeface="Times New Roman" panose="02020603050405020304" pitchFamily="18" charset="0"/>
          </a:endParaRPr>
        </a:p>
      </dgm:t>
    </dgm:pt>
    <dgm:pt modelId="{48E2A53B-3895-4DA6-8C7A-99901377F53A}" type="parTrans" cxnId="{77E9643C-0CD3-4730-A7C8-C565D1C2C4B6}">
      <dgm:prSet/>
      <dgm:spPr/>
      <dgm:t>
        <a:bodyPr/>
        <a:lstStyle/>
        <a:p>
          <a:endParaRPr lang="es-EC" sz="1600">
            <a:latin typeface="Times New Roman" panose="02020603050405020304" pitchFamily="18" charset="0"/>
            <a:cs typeface="Times New Roman" panose="02020603050405020304" pitchFamily="18" charset="0"/>
          </a:endParaRPr>
        </a:p>
      </dgm:t>
    </dgm:pt>
    <dgm:pt modelId="{261FCB2A-7492-4EF3-9CA3-48EBC4EF5336}" type="sibTrans" cxnId="{77E9643C-0CD3-4730-A7C8-C565D1C2C4B6}">
      <dgm:prSet/>
      <dgm:spPr/>
      <dgm:t>
        <a:bodyPr/>
        <a:lstStyle/>
        <a:p>
          <a:endParaRPr lang="es-EC" sz="1600">
            <a:latin typeface="Times New Roman" panose="02020603050405020304" pitchFamily="18" charset="0"/>
            <a:cs typeface="Times New Roman" panose="02020603050405020304" pitchFamily="18" charset="0"/>
          </a:endParaRPr>
        </a:p>
      </dgm:t>
    </dgm:pt>
    <dgm:pt modelId="{E64482EA-4D7E-4BAA-A2B3-C0F7C9091990}">
      <dgm:prSet phldrT="[Texto]" custT="1"/>
      <dgm:spPr/>
      <dgm:t>
        <a:bodyPr/>
        <a:lstStyle/>
        <a:p>
          <a:r>
            <a:rPr lang="es-ES" sz="1600" dirty="0">
              <a:latin typeface="Times New Roman" panose="02020603050405020304" pitchFamily="18" charset="0"/>
              <a:cs typeface="Times New Roman" panose="02020603050405020304" pitchFamily="18" charset="0"/>
            </a:rPr>
            <a:t>Para el alma del perfil</a:t>
          </a:r>
          <a:endParaRPr lang="es-EC" sz="1600" dirty="0">
            <a:latin typeface="Times New Roman" panose="02020603050405020304" pitchFamily="18" charset="0"/>
            <a:cs typeface="Times New Roman" panose="02020603050405020304" pitchFamily="18" charset="0"/>
          </a:endParaRPr>
        </a:p>
      </dgm:t>
    </dgm:pt>
    <dgm:pt modelId="{1BF64D56-6674-4BC2-8FD5-D47E3CB441FA}" type="parTrans" cxnId="{EA74427E-F746-487F-B143-7F7F1499A1B5}">
      <dgm:prSet/>
      <dgm:spPr/>
      <dgm:t>
        <a:bodyPr/>
        <a:lstStyle/>
        <a:p>
          <a:endParaRPr lang="es-EC" sz="1600">
            <a:latin typeface="Times New Roman" panose="02020603050405020304" pitchFamily="18" charset="0"/>
            <a:cs typeface="Times New Roman" panose="02020603050405020304" pitchFamily="18" charset="0"/>
          </a:endParaRPr>
        </a:p>
      </dgm:t>
    </dgm:pt>
    <dgm:pt modelId="{3B624856-F412-4225-B9EC-9755FB0308B8}" type="sibTrans" cxnId="{EA74427E-F746-487F-B143-7F7F1499A1B5}">
      <dgm:prSet/>
      <dgm:spPr/>
      <dgm:t>
        <a:bodyPr/>
        <a:lstStyle/>
        <a:p>
          <a:endParaRPr lang="es-EC" sz="1600">
            <a:latin typeface="Times New Roman" panose="02020603050405020304" pitchFamily="18" charset="0"/>
            <a:cs typeface="Times New Roman" panose="02020603050405020304" pitchFamily="18" charset="0"/>
          </a:endParaRPr>
        </a:p>
      </dgm:t>
    </dgm:pt>
    <dgm:pt modelId="{1A4D40F5-C8A8-4EF0-AF1F-6E375FF1A24F}">
      <dgm:prSet phldrT="[Texto]" custT="1"/>
      <dgm:spPr/>
      <dgm:t>
        <a:bodyPr/>
        <a:lstStyle/>
        <a:p>
          <a:r>
            <a:rPr lang="es-ES" sz="1600" dirty="0">
              <a:latin typeface="Times New Roman" panose="02020603050405020304" pitchFamily="18" charset="0"/>
              <a:cs typeface="Times New Roman" panose="02020603050405020304" pitchFamily="18" charset="0"/>
            </a:rPr>
            <a:t>Comprobación losas compuestas</a:t>
          </a:r>
          <a:endParaRPr lang="es-EC" sz="1600" dirty="0">
            <a:latin typeface="Times New Roman" panose="02020603050405020304" pitchFamily="18" charset="0"/>
            <a:cs typeface="Times New Roman" panose="02020603050405020304" pitchFamily="18" charset="0"/>
          </a:endParaRPr>
        </a:p>
      </dgm:t>
    </dgm:pt>
    <dgm:pt modelId="{A0699923-6EE1-49F7-86BC-9EF817F8763D}" type="parTrans" cxnId="{A157BC84-9DFA-4DD8-939C-753FF8DB03E9}">
      <dgm:prSet/>
      <dgm:spPr/>
      <dgm:t>
        <a:bodyPr/>
        <a:lstStyle/>
        <a:p>
          <a:endParaRPr lang="es-EC" sz="1600">
            <a:latin typeface="Times New Roman" panose="02020603050405020304" pitchFamily="18" charset="0"/>
            <a:cs typeface="Times New Roman" panose="02020603050405020304" pitchFamily="18" charset="0"/>
          </a:endParaRPr>
        </a:p>
      </dgm:t>
    </dgm:pt>
    <dgm:pt modelId="{4955C993-2E76-4816-980C-E2D2C6C86A24}" type="sibTrans" cxnId="{A157BC84-9DFA-4DD8-939C-753FF8DB03E9}">
      <dgm:prSet/>
      <dgm:spPr/>
      <dgm:t>
        <a:bodyPr/>
        <a:lstStyle/>
        <a:p>
          <a:endParaRPr lang="es-EC" sz="1600">
            <a:latin typeface="Times New Roman" panose="02020603050405020304" pitchFamily="18" charset="0"/>
            <a:cs typeface="Times New Roman" panose="02020603050405020304" pitchFamily="18" charset="0"/>
          </a:endParaRPr>
        </a:p>
      </dgm:t>
    </dgm:pt>
    <dgm:pt modelId="{8AEBC262-7806-4B96-9B66-6106D417BE3D}">
      <dgm:prSet custT="1"/>
      <dgm:spPr/>
      <dgm:t>
        <a:bodyPr/>
        <a:lstStyle/>
        <a:p>
          <a:r>
            <a:rPr lang="es-ES" sz="1600">
              <a:latin typeface="Times New Roman" panose="02020603050405020304" pitchFamily="18" charset="0"/>
              <a:cs typeface="Times New Roman" panose="02020603050405020304" pitchFamily="18" charset="0"/>
            </a:rPr>
            <a:t>Pandeo local del perfil</a:t>
          </a:r>
          <a:endParaRPr lang="es-EC" sz="1600">
            <a:latin typeface="Times New Roman" panose="02020603050405020304" pitchFamily="18" charset="0"/>
            <a:cs typeface="Times New Roman" panose="02020603050405020304" pitchFamily="18" charset="0"/>
          </a:endParaRPr>
        </a:p>
      </dgm:t>
    </dgm:pt>
    <dgm:pt modelId="{136C7896-7648-4B4C-AE52-45D956154BAB}" type="parTrans" cxnId="{9296CA5A-C57D-40FD-9DB1-FEDC45D5901E}">
      <dgm:prSet/>
      <dgm:spPr/>
      <dgm:t>
        <a:bodyPr/>
        <a:lstStyle/>
        <a:p>
          <a:endParaRPr lang="es-EC" sz="1600">
            <a:latin typeface="Times New Roman" panose="02020603050405020304" pitchFamily="18" charset="0"/>
            <a:cs typeface="Times New Roman" panose="02020603050405020304" pitchFamily="18" charset="0"/>
          </a:endParaRPr>
        </a:p>
      </dgm:t>
    </dgm:pt>
    <dgm:pt modelId="{78DCBE38-1478-4B61-AD36-177E174C6C86}" type="sibTrans" cxnId="{9296CA5A-C57D-40FD-9DB1-FEDC45D5901E}">
      <dgm:prSet/>
      <dgm:spPr/>
      <dgm:t>
        <a:bodyPr/>
        <a:lstStyle/>
        <a:p>
          <a:endParaRPr lang="es-EC" sz="1600">
            <a:latin typeface="Times New Roman" panose="02020603050405020304" pitchFamily="18" charset="0"/>
            <a:cs typeface="Times New Roman" panose="02020603050405020304" pitchFamily="18" charset="0"/>
          </a:endParaRPr>
        </a:p>
      </dgm:t>
    </dgm:pt>
    <dgm:pt modelId="{EA317DE8-22C1-4B54-A480-D089A7FCE590}">
      <dgm:prSet custT="1"/>
      <dgm:spPr/>
      <dgm:t>
        <a:bodyPr/>
        <a:lstStyle/>
        <a:p>
          <a:r>
            <a:rPr lang="es-ES" sz="1600">
              <a:latin typeface="Times New Roman" panose="02020603050405020304" pitchFamily="18" charset="0"/>
              <a:cs typeface="Times New Roman" panose="02020603050405020304" pitchFamily="18" charset="0"/>
            </a:rPr>
            <a:t>Diseño a compresión</a:t>
          </a:r>
          <a:endParaRPr lang="es-EC" sz="1600" dirty="0">
            <a:latin typeface="Times New Roman" panose="02020603050405020304" pitchFamily="18" charset="0"/>
            <a:cs typeface="Times New Roman" panose="02020603050405020304" pitchFamily="18" charset="0"/>
          </a:endParaRPr>
        </a:p>
      </dgm:t>
    </dgm:pt>
    <dgm:pt modelId="{8E4E22C3-62EC-480F-9256-F684E71E070A}" type="parTrans" cxnId="{37027018-BE54-40C0-A805-332B2C3F7209}">
      <dgm:prSet/>
      <dgm:spPr/>
      <dgm:t>
        <a:bodyPr/>
        <a:lstStyle/>
        <a:p>
          <a:endParaRPr lang="es-EC" sz="1600">
            <a:latin typeface="Times New Roman" panose="02020603050405020304" pitchFamily="18" charset="0"/>
            <a:cs typeface="Times New Roman" panose="02020603050405020304" pitchFamily="18" charset="0"/>
          </a:endParaRPr>
        </a:p>
      </dgm:t>
    </dgm:pt>
    <dgm:pt modelId="{A6441EC7-E3DD-4D9F-A09E-D8071DB397DE}" type="sibTrans" cxnId="{37027018-BE54-40C0-A805-332B2C3F7209}">
      <dgm:prSet/>
      <dgm:spPr/>
      <dgm:t>
        <a:bodyPr/>
        <a:lstStyle/>
        <a:p>
          <a:endParaRPr lang="es-EC" sz="1600">
            <a:latin typeface="Times New Roman" panose="02020603050405020304" pitchFamily="18" charset="0"/>
            <a:cs typeface="Times New Roman" panose="02020603050405020304" pitchFamily="18" charset="0"/>
          </a:endParaRPr>
        </a:p>
      </dgm:t>
    </dgm:pt>
    <dgm:pt modelId="{5AC6E1FE-76D8-4D59-86FD-22C750AAA69C}">
      <dgm:prSet phldrT="[Texto]" custT="1"/>
      <dgm:spPr/>
      <dgm:t>
        <a:bodyPr/>
        <a:lstStyle/>
        <a:p>
          <a:r>
            <a:rPr lang="es-ES" sz="1600" dirty="0">
              <a:latin typeface="Times New Roman" panose="02020603050405020304" pitchFamily="18" charset="0"/>
              <a:cs typeface="Times New Roman" panose="02020603050405020304" pitchFamily="18" charset="0"/>
            </a:rPr>
            <a:t>Localización del eje neutro plástico (EPN) de la sección compuesta</a:t>
          </a:r>
          <a:endParaRPr lang="es-EC" sz="1600" dirty="0">
            <a:latin typeface="Times New Roman" panose="02020603050405020304" pitchFamily="18" charset="0"/>
            <a:cs typeface="Times New Roman" panose="02020603050405020304" pitchFamily="18" charset="0"/>
          </a:endParaRPr>
        </a:p>
      </dgm:t>
    </dgm:pt>
    <dgm:pt modelId="{8BDB2C16-3E48-48E7-94A6-A981F08D93D4}" type="parTrans" cxnId="{56403FFB-82E1-4FBE-A91B-9F6A746E29C2}">
      <dgm:prSet/>
      <dgm:spPr/>
      <dgm:t>
        <a:bodyPr/>
        <a:lstStyle/>
        <a:p>
          <a:endParaRPr lang="es-EC" sz="1600">
            <a:latin typeface="Times New Roman" panose="02020603050405020304" pitchFamily="18" charset="0"/>
            <a:cs typeface="Times New Roman" panose="02020603050405020304" pitchFamily="18" charset="0"/>
          </a:endParaRPr>
        </a:p>
      </dgm:t>
    </dgm:pt>
    <dgm:pt modelId="{A379AED0-92AB-48FF-8ACD-8FFAD94B6385}" type="sibTrans" cxnId="{56403FFB-82E1-4FBE-A91B-9F6A746E29C2}">
      <dgm:prSet/>
      <dgm:spPr/>
      <dgm:t>
        <a:bodyPr/>
        <a:lstStyle/>
        <a:p>
          <a:endParaRPr lang="es-EC" sz="1600">
            <a:latin typeface="Times New Roman" panose="02020603050405020304" pitchFamily="18" charset="0"/>
            <a:cs typeface="Times New Roman" panose="02020603050405020304" pitchFamily="18" charset="0"/>
          </a:endParaRPr>
        </a:p>
      </dgm:t>
    </dgm:pt>
    <dgm:pt modelId="{064F5464-A430-43F2-8C86-EC42F875839A}">
      <dgm:prSet phldrT="[Texto]" custT="1"/>
      <dgm:spPr/>
      <dgm:t>
        <a:bodyPr/>
        <a:lstStyle/>
        <a:p>
          <a:r>
            <a:rPr lang="es-ES" sz="1600" dirty="0">
              <a:latin typeface="Times New Roman" panose="02020603050405020304" pitchFamily="18" charset="0"/>
              <a:cs typeface="Times New Roman" panose="02020603050405020304" pitchFamily="18" charset="0"/>
            </a:rPr>
            <a:t>Chequeo a cortante</a:t>
          </a:r>
          <a:endParaRPr lang="es-EC" sz="1600" dirty="0">
            <a:latin typeface="Times New Roman" panose="02020603050405020304" pitchFamily="18" charset="0"/>
            <a:cs typeface="Times New Roman" panose="02020603050405020304" pitchFamily="18" charset="0"/>
          </a:endParaRPr>
        </a:p>
      </dgm:t>
    </dgm:pt>
    <dgm:pt modelId="{6C7FDA7B-3338-4129-9274-1C4EFBA104C3}" type="parTrans" cxnId="{44FF282A-C8F4-4A0C-BEB2-460C87801A77}">
      <dgm:prSet/>
      <dgm:spPr/>
      <dgm:t>
        <a:bodyPr/>
        <a:lstStyle/>
        <a:p>
          <a:endParaRPr lang="es-EC" sz="1600">
            <a:latin typeface="Times New Roman" panose="02020603050405020304" pitchFamily="18" charset="0"/>
            <a:cs typeface="Times New Roman" panose="02020603050405020304" pitchFamily="18" charset="0"/>
          </a:endParaRPr>
        </a:p>
      </dgm:t>
    </dgm:pt>
    <dgm:pt modelId="{D34F3C12-1198-45B1-8747-890859EE93C0}" type="sibTrans" cxnId="{44FF282A-C8F4-4A0C-BEB2-460C87801A77}">
      <dgm:prSet/>
      <dgm:spPr/>
      <dgm:t>
        <a:bodyPr/>
        <a:lstStyle/>
        <a:p>
          <a:endParaRPr lang="es-EC" sz="1600">
            <a:latin typeface="Times New Roman" panose="02020603050405020304" pitchFamily="18" charset="0"/>
            <a:cs typeface="Times New Roman" panose="02020603050405020304" pitchFamily="18" charset="0"/>
          </a:endParaRPr>
        </a:p>
      </dgm:t>
    </dgm:pt>
    <dgm:pt modelId="{0CEA7692-69F6-459B-9F07-77C8E1E0C11B}">
      <dgm:prSet phldrT="[Texto]" custT="1"/>
      <dgm:spPr/>
      <dgm:t>
        <a:bodyPr/>
        <a:lstStyle/>
        <a:p>
          <a:r>
            <a:rPr lang="es-ES" sz="1600" dirty="0">
              <a:latin typeface="Times New Roman" panose="02020603050405020304" pitchFamily="18" charset="0"/>
              <a:cs typeface="Times New Roman" panose="02020603050405020304" pitchFamily="18" charset="0"/>
            </a:rPr>
            <a:t>Chequeo de los conectores de corte</a:t>
          </a:r>
          <a:endParaRPr lang="es-EC" sz="1600" dirty="0">
            <a:latin typeface="Times New Roman" panose="02020603050405020304" pitchFamily="18" charset="0"/>
            <a:cs typeface="Times New Roman" panose="02020603050405020304" pitchFamily="18" charset="0"/>
          </a:endParaRPr>
        </a:p>
      </dgm:t>
    </dgm:pt>
    <dgm:pt modelId="{8F146442-FB48-4EFD-A460-3BA43BDF536B}" type="parTrans" cxnId="{1311DB38-97B2-4BE5-9AA8-7BD4FFD2CFCC}">
      <dgm:prSet/>
      <dgm:spPr/>
      <dgm:t>
        <a:bodyPr/>
        <a:lstStyle/>
        <a:p>
          <a:endParaRPr lang="es-EC" sz="1600">
            <a:latin typeface="Times New Roman" panose="02020603050405020304" pitchFamily="18" charset="0"/>
            <a:cs typeface="Times New Roman" panose="02020603050405020304" pitchFamily="18" charset="0"/>
          </a:endParaRPr>
        </a:p>
      </dgm:t>
    </dgm:pt>
    <dgm:pt modelId="{2CA96A60-6694-44AA-A768-C0345AF012F6}" type="sibTrans" cxnId="{1311DB38-97B2-4BE5-9AA8-7BD4FFD2CFCC}">
      <dgm:prSet/>
      <dgm:spPr/>
      <dgm:t>
        <a:bodyPr/>
        <a:lstStyle/>
        <a:p>
          <a:endParaRPr lang="es-EC" sz="1600">
            <a:latin typeface="Times New Roman" panose="02020603050405020304" pitchFamily="18" charset="0"/>
            <a:cs typeface="Times New Roman" panose="02020603050405020304" pitchFamily="18" charset="0"/>
          </a:endParaRPr>
        </a:p>
      </dgm:t>
    </dgm:pt>
    <dgm:pt modelId="{597E8247-A9C7-49E7-AABE-73FD5BAB85FB}">
      <dgm:prSet phldrT="[Texto]" custT="1"/>
      <dgm:spPr/>
      <dgm:t>
        <a:bodyPr/>
        <a:lstStyle/>
        <a:p>
          <a:r>
            <a:rPr lang="es-ES" sz="1600" dirty="0">
              <a:latin typeface="Times New Roman" panose="02020603050405020304" pitchFamily="18" charset="0"/>
              <a:cs typeface="Times New Roman" panose="02020603050405020304" pitchFamily="18" charset="0"/>
            </a:rPr>
            <a:t>Deflexión del perfil de acero</a:t>
          </a:r>
          <a:endParaRPr lang="es-EC" sz="1600" dirty="0">
            <a:latin typeface="Times New Roman" panose="02020603050405020304" pitchFamily="18" charset="0"/>
            <a:cs typeface="Times New Roman" panose="02020603050405020304" pitchFamily="18" charset="0"/>
          </a:endParaRPr>
        </a:p>
      </dgm:t>
    </dgm:pt>
    <dgm:pt modelId="{60F83542-AFDE-4F3C-AAD9-03887B89686D}" type="parTrans" cxnId="{847686CD-235B-4249-8FB7-A6A4989EFE61}">
      <dgm:prSet/>
      <dgm:spPr/>
      <dgm:t>
        <a:bodyPr/>
        <a:lstStyle/>
        <a:p>
          <a:endParaRPr lang="es-EC" sz="1600">
            <a:latin typeface="Times New Roman" panose="02020603050405020304" pitchFamily="18" charset="0"/>
            <a:cs typeface="Times New Roman" panose="02020603050405020304" pitchFamily="18" charset="0"/>
          </a:endParaRPr>
        </a:p>
      </dgm:t>
    </dgm:pt>
    <dgm:pt modelId="{786FF711-230E-4333-B116-39DF118E9A73}" type="sibTrans" cxnId="{847686CD-235B-4249-8FB7-A6A4989EFE61}">
      <dgm:prSet/>
      <dgm:spPr/>
      <dgm:t>
        <a:bodyPr/>
        <a:lstStyle/>
        <a:p>
          <a:endParaRPr lang="es-EC" sz="1600">
            <a:latin typeface="Times New Roman" panose="02020603050405020304" pitchFamily="18" charset="0"/>
            <a:cs typeface="Times New Roman" panose="02020603050405020304" pitchFamily="18" charset="0"/>
          </a:endParaRPr>
        </a:p>
      </dgm:t>
    </dgm:pt>
    <dgm:pt modelId="{749516E8-FE9C-466F-B9A5-561EC6B88A7E}" type="pres">
      <dgm:prSet presAssocID="{54A04629-665E-42A8-8BE2-EDA203FF4EBB}" presName="Name0" presStyleCnt="0">
        <dgm:presLayoutVars>
          <dgm:dir/>
          <dgm:animLvl val="lvl"/>
          <dgm:resizeHandles val="exact"/>
        </dgm:presLayoutVars>
      </dgm:prSet>
      <dgm:spPr/>
    </dgm:pt>
    <dgm:pt modelId="{0646588E-87EE-4746-83BE-5D864A7E9D19}" type="pres">
      <dgm:prSet presAssocID="{E034C460-73A2-4944-8DF2-6D888239EBF0}" presName="composite" presStyleCnt="0"/>
      <dgm:spPr/>
    </dgm:pt>
    <dgm:pt modelId="{2B18EBA4-A14D-4857-BC30-8D4483821CCF}" type="pres">
      <dgm:prSet presAssocID="{E034C460-73A2-4944-8DF2-6D888239EBF0}" presName="parTx" presStyleLbl="alignNode1" presStyleIdx="0" presStyleCnt="4">
        <dgm:presLayoutVars>
          <dgm:chMax val="0"/>
          <dgm:chPref val="0"/>
          <dgm:bulletEnabled val="1"/>
        </dgm:presLayoutVars>
      </dgm:prSet>
      <dgm:spPr/>
    </dgm:pt>
    <dgm:pt modelId="{ABC0463C-2731-4ED3-8183-61894205CFE7}" type="pres">
      <dgm:prSet presAssocID="{E034C460-73A2-4944-8DF2-6D888239EBF0}" presName="desTx" presStyleLbl="alignAccFollowNode1" presStyleIdx="0" presStyleCnt="4">
        <dgm:presLayoutVars>
          <dgm:bulletEnabled val="1"/>
        </dgm:presLayoutVars>
      </dgm:prSet>
      <dgm:spPr/>
    </dgm:pt>
    <dgm:pt modelId="{61850377-D3A2-4D0D-A2D6-1C5AD1908105}" type="pres">
      <dgm:prSet presAssocID="{6776D119-ADD0-4B7B-A1CE-D1809712CA0B}" presName="space" presStyleCnt="0"/>
      <dgm:spPr/>
    </dgm:pt>
    <dgm:pt modelId="{DC061320-CA33-4841-A774-EF6664F16389}" type="pres">
      <dgm:prSet presAssocID="{480B367E-6217-4CA0-AA81-F01B7F3DF514}" presName="composite" presStyleCnt="0"/>
      <dgm:spPr/>
    </dgm:pt>
    <dgm:pt modelId="{B9E04D3B-13FF-49FC-9FF1-B63CF2E3A3C8}" type="pres">
      <dgm:prSet presAssocID="{480B367E-6217-4CA0-AA81-F01B7F3DF514}" presName="parTx" presStyleLbl="alignNode1" presStyleIdx="1" presStyleCnt="4">
        <dgm:presLayoutVars>
          <dgm:chMax val="0"/>
          <dgm:chPref val="0"/>
          <dgm:bulletEnabled val="1"/>
        </dgm:presLayoutVars>
      </dgm:prSet>
      <dgm:spPr/>
    </dgm:pt>
    <dgm:pt modelId="{330F9F08-063C-463D-BFF1-4853C3D83557}" type="pres">
      <dgm:prSet presAssocID="{480B367E-6217-4CA0-AA81-F01B7F3DF514}" presName="desTx" presStyleLbl="alignAccFollowNode1" presStyleIdx="1" presStyleCnt="4">
        <dgm:presLayoutVars>
          <dgm:bulletEnabled val="1"/>
        </dgm:presLayoutVars>
      </dgm:prSet>
      <dgm:spPr/>
    </dgm:pt>
    <dgm:pt modelId="{935DCBBC-E132-478B-B206-77DB010FB449}" type="pres">
      <dgm:prSet presAssocID="{D42696E4-D0AD-4677-9EDD-2C1878CB6171}" presName="space" presStyleCnt="0"/>
      <dgm:spPr/>
    </dgm:pt>
    <dgm:pt modelId="{4F01F4E7-9860-4C67-9FD9-6B7041052956}" type="pres">
      <dgm:prSet presAssocID="{388A0D6A-30EF-46AE-BD29-168106C4CB44}" presName="composite" presStyleCnt="0"/>
      <dgm:spPr/>
    </dgm:pt>
    <dgm:pt modelId="{FE78F0CC-853C-4BA7-A6C6-3683B7B044C8}" type="pres">
      <dgm:prSet presAssocID="{388A0D6A-30EF-46AE-BD29-168106C4CB44}" presName="parTx" presStyleLbl="alignNode1" presStyleIdx="2" presStyleCnt="4">
        <dgm:presLayoutVars>
          <dgm:chMax val="0"/>
          <dgm:chPref val="0"/>
          <dgm:bulletEnabled val="1"/>
        </dgm:presLayoutVars>
      </dgm:prSet>
      <dgm:spPr/>
    </dgm:pt>
    <dgm:pt modelId="{408AFBB3-7E2C-4AA0-B38E-6A586F1C877F}" type="pres">
      <dgm:prSet presAssocID="{388A0D6A-30EF-46AE-BD29-168106C4CB44}" presName="desTx" presStyleLbl="alignAccFollowNode1" presStyleIdx="2" presStyleCnt="4">
        <dgm:presLayoutVars>
          <dgm:bulletEnabled val="1"/>
        </dgm:presLayoutVars>
      </dgm:prSet>
      <dgm:spPr/>
    </dgm:pt>
    <dgm:pt modelId="{D2DFD6F5-DF31-402D-9302-34F44B1AA750}" type="pres">
      <dgm:prSet presAssocID="{DF69A2CC-8819-4486-9404-2D670B1C863E}" presName="space" presStyleCnt="0"/>
      <dgm:spPr/>
    </dgm:pt>
    <dgm:pt modelId="{3B7C1DA0-B1E5-4BEF-AAED-A17994A99D9C}" type="pres">
      <dgm:prSet presAssocID="{1A4D40F5-C8A8-4EF0-AF1F-6E375FF1A24F}" presName="composite" presStyleCnt="0"/>
      <dgm:spPr/>
    </dgm:pt>
    <dgm:pt modelId="{13B26D42-0BED-4448-BB29-34EDCB4AC51D}" type="pres">
      <dgm:prSet presAssocID="{1A4D40F5-C8A8-4EF0-AF1F-6E375FF1A24F}" presName="parTx" presStyleLbl="alignNode1" presStyleIdx="3" presStyleCnt="4">
        <dgm:presLayoutVars>
          <dgm:chMax val="0"/>
          <dgm:chPref val="0"/>
          <dgm:bulletEnabled val="1"/>
        </dgm:presLayoutVars>
      </dgm:prSet>
      <dgm:spPr/>
    </dgm:pt>
    <dgm:pt modelId="{47CE448B-3C21-44B6-B7CB-BE12351BD79C}" type="pres">
      <dgm:prSet presAssocID="{1A4D40F5-C8A8-4EF0-AF1F-6E375FF1A24F}" presName="desTx" presStyleLbl="alignAccFollowNode1" presStyleIdx="3" presStyleCnt="4">
        <dgm:presLayoutVars>
          <dgm:bulletEnabled val="1"/>
        </dgm:presLayoutVars>
      </dgm:prSet>
      <dgm:spPr/>
    </dgm:pt>
  </dgm:ptLst>
  <dgm:cxnLst>
    <dgm:cxn modelId="{37027018-BE54-40C0-A805-332B2C3F7209}" srcId="{388A0D6A-30EF-46AE-BD29-168106C4CB44}" destId="{EA317DE8-22C1-4B54-A480-D089A7FCE590}" srcOrd="1" destOrd="0" parTransId="{8E4E22C3-62EC-480F-9256-F684E71E070A}" sibTransId="{A6441EC7-E3DD-4D9F-A09E-D8071DB397DE}"/>
    <dgm:cxn modelId="{FF29751D-BBDF-48AF-A970-F4D6744245BC}" srcId="{1A4D40F5-C8A8-4EF0-AF1F-6E375FF1A24F}" destId="{5A7485E3-D850-41FB-AEAD-C970CE1D1907}" srcOrd="0" destOrd="0" parTransId="{C8D5B696-F003-4055-9336-DDB45A94E608}" sibTransId="{E6C1015A-EEBF-4C60-9DB2-135129EB649E}"/>
    <dgm:cxn modelId="{28534524-7041-4E13-9984-4C44AFFB9E2C}" srcId="{751FAE9E-6E80-4510-AFDE-C4D49C379DF3}" destId="{D65B8B14-E906-4ED4-80BE-77C25D983564}" srcOrd="0" destOrd="0" parTransId="{386CD66A-1866-42BD-9428-E03487AFC447}" sibTransId="{CA47F373-EA70-4E36-91E2-DC44EC415BB2}"/>
    <dgm:cxn modelId="{BF6DEE29-C390-4BED-8102-ADF9A3E64E89}" srcId="{480B367E-6217-4CA0-AA81-F01B7F3DF514}" destId="{6CD88261-753F-4C17-B04D-EF5F4B8E49D3}" srcOrd="1" destOrd="0" parTransId="{8FA0E054-EB6F-492D-9E63-B72C4B1E1574}" sibTransId="{C4595E41-4C9E-402B-9E8D-D31FFF88026D}"/>
    <dgm:cxn modelId="{44FF282A-C8F4-4A0C-BEB2-460C87801A77}" srcId="{1A4D40F5-C8A8-4EF0-AF1F-6E375FF1A24F}" destId="{064F5464-A430-43F2-8C86-EC42F875839A}" srcOrd="2" destOrd="0" parTransId="{6C7FDA7B-3338-4129-9274-1C4EFBA104C3}" sibTransId="{D34F3C12-1198-45B1-8747-890859EE93C0}"/>
    <dgm:cxn modelId="{0CC66C35-EC80-4011-9466-38A9D0AB6560}" srcId="{E034C460-73A2-4944-8DF2-6D888239EBF0}" destId="{751FAE9E-6E80-4510-AFDE-C4D49C379DF3}" srcOrd="1" destOrd="0" parTransId="{BDF40BC5-8DEA-4D9B-B035-BBAD410DC686}" sibTransId="{5BBD050E-ABDB-4645-8521-7861368E39B9}"/>
    <dgm:cxn modelId="{A00DCB35-CB1F-4CC2-834A-697F080E6828}" srcId="{54A04629-665E-42A8-8BE2-EDA203FF4EBB}" destId="{E034C460-73A2-4944-8DF2-6D888239EBF0}" srcOrd="0" destOrd="0" parTransId="{8459194E-037B-49D4-86E9-912DB06F35F5}" sibTransId="{6776D119-ADD0-4B7B-A1CE-D1809712CA0B}"/>
    <dgm:cxn modelId="{1311DB38-97B2-4BE5-9AA8-7BD4FFD2CFCC}" srcId="{1A4D40F5-C8A8-4EF0-AF1F-6E375FF1A24F}" destId="{0CEA7692-69F6-459B-9F07-77C8E1E0C11B}" srcOrd="3" destOrd="0" parTransId="{8F146442-FB48-4EFD-A460-3BA43BDF536B}" sibTransId="{2CA96A60-6694-44AA-A768-C0345AF012F6}"/>
    <dgm:cxn modelId="{8393D23A-17BF-4DAC-A80A-CB168339942A}" srcId="{E034C460-73A2-4944-8DF2-6D888239EBF0}" destId="{D46F53CF-6BB4-4173-84E3-A1418DCE4ED2}" srcOrd="2" destOrd="0" parTransId="{7FB18E98-004A-428C-B9C3-344718E9274B}" sibTransId="{8B2AA880-97F0-4CF7-BE49-D420DE8A2EB9}"/>
    <dgm:cxn modelId="{77E9643C-0CD3-4730-A7C8-C565D1C2C4B6}" srcId="{FCB06B16-312E-41B8-A78C-E252969B4292}" destId="{3486D63A-8741-430B-97C6-16A61D60EA2C}" srcOrd="0" destOrd="0" parTransId="{48E2A53B-3895-4DA6-8C7A-99901377F53A}" sibTransId="{261FCB2A-7492-4EF3-9CA3-48EBC4EF5336}"/>
    <dgm:cxn modelId="{87765963-E8AF-4EF3-A006-8E52DB6F2AE0}" type="presOf" srcId="{1A4D40F5-C8A8-4EF0-AF1F-6E375FF1A24F}" destId="{13B26D42-0BED-4448-BB29-34EDCB4AC51D}" srcOrd="0" destOrd="0" presId="urn:microsoft.com/office/officeart/2005/8/layout/hList1"/>
    <dgm:cxn modelId="{4810E663-1BA4-4313-9188-18A13EFA1900}" srcId="{E034C460-73A2-4944-8DF2-6D888239EBF0}" destId="{874B12A8-63E5-4336-A144-074439ECA229}" srcOrd="0" destOrd="0" parTransId="{61127094-6AF2-4129-8AB9-3BB9AA5E50E2}" sibTransId="{5A9354F1-1B33-4F1D-94F5-56F68A9A2A4F}"/>
    <dgm:cxn modelId="{9BC44169-2A48-4776-A7A9-5A9B48137E08}" type="presOf" srcId="{480B367E-6217-4CA0-AA81-F01B7F3DF514}" destId="{B9E04D3B-13FF-49FC-9FF1-B63CF2E3A3C8}" srcOrd="0" destOrd="0" presId="urn:microsoft.com/office/officeart/2005/8/layout/hList1"/>
    <dgm:cxn modelId="{0480846A-F8D4-4235-96E5-99931380EE48}" srcId="{480B367E-6217-4CA0-AA81-F01B7F3DF514}" destId="{FCB06B16-312E-41B8-A78C-E252969B4292}" srcOrd="0" destOrd="0" parTransId="{6FA1CABB-15B7-45EA-B308-3A4029F1B10E}" sibTransId="{A1E8B8B4-FF14-42FE-9E85-7A2D9B347C15}"/>
    <dgm:cxn modelId="{5B66D26E-2332-4597-AE76-F7CE647B97A2}" type="presOf" srcId="{D65B8B14-E906-4ED4-80BE-77C25D983564}" destId="{ABC0463C-2731-4ED3-8183-61894205CFE7}" srcOrd="0" destOrd="2" presId="urn:microsoft.com/office/officeart/2005/8/layout/hList1"/>
    <dgm:cxn modelId="{2D211C4F-C6CA-4E7A-A806-12A8D38A92FB}" type="presOf" srcId="{751FAE9E-6E80-4510-AFDE-C4D49C379DF3}" destId="{ABC0463C-2731-4ED3-8183-61894205CFE7}" srcOrd="0" destOrd="1" presId="urn:microsoft.com/office/officeart/2005/8/layout/hList1"/>
    <dgm:cxn modelId="{D1520871-56F2-41DD-965C-BCD479A6526D}" type="presOf" srcId="{54A04629-665E-42A8-8BE2-EDA203FF4EBB}" destId="{749516E8-FE9C-466F-B9A5-561EC6B88A7E}" srcOrd="0" destOrd="0" presId="urn:microsoft.com/office/officeart/2005/8/layout/hList1"/>
    <dgm:cxn modelId="{242F3478-F098-4BDC-B3CD-41E3FF76DF33}" type="presOf" srcId="{EA317DE8-22C1-4B54-A480-D089A7FCE590}" destId="{408AFBB3-7E2C-4AA0-B38E-6A586F1C877F}" srcOrd="0" destOrd="1" presId="urn:microsoft.com/office/officeart/2005/8/layout/hList1"/>
    <dgm:cxn modelId="{ABDA8178-20A8-418F-BF3C-7E6A6C512567}" srcId="{54A04629-665E-42A8-8BE2-EDA203FF4EBB}" destId="{388A0D6A-30EF-46AE-BD29-168106C4CB44}" srcOrd="2" destOrd="0" parTransId="{DC80A732-16BA-445D-B4A2-F09221BDABA3}" sibTransId="{DF69A2CC-8819-4486-9404-2D670B1C863E}"/>
    <dgm:cxn modelId="{9296CA5A-C57D-40FD-9DB1-FEDC45D5901E}" srcId="{388A0D6A-30EF-46AE-BD29-168106C4CB44}" destId="{8AEBC262-7806-4B96-9B66-6106D417BE3D}" srcOrd="0" destOrd="0" parTransId="{136C7896-7648-4B4C-AE52-45D956154BAB}" sibTransId="{78DCBE38-1478-4B61-AD36-177E174C6C86}"/>
    <dgm:cxn modelId="{C642387E-C614-42A5-A7D8-2779B6C3A981}" type="presOf" srcId="{E034C460-73A2-4944-8DF2-6D888239EBF0}" destId="{2B18EBA4-A14D-4857-BC30-8D4483821CCF}" srcOrd="0" destOrd="0" presId="urn:microsoft.com/office/officeart/2005/8/layout/hList1"/>
    <dgm:cxn modelId="{EA74427E-F746-487F-B143-7F7F1499A1B5}" srcId="{FCB06B16-312E-41B8-A78C-E252969B4292}" destId="{E64482EA-4D7E-4BAA-A2B3-C0F7C9091990}" srcOrd="1" destOrd="0" parTransId="{1BF64D56-6674-4BC2-8FD5-D47E3CB441FA}" sibTransId="{3B624856-F412-4225-B9EC-9755FB0308B8}"/>
    <dgm:cxn modelId="{A157BC84-9DFA-4DD8-939C-753FF8DB03E9}" srcId="{54A04629-665E-42A8-8BE2-EDA203FF4EBB}" destId="{1A4D40F5-C8A8-4EF0-AF1F-6E375FF1A24F}" srcOrd="3" destOrd="0" parTransId="{A0699923-6EE1-49F7-86BC-9EF817F8763D}" sibTransId="{4955C993-2E76-4816-980C-E2D2C6C86A24}"/>
    <dgm:cxn modelId="{DF5FDE85-1292-4F92-BE7B-625C00953D4E}" type="presOf" srcId="{6CD88261-753F-4C17-B04D-EF5F4B8E49D3}" destId="{330F9F08-063C-463D-BFF1-4853C3D83557}" srcOrd="0" destOrd="3" presId="urn:microsoft.com/office/officeart/2005/8/layout/hList1"/>
    <dgm:cxn modelId="{6E6B0A8D-02E6-46C9-86E0-F3137EC19437}" type="presOf" srcId="{0CEA7692-69F6-459B-9F07-77C8E1E0C11B}" destId="{47CE448B-3C21-44B6-B7CB-BE12351BD79C}" srcOrd="0" destOrd="3" presId="urn:microsoft.com/office/officeart/2005/8/layout/hList1"/>
    <dgm:cxn modelId="{9E039C90-D3F6-4AD7-9DCC-77D629B99AA3}" type="presOf" srcId="{3486D63A-8741-430B-97C6-16A61D60EA2C}" destId="{330F9F08-063C-463D-BFF1-4853C3D83557}" srcOrd="0" destOrd="1" presId="urn:microsoft.com/office/officeart/2005/8/layout/hList1"/>
    <dgm:cxn modelId="{EC01B2A3-40BB-4E12-94C3-2E211BFC4935}" type="presOf" srcId="{597E8247-A9C7-49E7-AABE-73FD5BAB85FB}" destId="{47CE448B-3C21-44B6-B7CB-BE12351BD79C}" srcOrd="0" destOrd="4" presId="urn:microsoft.com/office/officeart/2005/8/layout/hList1"/>
    <dgm:cxn modelId="{6839ABA7-24E5-43E6-8E2B-D755F8EE0D48}" type="presOf" srcId="{8AEBC262-7806-4B96-9B66-6106D417BE3D}" destId="{408AFBB3-7E2C-4AA0-B38E-6A586F1C877F}" srcOrd="0" destOrd="0" presId="urn:microsoft.com/office/officeart/2005/8/layout/hList1"/>
    <dgm:cxn modelId="{D512C3AB-C730-4365-B3E1-96BE03FDE86E}" srcId="{751FAE9E-6E80-4510-AFDE-C4D49C379DF3}" destId="{F55CA5A8-ABFC-42D3-8442-51FD46C08BEA}" srcOrd="1" destOrd="0" parTransId="{4A2DEC67-5BEF-458A-9643-0148168BE386}" sibTransId="{7BE2BAD1-D370-4FFB-B38F-0628CD27D331}"/>
    <dgm:cxn modelId="{46BEE2AB-3971-4D68-8367-2DA18AEFB8DB}" type="presOf" srcId="{5AC6E1FE-76D8-4D59-86FD-22C750AAA69C}" destId="{47CE448B-3C21-44B6-B7CB-BE12351BD79C}" srcOrd="0" destOrd="1" presId="urn:microsoft.com/office/officeart/2005/8/layout/hList1"/>
    <dgm:cxn modelId="{FB9047AF-A9DE-46DC-922E-B7503B8971A4}" type="presOf" srcId="{388A0D6A-30EF-46AE-BD29-168106C4CB44}" destId="{FE78F0CC-853C-4BA7-A6C6-3683B7B044C8}" srcOrd="0" destOrd="0" presId="urn:microsoft.com/office/officeart/2005/8/layout/hList1"/>
    <dgm:cxn modelId="{6031F4B7-DD05-46A7-A515-CB54BBAE506E}" type="presOf" srcId="{D46F53CF-6BB4-4173-84E3-A1418DCE4ED2}" destId="{ABC0463C-2731-4ED3-8183-61894205CFE7}" srcOrd="0" destOrd="4" presId="urn:microsoft.com/office/officeart/2005/8/layout/hList1"/>
    <dgm:cxn modelId="{847686CD-235B-4249-8FB7-A6A4989EFE61}" srcId="{1A4D40F5-C8A8-4EF0-AF1F-6E375FF1A24F}" destId="{597E8247-A9C7-49E7-AABE-73FD5BAB85FB}" srcOrd="4" destOrd="0" parTransId="{60F83542-AFDE-4F3C-AAD9-03887B89686D}" sibTransId="{786FF711-230E-4333-B116-39DF118E9A73}"/>
    <dgm:cxn modelId="{88C4EBCD-21FB-4867-A743-3E73C0385B0E}" type="presOf" srcId="{064F5464-A430-43F2-8C86-EC42F875839A}" destId="{47CE448B-3C21-44B6-B7CB-BE12351BD79C}" srcOrd="0" destOrd="2" presId="urn:microsoft.com/office/officeart/2005/8/layout/hList1"/>
    <dgm:cxn modelId="{A6B1AED4-941A-4A3F-A628-27BBB36FD6BD}" type="presOf" srcId="{FCB06B16-312E-41B8-A78C-E252969B4292}" destId="{330F9F08-063C-463D-BFF1-4853C3D83557}" srcOrd="0" destOrd="0" presId="urn:microsoft.com/office/officeart/2005/8/layout/hList1"/>
    <dgm:cxn modelId="{54ADA9D8-CDE4-4FF4-A349-8F21706D8F60}" type="presOf" srcId="{5A7485E3-D850-41FB-AEAD-C970CE1D1907}" destId="{47CE448B-3C21-44B6-B7CB-BE12351BD79C}" srcOrd="0" destOrd="0" presId="urn:microsoft.com/office/officeart/2005/8/layout/hList1"/>
    <dgm:cxn modelId="{B0790DDF-9254-4476-A036-9123E91EC58F}" type="presOf" srcId="{F55CA5A8-ABFC-42D3-8442-51FD46C08BEA}" destId="{ABC0463C-2731-4ED3-8183-61894205CFE7}" srcOrd="0" destOrd="3" presId="urn:microsoft.com/office/officeart/2005/8/layout/hList1"/>
    <dgm:cxn modelId="{3F9D9AE5-CF57-43B8-9E57-B34B51D6C16D}" type="presOf" srcId="{874B12A8-63E5-4336-A144-074439ECA229}" destId="{ABC0463C-2731-4ED3-8183-61894205CFE7}" srcOrd="0" destOrd="0" presId="urn:microsoft.com/office/officeart/2005/8/layout/hList1"/>
    <dgm:cxn modelId="{50F822EA-AC90-47D2-957F-D74C1AE4987D}" type="presOf" srcId="{E64482EA-4D7E-4BAA-A2B3-C0F7C9091990}" destId="{330F9F08-063C-463D-BFF1-4853C3D83557}" srcOrd="0" destOrd="2" presId="urn:microsoft.com/office/officeart/2005/8/layout/hList1"/>
    <dgm:cxn modelId="{56403FFB-82E1-4FBE-A91B-9F6A746E29C2}" srcId="{1A4D40F5-C8A8-4EF0-AF1F-6E375FF1A24F}" destId="{5AC6E1FE-76D8-4D59-86FD-22C750AAA69C}" srcOrd="1" destOrd="0" parTransId="{8BDB2C16-3E48-48E7-94A6-A981F08D93D4}" sibTransId="{A379AED0-92AB-48FF-8ACD-8FFAD94B6385}"/>
    <dgm:cxn modelId="{DDADB7FF-4F8A-4EA0-8933-56A9F1103ACF}" srcId="{54A04629-665E-42A8-8BE2-EDA203FF4EBB}" destId="{480B367E-6217-4CA0-AA81-F01B7F3DF514}" srcOrd="1" destOrd="0" parTransId="{99AB427F-1E82-4831-A039-BFEF8157E303}" sibTransId="{D42696E4-D0AD-4677-9EDD-2C1878CB6171}"/>
    <dgm:cxn modelId="{1718EF1C-F563-4EE1-B6FF-17FC4FCF7DD6}" type="presParOf" srcId="{749516E8-FE9C-466F-B9A5-561EC6B88A7E}" destId="{0646588E-87EE-4746-83BE-5D864A7E9D19}" srcOrd="0" destOrd="0" presId="urn:microsoft.com/office/officeart/2005/8/layout/hList1"/>
    <dgm:cxn modelId="{8DAD6D58-FEE8-4A8D-B749-CAE45FE7F85F}" type="presParOf" srcId="{0646588E-87EE-4746-83BE-5D864A7E9D19}" destId="{2B18EBA4-A14D-4857-BC30-8D4483821CCF}" srcOrd="0" destOrd="0" presId="urn:microsoft.com/office/officeart/2005/8/layout/hList1"/>
    <dgm:cxn modelId="{F4CCA3DD-83B6-486E-8A4F-963F7076E39C}" type="presParOf" srcId="{0646588E-87EE-4746-83BE-5D864A7E9D19}" destId="{ABC0463C-2731-4ED3-8183-61894205CFE7}" srcOrd="1" destOrd="0" presId="urn:microsoft.com/office/officeart/2005/8/layout/hList1"/>
    <dgm:cxn modelId="{DA756166-FB62-415C-9C86-07F0BAC4B8CC}" type="presParOf" srcId="{749516E8-FE9C-466F-B9A5-561EC6B88A7E}" destId="{61850377-D3A2-4D0D-A2D6-1C5AD1908105}" srcOrd="1" destOrd="0" presId="urn:microsoft.com/office/officeart/2005/8/layout/hList1"/>
    <dgm:cxn modelId="{C0030114-C9AE-42D9-8796-CC2C8135E9C6}" type="presParOf" srcId="{749516E8-FE9C-466F-B9A5-561EC6B88A7E}" destId="{DC061320-CA33-4841-A774-EF6664F16389}" srcOrd="2" destOrd="0" presId="urn:microsoft.com/office/officeart/2005/8/layout/hList1"/>
    <dgm:cxn modelId="{B1893A46-30A6-4F86-89EB-846DD78C6965}" type="presParOf" srcId="{DC061320-CA33-4841-A774-EF6664F16389}" destId="{B9E04D3B-13FF-49FC-9FF1-B63CF2E3A3C8}" srcOrd="0" destOrd="0" presId="urn:microsoft.com/office/officeart/2005/8/layout/hList1"/>
    <dgm:cxn modelId="{A2D944E8-ED77-48A0-B425-48F7739069F7}" type="presParOf" srcId="{DC061320-CA33-4841-A774-EF6664F16389}" destId="{330F9F08-063C-463D-BFF1-4853C3D83557}" srcOrd="1" destOrd="0" presId="urn:microsoft.com/office/officeart/2005/8/layout/hList1"/>
    <dgm:cxn modelId="{A4F1D48F-20D4-43A9-83E5-53019FD5FDAF}" type="presParOf" srcId="{749516E8-FE9C-466F-B9A5-561EC6B88A7E}" destId="{935DCBBC-E132-478B-B206-77DB010FB449}" srcOrd="3" destOrd="0" presId="urn:microsoft.com/office/officeart/2005/8/layout/hList1"/>
    <dgm:cxn modelId="{7F4F47E4-73B2-40D1-BF75-B24C48F7E4C4}" type="presParOf" srcId="{749516E8-FE9C-466F-B9A5-561EC6B88A7E}" destId="{4F01F4E7-9860-4C67-9FD9-6B7041052956}" srcOrd="4" destOrd="0" presId="urn:microsoft.com/office/officeart/2005/8/layout/hList1"/>
    <dgm:cxn modelId="{23E59829-679F-42B8-AB22-622C95B567B1}" type="presParOf" srcId="{4F01F4E7-9860-4C67-9FD9-6B7041052956}" destId="{FE78F0CC-853C-4BA7-A6C6-3683B7B044C8}" srcOrd="0" destOrd="0" presId="urn:microsoft.com/office/officeart/2005/8/layout/hList1"/>
    <dgm:cxn modelId="{C081B2C5-E967-40D5-9A59-C6A65C5BA722}" type="presParOf" srcId="{4F01F4E7-9860-4C67-9FD9-6B7041052956}" destId="{408AFBB3-7E2C-4AA0-B38E-6A586F1C877F}" srcOrd="1" destOrd="0" presId="urn:microsoft.com/office/officeart/2005/8/layout/hList1"/>
    <dgm:cxn modelId="{66C3F5D4-2A73-41FD-B09B-B2CF3DDCB25B}" type="presParOf" srcId="{749516E8-FE9C-466F-B9A5-561EC6B88A7E}" destId="{D2DFD6F5-DF31-402D-9302-34F44B1AA750}" srcOrd="5" destOrd="0" presId="urn:microsoft.com/office/officeart/2005/8/layout/hList1"/>
    <dgm:cxn modelId="{D24F66C7-98BB-44DA-9D1F-D18CF77AB6E1}" type="presParOf" srcId="{749516E8-FE9C-466F-B9A5-561EC6B88A7E}" destId="{3B7C1DA0-B1E5-4BEF-AAED-A17994A99D9C}" srcOrd="6" destOrd="0" presId="urn:microsoft.com/office/officeart/2005/8/layout/hList1"/>
    <dgm:cxn modelId="{80D5BD88-CC9C-43DD-816B-DEDF204A51EF}" type="presParOf" srcId="{3B7C1DA0-B1E5-4BEF-AAED-A17994A99D9C}" destId="{13B26D42-0BED-4448-BB29-34EDCB4AC51D}" srcOrd="0" destOrd="0" presId="urn:microsoft.com/office/officeart/2005/8/layout/hList1"/>
    <dgm:cxn modelId="{5D2206A8-6F33-4FEC-8363-466A4D1CE673}" type="presParOf" srcId="{3B7C1DA0-B1E5-4BEF-AAED-A17994A99D9C}" destId="{47CE448B-3C21-44B6-B7CB-BE12351BD79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621AD200-7DC8-4BE1-88CC-339D41DA1E5B}" type="presOf" srcId="{C749611B-FCD3-4309-9F31-7928D1CACE88}" destId="{4D8A7145-FED5-4377-A5BE-D786A666FFA0}"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6DBE740A-1A0C-48F1-BE73-17E1D59F9507}" type="presOf" srcId="{546C2B94-263A-48E9-B194-3FF17B739C3C}" destId="{4D1A0C45-8FA2-4F1B-ABB4-4E74A9898ED3}" srcOrd="0" destOrd="0" presId="urn:microsoft.com/office/officeart/2005/8/layout/hChevron3"/>
    <dgm:cxn modelId="{988D150F-99B7-40D7-9B75-FA1A01C23DEA}" srcId="{405439A7-DC92-4D38-B706-75495A4022E4}" destId="{132D5ADD-BB1F-43C0-A3F5-B7B640757CCF}" srcOrd="4" destOrd="0" parTransId="{4CC7CFE6-8810-47FC-BA08-3353A9276CE6}" sibTransId="{79FA5084-6C87-4AED-982B-5BDE6064223A}"/>
    <dgm:cxn modelId="{B68D4A2C-B8E7-4A67-9473-2DAD126A62EF}" type="presOf" srcId="{9834D700-00E1-4077-896B-2939964850CE}" destId="{9B2CE7AB-EC8D-4EAC-BFA0-01A432F240A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035C1D44-18F7-4B9D-99D3-4FB6721FB2C7}" type="presOf" srcId="{CE519487-6186-4B5D-A67C-15A10DE19D68}" destId="{658AE9DA-F38F-4815-8F39-F41728202C33}"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C512494C-26B5-491F-9BAB-60690DAF7ABC}" type="presOf" srcId="{E60D106A-7A17-42A5-A67C-31E569A43234}" destId="{0CA63A17-F8DD-4CEB-9D19-6E50FF96FD99}" srcOrd="0" destOrd="0" presId="urn:microsoft.com/office/officeart/2005/8/layout/hChevron3"/>
    <dgm:cxn modelId="{37898F90-523D-48AB-BEF6-4941972EDCEB}" type="presOf" srcId="{405439A7-DC92-4D38-B706-75495A4022E4}" destId="{70CF6AAA-E5AB-4057-A16B-2CDC4374D01E}" srcOrd="0" destOrd="0" presId="urn:microsoft.com/office/officeart/2005/8/layout/hChevron3"/>
    <dgm:cxn modelId="{3EB4B695-651E-4B5D-BE70-412B97C2596A}" type="presOf" srcId="{EB938C01-272C-4D60-9BDD-873A4091D0A0}" destId="{A729BA06-8096-4361-BC93-A794B3879B1B}"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3347F9C8-6E59-41B7-B398-6F495E108A54}" type="presOf" srcId="{FEDB4B7B-80DE-4FBB-93E4-642F134D2E13}" destId="{0CC5E239-9050-435E-9EBD-43688F710990}" srcOrd="0" destOrd="0" presId="urn:microsoft.com/office/officeart/2005/8/layout/hChevron3"/>
    <dgm:cxn modelId="{32105DD7-6603-42BD-97B7-0B9A343E27A6}" type="presOf" srcId="{BED1F165-CE79-4FBB-9872-004FBF33F5A0}" destId="{27030DA5-925A-49D2-AF8B-45774E2D219E}"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89D218DF-BDE9-402B-A911-EA496804F081}" type="presOf" srcId="{132D5ADD-BB1F-43C0-A3F5-B7B640757CCF}" destId="{28CD594B-FA40-4525-9641-A780EF1EC23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EA862CE9-D504-400D-AA35-B68F1B672D42}" type="presParOf" srcId="{70CF6AAA-E5AB-4057-A16B-2CDC4374D01E}" destId="{0CA63A17-F8DD-4CEB-9D19-6E50FF96FD99}" srcOrd="0" destOrd="0" presId="urn:microsoft.com/office/officeart/2005/8/layout/hChevron3"/>
    <dgm:cxn modelId="{DD5425BE-704A-46BF-BEBF-77660728E94B}" type="presParOf" srcId="{70CF6AAA-E5AB-4057-A16B-2CDC4374D01E}" destId="{C66FB393-CBFF-4C21-B6D2-7F426147D2D2}" srcOrd="1" destOrd="0" presId="urn:microsoft.com/office/officeart/2005/8/layout/hChevron3"/>
    <dgm:cxn modelId="{5FCD0AAA-8AF3-4F75-8F04-CCB228D0498C}" type="presParOf" srcId="{70CF6AAA-E5AB-4057-A16B-2CDC4374D01E}" destId="{0CC5E239-9050-435E-9EBD-43688F710990}" srcOrd="2" destOrd="0" presId="urn:microsoft.com/office/officeart/2005/8/layout/hChevron3"/>
    <dgm:cxn modelId="{DCE1892C-3A0A-4203-BC1C-D8F456A637A0}" type="presParOf" srcId="{70CF6AAA-E5AB-4057-A16B-2CDC4374D01E}" destId="{8028AA4C-4CB3-49C6-A4D4-5FDC2AA58B49}" srcOrd="3" destOrd="0" presId="urn:microsoft.com/office/officeart/2005/8/layout/hChevron3"/>
    <dgm:cxn modelId="{73CA5B5C-32F8-4198-A2ED-992007BD4668}" type="presParOf" srcId="{70CF6AAA-E5AB-4057-A16B-2CDC4374D01E}" destId="{658AE9DA-F38F-4815-8F39-F41728202C33}" srcOrd="4" destOrd="0" presId="urn:microsoft.com/office/officeart/2005/8/layout/hChevron3"/>
    <dgm:cxn modelId="{163844E2-E48A-42C1-9E33-E35B3C75822F}" type="presParOf" srcId="{70CF6AAA-E5AB-4057-A16B-2CDC4374D01E}" destId="{7DC66797-B772-4B98-AA56-8E409D8DCB39}" srcOrd="5" destOrd="0" presId="urn:microsoft.com/office/officeart/2005/8/layout/hChevron3"/>
    <dgm:cxn modelId="{B3B06004-8E83-42F4-9B6C-700646B656CE}" type="presParOf" srcId="{70CF6AAA-E5AB-4057-A16B-2CDC4374D01E}" destId="{9B2CE7AB-EC8D-4EAC-BFA0-01A432F240A0}" srcOrd="6" destOrd="0" presId="urn:microsoft.com/office/officeart/2005/8/layout/hChevron3"/>
    <dgm:cxn modelId="{BA35B065-0EE7-4F61-88C8-92A63129E961}" type="presParOf" srcId="{70CF6AAA-E5AB-4057-A16B-2CDC4374D01E}" destId="{E28B1C9E-1491-4C76-96F7-C7687D32445C}" srcOrd="7" destOrd="0" presId="urn:microsoft.com/office/officeart/2005/8/layout/hChevron3"/>
    <dgm:cxn modelId="{5BCCB79E-3BC9-40F7-B732-D35CEEC6482F}" type="presParOf" srcId="{70CF6AAA-E5AB-4057-A16B-2CDC4374D01E}" destId="{28CD594B-FA40-4525-9641-A780EF1EC230}" srcOrd="8" destOrd="0" presId="urn:microsoft.com/office/officeart/2005/8/layout/hChevron3"/>
    <dgm:cxn modelId="{CB89FD61-903C-4D32-A867-A90273595DFB}" type="presParOf" srcId="{70CF6AAA-E5AB-4057-A16B-2CDC4374D01E}" destId="{AD40416A-6743-43C4-9251-81F11447D961}" srcOrd="9" destOrd="0" presId="urn:microsoft.com/office/officeart/2005/8/layout/hChevron3"/>
    <dgm:cxn modelId="{E88C1B76-A68E-4E31-A08C-BC9117D31499}" type="presParOf" srcId="{70CF6AAA-E5AB-4057-A16B-2CDC4374D01E}" destId="{27030DA5-925A-49D2-AF8B-45774E2D219E}" srcOrd="10" destOrd="0" presId="urn:microsoft.com/office/officeart/2005/8/layout/hChevron3"/>
    <dgm:cxn modelId="{1A862941-AEFE-40DA-B46F-BAC93E50C861}" type="presParOf" srcId="{70CF6AAA-E5AB-4057-A16B-2CDC4374D01E}" destId="{5880C819-FAAF-447C-B336-4D30671A2E59}" srcOrd="11" destOrd="0" presId="urn:microsoft.com/office/officeart/2005/8/layout/hChevron3"/>
    <dgm:cxn modelId="{3B5A56CB-2CB2-4189-BC97-DB3C11375F42}" type="presParOf" srcId="{70CF6AAA-E5AB-4057-A16B-2CDC4374D01E}" destId="{4D1A0C45-8FA2-4F1B-ABB4-4E74A9898ED3}" srcOrd="12" destOrd="0" presId="urn:microsoft.com/office/officeart/2005/8/layout/hChevron3"/>
    <dgm:cxn modelId="{D83DB6AB-5DAE-4509-9C0C-A5ECABB20F4C}" type="presParOf" srcId="{70CF6AAA-E5AB-4057-A16B-2CDC4374D01E}" destId="{F993E1F7-6297-46A4-9212-F2BF54656E1F}" srcOrd="13" destOrd="0" presId="urn:microsoft.com/office/officeart/2005/8/layout/hChevron3"/>
    <dgm:cxn modelId="{FB2125E7-C027-480A-9850-6B4A5D3F2FA7}" type="presParOf" srcId="{70CF6AAA-E5AB-4057-A16B-2CDC4374D01E}" destId="{A729BA06-8096-4361-BC93-A794B3879B1B}" srcOrd="14" destOrd="0" presId="urn:microsoft.com/office/officeart/2005/8/layout/hChevron3"/>
    <dgm:cxn modelId="{10EC366B-FDA4-4D37-8A2B-54F0AAB06691}" type="presParOf" srcId="{70CF6AAA-E5AB-4057-A16B-2CDC4374D01E}" destId="{0DBE85D7-126A-4498-9BFB-13F2868593DF}" srcOrd="15" destOrd="0" presId="urn:microsoft.com/office/officeart/2005/8/layout/hChevron3"/>
    <dgm:cxn modelId="{ED553667-9824-412C-A15B-263C32699936}"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66CFA665-F7FF-4763-A19D-E52A78DA33C7}" type="presOf" srcId="{CE519487-6186-4B5D-A67C-15A10DE19D68}" destId="{658AE9DA-F38F-4815-8F39-F41728202C33}" srcOrd="0" destOrd="0" presId="urn:microsoft.com/office/officeart/2005/8/layout/hChevron3"/>
    <dgm:cxn modelId="{279DA569-7633-4762-B666-A0B571E7773E}" type="presOf" srcId="{EB938C01-272C-4D60-9BDD-873A4091D0A0}" destId="{A729BA06-8096-4361-BC93-A794B3879B1B}"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E8043876-9D7D-4EE5-8397-C1A3FBBFEE4E}" type="presOf" srcId="{E60D106A-7A17-42A5-A67C-31E569A43234}" destId="{0CA63A17-F8DD-4CEB-9D19-6E50FF96FD99}" srcOrd="0" destOrd="0" presId="urn:microsoft.com/office/officeart/2005/8/layout/hChevron3"/>
    <dgm:cxn modelId="{2151505A-D157-4EA7-9279-17FDCA52362D}" type="presOf" srcId="{FEDB4B7B-80DE-4FBB-93E4-642F134D2E13}" destId="{0CC5E239-9050-435E-9EBD-43688F710990}" srcOrd="0" destOrd="0" presId="urn:microsoft.com/office/officeart/2005/8/layout/hChevron3"/>
    <dgm:cxn modelId="{73A2E480-EFD1-4E17-9A6C-BF93D365022D}" type="presOf" srcId="{C749611B-FCD3-4309-9F31-7928D1CACE88}" destId="{4D8A7145-FED5-4377-A5BE-D786A666FFA0}" srcOrd="0" destOrd="0" presId="urn:microsoft.com/office/officeart/2005/8/layout/hChevron3"/>
    <dgm:cxn modelId="{260ECE8E-0B78-4523-BC8F-93076BE76AF6}" type="presOf" srcId="{BED1F165-CE79-4FBB-9872-004FBF33F5A0}" destId="{27030DA5-925A-49D2-AF8B-45774E2D219E}" srcOrd="0" destOrd="0" presId="urn:microsoft.com/office/officeart/2005/8/layout/hChevron3"/>
    <dgm:cxn modelId="{50E9A18F-9C79-46B2-AA78-297019CE94D1}" type="presOf" srcId="{546C2B94-263A-48E9-B194-3FF17B739C3C}" destId="{4D1A0C45-8FA2-4F1B-ABB4-4E74A9898ED3}" srcOrd="0" destOrd="0" presId="urn:microsoft.com/office/officeart/2005/8/layout/hChevron3"/>
    <dgm:cxn modelId="{FDBB0DA0-8785-4E82-B1E2-55D3ABE9E72D}" type="presOf" srcId="{9834D700-00E1-4077-896B-2939964850CE}" destId="{9B2CE7AB-EC8D-4EAC-BFA0-01A432F240A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84F263AD-3DF7-4A79-A9AE-29C8ADD797AE}" type="presOf" srcId="{132D5ADD-BB1F-43C0-A3F5-B7B640757CCF}" destId="{28CD594B-FA40-4525-9641-A780EF1EC230}"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BFF0F6BF-0C15-4FA1-AD5A-F8140B6D84BC}" type="presOf" srcId="{405439A7-DC92-4D38-B706-75495A4022E4}" destId="{70CF6AAA-E5AB-4057-A16B-2CDC4374D01E}"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9BC481B6-79D5-4C3A-918A-3F0A26B4DFA8}" type="presParOf" srcId="{70CF6AAA-E5AB-4057-A16B-2CDC4374D01E}" destId="{0CA63A17-F8DD-4CEB-9D19-6E50FF96FD99}" srcOrd="0" destOrd="0" presId="urn:microsoft.com/office/officeart/2005/8/layout/hChevron3"/>
    <dgm:cxn modelId="{7AB7E1EE-311E-471F-8C24-B1F3BBB5AC69}" type="presParOf" srcId="{70CF6AAA-E5AB-4057-A16B-2CDC4374D01E}" destId="{C66FB393-CBFF-4C21-B6D2-7F426147D2D2}" srcOrd="1" destOrd="0" presId="urn:microsoft.com/office/officeart/2005/8/layout/hChevron3"/>
    <dgm:cxn modelId="{D78A327B-DCFE-4C9D-A113-8D77FB054967}" type="presParOf" srcId="{70CF6AAA-E5AB-4057-A16B-2CDC4374D01E}" destId="{0CC5E239-9050-435E-9EBD-43688F710990}" srcOrd="2" destOrd="0" presId="urn:microsoft.com/office/officeart/2005/8/layout/hChevron3"/>
    <dgm:cxn modelId="{F1D41A79-8947-43FC-A66A-2485B5F731B0}" type="presParOf" srcId="{70CF6AAA-E5AB-4057-A16B-2CDC4374D01E}" destId="{8028AA4C-4CB3-49C6-A4D4-5FDC2AA58B49}" srcOrd="3" destOrd="0" presId="urn:microsoft.com/office/officeart/2005/8/layout/hChevron3"/>
    <dgm:cxn modelId="{0098E338-7102-4BE0-A588-B2BD78555A5C}" type="presParOf" srcId="{70CF6AAA-E5AB-4057-A16B-2CDC4374D01E}" destId="{658AE9DA-F38F-4815-8F39-F41728202C33}" srcOrd="4" destOrd="0" presId="urn:microsoft.com/office/officeart/2005/8/layout/hChevron3"/>
    <dgm:cxn modelId="{8E13F58A-D271-4502-8EC7-70792C25E70D}" type="presParOf" srcId="{70CF6AAA-E5AB-4057-A16B-2CDC4374D01E}" destId="{7DC66797-B772-4B98-AA56-8E409D8DCB39}" srcOrd="5" destOrd="0" presId="urn:microsoft.com/office/officeart/2005/8/layout/hChevron3"/>
    <dgm:cxn modelId="{76AF3884-D93F-407B-94BA-727AEACF4F1E}" type="presParOf" srcId="{70CF6AAA-E5AB-4057-A16B-2CDC4374D01E}" destId="{9B2CE7AB-EC8D-4EAC-BFA0-01A432F240A0}" srcOrd="6" destOrd="0" presId="urn:microsoft.com/office/officeart/2005/8/layout/hChevron3"/>
    <dgm:cxn modelId="{2F2326A8-7480-4DFF-9258-335DD694A201}" type="presParOf" srcId="{70CF6AAA-E5AB-4057-A16B-2CDC4374D01E}" destId="{E28B1C9E-1491-4C76-96F7-C7687D32445C}" srcOrd="7" destOrd="0" presId="urn:microsoft.com/office/officeart/2005/8/layout/hChevron3"/>
    <dgm:cxn modelId="{74391E07-975B-4D82-A82A-1C5579B250F2}" type="presParOf" srcId="{70CF6AAA-E5AB-4057-A16B-2CDC4374D01E}" destId="{28CD594B-FA40-4525-9641-A780EF1EC230}" srcOrd="8" destOrd="0" presId="urn:microsoft.com/office/officeart/2005/8/layout/hChevron3"/>
    <dgm:cxn modelId="{3BF48E9A-0DBB-4C8D-A82F-716A6DA4226C}" type="presParOf" srcId="{70CF6AAA-E5AB-4057-A16B-2CDC4374D01E}" destId="{AD40416A-6743-43C4-9251-81F11447D961}" srcOrd="9" destOrd="0" presId="urn:microsoft.com/office/officeart/2005/8/layout/hChevron3"/>
    <dgm:cxn modelId="{0A855E0E-5581-4AB8-922E-AE78990B952D}" type="presParOf" srcId="{70CF6AAA-E5AB-4057-A16B-2CDC4374D01E}" destId="{27030DA5-925A-49D2-AF8B-45774E2D219E}" srcOrd="10" destOrd="0" presId="urn:microsoft.com/office/officeart/2005/8/layout/hChevron3"/>
    <dgm:cxn modelId="{3BC2072D-153C-4BF2-AAD2-6761250F1188}" type="presParOf" srcId="{70CF6AAA-E5AB-4057-A16B-2CDC4374D01E}" destId="{5880C819-FAAF-447C-B336-4D30671A2E59}" srcOrd="11" destOrd="0" presId="urn:microsoft.com/office/officeart/2005/8/layout/hChevron3"/>
    <dgm:cxn modelId="{F9131B12-24FD-463B-83CA-DEFC43978BA2}" type="presParOf" srcId="{70CF6AAA-E5AB-4057-A16B-2CDC4374D01E}" destId="{4D1A0C45-8FA2-4F1B-ABB4-4E74A9898ED3}" srcOrd="12" destOrd="0" presId="urn:microsoft.com/office/officeart/2005/8/layout/hChevron3"/>
    <dgm:cxn modelId="{57D32124-5221-46D5-84D6-B4039D8B7A2F}" type="presParOf" srcId="{70CF6AAA-E5AB-4057-A16B-2CDC4374D01E}" destId="{F993E1F7-6297-46A4-9212-F2BF54656E1F}" srcOrd="13" destOrd="0" presId="urn:microsoft.com/office/officeart/2005/8/layout/hChevron3"/>
    <dgm:cxn modelId="{6F829F08-2001-4D97-A963-51151800F1FA}" type="presParOf" srcId="{70CF6AAA-E5AB-4057-A16B-2CDC4374D01E}" destId="{A729BA06-8096-4361-BC93-A794B3879B1B}" srcOrd="14" destOrd="0" presId="urn:microsoft.com/office/officeart/2005/8/layout/hChevron3"/>
    <dgm:cxn modelId="{CE4A4DB6-5069-422E-B772-188D593815EE}" type="presParOf" srcId="{70CF6AAA-E5AB-4057-A16B-2CDC4374D01E}" destId="{0DBE85D7-126A-4498-9BFB-13F2868593DF}" srcOrd="15" destOrd="0" presId="urn:microsoft.com/office/officeart/2005/8/layout/hChevron3"/>
    <dgm:cxn modelId="{46C0B0ED-D5AE-41A4-AC71-9E299B53CE5D}"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7687A527-8C2C-424B-81A5-D88803E9405F}" type="presOf" srcId="{CE519487-6186-4B5D-A67C-15A10DE19D68}" destId="{658AE9DA-F38F-4815-8F39-F41728202C33}" srcOrd="0" destOrd="0" presId="urn:microsoft.com/office/officeart/2005/8/layout/hChevron3"/>
    <dgm:cxn modelId="{EB65772A-91E6-4364-B53F-25B5CCA6E995}" type="presOf" srcId="{E60D106A-7A17-42A5-A67C-31E569A43234}" destId="{0CA63A17-F8DD-4CEB-9D19-6E50FF96FD99}" srcOrd="0" destOrd="0" presId="urn:microsoft.com/office/officeart/2005/8/layout/hChevron3"/>
    <dgm:cxn modelId="{8E9B9A2C-00DE-4FF2-BE4D-F8DEFF256591}" type="presOf" srcId="{BED1F165-CE79-4FBB-9872-004FBF33F5A0}" destId="{27030DA5-925A-49D2-AF8B-45774E2D219E}"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16F4C34-81F3-4666-A8B5-3F0AA8325384}" type="presOf" srcId="{546C2B94-263A-48E9-B194-3FF17B739C3C}" destId="{4D1A0C45-8FA2-4F1B-ABB4-4E74A9898ED3}" srcOrd="0" destOrd="0" presId="urn:microsoft.com/office/officeart/2005/8/layout/hChevron3"/>
    <dgm:cxn modelId="{833AA13B-1B0D-42F3-BFCD-17041BB3B5EF}" type="presOf" srcId="{FEDB4B7B-80DE-4FBB-93E4-642F134D2E13}" destId="{0CC5E239-9050-435E-9EBD-43688F71099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169F0975-AE72-491A-8DA4-CC6B73627FAD}" type="presOf" srcId="{405439A7-DC92-4D38-B706-75495A4022E4}" destId="{70CF6AAA-E5AB-4057-A16B-2CDC4374D01E}" srcOrd="0" destOrd="0" presId="urn:microsoft.com/office/officeart/2005/8/layout/hChevron3"/>
    <dgm:cxn modelId="{45EE449E-35A6-4E76-83ED-FE21DC37435D}" type="presOf" srcId="{132D5ADD-BB1F-43C0-A3F5-B7B640757CCF}" destId="{28CD594B-FA40-4525-9641-A780EF1EC23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38ED5FBC-B2AD-4B07-9C4D-68E4F77733BD}" type="presOf" srcId="{EB938C01-272C-4D60-9BDD-873A4091D0A0}" destId="{A729BA06-8096-4361-BC93-A794B3879B1B}"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042745E3-A8FE-4517-937C-A19ADAB4923B}" type="presOf" srcId="{9834D700-00E1-4077-896B-2939964850CE}" destId="{9B2CE7AB-EC8D-4EAC-BFA0-01A432F240A0}" srcOrd="0" destOrd="0" presId="urn:microsoft.com/office/officeart/2005/8/layout/hChevron3"/>
    <dgm:cxn modelId="{74BD98EE-A93A-495F-BF5B-4952AC33D120}" type="presOf" srcId="{C749611B-FCD3-4309-9F31-7928D1CACE88}" destId="{4D8A7145-FED5-4377-A5BE-D786A666FFA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EB0ECEF7-D149-48A4-9B40-5ADAFFC4A0A4}" type="presParOf" srcId="{70CF6AAA-E5AB-4057-A16B-2CDC4374D01E}" destId="{0CA63A17-F8DD-4CEB-9D19-6E50FF96FD99}" srcOrd="0" destOrd="0" presId="urn:microsoft.com/office/officeart/2005/8/layout/hChevron3"/>
    <dgm:cxn modelId="{91D78B21-419A-487B-B29C-3597E9607F35}" type="presParOf" srcId="{70CF6AAA-E5AB-4057-A16B-2CDC4374D01E}" destId="{C66FB393-CBFF-4C21-B6D2-7F426147D2D2}" srcOrd="1" destOrd="0" presId="urn:microsoft.com/office/officeart/2005/8/layout/hChevron3"/>
    <dgm:cxn modelId="{B83360AB-D169-43FD-B51E-1F76C4560F22}" type="presParOf" srcId="{70CF6AAA-E5AB-4057-A16B-2CDC4374D01E}" destId="{0CC5E239-9050-435E-9EBD-43688F710990}" srcOrd="2" destOrd="0" presId="urn:microsoft.com/office/officeart/2005/8/layout/hChevron3"/>
    <dgm:cxn modelId="{61D94818-1D40-4C52-953C-69E3F83BA1FB}" type="presParOf" srcId="{70CF6AAA-E5AB-4057-A16B-2CDC4374D01E}" destId="{8028AA4C-4CB3-49C6-A4D4-5FDC2AA58B49}" srcOrd="3" destOrd="0" presId="urn:microsoft.com/office/officeart/2005/8/layout/hChevron3"/>
    <dgm:cxn modelId="{F8D9A451-DF36-48AE-B169-8F1927D0E591}" type="presParOf" srcId="{70CF6AAA-E5AB-4057-A16B-2CDC4374D01E}" destId="{658AE9DA-F38F-4815-8F39-F41728202C33}" srcOrd="4" destOrd="0" presId="urn:microsoft.com/office/officeart/2005/8/layout/hChevron3"/>
    <dgm:cxn modelId="{AD47FB22-B845-4154-97EC-64F42689B2AA}" type="presParOf" srcId="{70CF6AAA-E5AB-4057-A16B-2CDC4374D01E}" destId="{7DC66797-B772-4B98-AA56-8E409D8DCB39}" srcOrd="5" destOrd="0" presId="urn:microsoft.com/office/officeart/2005/8/layout/hChevron3"/>
    <dgm:cxn modelId="{B6AE85B1-84F0-4FB9-9781-D78A11E129D1}" type="presParOf" srcId="{70CF6AAA-E5AB-4057-A16B-2CDC4374D01E}" destId="{9B2CE7AB-EC8D-4EAC-BFA0-01A432F240A0}" srcOrd="6" destOrd="0" presId="urn:microsoft.com/office/officeart/2005/8/layout/hChevron3"/>
    <dgm:cxn modelId="{D13715EC-C3C8-4598-A0D2-B1D7EB167DBE}" type="presParOf" srcId="{70CF6AAA-E5AB-4057-A16B-2CDC4374D01E}" destId="{E28B1C9E-1491-4C76-96F7-C7687D32445C}" srcOrd="7" destOrd="0" presId="urn:microsoft.com/office/officeart/2005/8/layout/hChevron3"/>
    <dgm:cxn modelId="{07DCF370-B4C1-4803-B21F-46D78F8D43D7}" type="presParOf" srcId="{70CF6AAA-E5AB-4057-A16B-2CDC4374D01E}" destId="{28CD594B-FA40-4525-9641-A780EF1EC230}" srcOrd="8" destOrd="0" presId="urn:microsoft.com/office/officeart/2005/8/layout/hChevron3"/>
    <dgm:cxn modelId="{9458ECBE-B70E-4E58-BB23-01F2DECEE054}" type="presParOf" srcId="{70CF6AAA-E5AB-4057-A16B-2CDC4374D01E}" destId="{AD40416A-6743-43C4-9251-81F11447D961}" srcOrd="9" destOrd="0" presId="urn:microsoft.com/office/officeart/2005/8/layout/hChevron3"/>
    <dgm:cxn modelId="{784B8C82-ACD8-4D5D-81D2-37EDB6BB122B}" type="presParOf" srcId="{70CF6AAA-E5AB-4057-A16B-2CDC4374D01E}" destId="{27030DA5-925A-49D2-AF8B-45774E2D219E}" srcOrd="10" destOrd="0" presId="urn:microsoft.com/office/officeart/2005/8/layout/hChevron3"/>
    <dgm:cxn modelId="{C5DC6F80-4BEE-4780-A019-B4EB09DE35CD}" type="presParOf" srcId="{70CF6AAA-E5AB-4057-A16B-2CDC4374D01E}" destId="{5880C819-FAAF-447C-B336-4D30671A2E59}" srcOrd="11" destOrd="0" presId="urn:microsoft.com/office/officeart/2005/8/layout/hChevron3"/>
    <dgm:cxn modelId="{CBCC9628-23FB-42A7-90E5-EC57C8ACA853}" type="presParOf" srcId="{70CF6AAA-E5AB-4057-A16B-2CDC4374D01E}" destId="{4D1A0C45-8FA2-4F1B-ABB4-4E74A9898ED3}" srcOrd="12" destOrd="0" presId="urn:microsoft.com/office/officeart/2005/8/layout/hChevron3"/>
    <dgm:cxn modelId="{ABC609E2-893F-453F-A64D-69AED502F9C9}" type="presParOf" srcId="{70CF6AAA-E5AB-4057-A16B-2CDC4374D01E}" destId="{F993E1F7-6297-46A4-9212-F2BF54656E1F}" srcOrd="13" destOrd="0" presId="urn:microsoft.com/office/officeart/2005/8/layout/hChevron3"/>
    <dgm:cxn modelId="{7AE7ACE7-F300-447C-9D24-BC6F3350F040}" type="presParOf" srcId="{70CF6AAA-E5AB-4057-A16B-2CDC4374D01E}" destId="{A729BA06-8096-4361-BC93-A794B3879B1B}" srcOrd="14" destOrd="0" presId="urn:microsoft.com/office/officeart/2005/8/layout/hChevron3"/>
    <dgm:cxn modelId="{942A3C7C-85D1-49FD-B03D-EB9B37924F4E}" type="presParOf" srcId="{70CF6AAA-E5AB-4057-A16B-2CDC4374D01E}" destId="{0DBE85D7-126A-4498-9BFB-13F2868593DF}" srcOrd="15" destOrd="0" presId="urn:microsoft.com/office/officeart/2005/8/layout/hChevron3"/>
    <dgm:cxn modelId="{F7F991EF-EA58-4F46-B90B-F5857F0F7A39}"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CCC40E1-974F-4D70-AFEF-70A4D78FB2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mc:AlternateContent xmlns:mc="http://schemas.openxmlformats.org/markup-compatibility/2006" xmlns:a14="http://schemas.microsoft.com/office/drawing/2010/main">
      <mc:Choice Requires="a14">
        <dgm:pt modelId="{FF15191B-18B2-42F0-A059-1CBA5DA4AFEF}">
          <dgm:prSet phldrT="[Texto]" custT="1">
            <dgm:style>
              <a:lnRef idx="1">
                <a:schemeClr val="accent4"/>
              </a:lnRef>
              <a:fillRef idx="2">
                <a:schemeClr val="accent4"/>
              </a:fillRef>
              <a:effectRef idx="1">
                <a:schemeClr val="accent4"/>
              </a:effectRef>
              <a:fontRef idx="minor">
                <a:schemeClr val="dk1"/>
              </a:fontRef>
            </dgm:style>
          </dgm:prSet>
          <dgm:spPr/>
          <dgm:t>
            <a:bodyPr/>
            <a:lstStyle/>
            <a:p>
              <a:pPr algn="l"/>
              <a:r>
                <a:rPr lang="es-EC" sz="1400" dirty="0">
                  <a:solidFill>
                    <a:sysClr val="windowText" lastClr="000000"/>
                  </a:solidFill>
                  <a:latin typeface="Times New Roman" panose="02020603050405020304" pitchFamily="18" charset="0"/>
                  <a:cs typeface="Times New Roman" panose="02020603050405020304" pitchFamily="18" charset="0"/>
                </a:rPr>
                <a:t>Para vigas, viguetas y columnas electrosoldadas:</a:t>
              </a:r>
            </a:p>
            <a:p>
              <a:pPr algn="l"/>
              <a:r>
                <a:rPr lang="es-EC" sz="1400" dirty="0">
                  <a:solidFill>
                    <a:sysClr val="windowText" lastClr="000000"/>
                  </a:solidFill>
                  <a:latin typeface="Times New Roman" panose="02020603050405020304" pitchFamily="18" charset="0"/>
                  <a:cs typeface="Times New Roman" panose="02020603050405020304" pitchFamily="18" charset="0"/>
                </a:rPr>
                <a:t>- Acero estructural ASTM A572 Gr.50 </a:t>
              </a:r>
            </a:p>
            <a:p>
              <a:pPr algn="l"/>
              <a:r>
                <a:rPr lang="es-EC" sz="1400" dirty="0">
                  <a:solidFill>
                    <a:sysClr val="windowText" lastClr="000000"/>
                  </a:solidFill>
                  <a:latin typeface="Times New Roman" panose="02020603050405020304" pitchFamily="18" charset="0"/>
                  <a:cs typeface="Times New Roman" panose="02020603050405020304" pitchFamily="18" charset="0"/>
                </a:rPr>
                <a:t>- Esfuerzo de fluencia, Fy= 3515 kg/</a:t>
              </a:r>
              <a14:m>
                <m:oMath xmlns:m="http://schemas.openxmlformats.org/officeDocument/2006/math">
                  <m:sSup>
                    <m:sSupPr>
                      <m:ctrlPr>
                        <a:rPr lang="es-EC" sz="1400" i="1">
                          <a:solidFill>
                            <a:sysClr val="windowText" lastClr="000000"/>
                          </a:solidFill>
                          <a:latin typeface="Cambria Math" panose="02040503050406030204" pitchFamily="18" charset="0"/>
                        </a:rPr>
                      </m:ctrlPr>
                    </m:sSupPr>
                    <m:e>
                      <m:r>
                        <m:rPr>
                          <m:sty m:val="p"/>
                        </m:rPr>
                        <a:rPr lang="es-EC" sz="1400">
                          <a:solidFill>
                            <a:sysClr val="windowText" lastClr="000000"/>
                          </a:solidFill>
                          <a:latin typeface="Cambria Math" panose="02040503050406030204" pitchFamily="18" charset="0"/>
                        </a:rPr>
                        <m:t>cm</m:t>
                      </m:r>
                    </m:e>
                    <m:sup>
                      <m:r>
                        <a:rPr lang="es-EC" sz="1400">
                          <a:solidFill>
                            <a:sysClr val="windowText" lastClr="000000"/>
                          </a:solidFill>
                          <a:latin typeface="Cambria Math" panose="02040503050406030204" pitchFamily="18" charset="0"/>
                        </a:rPr>
                        <m:t>2</m:t>
                      </m:r>
                    </m:sup>
                  </m:sSup>
                </m:oMath>
              </a14:m>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a:solidFill>
                    <a:sysClr val="windowText" lastClr="000000"/>
                  </a:solidFill>
                  <a:latin typeface="Times New Roman" panose="02020603050405020304" pitchFamily="18" charset="0"/>
                  <a:cs typeface="Times New Roman" panose="02020603050405020304" pitchFamily="18" charset="0"/>
                </a:rPr>
                <a:t>Para columnas compuestas rellenas de concreto:</a:t>
              </a:r>
            </a:p>
            <a:p>
              <a:pPr algn="l"/>
              <a:r>
                <a:rPr lang="es-EC" sz="1400" dirty="0">
                  <a:solidFill>
                    <a:sysClr val="windowText" lastClr="000000"/>
                  </a:solidFill>
                  <a:latin typeface="Times New Roman" panose="02020603050405020304" pitchFamily="18" charset="0"/>
                  <a:cs typeface="Times New Roman" panose="02020603050405020304" pitchFamily="18" charset="0"/>
                </a:rPr>
                <a:t>- Acero estructural ASTM A36 Gr.36 </a:t>
              </a:r>
            </a:p>
            <a:p>
              <a:pPr algn="l"/>
              <a:r>
                <a:rPr lang="es-EC" sz="1400" dirty="0">
                  <a:solidFill>
                    <a:sysClr val="windowText" lastClr="000000"/>
                  </a:solidFill>
                  <a:latin typeface="Times New Roman" panose="02020603050405020304" pitchFamily="18" charset="0"/>
                  <a:cs typeface="Times New Roman" panose="02020603050405020304" pitchFamily="18" charset="0"/>
                </a:rPr>
                <a:t>- Esfuerzo de fluencia, Fy= 2531 kg/</a:t>
              </a:r>
              <a14:m>
                <m:oMath xmlns:m="http://schemas.openxmlformats.org/officeDocument/2006/math">
                  <m:sSup>
                    <m:sSupPr>
                      <m:ctrlPr>
                        <a:rPr lang="es-EC" sz="1400" i="1">
                          <a:solidFill>
                            <a:sysClr val="windowText" lastClr="000000"/>
                          </a:solidFill>
                          <a:latin typeface="Cambria Math" panose="02040503050406030204" pitchFamily="18" charset="0"/>
                        </a:rPr>
                      </m:ctrlPr>
                    </m:sSupPr>
                    <m:e>
                      <m:r>
                        <m:rPr>
                          <m:sty m:val="p"/>
                        </m:rPr>
                        <a:rPr lang="es-EC" sz="1400">
                          <a:solidFill>
                            <a:sysClr val="windowText" lastClr="000000"/>
                          </a:solidFill>
                          <a:latin typeface="Cambria Math" panose="02040503050406030204" pitchFamily="18" charset="0"/>
                        </a:rPr>
                        <m:t>cm</m:t>
                      </m:r>
                    </m:e>
                    <m:sup>
                      <m:r>
                        <a:rPr lang="es-EC" sz="1400">
                          <a:solidFill>
                            <a:sysClr val="windowText" lastClr="000000"/>
                          </a:solidFill>
                          <a:latin typeface="Cambria Math" panose="02040503050406030204" pitchFamily="18" charset="0"/>
                        </a:rPr>
                        <m:t>2</m:t>
                      </m:r>
                    </m:sup>
                  </m:sSup>
                </m:oMath>
              </a14:m>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r>
                <a:rPr lang="es-EC" sz="1400" dirty="0">
                  <a:solidFill>
                    <a:sysClr val="windowText" lastClr="000000"/>
                  </a:solidFill>
                  <a:latin typeface="Times New Roman" panose="02020603050405020304" pitchFamily="18" charset="0"/>
                  <a:cs typeface="Times New Roman" panose="02020603050405020304" pitchFamily="18" charset="0"/>
                </a:rPr>
                <a:t>- Resistencia del concreto a compresión, f´c= 240 kg/</a:t>
              </a:r>
              <a14:m>
                <m:oMath xmlns:m="http://schemas.openxmlformats.org/officeDocument/2006/math">
                  <m:sSup>
                    <m:sSupPr>
                      <m:ctrlPr>
                        <a:rPr lang="es-EC" sz="1400" i="1">
                          <a:solidFill>
                            <a:sysClr val="windowText" lastClr="000000"/>
                          </a:solidFill>
                          <a:latin typeface="Cambria Math" panose="02040503050406030204" pitchFamily="18" charset="0"/>
                        </a:rPr>
                      </m:ctrlPr>
                    </m:sSupPr>
                    <m:e>
                      <m:r>
                        <m:rPr>
                          <m:sty m:val="p"/>
                        </m:rPr>
                        <a:rPr lang="es-EC" sz="1400">
                          <a:solidFill>
                            <a:sysClr val="windowText" lastClr="000000"/>
                          </a:solidFill>
                          <a:latin typeface="Cambria Math" panose="02040503050406030204" pitchFamily="18" charset="0"/>
                        </a:rPr>
                        <m:t>cm</m:t>
                      </m:r>
                    </m:e>
                    <m:sup>
                      <m:r>
                        <a:rPr lang="es-EC" sz="1400">
                          <a:solidFill>
                            <a:sysClr val="windowText" lastClr="000000"/>
                          </a:solidFill>
                          <a:latin typeface="Cambria Math" panose="02040503050406030204" pitchFamily="18" charset="0"/>
                        </a:rPr>
                        <m:t>2</m:t>
                      </m:r>
                    </m:sup>
                  </m:sSup>
                </m:oMath>
              </a14:m>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a:solidFill>
                    <a:sysClr val="windowText" lastClr="000000"/>
                  </a:solidFill>
                  <a:latin typeface="Times New Roman" panose="02020603050405020304" pitchFamily="18" charset="0"/>
                  <a:cs typeface="Times New Roman" panose="02020603050405020304" pitchFamily="18" charset="0"/>
                </a:rPr>
                <a:t>Acero de refuerzo:</a:t>
              </a:r>
            </a:p>
            <a:p>
              <a:pPr algn="l"/>
              <a:r>
                <a:rPr lang="es-EC" sz="1400" dirty="0">
                  <a:solidFill>
                    <a:sysClr val="windowText" lastClr="000000"/>
                  </a:solidFill>
                  <a:latin typeface="Times New Roman" panose="02020603050405020304" pitchFamily="18" charset="0"/>
                  <a:cs typeface="Times New Roman" panose="02020603050405020304" pitchFamily="18" charset="0"/>
                </a:rPr>
                <a:t>- Esfuerzo de fluencia, Fy= 4200 kg/</a:t>
              </a:r>
              <a14:m>
                <m:oMath xmlns:m="http://schemas.openxmlformats.org/officeDocument/2006/math">
                  <m:sSup>
                    <m:sSupPr>
                      <m:ctrlPr>
                        <a:rPr lang="es-EC" sz="1400" i="1">
                          <a:solidFill>
                            <a:sysClr val="windowText" lastClr="000000"/>
                          </a:solidFill>
                          <a:latin typeface="Cambria Math" panose="02040503050406030204" pitchFamily="18" charset="0"/>
                        </a:rPr>
                      </m:ctrlPr>
                    </m:sSupPr>
                    <m:e>
                      <m:r>
                        <m:rPr>
                          <m:sty m:val="p"/>
                        </m:rPr>
                        <a:rPr lang="es-EC" sz="1400">
                          <a:solidFill>
                            <a:sysClr val="windowText" lastClr="000000"/>
                          </a:solidFill>
                          <a:latin typeface="Cambria Math" panose="02040503050406030204" pitchFamily="18" charset="0"/>
                        </a:rPr>
                        <m:t>cm</m:t>
                      </m:r>
                    </m:e>
                    <m:sup>
                      <m:r>
                        <a:rPr lang="es-EC" sz="1400">
                          <a:solidFill>
                            <a:sysClr val="windowText" lastClr="000000"/>
                          </a:solidFill>
                          <a:latin typeface="Cambria Math" panose="02040503050406030204" pitchFamily="18" charset="0"/>
                        </a:rPr>
                        <m:t>2</m:t>
                      </m:r>
                    </m:sup>
                  </m:sSup>
                </m:oMath>
              </a14:m>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a:solidFill>
                    <a:sysClr val="windowText" lastClr="000000"/>
                  </a:solidFill>
                  <a:latin typeface="Times New Roman" panose="02020603050405020304" pitchFamily="18" charset="0"/>
                  <a:cs typeface="Times New Roman" panose="02020603050405020304" pitchFamily="18" charset="0"/>
                </a:rPr>
                <a:t>Concreto loseta:</a:t>
              </a:r>
            </a:p>
            <a:p>
              <a:pPr algn="l"/>
              <a:r>
                <a:rPr lang="es-EC" sz="1400" dirty="0">
                  <a:solidFill>
                    <a:sysClr val="windowText" lastClr="000000"/>
                  </a:solidFill>
                  <a:latin typeface="Times New Roman" panose="02020603050405020304" pitchFamily="18" charset="0"/>
                  <a:cs typeface="Times New Roman" panose="02020603050405020304" pitchFamily="18" charset="0"/>
                </a:rPr>
                <a:t>- Resistencia del concreto a compresión, f´c= 240 kg/cm2</a:t>
              </a:r>
            </a:p>
            <a:p>
              <a:pPr algn="l"/>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a:solidFill>
                    <a:sysClr val="windowText" lastClr="000000"/>
                  </a:solidFill>
                  <a:latin typeface="Times New Roman" panose="02020603050405020304" pitchFamily="18" charset="0"/>
                  <a:cs typeface="Times New Roman" panose="02020603050405020304" pitchFamily="18" charset="0"/>
                </a:rPr>
                <a:t>Para elementos presforzadas</a:t>
              </a:r>
            </a:p>
            <a:p>
              <a:r>
                <a:rPr lang="es-EC" sz="1400" dirty="0">
                  <a:solidFill>
                    <a:sysClr val="windowText" lastClr="000000"/>
                  </a:solidFill>
                  <a:latin typeface="Times New Roman" panose="02020603050405020304" pitchFamily="18" charset="0"/>
                  <a:cs typeface="Times New Roman" panose="02020603050405020304" pitchFamily="18" charset="0"/>
                </a:rPr>
                <a:t>- Resistencia del concreto a compresión, f´c= 500 kg/cm2</a:t>
              </a:r>
            </a:p>
            <a:p>
              <a:r>
                <a:rPr lang="es-EC" sz="1400" dirty="0">
                  <a:solidFill>
                    <a:sysClr val="windowText" lastClr="000000"/>
                  </a:solidFill>
                  <a:latin typeface="Times New Roman" panose="02020603050405020304" pitchFamily="18" charset="0"/>
                  <a:cs typeface="Times New Roman" panose="02020603050405020304" pitchFamily="18" charset="0"/>
                </a:rPr>
                <a:t>- Alambres de baja relajación GR50, fpu= 17500 kg/cm2</a:t>
              </a:r>
            </a:p>
          </dgm:t>
        </dgm:pt>
      </mc:Choice>
      <mc:Fallback xmlns="">
        <dgm:pt modelId="{FF15191B-18B2-42F0-A059-1CBA5DA4AFEF}">
          <dgm:prSet phldrT="[Texto]" custT="1">
            <dgm:style>
              <a:lnRef idx="1">
                <a:schemeClr val="accent4"/>
              </a:lnRef>
              <a:fillRef idx="2">
                <a:schemeClr val="accent4"/>
              </a:fillRef>
              <a:effectRef idx="1">
                <a:schemeClr val="accent4"/>
              </a:effectRef>
              <a:fontRef idx="minor">
                <a:schemeClr val="dk1"/>
              </a:fontRef>
            </dgm:style>
          </dgm:prSet>
          <dgm:spPr/>
          <dgm:t>
            <a:bodyPr/>
            <a:lstStyle/>
            <a:p>
              <a:pPr algn="l"/>
              <a:r>
                <a:rPr lang="es-EC" sz="1400" dirty="0">
                  <a:solidFill>
                    <a:sysClr val="windowText" lastClr="000000"/>
                  </a:solidFill>
                  <a:latin typeface="Times New Roman" panose="02020603050405020304" pitchFamily="18" charset="0"/>
                  <a:cs typeface="Times New Roman" panose="02020603050405020304" pitchFamily="18" charset="0"/>
                </a:rPr>
                <a:t>Para vigas, viguetas y columnas electrosoldadas:</a:t>
              </a:r>
            </a:p>
            <a:p>
              <a:pPr algn="l"/>
              <a:r>
                <a:rPr lang="es-EC" sz="1400" dirty="0">
                  <a:solidFill>
                    <a:sysClr val="windowText" lastClr="000000"/>
                  </a:solidFill>
                  <a:latin typeface="Times New Roman" panose="02020603050405020304" pitchFamily="18" charset="0"/>
                  <a:cs typeface="Times New Roman" panose="02020603050405020304" pitchFamily="18" charset="0"/>
                </a:rPr>
                <a:t>- Acero estructural ASTM A572 Gr.50 </a:t>
              </a:r>
            </a:p>
            <a:p>
              <a:pPr algn="l"/>
              <a:r>
                <a:rPr lang="es-EC" sz="1400" dirty="0">
                  <a:solidFill>
                    <a:sysClr val="windowText" lastClr="000000"/>
                  </a:solidFill>
                  <a:latin typeface="Times New Roman" panose="02020603050405020304" pitchFamily="18" charset="0"/>
                  <a:cs typeface="Times New Roman" panose="02020603050405020304" pitchFamily="18" charset="0"/>
                </a:rPr>
                <a:t>- Esfuerzo de fluencia, Fy= 3515 kg/</a:t>
              </a:r>
              <a:r>
                <a:rPr lang="es-EC" sz="1400" i="0">
                  <a:solidFill>
                    <a:sysClr val="windowText" lastClr="000000"/>
                  </a:solidFill>
                  <a:latin typeface="Cambria Math" panose="02040503050406030204" pitchFamily="18" charset="0"/>
                </a:rPr>
                <a:t>cm^2</a:t>
              </a:r>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a:solidFill>
                    <a:sysClr val="windowText" lastClr="000000"/>
                  </a:solidFill>
                  <a:latin typeface="Times New Roman" panose="02020603050405020304" pitchFamily="18" charset="0"/>
                  <a:cs typeface="Times New Roman" panose="02020603050405020304" pitchFamily="18" charset="0"/>
                </a:rPr>
                <a:t>Para columnas compuestas rellenas de concreto:</a:t>
              </a:r>
            </a:p>
            <a:p>
              <a:pPr algn="l"/>
              <a:r>
                <a:rPr lang="es-EC" sz="1400" dirty="0">
                  <a:solidFill>
                    <a:sysClr val="windowText" lastClr="000000"/>
                  </a:solidFill>
                  <a:latin typeface="Times New Roman" panose="02020603050405020304" pitchFamily="18" charset="0"/>
                  <a:cs typeface="Times New Roman" panose="02020603050405020304" pitchFamily="18" charset="0"/>
                </a:rPr>
                <a:t>- Acero estructural ASTM A36 Gr.36 </a:t>
              </a:r>
            </a:p>
            <a:p>
              <a:pPr algn="l"/>
              <a:r>
                <a:rPr lang="es-EC" sz="1400" dirty="0">
                  <a:solidFill>
                    <a:sysClr val="windowText" lastClr="000000"/>
                  </a:solidFill>
                  <a:latin typeface="Times New Roman" panose="02020603050405020304" pitchFamily="18" charset="0"/>
                  <a:cs typeface="Times New Roman" panose="02020603050405020304" pitchFamily="18" charset="0"/>
                </a:rPr>
                <a:t>- Esfuerzo de fluencia, Fy= 2531 kg/</a:t>
              </a:r>
              <a:r>
                <a:rPr lang="es-EC" sz="1400" i="0">
                  <a:solidFill>
                    <a:sysClr val="windowText" lastClr="000000"/>
                  </a:solidFill>
                  <a:latin typeface="Cambria Math" panose="02040503050406030204" pitchFamily="18" charset="0"/>
                </a:rPr>
                <a:t>cm^2</a:t>
              </a:r>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r>
                <a:rPr lang="es-EC" sz="1400" dirty="0">
                  <a:solidFill>
                    <a:sysClr val="windowText" lastClr="000000"/>
                  </a:solidFill>
                  <a:latin typeface="Times New Roman" panose="02020603050405020304" pitchFamily="18" charset="0"/>
                  <a:cs typeface="Times New Roman" panose="02020603050405020304" pitchFamily="18" charset="0"/>
                </a:rPr>
                <a:t>- Resistencia del concreto a compresión, f´c= 240 kg/</a:t>
              </a:r>
              <a:r>
                <a:rPr lang="es-EC" sz="1400" i="0">
                  <a:solidFill>
                    <a:sysClr val="windowText" lastClr="000000"/>
                  </a:solidFill>
                  <a:latin typeface="Cambria Math" panose="02040503050406030204" pitchFamily="18" charset="0"/>
                </a:rPr>
                <a:t>cm^2</a:t>
              </a:r>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a:solidFill>
                    <a:sysClr val="windowText" lastClr="000000"/>
                  </a:solidFill>
                  <a:latin typeface="Times New Roman" panose="02020603050405020304" pitchFamily="18" charset="0"/>
                  <a:cs typeface="Times New Roman" panose="02020603050405020304" pitchFamily="18" charset="0"/>
                </a:rPr>
                <a:t>Acero de refuerzo:</a:t>
              </a:r>
            </a:p>
            <a:p>
              <a:pPr algn="l"/>
              <a:r>
                <a:rPr lang="es-EC" sz="1400" dirty="0">
                  <a:solidFill>
                    <a:sysClr val="windowText" lastClr="000000"/>
                  </a:solidFill>
                  <a:latin typeface="Times New Roman" panose="02020603050405020304" pitchFamily="18" charset="0"/>
                  <a:cs typeface="Times New Roman" panose="02020603050405020304" pitchFamily="18" charset="0"/>
                </a:rPr>
                <a:t>- Esfuerzo de fluencia, Fy= 4200 kg/</a:t>
              </a:r>
              <a:r>
                <a:rPr lang="es-EC" sz="1400" i="0">
                  <a:solidFill>
                    <a:sysClr val="windowText" lastClr="000000"/>
                  </a:solidFill>
                  <a:latin typeface="Cambria Math" panose="02040503050406030204" pitchFamily="18" charset="0"/>
                </a:rPr>
                <a:t>cm^2</a:t>
              </a:r>
              <a:r>
                <a:rPr lang="es-EC" sz="1400" dirty="0">
                  <a:solidFill>
                    <a:sysClr val="windowText" lastClr="000000"/>
                  </a:solidFill>
                  <a:latin typeface="Times New Roman" panose="02020603050405020304" pitchFamily="18" charset="0"/>
                  <a:cs typeface="Times New Roman" panose="02020603050405020304" pitchFamily="18" charset="0"/>
                </a:rPr>
                <a:t> </a:t>
              </a:r>
            </a:p>
            <a:p>
              <a:pPr algn="l"/>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a:solidFill>
                    <a:sysClr val="windowText" lastClr="000000"/>
                  </a:solidFill>
                  <a:latin typeface="Times New Roman" panose="02020603050405020304" pitchFamily="18" charset="0"/>
                  <a:cs typeface="Times New Roman" panose="02020603050405020304" pitchFamily="18" charset="0"/>
                </a:rPr>
                <a:t>Concreto loseta:</a:t>
              </a:r>
            </a:p>
            <a:p>
              <a:pPr algn="l"/>
              <a:r>
                <a:rPr lang="es-EC" sz="1400" dirty="0">
                  <a:solidFill>
                    <a:sysClr val="windowText" lastClr="000000"/>
                  </a:solidFill>
                  <a:latin typeface="Times New Roman" panose="02020603050405020304" pitchFamily="18" charset="0"/>
                  <a:cs typeface="Times New Roman" panose="02020603050405020304" pitchFamily="18" charset="0"/>
                </a:rPr>
                <a:t>- Resistencia del concreto a compresión, f´c= 240 kg/cm2</a:t>
              </a:r>
            </a:p>
            <a:p>
              <a:pPr algn="l"/>
              <a:endParaRPr lang="es-EC" sz="1400" dirty="0">
                <a:solidFill>
                  <a:sysClr val="windowText" lastClr="000000"/>
                </a:solidFill>
                <a:latin typeface="Times New Roman" panose="02020603050405020304" pitchFamily="18" charset="0"/>
                <a:cs typeface="Times New Roman" panose="02020603050405020304" pitchFamily="18" charset="0"/>
              </a:endParaRPr>
            </a:p>
            <a:p>
              <a:pPr algn="l"/>
              <a:r>
                <a:rPr lang="es-EC" sz="1400" dirty="0">
                  <a:solidFill>
                    <a:sysClr val="windowText" lastClr="000000"/>
                  </a:solidFill>
                  <a:latin typeface="Times New Roman" panose="02020603050405020304" pitchFamily="18" charset="0"/>
                  <a:cs typeface="Times New Roman" panose="02020603050405020304" pitchFamily="18" charset="0"/>
                </a:rPr>
                <a:t>Para elementos presforzadas</a:t>
              </a:r>
            </a:p>
            <a:p>
              <a:r>
                <a:rPr lang="es-EC" sz="1400" dirty="0">
                  <a:solidFill>
                    <a:sysClr val="windowText" lastClr="000000"/>
                  </a:solidFill>
                  <a:latin typeface="Times New Roman" panose="02020603050405020304" pitchFamily="18" charset="0"/>
                  <a:cs typeface="Times New Roman" panose="02020603050405020304" pitchFamily="18" charset="0"/>
                </a:rPr>
                <a:t>- Resistencia del concreto a compresión, f´c= 500 kg/cm2</a:t>
              </a:r>
            </a:p>
            <a:p>
              <a:r>
                <a:rPr lang="es-EC" sz="1400" dirty="0">
                  <a:solidFill>
                    <a:sysClr val="windowText" lastClr="000000"/>
                  </a:solidFill>
                  <a:latin typeface="Times New Roman" panose="02020603050405020304" pitchFamily="18" charset="0"/>
                  <a:cs typeface="Times New Roman" panose="02020603050405020304" pitchFamily="18" charset="0"/>
                </a:rPr>
                <a:t>- Alambres de baja relajación GR50, fpu= 17500 kg/cm2</a:t>
              </a:r>
            </a:p>
          </dgm:t>
        </dgm:pt>
      </mc:Fallback>
    </mc:AlternateContent>
    <dgm:pt modelId="{D4762A0E-73CB-449E-A430-27BB13420F5C}" type="parTrans" cxnId="{BD5BC552-7EE5-4DC4-BB7D-1C24B815677B}">
      <dgm:prSet/>
      <dgm:spPr/>
      <dgm:t>
        <a:bodyPr/>
        <a:lstStyle/>
        <a:p>
          <a:endParaRPr lang="es-EC"/>
        </a:p>
      </dgm:t>
    </dgm:pt>
    <dgm:pt modelId="{7851D5F5-2573-4D00-9DB9-6F95F7EAA4D5}" type="sibTrans" cxnId="{BD5BC552-7EE5-4DC4-BB7D-1C24B815677B}">
      <dgm:prSet/>
      <dgm:spPr/>
      <dgm:t>
        <a:bodyPr/>
        <a:lstStyle/>
        <a:p>
          <a:endParaRPr lang="es-EC"/>
        </a:p>
      </dgm:t>
    </dgm:pt>
    <dgm:pt modelId="{9A947DE8-7673-4245-A3BF-B2C72C7EDD08}" type="pres">
      <dgm:prSet presAssocID="{2CCC40E1-974F-4D70-AFEF-70A4D78FB2BB}" presName="diagram" presStyleCnt="0">
        <dgm:presLayoutVars>
          <dgm:dir/>
          <dgm:resizeHandles val="exact"/>
        </dgm:presLayoutVars>
      </dgm:prSet>
      <dgm:spPr/>
    </dgm:pt>
    <dgm:pt modelId="{B9C73910-3908-49FD-8C62-B012CF938A3C}" type="pres">
      <dgm:prSet presAssocID="{FF15191B-18B2-42F0-A059-1CBA5DA4AFEF}" presName="node" presStyleLbl="node1" presStyleIdx="0" presStyleCnt="1" custScaleX="112456" custScaleY="204136" custLinFactNeighborX="-7906" custLinFactNeighborY="18735">
        <dgm:presLayoutVars>
          <dgm:bulletEnabled val="1"/>
        </dgm:presLayoutVars>
      </dgm:prSet>
      <dgm:spPr/>
    </dgm:pt>
  </dgm:ptLst>
  <dgm:cxnLst>
    <dgm:cxn modelId="{89B76C6F-4D8E-4B3D-AF34-C99DEB627C12}" type="presOf" srcId="{2CCC40E1-974F-4D70-AFEF-70A4D78FB2BB}" destId="{9A947DE8-7673-4245-A3BF-B2C72C7EDD08}" srcOrd="0" destOrd="0" presId="urn:microsoft.com/office/officeart/2005/8/layout/default"/>
    <dgm:cxn modelId="{BD5BC552-7EE5-4DC4-BB7D-1C24B815677B}" srcId="{2CCC40E1-974F-4D70-AFEF-70A4D78FB2BB}" destId="{FF15191B-18B2-42F0-A059-1CBA5DA4AFEF}" srcOrd="0" destOrd="0" parTransId="{D4762A0E-73CB-449E-A430-27BB13420F5C}" sibTransId="{7851D5F5-2573-4D00-9DB9-6F95F7EAA4D5}"/>
    <dgm:cxn modelId="{10EBB373-5839-4885-B539-F8AEAF0808C9}" type="presOf" srcId="{FF15191B-18B2-42F0-A059-1CBA5DA4AFEF}" destId="{B9C73910-3908-49FD-8C62-B012CF938A3C}" srcOrd="0" destOrd="0" presId="urn:microsoft.com/office/officeart/2005/8/layout/default"/>
    <dgm:cxn modelId="{FA2DECBD-E328-403B-A951-DE2A0B990742}" type="presParOf" srcId="{9A947DE8-7673-4245-A3BF-B2C72C7EDD08}" destId="{B9C73910-3908-49FD-8C62-B012CF938A3C}" srcOrd="0"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81236E03-FE0A-4CF7-A918-2CB6B1BC54FE}" type="presOf" srcId="{CE519487-6186-4B5D-A67C-15A10DE19D68}" destId="{658AE9DA-F38F-4815-8F39-F41728202C33}"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4D460720-CD3B-44D4-A070-5D2FC5EB9265}" type="presOf" srcId="{EB938C01-272C-4D60-9BDD-873A4091D0A0}" destId="{A729BA06-8096-4361-BC93-A794B3879B1B}" srcOrd="0" destOrd="0" presId="urn:microsoft.com/office/officeart/2005/8/layout/hChevron3"/>
    <dgm:cxn modelId="{25FB6624-EE44-49FE-AABA-2D2506E55FBA}" type="presOf" srcId="{405439A7-DC92-4D38-B706-75495A4022E4}" destId="{70CF6AAA-E5AB-4057-A16B-2CDC4374D01E}"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E7949559-F798-4C28-A662-23B2A8BD2475}" type="presOf" srcId="{E60D106A-7A17-42A5-A67C-31E569A43234}" destId="{0CA63A17-F8DD-4CEB-9D19-6E50FF96FD99}" srcOrd="0" destOrd="0" presId="urn:microsoft.com/office/officeart/2005/8/layout/hChevron3"/>
    <dgm:cxn modelId="{E02B5B7D-EFE6-4B9B-9FD4-C0008E6AB5D7}" type="presOf" srcId="{9834D700-00E1-4077-896B-2939964850CE}" destId="{9B2CE7AB-EC8D-4EAC-BFA0-01A432F240A0}" srcOrd="0" destOrd="0" presId="urn:microsoft.com/office/officeart/2005/8/layout/hChevron3"/>
    <dgm:cxn modelId="{3EE05185-2C7A-49DB-B2F4-F9338D8ECB14}" type="presOf" srcId="{C749611B-FCD3-4309-9F31-7928D1CACE88}" destId="{4D8A7145-FED5-4377-A5BE-D786A666FFA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914D42D3-0EDA-486C-A9A7-328811D1B889}" type="presOf" srcId="{FEDB4B7B-80DE-4FBB-93E4-642F134D2E13}" destId="{0CC5E239-9050-435E-9EBD-43688F710990}" srcOrd="0" destOrd="0" presId="urn:microsoft.com/office/officeart/2005/8/layout/hChevron3"/>
    <dgm:cxn modelId="{986715D8-C3C3-469E-BEE3-B7B75124A621}" type="presOf" srcId="{546C2B94-263A-48E9-B194-3FF17B739C3C}" destId="{4D1A0C45-8FA2-4F1B-ABB4-4E74A9898ED3}"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5D4D7BE0-41B1-400D-9D27-D029495CE88E}" type="presOf" srcId="{BED1F165-CE79-4FBB-9872-004FBF33F5A0}" destId="{27030DA5-925A-49D2-AF8B-45774E2D219E}"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115B81FE-8560-4D0A-ADC7-CD4A02490202}" type="presOf" srcId="{132D5ADD-BB1F-43C0-A3F5-B7B640757CCF}" destId="{28CD594B-FA40-4525-9641-A780EF1EC230}" srcOrd="0" destOrd="0" presId="urn:microsoft.com/office/officeart/2005/8/layout/hChevron3"/>
    <dgm:cxn modelId="{2190B2A3-DAA7-418F-9A76-FE615E1CAA75}" type="presParOf" srcId="{70CF6AAA-E5AB-4057-A16B-2CDC4374D01E}" destId="{0CA63A17-F8DD-4CEB-9D19-6E50FF96FD99}" srcOrd="0" destOrd="0" presId="urn:microsoft.com/office/officeart/2005/8/layout/hChevron3"/>
    <dgm:cxn modelId="{0A7E9730-BA83-4A9C-B587-242C1CF43971}" type="presParOf" srcId="{70CF6AAA-E5AB-4057-A16B-2CDC4374D01E}" destId="{C66FB393-CBFF-4C21-B6D2-7F426147D2D2}" srcOrd="1" destOrd="0" presId="urn:microsoft.com/office/officeart/2005/8/layout/hChevron3"/>
    <dgm:cxn modelId="{4ACCA5EA-C7EA-44CA-90FC-61A22864A19A}" type="presParOf" srcId="{70CF6AAA-E5AB-4057-A16B-2CDC4374D01E}" destId="{0CC5E239-9050-435E-9EBD-43688F710990}" srcOrd="2" destOrd="0" presId="urn:microsoft.com/office/officeart/2005/8/layout/hChevron3"/>
    <dgm:cxn modelId="{1BEB1E5B-C86E-4604-A329-764D5C22BF84}" type="presParOf" srcId="{70CF6AAA-E5AB-4057-A16B-2CDC4374D01E}" destId="{8028AA4C-4CB3-49C6-A4D4-5FDC2AA58B49}" srcOrd="3" destOrd="0" presId="urn:microsoft.com/office/officeart/2005/8/layout/hChevron3"/>
    <dgm:cxn modelId="{982676EF-76C5-4F44-BD66-2597ECC63FF9}" type="presParOf" srcId="{70CF6AAA-E5AB-4057-A16B-2CDC4374D01E}" destId="{658AE9DA-F38F-4815-8F39-F41728202C33}" srcOrd="4" destOrd="0" presId="urn:microsoft.com/office/officeart/2005/8/layout/hChevron3"/>
    <dgm:cxn modelId="{4DF7770B-7A4D-4BDF-B7E8-AF9180BD78BF}" type="presParOf" srcId="{70CF6AAA-E5AB-4057-A16B-2CDC4374D01E}" destId="{7DC66797-B772-4B98-AA56-8E409D8DCB39}" srcOrd="5" destOrd="0" presId="urn:microsoft.com/office/officeart/2005/8/layout/hChevron3"/>
    <dgm:cxn modelId="{FABB1299-E74A-4BAA-B0FB-868E8D24A0D8}" type="presParOf" srcId="{70CF6AAA-E5AB-4057-A16B-2CDC4374D01E}" destId="{9B2CE7AB-EC8D-4EAC-BFA0-01A432F240A0}" srcOrd="6" destOrd="0" presId="urn:microsoft.com/office/officeart/2005/8/layout/hChevron3"/>
    <dgm:cxn modelId="{126583FD-BE03-45E3-9FFA-AEEC4CA0D0AE}" type="presParOf" srcId="{70CF6AAA-E5AB-4057-A16B-2CDC4374D01E}" destId="{E28B1C9E-1491-4C76-96F7-C7687D32445C}" srcOrd="7" destOrd="0" presId="urn:microsoft.com/office/officeart/2005/8/layout/hChevron3"/>
    <dgm:cxn modelId="{D622216D-E97A-4707-B75F-2B56F6D1B1BC}" type="presParOf" srcId="{70CF6AAA-E5AB-4057-A16B-2CDC4374D01E}" destId="{28CD594B-FA40-4525-9641-A780EF1EC230}" srcOrd="8" destOrd="0" presId="urn:microsoft.com/office/officeart/2005/8/layout/hChevron3"/>
    <dgm:cxn modelId="{4405FE6E-8995-4EF0-9727-4C59D248CFB0}" type="presParOf" srcId="{70CF6AAA-E5AB-4057-A16B-2CDC4374D01E}" destId="{AD40416A-6743-43C4-9251-81F11447D961}" srcOrd="9" destOrd="0" presId="urn:microsoft.com/office/officeart/2005/8/layout/hChevron3"/>
    <dgm:cxn modelId="{19B3DE7F-4016-4D96-A430-25DDF20BA635}" type="presParOf" srcId="{70CF6AAA-E5AB-4057-A16B-2CDC4374D01E}" destId="{27030DA5-925A-49D2-AF8B-45774E2D219E}" srcOrd="10" destOrd="0" presId="urn:microsoft.com/office/officeart/2005/8/layout/hChevron3"/>
    <dgm:cxn modelId="{978EF6AD-67A5-4C70-9746-C8FD03919A92}" type="presParOf" srcId="{70CF6AAA-E5AB-4057-A16B-2CDC4374D01E}" destId="{5880C819-FAAF-447C-B336-4D30671A2E59}" srcOrd="11" destOrd="0" presId="urn:microsoft.com/office/officeart/2005/8/layout/hChevron3"/>
    <dgm:cxn modelId="{9F814603-1C1B-4FB8-9D43-74A29C2A93FF}" type="presParOf" srcId="{70CF6AAA-E5AB-4057-A16B-2CDC4374D01E}" destId="{4D1A0C45-8FA2-4F1B-ABB4-4E74A9898ED3}" srcOrd="12" destOrd="0" presId="urn:microsoft.com/office/officeart/2005/8/layout/hChevron3"/>
    <dgm:cxn modelId="{8554A8BE-16D6-4BE6-B46A-117BD8BB3420}" type="presParOf" srcId="{70CF6AAA-E5AB-4057-A16B-2CDC4374D01E}" destId="{F993E1F7-6297-46A4-9212-F2BF54656E1F}" srcOrd="13" destOrd="0" presId="urn:microsoft.com/office/officeart/2005/8/layout/hChevron3"/>
    <dgm:cxn modelId="{35B3E551-2374-46BA-8E9B-C00309FFA825}" type="presParOf" srcId="{70CF6AAA-E5AB-4057-A16B-2CDC4374D01E}" destId="{A729BA06-8096-4361-BC93-A794B3879B1B}" srcOrd="14" destOrd="0" presId="urn:microsoft.com/office/officeart/2005/8/layout/hChevron3"/>
    <dgm:cxn modelId="{76EA91F2-0575-4CA9-AE07-6D60CC6BCEC3}" type="presParOf" srcId="{70CF6AAA-E5AB-4057-A16B-2CDC4374D01E}" destId="{0DBE85D7-126A-4498-9BFB-13F2868593DF}" srcOrd="15" destOrd="0" presId="urn:microsoft.com/office/officeart/2005/8/layout/hChevron3"/>
    <dgm:cxn modelId="{512FCD40-2951-4B95-91B0-4B6C49EDC48B}"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3838A406-AF76-4B73-9BBF-B97590CF4F31}" type="presOf" srcId="{E60D106A-7A17-42A5-A67C-31E569A43234}" destId="{0CA63A17-F8DD-4CEB-9D19-6E50FF96FD99}"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CA8F7E2C-E59A-4BDE-99D7-F88EFF14C673}" type="presOf" srcId="{C749611B-FCD3-4309-9F31-7928D1CACE88}" destId="{4D8A7145-FED5-4377-A5BE-D786A666FFA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37EBFF6F-811E-4CEF-895F-583A0A104363}" type="presOf" srcId="{BED1F165-CE79-4FBB-9872-004FBF33F5A0}" destId="{27030DA5-925A-49D2-AF8B-45774E2D219E}"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C75CC9B8-2DBF-4BCC-BD1E-36B2810EF938}" type="presOf" srcId="{EB938C01-272C-4D60-9BDD-873A4091D0A0}" destId="{A729BA06-8096-4361-BC93-A794B3879B1B}" srcOrd="0" destOrd="0" presId="urn:microsoft.com/office/officeart/2005/8/layout/hChevron3"/>
    <dgm:cxn modelId="{50B516BB-87D8-4DF6-93B3-26AEB1FABA8A}" type="presOf" srcId="{405439A7-DC92-4D38-B706-75495A4022E4}" destId="{70CF6AAA-E5AB-4057-A16B-2CDC4374D01E}" srcOrd="0" destOrd="0" presId="urn:microsoft.com/office/officeart/2005/8/layout/hChevron3"/>
    <dgm:cxn modelId="{95DE1AC0-3082-499E-9222-B2D6CB9230A0}" type="presOf" srcId="{132D5ADD-BB1F-43C0-A3F5-B7B640757CCF}" destId="{28CD594B-FA40-4525-9641-A780EF1EC230}" srcOrd="0" destOrd="0" presId="urn:microsoft.com/office/officeart/2005/8/layout/hChevron3"/>
    <dgm:cxn modelId="{CBA56CCF-9F92-48FD-B377-294B67F09780}" type="presOf" srcId="{546C2B94-263A-48E9-B194-3FF17B739C3C}" destId="{4D1A0C45-8FA2-4F1B-ABB4-4E74A9898ED3}" srcOrd="0" destOrd="0" presId="urn:microsoft.com/office/officeart/2005/8/layout/hChevron3"/>
    <dgm:cxn modelId="{6271EDD1-4BBB-4B7F-BDA3-888C75516880}" type="presOf" srcId="{FEDB4B7B-80DE-4FBB-93E4-642F134D2E13}" destId="{0CC5E239-9050-435E-9EBD-43688F710990}" srcOrd="0" destOrd="0" presId="urn:microsoft.com/office/officeart/2005/8/layout/hChevron3"/>
    <dgm:cxn modelId="{488C17D5-321A-4614-ADC1-A427EE56D86F}" type="presOf" srcId="{9834D700-00E1-4077-896B-2939964850CE}" destId="{9B2CE7AB-EC8D-4EAC-BFA0-01A432F240A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5778BAE9-9B7B-45BE-BFBD-292656466924}" type="presOf" srcId="{CE519487-6186-4B5D-A67C-15A10DE19D68}" destId="{658AE9DA-F38F-4815-8F39-F41728202C33}"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DFEA0BEA-E82F-4F08-82E7-4DD1FE84592A}" type="presParOf" srcId="{70CF6AAA-E5AB-4057-A16B-2CDC4374D01E}" destId="{0CA63A17-F8DD-4CEB-9D19-6E50FF96FD99}" srcOrd="0" destOrd="0" presId="urn:microsoft.com/office/officeart/2005/8/layout/hChevron3"/>
    <dgm:cxn modelId="{9C4C53B4-5291-4B73-BA33-BDAA760058D4}" type="presParOf" srcId="{70CF6AAA-E5AB-4057-A16B-2CDC4374D01E}" destId="{C66FB393-CBFF-4C21-B6D2-7F426147D2D2}" srcOrd="1" destOrd="0" presId="urn:microsoft.com/office/officeart/2005/8/layout/hChevron3"/>
    <dgm:cxn modelId="{D96F446C-99AB-4FB2-A34E-37C21ADC7A98}" type="presParOf" srcId="{70CF6AAA-E5AB-4057-A16B-2CDC4374D01E}" destId="{0CC5E239-9050-435E-9EBD-43688F710990}" srcOrd="2" destOrd="0" presId="urn:microsoft.com/office/officeart/2005/8/layout/hChevron3"/>
    <dgm:cxn modelId="{EFF8B646-7F17-439E-90A5-BDD12D32473D}" type="presParOf" srcId="{70CF6AAA-E5AB-4057-A16B-2CDC4374D01E}" destId="{8028AA4C-4CB3-49C6-A4D4-5FDC2AA58B49}" srcOrd="3" destOrd="0" presId="urn:microsoft.com/office/officeart/2005/8/layout/hChevron3"/>
    <dgm:cxn modelId="{30EAECFE-9E57-4E12-8FF0-79983D799E00}" type="presParOf" srcId="{70CF6AAA-E5AB-4057-A16B-2CDC4374D01E}" destId="{658AE9DA-F38F-4815-8F39-F41728202C33}" srcOrd="4" destOrd="0" presId="urn:microsoft.com/office/officeart/2005/8/layout/hChevron3"/>
    <dgm:cxn modelId="{C0788655-EFF2-4714-8A9E-A16DF17EB943}" type="presParOf" srcId="{70CF6AAA-E5AB-4057-A16B-2CDC4374D01E}" destId="{7DC66797-B772-4B98-AA56-8E409D8DCB39}" srcOrd="5" destOrd="0" presId="urn:microsoft.com/office/officeart/2005/8/layout/hChevron3"/>
    <dgm:cxn modelId="{FBA83B14-3B71-4353-AB90-0A9717BFAE2A}" type="presParOf" srcId="{70CF6AAA-E5AB-4057-A16B-2CDC4374D01E}" destId="{9B2CE7AB-EC8D-4EAC-BFA0-01A432F240A0}" srcOrd="6" destOrd="0" presId="urn:microsoft.com/office/officeart/2005/8/layout/hChevron3"/>
    <dgm:cxn modelId="{7581F0B7-93D6-4D65-85BE-6FDF7AD146F8}" type="presParOf" srcId="{70CF6AAA-E5AB-4057-A16B-2CDC4374D01E}" destId="{E28B1C9E-1491-4C76-96F7-C7687D32445C}" srcOrd="7" destOrd="0" presId="urn:microsoft.com/office/officeart/2005/8/layout/hChevron3"/>
    <dgm:cxn modelId="{5ECF9C8B-47A1-4B64-821B-177D4DEF793B}" type="presParOf" srcId="{70CF6AAA-E5AB-4057-A16B-2CDC4374D01E}" destId="{28CD594B-FA40-4525-9641-A780EF1EC230}" srcOrd="8" destOrd="0" presId="urn:microsoft.com/office/officeart/2005/8/layout/hChevron3"/>
    <dgm:cxn modelId="{A3F83FB8-CDF5-4450-B6A3-1769704D89D0}" type="presParOf" srcId="{70CF6AAA-E5AB-4057-A16B-2CDC4374D01E}" destId="{AD40416A-6743-43C4-9251-81F11447D961}" srcOrd="9" destOrd="0" presId="urn:microsoft.com/office/officeart/2005/8/layout/hChevron3"/>
    <dgm:cxn modelId="{66E82D87-44EC-475C-BC39-CA341207014C}" type="presParOf" srcId="{70CF6AAA-E5AB-4057-A16B-2CDC4374D01E}" destId="{27030DA5-925A-49D2-AF8B-45774E2D219E}" srcOrd="10" destOrd="0" presId="urn:microsoft.com/office/officeart/2005/8/layout/hChevron3"/>
    <dgm:cxn modelId="{5AB89DC6-CBC2-490A-8155-5F73872775A9}" type="presParOf" srcId="{70CF6AAA-E5AB-4057-A16B-2CDC4374D01E}" destId="{5880C819-FAAF-447C-B336-4D30671A2E59}" srcOrd="11" destOrd="0" presId="urn:microsoft.com/office/officeart/2005/8/layout/hChevron3"/>
    <dgm:cxn modelId="{63E002DC-CC94-4219-A619-A477EDD2D548}" type="presParOf" srcId="{70CF6AAA-E5AB-4057-A16B-2CDC4374D01E}" destId="{4D1A0C45-8FA2-4F1B-ABB4-4E74A9898ED3}" srcOrd="12" destOrd="0" presId="urn:microsoft.com/office/officeart/2005/8/layout/hChevron3"/>
    <dgm:cxn modelId="{0D20A4AE-921B-4CA9-8C76-F4516CAA23A7}" type="presParOf" srcId="{70CF6AAA-E5AB-4057-A16B-2CDC4374D01E}" destId="{F993E1F7-6297-46A4-9212-F2BF54656E1F}" srcOrd="13" destOrd="0" presId="urn:microsoft.com/office/officeart/2005/8/layout/hChevron3"/>
    <dgm:cxn modelId="{CEE4195D-1A8F-436D-9D29-C783547C99FA}" type="presParOf" srcId="{70CF6AAA-E5AB-4057-A16B-2CDC4374D01E}" destId="{A729BA06-8096-4361-BC93-A794B3879B1B}" srcOrd="14" destOrd="0" presId="urn:microsoft.com/office/officeart/2005/8/layout/hChevron3"/>
    <dgm:cxn modelId="{19210B0D-9572-4670-B7E2-BCD372EFCE57}" type="presParOf" srcId="{70CF6AAA-E5AB-4057-A16B-2CDC4374D01E}" destId="{0DBE85D7-126A-4498-9BFB-13F2868593DF}" srcOrd="15" destOrd="0" presId="urn:microsoft.com/office/officeart/2005/8/layout/hChevron3"/>
    <dgm:cxn modelId="{912B2BC8-664F-4B99-B2F8-0F7F9C777DCA}"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CDD93E0F-437C-4B34-9D6B-3C81B6A6E180}" type="presOf" srcId="{132D5ADD-BB1F-43C0-A3F5-B7B640757CCF}" destId="{28CD594B-FA40-4525-9641-A780EF1EC230}" srcOrd="0" destOrd="0" presId="urn:microsoft.com/office/officeart/2005/8/layout/hChevron3"/>
    <dgm:cxn modelId="{54186A13-8220-4E23-B3A2-89634C4BF928}" type="presOf" srcId="{405439A7-DC92-4D38-B706-75495A4022E4}" destId="{70CF6AAA-E5AB-4057-A16B-2CDC4374D01E}" srcOrd="0" destOrd="0" presId="urn:microsoft.com/office/officeart/2005/8/layout/hChevron3"/>
    <dgm:cxn modelId="{39324419-9A63-4030-B810-91EF71006FDE}" type="presOf" srcId="{9834D700-00E1-4077-896B-2939964850CE}" destId="{9B2CE7AB-EC8D-4EAC-BFA0-01A432F240A0}" srcOrd="0" destOrd="0" presId="urn:microsoft.com/office/officeart/2005/8/layout/hChevron3"/>
    <dgm:cxn modelId="{6FAA1620-67A9-45E0-9364-143CC6DDAC47}" type="presOf" srcId="{CE519487-6186-4B5D-A67C-15A10DE19D68}" destId="{658AE9DA-F38F-4815-8F39-F41728202C33}"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DD0AA667-456D-4A3A-9275-F84DCCC4D8C0}" type="presOf" srcId="{FEDB4B7B-80DE-4FBB-93E4-642F134D2E13}" destId="{0CC5E239-9050-435E-9EBD-43688F710990}"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BCE48C75-986A-4D3B-9B61-28B60DE2BAF6}" type="presOf" srcId="{EB938C01-272C-4D60-9BDD-873A4091D0A0}" destId="{A729BA06-8096-4361-BC93-A794B3879B1B}" srcOrd="0" destOrd="0" presId="urn:microsoft.com/office/officeart/2005/8/layout/hChevron3"/>
    <dgm:cxn modelId="{1DB2AA7D-F3DC-4727-90CD-B69751E78D39}" type="presOf" srcId="{BED1F165-CE79-4FBB-9872-004FBF33F5A0}" destId="{27030DA5-925A-49D2-AF8B-45774E2D219E}" srcOrd="0" destOrd="0" presId="urn:microsoft.com/office/officeart/2005/8/layout/hChevron3"/>
    <dgm:cxn modelId="{35FC6385-6826-4626-8B19-3DECC7C543EA}" type="presOf" srcId="{E60D106A-7A17-42A5-A67C-31E569A43234}" destId="{0CA63A17-F8DD-4CEB-9D19-6E50FF96FD99}" srcOrd="0" destOrd="0" presId="urn:microsoft.com/office/officeart/2005/8/layout/hChevron3"/>
    <dgm:cxn modelId="{3580F786-F301-42CC-82EF-7A2C9719A8F9}" type="presOf" srcId="{546C2B94-263A-48E9-B194-3FF17B739C3C}" destId="{4D1A0C45-8FA2-4F1B-ABB4-4E74A9898ED3}" srcOrd="0" destOrd="0" presId="urn:microsoft.com/office/officeart/2005/8/layout/hChevron3"/>
    <dgm:cxn modelId="{624B3C87-EC66-4351-A957-92D5899A47EF}" type="presOf" srcId="{C749611B-FCD3-4309-9F31-7928D1CACE88}" destId="{4D8A7145-FED5-4377-A5BE-D786A666FFA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9F040728-C8AF-4C5D-969A-24B5454A24C3}" type="presParOf" srcId="{70CF6AAA-E5AB-4057-A16B-2CDC4374D01E}" destId="{0CA63A17-F8DD-4CEB-9D19-6E50FF96FD99}" srcOrd="0" destOrd="0" presId="urn:microsoft.com/office/officeart/2005/8/layout/hChevron3"/>
    <dgm:cxn modelId="{56E377D3-0F35-45E0-8090-53AF94F709E8}" type="presParOf" srcId="{70CF6AAA-E5AB-4057-A16B-2CDC4374D01E}" destId="{C66FB393-CBFF-4C21-B6D2-7F426147D2D2}" srcOrd="1" destOrd="0" presId="urn:microsoft.com/office/officeart/2005/8/layout/hChevron3"/>
    <dgm:cxn modelId="{D44E7471-A93E-4F1E-A4F3-B8D1F3CCEBEA}" type="presParOf" srcId="{70CF6AAA-E5AB-4057-A16B-2CDC4374D01E}" destId="{0CC5E239-9050-435E-9EBD-43688F710990}" srcOrd="2" destOrd="0" presId="urn:microsoft.com/office/officeart/2005/8/layout/hChevron3"/>
    <dgm:cxn modelId="{47A694D3-F408-407F-80C3-28BD130CAB4B}" type="presParOf" srcId="{70CF6AAA-E5AB-4057-A16B-2CDC4374D01E}" destId="{8028AA4C-4CB3-49C6-A4D4-5FDC2AA58B49}" srcOrd="3" destOrd="0" presId="urn:microsoft.com/office/officeart/2005/8/layout/hChevron3"/>
    <dgm:cxn modelId="{2B6CA42A-166F-4450-8A7D-004757BBB096}" type="presParOf" srcId="{70CF6AAA-E5AB-4057-A16B-2CDC4374D01E}" destId="{658AE9DA-F38F-4815-8F39-F41728202C33}" srcOrd="4" destOrd="0" presId="urn:microsoft.com/office/officeart/2005/8/layout/hChevron3"/>
    <dgm:cxn modelId="{29B63AEA-94CA-4D7C-ABDF-9285E535AB85}" type="presParOf" srcId="{70CF6AAA-E5AB-4057-A16B-2CDC4374D01E}" destId="{7DC66797-B772-4B98-AA56-8E409D8DCB39}" srcOrd="5" destOrd="0" presId="urn:microsoft.com/office/officeart/2005/8/layout/hChevron3"/>
    <dgm:cxn modelId="{843826BE-A07B-4849-A708-F74729545F45}" type="presParOf" srcId="{70CF6AAA-E5AB-4057-A16B-2CDC4374D01E}" destId="{9B2CE7AB-EC8D-4EAC-BFA0-01A432F240A0}" srcOrd="6" destOrd="0" presId="urn:microsoft.com/office/officeart/2005/8/layout/hChevron3"/>
    <dgm:cxn modelId="{CD77D3D9-DA28-4393-82B6-275A0FF7122C}" type="presParOf" srcId="{70CF6AAA-E5AB-4057-A16B-2CDC4374D01E}" destId="{E28B1C9E-1491-4C76-96F7-C7687D32445C}" srcOrd="7" destOrd="0" presId="urn:microsoft.com/office/officeart/2005/8/layout/hChevron3"/>
    <dgm:cxn modelId="{8B725EED-1440-4857-95BF-E4D210296616}" type="presParOf" srcId="{70CF6AAA-E5AB-4057-A16B-2CDC4374D01E}" destId="{28CD594B-FA40-4525-9641-A780EF1EC230}" srcOrd="8" destOrd="0" presId="urn:microsoft.com/office/officeart/2005/8/layout/hChevron3"/>
    <dgm:cxn modelId="{75C0B386-601D-4FD0-BC13-4504B688F9E7}" type="presParOf" srcId="{70CF6AAA-E5AB-4057-A16B-2CDC4374D01E}" destId="{AD40416A-6743-43C4-9251-81F11447D961}" srcOrd="9" destOrd="0" presId="urn:microsoft.com/office/officeart/2005/8/layout/hChevron3"/>
    <dgm:cxn modelId="{A84700C9-5542-46D9-9A17-0F73F599B0A6}" type="presParOf" srcId="{70CF6AAA-E5AB-4057-A16B-2CDC4374D01E}" destId="{27030DA5-925A-49D2-AF8B-45774E2D219E}" srcOrd="10" destOrd="0" presId="urn:microsoft.com/office/officeart/2005/8/layout/hChevron3"/>
    <dgm:cxn modelId="{BD72D59A-EB8E-44F2-84AC-E9BF5D18AF95}" type="presParOf" srcId="{70CF6AAA-E5AB-4057-A16B-2CDC4374D01E}" destId="{5880C819-FAAF-447C-B336-4D30671A2E59}" srcOrd="11" destOrd="0" presId="urn:microsoft.com/office/officeart/2005/8/layout/hChevron3"/>
    <dgm:cxn modelId="{FD882A39-5E66-4414-81A1-AA4798F27751}" type="presParOf" srcId="{70CF6AAA-E5AB-4057-A16B-2CDC4374D01E}" destId="{4D1A0C45-8FA2-4F1B-ABB4-4E74A9898ED3}" srcOrd="12" destOrd="0" presId="urn:microsoft.com/office/officeart/2005/8/layout/hChevron3"/>
    <dgm:cxn modelId="{E6A71DA6-075D-45D3-B2FB-DD13534129A2}" type="presParOf" srcId="{70CF6AAA-E5AB-4057-A16B-2CDC4374D01E}" destId="{F993E1F7-6297-46A4-9212-F2BF54656E1F}" srcOrd="13" destOrd="0" presId="urn:microsoft.com/office/officeart/2005/8/layout/hChevron3"/>
    <dgm:cxn modelId="{F7C86D09-B32B-4B5C-ABB7-13D0252BBAFD}" type="presParOf" srcId="{70CF6AAA-E5AB-4057-A16B-2CDC4374D01E}" destId="{A729BA06-8096-4361-BC93-A794B3879B1B}" srcOrd="14" destOrd="0" presId="urn:microsoft.com/office/officeart/2005/8/layout/hChevron3"/>
    <dgm:cxn modelId="{2985675C-F57F-4B73-99BA-CE4F43BEF6C3}" type="presParOf" srcId="{70CF6AAA-E5AB-4057-A16B-2CDC4374D01E}" destId="{0DBE85D7-126A-4498-9BFB-13F2868593DF}" srcOrd="15" destOrd="0" presId="urn:microsoft.com/office/officeart/2005/8/layout/hChevron3"/>
    <dgm:cxn modelId="{8BF3E807-19DE-43EB-8AC4-C14FB6D0B129}"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9ACDD922-E663-4E30-A779-594DA437FEA3}" type="presOf" srcId="{405439A7-DC92-4D38-B706-75495A4022E4}" destId="{70CF6AAA-E5AB-4057-A16B-2CDC4374D01E}"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2326FA3C-FF63-4846-A0F5-0CCB1A0B46C8}" type="presOf" srcId="{FEDB4B7B-80DE-4FBB-93E4-642F134D2E13}" destId="{0CC5E239-9050-435E-9EBD-43688F71099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B30F1F62-5B80-42BC-967C-D7CB9E72F94B}" type="presOf" srcId="{9834D700-00E1-4077-896B-2939964850CE}" destId="{9B2CE7AB-EC8D-4EAC-BFA0-01A432F240A0}" srcOrd="0" destOrd="0" presId="urn:microsoft.com/office/officeart/2005/8/layout/hChevron3"/>
    <dgm:cxn modelId="{EC4AC664-2878-4BA9-A6FB-25164AA027BF}" type="presOf" srcId="{E60D106A-7A17-42A5-A67C-31E569A43234}" destId="{0CA63A17-F8DD-4CEB-9D19-6E50FF96FD99}" srcOrd="0" destOrd="0" presId="urn:microsoft.com/office/officeart/2005/8/layout/hChevron3"/>
    <dgm:cxn modelId="{55A46D69-B835-4FD6-B229-C64E8D133328}" type="presOf" srcId="{132D5ADD-BB1F-43C0-A3F5-B7B640757CCF}" destId="{28CD594B-FA40-4525-9641-A780EF1EC230}"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AC4FB75A-028E-44BF-8A93-BA6B16A3E696}" type="presOf" srcId="{EB938C01-272C-4D60-9BDD-873A4091D0A0}" destId="{A729BA06-8096-4361-BC93-A794B3879B1B}" srcOrd="0" destOrd="0" presId="urn:microsoft.com/office/officeart/2005/8/layout/hChevron3"/>
    <dgm:cxn modelId="{70FCEB84-D278-4A50-8C91-06BFCB7ED263}" type="presOf" srcId="{C749611B-FCD3-4309-9F31-7928D1CACE88}" destId="{4D8A7145-FED5-4377-A5BE-D786A666FFA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CE2DB9C1-18D0-443C-A159-DB2BD3D43FE2}" type="presOf" srcId="{546C2B94-263A-48E9-B194-3FF17B739C3C}" destId="{4D1A0C45-8FA2-4F1B-ABB4-4E74A9898ED3}" srcOrd="0" destOrd="0" presId="urn:microsoft.com/office/officeart/2005/8/layout/hChevron3"/>
    <dgm:cxn modelId="{D5A912C3-4E4C-4726-B29C-2531673BFF24}" type="presOf" srcId="{CE519487-6186-4B5D-A67C-15A10DE19D68}" destId="{658AE9DA-F38F-4815-8F39-F41728202C33}"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35FDF3E7-908C-4513-8296-BCB8AEB62D5F}" type="presOf" srcId="{BED1F165-CE79-4FBB-9872-004FBF33F5A0}" destId="{27030DA5-925A-49D2-AF8B-45774E2D219E}"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5051F286-1F57-4B3F-BD3D-FD415965D3C5}" type="presParOf" srcId="{70CF6AAA-E5AB-4057-A16B-2CDC4374D01E}" destId="{0CA63A17-F8DD-4CEB-9D19-6E50FF96FD99}" srcOrd="0" destOrd="0" presId="urn:microsoft.com/office/officeart/2005/8/layout/hChevron3"/>
    <dgm:cxn modelId="{7F9AA16D-8156-4FB3-9D22-519DF406E002}" type="presParOf" srcId="{70CF6AAA-E5AB-4057-A16B-2CDC4374D01E}" destId="{C66FB393-CBFF-4C21-B6D2-7F426147D2D2}" srcOrd="1" destOrd="0" presId="urn:microsoft.com/office/officeart/2005/8/layout/hChevron3"/>
    <dgm:cxn modelId="{12F3DD85-9D2C-49E8-940E-66064D661A1E}" type="presParOf" srcId="{70CF6AAA-E5AB-4057-A16B-2CDC4374D01E}" destId="{0CC5E239-9050-435E-9EBD-43688F710990}" srcOrd="2" destOrd="0" presId="urn:microsoft.com/office/officeart/2005/8/layout/hChevron3"/>
    <dgm:cxn modelId="{25AB1CFC-E570-4ED1-B4FB-579625C3119A}" type="presParOf" srcId="{70CF6AAA-E5AB-4057-A16B-2CDC4374D01E}" destId="{8028AA4C-4CB3-49C6-A4D4-5FDC2AA58B49}" srcOrd="3" destOrd="0" presId="urn:microsoft.com/office/officeart/2005/8/layout/hChevron3"/>
    <dgm:cxn modelId="{A1AD5C88-734E-48CC-9093-3904AB0E3696}" type="presParOf" srcId="{70CF6AAA-E5AB-4057-A16B-2CDC4374D01E}" destId="{658AE9DA-F38F-4815-8F39-F41728202C33}" srcOrd="4" destOrd="0" presId="urn:microsoft.com/office/officeart/2005/8/layout/hChevron3"/>
    <dgm:cxn modelId="{189B894C-0681-4551-ACE0-F72EFBCDD6DE}" type="presParOf" srcId="{70CF6AAA-E5AB-4057-A16B-2CDC4374D01E}" destId="{7DC66797-B772-4B98-AA56-8E409D8DCB39}" srcOrd="5" destOrd="0" presId="urn:microsoft.com/office/officeart/2005/8/layout/hChevron3"/>
    <dgm:cxn modelId="{7C9CA764-D990-40F0-A184-9A3BA0718B4A}" type="presParOf" srcId="{70CF6AAA-E5AB-4057-A16B-2CDC4374D01E}" destId="{9B2CE7AB-EC8D-4EAC-BFA0-01A432F240A0}" srcOrd="6" destOrd="0" presId="urn:microsoft.com/office/officeart/2005/8/layout/hChevron3"/>
    <dgm:cxn modelId="{C8BFD09F-1732-4BAF-969B-4F56D8F180C2}" type="presParOf" srcId="{70CF6AAA-E5AB-4057-A16B-2CDC4374D01E}" destId="{E28B1C9E-1491-4C76-96F7-C7687D32445C}" srcOrd="7" destOrd="0" presId="urn:microsoft.com/office/officeart/2005/8/layout/hChevron3"/>
    <dgm:cxn modelId="{C76C49CC-7999-459C-B5F7-EFF495498E37}" type="presParOf" srcId="{70CF6AAA-E5AB-4057-A16B-2CDC4374D01E}" destId="{28CD594B-FA40-4525-9641-A780EF1EC230}" srcOrd="8" destOrd="0" presId="urn:microsoft.com/office/officeart/2005/8/layout/hChevron3"/>
    <dgm:cxn modelId="{010E899B-DC48-43F9-92A0-5FF4F26C9E2A}" type="presParOf" srcId="{70CF6AAA-E5AB-4057-A16B-2CDC4374D01E}" destId="{AD40416A-6743-43C4-9251-81F11447D961}" srcOrd="9" destOrd="0" presId="urn:microsoft.com/office/officeart/2005/8/layout/hChevron3"/>
    <dgm:cxn modelId="{26510528-A929-48F4-93E1-DBD33BAE357E}" type="presParOf" srcId="{70CF6AAA-E5AB-4057-A16B-2CDC4374D01E}" destId="{27030DA5-925A-49D2-AF8B-45774E2D219E}" srcOrd="10" destOrd="0" presId="urn:microsoft.com/office/officeart/2005/8/layout/hChevron3"/>
    <dgm:cxn modelId="{E59B973B-32A9-4262-BD66-654CBF57F67F}" type="presParOf" srcId="{70CF6AAA-E5AB-4057-A16B-2CDC4374D01E}" destId="{5880C819-FAAF-447C-B336-4D30671A2E59}" srcOrd="11" destOrd="0" presId="urn:microsoft.com/office/officeart/2005/8/layout/hChevron3"/>
    <dgm:cxn modelId="{22F8ECC7-9EA9-41CB-BEA7-A7FE24DA71DD}" type="presParOf" srcId="{70CF6AAA-E5AB-4057-A16B-2CDC4374D01E}" destId="{4D1A0C45-8FA2-4F1B-ABB4-4E74A9898ED3}" srcOrd="12" destOrd="0" presId="urn:microsoft.com/office/officeart/2005/8/layout/hChevron3"/>
    <dgm:cxn modelId="{A168CD13-7143-4B15-A9D9-71014A26A68A}" type="presParOf" srcId="{70CF6AAA-E5AB-4057-A16B-2CDC4374D01E}" destId="{F993E1F7-6297-46A4-9212-F2BF54656E1F}" srcOrd="13" destOrd="0" presId="urn:microsoft.com/office/officeart/2005/8/layout/hChevron3"/>
    <dgm:cxn modelId="{58C77BFC-B96B-4590-8D61-B783597F4295}" type="presParOf" srcId="{70CF6AAA-E5AB-4057-A16B-2CDC4374D01E}" destId="{A729BA06-8096-4361-BC93-A794B3879B1B}" srcOrd="14" destOrd="0" presId="urn:microsoft.com/office/officeart/2005/8/layout/hChevron3"/>
    <dgm:cxn modelId="{D332D640-595C-42A2-B97F-DBD723E31025}" type="presParOf" srcId="{70CF6AAA-E5AB-4057-A16B-2CDC4374D01E}" destId="{0DBE85D7-126A-4498-9BFB-13F2868593DF}" srcOrd="15" destOrd="0" presId="urn:microsoft.com/office/officeart/2005/8/layout/hChevron3"/>
    <dgm:cxn modelId="{C9C27FC4-16D2-44C4-B6BA-4D0F17853EDE}"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A0D6B931-1AA8-4F64-A82C-B9C02A09EF49}" type="presOf" srcId="{9834D700-00E1-4077-896B-2939964850CE}" destId="{9B2CE7AB-EC8D-4EAC-BFA0-01A432F240A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ADE00037-B6C3-4CD2-A6D1-BAD6F6C89618}" type="presOf" srcId="{C749611B-FCD3-4309-9F31-7928D1CACE88}" destId="{4D8A7145-FED5-4377-A5BE-D786A666FFA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5A001463-3429-46E0-88A9-08C8FBDBAB7D}" type="presOf" srcId="{EB938C01-272C-4D60-9BDD-873A4091D0A0}" destId="{A729BA06-8096-4361-BC93-A794B3879B1B}"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9110FC51-E07A-4FD1-8828-3768896D9B85}" type="presOf" srcId="{E60D106A-7A17-42A5-A67C-31E569A43234}" destId="{0CA63A17-F8DD-4CEB-9D19-6E50FF96FD99}" srcOrd="0" destOrd="0" presId="urn:microsoft.com/office/officeart/2005/8/layout/hChevron3"/>
    <dgm:cxn modelId="{B0331F52-0C46-421F-AAB1-36805D313668}" type="presOf" srcId="{132D5ADD-BB1F-43C0-A3F5-B7B640757CCF}" destId="{28CD594B-FA40-4525-9641-A780EF1EC230}" srcOrd="0" destOrd="0" presId="urn:microsoft.com/office/officeart/2005/8/layout/hChevron3"/>
    <dgm:cxn modelId="{D5EA2153-75F3-486C-83F8-7BC48675E982}" type="presOf" srcId="{546C2B94-263A-48E9-B194-3FF17B739C3C}" destId="{4D1A0C45-8FA2-4F1B-ABB4-4E74A9898ED3}" srcOrd="0" destOrd="0" presId="urn:microsoft.com/office/officeart/2005/8/layout/hChevron3"/>
    <dgm:cxn modelId="{82FA477F-EB84-4F9A-B7B7-5499D6F12AA4}" type="presOf" srcId="{FEDB4B7B-80DE-4FBB-93E4-642F134D2E13}" destId="{0CC5E239-9050-435E-9EBD-43688F71099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F897CFA6-6993-4F2F-BB32-752336F3EA3D}" type="presOf" srcId="{BED1F165-CE79-4FBB-9872-004FBF33F5A0}" destId="{27030DA5-925A-49D2-AF8B-45774E2D219E}"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F484FABB-8F1C-416A-8A99-64893E5468BB}" type="presOf" srcId="{CE519487-6186-4B5D-A67C-15A10DE19D68}" destId="{658AE9DA-F38F-4815-8F39-F41728202C33}"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B1113EF9-8710-46BD-AEA7-AC9E00093D6E}" type="presOf" srcId="{405439A7-DC92-4D38-B706-75495A4022E4}" destId="{70CF6AAA-E5AB-4057-A16B-2CDC4374D01E}"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3B7ADA29-F7B4-46C0-A53F-EF3936D4F7B8}" type="presParOf" srcId="{70CF6AAA-E5AB-4057-A16B-2CDC4374D01E}" destId="{0CA63A17-F8DD-4CEB-9D19-6E50FF96FD99}" srcOrd="0" destOrd="0" presId="urn:microsoft.com/office/officeart/2005/8/layout/hChevron3"/>
    <dgm:cxn modelId="{4043D152-20D9-4CDC-9BEF-B109A3B6CBE5}" type="presParOf" srcId="{70CF6AAA-E5AB-4057-A16B-2CDC4374D01E}" destId="{C66FB393-CBFF-4C21-B6D2-7F426147D2D2}" srcOrd="1" destOrd="0" presId="urn:microsoft.com/office/officeart/2005/8/layout/hChevron3"/>
    <dgm:cxn modelId="{8D98F052-690D-4AD4-A8E5-F15903DA7FC6}" type="presParOf" srcId="{70CF6AAA-E5AB-4057-A16B-2CDC4374D01E}" destId="{0CC5E239-9050-435E-9EBD-43688F710990}" srcOrd="2" destOrd="0" presId="urn:microsoft.com/office/officeart/2005/8/layout/hChevron3"/>
    <dgm:cxn modelId="{7EFFCE36-92C5-4F03-93F0-E12E4B2EEB03}" type="presParOf" srcId="{70CF6AAA-E5AB-4057-A16B-2CDC4374D01E}" destId="{8028AA4C-4CB3-49C6-A4D4-5FDC2AA58B49}" srcOrd="3" destOrd="0" presId="urn:microsoft.com/office/officeart/2005/8/layout/hChevron3"/>
    <dgm:cxn modelId="{37A5B24B-2584-470D-B9D1-CA83A9186A2E}" type="presParOf" srcId="{70CF6AAA-E5AB-4057-A16B-2CDC4374D01E}" destId="{658AE9DA-F38F-4815-8F39-F41728202C33}" srcOrd="4" destOrd="0" presId="urn:microsoft.com/office/officeart/2005/8/layout/hChevron3"/>
    <dgm:cxn modelId="{C6F5D732-EC9F-4595-862E-858A578B7F05}" type="presParOf" srcId="{70CF6AAA-E5AB-4057-A16B-2CDC4374D01E}" destId="{7DC66797-B772-4B98-AA56-8E409D8DCB39}" srcOrd="5" destOrd="0" presId="urn:microsoft.com/office/officeart/2005/8/layout/hChevron3"/>
    <dgm:cxn modelId="{F9F9328D-83B4-4A39-859B-E43A93C0111B}" type="presParOf" srcId="{70CF6AAA-E5AB-4057-A16B-2CDC4374D01E}" destId="{9B2CE7AB-EC8D-4EAC-BFA0-01A432F240A0}" srcOrd="6" destOrd="0" presId="urn:microsoft.com/office/officeart/2005/8/layout/hChevron3"/>
    <dgm:cxn modelId="{1049402C-5B7F-492E-B312-BD80E843BE77}" type="presParOf" srcId="{70CF6AAA-E5AB-4057-A16B-2CDC4374D01E}" destId="{E28B1C9E-1491-4C76-96F7-C7687D32445C}" srcOrd="7" destOrd="0" presId="urn:microsoft.com/office/officeart/2005/8/layout/hChevron3"/>
    <dgm:cxn modelId="{35C776A0-0EEC-4AD4-A306-F8213EF4EB11}" type="presParOf" srcId="{70CF6AAA-E5AB-4057-A16B-2CDC4374D01E}" destId="{28CD594B-FA40-4525-9641-A780EF1EC230}" srcOrd="8" destOrd="0" presId="urn:microsoft.com/office/officeart/2005/8/layout/hChevron3"/>
    <dgm:cxn modelId="{CB727B68-BF4C-4755-811E-3595B5FFA3B9}" type="presParOf" srcId="{70CF6AAA-E5AB-4057-A16B-2CDC4374D01E}" destId="{AD40416A-6743-43C4-9251-81F11447D961}" srcOrd="9" destOrd="0" presId="urn:microsoft.com/office/officeart/2005/8/layout/hChevron3"/>
    <dgm:cxn modelId="{14BF168B-F1F1-4E53-BE26-732DB3555CEE}" type="presParOf" srcId="{70CF6AAA-E5AB-4057-A16B-2CDC4374D01E}" destId="{27030DA5-925A-49D2-AF8B-45774E2D219E}" srcOrd="10" destOrd="0" presId="urn:microsoft.com/office/officeart/2005/8/layout/hChevron3"/>
    <dgm:cxn modelId="{F12F0AAE-63AB-4E57-AA2F-BCAE56704DB5}" type="presParOf" srcId="{70CF6AAA-E5AB-4057-A16B-2CDC4374D01E}" destId="{5880C819-FAAF-447C-B336-4D30671A2E59}" srcOrd="11" destOrd="0" presId="urn:microsoft.com/office/officeart/2005/8/layout/hChevron3"/>
    <dgm:cxn modelId="{DFB7FB43-E268-4C37-933F-792BBE23391D}" type="presParOf" srcId="{70CF6AAA-E5AB-4057-A16B-2CDC4374D01E}" destId="{4D1A0C45-8FA2-4F1B-ABB4-4E74A9898ED3}" srcOrd="12" destOrd="0" presId="urn:microsoft.com/office/officeart/2005/8/layout/hChevron3"/>
    <dgm:cxn modelId="{F495F814-C8D8-4E5F-A082-4A0E2AFF0BC9}" type="presParOf" srcId="{70CF6AAA-E5AB-4057-A16B-2CDC4374D01E}" destId="{F993E1F7-6297-46A4-9212-F2BF54656E1F}" srcOrd="13" destOrd="0" presId="urn:microsoft.com/office/officeart/2005/8/layout/hChevron3"/>
    <dgm:cxn modelId="{64193291-1E37-48D1-B32A-8A40E3D4D931}" type="presParOf" srcId="{70CF6AAA-E5AB-4057-A16B-2CDC4374D01E}" destId="{A729BA06-8096-4361-BC93-A794B3879B1B}" srcOrd="14" destOrd="0" presId="urn:microsoft.com/office/officeart/2005/8/layout/hChevron3"/>
    <dgm:cxn modelId="{C8D1CA8B-E86A-44F5-9706-08A5B8CBB6F1}" type="presParOf" srcId="{70CF6AAA-E5AB-4057-A16B-2CDC4374D01E}" destId="{0DBE85D7-126A-4498-9BFB-13F2868593DF}" srcOrd="15" destOrd="0" presId="urn:microsoft.com/office/officeart/2005/8/layout/hChevron3"/>
    <dgm:cxn modelId="{650CD056-37C5-43CF-B639-6D902EE8580B}"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FF0E6808-7E21-41A7-A4F1-63F756557CB1}" type="presOf" srcId="{FEDB4B7B-80DE-4FBB-93E4-642F134D2E13}" destId="{0CC5E239-9050-435E-9EBD-43688F710990}" srcOrd="0" destOrd="0" presId="urn:microsoft.com/office/officeart/2005/8/layout/hChevron3"/>
    <dgm:cxn modelId="{7FF6F808-30DF-46DC-B9F2-1B3A97C0A756}" type="presOf" srcId="{CE519487-6186-4B5D-A67C-15A10DE19D68}" destId="{658AE9DA-F38F-4815-8F39-F41728202C33}" srcOrd="0" destOrd="0" presId="urn:microsoft.com/office/officeart/2005/8/layout/hChevron3"/>
    <dgm:cxn modelId="{988D150F-99B7-40D7-9B75-FA1A01C23DEA}" srcId="{405439A7-DC92-4D38-B706-75495A4022E4}" destId="{132D5ADD-BB1F-43C0-A3F5-B7B640757CCF}" srcOrd="4" destOrd="0" parTransId="{4CC7CFE6-8810-47FC-BA08-3353A9276CE6}" sibTransId="{79FA5084-6C87-4AED-982B-5BDE6064223A}"/>
    <dgm:cxn modelId="{B2D7D62D-0416-4638-92EC-3816C1A2691A}" type="presOf" srcId="{E60D106A-7A17-42A5-A67C-31E569A43234}" destId="{0CA63A17-F8DD-4CEB-9D19-6E50FF96FD99}" srcOrd="0" destOrd="0" presId="urn:microsoft.com/office/officeart/2005/8/layout/hChevron3"/>
    <dgm:cxn modelId="{F26AD52F-05FC-43C8-8EE1-CAD12E1C2987}" type="presOf" srcId="{EB938C01-272C-4D60-9BDD-873A4091D0A0}" destId="{A729BA06-8096-4361-BC93-A794B3879B1B}"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1A47D63D-5D02-4D36-AC05-43110DA9938C}" type="presOf" srcId="{9834D700-00E1-4077-896B-2939964850CE}" destId="{9B2CE7AB-EC8D-4EAC-BFA0-01A432F240A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A4B60B6E-E43C-4C4D-8D4E-36E74D378FC5}" type="presOf" srcId="{132D5ADD-BB1F-43C0-A3F5-B7B640757CCF}" destId="{28CD594B-FA40-4525-9641-A780EF1EC23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23783B2-A9FA-438D-B51D-6DFC88C5761E}" type="presOf" srcId="{546C2B94-263A-48E9-B194-3FF17B739C3C}" destId="{4D1A0C45-8FA2-4F1B-ABB4-4E74A9898ED3}"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B0F817BD-4C74-4C9E-A6F0-80350C3F1821}" type="presOf" srcId="{405439A7-DC92-4D38-B706-75495A4022E4}" destId="{70CF6AAA-E5AB-4057-A16B-2CDC4374D01E}" srcOrd="0" destOrd="0" presId="urn:microsoft.com/office/officeart/2005/8/layout/hChevron3"/>
    <dgm:cxn modelId="{10DE59CA-EB7B-4845-9773-A62859A19DAC}" type="presOf" srcId="{C749611B-FCD3-4309-9F31-7928D1CACE88}" destId="{4D8A7145-FED5-4377-A5BE-D786A666FFA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B6CB01F8-B88C-4994-AC2E-12D23CCC1C3F}" type="presOf" srcId="{BED1F165-CE79-4FBB-9872-004FBF33F5A0}" destId="{27030DA5-925A-49D2-AF8B-45774E2D219E}"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EAC8566C-C92B-48E7-AE52-D8115015ED1B}" type="presParOf" srcId="{70CF6AAA-E5AB-4057-A16B-2CDC4374D01E}" destId="{0CA63A17-F8DD-4CEB-9D19-6E50FF96FD99}" srcOrd="0" destOrd="0" presId="urn:microsoft.com/office/officeart/2005/8/layout/hChevron3"/>
    <dgm:cxn modelId="{1A03E84A-EDAC-4A08-8EF5-89FDAA37A375}" type="presParOf" srcId="{70CF6AAA-E5AB-4057-A16B-2CDC4374D01E}" destId="{C66FB393-CBFF-4C21-B6D2-7F426147D2D2}" srcOrd="1" destOrd="0" presId="urn:microsoft.com/office/officeart/2005/8/layout/hChevron3"/>
    <dgm:cxn modelId="{D55FFB99-1810-4FCE-BB08-D78E6EF42DC5}" type="presParOf" srcId="{70CF6AAA-E5AB-4057-A16B-2CDC4374D01E}" destId="{0CC5E239-9050-435E-9EBD-43688F710990}" srcOrd="2" destOrd="0" presId="urn:microsoft.com/office/officeart/2005/8/layout/hChevron3"/>
    <dgm:cxn modelId="{D5A57B17-3137-48AB-A2A6-30E565475EEA}" type="presParOf" srcId="{70CF6AAA-E5AB-4057-A16B-2CDC4374D01E}" destId="{8028AA4C-4CB3-49C6-A4D4-5FDC2AA58B49}" srcOrd="3" destOrd="0" presId="urn:microsoft.com/office/officeart/2005/8/layout/hChevron3"/>
    <dgm:cxn modelId="{4A3BBBBE-D9EA-49B2-B40E-4F1D2E6BAA92}" type="presParOf" srcId="{70CF6AAA-E5AB-4057-A16B-2CDC4374D01E}" destId="{658AE9DA-F38F-4815-8F39-F41728202C33}" srcOrd="4" destOrd="0" presId="urn:microsoft.com/office/officeart/2005/8/layout/hChevron3"/>
    <dgm:cxn modelId="{4B7A91E9-3F1C-4D31-A2F6-A78F81AD6AD3}" type="presParOf" srcId="{70CF6AAA-E5AB-4057-A16B-2CDC4374D01E}" destId="{7DC66797-B772-4B98-AA56-8E409D8DCB39}" srcOrd="5" destOrd="0" presId="urn:microsoft.com/office/officeart/2005/8/layout/hChevron3"/>
    <dgm:cxn modelId="{95589041-6635-4582-8DB6-C5F3B0BA5E52}" type="presParOf" srcId="{70CF6AAA-E5AB-4057-A16B-2CDC4374D01E}" destId="{9B2CE7AB-EC8D-4EAC-BFA0-01A432F240A0}" srcOrd="6" destOrd="0" presId="urn:microsoft.com/office/officeart/2005/8/layout/hChevron3"/>
    <dgm:cxn modelId="{E9DFD7CD-347B-453C-93D2-A147B464E587}" type="presParOf" srcId="{70CF6AAA-E5AB-4057-A16B-2CDC4374D01E}" destId="{E28B1C9E-1491-4C76-96F7-C7687D32445C}" srcOrd="7" destOrd="0" presId="urn:microsoft.com/office/officeart/2005/8/layout/hChevron3"/>
    <dgm:cxn modelId="{E98E9B4A-2553-4B2C-8156-5B1799625A2C}" type="presParOf" srcId="{70CF6AAA-E5AB-4057-A16B-2CDC4374D01E}" destId="{28CD594B-FA40-4525-9641-A780EF1EC230}" srcOrd="8" destOrd="0" presId="urn:microsoft.com/office/officeart/2005/8/layout/hChevron3"/>
    <dgm:cxn modelId="{B852D034-3163-49D1-B083-080929EF82CA}" type="presParOf" srcId="{70CF6AAA-E5AB-4057-A16B-2CDC4374D01E}" destId="{AD40416A-6743-43C4-9251-81F11447D961}" srcOrd="9" destOrd="0" presId="urn:microsoft.com/office/officeart/2005/8/layout/hChevron3"/>
    <dgm:cxn modelId="{3D19E82C-E7DC-4F59-AFCF-3F2E67697B82}" type="presParOf" srcId="{70CF6AAA-E5AB-4057-A16B-2CDC4374D01E}" destId="{27030DA5-925A-49D2-AF8B-45774E2D219E}" srcOrd="10" destOrd="0" presId="urn:microsoft.com/office/officeart/2005/8/layout/hChevron3"/>
    <dgm:cxn modelId="{6EBEC79E-DA1C-46F2-8FE1-06052822E330}" type="presParOf" srcId="{70CF6AAA-E5AB-4057-A16B-2CDC4374D01E}" destId="{5880C819-FAAF-447C-B336-4D30671A2E59}" srcOrd="11" destOrd="0" presId="urn:microsoft.com/office/officeart/2005/8/layout/hChevron3"/>
    <dgm:cxn modelId="{4EA82EC6-2D91-4DF8-8FA7-AE12AEC1FEE7}" type="presParOf" srcId="{70CF6AAA-E5AB-4057-A16B-2CDC4374D01E}" destId="{4D1A0C45-8FA2-4F1B-ABB4-4E74A9898ED3}" srcOrd="12" destOrd="0" presId="urn:microsoft.com/office/officeart/2005/8/layout/hChevron3"/>
    <dgm:cxn modelId="{90D37116-0E6A-4D62-A45B-C385C5BFC0B0}" type="presParOf" srcId="{70CF6AAA-E5AB-4057-A16B-2CDC4374D01E}" destId="{F993E1F7-6297-46A4-9212-F2BF54656E1F}" srcOrd="13" destOrd="0" presId="urn:microsoft.com/office/officeart/2005/8/layout/hChevron3"/>
    <dgm:cxn modelId="{17C712F2-F870-4ED1-94C8-D365395F6AF0}" type="presParOf" srcId="{70CF6AAA-E5AB-4057-A16B-2CDC4374D01E}" destId="{A729BA06-8096-4361-BC93-A794B3879B1B}" srcOrd="14" destOrd="0" presId="urn:microsoft.com/office/officeart/2005/8/layout/hChevron3"/>
    <dgm:cxn modelId="{1FCFE272-C890-49BF-B6E2-63D94F08C0E1}" type="presParOf" srcId="{70CF6AAA-E5AB-4057-A16B-2CDC4374D01E}" destId="{0DBE85D7-126A-4498-9BFB-13F2868593DF}" srcOrd="15" destOrd="0" presId="urn:microsoft.com/office/officeart/2005/8/layout/hChevron3"/>
    <dgm:cxn modelId="{735A205D-DC05-47EE-BC46-9AE6DBC92A7E}"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E21AB200-C7A7-48D0-A099-1F5B8F9F634D}" type="presOf" srcId="{C749611B-FCD3-4309-9F31-7928D1CACE88}" destId="{4D8A7145-FED5-4377-A5BE-D786A666FFA0}" srcOrd="0" destOrd="0" presId="urn:microsoft.com/office/officeart/2005/8/layout/hChevron3"/>
    <dgm:cxn modelId="{00DDC701-5A96-4430-806A-931932553758}" type="presOf" srcId="{BED1F165-CE79-4FBB-9872-004FBF33F5A0}" destId="{27030DA5-925A-49D2-AF8B-45774E2D219E}" srcOrd="0" destOrd="0" presId="urn:microsoft.com/office/officeart/2005/8/layout/hChevron3"/>
    <dgm:cxn modelId="{13F7FD03-7E1B-4722-B417-9645D9E1C13A}" type="presOf" srcId="{546C2B94-263A-48E9-B194-3FF17B739C3C}" destId="{4D1A0C45-8FA2-4F1B-ABB4-4E74A9898ED3}"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D6C4C019-5055-407A-BD8A-2B8B759C736A}" type="presOf" srcId="{132D5ADD-BB1F-43C0-A3F5-B7B640757CCF}" destId="{28CD594B-FA40-4525-9641-A780EF1EC230}" srcOrd="0" destOrd="0" presId="urn:microsoft.com/office/officeart/2005/8/layout/hChevron3"/>
    <dgm:cxn modelId="{EC8CDB1F-828A-48AB-95BF-BA2E235FD06F}" type="presOf" srcId="{FEDB4B7B-80DE-4FBB-93E4-642F134D2E13}" destId="{0CC5E239-9050-435E-9EBD-43688F71099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F0E2BD3C-125C-4209-A18C-2467C2595E3D}" type="presOf" srcId="{EB938C01-272C-4D60-9BDD-873A4091D0A0}" destId="{A729BA06-8096-4361-BC93-A794B3879B1B}"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95A59F8C-2636-48F7-B140-E6F2276D5BDD}" type="presOf" srcId="{E60D106A-7A17-42A5-A67C-31E569A43234}" destId="{0CA63A17-F8DD-4CEB-9D19-6E50FF96FD99}"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8420F8C0-662C-4BE4-B3F5-11A7B3D5EF8F}" type="presOf" srcId="{CE519487-6186-4B5D-A67C-15A10DE19D68}" destId="{658AE9DA-F38F-4815-8F39-F41728202C33}" srcOrd="0" destOrd="0" presId="urn:microsoft.com/office/officeart/2005/8/layout/hChevron3"/>
    <dgm:cxn modelId="{5AC051C1-313C-4162-A012-A842EBC4E317}" type="presOf" srcId="{405439A7-DC92-4D38-B706-75495A4022E4}" destId="{70CF6AAA-E5AB-4057-A16B-2CDC4374D01E}"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0D2D46E9-7AFC-4775-8219-E30A36F0CDC9}" type="presOf" srcId="{9834D700-00E1-4077-896B-2939964850CE}" destId="{9B2CE7AB-EC8D-4EAC-BFA0-01A432F240A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B3318F6A-C7ED-4BBF-8E5B-99FFBF3316E7}" type="presParOf" srcId="{70CF6AAA-E5AB-4057-A16B-2CDC4374D01E}" destId="{0CA63A17-F8DD-4CEB-9D19-6E50FF96FD99}" srcOrd="0" destOrd="0" presId="urn:microsoft.com/office/officeart/2005/8/layout/hChevron3"/>
    <dgm:cxn modelId="{3C05C273-165C-4D66-B334-BBB8D7EA1702}" type="presParOf" srcId="{70CF6AAA-E5AB-4057-A16B-2CDC4374D01E}" destId="{C66FB393-CBFF-4C21-B6D2-7F426147D2D2}" srcOrd="1" destOrd="0" presId="urn:microsoft.com/office/officeart/2005/8/layout/hChevron3"/>
    <dgm:cxn modelId="{FA6709F7-02A1-4A2F-872F-14423F511B63}" type="presParOf" srcId="{70CF6AAA-E5AB-4057-A16B-2CDC4374D01E}" destId="{0CC5E239-9050-435E-9EBD-43688F710990}" srcOrd="2" destOrd="0" presId="urn:microsoft.com/office/officeart/2005/8/layout/hChevron3"/>
    <dgm:cxn modelId="{7C813FE0-3BD5-45C4-AC06-2984D4B04810}" type="presParOf" srcId="{70CF6AAA-E5AB-4057-A16B-2CDC4374D01E}" destId="{8028AA4C-4CB3-49C6-A4D4-5FDC2AA58B49}" srcOrd="3" destOrd="0" presId="urn:microsoft.com/office/officeart/2005/8/layout/hChevron3"/>
    <dgm:cxn modelId="{EBFCF5B0-CA10-44AC-8212-1B581A0A758D}" type="presParOf" srcId="{70CF6AAA-E5AB-4057-A16B-2CDC4374D01E}" destId="{658AE9DA-F38F-4815-8F39-F41728202C33}" srcOrd="4" destOrd="0" presId="urn:microsoft.com/office/officeart/2005/8/layout/hChevron3"/>
    <dgm:cxn modelId="{04AECE4E-E47E-48BE-AE35-309D46A93356}" type="presParOf" srcId="{70CF6AAA-E5AB-4057-A16B-2CDC4374D01E}" destId="{7DC66797-B772-4B98-AA56-8E409D8DCB39}" srcOrd="5" destOrd="0" presId="urn:microsoft.com/office/officeart/2005/8/layout/hChevron3"/>
    <dgm:cxn modelId="{C5379AD5-BEFA-47FE-8FC5-8F951CC5F947}" type="presParOf" srcId="{70CF6AAA-E5AB-4057-A16B-2CDC4374D01E}" destId="{9B2CE7AB-EC8D-4EAC-BFA0-01A432F240A0}" srcOrd="6" destOrd="0" presId="urn:microsoft.com/office/officeart/2005/8/layout/hChevron3"/>
    <dgm:cxn modelId="{BE2A8E34-A1B9-42EC-BF42-7FB5850F096E}" type="presParOf" srcId="{70CF6AAA-E5AB-4057-A16B-2CDC4374D01E}" destId="{E28B1C9E-1491-4C76-96F7-C7687D32445C}" srcOrd="7" destOrd="0" presId="urn:microsoft.com/office/officeart/2005/8/layout/hChevron3"/>
    <dgm:cxn modelId="{7423A5D0-BF38-4436-9088-7EA89A6F3244}" type="presParOf" srcId="{70CF6AAA-E5AB-4057-A16B-2CDC4374D01E}" destId="{28CD594B-FA40-4525-9641-A780EF1EC230}" srcOrd="8" destOrd="0" presId="urn:microsoft.com/office/officeart/2005/8/layout/hChevron3"/>
    <dgm:cxn modelId="{972D08C5-15C4-48F4-955B-70EF380D9241}" type="presParOf" srcId="{70CF6AAA-E5AB-4057-A16B-2CDC4374D01E}" destId="{AD40416A-6743-43C4-9251-81F11447D961}" srcOrd="9" destOrd="0" presId="urn:microsoft.com/office/officeart/2005/8/layout/hChevron3"/>
    <dgm:cxn modelId="{A4EA8B48-318E-46F0-942B-85CB1498E4D0}" type="presParOf" srcId="{70CF6AAA-E5AB-4057-A16B-2CDC4374D01E}" destId="{27030DA5-925A-49D2-AF8B-45774E2D219E}" srcOrd="10" destOrd="0" presId="urn:microsoft.com/office/officeart/2005/8/layout/hChevron3"/>
    <dgm:cxn modelId="{87932A2B-54D4-4B5C-B610-F589DF9F11A3}" type="presParOf" srcId="{70CF6AAA-E5AB-4057-A16B-2CDC4374D01E}" destId="{5880C819-FAAF-447C-B336-4D30671A2E59}" srcOrd="11" destOrd="0" presId="urn:microsoft.com/office/officeart/2005/8/layout/hChevron3"/>
    <dgm:cxn modelId="{696EAC46-0DAF-4AC8-9CF3-7301E3802C7C}" type="presParOf" srcId="{70CF6AAA-E5AB-4057-A16B-2CDC4374D01E}" destId="{4D1A0C45-8FA2-4F1B-ABB4-4E74A9898ED3}" srcOrd="12" destOrd="0" presId="urn:microsoft.com/office/officeart/2005/8/layout/hChevron3"/>
    <dgm:cxn modelId="{4A1F5BDA-1D2B-4EA1-8838-473C031045A3}" type="presParOf" srcId="{70CF6AAA-E5AB-4057-A16B-2CDC4374D01E}" destId="{F993E1F7-6297-46A4-9212-F2BF54656E1F}" srcOrd="13" destOrd="0" presId="urn:microsoft.com/office/officeart/2005/8/layout/hChevron3"/>
    <dgm:cxn modelId="{39D3BD7D-22DC-49C1-8D16-11B4074B580C}" type="presParOf" srcId="{70CF6AAA-E5AB-4057-A16B-2CDC4374D01E}" destId="{A729BA06-8096-4361-BC93-A794B3879B1B}" srcOrd="14" destOrd="0" presId="urn:microsoft.com/office/officeart/2005/8/layout/hChevron3"/>
    <dgm:cxn modelId="{CE8F7550-6AEA-4612-8FBB-7B55B15D64F1}" type="presParOf" srcId="{70CF6AAA-E5AB-4057-A16B-2CDC4374D01E}" destId="{0DBE85D7-126A-4498-9BFB-13F2868593DF}" srcOrd="15" destOrd="0" presId="urn:microsoft.com/office/officeart/2005/8/layout/hChevron3"/>
    <dgm:cxn modelId="{5108CA17-3B8A-4D55-A8E0-8248711F770E}"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6CFF860C-6D09-4951-9DF8-0DE51BC44614}" type="presOf" srcId="{E60D106A-7A17-42A5-A67C-31E569A43234}" destId="{0CA63A17-F8DD-4CEB-9D19-6E50FF96FD99}" srcOrd="0" destOrd="0" presId="urn:microsoft.com/office/officeart/2005/8/layout/hChevron3"/>
    <dgm:cxn modelId="{988D150F-99B7-40D7-9B75-FA1A01C23DEA}" srcId="{405439A7-DC92-4D38-B706-75495A4022E4}" destId="{132D5ADD-BB1F-43C0-A3F5-B7B640757CCF}" srcOrd="4" destOrd="0" parTransId="{4CC7CFE6-8810-47FC-BA08-3353A9276CE6}" sibTransId="{79FA5084-6C87-4AED-982B-5BDE6064223A}"/>
    <dgm:cxn modelId="{6EF2FE33-43C9-403B-9626-DB7B55C0792F}" srcId="{405439A7-DC92-4D38-B706-75495A4022E4}" destId="{CE519487-6186-4B5D-A67C-15A10DE19D68}" srcOrd="2" destOrd="0" parTransId="{C3D24826-B556-4DA0-83C0-D59C0D45D016}" sibTransId="{900FBCA8-1987-4AE0-B13E-3043A4F34E69}"/>
    <dgm:cxn modelId="{E68DAC40-ED32-4860-AA16-45D58F429D10}" type="presOf" srcId="{9834D700-00E1-4077-896B-2939964850CE}" destId="{9B2CE7AB-EC8D-4EAC-BFA0-01A432F240A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0142A771-FC7A-4601-8D7B-F115389B399A}" type="presOf" srcId="{546C2B94-263A-48E9-B194-3FF17B739C3C}" destId="{4D1A0C45-8FA2-4F1B-ABB4-4E74A9898ED3}" srcOrd="0" destOrd="0" presId="urn:microsoft.com/office/officeart/2005/8/layout/hChevron3"/>
    <dgm:cxn modelId="{DF242F86-475D-4287-A396-DD80F3C286D9}" type="presOf" srcId="{EB938C01-272C-4D60-9BDD-873A4091D0A0}" destId="{A729BA06-8096-4361-BC93-A794B3879B1B}" srcOrd="0" destOrd="0" presId="urn:microsoft.com/office/officeart/2005/8/layout/hChevron3"/>
    <dgm:cxn modelId="{55B61C98-ED8E-4E37-BF32-3F7BA07B9924}" type="presOf" srcId="{405439A7-DC92-4D38-B706-75495A4022E4}" destId="{70CF6AAA-E5AB-4057-A16B-2CDC4374D01E}" srcOrd="0" destOrd="0" presId="urn:microsoft.com/office/officeart/2005/8/layout/hChevron3"/>
    <dgm:cxn modelId="{1A448F9A-D6EC-477A-A481-23A37CDC9523}" type="presOf" srcId="{CE519487-6186-4B5D-A67C-15A10DE19D68}" destId="{658AE9DA-F38F-4815-8F39-F41728202C33}"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3CEC66AF-D912-40C6-A0AB-468FB30F17CB}" type="presOf" srcId="{C749611B-FCD3-4309-9F31-7928D1CACE88}" destId="{4D8A7145-FED5-4377-A5BE-D786A666FFA0}"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D3C711B7-6988-45CC-BF9B-1A26233867E3}" type="presOf" srcId="{BED1F165-CE79-4FBB-9872-004FBF33F5A0}" destId="{27030DA5-925A-49D2-AF8B-45774E2D219E}" srcOrd="0" destOrd="0" presId="urn:microsoft.com/office/officeart/2005/8/layout/hChevron3"/>
    <dgm:cxn modelId="{4DB031D1-7A32-42C8-987E-CB644477D238}" type="presOf" srcId="{132D5ADD-BB1F-43C0-A3F5-B7B640757CCF}" destId="{28CD594B-FA40-4525-9641-A780EF1EC230}" srcOrd="0" destOrd="0" presId="urn:microsoft.com/office/officeart/2005/8/layout/hChevron3"/>
    <dgm:cxn modelId="{58FC32D2-29F4-4DA3-A467-3B7D073B59DE}" type="presOf" srcId="{FEDB4B7B-80DE-4FBB-93E4-642F134D2E13}" destId="{0CC5E239-9050-435E-9EBD-43688F71099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D1F2CC5D-355E-4571-8D7A-F3224BC0727C}" type="presParOf" srcId="{70CF6AAA-E5AB-4057-A16B-2CDC4374D01E}" destId="{0CA63A17-F8DD-4CEB-9D19-6E50FF96FD99}" srcOrd="0" destOrd="0" presId="urn:microsoft.com/office/officeart/2005/8/layout/hChevron3"/>
    <dgm:cxn modelId="{256AC0D3-BFEE-4222-9461-A7C481F27266}" type="presParOf" srcId="{70CF6AAA-E5AB-4057-A16B-2CDC4374D01E}" destId="{C66FB393-CBFF-4C21-B6D2-7F426147D2D2}" srcOrd="1" destOrd="0" presId="urn:microsoft.com/office/officeart/2005/8/layout/hChevron3"/>
    <dgm:cxn modelId="{158D3552-2791-4EBD-816A-9CBBB5D8A994}" type="presParOf" srcId="{70CF6AAA-E5AB-4057-A16B-2CDC4374D01E}" destId="{0CC5E239-9050-435E-9EBD-43688F710990}" srcOrd="2" destOrd="0" presId="urn:microsoft.com/office/officeart/2005/8/layout/hChevron3"/>
    <dgm:cxn modelId="{18F780D1-1BF1-435A-B1A7-A359DA22B920}" type="presParOf" srcId="{70CF6AAA-E5AB-4057-A16B-2CDC4374D01E}" destId="{8028AA4C-4CB3-49C6-A4D4-5FDC2AA58B49}" srcOrd="3" destOrd="0" presId="urn:microsoft.com/office/officeart/2005/8/layout/hChevron3"/>
    <dgm:cxn modelId="{B0B3E5CF-D54F-4CFC-8E0D-914753D05315}" type="presParOf" srcId="{70CF6AAA-E5AB-4057-A16B-2CDC4374D01E}" destId="{658AE9DA-F38F-4815-8F39-F41728202C33}" srcOrd="4" destOrd="0" presId="urn:microsoft.com/office/officeart/2005/8/layout/hChevron3"/>
    <dgm:cxn modelId="{431366F7-70A7-4318-9FA3-73012096E43D}" type="presParOf" srcId="{70CF6AAA-E5AB-4057-A16B-2CDC4374D01E}" destId="{7DC66797-B772-4B98-AA56-8E409D8DCB39}" srcOrd="5" destOrd="0" presId="urn:microsoft.com/office/officeart/2005/8/layout/hChevron3"/>
    <dgm:cxn modelId="{1DB163EE-BD9E-4FA8-B453-A74F9A671A00}" type="presParOf" srcId="{70CF6AAA-E5AB-4057-A16B-2CDC4374D01E}" destId="{9B2CE7AB-EC8D-4EAC-BFA0-01A432F240A0}" srcOrd="6" destOrd="0" presId="urn:microsoft.com/office/officeart/2005/8/layout/hChevron3"/>
    <dgm:cxn modelId="{9965590D-7024-43E0-81C7-740E3D46E9AA}" type="presParOf" srcId="{70CF6AAA-E5AB-4057-A16B-2CDC4374D01E}" destId="{E28B1C9E-1491-4C76-96F7-C7687D32445C}" srcOrd="7" destOrd="0" presId="urn:microsoft.com/office/officeart/2005/8/layout/hChevron3"/>
    <dgm:cxn modelId="{01A152E9-E01E-4C4E-9498-1C8FC72739FC}" type="presParOf" srcId="{70CF6AAA-E5AB-4057-A16B-2CDC4374D01E}" destId="{28CD594B-FA40-4525-9641-A780EF1EC230}" srcOrd="8" destOrd="0" presId="urn:microsoft.com/office/officeart/2005/8/layout/hChevron3"/>
    <dgm:cxn modelId="{B127AF39-71CC-4E84-A352-89971911D091}" type="presParOf" srcId="{70CF6AAA-E5AB-4057-A16B-2CDC4374D01E}" destId="{AD40416A-6743-43C4-9251-81F11447D961}" srcOrd="9" destOrd="0" presId="urn:microsoft.com/office/officeart/2005/8/layout/hChevron3"/>
    <dgm:cxn modelId="{800040E9-8C4B-47F2-B27E-803AD74470A2}" type="presParOf" srcId="{70CF6AAA-E5AB-4057-A16B-2CDC4374D01E}" destId="{27030DA5-925A-49D2-AF8B-45774E2D219E}" srcOrd="10" destOrd="0" presId="urn:microsoft.com/office/officeart/2005/8/layout/hChevron3"/>
    <dgm:cxn modelId="{4A695FDA-A12E-422C-814A-DF800F351F8C}" type="presParOf" srcId="{70CF6AAA-E5AB-4057-A16B-2CDC4374D01E}" destId="{5880C819-FAAF-447C-B336-4D30671A2E59}" srcOrd="11" destOrd="0" presId="urn:microsoft.com/office/officeart/2005/8/layout/hChevron3"/>
    <dgm:cxn modelId="{0B06B744-487E-408F-A886-A6E58D306E76}" type="presParOf" srcId="{70CF6AAA-E5AB-4057-A16B-2CDC4374D01E}" destId="{4D1A0C45-8FA2-4F1B-ABB4-4E74A9898ED3}" srcOrd="12" destOrd="0" presId="urn:microsoft.com/office/officeart/2005/8/layout/hChevron3"/>
    <dgm:cxn modelId="{BE061077-0647-401C-AB41-FA1B6F906F9F}" type="presParOf" srcId="{70CF6AAA-E5AB-4057-A16B-2CDC4374D01E}" destId="{F993E1F7-6297-46A4-9212-F2BF54656E1F}" srcOrd="13" destOrd="0" presId="urn:microsoft.com/office/officeart/2005/8/layout/hChevron3"/>
    <dgm:cxn modelId="{3897CF08-BFFB-40FA-BF17-B89E51830562}" type="presParOf" srcId="{70CF6AAA-E5AB-4057-A16B-2CDC4374D01E}" destId="{A729BA06-8096-4361-BC93-A794B3879B1B}" srcOrd="14" destOrd="0" presId="urn:microsoft.com/office/officeart/2005/8/layout/hChevron3"/>
    <dgm:cxn modelId="{E4409F36-DF72-40AE-980B-605433922C67}" type="presParOf" srcId="{70CF6AAA-E5AB-4057-A16B-2CDC4374D01E}" destId="{0DBE85D7-126A-4498-9BFB-13F2868593DF}" srcOrd="15" destOrd="0" presId="urn:microsoft.com/office/officeart/2005/8/layout/hChevron3"/>
    <dgm:cxn modelId="{5034688C-C61E-4CD3-B374-E729F53FE690}"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4A04629-665E-42A8-8BE2-EDA203FF4EB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E034C460-73A2-4944-8DF2-6D888239EBF0}">
      <dgm:prSet phldrT="[Texto]"/>
      <dgm:spPr/>
      <dgm:t>
        <a:bodyPr/>
        <a:lstStyle/>
        <a:p>
          <a:r>
            <a:rPr lang="es-EC" dirty="0">
              <a:latin typeface="Times New Roman" panose="02020603050405020304" pitchFamily="18" charset="0"/>
              <a:cs typeface="Times New Roman" panose="02020603050405020304" pitchFamily="18" charset="0"/>
            </a:rPr>
            <a:t>Diseño de viguetas pretensadas</a:t>
          </a:r>
        </a:p>
      </dgm:t>
    </dgm:pt>
    <dgm:pt modelId="{8459194E-037B-49D4-86E9-912DB06F35F5}" type="parTrans" cxnId="{A00DCB35-CB1F-4CC2-834A-697F080E6828}">
      <dgm:prSet/>
      <dgm:spPr/>
      <dgm:t>
        <a:bodyPr/>
        <a:lstStyle/>
        <a:p>
          <a:endParaRPr lang="es-EC">
            <a:latin typeface="Times New Roman" panose="02020603050405020304" pitchFamily="18" charset="0"/>
            <a:cs typeface="Times New Roman" panose="02020603050405020304" pitchFamily="18" charset="0"/>
          </a:endParaRPr>
        </a:p>
      </dgm:t>
    </dgm:pt>
    <dgm:pt modelId="{6776D119-ADD0-4B7B-A1CE-D1809712CA0B}" type="sibTrans" cxnId="{A00DCB35-CB1F-4CC2-834A-697F080E6828}">
      <dgm:prSet/>
      <dgm:spPr/>
      <dgm:t>
        <a:bodyPr/>
        <a:lstStyle/>
        <a:p>
          <a:endParaRPr lang="es-EC">
            <a:latin typeface="Times New Roman" panose="02020603050405020304" pitchFamily="18" charset="0"/>
            <a:cs typeface="Times New Roman" panose="02020603050405020304" pitchFamily="18" charset="0"/>
          </a:endParaRPr>
        </a:p>
      </dgm:t>
    </dgm:pt>
    <dgm:pt modelId="{874B12A8-63E5-4336-A144-074439ECA229}">
      <dgm:prSet phldrT="[Texto]" custT="1"/>
      <dgm:spPr/>
      <dgm:t>
        <a:bodyPr/>
        <a:lstStyle/>
        <a:p>
          <a:r>
            <a:rPr lang="es-EC" sz="1800" dirty="0">
              <a:latin typeface="Times New Roman" panose="02020603050405020304" pitchFamily="18" charset="0"/>
              <a:cs typeface="Times New Roman" panose="02020603050405020304" pitchFamily="18" charset="0"/>
            </a:rPr>
            <a:t>Esfuerzos </a:t>
          </a:r>
        </a:p>
      </dgm:t>
    </dgm:pt>
    <dgm:pt modelId="{61127094-6AF2-4129-8AB9-3BB9AA5E50E2}" type="parTrans" cxnId="{4810E663-1BA4-4313-9188-18A13EFA1900}">
      <dgm:prSet/>
      <dgm:spPr/>
      <dgm:t>
        <a:bodyPr/>
        <a:lstStyle/>
        <a:p>
          <a:endParaRPr lang="es-EC">
            <a:latin typeface="Times New Roman" panose="02020603050405020304" pitchFamily="18" charset="0"/>
            <a:cs typeface="Times New Roman" panose="02020603050405020304" pitchFamily="18" charset="0"/>
          </a:endParaRPr>
        </a:p>
      </dgm:t>
    </dgm:pt>
    <dgm:pt modelId="{5A9354F1-1B33-4F1D-94F5-56F68A9A2A4F}" type="sibTrans" cxnId="{4810E663-1BA4-4313-9188-18A13EFA1900}">
      <dgm:prSet/>
      <dgm:spPr/>
      <dgm:t>
        <a:bodyPr/>
        <a:lstStyle/>
        <a:p>
          <a:endParaRPr lang="es-EC">
            <a:latin typeface="Times New Roman" panose="02020603050405020304" pitchFamily="18" charset="0"/>
            <a:cs typeface="Times New Roman" panose="02020603050405020304" pitchFamily="18" charset="0"/>
          </a:endParaRPr>
        </a:p>
      </dgm:t>
    </dgm:pt>
    <dgm:pt modelId="{751FAE9E-6E80-4510-AFDE-C4D49C379DF3}">
      <dgm:prSet phldrT="[Texto]" custT="1"/>
      <dgm:spPr/>
      <dgm:t>
        <a:bodyPr/>
        <a:lstStyle/>
        <a:p>
          <a:r>
            <a:rPr lang="es-EC" sz="1800" dirty="0">
              <a:latin typeface="Times New Roman" panose="02020603050405020304" pitchFamily="18" charset="0"/>
              <a:cs typeface="Times New Roman" panose="02020603050405020304" pitchFamily="18" charset="0"/>
            </a:rPr>
            <a:t>Diseño por cortante</a:t>
          </a:r>
        </a:p>
      </dgm:t>
    </dgm:pt>
    <dgm:pt modelId="{BDF40BC5-8DEA-4D9B-B035-BBAD410DC686}" type="parTrans" cxnId="{0CC66C35-EC80-4011-9466-38A9D0AB6560}">
      <dgm:prSet/>
      <dgm:spPr/>
      <dgm:t>
        <a:bodyPr/>
        <a:lstStyle/>
        <a:p>
          <a:endParaRPr lang="es-EC">
            <a:latin typeface="Times New Roman" panose="02020603050405020304" pitchFamily="18" charset="0"/>
            <a:cs typeface="Times New Roman" panose="02020603050405020304" pitchFamily="18" charset="0"/>
          </a:endParaRPr>
        </a:p>
      </dgm:t>
    </dgm:pt>
    <dgm:pt modelId="{5BBD050E-ABDB-4645-8521-7861368E39B9}" type="sibTrans" cxnId="{0CC66C35-EC80-4011-9466-38A9D0AB6560}">
      <dgm:prSet/>
      <dgm:spPr/>
      <dgm:t>
        <a:bodyPr/>
        <a:lstStyle/>
        <a:p>
          <a:endParaRPr lang="es-EC">
            <a:latin typeface="Times New Roman" panose="02020603050405020304" pitchFamily="18" charset="0"/>
            <a:cs typeface="Times New Roman" panose="02020603050405020304" pitchFamily="18" charset="0"/>
          </a:endParaRPr>
        </a:p>
      </dgm:t>
    </dgm:pt>
    <dgm:pt modelId="{480B367E-6217-4CA0-AA81-F01B7F3DF514}">
      <dgm:prSet phldrT="[Texto]"/>
      <dgm:spPr/>
      <dgm:t>
        <a:bodyPr/>
        <a:lstStyle/>
        <a:p>
          <a:r>
            <a:rPr lang="es-EC" dirty="0">
              <a:latin typeface="Times New Roman" panose="02020603050405020304" pitchFamily="18" charset="0"/>
              <a:cs typeface="Times New Roman" panose="02020603050405020304" pitchFamily="18" charset="0"/>
            </a:rPr>
            <a:t>Diseño loseta de hormigón</a:t>
          </a:r>
        </a:p>
      </dgm:t>
    </dgm:pt>
    <dgm:pt modelId="{99AB427F-1E82-4831-A039-BFEF8157E303}" type="parTrans" cxnId="{DDADB7FF-4F8A-4EA0-8933-56A9F1103ACF}">
      <dgm:prSet/>
      <dgm:spPr/>
      <dgm:t>
        <a:bodyPr/>
        <a:lstStyle/>
        <a:p>
          <a:endParaRPr lang="es-EC">
            <a:latin typeface="Times New Roman" panose="02020603050405020304" pitchFamily="18" charset="0"/>
            <a:cs typeface="Times New Roman" panose="02020603050405020304" pitchFamily="18" charset="0"/>
          </a:endParaRPr>
        </a:p>
      </dgm:t>
    </dgm:pt>
    <dgm:pt modelId="{D42696E4-D0AD-4677-9EDD-2C1878CB6171}" type="sibTrans" cxnId="{DDADB7FF-4F8A-4EA0-8933-56A9F1103ACF}">
      <dgm:prSet/>
      <dgm:spPr/>
      <dgm:t>
        <a:bodyPr/>
        <a:lstStyle/>
        <a:p>
          <a:endParaRPr lang="es-EC">
            <a:latin typeface="Times New Roman" panose="02020603050405020304" pitchFamily="18" charset="0"/>
            <a:cs typeface="Times New Roman" panose="02020603050405020304" pitchFamily="18" charset="0"/>
          </a:endParaRPr>
        </a:p>
      </dgm:t>
    </dgm:pt>
    <dgm:pt modelId="{FCB06B16-312E-41B8-A78C-E252969B4292}">
      <dgm:prSet phldrT="[Texto]" custT="1"/>
      <dgm:spPr/>
      <dgm:t>
        <a:bodyPr/>
        <a:lstStyle/>
        <a:p>
          <a:r>
            <a:rPr lang="es-ES" sz="1800" dirty="0">
              <a:latin typeface="Times New Roman" panose="02020603050405020304" pitchFamily="18" charset="0"/>
              <a:cs typeface="Times New Roman" panose="02020603050405020304" pitchFamily="18" charset="0"/>
            </a:rPr>
            <a:t>Chequeo de deflexiones</a:t>
          </a:r>
          <a:endParaRPr lang="es-EC" sz="1800" dirty="0">
            <a:latin typeface="Times New Roman" panose="02020603050405020304" pitchFamily="18" charset="0"/>
            <a:cs typeface="Times New Roman" panose="02020603050405020304" pitchFamily="18" charset="0"/>
          </a:endParaRPr>
        </a:p>
      </dgm:t>
    </dgm:pt>
    <dgm:pt modelId="{6FA1CABB-15B7-45EA-B308-3A4029F1B10E}" type="parTrans" cxnId="{0480846A-F8D4-4235-96E5-99931380EE48}">
      <dgm:prSet/>
      <dgm:spPr/>
      <dgm:t>
        <a:bodyPr/>
        <a:lstStyle/>
        <a:p>
          <a:endParaRPr lang="es-EC">
            <a:latin typeface="Times New Roman" panose="02020603050405020304" pitchFamily="18" charset="0"/>
            <a:cs typeface="Times New Roman" panose="02020603050405020304" pitchFamily="18" charset="0"/>
          </a:endParaRPr>
        </a:p>
      </dgm:t>
    </dgm:pt>
    <dgm:pt modelId="{A1E8B8B4-FF14-42FE-9E85-7A2D9B347C15}" type="sibTrans" cxnId="{0480846A-F8D4-4235-96E5-99931380EE48}">
      <dgm:prSet/>
      <dgm:spPr/>
      <dgm:t>
        <a:bodyPr/>
        <a:lstStyle/>
        <a:p>
          <a:endParaRPr lang="es-EC">
            <a:latin typeface="Times New Roman" panose="02020603050405020304" pitchFamily="18" charset="0"/>
            <a:cs typeface="Times New Roman" panose="02020603050405020304" pitchFamily="18" charset="0"/>
          </a:endParaRPr>
        </a:p>
      </dgm:t>
    </dgm:pt>
    <dgm:pt modelId="{6CD88261-753F-4C17-B04D-EF5F4B8E49D3}">
      <dgm:prSet phldrT="[Texto]" custT="1"/>
      <dgm:spPr/>
      <dgm:t>
        <a:bodyPr/>
        <a:lstStyle/>
        <a:p>
          <a:r>
            <a:rPr lang="es-ES" sz="1800" dirty="0">
              <a:latin typeface="Times New Roman" panose="02020603050405020304" pitchFamily="18" charset="0"/>
              <a:cs typeface="Times New Roman" panose="02020603050405020304" pitchFamily="18" charset="0"/>
            </a:rPr>
            <a:t>Diseño a cortante</a:t>
          </a:r>
          <a:endParaRPr lang="es-EC" sz="1800" dirty="0">
            <a:latin typeface="Times New Roman" panose="02020603050405020304" pitchFamily="18" charset="0"/>
            <a:cs typeface="Times New Roman" panose="02020603050405020304" pitchFamily="18" charset="0"/>
          </a:endParaRPr>
        </a:p>
      </dgm:t>
    </dgm:pt>
    <dgm:pt modelId="{8FA0E054-EB6F-492D-9E63-B72C4B1E1574}" type="parTrans" cxnId="{BF6DEE29-C390-4BED-8102-ADF9A3E64E89}">
      <dgm:prSet/>
      <dgm:spPr/>
      <dgm:t>
        <a:bodyPr/>
        <a:lstStyle/>
        <a:p>
          <a:endParaRPr lang="es-EC">
            <a:latin typeface="Times New Roman" panose="02020603050405020304" pitchFamily="18" charset="0"/>
            <a:cs typeface="Times New Roman" panose="02020603050405020304" pitchFamily="18" charset="0"/>
          </a:endParaRPr>
        </a:p>
      </dgm:t>
    </dgm:pt>
    <dgm:pt modelId="{C4595E41-4C9E-402B-9E8D-D31FFF88026D}" type="sibTrans" cxnId="{BF6DEE29-C390-4BED-8102-ADF9A3E64E89}">
      <dgm:prSet/>
      <dgm:spPr/>
      <dgm:t>
        <a:bodyPr/>
        <a:lstStyle/>
        <a:p>
          <a:endParaRPr lang="es-EC">
            <a:latin typeface="Times New Roman" panose="02020603050405020304" pitchFamily="18" charset="0"/>
            <a:cs typeface="Times New Roman" panose="02020603050405020304" pitchFamily="18" charset="0"/>
          </a:endParaRPr>
        </a:p>
      </dgm:t>
    </dgm:pt>
    <dgm:pt modelId="{388A0D6A-30EF-46AE-BD29-168106C4CB44}">
      <dgm:prSet phldrT="[Texto]"/>
      <dgm:spPr/>
      <dgm:t>
        <a:bodyPr/>
        <a:lstStyle/>
        <a:p>
          <a:r>
            <a:rPr lang="es-ES" dirty="0">
              <a:latin typeface="Times New Roman" panose="02020603050405020304" pitchFamily="18" charset="0"/>
              <a:cs typeface="Times New Roman" panose="02020603050405020304" pitchFamily="18" charset="0"/>
            </a:rPr>
            <a:t>Diseño conectores de corte loseta</a:t>
          </a:r>
          <a:endParaRPr lang="es-EC" dirty="0">
            <a:latin typeface="Times New Roman" panose="02020603050405020304" pitchFamily="18" charset="0"/>
            <a:cs typeface="Times New Roman" panose="02020603050405020304" pitchFamily="18" charset="0"/>
          </a:endParaRPr>
        </a:p>
      </dgm:t>
    </dgm:pt>
    <dgm:pt modelId="{DC80A732-16BA-445D-B4A2-F09221BDABA3}" type="parTrans" cxnId="{ABDA8178-20A8-418F-BF3C-7E6A6C512567}">
      <dgm:prSet/>
      <dgm:spPr/>
      <dgm:t>
        <a:bodyPr/>
        <a:lstStyle/>
        <a:p>
          <a:endParaRPr lang="es-EC">
            <a:latin typeface="Times New Roman" panose="02020603050405020304" pitchFamily="18" charset="0"/>
            <a:cs typeface="Times New Roman" panose="02020603050405020304" pitchFamily="18" charset="0"/>
          </a:endParaRPr>
        </a:p>
      </dgm:t>
    </dgm:pt>
    <dgm:pt modelId="{DF69A2CC-8819-4486-9404-2D670B1C863E}" type="sibTrans" cxnId="{ABDA8178-20A8-418F-BF3C-7E6A6C512567}">
      <dgm:prSet/>
      <dgm:spPr/>
      <dgm:t>
        <a:bodyPr/>
        <a:lstStyle/>
        <a:p>
          <a:endParaRPr lang="es-EC">
            <a:latin typeface="Times New Roman" panose="02020603050405020304" pitchFamily="18" charset="0"/>
            <a:cs typeface="Times New Roman" panose="02020603050405020304" pitchFamily="18" charset="0"/>
          </a:endParaRPr>
        </a:p>
      </dgm:t>
    </dgm:pt>
    <dgm:pt modelId="{D46F53CF-6BB4-4173-84E3-A1418DCE4ED2}">
      <dgm:prSet phldrT="[Texto]" custT="1"/>
      <dgm:spPr/>
      <dgm:t>
        <a:bodyPr/>
        <a:lstStyle/>
        <a:p>
          <a:r>
            <a:rPr lang="es-EC" sz="1800" dirty="0">
              <a:latin typeface="Times New Roman" panose="02020603050405020304" pitchFamily="18" charset="0"/>
              <a:cs typeface="Times New Roman" panose="02020603050405020304" pitchFamily="18" charset="0"/>
            </a:rPr>
            <a:t>Diseño a flexión</a:t>
          </a:r>
        </a:p>
      </dgm:t>
    </dgm:pt>
    <dgm:pt modelId="{7FB18E98-004A-428C-B9C3-344718E9274B}" type="parTrans" cxnId="{8393D23A-17BF-4DAC-A80A-CB168339942A}">
      <dgm:prSet/>
      <dgm:spPr/>
      <dgm:t>
        <a:bodyPr/>
        <a:lstStyle/>
        <a:p>
          <a:endParaRPr lang="es-EC">
            <a:latin typeface="Times New Roman" panose="02020603050405020304" pitchFamily="18" charset="0"/>
            <a:cs typeface="Times New Roman" panose="02020603050405020304" pitchFamily="18" charset="0"/>
          </a:endParaRPr>
        </a:p>
      </dgm:t>
    </dgm:pt>
    <dgm:pt modelId="{8B2AA880-97F0-4CF7-BE49-D420DE8A2EB9}" type="sibTrans" cxnId="{8393D23A-17BF-4DAC-A80A-CB168339942A}">
      <dgm:prSet/>
      <dgm:spPr/>
      <dgm:t>
        <a:bodyPr/>
        <a:lstStyle/>
        <a:p>
          <a:endParaRPr lang="es-EC">
            <a:latin typeface="Times New Roman" panose="02020603050405020304" pitchFamily="18" charset="0"/>
            <a:cs typeface="Times New Roman" panose="02020603050405020304" pitchFamily="18" charset="0"/>
          </a:endParaRPr>
        </a:p>
      </dgm:t>
    </dgm:pt>
    <dgm:pt modelId="{8AEBC262-7806-4B96-9B66-6106D417BE3D}">
      <dgm:prSet custT="1"/>
      <dgm:spPr/>
      <dgm:t>
        <a:bodyPr/>
        <a:lstStyle/>
        <a:p>
          <a:r>
            <a:rPr lang="es-ES" sz="1800" dirty="0">
              <a:latin typeface="Times New Roman" panose="02020603050405020304" pitchFamily="18" charset="0"/>
              <a:cs typeface="Times New Roman" panose="02020603050405020304" pitchFamily="18" charset="0"/>
            </a:rPr>
            <a:t>Esfuerzo cortante</a:t>
          </a:r>
          <a:endParaRPr lang="es-EC" sz="1800" dirty="0">
            <a:latin typeface="Times New Roman" panose="02020603050405020304" pitchFamily="18" charset="0"/>
            <a:cs typeface="Times New Roman" panose="02020603050405020304" pitchFamily="18" charset="0"/>
          </a:endParaRPr>
        </a:p>
      </dgm:t>
    </dgm:pt>
    <dgm:pt modelId="{136C7896-7648-4B4C-AE52-45D956154BAB}" type="parTrans" cxnId="{9296CA5A-C57D-40FD-9DB1-FEDC45D5901E}">
      <dgm:prSet/>
      <dgm:spPr/>
      <dgm:t>
        <a:bodyPr/>
        <a:lstStyle/>
        <a:p>
          <a:endParaRPr lang="es-EC">
            <a:latin typeface="Times New Roman" panose="02020603050405020304" pitchFamily="18" charset="0"/>
            <a:cs typeface="Times New Roman" panose="02020603050405020304" pitchFamily="18" charset="0"/>
          </a:endParaRPr>
        </a:p>
      </dgm:t>
    </dgm:pt>
    <dgm:pt modelId="{78DCBE38-1478-4B61-AD36-177E174C6C86}" type="sibTrans" cxnId="{9296CA5A-C57D-40FD-9DB1-FEDC45D5901E}">
      <dgm:prSet/>
      <dgm:spPr/>
      <dgm:t>
        <a:bodyPr/>
        <a:lstStyle/>
        <a:p>
          <a:endParaRPr lang="es-EC">
            <a:latin typeface="Times New Roman" panose="02020603050405020304" pitchFamily="18" charset="0"/>
            <a:cs typeface="Times New Roman" panose="02020603050405020304" pitchFamily="18" charset="0"/>
          </a:endParaRPr>
        </a:p>
      </dgm:t>
    </dgm:pt>
    <dgm:pt modelId="{EA317DE8-22C1-4B54-A480-D089A7FCE590}">
      <dgm:prSet custT="1"/>
      <dgm:spPr/>
      <dgm:t>
        <a:bodyPr/>
        <a:lstStyle/>
        <a:p>
          <a:r>
            <a:rPr lang="es-ES" sz="1800" dirty="0">
              <a:latin typeface="Times New Roman" panose="02020603050405020304" pitchFamily="18" charset="0"/>
              <a:cs typeface="Times New Roman" panose="02020603050405020304" pitchFamily="18" charset="0"/>
            </a:rPr>
            <a:t>Espaciamiento</a:t>
          </a:r>
          <a:endParaRPr lang="es-EC" sz="1800" dirty="0">
            <a:latin typeface="Times New Roman" panose="02020603050405020304" pitchFamily="18" charset="0"/>
            <a:cs typeface="Times New Roman" panose="02020603050405020304" pitchFamily="18" charset="0"/>
          </a:endParaRPr>
        </a:p>
      </dgm:t>
    </dgm:pt>
    <dgm:pt modelId="{8E4E22C3-62EC-480F-9256-F684E71E070A}" type="parTrans" cxnId="{37027018-BE54-40C0-A805-332B2C3F7209}">
      <dgm:prSet/>
      <dgm:spPr/>
      <dgm:t>
        <a:bodyPr/>
        <a:lstStyle/>
        <a:p>
          <a:endParaRPr lang="es-EC">
            <a:latin typeface="Times New Roman" panose="02020603050405020304" pitchFamily="18" charset="0"/>
            <a:cs typeface="Times New Roman" panose="02020603050405020304" pitchFamily="18" charset="0"/>
          </a:endParaRPr>
        </a:p>
      </dgm:t>
    </dgm:pt>
    <dgm:pt modelId="{A6441EC7-E3DD-4D9F-A09E-D8071DB397DE}" type="sibTrans" cxnId="{37027018-BE54-40C0-A805-332B2C3F7209}">
      <dgm:prSet/>
      <dgm:spPr/>
      <dgm:t>
        <a:bodyPr/>
        <a:lstStyle/>
        <a:p>
          <a:endParaRPr lang="es-EC">
            <a:latin typeface="Times New Roman" panose="02020603050405020304" pitchFamily="18" charset="0"/>
            <a:cs typeface="Times New Roman" panose="02020603050405020304" pitchFamily="18" charset="0"/>
          </a:endParaRPr>
        </a:p>
      </dgm:t>
    </dgm:pt>
    <dgm:pt modelId="{1A4D40F5-C8A8-4EF0-AF1F-6E375FF1A24F}">
      <dgm:prSet phldrT="[Texto]"/>
      <dgm:spPr/>
      <dgm:t>
        <a:bodyPr/>
        <a:lstStyle/>
        <a:p>
          <a:r>
            <a:rPr lang="es-ES" dirty="0">
              <a:latin typeface="Times New Roman" panose="02020603050405020304" pitchFamily="18" charset="0"/>
              <a:cs typeface="Times New Roman" panose="02020603050405020304" pitchFamily="18" charset="0"/>
            </a:rPr>
            <a:t>Diseño conexión Vigueta – Viga</a:t>
          </a:r>
          <a:endParaRPr lang="es-EC" dirty="0">
            <a:latin typeface="Times New Roman" panose="02020603050405020304" pitchFamily="18" charset="0"/>
            <a:cs typeface="Times New Roman" panose="02020603050405020304" pitchFamily="18" charset="0"/>
          </a:endParaRPr>
        </a:p>
      </dgm:t>
    </dgm:pt>
    <dgm:pt modelId="{4955C993-2E76-4816-980C-E2D2C6C86A24}" type="sibTrans" cxnId="{A157BC84-9DFA-4DD8-939C-753FF8DB03E9}">
      <dgm:prSet/>
      <dgm:spPr/>
      <dgm:t>
        <a:bodyPr/>
        <a:lstStyle/>
        <a:p>
          <a:endParaRPr lang="es-EC">
            <a:latin typeface="Times New Roman" panose="02020603050405020304" pitchFamily="18" charset="0"/>
            <a:cs typeface="Times New Roman" panose="02020603050405020304" pitchFamily="18" charset="0"/>
          </a:endParaRPr>
        </a:p>
      </dgm:t>
    </dgm:pt>
    <dgm:pt modelId="{A0699923-6EE1-49F7-86BC-9EF817F8763D}" type="parTrans" cxnId="{A157BC84-9DFA-4DD8-939C-753FF8DB03E9}">
      <dgm:prSet/>
      <dgm:spPr/>
      <dgm:t>
        <a:bodyPr/>
        <a:lstStyle/>
        <a:p>
          <a:endParaRPr lang="es-EC">
            <a:latin typeface="Times New Roman" panose="02020603050405020304" pitchFamily="18" charset="0"/>
            <a:cs typeface="Times New Roman" panose="02020603050405020304" pitchFamily="18" charset="0"/>
          </a:endParaRPr>
        </a:p>
      </dgm:t>
    </dgm:pt>
    <dgm:pt modelId="{5A7485E3-D850-41FB-AEAD-C970CE1D1907}">
      <dgm:prSet phldrT="[Texto]" custT="1"/>
      <dgm:spPr/>
      <dgm:t>
        <a:bodyPr/>
        <a:lstStyle/>
        <a:p>
          <a:pPr algn="l"/>
          <a:r>
            <a:rPr lang="es-ES" sz="1800" dirty="0">
              <a:latin typeface="Times New Roman" panose="02020603050405020304" pitchFamily="18" charset="0"/>
              <a:cs typeface="Times New Roman" panose="02020603050405020304" pitchFamily="18" charset="0"/>
            </a:rPr>
            <a:t>Diseño por cortante (varillas)</a:t>
          </a:r>
          <a:endParaRPr lang="es-EC" sz="1800" dirty="0">
            <a:latin typeface="Times New Roman" panose="02020603050405020304" pitchFamily="18" charset="0"/>
            <a:cs typeface="Times New Roman" panose="02020603050405020304" pitchFamily="18" charset="0"/>
          </a:endParaRPr>
        </a:p>
      </dgm:t>
    </dgm:pt>
    <dgm:pt modelId="{E6C1015A-EEBF-4C60-9DB2-135129EB649E}" type="sibTrans" cxnId="{FF29751D-BBDF-48AF-A970-F4D6744245BC}">
      <dgm:prSet/>
      <dgm:spPr/>
      <dgm:t>
        <a:bodyPr/>
        <a:lstStyle/>
        <a:p>
          <a:endParaRPr lang="es-EC">
            <a:latin typeface="Times New Roman" panose="02020603050405020304" pitchFamily="18" charset="0"/>
            <a:cs typeface="Times New Roman" panose="02020603050405020304" pitchFamily="18" charset="0"/>
          </a:endParaRPr>
        </a:p>
      </dgm:t>
    </dgm:pt>
    <dgm:pt modelId="{C8D5B696-F003-4055-9336-DDB45A94E608}" type="parTrans" cxnId="{FF29751D-BBDF-48AF-A970-F4D6744245BC}">
      <dgm:prSet/>
      <dgm:spPr/>
      <dgm:t>
        <a:bodyPr/>
        <a:lstStyle/>
        <a:p>
          <a:endParaRPr lang="es-EC">
            <a:latin typeface="Times New Roman" panose="02020603050405020304" pitchFamily="18" charset="0"/>
            <a:cs typeface="Times New Roman" panose="02020603050405020304" pitchFamily="18" charset="0"/>
          </a:endParaRPr>
        </a:p>
      </dgm:t>
    </dgm:pt>
    <dgm:pt modelId="{5AC6E1FE-76D8-4D59-86FD-22C750AAA69C}">
      <dgm:prSet phldrT="[Texto]" custT="1"/>
      <dgm:spPr/>
      <dgm:t>
        <a:bodyPr/>
        <a:lstStyle/>
        <a:p>
          <a:pPr algn="l"/>
          <a:r>
            <a:rPr lang="es-ES" sz="1800" dirty="0">
              <a:latin typeface="Times New Roman" panose="02020603050405020304" pitchFamily="18" charset="0"/>
              <a:cs typeface="Times New Roman" panose="02020603050405020304" pitchFamily="18" charset="0"/>
            </a:rPr>
            <a:t>Diseño de la soldadura de filete a corte</a:t>
          </a:r>
          <a:endParaRPr lang="es-EC" sz="1800" dirty="0">
            <a:latin typeface="Times New Roman" panose="02020603050405020304" pitchFamily="18" charset="0"/>
            <a:cs typeface="Times New Roman" panose="02020603050405020304" pitchFamily="18" charset="0"/>
          </a:endParaRPr>
        </a:p>
      </dgm:t>
    </dgm:pt>
    <dgm:pt modelId="{A379AED0-92AB-48FF-8ACD-8FFAD94B6385}" type="sibTrans" cxnId="{56403FFB-82E1-4FBE-A91B-9F6A746E29C2}">
      <dgm:prSet/>
      <dgm:spPr/>
      <dgm:t>
        <a:bodyPr/>
        <a:lstStyle/>
        <a:p>
          <a:endParaRPr lang="es-EC">
            <a:latin typeface="Times New Roman" panose="02020603050405020304" pitchFamily="18" charset="0"/>
            <a:cs typeface="Times New Roman" panose="02020603050405020304" pitchFamily="18" charset="0"/>
          </a:endParaRPr>
        </a:p>
      </dgm:t>
    </dgm:pt>
    <dgm:pt modelId="{8BDB2C16-3E48-48E7-94A6-A981F08D93D4}" type="parTrans" cxnId="{56403FFB-82E1-4FBE-A91B-9F6A746E29C2}">
      <dgm:prSet/>
      <dgm:spPr/>
      <dgm:t>
        <a:bodyPr/>
        <a:lstStyle/>
        <a:p>
          <a:endParaRPr lang="es-EC">
            <a:latin typeface="Times New Roman" panose="02020603050405020304" pitchFamily="18" charset="0"/>
            <a:cs typeface="Times New Roman" panose="02020603050405020304" pitchFamily="18" charset="0"/>
          </a:endParaRPr>
        </a:p>
      </dgm:t>
    </dgm:pt>
    <dgm:pt modelId="{6A1DB46B-6F96-4A03-BCB3-408E67EFE3CA}">
      <dgm:prSet phldrT="[Texto]" custT="1"/>
      <dgm:spPr/>
      <dgm:t>
        <a:bodyPr/>
        <a:lstStyle/>
        <a:p>
          <a:r>
            <a:rPr lang="en-US" sz="1800" dirty="0" err="1">
              <a:latin typeface="Times New Roman" panose="02020603050405020304" pitchFamily="18" charset="0"/>
              <a:cs typeface="Times New Roman" panose="02020603050405020304" pitchFamily="18" charset="0"/>
            </a:rPr>
            <a:t>Etapa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inicial</a:t>
          </a:r>
          <a:endParaRPr lang="es-EC" sz="1800" dirty="0">
            <a:latin typeface="Times New Roman" panose="02020603050405020304" pitchFamily="18" charset="0"/>
            <a:cs typeface="Times New Roman" panose="02020603050405020304" pitchFamily="18" charset="0"/>
          </a:endParaRPr>
        </a:p>
      </dgm:t>
    </dgm:pt>
    <dgm:pt modelId="{6DBA9B60-6FC6-4E23-AFF4-F737EFEAD9C7}" type="parTrans" cxnId="{58027F27-21EB-4E16-8D65-08A1A1AEE40E}">
      <dgm:prSet/>
      <dgm:spPr/>
      <dgm:t>
        <a:bodyPr/>
        <a:lstStyle/>
        <a:p>
          <a:endParaRPr lang="es-EC"/>
        </a:p>
      </dgm:t>
    </dgm:pt>
    <dgm:pt modelId="{FA0EA21D-5A63-4EFC-A52A-91E851689945}" type="sibTrans" cxnId="{58027F27-21EB-4E16-8D65-08A1A1AEE40E}">
      <dgm:prSet/>
      <dgm:spPr/>
      <dgm:t>
        <a:bodyPr/>
        <a:lstStyle/>
        <a:p>
          <a:endParaRPr lang="es-EC"/>
        </a:p>
      </dgm:t>
    </dgm:pt>
    <dgm:pt modelId="{796BAAAB-3E80-4CCD-9D5C-6BCF966914B0}">
      <dgm:prSet phldrT="[Texto]" custT="1"/>
      <dgm:spPr/>
      <dgm:t>
        <a:bodyPr/>
        <a:lstStyle/>
        <a:p>
          <a:r>
            <a:rPr lang="en-US" sz="1800" dirty="0" err="1">
              <a:latin typeface="Times New Roman" panose="02020603050405020304" pitchFamily="18" charset="0"/>
              <a:cs typeface="Times New Roman" panose="02020603050405020304" pitchFamily="18" charset="0"/>
            </a:rPr>
            <a:t>Etapa</a:t>
          </a:r>
          <a:r>
            <a:rPr lang="en-US" sz="1800" dirty="0">
              <a:latin typeface="Times New Roman" panose="02020603050405020304" pitchFamily="18" charset="0"/>
              <a:cs typeface="Times New Roman" panose="02020603050405020304" pitchFamily="18" charset="0"/>
            </a:rPr>
            <a:t> final</a:t>
          </a:r>
          <a:endParaRPr lang="es-EC" sz="1800" dirty="0">
            <a:latin typeface="Times New Roman" panose="02020603050405020304" pitchFamily="18" charset="0"/>
            <a:cs typeface="Times New Roman" panose="02020603050405020304" pitchFamily="18" charset="0"/>
          </a:endParaRPr>
        </a:p>
      </dgm:t>
    </dgm:pt>
    <dgm:pt modelId="{B27DC583-2FDB-4E80-8ADD-37BB8ED01D60}" type="parTrans" cxnId="{499636C3-5887-4F51-8BA7-CFEC19FE16D3}">
      <dgm:prSet/>
      <dgm:spPr/>
      <dgm:t>
        <a:bodyPr/>
        <a:lstStyle/>
        <a:p>
          <a:endParaRPr lang="es-EC"/>
        </a:p>
      </dgm:t>
    </dgm:pt>
    <dgm:pt modelId="{2B1AC164-9C35-4EC1-A795-1809C7E6A64A}" type="sibTrans" cxnId="{499636C3-5887-4F51-8BA7-CFEC19FE16D3}">
      <dgm:prSet/>
      <dgm:spPr/>
      <dgm:t>
        <a:bodyPr/>
        <a:lstStyle/>
        <a:p>
          <a:endParaRPr lang="es-EC"/>
        </a:p>
      </dgm:t>
    </dgm:pt>
    <dgm:pt modelId="{49144BEA-2F80-4D65-9B1E-C986F565C18D}">
      <dgm:prSet phldrT="[Texto]" custT="1"/>
      <dgm:spPr/>
      <dgm:t>
        <a:bodyPr/>
        <a:lstStyle/>
        <a:p>
          <a:r>
            <a:rPr lang="en-US" sz="1800" dirty="0">
              <a:latin typeface="Times New Roman" panose="02020603050405020304" pitchFamily="18" charset="0"/>
              <a:cs typeface="Times New Roman" panose="02020603050405020304" pitchFamily="18" charset="0"/>
            </a:rPr>
            <a:t>Chequeo de deflexiones</a:t>
          </a:r>
          <a:endParaRPr lang="es-EC" sz="1800" dirty="0">
            <a:latin typeface="Times New Roman" panose="02020603050405020304" pitchFamily="18" charset="0"/>
            <a:cs typeface="Times New Roman" panose="02020603050405020304" pitchFamily="18" charset="0"/>
          </a:endParaRPr>
        </a:p>
      </dgm:t>
    </dgm:pt>
    <dgm:pt modelId="{6D538425-C57F-417D-846B-4104149307EF}" type="parTrans" cxnId="{1879B524-3CE2-4ACE-9739-9B2733944A56}">
      <dgm:prSet/>
      <dgm:spPr/>
      <dgm:t>
        <a:bodyPr/>
        <a:lstStyle/>
        <a:p>
          <a:endParaRPr lang="es-EC"/>
        </a:p>
      </dgm:t>
    </dgm:pt>
    <dgm:pt modelId="{D3C89EBB-1541-45BA-B736-CF432120D8D1}" type="sibTrans" cxnId="{1879B524-3CE2-4ACE-9739-9B2733944A56}">
      <dgm:prSet/>
      <dgm:spPr/>
      <dgm:t>
        <a:bodyPr/>
        <a:lstStyle/>
        <a:p>
          <a:endParaRPr lang="es-EC"/>
        </a:p>
      </dgm:t>
    </dgm:pt>
    <dgm:pt modelId="{0BA3E36E-6D2B-4A0E-9F3C-8AA3B5F5C3C5}">
      <dgm:prSet phldrT="[Texto]"/>
      <dgm:spPr/>
      <dgm:t>
        <a:bodyPr/>
        <a:lstStyle/>
        <a:p>
          <a:endParaRPr lang="es-EC" sz="1900" dirty="0">
            <a:latin typeface="Times New Roman" panose="02020603050405020304" pitchFamily="18" charset="0"/>
            <a:cs typeface="Times New Roman" panose="02020603050405020304" pitchFamily="18" charset="0"/>
          </a:endParaRPr>
        </a:p>
      </dgm:t>
    </dgm:pt>
    <dgm:pt modelId="{8CAF51CE-6315-49A3-95D9-C78BD0DEA9B1}" type="parTrans" cxnId="{30C25B4F-BA37-4E97-9947-15E939C45AD2}">
      <dgm:prSet/>
      <dgm:spPr/>
      <dgm:t>
        <a:bodyPr/>
        <a:lstStyle/>
        <a:p>
          <a:endParaRPr lang="es-EC"/>
        </a:p>
      </dgm:t>
    </dgm:pt>
    <dgm:pt modelId="{21DCE379-94A9-432A-BB5A-8B099B062D41}" type="sibTrans" cxnId="{30C25B4F-BA37-4E97-9947-15E939C45AD2}">
      <dgm:prSet/>
      <dgm:spPr/>
      <dgm:t>
        <a:bodyPr/>
        <a:lstStyle/>
        <a:p>
          <a:endParaRPr lang="es-EC"/>
        </a:p>
      </dgm:t>
    </dgm:pt>
    <dgm:pt modelId="{0F10786D-D377-4F9A-9EE7-ED751B5890FC}">
      <dgm:prSet phldrT="[Texto]" custT="1"/>
      <dgm:spPr/>
      <dgm:t>
        <a:bodyPr/>
        <a:lstStyle/>
        <a:p>
          <a:r>
            <a:rPr lang="es-EC" sz="1800" noProof="0" dirty="0">
              <a:latin typeface="Times New Roman" panose="02020603050405020304" pitchFamily="18" charset="0"/>
              <a:cs typeface="Times New Roman" panose="02020603050405020304" pitchFamily="18" charset="0"/>
            </a:rPr>
            <a:t>Calculo</a:t>
          </a:r>
          <a:r>
            <a:rPr lang="en-US" sz="1800" dirty="0">
              <a:latin typeface="Times New Roman" panose="02020603050405020304" pitchFamily="18" charset="0"/>
              <a:cs typeface="Times New Roman" panose="02020603050405020304" pitchFamily="18" charset="0"/>
            </a:rPr>
            <a:t> de P</a:t>
          </a:r>
          <a:r>
            <a:rPr lang="es-EC" sz="1800" dirty="0">
              <a:latin typeface="Times New Roman" panose="02020603050405020304" pitchFamily="18" charset="0"/>
              <a:cs typeface="Times New Roman" panose="02020603050405020304" pitchFamily="18" charset="0"/>
            </a:rPr>
            <a:t>é</a:t>
          </a:r>
          <a:r>
            <a:rPr lang="en-US" sz="1800" dirty="0">
              <a:latin typeface="Times New Roman" panose="02020603050405020304" pitchFamily="18" charset="0"/>
              <a:cs typeface="Times New Roman" panose="02020603050405020304" pitchFamily="18" charset="0"/>
            </a:rPr>
            <a:t>rdidas</a:t>
          </a:r>
          <a:endParaRPr lang="es-EC" sz="1800" dirty="0">
            <a:latin typeface="Times New Roman" panose="02020603050405020304" pitchFamily="18" charset="0"/>
            <a:cs typeface="Times New Roman" panose="02020603050405020304" pitchFamily="18" charset="0"/>
          </a:endParaRPr>
        </a:p>
      </dgm:t>
    </dgm:pt>
    <dgm:pt modelId="{4FA19C52-24A6-4AA2-A9C9-97DE68DFF968}" type="parTrans" cxnId="{04F4D00B-7D96-473D-A92D-29F3E1696EAE}">
      <dgm:prSet/>
      <dgm:spPr/>
      <dgm:t>
        <a:bodyPr/>
        <a:lstStyle/>
        <a:p>
          <a:endParaRPr lang="es-EC"/>
        </a:p>
      </dgm:t>
    </dgm:pt>
    <dgm:pt modelId="{F074816A-8E0D-46DA-98AD-E35882986989}" type="sibTrans" cxnId="{04F4D00B-7D96-473D-A92D-29F3E1696EAE}">
      <dgm:prSet/>
      <dgm:spPr/>
      <dgm:t>
        <a:bodyPr/>
        <a:lstStyle/>
        <a:p>
          <a:endParaRPr lang="es-EC"/>
        </a:p>
      </dgm:t>
    </dgm:pt>
    <dgm:pt modelId="{D5D5B8C8-EE91-4CC3-B93F-9D71735D0AE7}">
      <dgm:prSet phldrT="[Texto]" custT="1"/>
      <dgm:spPr/>
      <dgm:t>
        <a:bodyPr/>
        <a:lstStyle/>
        <a:p>
          <a:r>
            <a:rPr lang="en-US" sz="1800" dirty="0">
              <a:latin typeface="Times New Roman" panose="02020603050405020304" pitchFamily="18" charset="0"/>
              <a:cs typeface="Times New Roman" panose="02020603050405020304" pitchFamily="18" charset="0"/>
            </a:rPr>
            <a:t>Diseño a flexión</a:t>
          </a:r>
          <a:endParaRPr lang="es-EC" sz="1800" dirty="0">
            <a:latin typeface="Times New Roman" panose="02020603050405020304" pitchFamily="18" charset="0"/>
            <a:cs typeface="Times New Roman" panose="02020603050405020304" pitchFamily="18" charset="0"/>
          </a:endParaRPr>
        </a:p>
      </dgm:t>
    </dgm:pt>
    <dgm:pt modelId="{FDC90B02-7B53-4904-A599-7968168169E5}" type="parTrans" cxnId="{5825D558-7312-4C8A-9D0C-0CBCB0100748}">
      <dgm:prSet/>
      <dgm:spPr/>
      <dgm:t>
        <a:bodyPr/>
        <a:lstStyle/>
        <a:p>
          <a:endParaRPr lang="es-EC"/>
        </a:p>
      </dgm:t>
    </dgm:pt>
    <dgm:pt modelId="{884E2B0F-7946-4DD9-AADF-C36F5D9F9D4E}" type="sibTrans" cxnId="{5825D558-7312-4C8A-9D0C-0CBCB0100748}">
      <dgm:prSet/>
      <dgm:spPr/>
      <dgm:t>
        <a:bodyPr/>
        <a:lstStyle/>
        <a:p>
          <a:endParaRPr lang="es-EC"/>
        </a:p>
      </dgm:t>
    </dgm:pt>
    <dgm:pt modelId="{749516E8-FE9C-466F-B9A5-561EC6B88A7E}" type="pres">
      <dgm:prSet presAssocID="{54A04629-665E-42A8-8BE2-EDA203FF4EBB}" presName="Name0" presStyleCnt="0">
        <dgm:presLayoutVars>
          <dgm:dir/>
          <dgm:animLvl val="lvl"/>
          <dgm:resizeHandles val="exact"/>
        </dgm:presLayoutVars>
      </dgm:prSet>
      <dgm:spPr/>
    </dgm:pt>
    <dgm:pt modelId="{0646588E-87EE-4746-83BE-5D864A7E9D19}" type="pres">
      <dgm:prSet presAssocID="{E034C460-73A2-4944-8DF2-6D888239EBF0}" presName="composite" presStyleCnt="0"/>
      <dgm:spPr/>
    </dgm:pt>
    <dgm:pt modelId="{2B18EBA4-A14D-4857-BC30-8D4483821CCF}" type="pres">
      <dgm:prSet presAssocID="{E034C460-73A2-4944-8DF2-6D888239EBF0}" presName="parTx" presStyleLbl="alignNode1" presStyleIdx="0" presStyleCnt="4" custScaleX="102776">
        <dgm:presLayoutVars>
          <dgm:chMax val="0"/>
          <dgm:chPref val="0"/>
          <dgm:bulletEnabled val="1"/>
        </dgm:presLayoutVars>
      </dgm:prSet>
      <dgm:spPr/>
    </dgm:pt>
    <dgm:pt modelId="{ABC0463C-2731-4ED3-8183-61894205CFE7}" type="pres">
      <dgm:prSet presAssocID="{E034C460-73A2-4944-8DF2-6D888239EBF0}" presName="desTx" presStyleLbl="alignAccFollowNode1" presStyleIdx="0" presStyleCnt="4" custScaleX="101686">
        <dgm:presLayoutVars>
          <dgm:bulletEnabled val="1"/>
        </dgm:presLayoutVars>
      </dgm:prSet>
      <dgm:spPr/>
    </dgm:pt>
    <dgm:pt modelId="{61850377-D3A2-4D0D-A2D6-1C5AD1908105}" type="pres">
      <dgm:prSet presAssocID="{6776D119-ADD0-4B7B-A1CE-D1809712CA0B}" presName="space" presStyleCnt="0"/>
      <dgm:spPr/>
    </dgm:pt>
    <dgm:pt modelId="{DC061320-CA33-4841-A774-EF6664F16389}" type="pres">
      <dgm:prSet presAssocID="{480B367E-6217-4CA0-AA81-F01B7F3DF514}" presName="composite" presStyleCnt="0"/>
      <dgm:spPr/>
    </dgm:pt>
    <dgm:pt modelId="{B9E04D3B-13FF-49FC-9FF1-B63CF2E3A3C8}" type="pres">
      <dgm:prSet presAssocID="{480B367E-6217-4CA0-AA81-F01B7F3DF514}" presName="parTx" presStyleLbl="alignNode1" presStyleIdx="1" presStyleCnt="4">
        <dgm:presLayoutVars>
          <dgm:chMax val="0"/>
          <dgm:chPref val="0"/>
          <dgm:bulletEnabled val="1"/>
        </dgm:presLayoutVars>
      </dgm:prSet>
      <dgm:spPr/>
    </dgm:pt>
    <dgm:pt modelId="{330F9F08-063C-463D-BFF1-4853C3D83557}" type="pres">
      <dgm:prSet presAssocID="{480B367E-6217-4CA0-AA81-F01B7F3DF514}" presName="desTx" presStyleLbl="alignAccFollowNode1" presStyleIdx="1" presStyleCnt="4">
        <dgm:presLayoutVars>
          <dgm:bulletEnabled val="1"/>
        </dgm:presLayoutVars>
      </dgm:prSet>
      <dgm:spPr/>
    </dgm:pt>
    <dgm:pt modelId="{935DCBBC-E132-478B-B206-77DB010FB449}" type="pres">
      <dgm:prSet presAssocID="{D42696E4-D0AD-4677-9EDD-2C1878CB6171}" presName="space" presStyleCnt="0"/>
      <dgm:spPr/>
    </dgm:pt>
    <dgm:pt modelId="{4F01F4E7-9860-4C67-9FD9-6B7041052956}" type="pres">
      <dgm:prSet presAssocID="{388A0D6A-30EF-46AE-BD29-168106C4CB44}" presName="composite" presStyleCnt="0"/>
      <dgm:spPr/>
    </dgm:pt>
    <dgm:pt modelId="{FE78F0CC-853C-4BA7-A6C6-3683B7B044C8}" type="pres">
      <dgm:prSet presAssocID="{388A0D6A-30EF-46AE-BD29-168106C4CB44}" presName="parTx" presStyleLbl="alignNode1" presStyleIdx="2" presStyleCnt="4">
        <dgm:presLayoutVars>
          <dgm:chMax val="0"/>
          <dgm:chPref val="0"/>
          <dgm:bulletEnabled val="1"/>
        </dgm:presLayoutVars>
      </dgm:prSet>
      <dgm:spPr/>
    </dgm:pt>
    <dgm:pt modelId="{408AFBB3-7E2C-4AA0-B38E-6A586F1C877F}" type="pres">
      <dgm:prSet presAssocID="{388A0D6A-30EF-46AE-BD29-168106C4CB44}" presName="desTx" presStyleLbl="alignAccFollowNode1" presStyleIdx="2" presStyleCnt="4">
        <dgm:presLayoutVars>
          <dgm:bulletEnabled val="1"/>
        </dgm:presLayoutVars>
      </dgm:prSet>
      <dgm:spPr/>
    </dgm:pt>
    <dgm:pt modelId="{D2DFD6F5-DF31-402D-9302-34F44B1AA750}" type="pres">
      <dgm:prSet presAssocID="{DF69A2CC-8819-4486-9404-2D670B1C863E}" presName="space" presStyleCnt="0"/>
      <dgm:spPr/>
    </dgm:pt>
    <dgm:pt modelId="{3B7C1DA0-B1E5-4BEF-AAED-A17994A99D9C}" type="pres">
      <dgm:prSet presAssocID="{1A4D40F5-C8A8-4EF0-AF1F-6E375FF1A24F}" presName="composite" presStyleCnt="0"/>
      <dgm:spPr/>
    </dgm:pt>
    <dgm:pt modelId="{13B26D42-0BED-4448-BB29-34EDCB4AC51D}" type="pres">
      <dgm:prSet presAssocID="{1A4D40F5-C8A8-4EF0-AF1F-6E375FF1A24F}" presName="parTx" presStyleLbl="alignNode1" presStyleIdx="3" presStyleCnt="4">
        <dgm:presLayoutVars>
          <dgm:chMax val="0"/>
          <dgm:chPref val="0"/>
          <dgm:bulletEnabled val="1"/>
        </dgm:presLayoutVars>
      </dgm:prSet>
      <dgm:spPr/>
    </dgm:pt>
    <dgm:pt modelId="{47CE448B-3C21-44B6-B7CB-BE12351BD79C}" type="pres">
      <dgm:prSet presAssocID="{1A4D40F5-C8A8-4EF0-AF1F-6E375FF1A24F}" presName="desTx" presStyleLbl="alignAccFollowNode1" presStyleIdx="3" presStyleCnt="4">
        <dgm:presLayoutVars>
          <dgm:bulletEnabled val="1"/>
        </dgm:presLayoutVars>
      </dgm:prSet>
      <dgm:spPr/>
    </dgm:pt>
  </dgm:ptLst>
  <dgm:cxnLst>
    <dgm:cxn modelId="{DCE56C09-2DDE-4D3B-856F-E40D32D447D4}" type="presOf" srcId="{49144BEA-2F80-4D65-9B1E-C986F565C18D}" destId="{ABC0463C-2731-4ED3-8183-61894205CFE7}" srcOrd="0" destOrd="5" presId="urn:microsoft.com/office/officeart/2005/8/layout/hList1"/>
    <dgm:cxn modelId="{04F4D00B-7D96-473D-A92D-29F3E1696EAE}" srcId="{E034C460-73A2-4944-8DF2-6D888239EBF0}" destId="{0F10786D-D377-4F9A-9EE7-ED751B5890FC}" srcOrd="4" destOrd="0" parTransId="{4FA19C52-24A6-4AA2-A9C9-97DE68DFF968}" sibTransId="{F074816A-8E0D-46DA-98AD-E35882986989}"/>
    <dgm:cxn modelId="{37027018-BE54-40C0-A805-332B2C3F7209}" srcId="{388A0D6A-30EF-46AE-BD29-168106C4CB44}" destId="{EA317DE8-22C1-4B54-A480-D089A7FCE590}" srcOrd="1" destOrd="0" parTransId="{8E4E22C3-62EC-480F-9256-F684E71E070A}" sibTransId="{A6441EC7-E3DD-4D9F-A09E-D8071DB397DE}"/>
    <dgm:cxn modelId="{FF29751D-BBDF-48AF-A970-F4D6744245BC}" srcId="{1A4D40F5-C8A8-4EF0-AF1F-6E375FF1A24F}" destId="{5A7485E3-D850-41FB-AEAD-C970CE1D1907}" srcOrd="0" destOrd="0" parTransId="{C8D5B696-F003-4055-9336-DDB45A94E608}" sibTransId="{E6C1015A-EEBF-4C60-9DB2-135129EB649E}"/>
    <dgm:cxn modelId="{1879B524-3CE2-4ACE-9739-9B2733944A56}" srcId="{E034C460-73A2-4944-8DF2-6D888239EBF0}" destId="{49144BEA-2F80-4D65-9B1E-C986F565C18D}" srcOrd="3" destOrd="0" parTransId="{6D538425-C57F-417D-846B-4104149307EF}" sibTransId="{D3C89EBB-1541-45BA-B736-CF432120D8D1}"/>
    <dgm:cxn modelId="{58027F27-21EB-4E16-8D65-08A1A1AEE40E}" srcId="{874B12A8-63E5-4336-A144-074439ECA229}" destId="{6A1DB46B-6F96-4A03-BCB3-408E67EFE3CA}" srcOrd="0" destOrd="0" parTransId="{6DBA9B60-6FC6-4E23-AFF4-F737EFEAD9C7}" sibTransId="{FA0EA21D-5A63-4EFC-A52A-91E851689945}"/>
    <dgm:cxn modelId="{BF6DEE29-C390-4BED-8102-ADF9A3E64E89}" srcId="{480B367E-6217-4CA0-AA81-F01B7F3DF514}" destId="{6CD88261-753F-4C17-B04D-EF5F4B8E49D3}" srcOrd="1" destOrd="0" parTransId="{8FA0E054-EB6F-492D-9E63-B72C4B1E1574}" sibTransId="{C4595E41-4C9E-402B-9E8D-D31FFF88026D}"/>
    <dgm:cxn modelId="{0CC66C35-EC80-4011-9466-38A9D0AB6560}" srcId="{E034C460-73A2-4944-8DF2-6D888239EBF0}" destId="{751FAE9E-6E80-4510-AFDE-C4D49C379DF3}" srcOrd="1" destOrd="0" parTransId="{BDF40BC5-8DEA-4D9B-B035-BBAD410DC686}" sibTransId="{5BBD050E-ABDB-4645-8521-7861368E39B9}"/>
    <dgm:cxn modelId="{A00DCB35-CB1F-4CC2-834A-697F080E6828}" srcId="{54A04629-665E-42A8-8BE2-EDA203FF4EBB}" destId="{E034C460-73A2-4944-8DF2-6D888239EBF0}" srcOrd="0" destOrd="0" parTransId="{8459194E-037B-49D4-86E9-912DB06F35F5}" sibTransId="{6776D119-ADD0-4B7B-A1CE-D1809712CA0B}"/>
    <dgm:cxn modelId="{8393D23A-17BF-4DAC-A80A-CB168339942A}" srcId="{E034C460-73A2-4944-8DF2-6D888239EBF0}" destId="{D46F53CF-6BB4-4173-84E3-A1418DCE4ED2}" srcOrd="2" destOrd="0" parTransId="{7FB18E98-004A-428C-B9C3-344718E9274B}" sibTransId="{8B2AA880-97F0-4CF7-BE49-D420DE8A2EB9}"/>
    <dgm:cxn modelId="{9762505E-3841-4E50-BF19-64A52D90E5AD}" type="presOf" srcId="{796BAAAB-3E80-4CCD-9D5C-6BCF966914B0}" destId="{ABC0463C-2731-4ED3-8183-61894205CFE7}" srcOrd="0" destOrd="2" presId="urn:microsoft.com/office/officeart/2005/8/layout/hList1"/>
    <dgm:cxn modelId="{87765963-E8AF-4EF3-A006-8E52DB6F2AE0}" type="presOf" srcId="{1A4D40F5-C8A8-4EF0-AF1F-6E375FF1A24F}" destId="{13B26D42-0BED-4448-BB29-34EDCB4AC51D}" srcOrd="0" destOrd="0" presId="urn:microsoft.com/office/officeart/2005/8/layout/hList1"/>
    <dgm:cxn modelId="{4810E663-1BA4-4313-9188-18A13EFA1900}" srcId="{E034C460-73A2-4944-8DF2-6D888239EBF0}" destId="{874B12A8-63E5-4336-A144-074439ECA229}" srcOrd="0" destOrd="0" parTransId="{61127094-6AF2-4129-8AB9-3BB9AA5E50E2}" sibTransId="{5A9354F1-1B33-4F1D-94F5-56F68A9A2A4F}"/>
    <dgm:cxn modelId="{9BC44169-2A48-4776-A7A9-5A9B48137E08}" type="presOf" srcId="{480B367E-6217-4CA0-AA81-F01B7F3DF514}" destId="{B9E04D3B-13FF-49FC-9FF1-B63CF2E3A3C8}" srcOrd="0" destOrd="0" presId="urn:microsoft.com/office/officeart/2005/8/layout/hList1"/>
    <dgm:cxn modelId="{EAF1F349-D7A7-4105-954A-6D108C955D4A}" type="presOf" srcId="{D5D5B8C8-EE91-4CC3-B93F-9D71735D0AE7}" destId="{330F9F08-063C-463D-BFF1-4853C3D83557}" srcOrd="0" destOrd="2" presId="urn:microsoft.com/office/officeart/2005/8/layout/hList1"/>
    <dgm:cxn modelId="{0480846A-F8D4-4235-96E5-99931380EE48}" srcId="{480B367E-6217-4CA0-AA81-F01B7F3DF514}" destId="{FCB06B16-312E-41B8-A78C-E252969B4292}" srcOrd="0" destOrd="0" parTransId="{6FA1CABB-15B7-45EA-B308-3A4029F1B10E}" sibTransId="{A1E8B8B4-FF14-42FE-9E85-7A2D9B347C15}"/>
    <dgm:cxn modelId="{2D211C4F-C6CA-4E7A-A806-12A8D38A92FB}" type="presOf" srcId="{751FAE9E-6E80-4510-AFDE-C4D49C379DF3}" destId="{ABC0463C-2731-4ED3-8183-61894205CFE7}" srcOrd="0" destOrd="3" presId="urn:microsoft.com/office/officeart/2005/8/layout/hList1"/>
    <dgm:cxn modelId="{30C25B4F-BA37-4E97-9947-15E939C45AD2}" srcId="{E034C460-73A2-4944-8DF2-6D888239EBF0}" destId="{0BA3E36E-6D2B-4A0E-9F3C-8AA3B5F5C3C5}" srcOrd="5" destOrd="0" parTransId="{8CAF51CE-6315-49A3-95D9-C78BD0DEA9B1}" sibTransId="{21DCE379-94A9-432A-BB5A-8B099B062D41}"/>
    <dgm:cxn modelId="{D1520871-56F2-41DD-965C-BCD479A6526D}" type="presOf" srcId="{54A04629-665E-42A8-8BE2-EDA203FF4EBB}" destId="{749516E8-FE9C-466F-B9A5-561EC6B88A7E}" srcOrd="0" destOrd="0" presId="urn:microsoft.com/office/officeart/2005/8/layout/hList1"/>
    <dgm:cxn modelId="{242F3478-F098-4BDC-B3CD-41E3FF76DF33}" type="presOf" srcId="{EA317DE8-22C1-4B54-A480-D089A7FCE590}" destId="{408AFBB3-7E2C-4AA0-B38E-6A586F1C877F}" srcOrd="0" destOrd="1" presId="urn:microsoft.com/office/officeart/2005/8/layout/hList1"/>
    <dgm:cxn modelId="{ABDA8178-20A8-418F-BF3C-7E6A6C512567}" srcId="{54A04629-665E-42A8-8BE2-EDA203FF4EBB}" destId="{388A0D6A-30EF-46AE-BD29-168106C4CB44}" srcOrd="2" destOrd="0" parTransId="{DC80A732-16BA-445D-B4A2-F09221BDABA3}" sibTransId="{DF69A2CC-8819-4486-9404-2D670B1C863E}"/>
    <dgm:cxn modelId="{5825D558-7312-4C8A-9D0C-0CBCB0100748}" srcId="{480B367E-6217-4CA0-AA81-F01B7F3DF514}" destId="{D5D5B8C8-EE91-4CC3-B93F-9D71735D0AE7}" srcOrd="2" destOrd="0" parTransId="{FDC90B02-7B53-4904-A599-7968168169E5}" sibTransId="{884E2B0F-7946-4DD9-AADF-C36F5D9F9D4E}"/>
    <dgm:cxn modelId="{9296CA5A-C57D-40FD-9DB1-FEDC45D5901E}" srcId="{388A0D6A-30EF-46AE-BD29-168106C4CB44}" destId="{8AEBC262-7806-4B96-9B66-6106D417BE3D}" srcOrd="0" destOrd="0" parTransId="{136C7896-7648-4B4C-AE52-45D956154BAB}" sibTransId="{78DCBE38-1478-4B61-AD36-177E174C6C86}"/>
    <dgm:cxn modelId="{C642387E-C614-42A5-A7D8-2779B6C3A981}" type="presOf" srcId="{E034C460-73A2-4944-8DF2-6D888239EBF0}" destId="{2B18EBA4-A14D-4857-BC30-8D4483821CCF}" srcOrd="0" destOrd="0" presId="urn:microsoft.com/office/officeart/2005/8/layout/hList1"/>
    <dgm:cxn modelId="{A157BC84-9DFA-4DD8-939C-753FF8DB03E9}" srcId="{54A04629-665E-42A8-8BE2-EDA203FF4EBB}" destId="{1A4D40F5-C8A8-4EF0-AF1F-6E375FF1A24F}" srcOrd="3" destOrd="0" parTransId="{A0699923-6EE1-49F7-86BC-9EF817F8763D}" sibTransId="{4955C993-2E76-4816-980C-E2D2C6C86A24}"/>
    <dgm:cxn modelId="{DF5FDE85-1292-4F92-BE7B-625C00953D4E}" type="presOf" srcId="{6CD88261-753F-4C17-B04D-EF5F4B8E49D3}" destId="{330F9F08-063C-463D-BFF1-4853C3D83557}" srcOrd="0" destOrd="1" presId="urn:microsoft.com/office/officeart/2005/8/layout/hList1"/>
    <dgm:cxn modelId="{92BEC5A2-B377-4958-A313-4EDA5766CDB3}" type="presOf" srcId="{0BA3E36E-6D2B-4A0E-9F3C-8AA3B5F5C3C5}" destId="{ABC0463C-2731-4ED3-8183-61894205CFE7}" srcOrd="0" destOrd="7" presId="urn:microsoft.com/office/officeart/2005/8/layout/hList1"/>
    <dgm:cxn modelId="{6839ABA7-24E5-43E6-8E2B-D755F8EE0D48}" type="presOf" srcId="{8AEBC262-7806-4B96-9B66-6106D417BE3D}" destId="{408AFBB3-7E2C-4AA0-B38E-6A586F1C877F}" srcOrd="0" destOrd="0" presId="urn:microsoft.com/office/officeart/2005/8/layout/hList1"/>
    <dgm:cxn modelId="{46BEE2AB-3971-4D68-8367-2DA18AEFB8DB}" type="presOf" srcId="{5AC6E1FE-76D8-4D59-86FD-22C750AAA69C}" destId="{47CE448B-3C21-44B6-B7CB-BE12351BD79C}" srcOrd="0" destOrd="1" presId="urn:microsoft.com/office/officeart/2005/8/layout/hList1"/>
    <dgm:cxn modelId="{FB9047AF-A9DE-46DC-922E-B7503B8971A4}" type="presOf" srcId="{388A0D6A-30EF-46AE-BD29-168106C4CB44}" destId="{FE78F0CC-853C-4BA7-A6C6-3683B7B044C8}" srcOrd="0" destOrd="0" presId="urn:microsoft.com/office/officeart/2005/8/layout/hList1"/>
    <dgm:cxn modelId="{6031F4B7-DD05-46A7-A515-CB54BBAE506E}" type="presOf" srcId="{D46F53CF-6BB4-4173-84E3-A1418DCE4ED2}" destId="{ABC0463C-2731-4ED3-8183-61894205CFE7}" srcOrd="0" destOrd="4" presId="urn:microsoft.com/office/officeart/2005/8/layout/hList1"/>
    <dgm:cxn modelId="{499636C3-5887-4F51-8BA7-CFEC19FE16D3}" srcId="{874B12A8-63E5-4336-A144-074439ECA229}" destId="{796BAAAB-3E80-4CCD-9D5C-6BCF966914B0}" srcOrd="1" destOrd="0" parTransId="{B27DC583-2FDB-4E80-8ADD-37BB8ED01D60}" sibTransId="{2B1AC164-9C35-4EC1-A795-1809C7E6A64A}"/>
    <dgm:cxn modelId="{1859FEC6-7983-4788-9994-C904CC0CD29B}" type="presOf" srcId="{6A1DB46B-6F96-4A03-BCB3-408E67EFE3CA}" destId="{ABC0463C-2731-4ED3-8183-61894205CFE7}" srcOrd="0" destOrd="1" presId="urn:microsoft.com/office/officeart/2005/8/layout/hList1"/>
    <dgm:cxn modelId="{A6B1AED4-941A-4A3F-A628-27BBB36FD6BD}" type="presOf" srcId="{FCB06B16-312E-41B8-A78C-E252969B4292}" destId="{330F9F08-063C-463D-BFF1-4853C3D83557}" srcOrd="0" destOrd="0" presId="urn:microsoft.com/office/officeart/2005/8/layout/hList1"/>
    <dgm:cxn modelId="{54ADA9D8-CDE4-4FF4-A349-8F21706D8F60}" type="presOf" srcId="{5A7485E3-D850-41FB-AEAD-C970CE1D1907}" destId="{47CE448B-3C21-44B6-B7CB-BE12351BD79C}" srcOrd="0" destOrd="0" presId="urn:microsoft.com/office/officeart/2005/8/layout/hList1"/>
    <dgm:cxn modelId="{3F9D9AE5-CF57-43B8-9E57-B34B51D6C16D}" type="presOf" srcId="{874B12A8-63E5-4336-A144-074439ECA229}" destId="{ABC0463C-2731-4ED3-8183-61894205CFE7}" srcOrd="0" destOrd="0" presId="urn:microsoft.com/office/officeart/2005/8/layout/hList1"/>
    <dgm:cxn modelId="{A163EBEA-5A1B-4C29-8E07-AE0052C52D63}" type="presOf" srcId="{0F10786D-D377-4F9A-9EE7-ED751B5890FC}" destId="{ABC0463C-2731-4ED3-8183-61894205CFE7}" srcOrd="0" destOrd="6" presId="urn:microsoft.com/office/officeart/2005/8/layout/hList1"/>
    <dgm:cxn modelId="{56403FFB-82E1-4FBE-A91B-9F6A746E29C2}" srcId="{1A4D40F5-C8A8-4EF0-AF1F-6E375FF1A24F}" destId="{5AC6E1FE-76D8-4D59-86FD-22C750AAA69C}" srcOrd="1" destOrd="0" parTransId="{8BDB2C16-3E48-48E7-94A6-A981F08D93D4}" sibTransId="{A379AED0-92AB-48FF-8ACD-8FFAD94B6385}"/>
    <dgm:cxn modelId="{DDADB7FF-4F8A-4EA0-8933-56A9F1103ACF}" srcId="{54A04629-665E-42A8-8BE2-EDA203FF4EBB}" destId="{480B367E-6217-4CA0-AA81-F01B7F3DF514}" srcOrd="1" destOrd="0" parTransId="{99AB427F-1E82-4831-A039-BFEF8157E303}" sibTransId="{D42696E4-D0AD-4677-9EDD-2C1878CB6171}"/>
    <dgm:cxn modelId="{1718EF1C-F563-4EE1-B6FF-17FC4FCF7DD6}" type="presParOf" srcId="{749516E8-FE9C-466F-B9A5-561EC6B88A7E}" destId="{0646588E-87EE-4746-83BE-5D864A7E9D19}" srcOrd="0" destOrd="0" presId="urn:microsoft.com/office/officeart/2005/8/layout/hList1"/>
    <dgm:cxn modelId="{8DAD6D58-FEE8-4A8D-B749-CAE45FE7F85F}" type="presParOf" srcId="{0646588E-87EE-4746-83BE-5D864A7E9D19}" destId="{2B18EBA4-A14D-4857-BC30-8D4483821CCF}" srcOrd="0" destOrd="0" presId="urn:microsoft.com/office/officeart/2005/8/layout/hList1"/>
    <dgm:cxn modelId="{F4CCA3DD-83B6-486E-8A4F-963F7076E39C}" type="presParOf" srcId="{0646588E-87EE-4746-83BE-5D864A7E9D19}" destId="{ABC0463C-2731-4ED3-8183-61894205CFE7}" srcOrd="1" destOrd="0" presId="urn:microsoft.com/office/officeart/2005/8/layout/hList1"/>
    <dgm:cxn modelId="{DA756166-FB62-415C-9C86-07F0BAC4B8CC}" type="presParOf" srcId="{749516E8-FE9C-466F-B9A5-561EC6B88A7E}" destId="{61850377-D3A2-4D0D-A2D6-1C5AD1908105}" srcOrd="1" destOrd="0" presId="urn:microsoft.com/office/officeart/2005/8/layout/hList1"/>
    <dgm:cxn modelId="{C0030114-C9AE-42D9-8796-CC2C8135E9C6}" type="presParOf" srcId="{749516E8-FE9C-466F-B9A5-561EC6B88A7E}" destId="{DC061320-CA33-4841-A774-EF6664F16389}" srcOrd="2" destOrd="0" presId="urn:microsoft.com/office/officeart/2005/8/layout/hList1"/>
    <dgm:cxn modelId="{B1893A46-30A6-4F86-89EB-846DD78C6965}" type="presParOf" srcId="{DC061320-CA33-4841-A774-EF6664F16389}" destId="{B9E04D3B-13FF-49FC-9FF1-B63CF2E3A3C8}" srcOrd="0" destOrd="0" presId="urn:microsoft.com/office/officeart/2005/8/layout/hList1"/>
    <dgm:cxn modelId="{A2D944E8-ED77-48A0-B425-48F7739069F7}" type="presParOf" srcId="{DC061320-CA33-4841-A774-EF6664F16389}" destId="{330F9F08-063C-463D-BFF1-4853C3D83557}" srcOrd="1" destOrd="0" presId="urn:microsoft.com/office/officeart/2005/8/layout/hList1"/>
    <dgm:cxn modelId="{A4F1D48F-20D4-43A9-83E5-53019FD5FDAF}" type="presParOf" srcId="{749516E8-FE9C-466F-B9A5-561EC6B88A7E}" destId="{935DCBBC-E132-478B-B206-77DB010FB449}" srcOrd="3" destOrd="0" presId="urn:microsoft.com/office/officeart/2005/8/layout/hList1"/>
    <dgm:cxn modelId="{7F4F47E4-73B2-40D1-BF75-B24C48F7E4C4}" type="presParOf" srcId="{749516E8-FE9C-466F-B9A5-561EC6B88A7E}" destId="{4F01F4E7-9860-4C67-9FD9-6B7041052956}" srcOrd="4" destOrd="0" presId="urn:microsoft.com/office/officeart/2005/8/layout/hList1"/>
    <dgm:cxn modelId="{23E59829-679F-42B8-AB22-622C95B567B1}" type="presParOf" srcId="{4F01F4E7-9860-4C67-9FD9-6B7041052956}" destId="{FE78F0CC-853C-4BA7-A6C6-3683B7B044C8}" srcOrd="0" destOrd="0" presId="urn:microsoft.com/office/officeart/2005/8/layout/hList1"/>
    <dgm:cxn modelId="{C081B2C5-E967-40D5-9A59-C6A65C5BA722}" type="presParOf" srcId="{4F01F4E7-9860-4C67-9FD9-6B7041052956}" destId="{408AFBB3-7E2C-4AA0-B38E-6A586F1C877F}" srcOrd="1" destOrd="0" presId="urn:microsoft.com/office/officeart/2005/8/layout/hList1"/>
    <dgm:cxn modelId="{66C3F5D4-2A73-41FD-B09B-B2CF3DDCB25B}" type="presParOf" srcId="{749516E8-FE9C-466F-B9A5-561EC6B88A7E}" destId="{D2DFD6F5-DF31-402D-9302-34F44B1AA750}" srcOrd="5" destOrd="0" presId="urn:microsoft.com/office/officeart/2005/8/layout/hList1"/>
    <dgm:cxn modelId="{D24F66C7-98BB-44DA-9D1F-D18CF77AB6E1}" type="presParOf" srcId="{749516E8-FE9C-466F-B9A5-561EC6B88A7E}" destId="{3B7C1DA0-B1E5-4BEF-AAED-A17994A99D9C}" srcOrd="6" destOrd="0" presId="urn:microsoft.com/office/officeart/2005/8/layout/hList1"/>
    <dgm:cxn modelId="{80D5BD88-CC9C-43DD-816B-DEDF204A51EF}" type="presParOf" srcId="{3B7C1DA0-B1E5-4BEF-AAED-A17994A99D9C}" destId="{13B26D42-0BED-4448-BB29-34EDCB4AC51D}" srcOrd="0" destOrd="0" presId="urn:microsoft.com/office/officeart/2005/8/layout/hList1"/>
    <dgm:cxn modelId="{5D2206A8-6F33-4FEC-8363-466A4D1CE673}" type="presParOf" srcId="{3B7C1DA0-B1E5-4BEF-AAED-A17994A99D9C}" destId="{47CE448B-3C21-44B6-B7CB-BE12351BD79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621AD200-7DC8-4BE1-88CC-339D41DA1E5B}" type="presOf" srcId="{C749611B-FCD3-4309-9F31-7928D1CACE88}" destId="{4D8A7145-FED5-4377-A5BE-D786A666FFA0}"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6DBE740A-1A0C-48F1-BE73-17E1D59F9507}" type="presOf" srcId="{546C2B94-263A-48E9-B194-3FF17B739C3C}" destId="{4D1A0C45-8FA2-4F1B-ABB4-4E74A9898ED3}" srcOrd="0" destOrd="0" presId="urn:microsoft.com/office/officeart/2005/8/layout/hChevron3"/>
    <dgm:cxn modelId="{988D150F-99B7-40D7-9B75-FA1A01C23DEA}" srcId="{405439A7-DC92-4D38-B706-75495A4022E4}" destId="{132D5ADD-BB1F-43C0-A3F5-B7B640757CCF}" srcOrd="4" destOrd="0" parTransId="{4CC7CFE6-8810-47FC-BA08-3353A9276CE6}" sibTransId="{79FA5084-6C87-4AED-982B-5BDE6064223A}"/>
    <dgm:cxn modelId="{B68D4A2C-B8E7-4A67-9473-2DAD126A62EF}" type="presOf" srcId="{9834D700-00E1-4077-896B-2939964850CE}" destId="{9B2CE7AB-EC8D-4EAC-BFA0-01A432F240A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035C1D44-18F7-4B9D-99D3-4FB6721FB2C7}" type="presOf" srcId="{CE519487-6186-4B5D-A67C-15A10DE19D68}" destId="{658AE9DA-F38F-4815-8F39-F41728202C33}"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C512494C-26B5-491F-9BAB-60690DAF7ABC}" type="presOf" srcId="{E60D106A-7A17-42A5-A67C-31E569A43234}" destId="{0CA63A17-F8DD-4CEB-9D19-6E50FF96FD99}" srcOrd="0" destOrd="0" presId="urn:microsoft.com/office/officeart/2005/8/layout/hChevron3"/>
    <dgm:cxn modelId="{37898F90-523D-48AB-BEF6-4941972EDCEB}" type="presOf" srcId="{405439A7-DC92-4D38-B706-75495A4022E4}" destId="{70CF6AAA-E5AB-4057-A16B-2CDC4374D01E}" srcOrd="0" destOrd="0" presId="urn:microsoft.com/office/officeart/2005/8/layout/hChevron3"/>
    <dgm:cxn modelId="{3EB4B695-651E-4B5D-BE70-412B97C2596A}" type="presOf" srcId="{EB938C01-272C-4D60-9BDD-873A4091D0A0}" destId="{A729BA06-8096-4361-BC93-A794B3879B1B}"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3347F9C8-6E59-41B7-B398-6F495E108A54}" type="presOf" srcId="{FEDB4B7B-80DE-4FBB-93E4-642F134D2E13}" destId="{0CC5E239-9050-435E-9EBD-43688F710990}" srcOrd="0" destOrd="0" presId="urn:microsoft.com/office/officeart/2005/8/layout/hChevron3"/>
    <dgm:cxn modelId="{32105DD7-6603-42BD-97B7-0B9A343E27A6}" type="presOf" srcId="{BED1F165-CE79-4FBB-9872-004FBF33F5A0}" destId="{27030DA5-925A-49D2-AF8B-45774E2D219E}"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89D218DF-BDE9-402B-A911-EA496804F081}" type="presOf" srcId="{132D5ADD-BB1F-43C0-A3F5-B7B640757CCF}" destId="{28CD594B-FA40-4525-9641-A780EF1EC23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EA862CE9-D504-400D-AA35-B68F1B672D42}" type="presParOf" srcId="{70CF6AAA-E5AB-4057-A16B-2CDC4374D01E}" destId="{0CA63A17-F8DD-4CEB-9D19-6E50FF96FD99}" srcOrd="0" destOrd="0" presId="urn:microsoft.com/office/officeart/2005/8/layout/hChevron3"/>
    <dgm:cxn modelId="{DD5425BE-704A-46BF-BEBF-77660728E94B}" type="presParOf" srcId="{70CF6AAA-E5AB-4057-A16B-2CDC4374D01E}" destId="{C66FB393-CBFF-4C21-B6D2-7F426147D2D2}" srcOrd="1" destOrd="0" presId="urn:microsoft.com/office/officeart/2005/8/layout/hChevron3"/>
    <dgm:cxn modelId="{5FCD0AAA-8AF3-4F75-8F04-CCB228D0498C}" type="presParOf" srcId="{70CF6AAA-E5AB-4057-A16B-2CDC4374D01E}" destId="{0CC5E239-9050-435E-9EBD-43688F710990}" srcOrd="2" destOrd="0" presId="urn:microsoft.com/office/officeart/2005/8/layout/hChevron3"/>
    <dgm:cxn modelId="{DCE1892C-3A0A-4203-BC1C-D8F456A637A0}" type="presParOf" srcId="{70CF6AAA-E5AB-4057-A16B-2CDC4374D01E}" destId="{8028AA4C-4CB3-49C6-A4D4-5FDC2AA58B49}" srcOrd="3" destOrd="0" presId="urn:microsoft.com/office/officeart/2005/8/layout/hChevron3"/>
    <dgm:cxn modelId="{73CA5B5C-32F8-4198-A2ED-992007BD4668}" type="presParOf" srcId="{70CF6AAA-E5AB-4057-A16B-2CDC4374D01E}" destId="{658AE9DA-F38F-4815-8F39-F41728202C33}" srcOrd="4" destOrd="0" presId="urn:microsoft.com/office/officeart/2005/8/layout/hChevron3"/>
    <dgm:cxn modelId="{163844E2-E48A-42C1-9E33-E35B3C75822F}" type="presParOf" srcId="{70CF6AAA-E5AB-4057-A16B-2CDC4374D01E}" destId="{7DC66797-B772-4B98-AA56-8E409D8DCB39}" srcOrd="5" destOrd="0" presId="urn:microsoft.com/office/officeart/2005/8/layout/hChevron3"/>
    <dgm:cxn modelId="{B3B06004-8E83-42F4-9B6C-700646B656CE}" type="presParOf" srcId="{70CF6AAA-E5AB-4057-A16B-2CDC4374D01E}" destId="{9B2CE7AB-EC8D-4EAC-BFA0-01A432F240A0}" srcOrd="6" destOrd="0" presId="urn:microsoft.com/office/officeart/2005/8/layout/hChevron3"/>
    <dgm:cxn modelId="{BA35B065-0EE7-4F61-88C8-92A63129E961}" type="presParOf" srcId="{70CF6AAA-E5AB-4057-A16B-2CDC4374D01E}" destId="{E28B1C9E-1491-4C76-96F7-C7687D32445C}" srcOrd="7" destOrd="0" presId="urn:microsoft.com/office/officeart/2005/8/layout/hChevron3"/>
    <dgm:cxn modelId="{5BCCB79E-3BC9-40F7-B732-D35CEEC6482F}" type="presParOf" srcId="{70CF6AAA-E5AB-4057-A16B-2CDC4374D01E}" destId="{28CD594B-FA40-4525-9641-A780EF1EC230}" srcOrd="8" destOrd="0" presId="urn:microsoft.com/office/officeart/2005/8/layout/hChevron3"/>
    <dgm:cxn modelId="{CB89FD61-903C-4D32-A867-A90273595DFB}" type="presParOf" srcId="{70CF6AAA-E5AB-4057-A16B-2CDC4374D01E}" destId="{AD40416A-6743-43C4-9251-81F11447D961}" srcOrd="9" destOrd="0" presId="urn:microsoft.com/office/officeart/2005/8/layout/hChevron3"/>
    <dgm:cxn modelId="{E88C1B76-A68E-4E31-A08C-BC9117D31499}" type="presParOf" srcId="{70CF6AAA-E5AB-4057-A16B-2CDC4374D01E}" destId="{27030DA5-925A-49D2-AF8B-45774E2D219E}" srcOrd="10" destOrd="0" presId="urn:microsoft.com/office/officeart/2005/8/layout/hChevron3"/>
    <dgm:cxn modelId="{1A862941-AEFE-40DA-B46F-BAC93E50C861}" type="presParOf" srcId="{70CF6AAA-E5AB-4057-A16B-2CDC4374D01E}" destId="{5880C819-FAAF-447C-B336-4D30671A2E59}" srcOrd="11" destOrd="0" presId="urn:microsoft.com/office/officeart/2005/8/layout/hChevron3"/>
    <dgm:cxn modelId="{3B5A56CB-2CB2-4189-BC97-DB3C11375F42}" type="presParOf" srcId="{70CF6AAA-E5AB-4057-A16B-2CDC4374D01E}" destId="{4D1A0C45-8FA2-4F1B-ABB4-4E74A9898ED3}" srcOrd="12" destOrd="0" presId="urn:microsoft.com/office/officeart/2005/8/layout/hChevron3"/>
    <dgm:cxn modelId="{D83DB6AB-5DAE-4509-9C0C-A5ECABB20F4C}" type="presParOf" srcId="{70CF6AAA-E5AB-4057-A16B-2CDC4374D01E}" destId="{F993E1F7-6297-46A4-9212-F2BF54656E1F}" srcOrd="13" destOrd="0" presId="urn:microsoft.com/office/officeart/2005/8/layout/hChevron3"/>
    <dgm:cxn modelId="{FB2125E7-C027-480A-9850-6B4A5D3F2FA7}" type="presParOf" srcId="{70CF6AAA-E5AB-4057-A16B-2CDC4374D01E}" destId="{A729BA06-8096-4361-BC93-A794B3879B1B}" srcOrd="14" destOrd="0" presId="urn:microsoft.com/office/officeart/2005/8/layout/hChevron3"/>
    <dgm:cxn modelId="{10EC366B-FDA4-4D37-8A2B-54F0AAB06691}" type="presParOf" srcId="{70CF6AAA-E5AB-4057-A16B-2CDC4374D01E}" destId="{0DBE85D7-126A-4498-9BFB-13F2868593DF}" srcOrd="15" destOrd="0" presId="urn:microsoft.com/office/officeart/2005/8/layout/hChevron3"/>
    <dgm:cxn modelId="{ED553667-9824-412C-A15B-263C32699936}"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ED4C582E-DA07-47A2-B77E-EB04BACE0929}" type="presOf" srcId="{132D5ADD-BB1F-43C0-A3F5-B7B640757CCF}" destId="{28CD594B-FA40-4525-9641-A780EF1EC23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65EB5246-CE52-483E-8A6E-17B0E9EFDE66}" type="presOf" srcId="{FEDB4B7B-80DE-4FBB-93E4-642F134D2E13}" destId="{0CC5E239-9050-435E-9EBD-43688F710990}" srcOrd="0" destOrd="0" presId="urn:microsoft.com/office/officeart/2005/8/layout/hChevron3"/>
    <dgm:cxn modelId="{2A672347-2284-4BD2-AB96-2FB02BD3FFA9}" type="presOf" srcId="{C749611B-FCD3-4309-9F31-7928D1CACE88}" destId="{4D8A7145-FED5-4377-A5BE-D786A666FFA0}"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988FE5A0-EB4C-490D-80E3-C30F69C8F6A1}" srcId="{405439A7-DC92-4D38-B706-75495A4022E4}" destId="{FEDB4B7B-80DE-4FBB-93E4-642F134D2E13}" srcOrd="1" destOrd="0" parTransId="{DE9CD5C4-4283-481D-8231-61D32AD75F65}" sibTransId="{79A40552-C0BF-4235-AE6C-BFEF9EACC211}"/>
    <dgm:cxn modelId="{0B181CA3-B396-42FC-9A35-3664B0D3CC72}" type="presOf" srcId="{EB938C01-272C-4D60-9BDD-873A4091D0A0}" destId="{A729BA06-8096-4361-BC93-A794B3879B1B}" srcOrd="0" destOrd="0" presId="urn:microsoft.com/office/officeart/2005/8/layout/hChevron3"/>
    <dgm:cxn modelId="{5252D3A8-F14D-443A-95C2-10664976BDB2}" type="presOf" srcId="{546C2B94-263A-48E9-B194-3FF17B739C3C}" destId="{4D1A0C45-8FA2-4F1B-ABB4-4E74A9898ED3}"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4E8AC2BC-68D2-4794-8BC8-1551AEF0D3BA}" type="presOf" srcId="{CE519487-6186-4B5D-A67C-15A10DE19D68}" destId="{658AE9DA-F38F-4815-8F39-F41728202C33}" srcOrd="0" destOrd="0" presId="urn:microsoft.com/office/officeart/2005/8/layout/hChevron3"/>
    <dgm:cxn modelId="{650913C3-C6EF-4A1A-8564-C2C640DC9165}" type="presOf" srcId="{9834D700-00E1-4077-896B-2939964850CE}" destId="{9B2CE7AB-EC8D-4EAC-BFA0-01A432F240A0}" srcOrd="0" destOrd="0" presId="urn:microsoft.com/office/officeart/2005/8/layout/hChevron3"/>
    <dgm:cxn modelId="{F4B58BCA-A421-4E88-83B1-3D8A023BA9DB}" type="presOf" srcId="{BED1F165-CE79-4FBB-9872-004FBF33F5A0}" destId="{27030DA5-925A-49D2-AF8B-45774E2D219E}" srcOrd="0" destOrd="0" presId="urn:microsoft.com/office/officeart/2005/8/layout/hChevron3"/>
    <dgm:cxn modelId="{18FE7ED8-3FC3-4B95-A6FE-C56959EF2A38}" type="presOf" srcId="{E60D106A-7A17-42A5-A67C-31E569A43234}" destId="{0CA63A17-F8DD-4CEB-9D19-6E50FF96FD99}"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FFA08DFA-4B8D-4867-880E-1F5B180C4B89}" type="presOf" srcId="{405439A7-DC92-4D38-B706-75495A4022E4}" destId="{70CF6AAA-E5AB-4057-A16B-2CDC4374D01E}" srcOrd="0" destOrd="0" presId="urn:microsoft.com/office/officeart/2005/8/layout/hChevron3"/>
    <dgm:cxn modelId="{E992FA36-A4D2-4933-B9CD-AFCD5E07039C}" type="presParOf" srcId="{70CF6AAA-E5AB-4057-A16B-2CDC4374D01E}" destId="{0CA63A17-F8DD-4CEB-9D19-6E50FF96FD99}" srcOrd="0" destOrd="0" presId="urn:microsoft.com/office/officeart/2005/8/layout/hChevron3"/>
    <dgm:cxn modelId="{7FFE2F38-08D3-4C4C-80AD-123D85539AE8}" type="presParOf" srcId="{70CF6AAA-E5AB-4057-A16B-2CDC4374D01E}" destId="{C66FB393-CBFF-4C21-B6D2-7F426147D2D2}" srcOrd="1" destOrd="0" presId="urn:microsoft.com/office/officeart/2005/8/layout/hChevron3"/>
    <dgm:cxn modelId="{00C54F86-D256-4E95-A4CB-D2D43E95CBDB}" type="presParOf" srcId="{70CF6AAA-E5AB-4057-A16B-2CDC4374D01E}" destId="{0CC5E239-9050-435E-9EBD-43688F710990}" srcOrd="2" destOrd="0" presId="urn:microsoft.com/office/officeart/2005/8/layout/hChevron3"/>
    <dgm:cxn modelId="{DC7D6C4F-A1FD-460E-BEBC-73D02B59514D}" type="presParOf" srcId="{70CF6AAA-E5AB-4057-A16B-2CDC4374D01E}" destId="{8028AA4C-4CB3-49C6-A4D4-5FDC2AA58B49}" srcOrd="3" destOrd="0" presId="urn:microsoft.com/office/officeart/2005/8/layout/hChevron3"/>
    <dgm:cxn modelId="{CE1F9EE7-29DC-4A60-87B9-74F345D1E606}" type="presParOf" srcId="{70CF6AAA-E5AB-4057-A16B-2CDC4374D01E}" destId="{658AE9DA-F38F-4815-8F39-F41728202C33}" srcOrd="4" destOrd="0" presId="urn:microsoft.com/office/officeart/2005/8/layout/hChevron3"/>
    <dgm:cxn modelId="{67998EF9-EF66-4314-B3D0-A857D57C107A}" type="presParOf" srcId="{70CF6AAA-E5AB-4057-A16B-2CDC4374D01E}" destId="{7DC66797-B772-4B98-AA56-8E409D8DCB39}" srcOrd="5" destOrd="0" presId="urn:microsoft.com/office/officeart/2005/8/layout/hChevron3"/>
    <dgm:cxn modelId="{B2B0B3E2-5445-430F-A202-1939FE4FDA9A}" type="presParOf" srcId="{70CF6AAA-E5AB-4057-A16B-2CDC4374D01E}" destId="{9B2CE7AB-EC8D-4EAC-BFA0-01A432F240A0}" srcOrd="6" destOrd="0" presId="urn:microsoft.com/office/officeart/2005/8/layout/hChevron3"/>
    <dgm:cxn modelId="{91134419-02B4-4D18-AA05-738AAD36060A}" type="presParOf" srcId="{70CF6AAA-E5AB-4057-A16B-2CDC4374D01E}" destId="{E28B1C9E-1491-4C76-96F7-C7687D32445C}" srcOrd="7" destOrd="0" presId="urn:microsoft.com/office/officeart/2005/8/layout/hChevron3"/>
    <dgm:cxn modelId="{AD54F1E7-85D2-4B94-8A78-5E89A5AB5BB2}" type="presParOf" srcId="{70CF6AAA-E5AB-4057-A16B-2CDC4374D01E}" destId="{28CD594B-FA40-4525-9641-A780EF1EC230}" srcOrd="8" destOrd="0" presId="urn:microsoft.com/office/officeart/2005/8/layout/hChevron3"/>
    <dgm:cxn modelId="{355F0D91-C002-4170-84CE-0E337D593174}" type="presParOf" srcId="{70CF6AAA-E5AB-4057-A16B-2CDC4374D01E}" destId="{AD40416A-6743-43C4-9251-81F11447D961}" srcOrd="9" destOrd="0" presId="urn:microsoft.com/office/officeart/2005/8/layout/hChevron3"/>
    <dgm:cxn modelId="{F6F0DA92-C2F8-437A-AFA7-809DB2E7EB0E}" type="presParOf" srcId="{70CF6AAA-E5AB-4057-A16B-2CDC4374D01E}" destId="{27030DA5-925A-49D2-AF8B-45774E2D219E}" srcOrd="10" destOrd="0" presId="urn:microsoft.com/office/officeart/2005/8/layout/hChevron3"/>
    <dgm:cxn modelId="{967C3C5A-1B59-4EE4-A933-76DABE01663B}" type="presParOf" srcId="{70CF6AAA-E5AB-4057-A16B-2CDC4374D01E}" destId="{5880C819-FAAF-447C-B336-4D30671A2E59}" srcOrd="11" destOrd="0" presId="urn:microsoft.com/office/officeart/2005/8/layout/hChevron3"/>
    <dgm:cxn modelId="{414A8F33-A38D-4EFD-8FC0-E17CD7D53FDE}" type="presParOf" srcId="{70CF6AAA-E5AB-4057-A16B-2CDC4374D01E}" destId="{4D1A0C45-8FA2-4F1B-ABB4-4E74A9898ED3}" srcOrd="12" destOrd="0" presId="urn:microsoft.com/office/officeart/2005/8/layout/hChevron3"/>
    <dgm:cxn modelId="{0090EF04-4693-465D-A9DC-80B70947DEE7}" type="presParOf" srcId="{70CF6AAA-E5AB-4057-A16B-2CDC4374D01E}" destId="{F993E1F7-6297-46A4-9212-F2BF54656E1F}" srcOrd="13" destOrd="0" presId="urn:microsoft.com/office/officeart/2005/8/layout/hChevron3"/>
    <dgm:cxn modelId="{A6FB8354-E930-46F8-ADC2-0A81C22EE95F}" type="presParOf" srcId="{70CF6AAA-E5AB-4057-A16B-2CDC4374D01E}" destId="{A729BA06-8096-4361-BC93-A794B3879B1B}" srcOrd="14" destOrd="0" presId="urn:microsoft.com/office/officeart/2005/8/layout/hChevron3"/>
    <dgm:cxn modelId="{873623BE-3459-4304-A5C7-1CE4EE56ABE0}" type="presParOf" srcId="{70CF6AAA-E5AB-4057-A16B-2CDC4374D01E}" destId="{0DBE85D7-126A-4498-9BFB-13F2868593DF}" srcOrd="15" destOrd="0" presId="urn:microsoft.com/office/officeart/2005/8/layout/hChevron3"/>
    <dgm:cxn modelId="{FDC47BEE-1C50-42C7-8F5C-47E623708C82}"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50BB410-282E-4B34-B37D-0F483A8AB8C1}"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s-EC"/>
        </a:p>
      </dgm:t>
    </dgm:pt>
    <dgm:pt modelId="{EDE71064-C1E1-4ED4-9E92-3E0000576683}">
      <dgm:prSet phldrT="[Texto]" custT="1"/>
      <dgm:spPr>
        <a:ln>
          <a:solidFill>
            <a:schemeClr val="accent4">
              <a:lumMod val="60000"/>
              <a:lumOff val="40000"/>
            </a:schemeClr>
          </a:solidFill>
        </a:ln>
      </dgm:spPr>
      <dgm:t>
        <a:bodyPr/>
        <a:lstStyle/>
        <a:p>
          <a:r>
            <a:rPr lang="es-EC" sz="2000" noProof="0" dirty="0">
              <a:latin typeface="Times New Roman" panose="02020603050405020304" pitchFamily="18" charset="0"/>
              <a:cs typeface="Times New Roman" panose="02020603050405020304" pitchFamily="18" charset="0"/>
            </a:rPr>
            <a:t>Análisis de esfuerzos</a:t>
          </a:r>
        </a:p>
      </dgm:t>
    </dgm:pt>
    <dgm:pt modelId="{F8A1E1E1-7600-47D3-8901-331B5F91FC11}" type="parTrans" cxnId="{F5A2374D-08DF-4C9B-9A36-311AD2DF9AD1}">
      <dgm:prSet/>
      <dgm:spPr/>
      <dgm:t>
        <a:bodyPr/>
        <a:lstStyle/>
        <a:p>
          <a:endParaRPr lang="es-EC" sz="2000">
            <a:latin typeface="Times New Roman" panose="02020603050405020304" pitchFamily="18" charset="0"/>
            <a:cs typeface="Times New Roman" panose="02020603050405020304" pitchFamily="18" charset="0"/>
          </a:endParaRPr>
        </a:p>
      </dgm:t>
    </dgm:pt>
    <dgm:pt modelId="{B4398CEA-1434-4FAF-8B70-4E5FD62D0EF7}" type="sibTrans" cxnId="{F5A2374D-08DF-4C9B-9A36-311AD2DF9AD1}">
      <dgm:prSet/>
      <dgm:spPr/>
      <dgm:t>
        <a:bodyPr/>
        <a:lstStyle/>
        <a:p>
          <a:endParaRPr lang="es-EC" sz="2000">
            <a:latin typeface="Times New Roman" panose="02020603050405020304" pitchFamily="18" charset="0"/>
            <a:cs typeface="Times New Roman" panose="02020603050405020304" pitchFamily="18" charset="0"/>
          </a:endParaRPr>
        </a:p>
      </dgm:t>
    </dgm:pt>
    <dgm:pt modelId="{B176B4F3-5C9A-4849-BA9D-12AA636829FD}">
      <dgm:prSet phldrT="[Texto]" custT="1"/>
      <dgm:spPr>
        <a:ln>
          <a:solidFill>
            <a:schemeClr val="accent4">
              <a:lumMod val="60000"/>
              <a:lumOff val="40000"/>
            </a:schemeClr>
          </a:solidFill>
        </a:ln>
      </dgm:spPr>
      <dgm:t>
        <a:bodyPr/>
        <a:lstStyle/>
        <a:p>
          <a:r>
            <a:rPr lang="es-EC" sz="2000" noProof="0" dirty="0">
              <a:latin typeface="Times New Roman" panose="02020603050405020304" pitchFamily="18" charset="0"/>
              <a:cs typeface="Times New Roman" panose="02020603050405020304" pitchFamily="18" charset="0"/>
            </a:rPr>
            <a:t>Fase</a:t>
          </a:r>
          <a:r>
            <a:rPr lang="en-US" sz="2000" dirty="0">
              <a:latin typeface="Times New Roman" panose="02020603050405020304" pitchFamily="18" charset="0"/>
              <a:cs typeface="Times New Roman" panose="02020603050405020304" pitchFamily="18" charset="0"/>
            </a:rPr>
            <a:t> </a:t>
          </a:r>
          <a:r>
            <a:rPr lang="es-EC" sz="2000" noProof="0" dirty="0">
              <a:latin typeface="Times New Roman" panose="02020603050405020304" pitchFamily="18" charset="0"/>
              <a:cs typeface="Times New Roman" panose="02020603050405020304" pitchFamily="18" charset="0"/>
            </a:rPr>
            <a:t>inicial</a:t>
          </a:r>
        </a:p>
      </dgm:t>
    </dgm:pt>
    <dgm:pt modelId="{0118D7A4-BC97-40FC-AB21-964684C8F207}" type="parTrans" cxnId="{39F150FD-37AE-47D7-B6B5-E08ACC589099}">
      <dgm:prSet custT="1"/>
      <dgm:spPr>
        <a:ln>
          <a:solidFill>
            <a:schemeClr val="accent4">
              <a:lumMod val="60000"/>
              <a:lumOff val="40000"/>
            </a:schemeClr>
          </a:solidFill>
        </a:ln>
      </dgm:spPr>
      <dgm:t>
        <a:bodyPr/>
        <a:lstStyle/>
        <a:p>
          <a:endParaRPr lang="es-EC" sz="2000">
            <a:latin typeface="Times New Roman" panose="02020603050405020304" pitchFamily="18" charset="0"/>
            <a:cs typeface="Times New Roman" panose="02020603050405020304" pitchFamily="18" charset="0"/>
          </a:endParaRPr>
        </a:p>
      </dgm:t>
    </dgm:pt>
    <dgm:pt modelId="{AF759210-5B45-4359-BE2C-53F2B9BAD010}" type="sibTrans" cxnId="{39F150FD-37AE-47D7-B6B5-E08ACC589099}">
      <dgm:prSet/>
      <dgm:spPr/>
      <dgm:t>
        <a:bodyPr/>
        <a:lstStyle/>
        <a:p>
          <a:endParaRPr lang="es-EC" sz="2000">
            <a:latin typeface="Times New Roman" panose="02020603050405020304" pitchFamily="18" charset="0"/>
            <a:cs typeface="Times New Roman" panose="02020603050405020304" pitchFamily="18" charset="0"/>
          </a:endParaRPr>
        </a:p>
      </dgm:t>
    </dgm:pt>
    <dgm:pt modelId="{3F5A0603-3078-4BA7-8785-F230A91B8503}">
      <dgm:prSet phldrT="[Texto]" custT="1"/>
      <dgm:spPr>
        <a:ln>
          <a:solidFill>
            <a:schemeClr val="accent4">
              <a:lumMod val="60000"/>
              <a:lumOff val="40000"/>
            </a:schemeClr>
          </a:solidFill>
        </a:ln>
      </dgm:spPr>
      <dgm:t>
        <a:bodyPr/>
        <a:lstStyle/>
        <a:p>
          <a:r>
            <a:rPr lang="en-US" sz="2000" dirty="0">
              <a:latin typeface="Times New Roman" panose="02020603050405020304" pitchFamily="18" charset="0"/>
              <a:cs typeface="Times New Roman" panose="02020603050405020304" pitchFamily="18" charset="0"/>
            </a:rPr>
            <a:t>I Etapa</a:t>
          </a:r>
          <a:endParaRPr lang="es-EC" sz="2000" dirty="0">
            <a:latin typeface="Times New Roman" panose="02020603050405020304" pitchFamily="18" charset="0"/>
            <a:cs typeface="Times New Roman" panose="02020603050405020304" pitchFamily="18" charset="0"/>
          </a:endParaRPr>
        </a:p>
      </dgm:t>
    </dgm:pt>
    <dgm:pt modelId="{2239956F-3706-45D2-B7B2-9A6714C5971E}" type="parTrans" cxnId="{E3C18FEE-62C7-459D-9EC5-2E431BC099A3}">
      <dgm:prSet custT="1"/>
      <dgm:spPr>
        <a:ln>
          <a:solidFill>
            <a:schemeClr val="accent4">
              <a:lumMod val="60000"/>
              <a:lumOff val="40000"/>
            </a:schemeClr>
          </a:solidFill>
        </a:ln>
      </dgm:spPr>
      <dgm:t>
        <a:bodyPr/>
        <a:lstStyle/>
        <a:p>
          <a:endParaRPr lang="es-EC" sz="2000">
            <a:latin typeface="Times New Roman" panose="02020603050405020304" pitchFamily="18" charset="0"/>
            <a:cs typeface="Times New Roman" panose="02020603050405020304" pitchFamily="18" charset="0"/>
          </a:endParaRPr>
        </a:p>
      </dgm:t>
    </dgm:pt>
    <dgm:pt modelId="{E7324AEA-74E7-49D9-A3C5-5820AE791B25}" type="sibTrans" cxnId="{E3C18FEE-62C7-459D-9EC5-2E431BC099A3}">
      <dgm:prSet/>
      <dgm:spPr/>
      <dgm:t>
        <a:bodyPr/>
        <a:lstStyle/>
        <a:p>
          <a:endParaRPr lang="es-EC" sz="2000">
            <a:latin typeface="Times New Roman" panose="02020603050405020304" pitchFamily="18" charset="0"/>
            <a:cs typeface="Times New Roman" panose="02020603050405020304" pitchFamily="18" charset="0"/>
          </a:endParaRPr>
        </a:p>
      </dgm:t>
    </dgm:pt>
    <dgm:pt modelId="{16B18197-2264-48A6-BD6B-358E86D19C64}">
      <dgm:prSet phldrT="[Texto]" custT="1"/>
      <dgm:spPr>
        <a:ln>
          <a:solidFill>
            <a:schemeClr val="accent4">
              <a:lumMod val="60000"/>
              <a:lumOff val="40000"/>
            </a:schemeClr>
          </a:solidFill>
        </a:ln>
      </dgm:spPr>
      <dgm:t>
        <a:bodyPr/>
        <a:lstStyle/>
        <a:p>
          <a:r>
            <a:rPr lang="en-US" sz="2000" dirty="0">
              <a:latin typeface="Times New Roman" panose="02020603050405020304" pitchFamily="18" charset="0"/>
              <a:cs typeface="Times New Roman" panose="02020603050405020304" pitchFamily="18" charset="0"/>
            </a:rPr>
            <a:t>II Etapa</a:t>
          </a:r>
          <a:endParaRPr lang="es-EC" sz="2000" dirty="0">
            <a:latin typeface="Times New Roman" panose="02020603050405020304" pitchFamily="18" charset="0"/>
            <a:cs typeface="Times New Roman" panose="02020603050405020304" pitchFamily="18" charset="0"/>
          </a:endParaRPr>
        </a:p>
      </dgm:t>
    </dgm:pt>
    <dgm:pt modelId="{6A0AF5C0-2F4B-43E7-8803-A228CD7B434E}" type="parTrans" cxnId="{64651C5A-2584-44BC-BB3B-A3E4A1566B0D}">
      <dgm:prSet custT="1"/>
      <dgm:spPr>
        <a:ln>
          <a:solidFill>
            <a:schemeClr val="accent4">
              <a:lumMod val="60000"/>
              <a:lumOff val="40000"/>
            </a:schemeClr>
          </a:solidFill>
        </a:ln>
      </dgm:spPr>
      <dgm:t>
        <a:bodyPr/>
        <a:lstStyle/>
        <a:p>
          <a:endParaRPr lang="es-EC" sz="2000">
            <a:latin typeface="Times New Roman" panose="02020603050405020304" pitchFamily="18" charset="0"/>
            <a:cs typeface="Times New Roman" panose="02020603050405020304" pitchFamily="18" charset="0"/>
          </a:endParaRPr>
        </a:p>
      </dgm:t>
    </dgm:pt>
    <dgm:pt modelId="{32FB2693-1F98-4C49-8528-EFE5F301621C}" type="sibTrans" cxnId="{64651C5A-2584-44BC-BB3B-A3E4A1566B0D}">
      <dgm:prSet/>
      <dgm:spPr/>
      <dgm:t>
        <a:bodyPr/>
        <a:lstStyle/>
        <a:p>
          <a:endParaRPr lang="es-EC" sz="2000">
            <a:latin typeface="Times New Roman" panose="02020603050405020304" pitchFamily="18" charset="0"/>
            <a:cs typeface="Times New Roman" panose="02020603050405020304" pitchFamily="18" charset="0"/>
          </a:endParaRPr>
        </a:p>
      </dgm:t>
    </dgm:pt>
    <dgm:pt modelId="{31B380D7-BCC5-4451-9A84-1132C5671A19}">
      <dgm:prSet phldrT="[Texto]" custT="1"/>
      <dgm:spPr>
        <a:ln>
          <a:solidFill>
            <a:schemeClr val="accent4">
              <a:lumMod val="60000"/>
              <a:lumOff val="40000"/>
            </a:schemeClr>
          </a:solidFill>
        </a:ln>
      </dgm:spPr>
      <dgm:t>
        <a:bodyPr/>
        <a:lstStyle/>
        <a:p>
          <a:r>
            <a:rPr lang="es-EC" sz="2000" noProof="0" dirty="0">
              <a:solidFill>
                <a:srgbClr val="FF0000"/>
              </a:solidFill>
              <a:latin typeface="Times New Roman" panose="02020603050405020304" pitchFamily="18" charset="0"/>
              <a:cs typeface="Times New Roman" panose="02020603050405020304" pitchFamily="18" charset="0"/>
            </a:rPr>
            <a:t>Fase final</a:t>
          </a:r>
        </a:p>
      </dgm:t>
    </dgm:pt>
    <dgm:pt modelId="{56EA9115-4E24-48EA-BFC7-49757BE115B2}" type="parTrans" cxnId="{947C82C7-2302-48DB-AD55-F189D1BD83B0}">
      <dgm:prSet custT="1"/>
      <dgm:spPr>
        <a:ln>
          <a:solidFill>
            <a:schemeClr val="accent4">
              <a:lumMod val="60000"/>
              <a:lumOff val="40000"/>
            </a:schemeClr>
          </a:solidFill>
        </a:ln>
      </dgm:spPr>
      <dgm:t>
        <a:bodyPr/>
        <a:lstStyle/>
        <a:p>
          <a:endParaRPr lang="es-EC" sz="2000">
            <a:latin typeface="Times New Roman" panose="02020603050405020304" pitchFamily="18" charset="0"/>
            <a:cs typeface="Times New Roman" panose="02020603050405020304" pitchFamily="18" charset="0"/>
          </a:endParaRPr>
        </a:p>
      </dgm:t>
    </dgm:pt>
    <dgm:pt modelId="{09743CC4-07A2-4C5D-A2D9-F189BCF2C3CC}" type="sibTrans" cxnId="{947C82C7-2302-48DB-AD55-F189D1BD83B0}">
      <dgm:prSet/>
      <dgm:spPr/>
      <dgm:t>
        <a:bodyPr/>
        <a:lstStyle/>
        <a:p>
          <a:endParaRPr lang="es-EC" sz="2000">
            <a:latin typeface="Times New Roman" panose="02020603050405020304" pitchFamily="18" charset="0"/>
            <a:cs typeface="Times New Roman" panose="02020603050405020304" pitchFamily="18" charset="0"/>
          </a:endParaRPr>
        </a:p>
      </dgm:t>
    </dgm:pt>
    <dgm:pt modelId="{215D3C72-4EA5-498D-B86E-CF20E520933E}">
      <dgm:prSet phldrT="[Texto]" custT="1"/>
      <dgm:spPr>
        <a:ln>
          <a:solidFill>
            <a:schemeClr val="accent4">
              <a:lumMod val="60000"/>
              <a:lumOff val="40000"/>
            </a:schemeClr>
          </a:solidFill>
        </a:ln>
      </dgm:spPr>
      <dgm:t>
        <a:bodyPr/>
        <a:lstStyle/>
        <a:p>
          <a:r>
            <a:rPr lang="en-US" sz="2000" dirty="0">
              <a:solidFill>
                <a:srgbClr val="FF0000"/>
              </a:solidFill>
              <a:latin typeface="Times New Roman" panose="02020603050405020304" pitchFamily="18" charset="0"/>
              <a:cs typeface="Times New Roman" panose="02020603050405020304" pitchFamily="18" charset="0"/>
            </a:rPr>
            <a:t>II Etapa</a:t>
          </a:r>
          <a:endParaRPr lang="es-EC" sz="2000" dirty="0">
            <a:solidFill>
              <a:srgbClr val="FF0000"/>
            </a:solidFill>
            <a:latin typeface="Times New Roman" panose="02020603050405020304" pitchFamily="18" charset="0"/>
            <a:cs typeface="Times New Roman" panose="02020603050405020304" pitchFamily="18" charset="0"/>
          </a:endParaRPr>
        </a:p>
      </dgm:t>
    </dgm:pt>
    <dgm:pt modelId="{073CBF54-5BD3-4030-B751-41F16DA77776}" type="parTrans" cxnId="{08F7A27D-CF49-430D-A06D-4DCEB5A3CC8E}">
      <dgm:prSet custT="1"/>
      <dgm:spPr>
        <a:ln>
          <a:solidFill>
            <a:schemeClr val="accent4">
              <a:lumMod val="60000"/>
              <a:lumOff val="40000"/>
            </a:schemeClr>
          </a:solidFill>
        </a:ln>
      </dgm:spPr>
      <dgm:t>
        <a:bodyPr/>
        <a:lstStyle/>
        <a:p>
          <a:endParaRPr lang="es-EC" sz="2000">
            <a:latin typeface="Times New Roman" panose="02020603050405020304" pitchFamily="18" charset="0"/>
            <a:cs typeface="Times New Roman" panose="02020603050405020304" pitchFamily="18" charset="0"/>
          </a:endParaRPr>
        </a:p>
      </dgm:t>
    </dgm:pt>
    <dgm:pt modelId="{E8645D00-CFED-413A-A9A3-A137856F7F1D}" type="sibTrans" cxnId="{08F7A27D-CF49-430D-A06D-4DCEB5A3CC8E}">
      <dgm:prSet/>
      <dgm:spPr/>
      <dgm:t>
        <a:bodyPr/>
        <a:lstStyle/>
        <a:p>
          <a:endParaRPr lang="es-EC" sz="2000">
            <a:latin typeface="Times New Roman" panose="02020603050405020304" pitchFamily="18" charset="0"/>
            <a:cs typeface="Times New Roman" panose="02020603050405020304" pitchFamily="18" charset="0"/>
          </a:endParaRPr>
        </a:p>
      </dgm:t>
    </dgm:pt>
    <dgm:pt modelId="{78027D59-80FD-474D-BE14-E4F1684449CD}">
      <dgm:prSet custT="1"/>
      <dgm:spPr>
        <a:ln>
          <a:solidFill>
            <a:schemeClr val="accent4">
              <a:lumMod val="60000"/>
              <a:lumOff val="40000"/>
            </a:schemeClr>
          </a:solidFill>
        </a:ln>
      </dgm:spPr>
      <dgm:t>
        <a:bodyPr/>
        <a:lstStyle/>
        <a:p>
          <a:r>
            <a:rPr lang="en-US" sz="2000" dirty="0">
              <a:solidFill>
                <a:srgbClr val="FF0000"/>
              </a:solidFill>
              <a:latin typeface="Times New Roman" panose="02020603050405020304" pitchFamily="18" charset="0"/>
              <a:cs typeface="Times New Roman" panose="02020603050405020304" pitchFamily="18" charset="0"/>
            </a:rPr>
            <a:t>I Etapa </a:t>
          </a:r>
          <a:endParaRPr lang="es-EC" sz="2000" dirty="0">
            <a:solidFill>
              <a:srgbClr val="FF0000"/>
            </a:solidFill>
            <a:latin typeface="Times New Roman" panose="02020603050405020304" pitchFamily="18" charset="0"/>
            <a:cs typeface="Times New Roman" panose="02020603050405020304" pitchFamily="18" charset="0"/>
          </a:endParaRPr>
        </a:p>
      </dgm:t>
    </dgm:pt>
    <dgm:pt modelId="{944379D8-325C-4FF4-81E1-3177CCCE44E0}" type="parTrans" cxnId="{BCC4A7A0-F960-44E1-AF76-C3C8B3B3A0FA}">
      <dgm:prSet custT="1"/>
      <dgm:spPr>
        <a:ln>
          <a:solidFill>
            <a:schemeClr val="accent4">
              <a:lumMod val="60000"/>
              <a:lumOff val="40000"/>
            </a:schemeClr>
          </a:solidFill>
        </a:ln>
      </dgm:spPr>
      <dgm:t>
        <a:bodyPr/>
        <a:lstStyle/>
        <a:p>
          <a:endParaRPr lang="es-EC" sz="2000">
            <a:latin typeface="Times New Roman" panose="02020603050405020304" pitchFamily="18" charset="0"/>
            <a:cs typeface="Times New Roman" panose="02020603050405020304" pitchFamily="18" charset="0"/>
          </a:endParaRPr>
        </a:p>
      </dgm:t>
    </dgm:pt>
    <dgm:pt modelId="{4A916AE7-9AF0-4B19-9ADC-E7FA723AA5E2}" type="sibTrans" cxnId="{BCC4A7A0-F960-44E1-AF76-C3C8B3B3A0FA}">
      <dgm:prSet/>
      <dgm:spPr/>
      <dgm:t>
        <a:bodyPr/>
        <a:lstStyle/>
        <a:p>
          <a:endParaRPr lang="es-EC" sz="2000">
            <a:latin typeface="Times New Roman" panose="02020603050405020304" pitchFamily="18" charset="0"/>
            <a:cs typeface="Times New Roman" panose="02020603050405020304" pitchFamily="18" charset="0"/>
          </a:endParaRPr>
        </a:p>
      </dgm:t>
    </dgm:pt>
    <dgm:pt modelId="{BB50B6AA-2C3F-4AAC-9799-27469B9F0DCD}">
      <dgm:prSet custT="1"/>
      <dgm:spPr>
        <a:ln>
          <a:solidFill>
            <a:schemeClr val="accent4">
              <a:lumMod val="60000"/>
              <a:lumOff val="40000"/>
            </a:schemeClr>
          </a:solidFill>
        </a:ln>
      </dgm:spPr>
      <dgm:t>
        <a:bodyPr/>
        <a:lstStyle/>
        <a:p>
          <a:pPr algn="just">
            <a:buFont typeface="Arial" panose="020B0604020202020204" pitchFamily="34" charset="0"/>
            <a:buNone/>
          </a:pPr>
          <a:r>
            <a:rPr lang="es-EC" sz="1400" noProof="0" dirty="0">
              <a:latin typeface="Times New Roman" panose="02020603050405020304" pitchFamily="18" charset="0"/>
              <a:cs typeface="Times New Roman" panose="02020603050405020304" pitchFamily="18" charset="0"/>
            </a:rPr>
            <a:t>- Sección</a:t>
          </a:r>
          <a:r>
            <a:rPr lang="en-US" sz="1400" dirty="0">
              <a:latin typeface="Times New Roman" panose="02020603050405020304" pitchFamily="18" charset="0"/>
              <a:cs typeface="Times New Roman" panose="02020603050405020304" pitchFamily="18" charset="0"/>
            </a:rPr>
            <a:t> r</a:t>
          </a:r>
          <a:r>
            <a:rPr lang="es-EC" sz="1400" noProof="0" dirty="0" err="1">
              <a:latin typeface="Times New Roman" panose="02020603050405020304" pitchFamily="18" charset="0"/>
              <a:cs typeface="Times New Roman" panose="02020603050405020304" pitchFamily="18" charset="0"/>
            </a:rPr>
            <a:t>ectangular</a:t>
          </a:r>
          <a:r>
            <a:rPr lang="en-US" sz="1400" dirty="0">
              <a:latin typeface="Times New Roman" panose="02020603050405020304" pitchFamily="18" charset="0"/>
              <a:cs typeface="Times New Roman" panose="02020603050405020304" pitchFamily="18" charset="0"/>
            </a:rPr>
            <a:t>  </a:t>
          </a:r>
        </a:p>
        <a:p>
          <a:pPr algn="just">
            <a:buFont typeface="Arial" panose="020B0604020202020204" pitchFamily="34" charset="0"/>
            <a:buNone/>
          </a:pPr>
          <a:r>
            <a:rPr lang="en-US" sz="1400" dirty="0">
              <a:latin typeface="Times New Roman" panose="02020603050405020304" pitchFamily="18" charset="0"/>
              <a:cs typeface="Times New Roman" panose="02020603050405020304" pitchFamily="18" charset="0"/>
            </a:rPr>
            <a:t>- Peso </a:t>
          </a:r>
          <a:r>
            <a:rPr lang="es-EC" sz="1400" noProof="0" dirty="0">
              <a:latin typeface="Times New Roman" panose="02020603050405020304" pitchFamily="18" charset="0"/>
              <a:cs typeface="Times New Roman" panose="02020603050405020304" pitchFamily="18" charset="0"/>
            </a:rPr>
            <a:t>propio viga</a:t>
          </a:r>
        </a:p>
        <a:p>
          <a:pPr algn="just">
            <a:buFont typeface="Arial" panose="020B0604020202020204" pitchFamily="34" charset="0"/>
            <a:buNone/>
          </a:pPr>
          <a:r>
            <a:rPr lang="en-US" sz="1400" dirty="0">
              <a:latin typeface="Times New Roman" panose="02020603050405020304" pitchFamily="18" charset="0"/>
              <a:cs typeface="Times New Roman" panose="02020603050405020304" pitchFamily="18" charset="0"/>
            </a:rPr>
            <a:t>- </a:t>
          </a:r>
          <a:r>
            <a:rPr lang="es-EC" sz="1400" noProof="0" dirty="0">
              <a:latin typeface="Times New Roman" panose="02020603050405020304" pitchFamily="18" charset="0"/>
              <a:cs typeface="Times New Roman" panose="02020603050405020304" pitchFamily="18" charset="0"/>
            </a:rPr>
            <a:t>Excentricidad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inicial</a:t>
          </a:r>
          <a:endParaRPr lang="en-US" sz="1400"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1400" dirty="0">
              <a:latin typeface="Times New Roman" panose="02020603050405020304" pitchFamily="18" charset="0"/>
              <a:cs typeface="Times New Roman" panose="02020603050405020304" pitchFamily="18" charset="0"/>
            </a:rPr>
            <a:t>- Pe </a:t>
          </a:r>
          <a:r>
            <a:rPr lang="es-EC" sz="1400" noProof="0" dirty="0">
              <a:latin typeface="Times New Roman" panose="02020603050405020304" pitchFamily="18" charset="0"/>
              <a:cs typeface="Times New Roman" panose="02020603050405020304" pitchFamily="18" charset="0"/>
            </a:rPr>
            <a:t>inicial</a:t>
          </a:r>
        </a:p>
      </dgm:t>
    </dgm:pt>
    <dgm:pt modelId="{70117211-9C76-4E7E-B805-90644F16C5B0}" type="parTrans" cxnId="{9BB6ACF0-CDAA-427C-8363-32324BF0E29D}">
      <dgm:prSet/>
      <dgm:spPr>
        <a:ln>
          <a:solidFill>
            <a:schemeClr val="accent4">
              <a:lumMod val="60000"/>
              <a:lumOff val="40000"/>
            </a:schemeClr>
          </a:solidFill>
        </a:ln>
      </dgm:spPr>
      <dgm:t>
        <a:bodyPr/>
        <a:lstStyle/>
        <a:p>
          <a:endParaRPr lang="es-EC"/>
        </a:p>
      </dgm:t>
    </dgm:pt>
    <dgm:pt modelId="{D11515E0-367A-49A5-B478-7EC359D1FD22}" type="sibTrans" cxnId="{9BB6ACF0-CDAA-427C-8363-32324BF0E29D}">
      <dgm:prSet/>
      <dgm:spPr/>
      <dgm:t>
        <a:bodyPr/>
        <a:lstStyle/>
        <a:p>
          <a:endParaRPr lang="es-EC"/>
        </a:p>
      </dgm:t>
    </dgm:pt>
    <dgm:pt modelId="{F9A5ADAC-E15B-46BD-A52D-E0708CCC44BC}">
      <dgm:prSet custT="1"/>
      <dgm:spPr>
        <a:ln>
          <a:solidFill>
            <a:schemeClr val="accent4">
              <a:lumMod val="60000"/>
              <a:lumOff val="40000"/>
            </a:schemeClr>
          </a:solidFill>
        </a:ln>
      </dgm:spPr>
      <dgm:t>
        <a:bodyPr/>
        <a:lstStyle/>
        <a:p>
          <a:pPr algn="just"/>
          <a:r>
            <a:rPr lang="es-EC" sz="1200" noProof="0" dirty="0">
              <a:latin typeface="Times New Roman" panose="02020603050405020304" pitchFamily="18" charset="0"/>
              <a:cs typeface="Times New Roman" panose="02020603050405020304" pitchFamily="18" charset="0"/>
            </a:rPr>
            <a:t> </a:t>
          </a:r>
          <a:r>
            <a:rPr lang="es-EC" sz="1400" noProof="0" dirty="0">
              <a:latin typeface="Times New Roman" panose="02020603050405020304" pitchFamily="18" charset="0"/>
              <a:cs typeface="Times New Roman" panose="02020603050405020304" pitchFamily="18" charset="0"/>
            </a:rPr>
            <a:t>- Sección</a:t>
          </a:r>
          <a:r>
            <a:rPr lang="en-US" sz="1400" dirty="0">
              <a:latin typeface="Times New Roman" panose="02020603050405020304" pitchFamily="18" charset="0"/>
              <a:cs typeface="Times New Roman" panose="02020603050405020304" pitchFamily="18" charset="0"/>
            </a:rPr>
            <a:t> r</a:t>
          </a:r>
          <a:r>
            <a:rPr lang="es-EC" sz="1400" noProof="0" dirty="0" err="1">
              <a:latin typeface="Times New Roman" panose="02020603050405020304" pitchFamily="18" charset="0"/>
              <a:cs typeface="Times New Roman" panose="02020603050405020304" pitchFamily="18" charset="0"/>
            </a:rPr>
            <a:t>ectangular</a:t>
          </a:r>
          <a:r>
            <a:rPr lang="en-US" sz="1400" dirty="0">
              <a:latin typeface="Times New Roman" panose="02020603050405020304" pitchFamily="18" charset="0"/>
              <a:cs typeface="Times New Roman" panose="02020603050405020304" pitchFamily="18" charset="0"/>
            </a:rPr>
            <a:t> </a:t>
          </a:r>
        </a:p>
        <a:p>
          <a:pPr algn="just"/>
          <a:r>
            <a:rPr lang="en-US" sz="1400" dirty="0">
              <a:latin typeface="Times New Roman" panose="02020603050405020304" pitchFamily="18" charset="0"/>
              <a:cs typeface="Times New Roman" panose="02020603050405020304" pitchFamily="18" charset="0"/>
            </a:rPr>
            <a:t> - Pp </a:t>
          </a:r>
          <a:r>
            <a:rPr lang="es-EC" sz="1400" noProof="0" dirty="0">
              <a:latin typeface="Times New Roman" panose="02020603050405020304" pitchFamily="18" charset="0"/>
              <a:cs typeface="Times New Roman" panose="02020603050405020304" pitchFamily="18" charset="0"/>
            </a:rPr>
            <a:t>viga</a:t>
          </a:r>
          <a:r>
            <a:rPr lang="en-US" sz="1400" dirty="0">
              <a:latin typeface="Times New Roman" panose="02020603050405020304" pitchFamily="18" charset="0"/>
              <a:cs typeface="Times New Roman" panose="02020603050405020304" pitchFamily="18" charset="0"/>
            </a:rPr>
            <a:t> + Pp </a:t>
          </a:r>
          <a:r>
            <a:rPr lang="es-EC" sz="1400" noProof="0" dirty="0">
              <a:latin typeface="Times New Roman" panose="02020603050405020304" pitchFamily="18" charset="0"/>
              <a:cs typeface="Times New Roman" panose="02020603050405020304" pitchFamily="18" charset="0"/>
            </a:rPr>
            <a:t>losa</a:t>
          </a:r>
          <a:r>
            <a:rPr lang="en-US" sz="1400" dirty="0">
              <a:latin typeface="Times New Roman" panose="02020603050405020304" pitchFamily="18" charset="0"/>
              <a:cs typeface="Times New Roman" panose="02020603050405020304" pitchFamily="18" charset="0"/>
            </a:rPr>
            <a:t> + CV </a:t>
          </a:r>
          <a:r>
            <a:rPr lang="en-US" sz="1400" dirty="0" err="1">
              <a:latin typeface="Times New Roman" panose="02020603050405020304" pitchFamily="18" charset="0"/>
              <a:cs typeface="Times New Roman" panose="02020603050405020304" pitchFamily="18" charset="0"/>
            </a:rPr>
            <a:t>construcci</a:t>
          </a:r>
          <a:r>
            <a:rPr lang="es-EC" sz="1400" dirty="0">
              <a:latin typeface="Times New Roman" panose="02020603050405020304" pitchFamily="18" charset="0"/>
              <a:cs typeface="Times New Roman" panose="02020603050405020304" pitchFamily="18" charset="0"/>
            </a:rPr>
            <a:t>ón</a:t>
          </a:r>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 - </a:t>
          </a:r>
          <a:r>
            <a:rPr lang="es-EC" sz="1400" noProof="0" dirty="0">
              <a:latin typeface="Times New Roman" panose="02020603050405020304" pitchFamily="18" charset="0"/>
              <a:cs typeface="Times New Roman" panose="02020603050405020304" pitchFamily="18" charset="0"/>
            </a:rPr>
            <a:t>Excentricidad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inicial</a:t>
          </a:r>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 - Pe </a:t>
          </a:r>
          <a:r>
            <a:rPr lang="es-EC" sz="1400" noProof="0" dirty="0">
              <a:latin typeface="Times New Roman" panose="02020603050405020304" pitchFamily="18" charset="0"/>
              <a:cs typeface="Times New Roman" panose="02020603050405020304" pitchFamily="18" charset="0"/>
            </a:rPr>
            <a:t>inicial</a:t>
          </a:r>
        </a:p>
      </dgm:t>
    </dgm:pt>
    <dgm:pt modelId="{144E9705-B678-4D26-89E4-FBF3DFD75A2D}" type="parTrans" cxnId="{BF25C7D8-BCE2-4F3F-A9B8-B05830FD6386}">
      <dgm:prSet/>
      <dgm:spPr>
        <a:ln>
          <a:solidFill>
            <a:schemeClr val="accent4">
              <a:lumMod val="60000"/>
              <a:lumOff val="40000"/>
            </a:schemeClr>
          </a:solidFill>
        </a:ln>
      </dgm:spPr>
      <dgm:t>
        <a:bodyPr/>
        <a:lstStyle/>
        <a:p>
          <a:endParaRPr lang="es-EC"/>
        </a:p>
      </dgm:t>
    </dgm:pt>
    <dgm:pt modelId="{53219A43-87D1-48C1-8C41-EFD7AE21BC5E}" type="sibTrans" cxnId="{BF25C7D8-BCE2-4F3F-A9B8-B05830FD6386}">
      <dgm:prSet/>
      <dgm:spPr/>
      <dgm:t>
        <a:bodyPr/>
        <a:lstStyle/>
        <a:p>
          <a:endParaRPr lang="es-EC"/>
        </a:p>
      </dgm:t>
    </dgm:pt>
    <dgm:pt modelId="{44839961-A07A-4C88-90EF-AEA1CB99B30D}">
      <dgm:prSet custT="1"/>
      <dgm:spPr>
        <a:ln>
          <a:solidFill>
            <a:schemeClr val="accent4">
              <a:lumMod val="60000"/>
              <a:lumOff val="40000"/>
            </a:schemeClr>
          </a:solidFill>
        </a:ln>
      </dgm:spPr>
      <dgm:t>
        <a:bodyPr/>
        <a:lstStyle/>
        <a:p>
          <a:pPr algn="l"/>
          <a:r>
            <a:rPr lang="es-EC" sz="1400" noProof="0" dirty="0">
              <a:latin typeface="Times New Roman" panose="02020603050405020304" pitchFamily="18" charset="0"/>
              <a:cs typeface="Times New Roman" panose="02020603050405020304" pitchFamily="18" charset="0"/>
            </a:rPr>
            <a:t> - Sección</a:t>
          </a:r>
          <a:r>
            <a:rPr lang="en-US" sz="1400" dirty="0">
              <a:latin typeface="Times New Roman" panose="02020603050405020304" pitchFamily="18" charset="0"/>
              <a:cs typeface="Times New Roman" panose="02020603050405020304" pitchFamily="18" charset="0"/>
            </a:rPr>
            <a:t> c</a:t>
          </a:r>
          <a:r>
            <a:rPr lang="es-EC" sz="1400" noProof="0" dirty="0" err="1">
              <a:latin typeface="Times New Roman" panose="02020603050405020304" pitchFamily="18" charset="0"/>
              <a:cs typeface="Times New Roman" panose="02020603050405020304" pitchFamily="18" charset="0"/>
            </a:rPr>
            <a:t>ompuesta</a:t>
          </a:r>
          <a:r>
            <a:rPr lang="en-US" sz="1400" dirty="0">
              <a:latin typeface="Times New Roman" panose="02020603050405020304" pitchFamily="18" charset="0"/>
              <a:cs typeface="Times New Roman" panose="02020603050405020304" pitchFamily="18" charset="0"/>
            </a:rPr>
            <a:t> </a:t>
          </a:r>
        </a:p>
        <a:p>
          <a:pPr algn="l"/>
          <a:r>
            <a:rPr lang="en-US" sz="1400" dirty="0">
              <a:latin typeface="Times New Roman" panose="02020603050405020304" pitchFamily="18" charset="0"/>
              <a:cs typeface="Times New Roman" panose="02020603050405020304" pitchFamily="18" charset="0"/>
            </a:rPr>
            <a:t> - Pp </a:t>
          </a:r>
          <a:r>
            <a:rPr lang="es-EC" sz="1400" noProof="0" dirty="0">
              <a:latin typeface="Times New Roman" panose="02020603050405020304" pitchFamily="18" charset="0"/>
              <a:cs typeface="Times New Roman" panose="02020603050405020304" pitchFamily="18" charset="0"/>
            </a:rPr>
            <a:t>viga</a:t>
          </a:r>
          <a:r>
            <a:rPr lang="en-US" sz="1400" dirty="0">
              <a:latin typeface="Times New Roman" panose="02020603050405020304" pitchFamily="18" charset="0"/>
              <a:cs typeface="Times New Roman" panose="02020603050405020304" pitchFamily="18" charset="0"/>
            </a:rPr>
            <a:t> + Pp </a:t>
          </a:r>
          <a:r>
            <a:rPr lang="es-EC" sz="1400" noProof="0" dirty="0">
              <a:latin typeface="Times New Roman" panose="02020603050405020304" pitchFamily="18" charset="0"/>
              <a:cs typeface="Times New Roman" panose="02020603050405020304" pitchFamily="18" charset="0"/>
            </a:rPr>
            <a:t>losa</a:t>
          </a:r>
          <a:r>
            <a:rPr lang="en-US" sz="1400" dirty="0">
              <a:latin typeface="Times New Roman" panose="02020603050405020304" pitchFamily="18" charset="0"/>
              <a:cs typeface="Times New Roman" panose="02020603050405020304" pitchFamily="18" charset="0"/>
            </a:rPr>
            <a:t> + CV </a:t>
          </a:r>
          <a:r>
            <a:rPr lang="es-EC" sz="1400" noProof="0" dirty="0" err="1">
              <a:latin typeface="Times New Roman" panose="02020603050405020304" pitchFamily="18" charset="0"/>
              <a:cs typeface="Times New Roman" panose="02020603050405020304" pitchFamily="18" charset="0"/>
            </a:rPr>
            <a:t>construcci</a:t>
          </a:r>
          <a:r>
            <a:rPr lang="es-EC" sz="1400" dirty="0" err="1">
              <a:latin typeface="Times New Roman" panose="02020603050405020304" pitchFamily="18" charset="0"/>
              <a:cs typeface="Times New Roman" panose="02020603050405020304" pitchFamily="18" charset="0"/>
            </a:rPr>
            <a:t>ó</a:t>
          </a:r>
          <a:r>
            <a:rPr lang="en-US" sz="1400" dirty="0">
              <a:latin typeface="Times New Roman" panose="02020603050405020304" pitchFamily="18" charset="0"/>
              <a:cs typeface="Times New Roman" panose="02020603050405020304" pitchFamily="18" charset="0"/>
            </a:rPr>
            <a:t>n </a:t>
          </a:r>
        </a:p>
        <a:p>
          <a:pPr algn="l"/>
          <a:r>
            <a:rPr lang="en-US" sz="1400" dirty="0">
              <a:latin typeface="Times New Roman" panose="02020603050405020304" pitchFamily="18" charset="0"/>
              <a:cs typeface="Times New Roman" panose="02020603050405020304" pitchFamily="18" charset="0"/>
            </a:rPr>
            <a:t> - </a:t>
          </a:r>
          <a:r>
            <a:rPr lang="es-EC" sz="1400" noProof="0" dirty="0">
              <a:latin typeface="Times New Roman" panose="02020603050405020304" pitchFamily="18" charset="0"/>
              <a:cs typeface="Times New Roman" panose="02020603050405020304" pitchFamily="18" charset="0"/>
            </a:rPr>
            <a:t>Excentricidad</a:t>
          </a:r>
          <a:r>
            <a:rPr lang="en-US" sz="1400" dirty="0">
              <a:latin typeface="Times New Roman" panose="02020603050405020304" pitchFamily="18" charset="0"/>
              <a:cs typeface="Times New Roman" panose="02020603050405020304" pitchFamily="18" charset="0"/>
            </a:rPr>
            <a:t> final</a:t>
          </a:r>
        </a:p>
        <a:p>
          <a:pPr algn="l"/>
          <a:r>
            <a:rPr lang="en-US" sz="1400" dirty="0">
              <a:latin typeface="Times New Roman" panose="02020603050405020304" pitchFamily="18" charset="0"/>
              <a:cs typeface="Times New Roman" panose="02020603050405020304" pitchFamily="18" charset="0"/>
            </a:rPr>
            <a:t> - Pe final</a:t>
          </a:r>
          <a:endParaRPr lang="es-EC" sz="1400" dirty="0"/>
        </a:p>
      </dgm:t>
    </dgm:pt>
    <dgm:pt modelId="{DEF61FC4-DD4E-478A-B1C0-5BA8665334B2}" type="parTrans" cxnId="{A197E810-60E4-4C52-BB63-4695E475E90E}">
      <dgm:prSet/>
      <dgm:spPr>
        <a:ln>
          <a:solidFill>
            <a:schemeClr val="accent4">
              <a:lumMod val="60000"/>
              <a:lumOff val="40000"/>
            </a:schemeClr>
          </a:solidFill>
        </a:ln>
      </dgm:spPr>
      <dgm:t>
        <a:bodyPr/>
        <a:lstStyle/>
        <a:p>
          <a:endParaRPr lang="es-EC"/>
        </a:p>
      </dgm:t>
    </dgm:pt>
    <dgm:pt modelId="{714623B6-CB46-4799-8D25-33D6AB1B2D78}" type="sibTrans" cxnId="{A197E810-60E4-4C52-BB63-4695E475E90E}">
      <dgm:prSet/>
      <dgm:spPr/>
      <dgm:t>
        <a:bodyPr/>
        <a:lstStyle/>
        <a:p>
          <a:endParaRPr lang="es-EC"/>
        </a:p>
      </dgm:t>
    </dgm:pt>
    <dgm:pt modelId="{738232DF-F912-49FA-A025-E4E55D278685}">
      <dgm:prSet custT="1"/>
      <dgm:spPr>
        <a:ln>
          <a:solidFill>
            <a:schemeClr val="accent4">
              <a:lumMod val="60000"/>
              <a:lumOff val="40000"/>
            </a:schemeClr>
          </a:solidFill>
        </a:ln>
      </dgm:spPr>
      <dgm:t>
        <a:bodyPr/>
        <a:lstStyle/>
        <a:p>
          <a:pPr algn="l"/>
          <a:r>
            <a:rPr lang="es-EC" sz="1400" noProof="0" dirty="0">
              <a:latin typeface="Times New Roman" panose="02020603050405020304" pitchFamily="18" charset="0"/>
              <a:cs typeface="Times New Roman" panose="02020603050405020304" pitchFamily="18" charset="0"/>
            </a:rPr>
            <a:t>- Sección</a:t>
          </a:r>
          <a:r>
            <a:rPr lang="en-US" sz="1400" dirty="0">
              <a:latin typeface="Times New Roman" panose="02020603050405020304" pitchFamily="18" charset="0"/>
              <a:cs typeface="Times New Roman" panose="02020603050405020304" pitchFamily="18" charset="0"/>
            </a:rPr>
            <a:t> c</a:t>
          </a:r>
          <a:r>
            <a:rPr lang="es-EC" sz="1400" noProof="0" dirty="0" err="1">
              <a:latin typeface="Times New Roman" panose="02020603050405020304" pitchFamily="18" charset="0"/>
              <a:cs typeface="Times New Roman" panose="02020603050405020304" pitchFamily="18" charset="0"/>
            </a:rPr>
            <a:t>ompuesta</a:t>
          </a:r>
          <a:r>
            <a:rPr lang="en-US" sz="1400" dirty="0">
              <a:latin typeface="Times New Roman" panose="02020603050405020304" pitchFamily="18" charset="0"/>
              <a:cs typeface="Times New Roman" panose="02020603050405020304" pitchFamily="18" charset="0"/>
            </a:rPr>
            <a:t> </a:t>
          </a:r>
        </a:p>
        <a:p>
          <a:pPr algn="l"/>
          <a:r>
            <a:rPr lang="en-US" sz="1400" dirty="0">
              <a:latin typeface="Times New Roman" panose="02020603050405020304" pitchFamily="18" charset="0"/>
              <a:cs typeface="Times New Roman" panose="02020603050405020304" pitchFamily="18" charset="0"/>
            </a:rPr>
            <a:t> - Pp </a:t>
          </a:r>
          <a:r>
            <a:rPr lang="es-EC" sz="1400" noProof="0" dirty="0">
              <a:latin typeface="Times New Roman" panose="02020603050405020304" pitchFamily="18" charset="0"/>
              <a:cs typeface="Times New Roman" panose="02020603050405020304" pitchFamily="18" charset="0"/>
            </a:rPr>
            <a:t>viga</a:t>
          </a:r>
          <a:r>
            <a:rPr lang="en-US" sz="1400" dirty="0">
              <a:latin typeface="Times New Roman" panose="02020603050405020304" pitchFamily="18" charset="0"/>
              <a:cs typeface="Times New Roman" panose="02020603050405020304" pitchFamily="18" charset="0"/>
            </a:rPr>
            <a:t> + Pp </a:t>
          </a:r>
          <a:r>
            <a:rPr lang="es-EC" sz="1400" noProof="0" dirty="0">
              <a:latin typeface="Times New Roman" panose="02020603050405020304" pitchFamily="18" charset="0"/>
              <a:cs typeface="Times New Roman" panose="02020603050405020304" pitchFamily="18" charset="0"/>
            </a:rPr>
            <a:t>losa</a:t>
          </a:r>
          <a:r>
            <a:rPr lang="en-US" sz="1400" dirty="0">
              <a:latin typeface="Times New Roman" panose="02020603050405020304" pitchFamily="18" charset="0"/>
              <a:cs typeface="Times New Roman" panose="02020603050405020304" pitchFamily="18" charset="0"/>
            </a:rPr>
            <a:t> + CV + CM</a:t>
          </a:r>
        </a:p>
        <a:p>
          <a:pPr algn="l"/>
          <a:r>
            <a:rPr lang="en-US" sz="1400" dirty="0">
              <a:latin typeface="Times New Roman" panose="02020603050405020304" pitchFamily="18" charset="0"/>
              <a:cs typeface="Times New Roman" panose="02020603050405020304" pitchFamily="18" charset="0"/>
            </a:rPr>
            <a:t> - </a:t>
          </a:r>
          <a:r>
            <a:rPr lang="es-EC" sz="1400" noProof="0" dirty="0">
              <a:latin typeface="Times New Roman" panose="02020603050405020304" pitchFamily="18" charset="0"/>
              <a:cs typeface="Times New Roman" panose="02020603050405020304" pitchFamily="18" charset="0"/>
            </a:rPr>
            <a:t>Excentricidad</a:t>
          </a:r>
          <a:r>
            <a:rPr lang="en-US" sz="1400" dirty="0">
              <a:latin typeface="Times New Roman" panose="02020603050405020304" pitchFamily="18" charset="0"/>
              <a:cs typeface="Times New Roman" panose="02020603050405020304" pitchFamily="18" charset="0"/>
            </a:rPr>
            <a:t> final</a:t>
          </a:r>
        </a:p>
        <a:p>
          <a:pPr algn="l"/>
          <a:r>
            <a:rPr lang="en-US" sz="1400" dirty="0">
              <a:latin typeface="Times New Roman" panose="02020603050405020304" pitchFamily="18" charset="0"/>
              <a:cs typeface="Times New Roman" panose="02020603050405020304" pitchFamily="18" charset="0"/>
            </a:rPr>
            <a:t> - Pe final</a:t>
          </a:r>
          <a:endParaRPr lang="es-EC" sz="1400" dirty="0"/>
        </a:p>
      </dgm:t>
    </dgm:pt>
    <dgm:pt modelId="{BCFF6C47-A100-4284-9026-A19F37DE5243}" type="parTrans" cxnId="{747075CE-B954-41A0-9159-34C7B2AA7E4A}">
      <dgm:prSet/>
      <dgm:spPr>
        <a:ln>
          <a:solidFill>
            <a:schemeClr val="accent4">
              <a:lumMod val="60000"/>
              <a:lumOff val="40000"/>
            </a:schemeClr>
          </a:solidFill>
        </a:ln>
      </dgm:spPr>
      <dgm:t>
        <a:bodyPr/>
        <a:lstStyle/>
        <a:p>
          <a:endParaRPr lang="es-EC"/>
        </a:p>
      </dgm:t>
    </dgm:pt>
    <dgm:pt modelId="{1C26E132-B94D-46CF-9D3C-95F2CFDE9714}" type="sibTrans" cxnId="{747075CE-B954-41A0-9159-34C7B2AA7E4A}">
      <dgm:prSet/>
      <dgm:spPr/>
      <dgm:t>
        <a:bodyPr/>
        <a:lstStyle/>
        <a:p>
          <a:endParaRPr lang="es-EC"/>
        </a:p>
      </dgm:t>
    </dgm:pt>
    <dgm:pt modelId="{B5A32EC8-1E05-4773-BFA3-AE53FD77C1CB}" type="pres">
      <dgm:prSet presAssocID="{F50BB410-282E-4B34-B37D-0F483A8AB8C1}" presName="diagram" presStyleCnt="0">
        <dgm:presLayoutVars>
          <dgm:chPref val="1"/>
          <dgm:dir/>
          <dgm:animOne val="branch"/>
          <dgm:animLvl val="lvl"/>
          <dgm:resizeHandles val="exact"/>
        </dgm:presLayoutVars>
      </dgm:prSet>
      <dgm:spPr/>
    </dgm:pt>
    <dgm:pt modelId="{D7B2EC1A-19BD-4048-9F02-CDBE293EF706}" type="pres">
      <dgm:prSet presAssocID="{EDE71064-C1E1-4ED4-9E92-3E0000576683}" presName="root1" presStyleCnt="0"/>
      <dgm:spPr/>
    </dgm:pt>
    <dgm:pt modelId="{F85A7734-61AC-4B6E-B7AA-A3046A2D0CC7}" type="pres">
      <dgm:prSet presAssocID="{EDE71064-C1E1-4ED4-9E92-3E0000576683}" presName="LevelOneTextNode" presStyleLbl="node0" presStyleIdx="0" presStyleCnt="1">
        <dgm:presLayoutVars>
          <dgm:chPref val="3"/>
        </dgm:presLayoutVars>
      </dgm:prSet>
      <dgm:spPr/>
    </dgm:pt>
    <dgm:pt modelId="{71694BFE-E676-4C07-B92D-0F424F6EE221}" type="pres">
      <dgm:prSet presAssocID="{EDE71064-C1E1-4ED4-9E92-3E0000576683}" presName="level2hierChild" presStyleCnt="0"/>
      <dgm:spPr/>
    </dgm:pt>
    <dgm:pt modelId="{544958B1-1A7A-43EC-BA63-DD156FDEA817}" type="pres">
      <dgm:prSet presAssocID="{0118D7A4-BC97-40FC-AB21-964684C8F207}" presName="conn2-1" presStyleLbl="parChTrans1D2" presStyleIdx="0" presStyleCnt="2"/>
      <dgm:spPr/>
    </dgm:pt>
    <dgm:pt modelId="{431CCB58-2FFE-44FC-BF9A-28767C830359}" type="pres">
      <dgm:prSet presAssocID="{0118D7A4-BC97-40FC-AB21-964684C8F207}" presName="connTx" presStyleLbl="parChTrans1D2" presStyleIdx="0" presStyleCnt="2"/>
      <dgm:spPr/>
    </dgm:pt>
    <dgm:pt modelId="{A966D4C3-6334-43A4-8E23-2875590CCA8F}" type="pres">
      <dgm:prSet presAssocID="{B176B4F3-5C9A-4849-BA9D-12AA636829FD}" presName="root2" presStyleCnt="0"/>
      <dgm:spPr/>
    </dgm:pt>
    <dgm:pt modelId="{3B12E8D2-9056-48E9-8963-DD7F482E7EEF}" type="pres">
      <dgm:prSet presAssocID="{B176B4F3-5C9A-4849-BA9D-12AA636829FD}" presName="LevelTwoTextNode" presStyleLbl="node2" presStyleIdx="0" presStyleCnt="2">
        <dgm:presLayoutVars>
          <dgm:chPref val="3"/>
        </dgm:presLayoutVars>
      </dgm:prSet>
      <dgm:spPr/>
    </dgm:pt>
    <dgm:pt modelId="{DFE6F58F-ACD0-4B8D-9E0C-5DADAEC3B33A}" type="pres">
      <dgm:prSet presAssocID="{B176B4F3-5C9A-4849-BA9D-12AA636829FD}" presName="level3hierChild" presStyleCnt="0"/>
      <dgm:spPr/>
    </dgm:pt>
    <dgm:pt modelId="{4A2AA784-650C-477F-89DD-7F735A3CCBE9}" type="pres">
      <dgm:prSet presAssocID="{2239956F-3706-45D2-B7B2-9A6714C5971E}" presName="conn2-1" presStyleLbl="parChTrans1D3" presStyleIdx="0" presStyleCnt="4"/>
      <dgm:spPr/>
    </dgm:pt>
    <dgm:pt modelId="{943EA6BA-9EA3-4F31-98B6-04C36EFDC13D}" type="pres">
      <dgm:prSet presAssocID="{2239956F-3706-45D2-B7B2-9A6714C5971E}" presName="connTx" presStyleLbl="parChTrans1D3" presStyleIdx="0" presStyleCnt="4"/>
      <dgm:spPr/>
    </dgm:pt>
    <dgm:pt modelId="{877F62D6-CA13-4302-8502-9BC99BCB55F7}" type="pres">
      <dgm:prSet presAssocID="{3F5A0603-3078-4BA7-8785-F230A91B8503}" presName="root2" presStyleCnt="0"/>
      <dgm:spPr/>
    </dgm:pt>
    <dgm:pt modelId="{CED348D8-02FF-4A9C-B148-7E47E850899B}" type="pres">
      <dgm:prSet presAssocID="{3F5A0603-3078-4BA7-8785-F230A91B8503}" presName="LevelTwoTextNode" presStyleLbl="node3" presStyleIdx="0" presStyleCnt="4">
        <dgm:presLayoutVars>
          <dgm:chPref val="3"/>
        </dgm:presLayoutVars>
      </dgm:prSet>
      <dgm:spPr/>
    </dgm:pt>
    <dgm:pt modelId="{D8CE5B91-7AC7-4ED8-ADAF-703A781701FE}" type="pres">
      <dgm:prSet presAssocID="{3F5A0603-3078-4BA7-8785-F230A91B8503}" presName="level3hierChild" presStyleCnt="0"/>
      <dgm:spPr/>
    </dgm:pt>
    <dgm:pt modelId="{26CE28EB-4A8D-4FD6-8FCC-85DB5E4BAC50}" type="pres">
      <dgm:prSet presAssocID="{70117211-9C76-4E7E-B805-90644F16C5B0}" presName="conn2-1" presStyleLbl="parChTrans1D4" presStyleIdx="0" presStyleCnt="4"/>
      <dgm:spPr/>
    </dgm:pt>
    <dgm:pt modelId="{BE366055-9423-4CAB-9D4C-5A1D7445E011}" type="pres">
      <dgm:prSet presAssocID="{70117211-9C76-4E7E-B805-90644F16C5B0}" presName="connTx" presStyleLbl="parChTrans1D4" presStyleIdx="0" presStyleCnt="4"/>
      <dgm:spPr/>
    </dgm:pt>
    <dgm:pt modelId="{7CCA4039-F4AB-4B9E-BE12-AA6878F90736}" type="pres">
      <dgm:prSet presAssocID="{BB50B6AA-2C3F-4AAC-9799-27469B9F0DCD}" presName="root2" presStyleCnt="0"/>
      <dgm:spPr/>
    </dgm:pt>
    <dgm:pt modelId="{FD8242FC-E0E6-4B22-9238-12C151BE2283}" type="pres">
      <dgm:prSet presAssocID="{BB50B6AA-2C3F-4AAC-9799-27469B9F0DCD}" presName="LevelTwoTextNode" presStyleLbl="node4" presStyleIdx="0" presStyleCnt="4" custScaleY="124143">
        <dgm:presLayoutVars>
          <dgm:chPref val="3"/>
        </dgm:presLayoutVars>
      </dgm:prSet>
      <dgm:spPr/>
    </dgm:pt>
    <dgm:pt modelId="{33885A71-0EE7-48D4-BF22-A2588DCEC788}" type="pres">
      <dgm:prSet presAssocID="{BB50B6AA-2C3F-4AAC-9799-27469B9F0DCD}" presName="level3hierChild" presStyleCnt="0"/>
      <dgm:spPr/>
    </dgm:pt>
    <dgm:pt modelId="{4D5D4CFA-DE4D-42AD-B6C7-731ADDC30F79}" type="pres">
      <dgm:prSet presAssocID="{6A0AF5C0-2F4B-43E7-8803-A228CD7B434E}" presName="conn2-1" presStyleLbl="parChTrans1D3" presStyleIdx="1" presStyleCnt="4"/>
      <dgm:spPr/>
    </dgm:pt>
    <dgm:pt modelId="{D37569FD-D84B-4F92-88A1-9123FAE09E40}" type="pres">
      <dgm:prSet presAssocID="{6A0AF5C0-2F4B-43E7-8803-A228CD7B434E}" presName="connTx" presStyleLbl="parChTrans1D3" presStyleIdx="1" presStyleCnt="4"/>
      <dgm:spPr/>
    </dgm:pt>
    <dgm:pt modelId="{E24B0079-75E8-4F2C-8B05-66BD460DFDF6}" type="pres">
      <dgm:prSet presAssocID="{16B18197-2264-48A6-BD6B-358E86D19C64}" presName="root2" presStyleCnt="0"/>
      <dgm:spPr/>
    </dgm:pt>
    <dgm:pt modelId="{5212CDDC-1EB4-4070-8770-20C47F1E27EF}" type="pres">
      <dgm:prSet presAssocID="{16B18197-2264-48A6-BD6B-358E86D19C64}" presName="LevelTwoTextNode" presStyleLbl="node3" presStyleIdx="1" presStyleCnt="4">
        <dgm:presLayoutVars>
          <dgm:chPref val="3"/>
        </dgm:presLayoutVars>
      </dgm:prSet>
      <dgm:spPr/>
    </dgm:pt>
    <dgm:pt modelId="{89C49404-D99A-435E-B99E-15601CBB8327}" type="pres">
      <dgm:prSet presAssocID="{16B18197-2264-48A6-BD6B-358E86D19C64}" presName="level3hierChild" presStyleCnt="0"/>
      <dgm:spPr/>
    </dgm:pt>
    <dgm:pt modelId="{C0AB898C-8A22-4407-862E-33E363DE18CC}" type="pres">
      <dgm:prSet presAssocID="{144E9705-B678-4D26-89E4-FBF3DFD75A2D}" presName="conn2-1" presStyleLbl="parChTrans1D4" presStyleIdx="1" presStyleCnt="4"/>
      <dgm:spPr/>
    </dgm:pt>
    <dgm:pt modelId="{6DF6BCFD-75C4-41B6-9E57-167A036508E3}" type="pres">
      <dgm:prSet presAssocID="{144E9705-B678-4D26-89E4-FBF3DFD75A2D}" presName="connTx" presStyleLbl="parChTrans1D4" presStyleIdx="1" presStyleCnt="4"/>
      <dgm:spPr/>
    </dgm:pt>
    <dgm:pt modelId="{BB9DDA17-0EDB-407C-85CC-DBDBE30C2A97}" type="pres">
      <dgm:prSet presAssocID="{F9A5ADAC-E15B-46BD-A52D-E0708CCC44BC}" presName="root2" presStyleCnt="0"/>
      <dgm:spPr/>
    </dgm:pt>
    <dgm:pt modelId="{C00464E4-F755-4B6C-A537-2E87CE0AC52E}" type="pres">
      <dgm:prSet presAssocID="{F9A5ADAC-E15B-46BD-A52D-E0708CCC44BC}" presName="LevelTwoTextNode" presStyleLbl="node4" presStyleIdx="1" presStyleCnt="4" custScaleX="148271" custScaleY="120408">
        <dgm:presLayoutVars>
          <dgm:chPref val="3"/>
        </dgm:presLayoutVars>
      </dgm:prSet>
      <dgm:spPr/>
    </dgm:pt>
    <dgm:pt modelId="{89D75DCC-74FB-4606-8BBB-B3D1F98DE528}" type="pres">
      <dgm:prSet presAssocID="{F9A5ADAC-E15B-46BD-A52D-E0708CCC44BC}" presName="level3hierChild" presStyleCnt="0"/>
      <dgm:spPr/>
    </dgm:pt>
    <dgm:pt modelId="{C1541100-3E12-4B34-BCCC-3DB59CE1A3B1}" type="pres">
      <dgm:prSet presAssocID="{56EA9115-4E24-48EA-BFC7-49757BE115B2}" presName="conn2-1" presStyleLbl="parChTrans1D2" presStyleIdx="1" presStyleCnt="2"/>
      <dgm:spPr/>
    </dgm:pt>
    <dgm:pt modelId="{6BD802AB-4C21-4AD7-BF0D-5CF0CB5B5A40}" type="pres">
      <dgm:prSet presAssocID="{56EA9115-4E24-48EA-BFC7-49757BE115B2}" presName="connTx" presStyleLbl="parChTrans1D2" presStyleIdx="1" presStyleCnt="2"/>
      <dgm:spPr/>
    </dgm:pt>
    <dgm:pt modelId="{C89FD2F3-B334-4A2C-AE5B-9CA1F620A9EC}" type="pres">
      <dgm:prSet presAssocID="{31B380D7-BCC5-4451-9A84-1132C5671A19}" presName="root2" presStyleCnt="0"/>
      <dgm:spPr/>
    </dgm:pt>
    <dgm:pt modelId="{5D25CF88-FAA3-49C8-B386-02E1780F24FC}" type="pres">
      <dgm:prSet presAssocID="{31B380D7-BCC5-4451-9A84-1132C5671A19}" presName="LevelTwoTextNode" presStyleLbl="node2" presStyleIdx="1" presStyleCnt="2">
        <dgm:presLayoutVars>
          <dgm:chPref val="3"/>
        </dgm:presLayoutVars>
      </dgm:prSet>
      <dgm:spPr/>
    </dgm:pt>
    <dgm:pt modelId="{2658006F-CE4C-4E8D-90B5-CB9C3C83BFCA}" type="pres">
      <dgm:prSet presAssocID="{31B380D7-BCC5-4451-9A84-1132C5671A19}" presName="level3hierChild" presStyleCnt="0"/>
      <dgm:spPr/>
    </dgm:pt>
    <dgm:pt modelId="{C28F8C50-CFFD-4744-9882-2D6C795A18D7}" type="pres">
      <dgm:prSet presAssocID="{944379D8-325C-4FF4-81E1-3177CCCE44E0}" presName="conn2-1" presStyleLbl="parChTrans1D3" presStyleIdx="2" presStyleCnt="4"/>
      <dgm:spPr/>
    </dgm:pt>
    <dgm:pt modelId="{BDD64FA0-5DFC-4154-88D1-D82A3ED79E4D}" type="pres">
      <dgm:prSet presAssocID="{944379D8-325C-4FF4-81E1-3177CCCE44E0}" presName="connTx" presStyleLbl="parChTrans1D3" presStyleIdx="2" presStyleCnt="4"/>
      <dgm:spPr/>
    </dgm:pt>
    <dgm:pt modelId="{51FAF5D3-70B1-441B-B2E7-32D49F3AC62F}" type="pres">
      <dgm:prSet presAssocID="{78027D59-80FD-474D-BE14-E4F1684449CD}" presName="root2" presStyleCnt="0"/>
      <dgm:spPr/>
    </dgm:pt>
    <dgm:pt modelId="{11CF00E2-5B73-45A1-8073-83C53B9F5847}" type="pres">
      <dgm:prSet presAssocID="{78027D59-80FD-474D-BE14-E4F1684449CD}" presName="LevelTwoTextNode" presStyleLbl="node3" presStyleIdx="2" presStyleCnt="4">
        <dgm:presLayoutVars>
          <dgm:chPref val="3"/>
        </dgm:presLayoutVars>
      </dgm:prSet>
      <dgm:spPr/>
    </dgm:pt>
    <dgm:pt modelId="{060169B5-CA06-44E7-AC2C-75D6173E68BF}" type="pres">
      <dgm:prSet presAssocID="{78027D59-80FD-474D-BE14-E4F1684449CD}" presName="level3hierChild" presStyleCnt="0"/>
      <dgm:spPr/>
    </dgm:pt>
    <dgm:pt modelId="{7355BE2B-6EF7-4A56-B906-3BB7CD77A23B}" type="pres">
      <dgm:prSet presAssocID="{DEF61FC4-DD4E-478A-B1C0-5BA8665334B2}" presName="conn2-1" presStyleLbl="parChTrans1D4" presStyleIdx="2" presStyleCnt="4"/>
      <dgm:spPr/>
    </dgm:pt>
    <dgm:pt modelId="{335B8EB7-DFE4-433B-A9BF-0C014D5E676A}" type="pres">
      <dgm:prSet presAssocID="{DEF61FC4-DD4E-478A-B1C0-5BA8665334B2}" presName="connTx" presStyleLbl="parChTrans1D4" presStyleIdx="2" presStyleCnt="4"/>
      <dgm:spPr/>
    </dgm:pt>
    <dgm:pt modelId="{306CCD5C-6F06-4B71-A84C-F058C1422EA2}" type="pres">
      <dgm:prSet presAssocID="{44839961-A07A-4C88-90EF-AEA1CB99B30D}" presName="root2" presStyleCnt="0"/>
      <dgm:spPr/>
    </dgm:pt>
    <dgm:pt modelId="{379756A0-3F08-49D5-85E8-05B914C04B0F}" type="pres">
      <dgm:prSet presAssocID="{44839961-A07A-4C88-90EF-AEA1CB99B30D}" presName="LevelTwoTextNode" presStyleLbl="node4" presStyleIdx="2" presStyleCnt="4" custScaleX="147870" custScaleY="107134">
        <dgm:presLayoutVars>
          <dgm:chPref val="3"/>
        </dgm:presLayoutVars>
      </dgm:prSet>
      <dgm:spPr/>
    </dgm:pt>
    <dgm:pt modelId="{649F3923-D10B-4610-A958-DE206EEF5FBA}" type="pres">
      <dgm:prSet presAssocID="{44839961-A07A-4C88-90EF-AEA1CB99B30D}" presName="level3hierChild" presStyleCnt="0"/>
      <dgm:spPr/>
    </dgm:pt>
    <dgm:pt modelId="{1BA59ECF-88E6-41FE-99E3-F46762AA4862}" type="pres">
      <dgm:prSet presAssocID="{073CBF54-5BD3-4030-B751-41F16DA77776}" presName="conn2-1" presStyleLbl="parChTrans1D3" presStyleIdx="3" presStyleCnt="4"/>
      <dgm:spPr/>
    </dgm:pt>
    <dgm:pt modelId="{CB8C4A33-05BE-4887-AB8E-B5DF061D90B3}" type="pres">
      <dgm:prSet presAssocID="{073CBF54-5BD3-4030-B751-41F16DA77776}" presName="connTx" presStyleLbl="parChTrans1D3" presStyleIdx="3" presStyleCnt="4"/>
      <dgm:spPr/>
    </dgm:pt>
    <dgm:pt modelId="{5D87D04E-7AA9-46C3-BCA5-6174DE88888B}" type="pres">
      <dgm:prSet presAssocID="{215D3C72-4EA5-498D-B86E-CF20E520933E}" presName="root2" presStyleCnt="0"/>
      <dgm:spPr/>
    </dgm:pt>
    <dgm:pt modelId="{7B9C6292-8495-40F5-9075-852275351B9C}" type="pres">
      <dgm:prSet presAssocID="{215D3C72-4EA5-498D-B86E-CF20E520933E}" presName="LevelTwoTextNode" presStyleLbl="node3" presStyleIdx="3" presStyleCnt="4">
        <dgm:presLayoutVars>
          <dgm:chPref val="3"/>
        </dgm:presLayoutVars>
      </dgm:prSet>
      <dgm:spPr/>
    </dgm:pt>
    <dgm:pt modelId="{9073F1BA-FF11-4001-A0F7-2F22B91B2E30}" type="pres">
      <dgm:prSet presAssocID="{215D3C72-4EA5-498D-B86E-CF20E520933E}" presName="level3hierChild" presStyleCnt="0"/>
      <dgm:spPr/>
    </dgm:pt>
    <dgm:pt modelId="{92AB3066-D24F-481E-B6D3-A38C52507F3A}" type="pres">
      <dgm:prSet presAssocID="{BCFF6C47-A100-4284-9026-A19F37DE5243}" presName="conn2-1" presStyleLbl="parChTrans1D4" presStyleIdx="3" presStyleCnt="4"/>
      <dgm:spPr/>
    </dgm:pt>
    <dgm:pt modelId="{E454AE78-E0FB-4C06-B7A3-0858438738B0}" type="pres">
      <dgm:prSet presAssocID="{BCFF6C47-A100-4284-9026-A19F37DE5243}" presName="connTx" presStyleLbl="parChTrans1D4" presStyleIdx="3" presStyleCnt="4"/>
      <dgm:spPr/>
    </dgm:pt>
    <dgm:pt modelId="{1733E92F-B3AD-4621-B2F1-B55F55EC0121}" type="pres">
      <dgm:prSet presAssocID="{738232DF-F912-49FA-A025-E4E55D278685}" presName="root2" presStyleCnt="0"/>
      <dgm:spPr/>
    </dgm:pt>
    <dgm:pt modelId="{EE875F93-F75B-405D-8A95-CBA0A629051F}" type="pres">
      <dgm:prSet presAssocID="{738232DF-F912-49FA-A025-E4E55D278685}" presName="LevelTwoTextNode" presStyleLbl="node4" presStyleIdx="3" presStyleCnt="4" custScaleX="148371" custScaleY="122286">
        <dgm:presLayoutVars>
          <dgm:chPref val="3"/>
        </dgm:presLayoutVars>
      </dgm:prSet>
      <dgm:spPr/>
    </dgm:pt>
    <dgm:pt modelId="{A9600182-7902-4AF5-A70B-DF2F0FC11B31}" type="pres">
      <dgm:prSet presAssocID="{738232DF-F912-49FA-A025-E4E55D278685}" presName="level3hierChild" presStyleCnt="0"/>
      <dgm:spPr/>
    </dgm:pt>
  </dgm:ptLst>
  <dgm:cxnLst>
    <dgm:cxn modelId="{6C68960B-93C0-446F-ABAA-F9579CE13F0E}" type="presOf" srcId="{144E9705-B678-4D26-89E4-FBF3DFD75A2D}" destId="{C0AB898C-8A22-4407-862E-33E363DE18CC}" srcOrd="0" destOrd="0" presId="urn:microsoft.com/office/officeart/2005/8/layout/hierarchy2"/>
    <dgm:cxn modelId="{7C0C5A0F-B543-45A0-98F3-2EDC91054DF8}" type="presOf" srcId="{0118D7A4-BC97-40FC-AB21-964684C8F207}" destId="{544958B1-1A7A-43EC-BA63-DD156FDEA817}" srcOrd="0" destOrd="0" presId="urn:microsoft.com/office/officeart/2005/8/layout/hierarchy2"/>
    <dgm:cxn modelId="{A197E810-60E4-4C52-BB63-4695E475E90E}" srcId="{78027D59-80FD-474D-BE14-E4F1684449CD}" destId="{44839961-A07A-4C88-90EF-AEA1CB99B30D}" srcOrd="0" destOrd="0" parTransId="{DEF61FC4-DD4E-478A-B1C0-5BA8665334B2}" sibTransId="{714623B6-CB46-4799-8D25-33D6AB1B2D78}"/>
    <dgm:cxn modelId="{99B82D16-BC19-4930-9C52-51B4F2F9F96E}" type="presOf" srcId="{3F5A0603-3078-4BA7-8785-F230A91B8503}" destId="{CED348D8-02FF-4A9C-B148-7E47E850899B}" srcOrd="0" destOrd="0" presId="urn:microsoft.com/office/officeart/2005/8/layout/hierarchy2"/>
    <dgm:cxn modelId="{4C64A11F-3D8F-48CC-B209-8D38E7338251}" type="presOf" srcId="{16B18197-2264-48A6-BD6B-358E86D19C64}" destId="{5212CDDC-1EB4-4070-8770-20C47F1E27EF}" srcOrd="0" destOrd="0" presId="urn:microsoft.com/office/officeart/2005/8/layout/hierarchy2"/>
    <dgm:cxn modelId="{641B6822-2D4E-41E7-9DF4-E44F45304731}" type="presOf" srcId="{DEF61FC4-DD4E-478A-B1C0-5BA8665334B2}" destId="{335B8EB7-DFE4-433B-A9BF-0C014D5E676A}" srcOrd="1" destOrd="0" presId="urn:microsoft.com/office/officeart/2005/8/layout/hierarchy2"/>
    <dgm:cxn modelId="{A144C128-4DBB-478D-A619-0B87BDD6C5EE}" type="presOf" srcId="{073CBF54-5BD3-4030-B751-41F16DA77776}" destId="{CB8C4A33-05BE-4887-AB8E-B5DF061D90B3}" srcOrd="1" destOrd="0" presId="urn:microsoft.com/office/officeart/2005/8/layout/hierarchy2"/>
    <dgm:cxn modelId="{5B98E42B-112E-44A5-94CF-1B0B63F91CAB}" type="presOf" srcId="{EDE71064-C1E1-4ED4-9E92-3E0000576683}" destId="{F85A7734-61AC-4B6E-B7AA-A3046A2D0CC7}" srcOrd="0" destOrd="0" presId="urn:microsoft.com/office/officeart/2005/8/layout/hierarchy2"/>
    <dgm:cxn modelId="{9617F75C-223C-48D4-951E-8B8359D3F4EA}" type="presOf" srcId="{0118D7A4-BC97-40FC-AB21-964684C8F207}" destId="{431CCB58-2FFE-44FC-BF9A-28767C830359}" srcOrd="1" destOrd="0" presId="urn:microsoft.com/office/officeart/2005/8/layout/hierarchy2"/>
    <dgm:cxn modelId="{80FC7A43-502D-404F-84F8-43B9E3F98FA8}" type="presOf" srcId="{DEF61FC4-DD4E-478A-B1C0-5BA8665334B2}" destId="{7355BE2B-6EF7-4A56-B906-3BB7CD77A23B}" srcOrd="0" destOrd="0" presId="urn:microsoft.com/office/officeart/2005/8/layout/hierarchy2"/>
    <dgm:cxn modelId="{9C51D143-3A00-4217-89E1-4762B87EE573}" type="presOf" srcId="{B176B4F3-5C9A-4849-BA9D-12AA636829FD}" destId="{3B12E8D2-9056-48E9-8963-DD7F482E7EEF}" srcOrd="0" destOrd="0" presId="urn:microsoft.com/office/officeart/2005/8/layout/hierarchy2"/>
    <dgm:cxn modelId="{1D6F5545-B091-44AE-BF53-E0F67E02E6C6}" type="presOf" srcId="{BB50B6AA-2C3F-4AAC-9799-27469B9F0DCD}" destId="{FD8242FC-E0E6-4B22-9238-12C151BE2283}" srcOrd="0" destOrd="0" presId="urn:microsoft.com/office/officeart/2005/8/layout/hierarchy2"/>
    <dgm:cxn modelId="{43FB0247-04B2-4B95-8EC8-09B6A41451CE}" type="presOf" srcId="{F9A5ADAC-E15B-46BD-A52D-E0708CCC44BC}" destId="{C00464E4-F755-4B6C-A537-2E87CE0AC52E}" srcOrd="0" destOrd="0" presId="urn:microsoft.com/office/officeart/2005/8/layout/hierarchy2"/>
    <dgm:cxn modelId="{A9976A67-51E6-4AAC-B1D5-86D3EC1D5450}" type="presOf" srcId="{44839961-A07A-4C88-90EF-AEA1CB99B30D}" destId="{379756A0-3F08-49D5-85E8-05B914C04B0F}" srcOrd="0" destOrd="0" presId="urn:microsoft.com/office/officeart/2005/8/layout/hierarchy2"/>
    <dgm:cxn modelId="{CBA2E34B-715E-4358-8214-3B7DD0F3A905}" type="presOf" srcId="{56EA9115-4E24-48EA-BFC7-49757BE115B2}" destId="{6BD802AB-4C21-4AD7-BF0D-5CF0CB5B5A40}" srcOrd="1" destOrd="0" presId="urn:microsoft.com/office/officeart/2005/8/layout/hierarchy2"/>
    <dgm:cxn modelId="{17C3F56B-60C9-4E39-81EC-700A4BE7804E}" type="presOf" srcId="{BCFF6C47-A100-4284-9026-A19F37DE5243}" destId="{E454AE78-E0FB-4C06-B7A3-0858438738B0}" srcOrd="1" destOrd="0" presId="urn:microsoft.com/office/officeart/2005/8/layout/hierarchy2"/>
    <dgm:cxn modelId="{F5A2374D-08DF-4C9B-9A36-311AD2DF9AD1}" srcId="{F50BB410-282E-4B34-B37D-0F483A8AB8C1}" destId="{EDE71064-C1E1-4ED4-9E92-3E0000576683}" srcOrd="0" destOrd="0" parTransId="{F8A1E1E1-7600-47D3-8901-331B5F91FC11}" sibTransId="{B4398CEA-1434-4FAF-8B70-4E5FD62D0EF7}"/>
    <dgm:cxn modelId="{D8BDCA4D-91FD-42B4-99D3-E805EFC3BAC8}" type="presOf" srcId="{78027D59-80FD-474D-BE14-E4F1684449CD}" destId="{11CF00E2-5B73-45A1-8073-83C53B9F5847}" srcOrd="0" destOrd="0" presId="urn:microsoft.com/office/officeart/2005/8/layout/hierarchy2"/>
    <dgm:cxn modelId="{64651C5A-2584-44BC-BB3B-A3E4A1566B0D}" srcId="{B176B4F3-5C9A-4849-BA9D-12AA636829FD}" destId="{16B18197-2264-48A6-BD6B-358E86D19C64}" srcOrd="1" destOrd="0" parTransId="{6A0AF5C0-2F4B-43E7-8803-A228CD7B434E}" sibTransId="{32FB2693-1F98-4C49-8528-EFE5F301621C}"/>
    <dgm:cxn modelId="{08F7A27D-CF49-430D-A06D-4DCEB5A3CC8E}" srcId="{31B380D7-BCC5-4451-9A84-1132C5671A19}" destId="{215D3C72-4EA5-498D-B86E-CF20E520933E}" srcOrd="1" destOrd="0" parTransId="{073CBF54-5BD3-4030-B751-41F16DA77776}" sibTransId="{E8645D00-CFED-413A-A9A3-A137856F7F1D}"/>
    <dgm:cxn modelId="{63694C88-C0F6-4438-9CC1-2B419210D515}" type="presOf" srcId="{144E9705-B678-4D26-89E4-FBF3DFD75A2D}" destId="{6DF6BCFD-75C4-41B6-9E57-167A036508E3}" srcOrd="1" destOrd="0" presId="urn:microsoft.com/office/officeart/2005/8/layout/hierarchy2"/>
    <dgm:cxn modelId="{CA913694-54C5-498A-9E76-B9627883C08B}" type="presOf" srcId="{073CBF54-5BD3-4030-B751-41F16DA77776}" destId="{1BA59ECF-88E6-41FE-99E3-F46762AA4862}" srcOrd="0" destOrd="0" presId="urn:microsoft.com/office/officeart/2005/8/layout/hierarchy2"/>
    <dgm:cxn modelId="{BCC4A7A0-F960-44E1-AF76-C3C8B3B3A0FA}" srcId="{31B380D7-BCC5-4451-9A84-1132C5671A19}" destId="{78027D59-80FD-474D-BE14-E4F1684449CD}" srcOrd="0" destOrd="0" parTransId="{944379D8-325C-4FF4-81E1-3177CCCE44E0}" sibTransId="{4A916AE7-9AF0-4B19-9ADC-E7FA723AA5E2}"/>
    <dgm:cxn modelId="{B57331A2-0FD0-4900-BFAB-B036DBCF9EA3}" type="presOf" srcId="{2239956F-3706-45D2-B7B2-9A6714C5971E}" destId="{4A2AA784-650C-477F-89DD-7F735A3CCBE9}" srcOrd="0" destOrd="0" presId="urn:microsoft.com/office/officeart/2005/8/layout/hierarchy2"/>
    <dgm:cxn modelId="{ACC1D3A3-2F39-4AFA-90C9-589BC3DB5298}" type="presOf" srcId="{6A0AF5C0-2F4B-43E7-8803-A228CD7B434E}" destId="{D37569FD-D84B-4F92-88A1-9123FAE09E40}" srcOrd="1" destOrd="0" presId="urn:microsoft.com/office/officeart/2005/8/layout/hierarchy2"/>
    <dgm:cxn modelId="{986072B5-A7F9-4B77-A706-BD35CA49AC8C}" type="presOf" srcId="{F50BB410-282E-4B34-B37D-0F483A8AB8C1}" destId="{B5A32EC8-1E05-4773-BFA3-AE53FD77C1CB}" srcOrd="0" destOrd="0" presId="urn:microsoft.com/office/officeart/2005/8/layout/hierarchy2"/>
    <dgm:cxn modelId="{8B4F85B6-303D-483F-B179-717ADB7F54F6}" type="presOf" srcId="{944379D8-325C-4FF4-81E1-3177CCCE44E0}" destId="{C28F8C50-CFFD-4744-9882-2D6C795A18D7}" srcOrd="0" destOrd="0" presId="urn:microsoft.com/office/officeart/2005/8/layout/hierarchy2"/>
    <dgm:cxn modelId="{C5BC02C4-1A99-4FAA-830A-9F6EDAFB4778}" type="presOf" srcId="{31B380D7-BCC5-4451-9A84-1132C5671A19}" destId="{5D25CF88-FAA3-49C8-B386-02E1780F24FC}" srcOrd="0" destOrd="0" presId="urn:microsoft.com/office/officeart/2005/8/layout/hierarchy2"/>
    <dgm:cxn modelId="{947C82C7-2302-48DB-AD55-F189D1BD83B0}" srcId="{EDE71064-C1E1-4ED4-9E92-3E0000576683}" destId="{31B380D7-BCC5-4451-9A84-1132C5671A19}" srcOrd="1" destOrd="0" parTransId="{56EA9115-4E24-48EA-BFC7-49757BE115B2}" sibTransId="{09743CC4-07A2-4C5D-A2D9-F189BCF2C3CC}"/>
    <dgm:cxn modelId="{747075CE-B954-41A0-9159-34C7B2AA7E4A}" srcId="{215D3C72-4EA5-498D-B86E-CF20E520933E}" destId="{738232DF-F912-49FA-A025-E4E55D278685}" srcOrd="0" destOrd="0" parTransId="{BCFF6C47-A100-4284-9026-A19F37DE5243}" sibTransId="{1C26E132-B94D-46CF-9D3C-95F2CFDE9714}"/>
    <dgm:cxn modelId="{58E156D2-67CD-4254-BF1E-39F1A01853FE}" type="presOf" srcId="{70117211-9C76-4E7E-B805-90644F16C5B0}" destId="{26CE28EB-4A8D-4FD6-8FCC-85DB5E4BAC50}" srcOrd="0" destOrd="0" presId="urn:microsoft.com/office/officeart/2005/8/layout/hierarchy2"/>
    <dgm:cxn modelId="{BF25C7D8-BCE2-4F3F-A9B8-B05830FD6386}" srcId="{16B18197-2264-48A6-BD6B-358E86D19C64}" destId="{F9A5ADAC-E15B-46BD-A52D-E0708CCC44BC}" srcOrd="0" destOrd="0" parTransId="{144E9705-B678-4D26-89E4-FBF3DFD75A2D}" sibTransId="{53219A43-87D1-48C1-8C41-EFD7AE21BC5E}"/>
    <dgm:cxn modelId="{83690ADD-F077-4570-B7BE-B4680179C416}" type="presOf" srcId="{2239956F-3706-45D2-B7B2-9A6714C5971E}" destId="{943EA6BA-9EA3-4F31-98B6-04C36EFDC13D}" srcOrd="1" destOrd="0" presId="urn:microsoft.com/office/officeart/2005/8/layout/hierarchy2"/>
    <dgm:cxn modelId="{2CB130DD-3997-4AC0-8880-66E8D8D2085D}" type="presOf" srcId="{70117211-9C76-4E7E-B805-90644F16C5B0}" destId="{BE366055-9423-4CAB-9D4C-5A1D7445E011}" srcOrd="1" destOrd="0" presId="urn:microsoft.com/office/officeart/2005/8/layout/hierarchy2"/>
    <dgm:cxn modelId="{7CCD50E4-9458-4F7B-AC3A-5946319E5D77}" type="presOf" srcId="{BCFF6C47-A100-4284-9026-A19F37DE5243}" destId="{92AB3066-D24F-481E-B6D3-A38C52507F3A}" srcOrd="0" destOrd="0" presId="urn:microsoft.com/office/officeart/2005/8/layout/hierarchy2"/>
    <dgm:cxn modelId="{9CABB2ED-C903-4F1F-AB74-C9E93E194EBA}" type="presOf" srcId="{6A0AF5C0-2F4B-43E7-8803-A228CD7B434E}" destId="{4D5D4CFA-DE4D-42AD-B6C7-731ADDC30F79}" srcOrd="0" destOrd="0" presId="urn:microsoft.com/office/officeart/2005/8/layout/hierarchy2"/>
    <dgm:cxn modelId="{1C8A0DEE-8396-4918-A052-FD0DFA299EC9}" type="presOf" srcId="{56EA9115-4E24-48EA-BFC7-49757BE115B2}" destId="{C1541100-3E12-4B34-BCCC-3DB59CE1A3B1}" srcOrd="0" destOrd="0" presId="urn:microsoft.com/office/officeart/2005/8/layout/hierarchy2"/>
    <dgm:cxn modelId="{E3C18FEE-62C7-459D-9EC5-2E431BC099A3}" srcId="{B176B4F3-5C9A-4849-BA9D-12AA636829FD}" destId="{3F5A0603-3078-4BA7-8785-F230A91B8503}" srcOrd="0" destOrd="0" parTransId="{2239956F-3706-45D2-B7B2-9A6714C5971E}" sibTransId="{E7324AEA-74E7-49D9-A3C5-5820AE791B25}"/>
    <dgm:cxn modelId="{9BB6ACF0-CDAA-427C-8363-32324BF0E29D}" srcId="{3F5A0603-3078-4BA7-8785-F230A91B8503}" destId="{BB50B6AA-2C3F-4AAC-9799-27469B9F0DCD}" srcOrd="0" destOrd="0" parTransId="{70117211-9C76-4E7E-B805-90644F16C5B0}" sibTransId="{D11515E0-367A-49A5-B478-7EC359D1FD22}"/>
    <dgm:cxn modelId="{47B90BF6-433D-4B59-88C5-29BD27CCD646}" type="presOf" srcId="{215D3C72-4EA5-498D-B86E-CF20E520933E}" destId="{7B9C6292-8495-40F5-9075-852275351B9C}" srcOrd="0" destOrd="0" presId="urn:microsoft.com/office/officeart/2005/8/layout/hierarchy2"/>
    <dgm:cxn modelId="{C0018BF6-2305-4269-A806-81FC6C75EE07}" type="presOf" srcId="{944379D8-325C-4FF4-81E1-3177CCCE44E0}" destId="{BDD64FA0-5DFC-4154-88D1-D82A3ED79E4D}" srcOrd="1" destOrd="0" presId="urn:microsoft.com/office/officeart/2005/8/layout/hierarchy2"/>
    <dgm:cxn modelId="{97C102F7-0705-4FF0-BE91-5C3D38B6D865}" type="presOf" srcId="{738232DF-F912-49FA-A025-E4E55D278685}" destId="{EE875F93-F75B-405D-8A95-CBA0A629051F}" srcOrd="0" destOrd="0" presId="urn:microsoft.com/office/officeart/2005/8/layout/hierarchy2"/>
    <dgm:cxn modelId="{39F150FD-37AE-47D7-B6B5-E08ACC589099}" srcId="{EDE71064-C1E1-4ED4-9E92-3E0000576683}" destId="{B176B4F3-5C9A-4849-BA9D-12AA636829FD}" srcOrd="0" destOrd="0" parTransId="{0118D7A4-BC97-40FC-AB21-964684C8F207}" sibTransId="{AF759210-5B45-4359-BE2C-53F2B9BAD010}"/>
    <dgm:cxn modelId="{DEB07B29-29F4-4FCF-8AE0-C65A68335AC6}" type="presParOf" srcId="{B5A32EC8-1E05-4773-BFA3-AE53FD77C1CB}" destId="{D7B2EC1A-19BD-4048-9F02-CDBE293EF706}" srcOrd="0" destOrd="0" presId="urn:microsoft.com/office/officeart/2005/8/layout/hierarchy2"/>
    <dgm:cxn modelId="{3B54C270-F441-4A9F-B11B-72539DA99CF8}" type="presParOf" srcId="{D7B2EC1A-19BD-4048-9F02-CDBE293EF706}" destId="{F85A7734-61AC-4B6E-B7AA-A3046A2D0CC7}" srcOrd="0" destOrd="0" presId="urn:microsoft.com/office/officeart/2005/8/layout/hierarchy2"/>
    <dgm:cxn modelId="{D41FD2CA-5C7E-451F-AD44-A837226D3C35}" type="presParOf" srcId="{D7B2EC1A-19BD-4048-9F02-CDBE293EF706}" destId="{71694BFE-E676-4C07-B92D-0F424F6EE221}" srcOrd="1" destOrd="0" presId="urn:microsoft.com/office/officeart/2005/8/layout/hierarchy2"/>
    <dgm:cxn modelId="{42F3CFD1-BF06-4B7D-8C94-5826B5045964}" type="presParOf" srcId="{71694BFE-E676-4C07-B92D-0F424F6EE221}" destId="{544958B1-1A7A-43EC-BA63-DD156FDEA817}" srcOrd="0" destOrd="0" presId="urn:microsoft.com/office/officeart/2005/8/layout/hierarchy2"/>
    <dgm:cxn modelId="{433062CD-D116-473C-8AF3-8AC0479A6ADA}" type="presParOf" srcId="{544958B1-1A7A-43EC-BA63-DD156FDEA817}" destId="{431CCB58-2FFE-44FC-BF9A-28767C830359}" srcOrd="0" destOrd="0" presId="urn:microsoft.com/office/officeart/2005/8/layout/hierarchy2"/>
    <dgm:cxn modelId="{C92BE45D-50D8-4139-B749-AE21D9A305D6}" type="presParOf" srcId="{71694BFE-E676-4C07-B92D-0F424F6EE221}" destId="{A966D4C3-6334-43A4-8E23-2875590CCA8F}" srcOrd="1" destOrd="0" presId="urn:microsoft.com/office/officeart/2005/8/layout/hierarchy2"/>
    <dgm:cxn modelId="{626641F6-FDEB-46EC-87CB-C17CC3013A00}" type="presParOf" srcId="{A966D4C3-6334-43A4-8E23-2875590CCA8F}" destId="{3B12E8D2-9056-48E9-8963-DD7F482E7EEF}" srcOrd="0" destOrd="0" presId="urn:microsoft.com/office/officeart/2005/8/layout/hierarchy2"/>
    <dgm:cxn modelId="{EFE1AF62-643C-4EFF-A60B-BB86A8B6F7FC}" type="presParOf" srcId="{A966D4C3-6334-43A4-8E23-2875590CCA8F}" destId="{DFE6F58F-ACD0-4B8D-9E0C-5DADAEC3B33A}" srcOrd="1" destOrd="0" presId="urn:microsoft.com/office/officeart/2005/8/layout/hierarchy2"/>
    <dgm:cxn modelId="{BCCB3105-22C1-4FCD-B32B-408A8698D200}" type="presParOf" srcId="{DFE6F58F-ACD0-4B8D-9E0C-5DADAEC3B33A}" destId="{4A2AA784-650C-477F-89DD-7F735A3CCBE9}" srcOrd="0" destOrd="0" presId="urn:microsoft.com/office/officeart/2005/8/layout/hierarchy2"/>
    <dgm:cxn modelId="{A91FDA22-EFE6-40D0-B4E8-96E8C3B847A3}" type="presParOf" srcId="{4A2AA784-650C-477F-89DD-7F735A3CCBE9}" destId="{943EA6BA-9EA3-4F31-98B6-04C36EFDC13D}" srcOrd="0" destOrd="0" presId="urn:microsoft.com/office/officeart/2005/8/layout/hierarchy2"/>
    <dgm:cxn modelId="{FF658B32-3DA9-4048-A205-0B390E32287A}" type="presParOf" srcId="{DFE6F58F-ACD0-4B8D-9E0C-5DADAEC3B33A}" destId="{877F62D6-CA13-4302-8502-9BC99BCB55F7}" srcOrd="1" destOrd="0" presId="urn:microsoft.com/office/officeart/2005/8/layout/hierarchy2"/>
    <dgm:cxn modelId="{23EB6DF4-324F-4B74-B4FC-ACD15FAB753E}" type="presParOf" srcId="{877F62D6-CA13-4302-8502-9BC99BCB55F7}" destId="{CED348D8-02FF-4A9C-B148-7E47E850899B}" srcOrd="0" destOrd="0" presId="urn:microsoft.com/office/officeart/2005/8/layout/hierarchy2"/>
    <dgm:cxn modelId="{42046B4A-D3B0-416F-B9CE-2C26C62B7A0E}" type="presParOf" srcId="{877F62D6-CA13-4302-8502-9BC99BCB55F7}" destId="{D8CE5B91-7AC7-4ED8-ADAF-703A781701FE}" srcOrd="1" destOrd="0" presId="urn:microsoft.com/office/officeart/2005/8/layout/hierarchy2"/>
    <dgm:cxn modelId="{5798B30D-A9C2-4552-94C7-5A51B4CE12E7}" type="presParOf" srcId="{D8CE5B91-7AC7-4ED8-ADAF-703A781701FE}" destId="{26CE28EB-4A8D-4FD6-8FCC-85DB5E4BAC50}" srcOrd="0" destOrd="0" presId="urn:microsoft.com/office/officeart/2005/8/layout/hierarchy2"/>
    <dgm:cxn modelId="{7DE7DA6B-A0CE-49E3-83D4-CAEF1045FCCC}" type="presParOf" srcId="{26CE28EB-4A8D-4FD6-8FCC-85DB5E4BAC50}" destId="{BE366055-9423-4CAB-9D4C-5A1D7445E011}" srcOrd="0" destOrd="0" presId="urn:microsoft.com/office/officeart/2005/8/layout/hierarchy2"/>
    <dgm:cxn modelId="{02155A89-EFD5-4DB8-B0E0-559F37BD19D4}" type="presParOf" srcId="{D8CE5B91-7AC7-4ED8-ADAF-703A781701FE}" destId="{7CCA4039-F4AB-4B9E-BE12-AA6878F90736}" srcOrd="1" destOrd="0" presId="urn:microsoft.com/office/officeart/2005/8/layout/hierarchy2"/>
    <dgm:cxn modelId="{00DAA5DA-7E27-4E44-B657-4E8377BD93BC}" type="presParOf" srcId="{7CCA4039-F4AB-4B9E-BE12-AA6878F90736}" destId="{FD8242FC-E0E6-4B22-9238-12C151BE2283}" srcOrd="0" destOrd="0" presId="urn:microsoft.com/office/officeart/2005/8/layout/hierarchy2"/>
    <dgm:cxn modelId="{0E178EAD-ECB0-4238-806F-FA1BEDE9D6AB}" type="presParOf" srcId="{7CCA4039-F4AB-4B9E-BE12-AA6878F90736}" destId="{33885A71-0EE7-48D4-BF22-A2588DCEC788}" srcOrd="1" destOrd="0" presId="urn:microsoft.com/office/officeart/2005/8/layout/hierarchy2"/>
    <dgm:cxn modelId="{CB2F6311-3836-4744-99CA-28F8F4BBEC1E}" type="presParOf" srcId="{DFE6F58F-ACD0-4B8D-9E0C-5DADAEC3B33A}" destId="{4D5D4CFA-DE4D-42AD-B6C7-731ADDC30F79}" srcOrd="2" destOrd="0" presId="urn:microsoft.com/office/officeart/2005/8/layout/hierarchy2"/>
    <dgm:cxn modelId="{317D20FA-FC61-4E79-9C9D-E2723A60681A}" type="presParOf" srcId="{4D5D4CFA-DE4D-42AD-B6C7-731ADDC30F79}" destId="{D37569FD-D84B-4F92-88A1-9123FAE09E40}" srcOrd="0" destOrd="0" presId="urn:microsoft.com/office/officeart/2005/8/layout/hierarchy2"/>
    <dgm:cxn modelId="{174DE07E-377A-4F63-BC24-84F672E0E199}" type="presParOf" srcId="{DFE6F58F-ACD0-4B8D-9E0C-5DADAEC3B33A}" destId="{E24B0079-75E8-4F2C-8B05-66BD460DFDF6}" srcOrd="3" destOrd="0" presId="urn:microsoft.com/office/officeart/2005/8/layout/hierarchy2"/>
    <dgm:cxn modelId="{6CF451D6-32C0-4EBF-86E7-2B21CCA82762}" type="presParOf" srcId="{E24B0079-75E8-4F2C-8B05-66BD460DFDF6}" destId="{5212CDDC-1EB4-4070-8770-20C47F1E27EF}" srcOrd="0" destOrd="0" presId="urn:microsoft.com/office/officeart/2005/8/layout/hierarchy2"/>
    <dgm:cxn modelId="{30D04046-A8D8-47D6-ADBF-C75B9FE0EE75}" type="presParOf" srcId="{E24B0079-75E8-4F2C-8B05-66BD460DFDF6}" destId="{89C49404-D99A-435E-B99E-15601CBB8327}" srcOrd="1" destOrd="0" presId="urn:microsoft.com/office/officeart/2005/8/layout/hierarchy2"/>
    <dgm:cxn modelId="{2A8904C0-BDD0-461D-908A-A7C9CF427308}" type="presParOf" srcId="{89C49404-D99A-435E-B99E-15601CBB8327}" destId="{C0AB898C-8A22-4407-862E-33E363DE18CC}" srcOrd="0" destOrd="0" presId="urn:microsoft.com/office/officeart/2005/8/layout/hierarchy2"/>
    <dgm:cxn modelId="{3C129717-AC6A-4805-B20E-45E7388385E3}" type="presParOf" srcId="{C0AB898C-8A22-4407-862E-33E363DE18CC}" destId="{6DF6BCFD-75C4-41B6-9E57-167A036508E3}" srcOrd="0" destOrd="0" presId="urn:microsoft.com/office/officeart/2005/8/layout/hierarchy2"/>
    <dgm:cxn modelId="{C966EE93-EFDB-4D1C-A450-4F6F889AA538}" type="presParOf" srcId="{89C49404-D99A-435E-B99E-15601CBB8327}" destId="{BB9DDA17-0EDB-407C-85CC-DBDBE30C2A97}" srcOrd="1" destOrd="0" presId="urn:microsoft.com/office/officeart/2005/8/layout/hierarchy2"/>
    <dgm:cxn modelId="{7E934876-CEE6-4030-A7E2-E44AA2878A42}" type="presParOf" srcId="{BB9DDA17-0EDB-407C-85CC-DBDBE30C2A97}" destId="{C00464E4-F755-4B6C-A537-2E87CE0AC52E}" srcOrd="0" destOrd="0" presId="urn:microsoft.com/office/officeart/2005/8/layout/hierarchy2"/>
    <dgm:cxn modelId="{0678DD1C-DA50-4429-935F-774E8F5A592D}" type="presParOf" srcId="{BB9DDA17-0EDB-407C-85CC-DBDBE30C2A97}" destId="{89D75DCC-74FB-4606-8BBB-B3D1F98DE528}" srcOrd="1" destOrd="0" presId="urn:microsoft.com/office/officeart/2005/8/layout/hierarchy2"/>
    <dgm:cxn modelId="{6C9876B1-08BF-45DF-BC34-FFD0ACDAF120}" type="presParOf" srcId="{71694BFE-E676-4C07-B92D-0F424F6EE221}" destId="{C1541100-3E12-4B34-BCCC-3DB59CE1A3B1}" srcOrd="2" destOrd="0" presId="urn:microsoft.com/office/officeart/2005/8/layout/hierarchy2"/>
    <dgm:cxn modelId="{AFCFCA7F-159C-45EA-B182-62D9EFB29886}" type="presParOf" srcId="{C1541100-3E12-4B34-BCCC-3DB59CE1A3B1}" destId="{6BD802AB-4C21-4AD7-BF0D-5CF0CB5B5A40}" srcOrd="0" destOrd="0" presId="urn:microsoft.com/office/officeart/2005/8/layout/hierarchy2"/>
    <dgm:cxn modelId="{867E472A-D814-4F13-A09C-A1B02C4D8D8F}" type="presParOf" srcId="{71694BFE-E676-4C07-B92D-0F424F6EE221}" destId="{C89FD2F3-B334-4A2C-AE5B-9CA1F620A9EC}" srcOrd="3" destOrd="0" presId="urn:microsoft.com/office/officeart/2005/8/layout/hierarchy2"/>
    <dgm:cxn modelId="{7CE1EA38-DA47-4DA6-8B21-F54FA2344CB4}" type="presParOf" srcId="{C89FD2F3-B334-4A2C-AE5B-9CA1F620A9EC}" destId="{5D25CF88-FAA3-49C8-B386-02E1780F24FC}" srcOrd="0" destOrd="0" presId="urn:microsoft.com/office/officeart/2005/8/layout/hierarchy2"/>
    <dgm:cxn modelId="{95F26E63-5B6A-42F1-AC6B-DF627551073D}" type="presParOf" srcId="{C89FD2F3-B334-4A2C-AE5B-9CA1F620A9EC}" destId="{2658006F-CE4C-4E8D-90B5-CB9C3C83BFCA}" srcOrd="1" destOrd="0" presId="urn:microsoft.com/office/officeart/2005/8/layout/hierarchy2"/>
    <dgm:cxn modelId="{EDDA4327-6C78-4223-AC34-90C16BB07608}" type="presParOf" srcId="{2658006F-CE4C-4E8D-90B5-CB9C3C83BFCA}" destId="{C28F8C50-CFFD-4744-9882-2D6C795A18D7}" srcOrd="0" destOrd="0" presId="urn:microsoft.com/office/officeart/2005/8/layout/hierarchy2"/>
    <dgm:cxn modelId="{38D57EAB-B652-45F6-8662-97331E937B95}" type="presParOf" srcId="{C28F8C50-CFFD-4744-9882-2D6C795A18D7}" destId="{BDD64FA0-5DFC-4154-88D1-D82A3ED79E4D}" srcOrd="0" destOrd="0" presId="urn:microsoft.com/office/officeart/2005/8/layout/hierarchy2"/>
    <dgm:cxn modelId="{6CDE65D7-4AAC-4A2D-AB67-8832701CCC4D}" type="presParOf" srcId="{2658006F-CE4C-4E8D-90B5-CB9C3C83BFCA}" destId="{51FAF5D3-70B1-441B-B2E7-32D49F3AC62F}" srcOrd="1" destOrd="0" presId="urn:microsoft.com/office/officeart/2005/8/layout/hierarchy2"/>
    <dgm:cxn modelId="{6C7BF16F-9FC5-4C1E-9F96-2EBEEF310CD5}" type="presParOf" srcId="{51FAF5D3-70B1-441B-B2E7-32D49F3AC62F}" destId="{11CF00E2-5B73-45A1-8073-83C53B9F5847}" srcOrd="0" destOrd="0" presId="urn:microsoft.com/office/officeart/2005/8/layout/hierarchy2"/>
    <dgm:cxn modelId="{1E1DE55B-FBC7-4E79-9C72-8EB8FD1998FD}" type="presParOf" srcId="{51FAF5D3-70B1-441B-B2E7-32D49F3AC62F}" destId="{060169B5-CA06-44E7-AC2C-75D6173E68BF}" srcOrd="1" destOrd="0" presId="urn:microsoft.com/office/officeart/2005/8/layout/hierarchy2"/>
    <dgm:cxn modelId="{08FC44D8-FB11-4ACC-9414-4CDD2D878704}" type="presParOf" srcId="{060169B5-CA06-44E7-AC2C-75D6173E68BF}" destId="{7355BE2B-6EF7-4A56-B906-3BB7CD77A23B}" srcOrd="0" destOrd="0" presId="urn:microsoft.com/office/officeart/2005/8/layout/hierarchy2"/>
    <dgm:cxn modelId="{4B2142A3-0C76-4BE6-A623-B576B9A71DF5}" type="presParOf" srcId="{7355BE2B-6EF7-4A56-B906-3BB7CD77A23B}" destId="{335B8EB7-DFE4-433B-A9BF-0C014D5E676A}" srcOrd="0" destOrd="0" presId="urn:microsoft.com/office/officeart/2005/8/layout/hierarchy2"/>
    <dgm:cxn modelId="{D69E7C2F-9EAA-49C7-9325-F6C3B24ECB91}" type="presParOf" srcId="{060169B5-CA06-44E7-AC2C-75D6173E68BF}" destId="{306CCD5C-6F06-4B71-A84C-F058C1422EA2}" srcOrd="1" destOrd="0" presId="urn:microsoft.com/office/officeart/2005/8/layout/hierarchy2"/>
    <dgm:cxn modelId="{7FCD0B63-BF03-4BBB-A8F8-732AF4E58762}" type="presParOf" srcId="{306CCD5C-6F06-4B71-A84C-F058C1422EA2}" destId="{379756A0-3F08-49D5-85E8-05B914C04B0F}" srcOrd="0" destOrd="0" presId="urn:microsoft.com/office/officeart/2005/8/layout/hierarchy2"/>
    <dgm:cxn modelId="{382ABE58-A5CC-4402-87EF-22F813BA1264}" type="presParOf" srcId="{306CCD5C-6F06-4B71-A84C-F058C1422EA2}" destId="{649F3923-D10B-4610-A958-DE206EEF5FBA}" srcOrd="1" destOrd="0" presId="urn:microsoft.com/office/officeart/2005/8/layout/hierarchy2"/>
    <dgm:cxn modelId="{11779C00-AD0B-43E3-A9ED-0B34347C1141}" type="presParOf" srcId="{2658006F-CE4C-4E8D-90B5-CB9C3C83BFCA}" destId="{1BA59ECF-88E6-41FE-99E3-F46762AA4862}" srcOrd="2" destOrd="0" presId="urn:microsoft.com/office/officeart/2005/8/layout/hierarchy2"/>
    <dgm:cxn modelId="{69FAC28D-BBFB-434B-A39E-5AF1B56D75D1}" type="presParOf" srcId="{1BA59ECF-88E6-41FE-99E3-F46762AA4862}" destId="{CB8C4A33-05BE-4887-AB8E-B5DF061D90B3}" srcOrd="0" destOrd="0" presId="urn:microsoft.com/office/officeart/2005/8/layout/hierarchy2"/>
    <dgm:cxn modelId="{B8C45F88-FA5F-4B9B-B8D2-0441767B8B91}" type="presParOf" srcId="{2658006F-CE4C-4E8D-90B5-CB9C3C83BFCA}" destId="{5D87D04E-7AA9-46C3-BCA5-6174DE88888B}" srcOrd="3" destOrd="0" presId="urn:microsoft.com/office/officeart/2005/8/layout/hierarchy2"/>
    <dgm:cxn modelId="{79E9BE2C-43EE-4025-9A46-80CBEE4F7D57}" type="presParOf" srcId="{5D87D04E-7AA9-46C3-BCA5-6174DE88888B}" destId="{7B9C6292-8495-40F5-9075-852275351B9C}" srcOrd="0" destOrd="0" presId="urn:microsoft.com/office/officeart/2005/8/layout/hierarchy2"/>
    <dgm:cxn modelId="{ABFC1759-6A1A-4DBF-99C6-52B63B520450}" type="presParOf" srcId="{5D87D04E-7AA9-46C3-BCA5-6174DE88888B}" destId="{9073F1BA-FF11-4001-A0F7-2F22B91B2E30}" srcOrd="1" destOrd="0" presId="urn:microsoft.com/office/officeart/2005/8/layout/hierarchy2"/>
    <dgm:cxn modelId="{5FF16E2B-9418-4C13-A3F8-8CA51D2B5D31}" type="presParOf" srcId="{9073F1BA-FF11-4001-A0F7-2F22B91B2E30}" destId="{92AB3066-D24F-481E-B6D3-A38C52507F3A}" srcOrd="0" destOrd="0" presId="urn:microsoft.com/office/officeart/2005/8/layout/hierarchy2"/>
    <dgm:cxn modelId="{96F3E41C-95BC-4944-9A83-D4BAB3F3D319}" type="presParOf" srcId="{92AB3066-D24F-481E-B6D3-A38C52507F3A}" destId="{E454AE78-E0FB-4C06-B7A3-0858438738B0}" srcOrd="0" destOrd="0" presId="urn:microsoft.com/office/officeart/2005/8/layout/hierarchy2"/>
    <dgm:cxn modelId="{FDB27122-F93B-42F9-A381-226BE989CBF0}" type="presParOf" srcId="{9073F1BA-FF11-4001-A0F7-2F22B91B2E30}" destId="{1733E92F-B3AD-4621-B2F1-B55F55EC0121}" srcOrd="1" destOrd="0" presId="urn:microsoft.com/office/officeart/2005/8/layout/hierarchy2"/>
    <dgm:cxn modelId="{185CB59D-C802-4131-B2E3-EF0E9B8ED688}" type="presParOf" srcId="{1733E92F-B3AD-4621-B2F1-B55F55EC0121}" destId="{EE875F93-F75B-405D-8A95-CBA0A629051F}" srcOrd="0" destOrd="0" presId="urn:microsoft.com/office/officeart/2005/8/layout/hierarchy2"/>
    <dgm:cxn modelId="{CF5E50BB-0BBE-4156-9125-C0059DC239DB}" type="presParOf" srcId="{1733E92F-B3AD-4621-B2F1-B55F55EC0121}" destId="{A9600182-7902-4AF5-A70B-DF2F0FC11B3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FEA5C116-4BD8-40DD-AB11-01D75978A15F}" type="presOf" srcId="{EB938C01-272C-4D60-9BDD-873A4091D0A0}" destId="{A729BA06-8096-4361-BC93-A794B3879B1B}" srcOrd="0" destOrd="0" presId="urn:microsoft.com/office/officeart/2005/8/layout/hChevron3"/>
    <dgm:cxn modelId="{43F43F26-5837-4D9A-8507-205CA9D0AC48}" type="presOf" srcId="{CE519487-6186-4B5D-A67C-15A10DE19D68}" destId="{658AE9DA-F38F-4815-8F39-F41728202C33}" srcOrd="0" destOrd="0" presId="urn:microsoft.com/office/officeart/2005/8/layout/hChevron3"/>
    <dgm:cxn modelId="{2F9D852F-C3AA-4414-94ED-7BBAAD678BFE}" type="presOf" srcId="{9834D700-00E1-4077-896B-2939964850CE}" destId="{9B2CE7AB-EC8D-4EAC-BFA0-01A432F240A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05073A34-44D5-4402-886F-FE5AC120941F}" type="presOf" srcId="{FEDB4B7B-80DE-4FBB-93E4-642F134D2E13}" destId="{0CC5E239-9050-435E-9EBD-43688F71099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4734846F-1BF1-40C8-AFC8-88B12AABE9CD}" type="presOf" srcId="{BED1F165-CE79-4FBB-9872-004FBF33F5A0}" destId="{27030DA5-925A-49D2-AF8B-45774E2D219E}" srcOrd="0" destOrd="0" presId="urn:microsoft.com/office/officeart/2005/8/layout/hChevron3"/>
    <dgm:cxn modelId="{661A5672-0123-4889-98A5-20B8EAAC65B2}" type="presOf" srcId="{405439A7-DC92-4D38-B706-75495A4022E4}" destId="{70CF6AAA-E5AB-4057-A16B-2CDC4374D01E}"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16B0D5A8-6694-46E9-8B75-E6325C9ED360}" type="presOf" srcId="{546C2B94-263A-48E9-B194-3FF17B739C3C}" destId="{4D1A0C45-8FA2-4F1B-ABB4-4E74A9898ED3}"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0F3D97BE-6434-4FD7-A6A8-078D22DB481C}" type="presOf" srcId="{132D5ADD-BB1F-43C0-A3F5-B7B640757CCF}" destId="{28CD594B-FA40-4525-9641-A780EF1EC230}" srcOrd="0" destOrd="0" presId="urn:microsoft.com/office/officeart/2005/8/layout/hChevron3"/>
    <dgm:cxn modelId="{4BA177D7-1B3B-4331-B133-8BEB09B493FA}" type="presOf" srcId="{E60D106A-7A17-42A5-A67C-31E569A43234}" destId="{0CA63A17-F8DD-4CEB-9D19-6E50FF96FD99}"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722073EA-F463-487B-91F3-3E1AB943B533}" type="presOf" srcId="{C749611B-FCD3-4309-9F31-7928D1CACE88}" destId="{4D8A7145-FED5-4377-A5BE-D786A666FFA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CBEB7CD2-30A4-41B0-BD74-EAF74AE6895A}" type="presParOf" srcId="{70CF6AAA-E5AB-4057-A16B-2CDC4374D01E}" destId="{0CA63A17-F8DD-4CEB-9D19-6E50FF96FD99}" srcOrd="0" destOrd="0" presId="urn:microsoft.com/office/officeart/2005/8/layout/hChevron3"/>
    <dgm:cxn modelId="{0136DE0E-7984-4F7E-B5A2-01CFAEA690D9}" type="presParOf" srcId="{70CF6AAA-E5AB-4057-A16B-2CDC4374D01E}" destId="{C66FB393-CBFF-4C21-B6D2-7F426147D2D2}" srcOrd="1" destOrd="0" presId="urn:microsoft.com/office/officeart/2005/8/layout/hChevron3"/>
    <dgm:cxn modelId="{EBF9C073-F917-4133-8E83-263F563F8A05}" type="presParOf" srcId="{70CF6AAA-E5AB-4057-A16B-2CDC4374D01E}" destId="{0CC5E239-9050-435E-9EBD-43688F710990}" srcOrd="2" destOrd="0" presId="urn:microsoft.com/office/officeart/2005/8/layout/hChevron3"/>
    <dgm:cxn modelId="{421B5EF5-54E6-4224-969C-650BD29D39DF}" type="presParOf" srcId="{70CF6AAA-E5AB-4057-A16B-2CDC4374D01E}" destId="{8028AA4C-4CB3-49C6-A4D4-5FDC2AA58B49}" srcOrd="3" destOrd="0" presId="urn:microsoft.com/office/officeart/2005/8/layout/hChevron3"/>
    <dgm:cxn modelId="{A4460E7B-8F14-4D86-AC19-737C6DFBB18C}" type="presParOf" srcId="{70CF6AAA-E5AB-4057-A16B-2CDC4374D01E}" destId="{658AE9DA-F38F-4815-8F39-F41728202C33}" srcOrd="4" destOrd="0" presId="urn:microsoft.com/office/officeart/2005/8/layout/hChevron3"/>
    <dgm:cxn modelId="{8B3DDC6F-723E-4CF0-8FC8-A2C01EA6DA3E}" type="presParOf" srcId="{70CF6AAA-E5AB-4057-A16B-2CDC4374D01E}" destId="{7DC66797-B772-4B98-AA56-8E409D8DCB39}" srcOrd="5" destOrd="0" presId="urn:microsoft.com/office/officeart/2005/8/layout/hChevron3"/>
    <dgm:cxn modelId="{B2ED461E-EFD8-496D-9EBB-DE91FA80A8BB}" type="presParOf" srcId="{70CF6AAA-E5AB-4057-A16B-2CDC4374D01E}" destId="{9B2CE7AB-EC8D-4EAC-BFA0-01A432F240A0}" srcOrd="6" destOrd="0" presId="urn:microsoft.com/office/officeart/2005/8/layout/hChevron3"/>
    <dgm:cxn modelId="{F904C009-88F5-4C35-AD34-EA7E2DC5F887}" type="presParOf" srcId="{70CF6AAA-E5AB-4057-A16B-2CDC4374D01E}" destId="{E28B1C9E-1491-4C76-96F7-C7687D32445C}" srcOrd="7" destOrd="0" presId="urn:microsoft.com/office/officeart/2005/8/layout/hChevron3"/>
    <dgm:cxn modelId="{74382D67-63D9-40B8-A4B6-1BEDE0F89800}" type="presParOf" srcId="{70CF6AAA-E5AB-4057-A16B-2CDC4374D01E}" destId="{28CD594B-FA40-4525-9641-A780EF1EC230}" srcOrd="8" destOrd="0" presId="urn:microsoft.com/office/officeart/2005/8/layout/hChevron3"/>
    <dgm:cxn modelId="{50531712-1260-4F79-A832-1D43AD5B2269}" type="presParOf" srcId="{70CF6AAA-E5AB-4057-A16B-2CDC4374D01E}" destId="{AD40416A-6743-43C4-9251-81F11447D961}" srcOrd="9" destOrd="0" presId="urn:microsoft.com/office/officeart/2005/8/layout/hChevron3"/>
    <dgm:cxn modelId="{89968F43-0A1B-4325-8EE4-BEE7C43F70F1}" type="presParOf" srcId="{70CF6AAA-E5AB-4057-A16B-2CDC4374D01E}" destId="{27030DA5-925A-49D2-AF8B-45774E2D219E}" srcOrd="10" destOrd="0" presId="urn:microsoft.com/office/officeart/2005/8/layout/hChevron3"/>
    <dgm:cxn modelId="{6C3CE3E3-6C53-4909-B2F4-3C14B4C65AE3}" type="presParOf" srcId="{70CF6AAA-E5AB-4057-A16B-2CDC4374D01E}" destId="{5880C819-FAAF-447C-B336-4D30671A2E59}" srcOrd="11" destOrd="0" presId="urn:microsoft.com/office/officeart/2005/8/layout/hChevron3"/>
    <dgm:cxn modelId="{F0F24FAF-0A60-4AE6-B1F1-8FD5FDFF81FA}" type="presParOf" srcId="{70CF6AAA-E5AB-4057-A16B-2CDC4374D01E}" destId="{4D1A0C45-8FA2-4F1B-ABB4-4E74A9898ED3}" srcOrd="12" destOrd="0" presId="urn:microsoft.com/office/officeart/2005/8/layout/hChevron3"/>
    <dgm:cxn modelId="{57B678EA-87B1-4044-80A0-90860191CA12}" type="presParOf" srcId="{70CF6AAA-E5AB-4057-A16B-2CDC4374D01E}" destId="{F993E1F7-6297-46A4-9212-F2BF54656E1F}" srcOrd="13" destOrd="0" presId="urn:microsoft.com/office/officeart/2005/8/layout/hChevron3"/>
    <dgm:cxn modelId="{DBFB8E9C-F9F3-49E3-893F-D7A354C96780}" type="presParOf" srcId="{70CF6AAA-E5AB-4057-A16B-2CDC4374D01E}" destId="{A729BA06-8096-4361-BC93-A794B3879B1B}" srcOrd="14" destOrd="0" presId="urn:microsoft.com/office/officeart/2005/8/layout/hChevron3"/>
    <dgm:cxn modelId="{0C7799F0-1F9E-49AC-9427-1A0079BDDAD9}" type="presParOf" srcId="{70CF6AAA-E5AB-4057-A16B-2CDC4374D01E}" destId="{0DBE85D7-126A-4498-9BFB-13F2868593DF}" srcOrd="15" destOrd="0" presId="urn:microsoft.com/office/officeart/2005/8/layout/hChevron3"/>
    <dgm:cxn modelId="{2B87B536-16B0-4D80-BF24-86D4C0E5E643}"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ED4C582E-DA07-47A2-B77E-EB04BACE0929}" type="presOf" srcId="{132D5ADD-BB1F-43C0-A3F5-B7B640757CCF}" destId="{28CD594B-FA40-4525-9641-A780EF1EC23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65EB5246-CE52-483E-8A6E-17B0E9EFDE66}" type="presOf" srcId="{FEDB4B7B-80DE-4FBB-93E4-642F134D2E13}" destId="{0CC5E239-9050-435E-9EBD-43688F710990}" srcOrd="0" destOrd="0" presId="urn:microsoft.com/office/officeart/2005/8/layout/hChevron3"/>
    <dgm:cxn modelId="{2A672347-2284-4BD2-AB96-2FB02BD3FFA9}" type="presOf" srcId="{C749611B-FCD3-4309-9F31-7928D1CACE88}" destId="{4D8A7145-FED5-4377-A5BE-D786A666FFA0}"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988FE5A0-EB4C-490D-80E3-C30F69C8F6A1}" srcId="{405439A7-DC92-4D38-B706-75495A4022E4}" destId="{FEDB4B7B-80DE-4FBB-93E4-642F134D2E13}" srcOrd="1" destOrd="0" parTransId="{DE9CD5C4-4283-481D-8231-61D32AD75F65}" sibTransId="{79A40552-C0BF-4235-AE6C-BFEF9EACC211}"/>
    <dgm:cxn modelId="{0B181CA3-B396-42FC-9A35-3664B0D3CC72}" type="presOf" srcId="{EB938C01-272C-4D60-9BDD-873A4091D0A0}" destId="{A729BA06-8096-4361-BC93-A794B3879B1B}" srcOrd="0" destOrd="0" presId="urn:microsoft.com/office/officeart/2005/8/layout/hChevron3"/>
    <dgm:cxn modelId="{5252D3A8-F14D-443A-95C2-10664976BDB2}" type="presOf" srcId="{546C2B94-263A-48E9-B194-3FF17B739C3C}" destId="{4D1A0C45-8FA2-4F1B-ABB4-4E74A9898ED3}"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4E8AC2BC-68D2-4794-8BC8-1551AEF0D3BA}" type="presOf" srcId="{CE519487-6186-4B5D-A67C-15A10DE19D68}" destId="{658AE9DA-F38F-4815-8F39-F41728202C33}" srcOrd="0" destOrd="0" presId="urn:microsoft.com/office/officeart/2005/8/layout/hChevron3"/>
    <dgm:cxn modelId="{650913C3-C6EF-4A1A-8564-C2C640DC9165}" type="presOf" srcId="{9834D700-00E1-4077-896B-2939964850CE}" destId="{9B2CE7AB-EC8D-4EAC-BFA0-01A432F240A0}" srcOrd="0" destOrd="0" presId="urn:microsoft.com/office/officeart/2005/8/layout/hChevron3"/>
    <dgm:cxn modelId="{F4B58BCA-A421-4E88-83B1-3D8A023BA9DB}" type="presOf" srcId="{BED1F165-CE79-4FBB-9872-004FBF33F5A0}" destId="{27030DA5-925A-49D2-AF8B-45774E2D219E}" srcOrd="0" destOrd="0" presId="urn:microsoft.com/office/officeart/2005/8/layout/hChevron3"/>
    <dgm:cxn modelId="{18FE7ED8-3FC3-4B95-A6FE-C56959EF2A38}" type="presOf" srcId="{E60D106A-7A17-42A5-A67C-31E569A43234}" destId="{0CA63A17-F8DD-4CEB-9D19-6E50FF96FD99}"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FFA08DFA-4B8D-4867-880E-1F5B180C4B89}" type="presOf" srcId="{405439A7-DC92-4D38-B706-75495A4022E4}" destId="{70CF6AAA-E5AB-4057-A16B-2CDC4374D01E}" srcOrd="0" destOrd="0" presId="urn:microsoft.com/office/officeart/2005/8/layout/hChevron3"/>
    <dgm:cxn modelId="{E992FA36-A4D2-4933-B9CD-AFCD5E07039C}" type="presParOf" srcId="{70CF6AAA-E5AB-4057-A16B-2CDC4374D01E}" destId="{0CA63A17-F8DD-4CEB-9D19-6E50FF96FD99}" srcOrd="0" destOrd="0" presId="urn:microsoft.com/office/officeart/2005/8/layout/hChevron3"/>
    <dgm:cxn modelId="{7FFE2F38-08D3-4C4C-80AD-123D85539AE8}" type="presParOf" srcId="{70CF6AAA-E5AB-4057-A16B-2CDC4374D01E}" destId="{C66FB393-CBFF-4C21-B6D2-7F426147D2D2}" srcOrd="1" destOrd="0" presId="urn:microsoft.com/office/officeart/2005/8/layout/hChevron3"/>
    <dgm:cxn modelId="{00C54F86-D256-4E95-A4CB-D2D43E95CBDB}" type="presParOf" srcId="{70CF6AAA-E5AB-4057-A16B-2CDC4374D01E}" destId="{0CC5E239-9050-435E-9EBD-43688F710990}" srcOrd="2" destOrd="0" presId="urn:microsoft.com/office/officeart/2005/8/layout/hChevron3"/>
    <dgm:cxn modelId="{DC7D6C4F-A1FD-460E-BEBC-73D02B59514D}" type="presParOf" srcId="{70CF6AAA-E5AB-4057-A16B-2CDC4374D01E}" destId="{8028AA4C-4CB3-49C6-A4D4-5FDC2AA58B49}" srcOrd="3" destOrd="0" presId="urn:microsoft.com/office/officeart/2005/8/layout/hChevron3"/>
    <dgm:cxn modelId="{CE1F9EE7-29DC-4A60-87B9-74F345D1E606}" type="presParOf" srcId="{70CF6AAA-E5AB-4057-A16B-2CDC4374D01E}" destId="{658AE9DA-F38F-4815-8F39-F41728202C33}" srcOrd="4" destOrd="0" presId="urn:microsoft.com/office/officeart/2005/8/layout/hChevron3"/>
    <dgm:cxn modelId="{67998EF9-EF66-4314-B3D0-A857D57C107A}" type="presParOf" srcId="{70CF6AAA-E5AB-4057-A16B-2CDC4374D01E}" destId="{7DC66797-B772-4B98-AA56-8E409D8DCB39}" srcOrd="5" destOrd="0" presId="urn:microsoft.com/office/officeart/2005/8/layout/hChevron3"/>
    <dgm:cxn modelId="{B2B0B3E2-5445-430F-A202-1939FE4FDA9A}" type="presParOf" srcId="{70CF6AAA-E5AB-4057-A16B-2CDC4374D01E}" destId="{9B2CE7AB-EC8D-4EAC-BFA0-01A432F240A0}" srcOrd="6" destOrd="0" presId="urn:microsoft.com/office/officeart/2005/8/layout/hChevron3"/>
    <dgm:cxn modelId="{91134419-02B4-4D18-AA05-738AAD36060A}" type="presParOf" srcId="{70CF6AAA-E5AB-4057-A16B-2CDC4374D01E}" destId="{E28B1C9E-1491-4C76-96F7-C7687D32445C}" srcOrd="7" destOrd="0" presId="urn:microsoft.com/office/officeart/2005/8/layout/hChevron3"/>
    <dgm:cxn modelId="{AD54F1E7-85D2-4B94-8A78-5E89A5AB5BB2}" type="presParOf" srcId="{70CF6AAA-E5AB-4057-A16B-2CDC4374D01E}" destId="{28CD594B-FA40-4525-9641-A780EF1EC230}" srcOrd="8" destOrd="0" presId="urn:microsoft.com/office/officeart/2005/8/layout/hChevron3"/>
    <dgm:cxn modelId="{355F0D91-C002-4170-84CE-0E337D593174}" type="presParOf" srcId="{70CF6AAA-E5AB-4057-A16B-2CDC4374D01E}" destId="{AD40416A-6743-43C4-9251-81F11447D961}" srcOrd="9" destOrd="0" presId="urn:microsoft.com/office/officeart/2005/8/layout/hChevron3"/>
    <dgm:cxn modelId="{F6F0DA92-C2F8-437A-AFA7-809DB2E7EB0E}" type="presParOf" srcId="{70CF6AAA-E5AB-4057-A16B-2CDC4374D01E}" destId="{27030DA5-925A-49D2-AF8B-45774E2D219E}" srcOrd="10" destOrd="0" presId="urn:microsoft.com/office/officeart/2005/8/layout/hChevron3"/>
    <dgm:cxn modelId="{967C3C5A-1B59-4EE4-A933-76DABE01663B}" type="presParOf" srcId="{70CF6AAA-E5AB-4057-A16B-2CDC4374D01E}" destId="{5880C819-FAAF-447C-B336-4D30671A2E59}" srcOrd="11" destOrd="0" presId="urn:microsoft.com/office/officeart/2005/8/layout/hChevron3"/>
    <dgm:cxn modelId="{414A8F33-A38D-4EFD-8FC0-E17CD7D53FDE}" type="presParOf" srcId="{70CF6AAA-E5AB-4057-A16B-2CDC4374D01E}" destId="{4D1A0C45-8FA2-4F1B-ABB4-4E74A9898ED3}" srcOrd="12" destOrd="0" presId="urn:microsoft.com/office/officeart/2005/8/layout/hChevron3"/>
    <dgm:cxn modelId="{0090EF04-4693-465D-A9DC-80B70947DEE7}" type="presParOf" srcId="{70CF6AAA-E5AB-4057-A16B-2CDC4374D01E}" destId="{F993E1F7-6297-46A4-9212-F2BF54656E1F}" srcOrd="13" destOrd="0" presId="urn:microsoft.com/office/officeart/2005/8/layout/hChevron3"/>
    <dgm:cxn modelId="{A6FB8354-E930-46F8-ADC2-0A81C22EE95F}" type="presParOf" srcId="{70CF6AAA-E5AB-4057-A16B-2CDC4374D01E}" destId="{A729BA06-8096-4361-BC93-A794B3879B1B}" srcOrd="14" destOrd="0" presId="urn:microsoft.com/office/officeart/2005/8/layout/hChevron3"/>
    <dgm:cxn modelId="{873623BE-3459-4304-A5C7-1CE4EE56ABE0}" type="presParOf" srcId="{70CF6AAA-E5AB-4057-A16B-2CDC4374D01E}" destId="{0DBE85D7-126A-4498-9BFB-13F2868593DF}" srcOrd="15" destOrd="0" presId="urn:microsoft.com/office/officeart/2005/8/layout/hChevron3"/>
    <dgm:cxn modelId="{FDC47BEE-1C50-42C7-8F5C-47E623708C82}"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6EF2FE33-43C9-403B-9626-DB7B55C0792F}" srcId="{405439A7-DC92-4D38-B706-75495A4022E4}" destId="{CE519487-6186-4B5D-A67C-15A10DE19D68}" srcOrd="2" destOrd="0" parTransId="{C3D24826-B556-4DA0-83C0-D59C0D45D016}" sibTransId="{900FBCA8-1987-4AE0-B13E-3043A4F34E69}"/>
    <dgm:cxn modelId="{34708236-E87B-4920-A6F2-630B26ACE1DE}" type="presOf" srcId="{BED1F165-CE79-4FBB-9872-004FBF33F5A0}" destId="{27030DA5-925A-49D2-AF8B-45774E2D219E}" srcOrd="0" destOrd="0" presId="urn:microsoft.com/office/officeart/2005/8/layout/hChevron3"/>
    <dgm:cxn modelId="{C0825239-52E1-40EF-B033-EC1DC73D8DD4}" type="presOf" srcId="{405439A7-DC92-4D38-B706-75495A4022E4}" destId="{70CF6AAA-E5AB-4057-A16B-2CDC4374D01E}" srcOrd="0" destOrd="0" presId="urn:microsoft.com/office/officeart/2005/8/layout/hChevron3"/>
    <dgm:cxn modelId="{CB3A413D-84BE-4D58-81E2-A8B0DE744085}" type="presOf" srcId="{CE519487-6186-4B5D-A67C-15A10DE19D68}" destId="{658AE9DA-F38F-4815-8F39-F41728202C33}"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78B9377C-E4C0-4D81-8755-3CDA0A7EC845}" type="presOf" srcId="{FEDB4B7B-80DE-4FBB-93E4-642F134D2E13}" destId="{0CC5E239-9050-435E-9EBD-43688F710990}" srcOrd="0" destOrd="0" presId="urn:microsoft.com/office/officeart/2005/8/layout/hChevron3"/>
    <dgm:cxn modelId="{28C8458A-00D5-45D4-8713-DD6E65B7E72C}" type="presOf" srcId="{9834D700-00E1-4077-896B-2939964850CE}" destId="{9B2CE7AB-EC8D-4EAC-BFA0-01A432F240A0}" srcOrd="0" destOrd="0" presId="urn:microsoft.com/office/officeart/2005/8/layout/hChevron3"/>
    <dgm:cxn modelId="{2CD0AE90-3F7D-46D4-AB15-94AE7B2C019A}" type="presOf" srcId="{C749611B-FCD3-4309-9F31-7928D1CACE88}" destId="{4D8A7145-FED5-4377-A5BE-D786A666FFA0}" srcOrd="0" destOrd="0" presId="urn:microsoft.com/office/officeart/2005/8/layout/hChevron3"/>
    <dgm:cxn modelId="{9CC7B692-7571-4E62-809F-52F714103A69}" type="presOf" srcId="{EB938C01-272C-4D60-9BDD-873A4091D0A0}" destId="{A729BA06-8096-4361-BC93-A794B3879B1B}" srcOrd="0" destOrd="0" presId="urn:microsoft.com/office/officeart/2005/8/layout/hChevron3"/>
    <dgm:cxn modelId="{BC480199-E261-4B28-B0E7-846C9495CC09}" type="presOf" srcId="{132D5ADD-BB1F-43C0-A3F5-B7B640757CCF}" destId="{28CD594B-FA40-4525-9641-A780EF1EC23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13259EC6-3E69-4193-97C2-C27FBA638C4D}" type="presOf" srcId="{E60D106A-7A17-42A5-A67C-31E569A43234}" destId="{0CA63A17-F8DD-4CEB-9D19-6E50FF96FD99}" srcOrd="0" destOrd="0" presId="urn:microsoft.com/office/officeart/2005/8/layout/hChevron3"/>
    <dgm:cxn modelId="{C7524ED5-3892-4904-8F82-C3410BEA302B}" type="presOf" srcId="{546C2B94-263A-48E9-B194-3FF17B739C3C}" destId="{4D1A0C45-8FA2-4F1B-ABB4-4E74A9898ED3}"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E9CBD9B6-15B1-4DB7-9F61-DD11BC9435AD}" type="presParOf" srcId="{70CF6AAA-E5AB-4057-A16B-2CDC4374D01E}" destId="{0CA63A17-F8DD-4CEB-9D19-6E50FF96FD99}" srcOrd="0" destOrd="0" presId="urn:microsoft.com/office/officeart/2005/8/layout/hChevron3"/>
    <dgm:cxn modelId="{29FCD480-3DE1-4107-B923-A018D015AFCE}" type="presParOf" srcId="{70CF6AAA-E5AB-4057-A16B-2CDC4374D01E}" destId="{C66FB393-CBFF-4C21-B6D2-7F426147D2D2}" srcOrd="1" destOrd="0" presId="urn:microsoft.com/office/officeart/2005/8/layout/hChevron3"/>
    <dgm:cxn modelId="{949344BC-D54D-4059-97DC-4D2BB7AE57C6}" type="presParOf" srcId="{70CF6AAA-E5AB-4057-A16B-2CDC4374D01E}" destId="{0CC5E239-9050-435E-9EBD-43688F710990}" srcOrd="2" destOrd="0" presId="urn:microsoft.com/office/officeart/2005/8/layout/hChevron3"/>
    <dgm:cxn modelId="{A5396FE3-2384-4FD7-90AF-31A978D96690}" type="presParOf" srcId="{70CF6AAA-E5AB-4057-A16B-2CDC4374D01E}" destId="{8028AA4C-4CB3-49C6-A4D4-5FDC2AA58B49}" srcOrd="3" destOrd="0" presId="urn:microsoft.com/office/officeart/2005/8/layout/hChevron3"/>
    <dgm:cxn modelId="{B819A07C-4161-4045-B094-09D588F0324E}" type="presParOf" srcId="{70CF6AAA-E5AB-4057-A16B-2CDC4374D01E}" destId="{658AE9DA-F38F-4815-8F39-F41728202C33}" srcOrd="4" destOrd="0" presId="urn:microsoft.com/office/officeart/2005/8/layout/hChevron3"/>
    <dgm:cxn modelId="{6068B516-CDBA-435A-834C-EC66DBA06DD5}" type="presParOf" srcId="{70CF6AAA-E5AB-4057-A16B-2CDC4374D01E}" destId="{7DC66797-B772-4B98-AA56-8E409D8DCB39}" srcOrd="5" destOrd="0" presId="urn:microsoft.com/office/officeart/2005/8/layout/hChevron3"/>
    <dgm:cxn modelId="{382B9E21-DCDD-4CF4-B20B-26CE14899D06}" type="presParOf" srcId="{70CF6AAA-E5AB-4057-A16B-2CDC4374D01E}" destId="{9B2CE7AB-EC8D-4EAC-BFA0-01A432F240A0}" srcOrd="6" destOrd="0" presId="urn:microsoft.com/office/officeart/2005/8/layout/hChevron3"/>
    <dgm:cxn modelId="{044FE166-1C84-4189-B7F1-F20C0ADA6145}" type="presParOf" srcId="{70CF6AAA-E5AB-4057-A16B-2CDC4374D01E}" destId="{E28B1C9E-1491-4C76-96F7-C7687D32445C}" srcOrd="7" destOrd="0" presId="urn:microsoft.com/office/officeart/2005/8/layout/hChevron3"/>
    <dgm:cxn modelId="{D36DF22B-5B21-4E77-A02A-38EACDF7E5EA}" type="presParOf" srcId="{70CF6AAA-E5AB-4057-A16B-2CDC4374D01E}" destId="{28CD594B-FA40-4525-9641-A780EF1EC230}" srcOrd="8" destOrd="0" presId="urn:microsoft.com/office/officeart/2005/8/layout/hChevron3"/>
    <dgm:cxn modelId="{6AFBA1F2-EA48-4216-8391-33BFD4724601}" type="presParOf" srcId="{70CF6AAA-E5AB-4057-A16B-2CDC4374D01E}" destId="{AD40416A-6743-43C4-9251-81F11447D961}" srcOrd="9" destOrd="0" presId="urn:microsoft.com/office/officeart/2005/8/layout/hChevron3"/>
    <dgm:cxn modelId="{A6D3512D-E0E4-4F39-B0CE-107C283F4D20}" type="presParOf" srcId="{70CF6AAA-E5AB-4057-A16B-2CDC4374D01E}" destId="{27030DA5-925A-49D2-AF8B-45774E2D219E}" srcOrd="10" destOrd="0" presId="urn:microsoft.com/office/officeart/2005/8/layout/hChevron3"/>
    <dgm:cxn modelId="{976224DC-1833-4D6C-9551-A9E117540C76}" type="presParOf" srcId="{70CF6AAA-E5AB-4057-A16B-2CDC4374D01E}" destId="{5880C819-FAAF-447C-B336-4D30671A2E59}" srcOrd="11" destOrd="0" presId="urn:microsoft.com/office/officeart/2005/8/layout/hChevron3"/>
    <dgm:cxn modelId="{7E0B935F-3242-4E57-A8FB-F4D737AE90CB}" type="presParOf" srcId="{70CF6AAA-E5AB-4057-A16B-2CDC4374D01E}" destId="{4D1A0C45-8FA2-4F1B-ABB4-4E74A9898ED3}" srcOrd="12" destOrd="0" presId="urn:microsoft.com/office/officeart/2005/8/layout/hChevron3"/>
    <dgm:cxn modelId="{B1EA1F17-A8C1-4362-BA81-31A07715C447}" type="presParOf" srcId="{70CF6AAA-E5AB-4057-A16B-2CDC4374D01E}" destId="{F993E1F7-6297-46A4-9212-F2BF54656E1F}" srcOrd="13" destOrd="0" presId="urn:microsoft.com/office/officeart/2005/8/layout/hChevron3"/>
    <dgm:cxn modelId="{B36C090E-AB7F-4F92-8CB8-2388794F1FF9}" type="presParOf" srcId="{70CF6AAA-E5AB-4057-A16B-2CDC4374D01E}" destId="{A729BA06-8096-4361-BC93-A794B3879B1B}" srcOrd="14" destOrd="0" presId="urn:microsoft.com/office/officeart/2005/8/layout/hChevron3"/>
    <dgm:cxn modelId="{4A6D07C6-2BDB-48E0-A8D7-1E6BA6607B0B}" type="presParOf" srcId="{70CF6AAA-E5AB-4057-A16B-2CDC4374D01E}" destId="{0DBE85D7-126A-4498-9BFB-13F2868593DF}" srcOrd="15" destOrd="0" presId="urn:microsoft.com/office/officeart/2005/8/layout/hChevron3"/>
    <dgm:cxn modelId="{80FE8D41-F720-4C12-9B6E-A04C614AF991}"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0DB45D-39AE-442E-936E-9F4BB64F5201}" type="doc">
      <dgm:prSet loTypeId="urn:microsoft.com/office/officeart/2005/8/layout/vProcess5" loCatId="process" qsTypeId="urn:microsoft.com/office/officeart/2005/8/quickstyle/simple3" qsCatId="simple" csTypeId="urn:microsoft.com/office/officeart/2005/8/colors/accent6_5" csCatId="accent6" phldr="1"/>
      <dgm:spPr/>
      <dgm:t>
        <a:bodyPr/>
        <a:lstStyle/>
        <a:p>
          <a:endParaRPr lang="es-ES"/>
        </a:p>
      </dgm:t>
    </dgm:pt>
    <dgm:pt modelId="{F9396086-6A5E-4229-98ED-74FFD3B3D0AB}">
      <dgm:prSet phldrT="[Texto]" custT="1"/>
      <dgm:spPr>
        <a:xfrm>
          <a:off x="0" y="0"/>
          <a:ext cx="9495263" cy="1563283"/>
        </a:xfrm>
        <a:gradFill rotWithShape="0">
          <a:gsLst>
            <a:gs pos="0">
              <a:srgbClr val="70AD47">
                <a:alpha val="90000"/>
                <a:hueOff val="0"/>
                <a:satOff val="0"/>
                <a:lumOff val="0"/>
                <a:alphaOff val="0"/>
                <a:lumMod val="110000"/>
                <a:satMod val="105000"/>
                <a:tint val="67000"/>
              </a:srgbClr>
            </a:gs>
            <a:gs pos="50000">
              <a:srgbClr val="70AD47">
                <a:alpha val="90000"/>
                <a:hueOff val="0"/>
                <a:satOff val="0"/>
                <a:lumOff val="0"/>
                <a:alphaOff val="0"/>
                <a:lumMod val="105000"/>
                <a:satMod val="103000"/>
                <a:tint val="73000"/>
              </a:srgbClr>
            </a:gs>
            <a:gs pos="100000">
              <a:srgbClr val="70AD47">
                <a:alpha val="90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just"/>
          <a:r>
            <a:rPr lang="es-EC" sz="1800" dirty="0">
              <a:latin typeface="Times New Roman" panose="02020603050405020304" pitchFamily="18" charset="0"/>
              <a:cs typeface="Times New Roman" panose="02020603050405020304" pitchFamily="18" charset="0"/>
            </a:rPr>
            <a:t>Fomentar el desarrollo del sector de la construcción hacia la innovación, analizando metodologías de entrepiso.</a:t>
          </a:r>
        </a:p>
      </dgm:t>
    </dgm:pt>
    <dgm:pt modelId="{90ACF717-E30F-471C-9234-B2A1BFC4A8E6}" type="parTrans" cxnId="{57C3CE42-B8AC-4346-9A87-77F501C8BA7C}">
      <dgm:prSet/>
      <dgm:spPr/>
      <dgm:t>
        <a:bodyPr/>
        <a:lstStyle/>
        <a:p>
          <a:endParaRPr lang="es-ES" sz="2000">
            <a:latin typeface="Times New Roman" panose="02020603050405020304" pitchFamily="18" charset="0"/>
            <a:cs typeface="Times New Roman" panose="02020603050405020304" pitchFamily="18" charset="0"/>
          </a:endParaRPr>
        </a:p>
      </dgm:t>
    </dgm:pt>
    <dgm:pt modelId="{827D3CC3-F49D-45BF-915F-4E223D686AEC}" type="sibTrans" cxnId="{57C3CE42-B8AC-4346-9A87-77F501C8BA7C}">
      <dgm:prSet custT="1"/>
      <dgm:spPr>
        <a:xfrm>
          <a:off x="8479129" y="1185489"/>
          <a:ext cx="1016134" cy="1016134"/>
        </a:xfrm>
        <a:solidFill>
          <a:srgbClr val="70AD47">
            <a:alpha val="90000"/>
            <a:tint val="40000"/>
            <a:hueOff val="0"/>
            <a:satOff val="0"/>
            <a:lumOff val="0"/>
            <a:alphaOff val="0"/>
          </a:srgbClr>
        </a:solidFill>
        <a:ln w="6350" cap="flat" cmpd="sng" algn="ctr">
          <a:solidFill>
            <a:srgbClr val="70AD47">
              <a:alpha val="90000"/>
              <a:tint val="40000"/>
              <a:hueOff val="0"/>
              <a:satOff val="0"/>
              <a:lumOff val="0"/>
              <a:alphaOff val="0"/>
            </a:srgbClr>
          </a:solidFill>
          <a:prstDash val="solid"/>
          <a:miter lim="800000"/>
        </a:ln>
        <a:effectLst/>
      </dgm:spPr>
      <dgm:t>
        <a:bodyPr/>
        <a:lstStyle/>
        <a:p>
          <a:endParaRPr lang="es-ES" sz="40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21ACA1D3-A41B-4F66-AB64-22A70798F47D}">
      <dgm:prSet phldrT="[Texto]" custT="1"/>
      <dgm:spPr>
        <a:xfrm>
          <a:off x="837817" y="1823830"/>
          <a:ext cx="9495263" cy="1563283"/>
        </a:xfrm>
        <a:gradFill rotWithShape="0">
          <a:gsLst>
            <a:gs pos="0">
              <a:srgbClr val="70AD47">
                <a:alpha val="90000"/>
                <a:hueOff val="0"/>
                <a:satOff val="0"/>
                <a:lumOff val="0"/>
                <a:alphaOff val="-20000"/>
                <a:lumMod val="110000"/>
                <a:satMod val="105000"/>
                <a:tint val="67000"/>
              </a:srgbClr>
            </a:gs>
            <a:gs pos="50000">
              <a:srgbClr val="70AD47">
                <a:alpha val="90000"/>
                <a:hueOff val="0"/>
                <a:satOff val="0"/>
                <a:lumOff val="0"/>
                <a:alphaOff val="-20000"/>
                <a:lumMod val="105000"/>
                <a:satMod val="103000"/>
                <a:tint val="73000"/>
              </a:srgbClr>
            </a:gs>
            <a:gs pos="100000">
              <a:srgbClr val="70AD47">
                <a:alpha val="90000"/>
                <a:hueOff val="0"/>
                <a:satOff val="0"/>
                <a:lumOff val="0"/>
                <a:alphaOff val="-2000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just"/>
          <a:r>
            <a:rPr lang="es-EC" sz="1800" dirty="0">
              <a:latin typeface="Times New Roman" panose="02020603050405020304" pitchFamily="18" charset="0"/>
              <a:cs typeface="Times New Roman" panose="02020603050405020304" pitchFamily="18" charset="0"/>
            </a:rPr>
            <a:t>No existen análisis a detalle de la implementación de losetas sobre viguetas presforzadas en edificaciones residenciales.</a:t>
          </a:r>
          <a:endParaRPr lang="es-ES" sz="18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F3A981FC-99A4-462E-87D5-9B848B65B05C}" type="parTrans" cxnId="{F00B209F-71F2-4909-8C00-57A7436CA0C0}">
      <dgm:prSet/>
      <dgm:spPr/>
      <dgm:t>
        <a:bodyPr/>
        <a:lstStyle/>
        <a:p>
          <a:endParaRPr lang="es-ES" sz="2000">
            <a:latin typeface="Times New Roman" panose="02020603050405020304" pitchFamily="18" charset="0"/>
            <a:cs typeface="Times New Roman" panose="02020603050405020304" pitchFamily="18" charset="0"/>
          </a:endParaRPr>
        </a:p>
      </dgm:t>
    </dgm:pt>
    <dgm:pt modelId="{3487A4B2-CCDA-4A6D-A6CE-53EDA4FBDA55}" type="sibTrans" cxnId="{F00B209F-71F2-4909-8C00-57A7436CA0C0}">
      <dgm:prSet custT="1"/>
      <dgm:spPr>
        <a:xfrm>
          <a:off x="9316946" y="2998898"/>
          <a:ext cx="1016134" cy="1016134"/>
        </a:xfrm>
        <a:solidFill>
          <a:srgbClr val="70AD47">
            <a:alpha val="90000"/>
            <a:tint val="40000"/>
            <a:hueOff val="0"/>
            <a:satOff val="0"/>
            <a:lumOff val="0"/>
            <a:alphaOff val="-40000"/>
          </a:srgbClr>
        </a:solidFill>
        <a:ln w="6350" cap="flat" cmpd="sng" algn="ctr">
          <a:solidFill>
            <a:srgbClr val="70AD47">
              <a:alpha val="90000"/>
              <a:tint val="40000"/>
              <a:hueOff val="0"/>
              <a:satOff val="0"/>
              <a:lumOff val="0"/>
              <a:alphaOff val="0"/>
            </a:srgbClr>
          </a:solidFill>
          <a:prstDash val="solid"/>
          <a:miter lim="800000"/>
        </a:ln>
        <a:effectLst/>
      </dgm:spPr>
      <dgm:t>
        <a:bodyPr/>
        <a:lstStyle/>
        <a:p>
          <a:endParaRPr lang="es-ES" sz="40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960BCB35-0637-4AA6-928A-0D564CC98767}">
      <dgm:prSet phldrT="[Texto]" custT="1"/>
      <dgm:spPr>
        <a:xfrm>
          <a:off x="1675634" y="3647661"/>
          <a:ext cx="9495263" cy="1563283"/>
        </a:xfrm>
        <a:gradFill rotWithShape="0">
          <a:gsLst>
            <a:gs pos="0">
              <a:srgbClr val="70AD47">
                <a:alpha val="90000"/>
                <a:hueOff val="0"/>
                <a:satOff val="0"/>
                <a:lumOff val="0"/>
                <a:alphaOff val="-40000"/>
                <a:lumMod val="110000"/>
                <a:satMod val="105000"/>
                <a:tint val="67000"/>
              </a:srgbClr>
            </a:gs>
            <a:gs pos="50000">
              <a:srgbClr val="70AD47">
                <a:alpha val="90000"/>
                <a:hueOff val="0"/>
                <a:satOff val="0"/>
                <a:lumOff val="0"/>
                <a:alphaOff val="-40000"/>
                <a:lumMod val="105000"/>
                <a:satMod val="103000"/>
                <a:tint val="73000"/>
              </a:srgbClr>
            </a:gs>
            <a:gs pos="100000">
              <a:srgbClr val="70AD47">
                <a:alpha val="90000"/>
                <a:hueOff val="0"/>
                <a:satOff val="0"/>
                <a:lumOff val="0"/>
                <a:alphaOff val="-4000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just"/>
          <a:r>
            <a:rPr lang="es-EC" sz="1800" dirty="0">
              <a:latin typeface="Times New Roman" panose="02020603050405020304" pitchFamily="18" charset="0"/>
              <a:cs typeface="Times New Roman" panose="02020603050405020304" pitchFamily="18" charset="0"/>
            </a:rPr>
            <a:t>¿Qué tan eficiente es una loseta sobre viguetas presforzadas con respecto a la implementación de una losa colaborante en lo que se refiere a costos y comportamiento estructural?</a:t>
          </a:r>
          <a:endParaRPr lang="es-ES" sz="18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50EF9501-AC91-44EA-BF72-E60125D589F0}" type="parTrans" cxnId="{91B1759C-B076-43E4-BE41-E4AA1E609F66}">
      <dgm:prSet/>
      <dgm:spPr/>
      <dgm:t>
        <a:bodyPr/>
        <a:lstStyle/>
        <a:p>
          <a:endParaRPr lang="es-ES" sz="2000">
            <a:latin typeface="Times New Roman" panose="02020603050405020304" pitchFamily="18" charset="0"/>
            <a:cs typeface="Times New Roman" panose="02020603050405020304" pitchFamily="18" charset="0"/>
          </a:endParaRPr>
        </a:p>
      </dgm:t>
    </dgm:pt>
    <dgm:pt modelId="{24A2E377-003B-4E21-8B7A-0F51FB43114E}" type="sibTrans" cxnId="{91B1759C-B076-43E4-BE41-E4AA1E609F66}">
      <dgm:prSet/>
      <dgm:spPr/>
      <dgm:t>
        <a:bodyPr/>
        <a:lstStyle/>
        <a:p>
          <a:endParaRPr lang="es-ES" sz="2000">
            <a:latin typeface="Times New Roman" panose="02020603050405020304" pitchFamily="18" charset="0"/>
            <a:cs typeface="Times New Roman" panose="02020603050405020304" pitchFamily="18" charset="0"/>
          </a:endParaRPr>
        </a:p>
      </dgm:t>
    </dgm:pt>
    <dgm:pt modelId="{6375963D-4AC1-4C12-BD20-0131D59DDDAE}">
      <dgm:prSet phldrT="[Texto]" custT="1"/>
      <dgm:spPr>
        <a:xfrm>
          <a:off x="0" y="0"/>
          <a:ext cx="9495263" cy="1563283"/>
        </a:xfrm>
        <a:gradFill rotWithShape="0">
          <a:gsLst>
            <a:gs pos="0">
              <a:srgbClr val="70AD47">
                <a:alpha val="90000"/>
                <a:hueOff val="0"/>
                <a:satOff val="0"/>
                <a:lumOff val="0"/>
                <a:alphaOff val="0"/>
                <a:lumMod val="110000"/>
                <a:satMod val="105000"/>
                <a:tint val="67000"/>
              </a:srgbClr>
            </a:gs>
            <a:gs pos="50000">
              <a:srgbClr val="70AD47">
                <a:alpha val="90000"/>
                <a:hueOff val="0"/>
                <a:satOff val="0"/>
                <a:lumOff val="0"/>
                <a:alphaOff val="0"/>
                <a:lumMod val="105000"/>
                <a:satMod val="103000"/>
                <a:tint val="73000"/>
              </a:srgbClr>
            </a:gs>
            <a:gs pos="100000">
              <a:srgbClr val="70AD47">
                <a:alpha val="90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just"/>
          <a:r>
            <a:rPr lang="es-EC" sz="1800" dirty="0">
              <a:latin typeface="Times New Roman" panose="02020603050405020304" pitchFamily="18" charset="0"/>
              <a:cs typeface="Times New Roman" panose="02020603050405020304" pitchFamily="18" charset="0"/>
            </a:rPr>
            <a:t>Necesidad de dar a conocer opciones al momento de elegir un sistema de entrepiso, que brinde seguridad a sus ocupantes y proporcionen una reducción en los recursos empleados. </a:t>
          </a:r>
        </a:p>
      </dgm:t>
    </dgm:pt>
    <dgm:pt modelId="{03CC7418-867E-4BA1-8FDC-BECE5699A834}" type="parTrans" cxnId="{FBD44677-D14C-43C8-85D6-C941980133AA}">
      <dgm:prSet/>
      <dgm:spPr/>
      <dgm:t>
        <a:bodyPr/>
        <a:lstStyle/>
        <a:p>
          <a:endParaRPr lang="es-EC"/>
        </a:p>
      </dgm:t>
    </dgm:pt>
    <dgm:pt modelId="{E5164A59-A77E-4549-838C-B7D88A552E7B}" type="sibTrans" cxnId="{FBD44677-D14C-43C8-85D6-C941980133AA}">
      <dgm:prSet/>
      <dgm:spPr/>
      <dgm:t>
        <a:bodyPr/>
        <a:lstStyle/>
        <a:p>
          <a:endParaRPr lang="es-EC"/>
        </a:p>
      </dgm:t>
    </dgm:pt>
    <dgm:pt modelId="{67E62263-E06E-47E0-9B86-4B621EA72864}" type="pres">
      <dgm:prSet presAssocID="{510DB45D-39AE-442E-936E-9F4BB64F5201}" presName="outerComposite" presStyleCnt="0">
        <dgm:presLayoutVars>
          <dgm:chMax val="5"/>
          <dgm:dir/>
          <dgm:resizeHandles val="exact"/>
        </dgm:presLayoutVars>
      </dgm:prSet>
      <dgm:spPr/>
    </dgm:pt>
    <dgm:pt modelId="{57D21486-D795-4A80-9058-3C501D791F2B}" type="pres">
      <dgm:prSet presAssocID="{510DB45D-39AE-442E-936E-9F4BB64F5201}" presName="dummyMaxCanvas" presStyleCnt="0">
        <dgm:presLayoutVars/>
      </dgm:prSet>
      <dgm:spPr/>
    </dgm:pt>
    <dgm:pt modelId="{D585DD5E-E433-44E9-932E-39C02F461194}" type="pres">
      <dgm:prSet presAssocID="{510DB45D-39AE-442E-936E-9F4BB64F5201}" presName="FourNodes_1" presStyleLbl="node1" presStyleIdx="0" presStyleCnt="4">
        <dgm:presLayoutVars>
          <dgm:bulletEnabled val="1"/>
        </dgm:presLayoutVars>
      </dgm:prSet>
      <dgm:spPr>
        <a:prstGeom prst="roundRect">
          <a:avLst>
            <a:gd name="adj" fmla="val 10000"/>
          </a:avLst>
        </a:prstGeom>
      </dgm:spPr>
    </dgm:pt>
    <dgm:pt modelId="{B9DA7E67-96DD-4DF9-8849-1A402FD97E59}" type="pres">
      <dgm:prSet presAssocID="{510DB45D-39AE-442E-936E-9F4BB64F5201}" presName="FourNodes_2" presStyleLbl="node1" presStyleIdx="1" presStyleCnt="4">
        <dgm:presLayoutVars>
          <dgm:bulletEnabled val="1"/>
        </dgm:presLayoutVars>
      </dgm:prSet>
      <dgm:spPr>
        <a:prstGeom prst="roundRect">
          <a:avLst>
            <a:gd name="adj" fmla="val 10000"/>
          </a:avLst>
        </a:prstGeom>
      </dgm:spPr>
    </dgm:pt>
    <dgm:pt modelId="{2471364E-0D2E-4702-B3BD-B488E49EBE70}" type="pres">
      <dgm:prSet presAssocID="{510DB45D-39AE-442E-936E-9F4BB64F5201}" presName="FourNodes_3" presStyleLbl="node1" presStyleIdx="2" presStyleCnt="4">
        <dgm:presLayoutVars>
          <dgm:bulletEnabled val="1"/>
        </dgm:presLayoutVars>
      </dgm:prSet>
      <dgm:spPr>
        <a:prstGeom prst="roundRect">
          <a:avLst>
            <a:gd name="adj" fmla="val 10000"/>
          </a:avLst>
        </a:prstGeom>
      </dgm:spPr>
    </dgm:pt>
    <dgm:pt modelId="{A2765CA5-A818-43C9-8755-DE52EFBBF8FE}" type="pres">
      <dgm:prSet presAssocID="{510DB45D-39AE-442E-936E-9F4BB64F5201}" presName="FourNodes_4" presStyleLbl="node1" presStyleIdx="3" presStyleCnt="4">
        <dgm:presLayoutVars>
          <dgm:bulletEnabled val="1"/>
        </dgm:presLayoutVars>
      </dgm:prSet>
      <dgm:spPr>
        <a:prstGeom prst="roundRect">
          <a:avLst>
            <a:gd name="adj" fmla="val 10000"/>
          </a:avLst>
        </a:prstGeom>
      </dgm:spPr>
    </dgm:pt>
    <dgm:pt modelId="{A9881F27-E083-47DA-BA30-C352EF0C704D}" type="pres">
      <dgm:prSet presAssocID="{510DB45D-39AE-442E-936E-9F4BB64F5201}" presName="FourConn_1-2" presStyleLbl="fgAccFollowNode1" presStyleIdx="0" presStyleCnt="3">
        <dgm:presLayoutVars>
          <dgm:bulletEnabled val="1"/>
        </dgm:presLayoutVars>
      </dgm:prSet>
      <dgm:spPr/>
    </dgm:pt>
    <dgm:pt modelId="{2A3A03D1-3C7F-4C5C-A475-361BCFCED430}" type="pres">
      <dgm:prSet presAssocID="{510DB45D-39AE-442E-936E-9F4BB64F5201}" presName="FourConn_2-3" presStyleLbl="fgAccFollowNode1" presStyleIdx="1" presStyleCnt="3">
        <dgm:presLayoutVars>
          <dgm:bulletEnabled val="1"/>
        </dgm:presLayoutVars>
      </dgm:prSet>
      <dgm:spPr>
        <a:prstGeom prst="downArrow">
          <a:avLst>
            <a:gd name="adj1" fmla="val 55000"/>
            <a:gd name="adj2" fmla="val 45000"/>
          </a:avLst>
        </a:prstGeom>
      </dgm:spPr>
    </dgm:pt>
    <dgm:pt modelId="{AE61F462-2CCD-468B-9844-7F080F051850}" type="pres">
      <dgm:prSet presAssocID="{510DB45D-39AE-442E-936E-9F4BB64F5201}" presName="FourConn_3-4" presStyleLbl="fgAccFollowNode1" presStyleIdx="2" presStyleCnt="3">
        <dgm:presLayoutVars>
          <dgm:bulletEnabled val="1"/>
        </dgm:presLayoutVars>
      </dgm:prSet>
      <dgm:spPr>
        <a:prstGeom prst="downArrow">
          <a:avLst>
            <a:gd name="adj1" fmla="val 55000"/>
            <a:gd name="adj2" fmla="val 45000"/>
          </a:avLst>
        </a:prstGeom>
      </dgm:spPr>
    </dgm:pt>
    <dgm:pt modelId="{A7F56E38-0969-43D0-9932-40FAE9E36B79}" type="pres">
      <dgm:prSet presAssocID="{510DB45D-39AE-442E-936E-9F4BB64F5201}" presName="FourNodes_1_text" presStyleLbl="node1" presStyleIdx="3" presStyleCnt="4">
        <dgm:presLayoutVars>
          <dgm:bulletEnabled val="1"/>
        </dgm:presLayoutVars>
      </dgm:prSet>
      <dgm:spPr/>
    </dgm:pt>
    <dgm:pt modelId="{0D868654-C5CA-4DDF-B831-1B79E5F89955}" type="pres">
      <dgm:prSet presAssocID="{510DB45D-39AE-442E-936E-9F4BB64F5201}" presName="FourNodes_2_text" presStyleLbl="node1" presStyleIdx="3" presStyleCnt="4">
        <dgm:presLayoutVars>
          <dgm:bulletEnabled val="1"/>
        </dgm:presLayoutVars>
      </dgm:prSet>
      <dgm:spPr/>
    </dgm:pt>
    <dgm:pt modelId="{7B7437DF-A253-4F74-898A-7511424E1537}" type="pres">
      <dgm:prSet presAssocID="{510DB45D-39AE-442E-936E-9F4BB64F5201}" presName="FourNodes_3_text" presStyleLbl="node1" presStyleIdx="3" presStyleCnt="4">
        <dgm:presLayoutVars>
          <dgm:bulletEnabled val="1"/>
        </dgm:presLayoutVars>
      </dgm:prSet>
      <dgm:spPr/>
    </dgm:pt>
    <dgm:pt modelId="{5D4CB5E9-4740-46CF-8F78-30BA3A390A2A}" type="pres">
      <dgm:prSet presAssocID="{510DB45D-39AE-442E-936E-9F4BB64F5201}" presName="FourNodes_4_text" presStyleLbl="node1" presStyleIdx="3" presStyleCnt="4">
        <dgm:presLayoutVars>
          <dgm:bulletEnabled val="1"/>
        </dgm:presLayoutVars>
      </dgm:prSet>
      <dgm:spPr/>
    </dgm:pt>
  </dgm:ptLst>
  <dgm:cxnLst>
    <dgm:cxn modelId="{4CD4AD0B-B82A-4199-BDC1-F51A5A4BF961}" type="presOf" srcId="{F9396086-6A5E-4229-98ED-74FFD3B3D0AB}" destId="{0D868654-C5CA-4DDF-B831-1B79E5F89955}" srcOrd="1" destOrd="0" presId="urn:microsoft.com/office/officeart/2005/8/layout/vProcess5"/>
    <dgm:cxn modelId="{1173A116-7AD7-4C16-99B2-305C609361D7}" type="presOf" srcId="{510DB45D-39AE-442E-936E-9F4BB64F5201}" destId="{67E62263-E06E-47E0-9B86-4B621EA72864}" srcOrd="0" destOrd="0" presId="urn:microsoft.com/office/officeart/2005/8/layout/vProcess5"/>
    <dgm:cxn modelId="{41D96F1A-D692-49A0-AA59-32DAA77DD495}" type="presOf" srcId="{6375963D-4AC1-4C12-BD20-0131D59DDDAE}" destId="{A7F56E38-0969-43D0-9932-40FAE9E36B79}" srcOrd="1" destOrd="0" presId="urn:microsoft.com/office/officeart/2005/8/layout/vProcess5"/>
    <dgm:cxn modelId="{68EBEE24-7257-4403-BDCF-C3B89241F547}" type="presOf" srcId="{960BCB35-0637-4AA6-928A-0D564CC98767}" destId="{5D4CB5E9-4740-46CF-8F78-30BA3A390A2A}" srcOrd="1" destOrd="0" presId="urn:microsoft.com/office/officeart/2005/8/layout/vProcess5"/>
    <dgm:cxn modelId="{2D7B1A27-21C7-4FEB-923B-F03E4E27CC0B}" type="presOf" srcId="{21ACA1D3-A41B-4F66-AB64-22A70798F47D}" destId="{7B7437DF-A253-4F74-898A-7511424E1537}" srcOrd="1" destOrd="0" presId="urn:microsoft.com/office/officeart/2005/8/layout/vProcess5"/>
    <dgm:cxn modelId="{214EC15C-3EC3-489E-9A83-E4EF3D673CD2}" type="presOf" srcId="{960BCB35-0637-4AA6-928A-0D564CC98767}" destId="{A2765CA5-A818-43C9-8755-DE52EFBBF8FE}" srcOrd="0" destOrd="0" presId="urn:microsoft.com/office/officeart/2005/8/layout/vProcess5"/>
    <dgm:cxn modelId="{57C3CE42-B8AC-4346-9A87-77F501C8BA7C}" srcId="{510DB45D-39AE-442E-936E-9F4BB64F5201}" destId="{F9396086-6A5E-4229-98ED-74FFD3B3D0AB}" srcOrd="1" destOrd="0" parTransId="{90ACF717-E30F-471C-9234-B2A1BFC4A8E6}" sibTransId="{827D3CC3-F49D-45BF-915F-4E223D686AEC}"/>
    <dgm:cxn modelId="{85DCB852-174D-4636-97AC-6D55C2338D56}" type="presOf" srcId="{827D3CC3-F49D-45BF-915F-4E223D686AEC}" destId="{2A3A03D1-3C7F-4C5C-A475-361BCFCED430}" srcOrd="0" destOrd="0" presId="urn:microsoft.com/office/officeart/2005/8/layout/vProcess5"/>
    <dgm:cxn modelId="{FBD44677-D14C-43C8-85D6-C941980133AA}" srcId="{510DB45D-39AE-442E-936E-9F4BB64F5201}" destId="{6375963D-4AC1-4C12-BD20-0131D59DDDAE}" srcOrd="0" destOrd="0" parTransId="{03CC7418-867E-4BA1-8FDC-BECE5699A834}" sibTransId="{E5164A59-A77E-4549-838C-B7D88A552E7B}"/>
    <dgm:cxn modelId="{91B1759C-B076-43E4-BE41-E4AA1E609F66}" srcId="{510DB45D-39AE-442E-936E-9F4BB64F5201}" destId="{960BCB35-0637-4AA6-928A-0D564CC98767}" srcOrd="3" destOrd="0" parTransId="{50EF9501-AC91-44EA-BF72-E60125D589F0}" sibTransId="{24A2E377-003B-4E21-8B7A-0F51FB43114E}"/>
    <dgm:cxn modelId="{F00B209F-71F2-4909-8C00-57A7436CA0C0}" srcId="{510DB45D-39AE-442E-936E-9F4BB64F5201}" destId="{21ACA1D3-A41B-4F66-AB64-22A70798F47D}" srcOrd="2" destOrd="0" parTransId="{F3A981FC-99A4-462E-87D5-9B848B65B05C}" sibTransId="{3487A4B2-CCDA-4A6D-A6CE-53EDA4FBDA55}"/>
    <dgm:cxn modelId="{1F7E2DA3-4F30-4A2A-AF41-41AFC175CB15}" type="presOf" srcId="{21ACA1D3-A41B-4F66-AB64-22A70798F47D}" destId="{2471364E-0D2E-4702-B3BD-B488E49EBE70}" srcOrd="0" destOrd="0" presId="urn:microsoft.com/office/officeart/2005/8/layout/vProcess5"/>
    <dgm:cxn modelId="{D7F919B3-B023-4FEC-9A6A-6A62F1F64352}" type="presOf" srcId="{F9396086-6A5E-4229-98ED-74FFD3B3D0AB}" destId="{B9DA7E67-96DD-4DF9-8849-1A402FD97E59}" srcOrd="0" destOrd="0" presId="urn:microsoft.com/office/officeart/2005/8/layout/vProcess5"/>
    <dgm:cxn modelId="{3ED634B5-A1FF-43F4-878B-B3B82D63D7CE}" type="presOf" srcId="{6375963D-4AC1-4C12-BD20-0131D59DDDAE}" destId="{D585DD5E-E433-44E9-932E-39C02F461194}" srcOrd="0" destOrd="0" presId="urn:microsoft.com/office/officeart/2005/8/layout/vProcess5"/>
    <dgm:cxn modelId="{E53A05C1-C001-4AA4-8BAC-508947F0604E}" type="presOf" srcId="{E5164A59-A77E-4549-838C-B7D88A552E7B}" destId="{A9881F27-E083-47DA-BA30-C352EF0C704D}" srcOrd="0" destOrd="0" presId="urn:microsoft.com/office/officeart/2005/8/layout/vProcess5"/>
    <dgm:cxn modelId="{2C14ACDE-B1F8-4384-A2B5-E652877EBBAC}" type="presOf" srcId="{3487A4B2-CCDA-4A6D-A6CE-53EDA4FBDA55}" destId="{AE61F462-2CCD-468B-9844-7F080F051850}" srcOrd="0" destOrd="0" presId="urn:microsoft.com/office/officeart/2005/8/layout/vProcess5"/>
    <dgm:cxn modelId="{00DF4C52-1835-41C0-95CB-8EB736779E8F}" type="presParOf" srcId="{67E62263-E06E-47E0-9B86-4B621EA72864}" destId="{57D21486-D795-4A80-9058-3C501D791F2B}" srcOrd="0" destOrd="0" presId="urn:microsoft.com/office/officeart/2005/8/layout/vProcess5"/>
    <dgm:cxn modelId="{6DEA4F19-9393-499A-9D56-8C58732DC409}" type="presParOf" srcId="{67E62263-E06E-47E0-9B86-4B621EA72864}" destId="{D585DD5E-E433-44E9-932E-39C02F461194}" srcOrd="1" destOrd="0" presId="urn:microsoft.com/office/officeart/2005/8/layout/vProcess5"/>
    <dgm:cxn modelId="{1B0F77C8-3EF9-4BB7-ABF1-8CC16B0B5E0C}" type="presParOf" srcId="{67E62263-E06E-47E0-9B86-4B621EA72864}" destId="{B9DA7E67-96DD-4DF9-8849-1A402FD97E59}" srcOrd="2" destOrd="0" presId="urn:microsoft.com/office/officeart/2005/8/layout/vProcess5"/>
    <dgm:cxn modelId="{39FCFF1F-E72A-42AB-B476-13C569D18A4C}" type="presParOf" srcId="{67E62263-E06E-47E0-9B86-4B621EA72864}" destId="{2471364E-0D2E-4702-B3BD-B488E49EBE70}" srcOrd="3" destOrd="0" presId="urn:microsoft.com/office/officeart/2005/8/layout/vProcess5"/>
    <dgm:cxn modelId="{E3225A64-A27F-4806-BDB2-C139845005F7}" type="presParOf" srcId="{67E62263-E06E-47E0-9B86-4B621EA72864}" destId="{A2765CA5-A818-43C9-8755-DE52EFBBF8FE}" srcOrd="4" destOrd="0" presId="urn:microsoft.com/office/officeart/2005/8/layout/vProcess5"/>
    <dgm:cxn modelId="{B4A42ABA-D73A-488C-9903-4C805081FEB1}" type="presParOf" srcId="{67E62263-E06E-47E0-9B86-4B621EA72864}" destId="{A9881F27-E083-47DA-BA30-C352EF0C704D}" srcOrd="5" destOrd="0" presId="urn:microsoft.com/office/officeart/2005/8/layout/vProcess5"/>
    <dgm:cxn modelId="{8B8DC5F1-5E83-4ABE-94E6-EDB45852D7F4}" type="presParOf" srcId="{67E62263-E06E-47E0-9B86-4B621EA72864}" destId="{2A3A03D1-3C7F-4C5C-A475-361BCFCED430}" srcOrd="6" destOrd="0" presId="urn:microsoft.com/office/officeart/2005/8/layout/vProcess5"/>
    <dgm:cxn modelId="{4E251904-6944-4B6B-878C-ADBDB1976752}" type="presParOf" srcId="{67E62263-E06E-47E0-9B86-4B621EA72864}" destId="{AE61F462-2CCD-468B-9844-7F080F051850}" srcOrd="7" destOrd="0" presId="urn:microsoft.com/office/officeart/2005/8/layout/vProcess5"/>
    <dgm:cxn modelId="{52683CD7-F42C-4741-9642-D3812AE17119}" type="presParOf" srcId="{67E62263-E06E-47E0-9B86-4B621EA72864}" destId="{A7F56E38-0969-43D0-9932-40FAE9E36B79}" srcOrd="8" destOrd="0" presId="urn:microsoft.com/office/officeart/2005/8/layout/vProcess5"/>
    <dgm:cxn modelId="{7CDF66D3-1483-426B-99FD-6409E57D063C}" type="presParOf" srcId="{67E62263-E06E-47E0-9B86-4B621EA72864}" destId="{0D868654-C5CA-4DDF-B831-1B79E5F89955}" srcOrd="9" destOrd="0" presId="urn:microsoft.com/office/officeart/2005/8/layout/vProcess5"/>
    <dgm:cxn modelId="{199FE6D3-B832-4C43-8FCB-1F573A29E8E9}" type="presParOf" srcId="{67E62263-E06E-47E0-9B86-4B621EA72864}" destId="{7B7437DF-A253-4F74-898A-7511424E1537}" srcOrd="10" destOrd="0" presId="urn:microsoft.com/office/officeart/2005/8/layout/vProcess5"/>
    <dgm:cxn modelId="{AF53D7FE-0388-4D77-9826-EF99D4860B2C}" type="presParOf" srcId="{67E62263-E06E-47E0-9B86-4B621EA72864}" destId="{5D4CB5E9-4740-46CF-8F78-30BA3A390A2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DE3B8D1E-031E-4D58-8A4A-EF1745920C45}" type="presOf" srcId="{FEDB4B7B-80DE-4FBB-93E4-642F134D2E13}" destId="{0CC5E239-9050-435E-9EBD-43688F710990}" srcOrd="0" destOrd="0" presId="urn:microsoft.com/office/officeart/2005/8/layout/hChevron3"/>
    <dgm:cxn modelId="{151CD82B-2EC0-4789-8EED-2741EF6129F6}" type="presOf" srcId="{CE519487-6186-4B5D-A67C-15A10DE19D68}" destId="{658AE9DA-F38F-4815-8F39-F41728202C33}"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18905269-7F1C-46A2-BC03-5B7A86932F0F}" type="presOf" srcId="{9834D700-00E1-4077-896B-2939964850CE}" destId="{9B2CE7AB-EC8D-4EAC-BFA0-01A432F240A0}"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13A34F4D-2638-4728-A1AF-4A3E49710FA5}" type="presOf" srcId="{C749611B-FCD3-4309-9F31-7928D1CACE88}" destId="{4D8A7145-FED5-4377-A5BE-D786A666FFA0}" srcOrd="0" destOrd="0" presId="urn:microsoft.com/office/officeart/2005/8/layout/hChevron3"/>
    <dgm:cxn modelId="{CE94267E-65AC-457E-B21A-0FD9F9B29475}" type="presOf" srcId="{546C2B94-263A-48E9-B194-3FF17B739C3C}" destId="{4D1A0C45-8FA2-4F1B-ABB4-4E74A9898ED3}" srcOrd="0" destOrd="0" presId="urn:microsoft.com/office/officeart/2005/8/layout/hChevron3"/>
    <dgm:cxn modelId="{33F50E93-C440-46FC-A1EA-53D17A0A8E3E}" type="presOf" srcId="{405439A7-DC92-4D38-B706-75495A4022E4}" destId="{70CF6AAA-E5AB-4057-A16B-2CDC4374D01E}"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F2E3A8A2-829F-42C9-9878-8F09216D3234}" type="presOf" srcId="{132D5ADD-BB1F-43C0-A3F5-B7B640757CCF}" destId="{28CD594B-FA40-4525-9641-A780EF1EC230}" srcOrd="0" destOrd="0" presId="urn:microsoft.com/office/officeart/2005/8/layout/hChevron3"/>
    <dgm:cxn modelId="{BE9D84A5-E399-46ED-A978-5C638F30ACB8}" type="presOf" srcId="{BED1F165-CE79-4FBB-9872-004FBF33F5A0}" destId="{27030DA5-925A-49D2-AF8B-45774E2D219E}"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79D1A5C6-D9BD-4937-95E3-1EC37909BDA4}" type="presOf" srcId="{E60D106A-7A17-42A5-A67C-31E569A43234}" destId="{0CA63A17-F8DD-4CEB-9D19-6E50FF96FD99}" srcOrd="0" destOrd="0" presId="urn:microsoft.com/office/officeart/2005/8/layout/hChevron3"/>
    <dgm:cxn modelId="{FF63A7CC-A028-4FDE-926D-2B7E65C52C9B}" type="presOf" srcId="{EB938C01-272C-4D60-9BDD-873A4091D0A0}" destId="{A729BA06-8096-4361-BC93-A794B3879B1B}"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2CD5D3B3-8B8F-4615-A58B-3CFF22FC6651}" type="presParOf" srcId="{70CF6AAA-E5AB-4057-A16B-2CDC4374D01E}" destId="{0CA63A17-F8DD-4CEB-9D19-6E50FF96FD99}" srcOrd="0" destOrd="0" presId="urn:microsoft.com/office/officeart/2005/8/layout/hChevron3"/>
    <dgm:cxn modelId="{9C0FB173-DFBA-4AA1-B35A-26FE0639218A}" type="presParOf" srcId="{70CF6AAA-E5AB-4057-A16B-2CDC4374D01E}" destId="{C66FB393-CBFF-4C21-B6D2-7F426147D2D2}" srcOrd="1" destOrd="0" presId="urn:microsoft.com/office/officeart/2005/8/layout/hChevron3"/>
    <dgm:cxn modelId="{176D0AAD-B603-4DFB-A2A6-DC327284DEDC}" type="presParOf" srcId="{70CF6AAA-E5AB-4057-A16B-2CDC4374D01E}" destId="{0CC5E239-9050-435E-9EBD-43688F710990}" srcOrd="2" destOrd="0" presId="urn:microsoft.com/office/officeart/2005/8/layout/hChevron3"/>
    <dgm:cxn modelId="{E852347F-7196-4A75-A0F1-263D71803C1F}" type="presParOf" srcId="{70CF6AAA-E5AB-4057-A16B-2CDC4374D01E}" destId="{8028AA4C-4CB3-49C6-A4D4-5FDC2AA58B49}" srcOrd="3" destOrd="0" presId="urn:microsoft.com/office/officeart/2005/8/layout/hChevron3"/>
    <dgm:cxn modelId="{F88F4C71-EB5C-4ED6-BBF6-F2EC53072957}" type="presParOf" srcId="{70CF6AAA-E5AB-4057-A16B-2CDC4374D01E}" destId="{658AE9DA-F38F-4815-8F39-F41728202C33}" srcOrd="4" destOrd="0" presId="urn:microsoft.com/office/officeart/2005/8/layout/hChevron3"/>
    <dgm:cxn modelId="{E34334B8-1F78-4A92-9FF9-6733FB43F562}" type="presParOf" srcId="{70CF6AAA-E5AB-4057-A16B-2CDC4374D01E}" destId="{7DC66797-B772-4B98-AA56-8E409D8DCB39}" srcOrd="5" destOrd="0" presId="urn:microsoft.com/office/officeart/2005/8/layout/hChevron3"/>
    <dgm:cxn modelId="{4C61A006-E424-48D3-B1F5-99E82476EC86}" type="presParOf" srcId="{70CF6AAA-E5AB-4057-A16B-2CDC4374D01E}" destId="{9B2CE7AB-EC8D-4EAC-BFA0-01A432F240A0}" srcOrd="6" destOrd="0" presId="urn:microsoft.com/office/officeart/2005/8/layout/hChevron3"/>
    <dgm:cxn modelId="{B5BFC96D-0F25-4E95-A452-8B666A5F7E29}" type="presParOf" srcId="{70CF6AAA-E5AB-4057-A16B-2CDC4374D01E}" destId="{E28B1C9E-1491-4C76-96F7-C7687D32445C}" srcOrd="7" destOrd="0" presId="urn:microsoft.com/office/officeart/2005/8/layout/hChevron3"/>
    <dgm:cxn modelId="{108B32E7-A9A0-4FBF-964F-6462D229A2A2}" type="presParOf" srcId="{70CF6AAA-E5AB-4057-A16B-2CDC4374D01E}" destId="{28CD594B-FA40-4525-9641-A780EF1EC230}" srcOrd="8" destOrd="0" presId="urn:microsoft.com/office/officeart/2005/8/layout/hChevron3"/>
    <dgm:cxn modelId="{22254E32-FD2E-44C1-AB39-E12A4B6863E7}" type="presParOf" srcId="{70CF6AAA-E5AB-4057-A16B-2CDC4374D01E}" destId="{AD40416A-6743-43C4-9251-81F11447D961}" srcOrd="9" destOrd="0" presId="urn:microsoft.com/office/officeart/2005/8/layout/hChevron3"/>
    <dgm:cxn modelId="{B584A276-7B80-4412-85BC-8F4961E1C528}" type="presParOf" srcId="{70CF6AAA-E5AB-4057-A16B-2CDC4374D01E}" destId="{27030DA5-925A-49D2-AF8B-45774E2D219E}" srcOrd="10" destOrd="0" presId="urn:microsoft.com/office/officeart/2005/8/layout/hChevron3"/>
    <dgm:cxn modelId="{3B89355C-A9A7-46D7-ACCD-EA8F6D0CA4F3}" type="presParOf" srcId="{70CF6AAA-E5AB-4057-A16B-2CDC4374D01E}" destId="{5880C819-FAAF-447C-B336-4D30671A2E59}" srcOrd="11" destOrd="0" presId="urn:microsoft.com/office/officeart/2005/8/layout/hChevron3"/>
    <dgm:cxn modelId="{26BB8385-E492-4A14-9FD7-4062F2615AA8}" type="presParOf" srcId="{70CF6AAA-E5AB-4057-A16B-2CDC4374D01E}" destId="{4D1A0C45-8FA2-4F1B-ABB4-4E74A9898ED3}" srcOrd="12" destOrd="0" presId="urn:microsoft.com/office/officeart/2005/8/layout/hChevron3"/>
    <dgm:cxn modelId="{BEA3D752-81BC-4056-BDFB-178DF395005F}" type="presParOf" srcId="{70CF6AAA-E5AB-4057-A16B-2CDC4374D01E}" destId="{F993E1F7-6297-46A4-9212-F2BF54656E1F}" srcOrd="13" destOrd="0" presId="urn:microsoft.com/office/officeart/2005/8/layout/hChevron3"/>
    <dgm:cxn modelId="{30FD17C6-BB96-4A94-8319-884585D2A717}" type="presParOf" srcId="{70CF6AAA-E5AB-4057-A16B-2CDC4374D01E}" destId="{A729BA06-8096-4361-BC93-A794B3879B1B}" srcOrd="14" destOrd="0" presId="urn:microsoft.com/office/officeart/2005/8/layout/hChevron3"/>
    <dgm:cxn modelId="{371B7F42-597D-4454-B3E1-1B7C040DAAFA}" type="presParOf" srcId="{70CF6AAA-E5AB-4057-A16B-2CDC4374D01E}" destId="{0DBE85D7-126A-4498-9BFB-13F2868593DF}" srcOrd="15" destOrd="0" presId="urn:microsoft.com/office/officeart/2005/8/layout/hChevron3"/>
    <dgm:cxn modelId="{4F0A18AB-002E-446A-BC8E-DBAC97AF8A92}"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D5020D00-529C-4B29-B328-6B3E28F63807}" type="presOf" srcId="{CE519487-6186-4B5D-A67C-15A10DE19D68}" destId="{658AE9DA-F38F-4815-8F39-F41728202C33}" srcOrd="0" destOrd="0" presId="urn:microsoft.com/office/officeart/2005/8/layout/hChevron3"/>
    <dgm:cxn modelId="{30562C06-1B9A-4D64-942A-54D056BEE18B}" type="presOf" srcId="{BED1F165-CE79-4FBB-9872-004FBF33F5A0}" destId="{27030DA5-925A-49D2-AF8B-45774E2D219E}"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6EF2FE33-43C9-403B-9626-DB7B55C0792F}" srcId="{405439A7-DC92-4D38-B706-75495A4022E4}" destId="{CE519487-6186-4B5D-A67C-15A10DE19D68}" srcOrd="2" destOrd="0" parTransId="{C3D24826-B556-4DA0-83C0-D59C0D45D016}" sibTransId="{900FBCA8-1987-4AE0-B13E-3043A4F34E69}"/>
    <dgm:cxn modelId="{AB2EE63E-CC7E-4872-8911-49F38E2ADD41}" type="presOf" srcId="{C749611B-FCD3-4309-9F31-7928D1CACE88}" destId="{4D8A7145-FED5-4377-A5BE-D786A666FFA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F77B7354-C713-458F-9964-04DB94325DEA}" type="presOf" srcId="{EB938C01-272C-4D60-9BDD-873A4091D0A0}" destId="{A729BA06-8096-4361-BC93-A794B3879B1B}" srcOrd="0" destOrd="0" presId="urn:microsoft.com/office/officeart/2005/8/layout/hChevron3"/>
    <dgm:cxn modelId="{9317B35A-A1DB-4126-A714-83C05A73DDBD}" type="presOf" srcId="{405439A7-DC92-4D38-B706-75495A4022E4}" destId="{70CF6AAA-E5AB-4057-A16B-2CDC4374D01E}" srcOrd="0" destOrd="0" presId="urn:microsoft.com/office/officeart/2005/8/layout/hChevron3"/>
    <dgm:cxn modelId="{F74AB27E-6CF7-448C-AF1F-8B9B69F1807E}" type="presOf" srcId="{132D5ADD-BB1F-43C0-A3F5-B7B640757CCF}" destId="{28CD594B-FA40-4525-9641-A780EF1EC230}" srcOrd="0" destOrd="0" presId="urn:microsoft.com/office/officeart/2005/8/layout/hChevron3"/>
    <dgm:cxn modelId="{B5BD047F-C241-4E39-96E8-4184673FD85D}" type="presOf" srcId="{E60D106A-7A17-42A5-A67C-31E569A43234}" destId="{0CA63A17-F8DD-4CEB-9D19-6E50FF96FD99}"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5D87D4C1-495F-4C9E-A46E-8EFA5234EE06}" type="presOf" srcId="{9834D700-00E1-4077-896B-2939964850CE}" destId="{9B2CE7AB-EC8D-4EAC-BFA0-01A432F240A0}" srcOrd="0" destOrd="0" presId="urn:microsoft.com/office/officeart/2005/8/layout/hChevron3"/>
    <dgm:cxn modelId="{F14C92C6-8984-46EB-8B8B-A22EDE47E1D9}" type="presOf" srcId="{546C2B94-263A-48E9-B194-3FF17B739C3C}" destId="{4D1A0C45-8FA2-4F1B-ABB4-4E74A9898ED3}"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72CD74EE-4765-474F-8402-B6C8A203AB94}" type="presOf" srcId="{FEDB4B7B-80DE-4FBB-93E4-642F134D2E13}" destId="{0CC5E239-9050-435E-9EBD-43688F71099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6419521F-3CB3-422E-A632-7F7117E64098}" type="presParOf" srcId="{70CF6AAA-E5AB-4057-A16B-2CDC4374D01E}" destId="{0CA63A17-F8DD-4CEB-9D19-6E50FF96FD99}" srcOrd="0" destOrd="0" presId="urn:microsoft.com/office/officeart/2005/8/layout/hChevron3"/>
    <dgm:cxn modelId="{D3BFBD39-B3E8-405E-BB52-C924D2E9A1F4}" type="presParOf" srcId="{70CF6AAA-E5AB-4057-A16B-2CDC4374D01E}" destId="{C66FB393-CBFF-4C21-B6D2-7F426147D2D2}" srcOrd="1" destOrd="0" presId="urn:microsoft.com/office/officeart/2005/8/layout/hChevron3"/>
    <dgm:cxn modelId="{5388698A-EFA7-4528-974B-4162AB19913F}" type="presParOf" srcId="{70CF6AAA-E5AB-4057-A16B-2CDC4374D01E}" destId="{0CC5E239-9050-435E-9EBD-43688F710990}" srcOrd="2" destOrd="0" presId="urn:microsoft.com/office/officeart/2005/8/layout/hChevron3"/>
    <dgm:cxn modelId="{B61E8246-4E6C-443B-9CEE-7F6F84DDE712}" type="presParOf" srcId="{70CF6AAA-E5AB-4057-A16B-2CDC4374D01E}" destId="{8028AA4C-4CB3-49C6-A4D4-5FDC2AA58B49}" srcOrd="3" destOrd="0" presId="urn:microsoft.com/office/officeart/2005/8/layout/hChevron3"/>
    <dgm:cxn modelId="{6691259C-D173-4F10-B01B-CD81F43D20CF}" type="presParOf" srcId="{70CF6AAA-E5AB-4057-A16B-2CDC4374D01E}" destId="{658AE9DA-F38F-4815-8F39-F41728202C33}" srcOrd="4" destOrd="0" presId="urn:microsoft.com/office/officeart/2005/8/layout/hChevron3"/>
    <dgm:cxn modelId="{13921DEE-1049-40B9-8A50-73ACC43E1093}" type="presParOf" srcId="{70CF6AAA-E5AB-4057-A16B-2CDC4374D01E}" destId="{7DC66797-B772-4B98-AA56-8E409D8DCB39}" srcOrd="5" destOrd="0" presId="urn:microsoft.com/office/officeart/2005/8/layout/hChevron3"/>
    <dgm:cxn modelId="{35F670B5-B8FE-4193-9574-84A49BC5A10F}" type="presParOf" srcId="{70CF6AAA-E5AB-4057-A16B-2CDC4374D01E}" destId="{9B2CE7AB-EC8D-4EAC-BFA0-01A432F240A0}" srcOrd="6" destOrd="0" presId="urn:microsoft.com/office/officeart/2005/8/layout/hChevron3"/>
    <dgm:cxn modelId="{F720487E-C695-4935-B34B-00AFA51A093F}" type="presParOf" srcId="{70CF6AAA-E5AB-4057-A16B-2CDC4374D01E}" destId="{E28B1C9E-1491-4C76-96F7-C7687D32445C}" srcOrd="7" destOrd="0" presId="urn:microsoft.com/office/officeart/2005/8/layout/hChevron3"/>
    <dgm:cxn modelId="{671FC9EB-C433-47B9-823B-BE8AB30D2E36}" type="presParOf" srcId="{70CF6AAA-E5AB-4057-A16B-2CDC4374D01E}" destId="{28CD594B-FA40-4525-9641-A780EF1EC230}" srcOrd="8" destOrd="0" presId="urn:microsoft.com/office/officeart/2005/8/layout/hChevron3"/>
    <dgm:cxn modelId="{E6F1F58C-0ABF-492A-BA9D-35103905A6FA}" type="presParOf" srcId="{70CF6AAA-E5AB-4057-A16B-2CDC4374D01E}" destId="{AD40416A-6743-43C4-9251-81F11447D961}" srcOrd="9" destOrd="0" presId="urn:microsoft.com/office/officeart/2005/8/layout/hChevron3"/>
    <dgm:cxn modelId="{1BFAF179-B8AA-4667-B245-F5F102790421}" type="presParOf" srcId="{70CF6AAA-E5AB-4057-A16B-2CDC4374D01E}" destId="{27030DA5-925A-49D2-AF8B-45774E2D219E}" srcOrd="10" destOrd="0" presId="urn:microsoft.com/office/officeart/2005/8/layout/hChevron3"/>
    <dgm:cxn modelId="{2014A8A0-1BC1-4BDE-950B-7616A39BB1D1}" type="presParOf" srcId="{70CF6AAA-E5AB-4057-A16B-2CDC4374D01E}" destId="{5880C819-FAAF-447C-B336-4D30671A2E59}" srcOrd="11" destOrd="0" presId="urn:microsoft.com/office/officeart/2005/8/layout/hChevron3"/>
    <dgm:cxn modelId="{804A3493-2E43-4DF0-B6DA-2ECFE7F93FD3}" type="presParOf" srcId="{70CF6AAA-E5AB-4057-A16B-2CDC4374D01E}" destId="{4D1A0C45-8FA2-4F1B-ABB4-4E74A9898ED3}" srcOrd="12" destOrd="0" presId="urn:microsoft.com/office/officeart/2005/8/layout/hChevron3"/>
    <dgm:cxn modelId="{B59DE73D-E59E-424E-AD43-7F33AD58AD65}" type="presParOf" srcId="{70CF6AAA-E5AB-4057-A16B-2CDC4374D01E}" destId="{F993E1F7-6297-46A4-9212-F2BF54656E1F}" srcOrd="13" destOrd="0" presId="urn:microsoft.com/office/officeart/2005/8/layout/hChevron3"/>
    <dgm:cxn modelId="{6C463D69-0CA0-4B70-9CE1-3D5A36B37F7F}" type="presParOf" srcId="{70CF6AAA-E5AB-4057-A16B-2CDC4374D01E}" destId="{A729BA06-8096-4361-BC93-A794B3879B1B}" srcOrd="14" destOrd="0" presId="urn:microsoft.com/office/officeart/2005/8/layout/hChevron3"/>
    <dgm:cxn modelId="{37C954CA-D43F-40B0-B30A-ED06AD628EAB}" type="presParOf" srcId="{70CF6AAA-E5AB-4057-A16B-2CDC4374D01E}" destId="{0DBE85D7-126A-4498-9BFB-13F2868593DF}" srcOrd="15" destOrd="0" presId="urn:microsoft.com/office/officeart/2005/8/layout/hChevron3"/>
    <dgm:cxn modelId="{B832C22B-4EC1-40F6-BAF4-F81A78D25612}"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186B711B-A799-4148-82A6-6AB940273400}" type="presOf" srcId="{9834D700-00E1-4077-896B-2939964850CE}" destId="{9B2CE7AB-EC8D-4EAC-BFA0-01A432F240A0}" srcOrd="0" destOrd="0" presId="urn:microsoft.com/office/officeart/2005/8/layout/hChevron3"/>
    <dgm:cxn modelId="{946AE421-5E06-47AF-8988-7290D89D60BE}" type="presOf" srcId="{EB938C01-272C-4D60-9BDD-873A4091D0A0}" destId="{A729BA06-8096-4361-BC93-A794B3879B1B}" srcOrd="0" destOrd="0" presId="urn:microsoft.com/office/officeart/2005/8/layout/hChevron3"/>
    <dgm:cxn modelId="{25206026-0EFD-4EE0-8832-11B30443ACA7}" type="presOf" srcId="{405439A7-DC92-4D38-B706-75495A4022E4}" destId="{70CF6AAA-E5AB-4057-A16B-2CDC4374D01E}"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CEBA7936-E938-42F1-A137-73547AA81178}" type="presOf" srcId="{FEDB4B7B-80DE-4FBB-93E4-642F134D2E13}" destId="{0CC5E239-9050-435E-9EBD-43688F71099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12C4B5E-7CBF-44D4-9014-2AB0211FBD6C}" type="presOf" srcId="{BED1F165-CE79-4FBB-9872-004FBF33F5A0}" destId="{27030DA5-925A-49D2-AF8B-45774E2D219E}"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2E595B9E-5569-4F69-A85D-4C63A95FC3D5}" type="presOf" srcId="{546C2B94-263A-48E9-B194-3FF17B739C3C}" destId="{4D1A0C45-8FA2-4F1B-ABB4-4E74A9898ED3}"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FB94CDA4-C5C7-42B0-8C38-89DF1C88D763}" type="presOf" srcId="{E60D106A-7A17-42A5-A67C-31E569A43234}" destId="{0CA63A17-F8DD-4CEB-9D19-6E50FF96FD99}" srcOrd="0" destOrd="0" presId="urn:microsoft.com/office/officeart/2005/8/layout/hChevron3"/>
    <dgm:cxn modelId="{C45E58AD-B1EA-4834-9F96-C6551CDE6EF2}" type="presOf" srcId="{C749611B-FCD3-4309-9F31-7928D1CACE88}" destId="{4D8A7145-FED5-4377-A5BE-D786A666FFA0}" srcOrd="0" destOrd="0" presId="urn:microsoft.com/office/officeart/2005/8/layout/hChevron3"/>
    <dgm:cxn modelId="{63C7FCB2-030D-45AD-B867-3ABEF8B8FED4}" type="presOf" srcId="{CE519487-6186-4B5D-A67C-15A10DE19D68}" destId="{658AE9DA-F38F-4815-8F39-F41728202C33}"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3E4C3CFE-9295-4FB7-BB30-A0C0F25905A6}" type="presOf" srcId="{132D5ADD-BB1F-43C0-A3F5-B7B640757CCF}" destId="{28CD594B-FA40-4525-9641-A780EF1EC230}" srcOrd="0" destOrd="0" presId="urn:microsoft.com/office/officeart/2005/8/layout/hChevron3"/>
    <dgm:cxn modelId="{A11B1E14-B508-4B34-8F53-8420A9E3E26E}" type="presParOf" srcId="{70CF6AAA-E5AB-4057-A16B-2CDC4374D01E}" destId="{0CA63A17-F8DD-4CEB-9D19-6E50FF96FD99}" srcOrd="0" destOrd="0" presId="urn:microsoft.com/office/officeart/2005/8/layout/hChevron3"/>
    <dgm:cxn modelId="{F6506D04-8194-4644-BE18-9E2DD32CAA22}" type="presParOf" srcId="{70CF6AAA-E5AB-4057-A16B-2CDC4374D01E}" destId="{C66FB393-CBFF-4C21-B6D2-7F426147D2D2}" srcOrd="1" destOrd="0" presId="urn:microsoft.com/office/officeart/2005/8/layout/hChevron3"/>
    <dgm:cxn modelId="{669190D2-264E-47DF-8EDC-0E2A53EBBD0D}" type="presParOf" srcId="{70CF6AAA-E5AB-4057-A16B-2CDC4374D01E}" destId="{0CC5E239-9050-435E-9EBD-43688F710990}" srcOrd="2" destOrd="0" presId="urn:microsoft.com/office/officeart/2005/8/layout/hChevron3"/>
    <dgm:cxn modelId="{437EFD97-9C40-403A-96B7-BBEC289BF1FA}" type="presParOf" srcId="{70CF6AAA-E5AB-4057-A16B-2CDC4374D01E}" destId="{8028AA4C-4CB3-49C6-A4D4-5FDC2AA58B49}" srcOrd="3" destOrd="0" presId="urn:microsoft.com/office/officeart/2005/8/layout/hChevron3"/>
    <dgm:cxn modelId="{4E30C835-48F8-4415-9050-52610AD2B090}" type="presParOf" srcId="{70CF6AAA-E5AB-4057-A16B-2CDC4374D01E}" destId="{658AE9DA-F38F-4815-8F39-F41728202C33}" srcOrd="4" destOrd="0" presId="urn:microsoft.com/office/officeart/2005/8/layout/hChevron3"/>
    <dgm:cxn modelId="{7439F4C4-0414-4167-A983-9C053469277A}" type="presParOf" srcId="{70CF6AAA-E5AB-4057-A16B-2CDC4374D01E}" destId="{7DC66797-B772-4B98-AA56-8E409D8DCB39}" srcOrd="5" destOrd="0" presId="urn:microsoft.com/office/officeart/2005/8/layout/hChevron3"/>
    <dgm:cxn modelId="{B7970D6C-F116-483B-B5DA-646CD42ED1A7}" type="presParOf" srcId="{70CF6AAA-E5AB-4057-A16B-2CDC4374D01E}" destId="{9B2CE7AB-EC8D-4EAC-BFA0-01A432F240A0}" srcOrd="6" destOrd="0" presId="urn:microsoft.com/office/officeart/2005/8/layout/hChevron3"/>
    <dgm:cxn modelId="{551DC8E9-7C3B-4437-A7CE-F922E6B70FDE}" type="presParOf" srcId="{70CF6AAA-E5AB-4057-A16B-2CDC4374D01E}" destId="{E28B1C9E-1491-4C76-96F7-C7687D32445C}" srcOrd="7" destOrd="0" presId="urn:microsoft.com/office/officeart/2005/8/layout/hChevron3"/>
    <dgm:cxn modelId="{6758913E-541C-45AD-B08B-4850E4FCB877}" type="presParOf" srcId="{70CF6AAA-E5AB-4057-A16B-2CDC4374D01E}" destId="{28CD594B-FA40-4525-9641-A780EF1EC230}" srcOrd="8" destOrd="0" presId="urn:microsoft.com/office/officeart/2005/8/layout/hChevron3"/>
    <dgm:cxn modelId="{4628E4EB-46B3-4247-8CD4-1D0EA79E6D76}" type="presParOf" srcId="{70CF6AAA-E5AB-4057-A16B-2CDC4374D01E}" destId="{AD40416A-6743-43C4-9251-81F11447D961}" srcOrd="9" destOrd="0" presId="urn:microsoft.com/office/officeart/2005/8/layout/hChevron3"/>
    <dgm:cxn modelId="{A3CD4DC3-B60F-4C46-A7FF-97EA227DF537}" type="presParOf" srcId="{70CF6AAA-E5AB-4057-A16B-2CDC4374D01E}" destId="{27030DA5-925A-49D2-AF8B-45774E2D219E}" srcOrd="10" destOrd="0" presId="urn:microsoft.com/office/officeart/2005/8/layout/hChevron3"/>
    <dgm:cxn modelId="{2B355689-14B0-4833-8AB3-90C28DCFE743}" type="presParOf" srcId="{70CF6AAA-E5AB-4057-A16B-2CDC4374D01E}" destId="{5880C819-FAAF-447C-B336-4D30671A2E59}" srcOrd="11" destOrd="0" presId="urn:microsoft.com/office/officeart/2005/8/layout/hChevron3"/>
    <dgm:cxn modelId="{FC768321-E005-415A-B19A-9D2894C58512}" type="presParOf" srcId="{70CF6AAA-E5AB-4057-A16B-2CDC4374D01E}" destId="{4D1A0C45-8FA2-4F1B-ABB4-4E74A9898ED3}" srcOrd="12" destOrd="0" presId="urn:microsoft.com/office/officeart/2005/8/layout/hChevron3"/>
    <dgm:cxn modelId="{5B87C93C-B132-4AB0-AB95-D93B719A2A08}" type="presParOf" srcId="{70CF6AAA-E5AB-4057-A16B-2CDC4374D01E}" destId="{F993E1F7-6297-46A4-9212-F2BF54656E1F}" srcOrd="13" destOrd="0" presId="urn:microsoft.com/office/officeart/2005/8/layout/hChevron3"/>
    <dgm:cxn modelId="{87208624-351D-4716-AD54-F5537E9AD60F}" type="presParOf" srcId="{70CF6AAA-E5AB-4057-A16B-2CDC4374D01E}" destId="{A729BA06-8096-4361-BC93-A794B3879B1B}" srcOrd="14" destOrd="0" presId="urn:microsoft.com/office/officeart/2005/8/layout/hChevron3"/>
    <dgm:cxn modelId="{B7990F6A-805F-4E8A-85F3-FDC84F91D7AB}" type="presParOf" srcId="{70CF6AAA-E5AB-4057-A16B-2CDC4374D01E}" destId="{0DBE85D7-126A-4498-9BFB-13F2868593DF}" srcOrd="15" destOrd="0" presId="urn:microsoft.com/office/officeart/2005/8/layout/hChevron3"/>
    <dgm:cxn modelId="{C9325E92-7768-49DA-9A18-9B315A8470EA}"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79DA7005-9A5B-411C-B857-FEBDDEA818D7}" type="presOf" srcId="{CE519487-6186-4B5D-A67C-15A10DE19D68}" destId="{658AE9DA-F38F-4815-8F39-F41728202C33}"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48A1320A-5CFB-4824-8AC8-F4A6B6BCAB9F}" type="presOf" srcId="{405439A7-DC92-4D38-B706-75495A4022E4}" destId="{70CF6AAA-E5AB-4057-A16B-2CDC4374D01E}" srcOrd="0" destOrd="0" presId="urn:microsoft.com/office/officeart/2005/8/layout/hChevron3"/>
    <dgm:cxn modelId="{B75FCC0D-FB69-49B3-89B3-DD0B4FF6FF50}" type="presOf" srcId="{EB938C01-272C-4D60-9BDD-873A4091D0A0}" destId="{A729BA06-8096-4361-BC93-A794B3879B1B}" srcOrd="0" destOrd="0" presId="urn:microsoft.com/office/officeart/2005/8/layout/hChevron3"/>
    <dgm:cxn modelId="{988D150F-99B7-40D7-9B75-FA1A01C23DEA}" srcId="{405439A7-DC92-4D38-B706-75495A4022E4}" destId="{132D5ADD-BB1F-43C0-A3F5-B7B640757CCF}" srcOrd="4" destOrd="0" parTransId="{4CC7CFE6-8810-47FC-BA08-3353A9276CE6}" sibTransId="{79FA5084-6C87-4AED-982B-5BDE6064223A}"/>
    <dgm:cxn modelId="{F6A81E1F-E580-43B9-87D9-9A96D4C5D4EA}" type="presOf" srcId="{132D5ADD-BB1F-43C0-A3F5-B7B640757CCF}" destId="{28CD594B-FA40-4525-9641-A780EF1EC23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80698E5B-C2AF-444E-A5B0-598ED017E30B}" type="presOf" srcId="{9834D700-00E1-4077-896B-2939964850CE}" destId="{9B2CE7AB-EC8D-4EAC-BFA0-01A432F240A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AD60834B-3B21-4D24-9350-9A8B3D0AF200}" type="presOf" srcId="{BED1F165-CE79-4FBB-9872-004FBF33F5A0}" destId="{27030DA5-925A-49D2-AF8B-45774E2D219E}"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6091FF53-AB5D-417D-83ED-DC7D5E1EA38B}" type="presOf" srcId="{C749611B-FCD3-4309-9F31-7928D1CACE88}" destId="{4D8A7145-FED5-4377-A5BE-D786A666FFA0}" srcOrd="0" destOrd="0" presId="urn:microsoft.com/office/officeart/2005/8/layout/hChevron3"/>
    <dgm:cxn modelId="{FAA41899-F434-4982-910D-CC1E5D0336EC}" type="presOf" srcId="{546C2B94-263A-48E9-B194-3FF17B739C3C}" destId="{4D1A0C45-8FA2-4F1B-ABB4-4E74A9898ED3}"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2C36E0C6-215D-4426-B0A1-EBA1215AE317}" type="presOf" srcId="{E60D106A-7A17-42A5-A67C-31E569A43234}" destId="{0CA63A17-F8DD-4CEB-9D19-6E50FF96FD99}"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9F5C54F9-55DB-4305-8595-A8B2DF7CE160}" type="presOf" srcId="{FEDB4B7B-80DE-4FBB-93E4-642F134D2E13}" destId="{0CC5E239-9050-435E-9EBD-43688F71099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EBF57D97-5B5D-4537-ABE1-575BA4917926}" type="presParOf" srcId="{70CF6AAA-E5AB-4057-A16B-2CDC4374D01E}" destId="{0CA63A17-F8DD-4CEB-9D19-6E50FF96FD99}" srcOrd="0" destOrd="0" presId="urn:microsoft.com/office/officeart/2005/8/layout/hChevron3"/>
    <dgm:cxn modelId="{09AAEE16-2043-4E77-84AE-B7894804A241}" type="presParOf" srcId="{70CF6AAA-E5AB-4057-A16B-2CDC4374D01E}" destId="{C66FB393-CBFF-4C21-B6D2-7F426147D2D2}" srcOrd="1" destOrd="0" presId="urn:microsoft.com/office/officeart/2005/8/layout/hChevron3"/>
    <dgm:cxn modelId="{976BCCCC-3967-4A46-833D-B1C902610C7B}" type="presParOf" srcId="{70CF6AAA-E5AB-4057-A16B-2CDC4374D01E}" destId="{0CC5E239-9050-435E-9EBD-43688F710990}" srcOrd="2" destOrd="0" presId="urn:microsoft.com/office/officeart/2005/8/layout/hChevron3"/>
    <dgm:cxn modelId="{B0621284-B2E3-4DCD-9F26-C2FA8FAD99DF}" type="presParOf" srcId="{70CF6AAA-E5AB-4057-A16B-2CDC4374D01E}" destId="{8028AA4C-4CB3-49C6-A4D4-5FDC2AA58B49}" srcOrd="3" destOrd="0" presId="urn:microsoft.com/office/officeart/2005/8/layout/hChevron3"/>
    <dgm:cxn modelId="{A37003DF-D558-4916-9BE8-D65B13A7DB34}" type="presParOf" srcId="{70CF6AAA-E5AB-4057-A16B-2CDC4374D01E}" destId="{658AE9DA-F38F-4815-8F39-F41728202C33}" srcOrd="4" destOrd="0" presId="urn:microsoft.com/office/officeart/2005/8/layout/hChevron3"/>
    <dgm:cxn modelId="{D44C2D94-307F-4E47-8B4C-858FB730613A}" type="presParOf" srcId="{70CF6AAA-E5AB-4057-A16B-2CDC4374D01E}" destId="{7DC66797-B772-4B98-AA56-8E409D8DCB39}" srcOrd="5" destOrd="0" presId="urn:microsoft.com/office/officeart/2005/8/layout/hChevron3"/>
    <dgm:cxn modelId="{ADAF5C43-9429-46CB-AFF7-696B86AABE81}" type="presParOf" srcId="{70CF6AAA-E5AB-4057-A16B-2CDC4374D01E}" destId="{9B2CE7AB-EC8D-4EAC-BFA0-01A432F240A0}" srcOrd="6" destOrd="0" presId="urn:microsoft.com/office/officeart/2005/8/layout/hChevron3"/>
    <dgm:cxn modelId="{01A1C2EF-F74E-40F3-83B3-DDAF58AD8AFF}" type="presParOf" srcId="{70CF6AAA-E5AB-4057-A16B-2CDC4374D01E}" destId="{E28B1C9E-1491-4C76-96F7-C7687D32445C}" srcOrd="7" destOrd="0" presId="urn:microsoft.com/office/officeart/2005/8/layout/hChevron3"/>
    <dgm:cxn modelId="{EAA1699A-1142-4D09-890C-9330F40C2B46}" type="presParOf" srcId="{70CF6AAA-E5AB-4057-A16B-2CDC4374D01E}" destId="{28CD594B-FA40-4525-9641-A780EF1EC230}" srcOrd="8" destOrd="0" presId="urn:microsoft.com/office/officeart/2005/8/layout/hChevron3"/>
    <dgm:cxn modelId="{AA04B1C3-B15B-4515-AA34-D5529EE70E55}" type="presParOf" srcId="{70CF6AAA-E5AB-4057-A16B-2CDC4374D01E}" destId="{AD40416A-6743-43C4-9251-81F11447D961}" srcOrd="9" destOrd="0" presId="urn:microsoft.com/office/officeart/2005/8/layout/hChevron3"/>
    <dgm:cxn modelId="{CA6D44F5-BDC2-4BA6-BC94-7902DCB773C0}" type="presParOf" srcId="{70CF6AAA-E5AB-4057-A16B-2CDC4374D01E}" destId="{27030DA5-925A-49D2-AF8B-45774E2D219E}" srcOrd="10" destOrd="0" presId="urn:microsoft.com/office/officeart/2005/8/layout/hChevron3"/>
    <dgm:cxn modelId="{4F1493DC-9CF1-420F-B02F-55C6718B5854}" type="presParOf" srcId="{70CF6AAA-E5AB-4057-A16B-2CDC4374D01E}" destId="{5880C819-FAAF-447C-B336-4D30671A2E59}" srcOrd="11" destOrd="0" presId="urn:microsoft.com/office/officeart/2005/8/layout/hChevron3"/>
    <dgm:cxn modelId="{29900669-687B-4E89-B2FC-BACDA746B637}" type="presParOf" srcId="{70CF6AAA-E5AB-4057-A16B-2CDC4374D01E}" destId="{4D1A0C45-8FA2-4F1B-ABB4-4E74A9898ED3}" srcOrd="12" destOrd="0" presId="urn:microsoft.com/office/officeart/2005/8/layout/hChevron3"/>
    <dgm:cxn modelId="{F267FBCE-0CAC-4531-987B-5A655B6606B2}" type="presParOf" srcId="{70CF6AAA-E5AB-4057-A16B-2CDC4374D01E}" destId="{F993E1F7-6297-46A4-9212-F2BF54656E1F}" srcOrd="13" destOrd="0" presId="urn:microsoft.com/office/officeart/2005/8/layout/hChevron3"/>
    <dgm:cxn modelId="{DF411E88-CCFE-42D7-876B-D2E9987F8B3E}" type="presParOf" srcId="{70CF6AAA-E5AB-4057-A16B-2CDC4374D01E}" destId="{A729BA06-8096-4361-BC93-A794B3879B1B}" srcOrd="14" destOrd="0" presId="urn:microsoft.com/office/officeart/2005/8/layout/hChevron3"/>
    <dgm:cxn modelId="{C87F8C88-9D57-4AFA-A705-9A7590425E7B}" type="presParOf" srcId="{70CF6AAA-E5AB-4057-A16B-2CDC4374D01E}" destId="{0DBE85D7-126A-4498-9BFB-13F2868593DF}" srcOrd="15" destOrd="0" presId="urn:microsoft.com/office/officeart/2005/8/layout/hChevron3"/>
    <dgm:cxn modelId="{5F99F55B-BC17-4415-B1F1-8CB4AA0C8DCD}"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07A99911-0B9B-489D-A5E1-7EFD30958241}" type="presOf" srcId="{E60D106A-7A17-42A5-A67C-31E569A43234}" destId="{0CA63A17-F8DD-4CEB-9D19-6E50FF96FD99}" srcOrd="0" destOrd="0" presId="urn:microsoft.com/office/officeart/2005/8/layout/hChevron3"/>
    <dgm:cxn modelId="{C492F416-D87E-41C2-9347-104BCF1CFDB1}" type="presOf" srcId="{405439A7-DC92-4D38-B706-75495A4022E4}" destId="{70CF6AAA-E5AB-4057-A16B-2CDC4374D01E}" srcOrd="0" destOrd="0" presId="urn:microsoft.com/office/officeart/2005/8/layout/hChevron3"/>
    <dgm:cxn modelId="{16CB1D32-AE07-4BD2-8DBC-AB1EB6FAE634}" type="presOf" srcId="{BED1F165-CE79-4FBB-9872-004FBF33F5A0}" destId="{27030DA5-925A-49D2-AF8B-45774E2D219E}"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7299EF5B-AA19-486A-ACE7-D5AD76E5135D}" type="presOf" srcId="{9834D700-00E1-4077-896B-2939964850CE}" destId="{9B2CE7AB-EC8D-4EAC-BFA0-01A432F240A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D5162378-F28C-44F8-A1E6-1A6C66C370C7}" type="presOf" srcId="{EB938C01-272C-4D60-9BDD-873A4091D0A0}" destId="{A729BA06-8096-4361-BC93-A794B3879B1B}" srcOrd="0" destOrd="0" presId="urn:microsoft.com/office/officeart/2005/8/layout/hChevron3"/>
    <dgm:cxn modelId="{9652B97D-826A-43A2-A912-84CCD43FD8D6}" type="presOf" srcId="{546C2B94-263A-48E9-B194-3FF17B739C3C}" destId="{4D1A0C45-8FA2-4F1B-ABB4-4E74A9898ED3}"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25EDC3A5-0980-4305-9433-E7D69E0428D3}" type="presOf" srcId="{C749611B-FCD3-4309-9F31-7928D1CACE88}" destId="{4D8A7145-FED5-4377-A5BE-D786A666FFA0}"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A07850B6-8BC8-4E04-8E53-5A04988A687D}" type="presOf" srcId="{CE519487-6186-4B5D-A67C-15A10DE19D68}" destId="{658AE9DA-F38F-4815-8F39-F41728202C33}" srcOrd="0" destOrd="0" presId="urn:microsoft.com/office/officeart/2005/8/layout/hChevron3"/>
    <dgm:cxn modelId="{F4FBD8C6-6CA5-415C-BFC7-E6C340D8EB93}" type="presOf" srcId="{132D5ADD-BB1F-43C0-A3F5-B7B640757CCF}" destId="{28CD594B-FA40-4525-9641-A780EF1EC23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9BB84DF1-06C7-41EC-9641-068DF56339A1}" type="presOf" srcId="{FEDB4B7B-80DE-4FBB-93E4-642F134D2E13}" destId="{0CC5E239-9050-435E-9EBD-43688F71099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E0DF18B7-8C59-433C-B2FA-1CBBD2CF6A70}" type="presParOf" srcId="{70CF6AAA-E5AB-4057-A16B-2CDC4374D01E}" destId="{0CA63A17-F8DD-4CEB-9D19-6E50FF96FD99}" srcOrd="0" destOrd="0" presId="urn:microsoft.com/office/officeart/2005/8/layout/hChevron3"/>
    <dgm:cxn modelId="{64CEFA77-5ED3-44C2-A34D-1ABB13AB1CFE}" type="presParOf" srcId="{70CF6AAA-E5AB-4057-A16B-2CDC4374D01E}" destId="{C66FB393-CBFF-4C21-B6D2-7F426147D2D2}" srcOrd="1" destOrd="0" presId="urn:microsoft.com/office/officeart/2005/8/layout/hChevron3"/>
    <dgm:cxn modelId="{769CB17B-5045-47C2-A218-2629120F8C47}" type="presParOf" srcId="{70CF6AAA-E5AB-4057-A16B-2CDC4374D01E}" destId="{0CC5E239-9050-435E-9EBD-43688F710990}" srcOrd="2" destOrd="0" presId="urn:microsoft.com/office/officeart/2005/8/layout/hChevron3"/>
    <dgm:cxn modelId="{A1BD0153-08C6-47BC-A94A-A813428B38D9}" type="presParOf" srcId="{70CF6AAA-E5AB-4057-A16B-2CDC4374D01E}" destId="{8028AA4C-4CB3-49C6-A4D4-5FDC2AA58B49}" srcOrd="3" destOrd="0" presId="urn:microsoft.com/office/officeart/2005/8/layout/hChevron3"/>
    <dgm:cxn modelId="{3905FC69-C99F-4176-92C8-D112DD9371DE}" type="presParOf" srcId="{70CF6AAA-E5AB-4057-A16B-2CDC4374D01E}" destId="{658AE9DA-F38F-4815-8F39-F41728202C33}" srcOrd="4" destOrd="0" presId="urn:microsoft.com/office/officeart/2005/8/layout/hChevron3"/>
    <dgm:cxn modelId="{6FF6D176-DB70-48BA-B794-98A2D4420BD0}" type="presParOf" srcId="{70CF6AAA-E5AB-4057-A16B-2CDC4374D01E}" destId="{7DC66797-B772-4B98-AA56-8E409D8DCB39}" srcOrd="5" destOrd="0" presId="urn:microsoft.com/office/officeart/2005/8/layout/hChevron3"/>
    <dgm:cxn modelId="{36272683-CC2C-4ABA-80AA-2F38905B8DC8}" type="presParOf" srcId="{70CF6AAA-E5AB-4057-A16B-2CDC4374D01E}" destId="{9B2CE7AB-EC8D-4EAC-BFA0-01A432F240A0}" srcOrd="6" destOrd="0" presId="urn:microsoft.com/office/officeart/2005/8/layout/hChevron3"/>
    <dgm:cxn modelId="{93376943-3AD9-4318-BAD6-0F44DD6D6DF9}" type="presParOf" srcId="{70CF6AAA-E5AB-4057-A16B-2CDC4374D01E}" destId="{E28B1C9E-1491-4C76-96F7-C7687D32445C}" srcOrd="7" destOrd="0" presId="urn:microsoft.com/office/officeart/2005/8/layout/hChevron3"/>
    <dgm:cxn modelId="{8334507C-13BD-4210-89FC-D60FE45D9C71}" type="presParOf" srcId="{70CF6AAA-E5AB-4057-A16B-2CDC4374D01E}" destId="{28CD594B-FA40-4525-9641-A780EF1EC230}" srcOrd="8" destOrd="0" presId="urn:microsoft.com/office/officeart/2005/8/layout/hChevron3"/>
    <dgm:cxn modelId="{BB6E1F35-BAF5-47F5-9FFF-C52FBD57A0D3}" type="presParOf" srcId="{70CF6AAA-E5AB-4057-A16B-2CDC4374D01E}" destId="{AD40416A-6743-43C4-9251-81F11447D961}" srcOrd="9" destOrd="0" presId="urn:microsoft.com/office/officeart/2005/8/layout/hChevron3"/>
    <dgm:cxn modelId="{6AAC89B9-D09C-4F5F-8E48-1ADF421E98F4}" type="presParOf" srcId="{70CF6AAA-E5AB-4057-A16B-2CDC4374D01E}" destId="{27030DA5-925A-49D2-AF8B-45774E2D219E}" srcOrd="10" destOrd="0" presId="urn:microsoft.com/office/officeart/2005/8/layout/hChevron3"/>
    <dgm:cxn modelId="{3CF25CA8-3878-4736-A90D-D60D71E5BCE7}" type="presParOf" srcId="{70CF6AAA-E5AB-4057-A16B-2CDC4374D01E}" destId="{5880C819-FAAF-447C-B336-4D30671A2E59}" srcOrd="11" destOrd="0" presId="urn:microsoft.com/office/officeart/2005/8/layout/hChevron3"/>
    <dgm:cxn modelId="{182291F5-A397-4D02-B5D8-DA508C6CF1C2}" type="presParOf" srcId="{70CF6AAA-E5AB-4057-A16B-2CDC4374D01E}" destId="{4D1A0C45-8FA2-4F1B-ABB4-4E74A9898ED3}" srcOrd="12" destOrd="0" presId="urn:microsoft.com/office/officeart/2005/8/layout/hChevron3"/>
    <dgm:cxn modelId="{E46168DD-CB8B-49FC-A591-06112B0F3E3B}" type="presParOf" srcId="{70CF6AAA-E5AB-4057-A16B-2CDC4374D01E}" destId="{F993E1F7-6297-46A4-9212-F2BF54656E1F}" srcOrd="13" destOrd="0" presId="urn:microsoft.com/office/officeart/2005/8/layout/hChevron3"/>
    <dgm:cxn modelId="{BFB33C41-AFE8-40FB-BB41-FC6135783A5E}" type="presParOf" srcId="{70CF6AAA-E5AB-4057-A16B-2CDC4374D01E}" destId="{A729BA06-8096-4361-BC93-A794B3879B1B}" srcOrd="14" destOrd="0" presId="urn:microsoft.com/office/officeart/2005/8/layout/hChevron3"/>
    <dgm:cxn modelId="{3B88079D-1F15-42F9-B499-3047063047CC}" type="presParOf" srcId="{70CF6AAA-E5AB-4057-A16B-2CDC4374D01E}" destId="{0DBE85D7-126A-4498-9BFB-13F2868593DF}" srcOrd="15" destOrd="0" presId="urn:microsoft.com/office/officeart/2005/8/layout/hChevron3"/>
    <dgm:cxn modelId="{9139818E-DEA8-435C-863E-3C0A2F129302}"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0392EC19-C862-41DF-906D-51A51E3BBD3A}" type="presOf" srcId="{C749611B-FCD3-4309-9F31-7928D1CACE88}" destId="{4D8A7145-FED5-4377-A5BE-D786A666FFA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20FEF940-B019-4057-8986-4003613009F2}" type="presOf" srcId="{E60D106A-7A17-42A5-A67C-31E569A43234}" destId="{0CA63A17-F8DD-4CEB-9D19-6E50FF96FD99}"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6F5E2864-E9CF-4637-8793-7DD36609FED9}" type="presOf" srcId="{405439A7-DC92-4D38-B706-75495A4022E4}" destId="{70CF6AAA-E5AB-4057-A16B-2CDC4374D01E}"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AFBE7B8C-8FCC-4565-B9E4-368A8B61AD14}" type="presOf" srcId="{546C2B94-263A-48E9-B194-3FF17B739C3C}" destId="{4D1A0C45-8FA2-4F1B-ABB4-4E74A9898ED3}" srcOrd="0" destOrd="0" presId="urn:microsoft.com/office/officeart/2005/8/layout/hChevron3"/>
    <dgm:cxn modelId="{79162B97-61CF-44F7-828A-1625ACE6CA3D}" type="presOf" srcId="{9834D700-00E1-4077-896B-2939964850CE}" destId="{9B2CE7AB-EC8D-4EAC-BFA0-01A432F240A0}" srcOrd="0" destOrd="0" presId="urn:microsoft.com/office/officeart/2005/8/layout/hChevron3"/>
    <dgm:cxn modelId="{7046959B-880B-4FDF-8FB1-46F04692386A}" type="presOf" srcId="{FEDB4B7B-80DE-4FBB-93E4-642F134D2E13}" destId="{0CC5E239-9050-435E-9EBD-43688F71099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90C724C0-7D4E-4D63-9F64-3298554D08B4}" type="presOf" srcId="{CE519487-6186-4B5D-A67C-15A10DE19D68}" destId="{658AE9DA-F38F-4815-8F39-F41728202C33}" srcOrd="0" destOrd="0" presId="urn:microsoft.com/office/officeart/2005/8/layout/hChevron3"/>
    <dgm:cxn modelId="{7C7BEBD0-B7D3-472D-B167-93F071E84B1E}" type="presOf" srcId="{EB938C01-272C-4D60-9BDD-873A4091D0A0}" destId="{A729BA06-8096-4361-BC93-A794B3879B1B}" srcOrd="0" destOrd="0" presId="urn:microsoft.com/office/officeart/2005/8/layout/hChevron3"/>
    <dgm:cxn modelId="{8E126ED9-0A6B-4E2A-ADF6-638FFA39726B}" type="presOf" srcId="{132D5ADD-BB1F-43C0-A3F5-B7B640757CCF}" destId="{28CD594B-FA40-4525-9641-A780EF1EC23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74B1A3F7-2831-4B3E-A089-C95BC7CC3E16}" type="presOf" srcId="{BED1F165-CE79-4FBB-9872-004FBF33F5A0}" destId="{27030DA5-925A-49D2-AF8B-45774E2D219E}"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07BBE872-8E17-44B8-9719-17FD21D425F3}" type="presParOf" srcId="{70CF6AAA-E5AB-4057-A16B-2CDC4374D01E}" destId="{0CA63A17-F8DD-4CEB-9D19-6E50FF96FD99}" srcOrd="0" destOrd="0" presId="urn:microsoft.com/office/officeart/2005/8/layout/hChevron3"/>
    <dgm:cxn modelId="{2008C3FA-17E3-480E-96B8-8F1DB5136CBD}" type="presParOf" srcId="{70CF6AAA-E5AB-4057-A16B-2CDC4374D01E}" destId="{C66FB393-CBFF-4C21-B6D2-7F426147D2D2}" srcOrd="1" destOrd="0" presId="urn:microsoft.com/office/officeart/2005/8/layout/hChevron3"/>
    <dgm:cxn modelId="{9946BF88-2216-42A1-BF81-748277EBFEF8}" type="presParOf" srcId="{70CF6AAA-E5AB-4057-A16B-2CDC4374D01E}" destId="{0CC5E239-9050-435E-9EBD-43688F710990}" srcOrd="2" destOrd="0" presId="urn:microsoft.com/office/officeart/2005/8/layout/hChevron3"/>
    <dgm:cxn modelId="{2DCA81B6-A65A-4BB6-BDDE-C974404FE149}" type="presParOf" srcId="{70CF6AAA-E5AB-4057-A16B-2CDC4374D01E}" destId="{8028AA4C-4CB3-49C6-A4D4-5FDC2AA58B49}" srcOrd="3" destOrd="0" presId="urn:microsoft.com/office/officeart/2005/8/layout/hChevron3"/>
    <dgm:cxn modelId="{8E2B5873-1787-4625-AA43-FAC92B20550D}" type="presParOf" srcId="{70CF6AAA-E5AB-4057-A16B-2CDC4374D01E}" destId="{658AE9DA-F38F-4815-8F39-F41728202C33}" srcOrd="4" destOrd="0" presId="urn:microsoft.com/office/officeart/2005/8/layout/hChevron3"/>
    <dgm:cxn modelId="{E8D87A11-8E34-4AC4-A3BD-6EB096497877}" type="presParOf" srcId="{70CF6AAA-E5AB-4057-A16B-2CDC4374D01E}" destId="{7DC66797-B772-4B98-AA56-8E409D8DCB39}" srcOrd="5" destOrd="0" presId="urn:microsoft.com/office/officeart/2005/8/layout/hChevron3"/>
    <dgm:cxn modelId="{245381F1-539F-4EF1-B174-5BBED8672F22}" type="presParOf" srcId="{70CF6AAA-E5AB-4057-A16B-2CDC4374D01E}" destId="{9B2CE7AB-EC8D-4EAC-BFA0-01A432F240A0}" srcOrd="6" destOrd="0" presId="urn:microsoft.com/office/officeart/2005/8/layout/hChevron3"/>
    <dgm:cxn modelId="{F80A4BD7-9590-4138-A753-83DC8C85F819}" type="presParOf" srcId="{70CF6AAA-E5AB-4057-A16B-2CDC4374D01E}" destId="{E28B1C9E-1491-4C76-96F7-C7687D32445C}" srcOrd="7" destOrd="0" presId="urn:microsoft.com/office/officeart/2005/8/layout/hChevron3"/>
    <dgm:cxn modelId="{B7007863-55A0-45E5-B21E-634FE8FE9D1D}" type="presParOf" srcId="{70CF6AAA-E5AB-4057-A16B-2CDC4374D01E}" destId="{28CD594B-FA40-4525-9641-A780EF1EC230}" srcOrd="8" destOrd="0" presId="urn:microsoft.com/office/officeart/2005/8/layout/hChevron3"/>
    <dgm:cxn modelId="{C5227AF1-709E-486E-B29D-690139158EBE}" type="presParOf" srcId="{70CF6AAA-E5AB-4057-A16B-2CDC4374D01E}" destId="{AD40416A-6743-43C4-9251-81F11447D961}" srcOrd="9" destOrd="0" presId="urn:microsoft.com/office/officeart/2005/8/layout/hChevron3"/>
    <dgm:cxn modelId="{CFE3F20D-9250-4F80-B84B-FA0720C00B48}" type="presParOf" srcId="{70CF6AAA-E5AB-4057-A16B-2CDC4374D01E}" destId="{27030DA5-925A-49D2-AF8B-45774E2D219E}" srcOrd="10" destOrd="0" presId="urn:microsoft.com/office/officeart/2005/8/layout/hChevron3"/>
    <dgm:cxn modelId="{A518AE1D-8193-46CF-8C8E-B7447E089EEE}" type="presParOf" srcId="{70CF6AAA-E5AB-4057-A16B-2CDC4374D01E}" destId="{5880C819-FAAF-447C-B336-4D30671A2E59}" srcOrd="11" destOrd="0" presId="urn:microsoft.com/office/officeart/2005/8/layout/hChevron3"/>
    <dgm:cxn modelId="{21C0A15A-057E-4F8B-A850-243B7C6E729A}" type="presParOf" srcId="{70CF6AAA-E5AB-4057-A16B-2CDC4374D01E}" destId="{4D1A0C45-8FA2-4F1B-ABB4-4E74A9898ED3}" srcOrd="12" destOrd="0" presId="urn:microsoft.com/office/officeart/2005/8/layout/hChevron3"/>
    <dgm:cxn modelId="{57313444-3A2C-4797-9E18-7D6C89C894EA}" type="presParOf" srcId="{70CF6AAA-E5AB-4057-A16B-2CDC4374D01E}" destId="{F993E1F7-6297-46A4-9212-F2BF54656E1F}" srcOrd="13" destOrd="0" presId="urn:microsoft.com/office/officeart/2005/8/layout/hChevron3"/>
    <dgm:cxn modelId="{E323D9BA-B910-48BA-8696-31E63E576468}" type="presParOf" srcId="{70CF6AAA-E5AB-4057-A16B-2CDC4374D01E}" destId="{A729BA06-8096-4361-BC93-A794B3879B1B}" srcOrd="14" destOrd="0" presId="urn:microsoft.com/office/officeart/2005/8/layout/hChevron3"/>
    <dgm:cxn modelId="{1B1815CE-CFAF-4FE4-9026-2DB9F75FFCDF}" type="presParOf" srcId="{70CF6AAA-E5AB-4057-A16B-2CDC4374D01E}" destId="{0DBE85D7-126A-4498-9BFB-13F2868593DF}" srcOrd="15" destOrd="0" presId="urn:microsoft.com/office/officeart/2005/8/layout/hChevron3"/>
    <dgm:cxn modelId="{53342CDF-4727-4C3F-9423-AB85D3D474BF}"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73B4881A-7A77-403E-AD3A-40EE4625A2F4}" type="presOf" srcId="{9834D700-00E1-4077-896B-2939964850CE}" destId="{9B2CE7AB-EC8D-4EAC-BFA0-01A432F240A0}" srcOrd="0" destOrd="0" presId="urn:microsoft.com/office/officeart/2005/8/layout/hChevron3"/>
    <dgm:cxn modelId="{43945F2C-8D59-4080-A4AD-2DAF7D6F7380}" type="presOf" srcId="{546C2B94-263A-48E9-B194-3FF17B739C3C}" destId="{4D1A0C45-8FA2-4F1B-ABB4-4E74A9898ED3}"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5EC7D33D-247E-4613-8C5E-F3699F552CB1}" type="presOf" srcId="{BED1F165-CE79-4FBB-9872-004FBF33F5A0}" destId="{27030DA5-925A-49D2-AF8B-45774E2D219E}"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9408C641-21CF-4B2A-8C48-677C8A05B0D9}" type="presOf" srcId="{C749611B-FCD3-4309-9F31-7928D1CACE88}" destId="{4D8A7145-FED5-4377-A5BE-D786A666FFA0}" srcOrd="0" destOrd="0" presId="urn:microsoft.com/office/officeart/2005/8/layout/hChevron3"/>
    <dgm:cxn modelId="{8FBD004A-3909-467B-BFC7-F77149CAAE22}" type="presOf" srcId="{405439A7-DC92-4D38-B706-75495A4022E4}" destId="{70CF6AAA-E5AB-4057-A16B-2CDC4374D01E}"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70EB008C-E850-415C-ADBD-C524533A9ACE}" type="presOf" srcId="{CE519487-6186-4B5D-A67C-15A10DE19D68}" destId="{658AE9DA-F38F-4815-8F39-F41728202C33}" srcOrd="0" destOrd="0" presId="urn:microsoft.com/office/officeart/2005/8/layout/hChevron3"/>
    <dgm:cxn modelId="{C5A79A8D-9567-4501-90F5-DF9B0E516894}" type="presOf" srcId="{FEDB4B7B-80DE-4FBB-93E4-642F134D2E13}" destId="{0CC5E239-9050-435E-9EBD-43688F71099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3D923FA4-1CD6-4F8D-8637-9EAE5A9C6885}" type="presOf" srcId="{E60D106A-7A17-42A5-A67C-31E569A43234}" destId="{0CA63A17-F8DD-4CEB-9D19-6E50FF96FD99}"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C58F49B6-E11A-4828-9120-6ADC34A75584}" type="presOf" srcId="{132D5ADD-BB1F-43C0-A3F5-B7B640757CCF}" destId="{28CD594B-FA40-4525-9641-A780EF1EC230}" srcOrd="0" destOrd="0" presId="urn:microsoft.com/office/officeart/2005/8/layout/hChevron3"/>
    <dgm:cxn modelId="{641075C4-27A4-474B-A2DA-541390CDFAF3}" type="presOf" srcId="{EB938C01-272C-4D60-9BDD-873A4091D0A0}" destId="{A729BA06-8096-4361-BC93-A794B3879B1B}"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95DDD284-2056-4BD4-AC87-C63BA7BE5318}" type="presParOf" srcId="{70CF6AAA-E5AB-4057-A16B-2CDC4374D01E}" destId="{0CA63A17-F8DD-4CEB-9D19-6E50FF96FD99}" srcOrd="0" destOrd="0" presId="urn:microsoft.com/office/officeart/2005/8/layout/hChevron3"/>
    <dgm:cxn modelId="{8E4A2F61-57EA-4AD8-A428-62106BB13761}" type="presParOf" srcId="{70CF6AAA-E5AB-4057-A16B-2CDC4374D01E}" destId="{C66FB393-CBFF-4C21-B6D2-7F426147D2D2}" srcOrd="1" destOrd="0" presId="urn:microsoft.com/office/officeart/2005/8/layout/hChevron3"/>
    <dgm:cxn modelId="{254E72A5-8EBD-4FD3-9B8E-D49A7BD77D16}" type="presParOf" srcId="{70CF6AAA-E5AB-4057-A16B-2CDC4374D01E}" destId="{0CC5E239-9050-435E-9EBD-43688F710990}" srcOrd="2" destOrd="0" presId="urn:microsoft.com/office/officeart/2005/8/layout/hChevron3"/>
    <dgm:cxn modelId="{573465BC-357B-4881-A5E0-1C90B6C094FA}" type="presParOf" srcId="{70CF6AAA-E5AB-4057-A16B-2CDC4374D01E}" destId="{8028AA4C-4CB3-49C6-A4D4-5FDC2AA58B49}" srcOrd="3" destOrd="0" presId="urn:microsoft.com/office/officeart/2005/8/layout/hChevron3"/>
    <dgm:cxn modelId="{0DDD51E0-0F52-4F17-80E3-69E9598F9B95}" type="presParOf" srcId="{70CF6AAA-E5AB-4057-A16B-2CDC4374D01E}" destId="{658AE9DA-F38F-4815-8F39-F41728202C33}" srcOrd="4" destOrd="0" presId="urn:microsoft.com/office/officeart/2005/8/layout/hChevron3"/>
    <dgm:cxn modelId="{5CB6423D-43D1-41F2-82F8-92C86C77702B}" type="presParOf" srcId="{70CF6AAA-E5AB-4057-A16B-2CDC4374D01E}" destId="{7DC66797-B772-4B98-AA56-8E409D8DCB39}" srcOrd="5" destOrd="0" presId="urn:microsoft.com/office/officeart/2005/8/layout/hChevron3"/>
    <dgm:cxn modelId="{44032CE6-3251-4057-BAEF-A6CB0D317C83}" type="presParOf" srcId="{70CF6AAA-E5AB-4057-A16B-2CDC4374D01E}" destId="{9B2CE7AB-EC8D-4EAC-BFA0-01A432F240A0}" srcOrd="6" destOrd="0" presId="urn:microsoft.com/office/officeart/2005/8/layout/hChevron3"/>
    <dgm:cxn modelId="{AD096A6F-D284-4937-B683-CE5A9FD8B75F}" type="presParOf" srcId="{70CF6AAA-E5AB-4057-A16B-2CDC4374D01E}" destId="{E28B1C9E-1491-4C76-96F7-C7687D32445C}" srcOrd="7" destOrd="0" presId="urn:microsoft.com/office/officeart/2005/8/layout/hChevron3"/>
    <dgm:cxn modelId="{69AE91B0-6628-4E37-BCDE-0B5818F0E19C}" type="presParOf" srcId="{70CF6AAA-E5AB-4057-A16B-2CDC4374D01E}" destId="{28CD594B-FA40-4525-9641-A780EF1EC230}" srcOrd="8" destOrd="0" presId="urn:microsoft.com/office/officeart/2005/8/layout/hChevron3"/>
    <dgm:cxn modelId="{3530E28F-B336-4408-8305-55DC67739FC6}" type="presParOf" srcId="{70CF6AAA-E5AB-4057-A16B-2CDC4374D01E}" destId="{AD40416A-6743-43C4-9251-81F11447D961}" srcOrd="9" destOrd="0" presId="urn:microsoft.com/office/officeart/2005/8/layout/hChevron3"/>
    <dgm:cxn modelId="{813E4078-9BB2-4241-95CA-89FA8D999952}" type="presParOf" srcId="{70CF6AAA-E5AB-4057-A16B-2CDC4374D01E}" destId="{27030DA5-925A-49D2-AF8B-45774E2D219E}" srcOrd="10" destOrd="0" presId="urn:microsoft.com/office/officeart/2005/8/layout/hChevron3"/>
    <dgm:cxn modelId="{54D6FB83-7BF0-4DCC-A0E6-63839A0BBC50}" type="presParOf" srcId="{70CF6AAA-E5AB-4057-A16B-2CDC4374D01E}" destId="{5880C819-FAAF-447C-B336-4D30671A2E59}" srcOrd="11" destOrd="0" presId="urn:microsoft.com/office/officeart/2005/8/layout/hChevron3"/>
    <dgm:cxn modelId="{C5B54209-D054-4885-A2EB-78D25F10E7ED}" type="presParOf" srcId="{70CF6AAA-E5AB-4057-A16B-2CDC4374D01E}" destId="{4D1A0C45-8FA2-4F1B-ABB4-4E74A9898ED3}" srcOrd="12" destOrd="0" presId="urn:microsoft.com/office/officeart/2005/8/layout/hChevron3"/>
    <dgm:cxn modelId="{5ED37624-9258-48D7-B0C4-A4ACF96865B1}" type="presParOf" srcId="{70CF6AAA-E5AB-4057-A16B-2CDC4374D01E}" destId="{F993E1F7-6297-46A4-9212-F2BF54656E1F}" srcOrd="13" destOrd="0" presId="urn:microsoft.com/office/officeart/2005/8/layout/hChevron3"/>
    <dgm:cxn modelId="{08B2FDE8-4882-479E-906B-CE32607539A0}" type="presParOf" srcId="{70CF6AAA-E5AB-4057-A16B-2CDC4374D01E}" destId="{A729BA06-8096-4361-BC93-A794B3879B1B}" srcOrd="14" destOrd="0" presId="urn:microsoft.com/office/officeart/2005/8/layout/hChevron3"/>
    <dgm:cxn modelId="{5F78E487-2706-4CB8-B24E-A8F9B7A4093A}" type="presParOf" srcId="{70CF6AAA-E5AB-4057-A16B-2CDC4374D01E}" destId="{0DBE85D7-126A-4498-9BFB-13F2868593DF}" srcOrd="15" destOrd="0" presId="urn:microsoft.com/office/officeart/2005/8/layout/hChevron3"/>
    <dgm:cxn modelId="{3543A4A0-93E6-4C6F-AD9F-C6C5ACCE4434}"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A89C910A-A2BC-4153-816A-23D1D423BEE0}" type="presOf" srcId="{CE519487-6186-4B5D-A67C-15A10DE19D68}" destId="{658AE9DA-F38F-4815-8F39-F41728202C33}" srcOrd="0" destOrd="0" presId="urn:microsoft.com/office/officeart/2005/8/layout/hChevron3"/>
    <dgm:cxn modelId="{988D150F-99B7-40D7-9B75-FA1A01C23DEA}" srcId="{405439A7-DC92-4D38-B706-75495A4022E4}" destId="{132D5ADD-BB1F-43C0-A3F5-B7B640757CCF}" srcOrd="4" destOrd="0" parTransId="{4CC7CFE6-8810-47FC-BA08-3353A9276CE6}" sibTransId="{79FA5084-6C87-4AED-982B-5BDE6064223A}"/>
    <dgm:cxn modelId="{8174F81D-DEFF-4064-B3B7-708157EB92A5}" type="presOf" srcId="{E60D106A-7A17-42A5-A67C-31E569A43234}" destId="{0CA63A17-F8DD-4CEB-9D19-6E50FF96FD99}" srcOrd="0" destOrd="0" presId="urn:microsoft.com/office/officeart/2005/8/layout/hChevron3"/>
    <dgm:cxn modelId="{12477E32-18A1-4909-919B-ED425C2B99FB}" type="presOf" srcId="{405439A7-DC92-4D38-B706-75495A4022E4}" destId="{70CF6AAA-E5AB-4057-A16B-2CDC4374D01E}"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74CF85B-6F7E-4494-B191-6891A025F11D}" type="presOf" srcId="{EB938C01-272C-4D60-9BDD-873A4091D0A0}" destId="{A729BA06-8096-4361-BC93-A794B3879B1B}"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92C4F872-66FF-450C-888B-B6B084C68B24}" type="presOf" srcId="{C749611B-FCD3-4309-9F31-7928D1CACE88}" destId="{4D8A7145-FED5-4377-A5BE-D786A666FFA0}" srcOrd="0" destOrd="0" presId="urn:microsoft.com/office/officeart/2005/8/layout/hChevron3"/>
    <dgm:cxn modelId="{9735AC77-017F-40BD-B9F4-CFA926BC797B}" type="presOf" srcId="{9834D700-00E1-4077-896B-2939964850CE}" destId="{9B2CE7AB-EC8D-4EAC-BFA0-01A432F240A0}" srcOrd="0" destOrd="0" presId="urn:microsoft.com/office/officeart/2005/8/layout/hChevron3"/>
    <dgm:cxn modelId="{328C5A8B-8586-4429-87E0-985B93EBB7F6}" type="presOf" srcId="{FEDB4B7B-80DE-4FBB-93E4-642F134D2E13}" destId="{0CC5E239-9050-435E-9EBD-43688F71099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BA7E1AB0-9CED-46BD-9F3F-EF2D568B3699}" type="presOf" srcId="{BED1F165-CE79-4FBB-9872-004FBF33F5A0}" destId="{27030DA5-925A-49D2-AF8B-45774E2D219E}"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9AC53ED5-84B8-4B6C-86D7-04CF8BD14409}" type="presOf" srcId="{546C2B94-263A-48E9-B194-3FF17B739C3C}" destId="{4D1A0C45-8FA2-4F1B-ABB4-4E74A9898ED3}"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EBB5BFF2-6F1A-4CB0-B7F1-CB90C235E530}" type="presOf" srcId="{132D5ADD-BB1F-43C0-A3F5-B7B640757CCF}" destId="{28CD594B-FA40-4525-9641-A780EF1EC23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8910226F-A2A3-47C8-A284-6C738BBB0C88}" type="presParOf" srcId="{70CF6AAA-E5AB-4057-A16B-2CDC4374D01E}" destId="{0CA63A17-F8DD-4CEB-9D19-6E50FF96FD99}" srcOrd="0" destOrd="0" presId="urn:microsoft.com/office/officeart/2005/8/layout/hChevron3"/>
    <dgm:cxn modelId="{1D6424FD-F1DB-4D4F-A6E3-1A2880FC3DEC}" type="presParOf" srcId="{70CF6AAA-E5AB-4057-A16B-2CDC4374D01E}" destId="{C66FB393-CBFF-4C21-B6D2-7F426147D2D2}" srcOrd="1" destOrd="0" presId="urn:microsoft.com/office/officeart/2005/8/layout/hChevron3"/>
    <dgm:cxn modelId="{B83D7051-7210-4595-81AB-05B5E759E263}" type="presParOf" srcId="{70CF6AAA-E5AB-4057-A16B-2CDC4374D01E}" destId="{0CC5E239-9050-435E-9EBD-43688F710990}" srcOrd="2" destOrd="0" presId="urn:microsoft.com/office/officeart/2005/8/layout/hChevron3"/>
    <dgm:cxn modelId="{00CB3C28-F3D9-48E1-99E4-8BB8EE0B9A37}" type="presParOf" srcId="{70CF6AAA-E5AB-4057-A16B-2CDC4374D01E}" destId="{8028AA4C-4CB3-49C6-A4D4-5FDC2AA58B49}" srcOrd="3" destOrd="0" presId="urn:microsoft.com/office/officeart/2005/8/layout/hChevron3"/>
    <dgm:cxn modelId="{EF39D648-8D47-4647-9BFF-8CBA5A33BCAC}" type="presParOf" srcId="{70CF6AAA-E5AB-4057-A16B-2CDC4374D01E}" destId="{658AE9DA-F38F-4815-8F39-F41728202C33}" srcOrd="4" destOrd="0" presId="urn:microsoft.com/office/officeart/2005/8/layout/hChevron3"/>
    <dgm:cxn modelId="{4E267B18-9733-434B-AA1A-992E1EBFABF1}" type="presParOf" srcId="{70CF6AAA-E5AB-4057-A16B-2CDC4374D01E}" destId="{7DC66797-B772-4B98-AA56-8E409D8DCB39}" srcOrd="5" destOrd="0" presId="urn:microsoft.com/office/officeart/2005/8/layout/hChevron3"/>
    <dgm:cxn modelId="{7851F837-C31A-47AF-A39D-5934DA47D86C}" type="presParOf" srcId="{70CF6AAA-E5AB-4057-A16B-2CDC4374D01E}" destId="{9B2CE7AB-EC8D-4EAC-BFA0-01A432F240A0}" srcOrd="6" destOrd="0" presId="urn:microsoft.com/office/officeart/2005/8/layout/hChevron3"/>
    <dgm:cxn modelId="{4C72AF99-6AE6-4468-9712-1F5117F07F7B}" type="presParOf" srcId="{70CF6AAA-E5AB-4057-A16B-2CDC4374D01E}" destId="{E28B1C9E-1491-4C76-96F7-C7687D32445C}" srcOrd="7" destOrd="0" presId="urn:microsoft.com/office/officeart/2005/8/layout/hChevron3"/>
    <dgm:cxn modelId="{E7E160D4-DDFA-4BE4-941C-F91C04D26603}" type="presParOf" srcId="{70CF6AAA-E5AB-4057-A16B-2CDC4374D01E}" destId="{28CD594B-FA40-4525-9641-A780EF1EC230}" srcOrd="8" destOrd="0" presId="urn:microsoft.com/office/officeart/2005/8/layout/hChevron3"/>
    <dgm:cxn modelId="{555E5E42-9D3B-43AB-93FD-35BD6071A181}" type="presParOf" srcId="{70CF6AAA-E5AB-4057-A16B-2CDC4374D01E}" destId="{AD40416A-6743-43C4-9251-81F11447D961}" srcOrd="9" destOrd="0" presId="urn:microsoft.com/office/officeart/2005/8/layout/hChevron3"/>
    <dgm:cxn modelId="{D3ED3A84-06CB-45EF-A997-E1857FFC6DCD}" type="presParOf" srcId="{70CF6AAA-E5AB-4057-A16B-2CDC4374D01E}" destId="{27030DA5-925A-49D2-AF8B-45774E2D219E}" srcOrd="10" destOrd="0" presId="urn:microsoft.com/office/officeart/2005/8/layout/hChevron3"/>
    <dgm:cxn modelId="{D1C769EE-D7B9-44E0-A88A-024BDBB3E7FB}" type="presParOf" srcId="{70CF6AAA-E5AB-4057-A16B-2CDC4374D01E}" destId="{5880C819-FAAF-447C-B336-4D30671A2E59}" srcOrd="11" destOrd="0" presId="urn:microsoft.com/office/officeart/2005/8/layout/hChevron3"/>
    <dgm:cxn modelId="{CB908E3D-0EB7-4D9F-96AB-0A3D775B847A}" type="presParOf" srcId="{70CF6AAA-E5AB-4057-A16B-2CDC4374D01E}" destId="{4D1A0C45-8FA2-4F1B-ABB4-4E74A9898ED3}" srcOrd="12" destOrd="0" presId="urn:microsoft.com/office/officeart/2005/8/layout/hChevron3"/>
    <dgm:cxn modelId="{E6838634-3127-4679-BE3B-29130E6E53CF}" type="presParOf" srcId="{70CF6AAA-E5AB-4057-A16B-2CDC4374D01E}" destId="{F993E1F7-6297-46A4-9212-F2BF54656E1F}" srcOrd="13" destOrd="0" presId="urn:microsoft.com/office/officeart/2005/8/layout/hChevron3"/>
    <dgm:cxn modelId="{1206D09D-4AEB-4DC9-A114-8216B9CBDCBE}" type="presParOf" srcId="{70CF6AAA-E5AB-4057-A16B-2CDC4374D01E}" destId="{A729BA06-8096-4361-BC93-A794B3879B1B}" srcOrd="14" destOrd="0" presId="urn:microsoft.com/office/officeart/2005/8/layout/hChevron3"/>
    <dgm:cxn modelId="{D59980FB-7D4A-467A-980E-58D45DA12FE1}" type="presParOf" srcId="{70CF6AAA-E5AB-4057-A16B-2CDC4374D01E}" destId="{0DBE85D7-126A-4498-9BFB-13F2868593DF}" srcOrd="15" destOrd="0" presId="urn:microsoft.com/office/officeart/2005/8/layout/hChevron3"/>
    <dgm:cxn modelId="{F79D374A-A596-4489-8807-534F5598D3E4}"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0B47E707-7BF6-4B67-B24A-C36779AD8263}"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s-EC"/>
        </a:p>
      </dgm:t>
    </dgm:pt>
    <dgm:pt modelId="{9BE4974B-BAA1-47E1-B5F4-C5D812C00FC7}">
      <dgm:prSet phldrT="[Texto]" custT="1"/>
      <dgm:spPr>
        <a:ln>
          <a:solidFill>
            <a:schemeClr val="accent4">
              <a:lumMod val="60000"/>
              <a:lumOff val="40000"/>
            </a:schemeClr>
          </a:solidFill>
        </a:ln>
      </dgm:spPr>
      <dgm:t>
        <a:bodyPr/>
        <a:lstStyle/>
        <a:p>
          <a:pPr algn="just">
            <a:buFont typeface="Symbol" panose="05050102010706020507" pitchFamily="18" charset="2"/>
            <a:buNone/>
          </a:pPr>
          <a:r>
            <a:rPr lang="es-EC" sz="1700" dirty="0">
              <a:effectLst/>
              <a:latin typeface="Times New Roman" panose="02020603050405020304" pitchFamily="18" charset="0"/>
              <a:ea typeface="Calibri" panose="020F0502020204030204" pitchFamily="34" charset="0"/>
              <a:cs typeface="Times New Roman" panose="02020603050405020304" pitchFamily="18" charset="0"/>
            </a:rPr>
            <a:t>En el modelo de loseta sobre viguetas pretensadas no fue necesario colocar vigas intermedias</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a:t>
          </a:r>
          <a:r>
            <a:rPr lang="es-EC" sz="1700" dirty="0">
              <a:effectLst/>
              <a:latin typeface="Times New Roman" panose="02020603050405020304" pitchFamily="18" charset="0"/>
              <a:ea typeface="Calibri" panose="020F0502020204030204" pitchFamily="34" charset="0"/>
              <a:cs typeface="Times New Roman" panose="02020603050405020304" pitchFamily="18" charset="0"/>
            </a:rPr>
            <a:t> aumentó el peso de la edificación en un 18.94% lo que generó que aumenten la mayoría de las secciones de las vigas principales también debido a este aumento de peso se tuvieron que incrementar las secciones de las columnas compuestas.</a:t>
          </a:r>
        </a:p>
      </dgm:t>
    </dgm:pt>
    <dgm:pt modelId="{96FB2598-AC2D-478B-8B8B-DDA161B1EEFE}" type="parTrans" cxnId="{32743EF3-B0F8-4071-BED3-202283058906}">
      <dgm:prSet/>
      <dgm:spPr/>
      <dgm:t>
        <a:bodyPr/>
        <a:lstStyle/>
        <a:p>
          <a:endParaRPr lang="es-EC" sz="2000"/>
        </a:p>
      </dgm:t>
    </dgm:pt>
    <dgm:pt modelId="{E80DD085-CD86-44B0-B818-104E08176025}" type="sibTrans" cxnId="{32743EF3-B0F8-4071-BED3-202283058906}">
      <dgm:prSet/>
      <dgm:spPr/>
      <dgm:t>
        <a:bodyPr/>
        <a:lstStyle/>
        <a:p>
          <a:endParaRPr lang="es-EC" sz="2000"/>
        </a:p>
      </dgm:t>
    </dgm:pt>
    <dgm:pt modelId="{DED07FBA-281B-45AA-8125-9416F09848A6}">
      <dgm:prSet phldrT="[Texto]" custT="1"/>
      <dgm:spPr>
        <a:ln>
          <a:solidFill>
            <a:schemeClr val="accent4">
              <a:lumMod val="60000"/>
              <a:lumOff val="40000"/>
            </a:schemeClr>
          </a:solidFill>
        </a:ln>
      </dgm:spPr>
      <dgm:t>
        <a:bodyPr/>
        <a:lstStyle/>
        <a:p>
          <a:pPr algn="just">
            <a:buFont typeface="Symbol" panose="05050102010706020507" pitchFamily="18" charset="2"/>
            <a:buNone/>
          </a:pPr>
          <a:r>
            <a:rPr lang="es-EC" sz="1700" dirty="0">
              <a:effectLst/>
              <a:latin typeface="Times New Roman" panose="02020603050405020304" pitchFamily="18" charset="0"/>
              <a:ea typeface="Calibri" panose="020F0502020204030204" pitchFamily="34" charset="0"/>
              <a:cs typeface="Times New Roman" panose="02020603050405020304" pitchFamily="18" charset="0"/>
            </a:rPr>
            <a:t>El modelo de loseta sobre viguetas pretensadas presenta un aumento del periodo de vibración de 0.90% debido al aumento de peso, esto significa que a la edificación le tomará más tiempo volver a su posición inicial en cada vibración por lo que experimentará una mayor magnitud de la fuerza sísmica.</a:t>
          </a:r>
          <a:endParaRPr lang="es-EC" sz="1700" dirty="0"/>
        </a:p>
      </dgm:t>
    </dgm:pt>
    <dgm:pt modelId="{350DE345-0C71-4CCE-8390-7C282178EFB3}" type="parTrans" cxnId="{A2C62FF9-4383-4944-8986-D40E16CE0464}">
      <dgm:prSet/>
      <dgm:spPr/>
      <dgm:t>
        <a:bodyPr/>
        <a:lstStyle/>
        <a:p>
          <a:endParaRPr lang="es-EC" sz="2000"/>
        </a:p>
      </dgm:t>
    </dgm:pt>
    <dgm:pt modelId="{44639C9C-2FDB-4583-876B-965B99C3FAE3}" type="sibTrans" cxnId="{A2C62FF9-4383-4944-8986-D40E16CE0464}">
      <dgm:prSet/>
      <dgm:spPr/>
      <dgm:t>
        <a:bodyPr/>
        <a:lstStyle/>
        <a:p>
          <a:endParaRPr lang="es-EC" sz="2000"/>
        </a:p>
      </dgm:t>
    </dgm:pt>
    <dgm:pt modelId="{8FAC9F5D-83FD-4E26-8829-A4A82E3C072D}">
      <dgm:prSet phldrT="[Texto]" custT="1"/>
      <dgm:spPr>
        <a:ln>
          <a:solidFill>
            <a:schemeClr val="accent4">
              <a:lumMod val="60000"/>
              <a:lumOff val="40000"/>
            </a:schemeClr>
          </a:solidFill>
        </a:ln>
      </dgm:spPr>
      <dgm:t>
        <a:bodyPr/>
        <a:lstStyle/>
        <a:p>
          <a:pPr algn="just">
            <a:buFont typeface="Symbol" panose="05050102010706020507" pitchFamily="18" charset="2"/>
            <a:buNone/>
          </a:pPr>
          <a:r>
            <a:rPr lang="es-EC" sz="1700" dirty="0">
              <a:effectLst/>
              <a:latin typeface="Times New Roman" panose="02020603050405020304" pitchFamily="18" charset="0"/>
              <a:ea typeface="Calibri" panose="020F0502020204030204" pitchFamily="34" charset="0"/>
              <a:cs typeface="Times New Roman" panose="02020603050405020304" pitchFamily="18" charset="0"/>
            </a:rPr>
            <a:t>El modelo de loseta sobre viguetas pretensadas presenta un aumento del cortante basal del 19,21%, que incide en la respuesta de la edificación ante un sismo, por lo tanto el modelo de losa colaborante sobre viguetas metálicas presenta una mejor respuesta ante un sismo, reduciéndose las derivas de piso.</a:t>
          </a:r>
        </a:p>
      </dgm:t>
    </dgm:pt>
    <dgm:pt modelId="{8BA1800C-D2FD-4466-8401-B64C7A28E5F2}" type="parTrans" cxnId="{693B200B-C899-43A4-BFE9-E9DCE3DEBBB3}">
      <dgm:prSet/>
      <dgm:spPr/>
      <dgm:t>
        <a:bodyPr/>
        <a:lstStyle/>
        <a:p>
          <a:endParaRPr lang="es-EC" sz="2000"/>
        </a:p>
      </dgm:t>
    </dgm:pt>
    <dgm:pt modelId="{C40A6EB2-D291-44F9-A45B-B4C6B7A92B34}" type="sibTrans" cxnId="{693B200B-C899-43A4-BFE9-E9DCE3DEBBB3}">
      <dgm:prSet/>
      <dgm:spPr/>
      <dgm:t>
        <a:bodyPr/>
        <a:lstStyle/>
        <a:p>
          <a:endParaRPr lang="es-EC" sz="2000"/>
        </a:p>
      </dgm:t>
    </dgm:pt>
    <dgm:pt modelId="{9197A977-30D2-4019-8FAB-1992B53D10E9}" type="pres">
      <dgm:prSet presAssocID="{0B47E707-7BF6-4B67-B24A-C36779AD8263}" presName="linear" presStyleCnt="0">
        <dgm:presLayoutVars>
          <dgm:dir/>
          <dgm:animLvl val="lvl"/>
          <dgm:resizeHandles val="exact"/>
        </dgm:presLayoutVars>
      </dgm:prSet>
      <dgm:spPr/>
    </dgm:pt>
    <dgm:pt modelId="{59039A62-37FF-498C-B542-7A5685BC3E32}" type="pres">
      <dgm:prSet presAssocID="{9BE4974B-BAA1-47E1-B5F4-C5D812C00FC7}" presName="parentLin" presStyleCnt="0"/>
      <dgm:spPr/>
    </dgm:pt>
    <dgm:pt modelId="{D83693BC-3FE7-46D5-B472-BD03D23129CC}" type="pres">
      <dgm:prSet presAssocID="{9BE4974B-BAA1-47E1-B5F4-C5D812C00FC7}" presName="parentLeftMargin" presStyleLbl="node1" presStyleIdx="0" presStyleCnt="3"/>
      <dgm:spPr/>
    </dgm:pt>
    <dgm:pt modelId="{E2E74880-C5C2-466F-A110-1928C3F63ABC}" type="pres">
      <dgm:prSet presAssocID="{9BE4974B-BAA1-47E1-B5F4-C5D812C00FC7}" presName="parentText" presStyleLbl="node1" presStyleIdx="0" presStyleCnt="3" custScaleX="118547" custScaleY="108756">
        <dgm:presLayoutVars>
          <dgm:chMax val="0"/>
          <dgm:bulletEnabled val="1"/>
        </dgm:presLayoutVars>
      </dgm:prSet>
      <dgm:spPr/>
    </dgm:pt>
    <dgm:pt modelId="{A964A3DA-D40B-4039-8042-87EDE08A47DA}" type="pres">
      <dgm:prSet presAssocID="{9BE4974B-BAA1-47E1-B5F4-C5D812C00FC7}" presName="negativeSpace" presStyleCnt="0"/>
      <dgm:spPr/>
    </dgm:pt>
    <dgm:pt modelId="{CDBEFE6E-C750-48DF-88EA-1F80F1D61635}" type="pres">
      <dgm:prSet presAssocID="{9BE4974B-BAA1-47E1-B5F4-C5D812C00FC7}" presName="childText" presStyleLbl="conFgAcc1" presStyleIdx="0" presStyleCnt="3">
        <dgm:presLayoutVars>
          <dgm:bulletEnabled val="1"/>
        </dgm:presLayoutVars>
      </dgm:prSet>
      <dgm:spPr>
        <a:solidFill>
          <a:schemeClr val="accent4">
            <a:lumMod val="20000"/>
            <a:lumOff val="80000"/>
            <a:alpha val="90000"/>
          </a:schemeClr>
        </a:solidFill>
        <a:ln>
          <a:noFill/>
        </a:ln>
      </dgm:spPr>
    </dgm:pt>
    <dgm:pt modelId="{4ADABF5F-BBF0-491B-A0CF-5081BF00A312}" type="pres">
      <dgm:prSet presAssocID="{E80DD085-CD86-44B0-B818-104E08176025}" presName="spaceBetweenRectangles" presStyleCnt="0"/>
      <dgm:spPr/>
    </dgm:pt>
    <dgm:pt modelId="{D88DB82B-C745-4737-AEA8-E8E4C295E961}" type="pres">
      <dgm:prSet presAssocID="{DED07FBA-281B-45AA-8125-9416F09848A6}" presName="parentLin" presStyleCnt="0"/>
      <dgm:spPr/>
    </dgm:pt>
    <dgm:pt modelId="{5D285379-AD49-4FA9-8AD4-2DA5F9DEEC15}" type="pres">
      <dgm:prSet presAssocID="{DED07FBA-281B-45AA-8125-9416F09848A6}" presName="parentLeftMargin" presStyleLbl="node1" presStyleIdx="0" presStyleCnt="3"/>
      <dgm:spPr/>
    </dgm:pt>
    <dgm:pt modelId="{5B2FEA86-5FBA-472C-A213-637708C67841}" type="pres">
      <dgm:prSet presAssocID="{DED07FBA-281B-45AA-8125-9416F09848A6}" presName="parentText" presStyleLbl="node1" presStyleIdx="1" presStyleCnt="3" custScaleX="121660" custScaleY="105220">
        <dgm:presLayoutVars>
          <dgm:chMax val="0"/>
          <dgm:bulletEnabled val="1"/>
        </dgm:presLayoutVars>
      </dgm:prSet>
      <dgm:spPr/>
    </dgm:pt>
    <dgm:pt modelId="{CAD53A29-078A-4732-A78D-B00DC6A9ADD9}" type="pres">
      <dgm:prSet presAssocID="{DED07FBA-281B-45AA-8125-9416F09848A6}" presName="negativeSpace" presStyleCnt="0"/>
      <dgm:spPr/>
    </dgm:pt>
    <dgm:pt modelId="{41B27F16-0825-4012-8957-6A770C8467CF}" type="pres">
      <dgm:prSet presAssocID="{DED07FBA-281B-45AA-8125-9416F09848A6}" presName="childText" presStyleLbl="conFgAcc1" presStyleIdx="1" presStyleCnt="3">
        <dgm:presLayoutVars>
          <dgm:bulletEnabled val="1"/>
        </dgm:presLayoutVars>
      </dgm:prSet>
      <dgm:spPr>
        <a:solidFill>
          <a:schemeClr val="accent4">
            <a:lumMod val="20000"/>
            <a:lumOff val="80000"/>
            <a:alpha val="90000"/>
          </a:schemeClr>
        </a:solidFill>
        <a:ln>
          <a:noFill/>
        </a:ln>
      </dgm:spPr>
    </dgm:pt>
    <dgm:pt modelId="{A030FF90-55E4-494A-95D1-0EB4B15F6EBF}" type="pres">
      <dgm:prSet presAssocID="{44639C9C-2FDB-4583-876B-965B99C3FAE3}" presName="spaceBetweenRectangles" presStyleCnt="0"/>
      <dgm:spPr/>
    </dgm:pt>
    <dgm:pt modelId="{F4E1602A-D76B-4290-877A-09D166B101FA}" type="pres">
      <dgm:prSet presAssocID="{8FAC9F5D-83FD-4E26-8829-A4A82E3C072D}" presName="parentLin" presStyleCnt="0"/>
      <dgm:spPr/>
    </dgm:pt>
    <dgm:pt modelId="{2F87F8C2-8311-4DDE-AFCB-173AA58EA80C}" type="pres">
      <dgm:prSet presAssocID="{8FAC9F5D-83FD-4E26-8829-A4A82E3C072D}" presName="parentLeftMargin" presStyleLbl="node1" presStyleIdx="1" presStyleCnt="3"/>
      <dgm:spPr/>
    </dgm:pt>
    <dgm:pt modelId="{4093D58E-5900-4569-AA05-22B4C7B0C6FD}" type="pres">
      <dgm:prSet presAssocID="{8FAC9F5D-83FD-4E26-8829-A4A82E3C072D}" presName="parentText" presStyleLbl="node1" presStyleIdx="2" presStyleCnt="3" custScaleX="121787" custScaleY="121353">
        <dgm:presLayoutVars>
          <dgm:chMax val="0"/>
          <dgm:bulletEnabled val="1"/>
        </dgm:presLayoutVars>
      </dgm:prSet>
      <dgm:spPr/>
    </dgm:pt>
    <dgm:pt modelId="{51F94B9E-D405-4185-A18A-DC29BBEB1C3D}" type="pres">
      <dgm:prSet presAssocID="{8FAC9F5D-83FD-4E26-8829-A4A82E3C072D}" presName="negativeSpace" presStyleCnt="0"/>
      <dgm:spPr/>
    </dgm:pt>
    <dgm:pt modelId="{EA0E3D04-458F-4991-95CC-6293D594F3F5}" type="pres">
      <dgm:prSet presAssocID="{8FAC9F5D-83FD-4E26-8829-A4A82E3C072D}" presName="childText" presStyleLbl="conFgAcc1" presStyleIdx="2" presStyleCnt="3">
        <dgm:presLayoutVars>
          <dgm:bulletEnabled val="1"/>
        </dgm:presLayoutVars>
      </dgm:prSet>
      <dgm:spPr>
        <a:solidFill>
          <a:schemeClr val="accent4">
            <a:lumMod val="20000"/>
            <a:lumOff val="80000"/>
            <a:alpha val="90000"/>
          </a:schemeClr>
        </a:solidFill>
        <a:ln>
          <a:noFill/>
        </a:ln>
      </dgm:spPr>
    </dgm:pt>
  </dgm:ptLst>
  <dgm:cxnLst>
    <dgm:cxn modelId="{693B200B-C899-43A4-BFE9-E9DCE3DEBBB3}" srcId="{0B47E707-7BF6-4B67-B24A-C36779AD8263}" destId="{8FAC9F5D-83FD-4E26-8829-A4A82E3C072D}" srcOrd="2" destOrd="0" parTransId="{8BA1800C-D2FD-4466-8401-B64C7A28E5F2}" sibTransId="{C40A6EB2-D291-44F9-A45B-B4C6B7A92B34}"/>
    <dgm:cxn modelId="{65325218-ADEE-4BEF-8A8E-85A347BEAFAA}" type="presOf" srcId="{DED07FBA-281B-45AA-8125-9416F09848A6}" destId="{5D285379-AD49-4FA9-8AD4-2DA5F9DEEC15}" srcOrd="0" destOrd="0" presId="urn:microsoft.com/office/officeart/2005/8/layout/list1"/>
    <dgm:cxn modelId="{D613AC6C-131F-4AA1-99EA-0C61ABE1D8FE}" type="presOf" srcId="{9BE4974B-BAA1-47E1-B5F4-C5D812C00FC7}" destId="{D83693BC-3FE7-46D5-B472-BD03D23129CC}" srcOrd="0" destOrd="0" presId="urn:microsoft.com/office/officeart/2005/8/layout/list1"/>
    <dgm:cxn modelId="{42ADCC58-4053-4B17-A4A9-5429FD202ACC}" type="presOf" srcId="{8FAC9F5D-83FD-4E26-8829-A4A82E3C072D}" destId="{2F87F8C2-8311-4DDE-AFCB-173AA58EA80C}" srcOrd="0" destOrd="0" presId="urn:microsoft.com/office/officeart/2005/8/layout/list1"/>
    <dgm:cxn modelId="{E7935189-E3F2-4145-A429-9254EBAD5DC6}" type="presOf" srcId="{9BE4974B-BAA1-47E1-B5F4-C5D812C00FC7}" destId="{E2E74880-C5C2-466F-A110-1928C3F63ABC}" srcOrd="1" destOrd="0" presId="urn:microsoft.com/office/officeart/2005/8/layout/list1"/>
    <dgm:cxn modelId="{575A6490-E7FB-4C40-BFD0-E079913EBFEC}" type="presOf" srcId="{DED07FBA-281B-45AA-8125-9416F09848A6}" destId="{5B2FEA86-5FBA-472C-A213-637708C67841}" srcOrd="1" destOrd="0" presId="urn:microsoft.com/office/officeart/2005/8/layout/list1"/>
    <dgm:cxn modelId="{9EEA6BAF-8DA5-478D-BFBF-1EF45788825A}" type="presOf" srcId="{8FAC9F5D-83FD-4E26-8829-A4A82E3C072D}" destId="{4093D58E-5900-4569-AA05-22B4C7B0C6FD}" srcOrd="1" destOrd="0" presId="urn:microsoft.com/office/officeart/2005/8/layout/list1"/>
    <dgm:cxn modelId="{32743EF3-B0F8-4071-BED3-202283058906}" srcId="{0B47E707-7BF6-4B67-B24A-C36779AD8263}" destId="{9BE4974B-BAA1-47E1-B5F4-C5D812C00FC7}" srcOrd="0" destOrd="0" parTransId="{96FB2598-AC2D-478B-8B8B-DDA161B1EEFE}" sibTransId="{E80DD085-CD86-44B0-B818-104E08176025}"/>
    <dgm:cxn modelId="{A2C62FF9-4383-4944-8986-D40E16CE0464}" srcId="{0B47E707-7BF6-4B67-B24A-C36779AD8263}" destId="{DED07FBA-281B-45AA-8125-9416F09848A6}" srcOrd="1" destOrd="0" parTransId="{350DE345-0C71-4CCE-8390-7C282178EFB3}" sibTransId="{44639C9C-2FDB-4583-876B-965B99C3FAE3}"/>
    <dgm:cxn modelId="{FB499CFD-D09C-4C9E-8EFB-A4AE321665F4}" type="presOf" srcId="{0B47E707-7BF6-4B67-B24A-C36779AD8263}" destId="{9197A977-30D2-4019-8FAB-1992B53D10E9}" srcOrd="0" destOrd="0" presId="urn:microsoft.com/office/officeart/2005/8/layout/list1"/>
    <dgm:cxn modelId="{959AF412-C337-4289-9C89-A632534E0751}" type="presParOf" srcId="{9197A977-30D2-4019-8FAB-1992B53D10E9}" destId="{59039A62-37FF-498C-B542-7A5685BC3E32}" srcOrd="0" destOrd="0" presId="urn:microsoft.com/office/officeart/2005/8/layout/list1"/>
    <dgm:cxn modelId="{2C9FD96D-5964-4ABF-A6F3-B08F2F19E245}" type="presParOf" srcId="{59039A62-37FF-498C-B542-7A5685BC3E32}" destId="{D83693BC-3FE7-46D5-B472-BD03D23129CC}" srcOrd="0" destOrd="0" presId="urn:microsoft.com/office/officeart/2005/8/layout/list1"/>
    <dgm:cxn modelId="{EC4267FD-C6A7-4344-8DD4-43AF98643ECA}" type="presParOf" srcId="{59039A62-37FF-498C-B542-7A5685BC3E32}" destId="{E2E74880-C5C2-466F-A110-1928C3F63ABC}" srcOrd="1" destOrd="0" presId="urn:microsoft.com/office/officeart/2005/8/layout/list1"/>
    <dgm:cxn modelId="{5519BA0F-EAB8-49FD-B9A4-569BCA553273}" type="presParOf" srcId="{9197A977-30D2-4019-8FAB-1992B53D10E9}" destId="{A964A3DA-D40B-4039-8042-87EDE08A47DA}" srcOrd="1" destOrd="0" presId="urn:microsoft.com/office/officeart/2005/8/layout/list1"/>
    <dgm:cxn modelId="{3BC064B4-DD90-4F01-BE68-527020287CAF}" type="presParOf" srcId="{9197A977-30D2-4019-8FAB-1992B53D10E9}" destId="{CDBEFE6E-C750-48DF-88EA-1F80F1D61635}" srcOrd="2" destOrd="0" presId="urn:microsoft.com/office/officeart/2005/8/layout/list1"/>
    <dgm:cxn modelId="{D4E88011-D4A4-4D79-BF34-FE0B3CBC5495}" type="presParOf" srcId="{9197A977-30D2-4019-8FAB-1992B53D10E9}" destId="{4ADABF5F-BBF0-491B-A0CF-5081BF00A312}" srcOrd="3" destOrd="0" presId="urn:microsoft.com/office/officeart/2005/8/layout/list1"/>
    <dgm:cxn modelId="{A77E23B6-B58C-4884-AF4F-9C6F2B192B31}" type="presParOf" srcId="{9197A977-30D2-4019-8FAB-1992B53D10E9}" destId="{D88DB82B-C745-4737-AEA8-E8E4C295E961}" srcOrd="4" destOrd="0" presId="urn:microsoft.com/office/officeart/2005/8/layout/list1"/>
    <dgm:cxn modelId="{ABE3E882-78A3-4885-8920-7F5018722D23}" type="presParOf" srcId="{D88DB82B-C745-4737-AEA8-E8E4C295E961}" destId="{5D285379-AD49-4FA9-8AD4-2DA5F9DEEC15}" srcOrd="0" destOrd="0" presId="urn:microsoft.com/office/officeart/2005/8/layout/list1"/>
    <dgm:cxn modelId="{A0A86525-0111-4B7E-88A6-59774DBDAA90}" type="presParOf" srcId="{D88DB82B-C745-4737-AEA8-E8E4C295E961}" destId="{5B2FEA86-5FBA-472C-A213-637708C67841}" srcOrd="1" destOrd="0" presId="urn:microsoft.com/office/officeart/2005/8/layout/list1"/>
    <dgm:cxn modelId="{787A9910-E340-4705-9BF3-A3DA3FA219AD}" type="presParOf" srcId="{9197A977-30D2-4019-8FAB-1992B53D10E9}" destId="{CAD53A29-078A-4732-A78D-B00DC6A9ADD9}" srcOrd="5" destOrd="0" presId="urn:microsoft.com/office/officeart/2005/8/layout/list1"/>
    <dgm:cxn modelId="{A232C1E9-597D-49DC-A377-7A926BAABB64}" type="presParOf" srcId="{9197A977-30D2-4019-8FAB-1992B53D10E9}" destId="{41B27F16-0825-4012-8957-6A770C8467CF}" srcOrd="6" destOrd="0" presId="urn:microsoft.com/office/officeart/2005/8/layout/list1"/>
    <dgm:cxn modelId="{C6A4D2CE-0384-4257-B7CD-F263528DD72B}" type="presParOf" srcId="{9197A977-30D2-4019-8FAB-1992B53D10E9}" destId="{A030FF90-55E4-494A-95D1-0EB4B15F6EBF}" srcOrd="7" destOrd="0" presId="urn:microsoft.com/office/officeart/2005/8/layout/list1"/>
    <dgm:cxn modelId="{06310B95-F8A3-451B-A4CF-8245B81B79E9}" type="presParOf" srcId="{9197A977-30D2-4019-8FAB-1992B53D10E9}" destId="{F4E1602A-D76B-4290-877A-09D166B101FA}" srcOrd="8" destOrd="0" presId="urn:microsoft.com/office/officeart/2005/8/layout/list1"/>
    <dgm:cxn modelId="{9D04C2D2-DF2F-4ACC-BCB6-E3DC66EA422A}" type="presParOf" srcId="{F4E1602A-D76B-4290-877A-09D166B101FA}" destId="{2F87F8C2-8311-4DDE-AFCB-173AA58EA80C}" srcOrd="0" destOrd="0" presId="urn:microsoft.com/office/officeart/2005/8/layout/list1"/>
    <dgm:cxn modelId="{0C9E006E-9662-4626-B939-E3A320B5554F}" type="presParOf" srcId="{F4E1602A-D76B-4290-877A-09D166B101FA}" destId="{4093D58E-5900-4569-AA05-22B4C7B0C6FD}" srcOrd="1" destOrd="0" presId="urn:microsoft.com/office/officeart/2005/8/layout/list1"/>
    <dgm:cxn modelId="{C467B3B9-6531-456F-9161-F4C6C62E2E18}" type="presParOf" srcId="{9197A977-30D2-4019-8FAB-1992B53D10E9}" destId="{51F94B9E-D405-4185-A18A-DC29BBEB1C3D}" srcOrd="9" destOrd="0" presId="urn:microsoft.com/office/officeart/2005/8/layout/list1"/>
    <dgm:cxn modelId="{40B9C54F-BA46-4F92-9728-98058350F640}" type="presParOf" srcId="{9197A977-30D2-4019-8FAB-1992B53D10E9}" destId="{EA0E3D04-458F-4991-95CC-6293D594F3F5}"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8A9B3E24-E88C-4DCF-A662-7887ABB2085F}" type="presOf" srcId="{405439A7-DC92-4D38-B706-75495A4022E4}" destId="{70CF6AAA-E5AB-4057-A16B-2CDC4374D01E}"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4825E65F-D652-46EE-AC35-F5DDAA2D58A0}" type="presOf" srcId="{EB938C01-272C-4D60-9BDD-873A4091D0A0}" destId="{A729BA06-8096-4361-BC93-A794B3879B1B}"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D4536E6F-0D92-4BB5-8B42-B3FC7A44E815}" type="presOf" srcId="{E60D106A-7A17-42A5-A67C-31E569A43234}" destId="{0CA63A17-F8DD-4CEB-9D19-6E50FF96FD99}" srcOrd="0" destOrd="0" presId="urn:microsoft.com/office/officeart/2005/8/layout/hChevron3"/>
    <dgm:cxn modelId="{2F85D871-EFF9-41E0-9B25-86963AD19B31}" type="presOf" srcId="{CE519487-6186-4B5D-A67C-15A10DE19D68}" destId="{658AE9DA-F38F-4815-8F39-F41728202C33}" srcOrd="0" destOrd="0" presId="urn:microsoft.com/office/officeart/2005/8/layout/hChevron3"/>
    <dgm:cxn modelId="{154B1F7B-6E50-42CA-9CA9-2599A0634ECB}" type="presOf" srcId="{FEDB4B7B-80DE-4FBB-93E4-642F134D2E13}" destId="{0CC5E239-9050-435E-9EBD-43688F710990}" srcOrd="0" destOrd="0" presId="urn:microsoft.com/office/officeart/2005/8/layout/hChevron3"/>
    <dgm:cxn modelId="{0504568F-C2A7-4F9C-BE5A-6727467DFD13}" type="presOf" srcId="{BED1F165-CE79-4FBB-9872-004FBF33F5A0}" destId="{27030DA5-925A-49D2-AF8B-45774E2D219E}"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C4761CAE-ACD3-4F98-8B48-09CF966E7A1D}" type="presOf" srcId="{9834D700-00E1-4077-896B-2939964850CE}" destId="{9B2CE7AB-EC8D-4EAC-BFA0-01A432F240A0}"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4F9145BE-7A83-4EF9-9823-FB56C0384F05}" type="presOf" srcId="{132D5ADD-BB1F-43C0-A3F5-B7B640757CCF}" destId="{28CD594B-FA40-4525-9641-A780EF1EC230}" srcOrd="0" destOrd="0" presId="urn:microsoft.com/office/officeart/2005/8/layout/hChevron3"/>
    <dgm:cxn modelId="{536E52C4-B051-4FD2-B8C5-1329C5C4A549}" type="presOf" srcId="{C749611B-FCD3-4309-9F31-7928D1CACE88}" destId="{4D8A7145-FED5-4377-A5BE-D786A666FFA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78CA01F8-2BC7-4F85-8DFA-87E99C7C6EC5}" type="presOf" srcId="{546C2B94-263A-48E9-B194-3FF17B739C3C}" destId="{4D1A0C45-8FA2-4F1B-ABB4-4E74A9898ED3}"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C7B12A05-2783-46E3-904D-5044F10ABDE1}" type="presParOf" srcId="{70CF6AAA-E5AB-4057-A16B-2CDC4374D01E}" destId="{0CA63A17-F8DD-4CEB-9D19-6E50FF96FD99}" srcOrd="0" destOrd="0" presId="urn:microsoft.com/office/officeart/2005/8/layout/hChevron3"/>
    <dgm:cxn modelId="{DC4677F8-25CF-48AE-ABF0-C7E40A6A8E4B}" type="presParOf" srcId="{70CF6AAA-E5AB-4057-A16B-2CDC4374D01E}" destId="{C66FB393-CBFF-4C21-B6D2-7F426147D2D2}" srcOrd="1" destOrd="0" presId="urn:microsoft.com/office/officeart/2005/8/layout/hChevron3"/>
    <dgm:cxn modelId="{37684FA9-A2C0-4868-AEBB-1849AB865353}" type="presParOf" srcId="{70CF6AAA-E5AB-4057-A16B-2CDC4374D01E}" destId="{0CC5E239-9050-435E-9EBD-43688F710990}" srcOrd="2" destOrd="0" presId="urn:microsoft.com/office/officeart/2005/8/layout/hChevron3"/>
    <dgm:cxn modelId="{93F9E4EF-A267-4109-91AB-9D0CB386270E}" type="presParOf" srcId="{70CF6AAA-E5AB-4057-A16B-2CDC4374D01E}" destId="{8028AA4C-4CB3-49C6-A4D4-5FDC2AA58B49}" srcOrd="3" destOrd="0" presId="urn:microsoft.com/office/officeart/2005/8/layout/hChevron3"/>
    <dgm:cxn modelId="{7E8CE84C-CF83-4EB0-8258-5F7C93B6BC2D}" type="presParOf" srcId="{70CF6AAA-E5AB-4057-A16B-2CDC4374D01E}" destId="{658AE9DA-F38F-4815-8F39-F41728202C33}" srcOrd="4" destOrd="0" presId="urn:microsoft.com/office/officeart/2005/8/layout/hChevron3"/>
    <dgm:cxn modelId="{E39E1BA4-9F5B-4A0E-8F47-6E432D3C0408}" type="presParOf" srcId="{70CF6AAA-E5AB-4057-A16B-2CDC4374D01E}" destId="{7DC66797-B772-4B98-AA56-8E409D8DCB39}" srcOrd="5" destOrd="0" presId="urn:microsoft.com/office/officeart/2005/8/layout/hChevron3"/>
    <dgm:cxn modelId="{41A27F58-0176-4D0B-A5D5-3C521E159FB5}" type="presParOf" srcId="{70CF6AAA-E5AB-4057-A16B-2CDC4374D01E}" destId="{9B2CE7AB-EC8D-4EAC-BFA0-01A432F240A0}" srcOrd="6" destOrd="0" presId="urn:microsoft.com/office/officeart/2005/8/layout/hChevron3"/>
    <dgm:cxn modelId="{6033578B-F773-4131-BBFF-4B71632F29B9}" type="presParOf" srcId="{70CF6AAA-E5AB-4057-A16B-2CDC4374D01E}" destId="{E28B1C9E-1491-4C76-96F7-C7687D32445C}" srcOrd="7" destOrd="0" presId="urn:microsoft.com/office/officeart/2005/8/layout/hChevron3"/>
    <dgm:cxn modelId="{D4486999-540E-4CCC-9C35-0A53A5704120}" type="presParOf" srcId="{70CF6AAA-E5AB-4057-A16B-2CDC4374D01E}" destId="{28CD594B-FA40-4525-9641-A780EF1EC230}" srcOrd="8" destOrd="0" presId="urn:microsoft.com/office/officeart/2005/8/layout/hChevron3"/>
    <dgm:cxn modelId="{1F4CB6BB-F453-4748-95C7-1A1D8316D782}" type="presParOf" srcId="{70CF6AAA-E5AB-4057-A16B-2CDC4374D01E}" destId="{AD40416A-6743-43C4-9251-81F11447D961}" srcOrd="9" destOrd="0" presId="urn:microsoft.com/office/officeart/2005/8/layout/hChevron3"/>
    <dgm:cxn modelId="{B684F127-5008-42BA-9D0C-60A25DBED10F}" type="presParOf" srcId="{70CF6AAA-E5AB-4057-A16B-2CDC4374D01E}" destId="{27030DA5-925A-49D2-AF8B-45774E2D219E}" srcOrd="10" destOrd="0" presId="urn:microsoft.com/office/officeart/2005/8/layout/hChevron3"/>
    <dgm:cxn modelId="{69108A5D-2EFB-454E-BB5F-55758DD7A760}" type="presParOf" srcId="{70CF6AAA-E5AB-4057-A16B-2CDC4374D01E}" destId="{5880C819-FAAF-447C-B336-4D30671A2E59}" srcOrd="11" destOrd="0" presId="urn:microsoft.com/office/officeart/2005/8/layout/hChevron3"/>
    <dgm:cxn modelId="{2D7F1363-ECC8-4358-B975-1B7EEFD04A4E}" type="presParOf" srcId="{70CF6AAA-E5AB-4057-A16B-2CDC4374D01E}" destId="{4D1A0C45-8FA2-4F1B-ABB4-4E74A9898ED3}" srcOrd="12" destOrd="0" presId="urn:microsoft.com/office/officeart/2005/8/layout/hChevron3"/>
    <dgm:cxn modelId="{D7F172A4-A2C8-4636-B567-0183C9348752}" type="presParOf" srcId="{70CF6AAA-E5AB-4057-A16B-2CDC4374D01E}" destId="{F993E1F7-6297-46A4-9212-F2BF54656E1F}" srcOrd="13" destOrd="0" presId="urn:microsoft.com/office/officeart/2005/8/layout/hChevron3"/>
    <dgm:cxn modelId="{447AC1E6-40D9-4160-91FE-37611EFCA20E}" type="presParOf" srcId="{70CF6AAA-E5AB-4057-A16B-2CDC4374D01E}" destId="{A729BA06-8096-4361-BC93-A794B3879B1B}" srcOrd="14" destOrd="0" presId="urn:microsoft.com/office/officeart/2005/8/layout/hChevron3"/>
    <dgm:cxn modelId="{FB732D1E-8092-4825-BABA-29F922FCAEBC}" type="presParOf" srcId="{70CF6AAA-E5AB-4057-A16B-2CDC4374D01E}" destId="{0DBE85D7-126A-4498-9BFB-13F2868593DF}" srcOrd="15" destOrd="0" presId="urn:microsoft.com/office/officeart/2005/8/layout/hChevron3"/>
    <dgm:cxn modelId="{5831B13C-1E19-4944-A964-107E68AEF173}"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5171001-11CD-40BE-95F6-0750A6E93B7B}" type="presOf" srcId="{546C2B94-263A-48E9-B194-3FF17B739C3C}" destId="{4D1A0C45-8FA2-4F1B-ABB4-4E74A9898ED3}"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8A3E6F09-672A-4CD9-BB97-80D37405BCB3}" type="presOf" srcId="{C749611B-FCD3-4309-9F31-7928D1CACE88}" destId="{4D8A7145-FED5-4377-A5BE-D786A666FFA0}" srcOrd="0" destOrd="0" presId="urn:microsoft.com/office/officeart/2005/8/layout/hChevron3"/>
    <dgm:cxn modelId="{988D150F-99B7-40D7-9B75-FA1A01C23DEA}" srcId="{405439A7-DC92-4D38-B706-75495A4022E4}" destId="{132D5ADD-BB1F-43C0-A3F5-B7B640757CCF}" srcOrd="4" destOrd="0" parTransId="{4CC7CFE6-8810-47FC-BA08-3353A9276CE6}" sibTransId="{79FA5084-6C87-4AED-982B-5BDE6064223A}"/>
    <dgm:cxn modelId="{711FF929-AAA5-433F-8BF6-859988925356}" type="presOf" srcId="{FEDB4B7B-80DE-4FBB-93E4-642F134D2E13}" destId="{0CC5E239-9050-435E-9EBD-43688F71099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CBDA0B7D-FA48-4365-8182-A0504E2CDAAE}" type="presOf" srcId="{BED1F165-CE79-4FBB-9872-004FBF33F5A0}" destId="{27030DA5-925A-49D2-AF8B-45774E2D219E}" srcOrd="0" destOrd="0" presId="urn:microsoft.com/office/officeart/2005/8/layout/hChevron3"/>
    <dgm:cxn modelId="{F56C2080-045C-4984-B41C-C7238FE8F985}" type="presOf" srcId="{405439A7-DC92-4D38-B706-75495A4022E4}" destId="{70CF6AAA-E5AB-4057-A16B-2CDC4374D01E}" srcOrd="0" destOrd="0" presId="urn:microsoft.com/office/officeart/2005/8/layout/hChevron3"/>
    <dgm:cxn modelId="{AC101B81-1554-45A9-B9F7-4ADEF77FFE0F}" type="presOf" srcId="{CE519487-6186-4B5D-A67C-15A10DE19D68}" destId="{658AE9DA-F38F-4815-8F39-F41728202C33}" srcOrd="0" destOrd="0" presId="urn:microsoft.com/office/officeart/2005/8/layout/hChevron3"/>
    <dgm:cxn modelId="{F9A47F83-5816-483E-BEAB-4F04BE0B7E13}" type="presOf" srcId="{EB938C01-272C-4D60-9BDD-873A4091D0A0}" destId="{A729BA06-8096-4361-BC93-A794B3879B1B}" srcOrd="0" destOrd="0" presId="urn:microsoft.com/office/officeart/2005/8/layout/hChevron3"/>
    <dgm:cxn modelId="{8C0EFF88-AAB0-4E3F-8F03-29C492DCE227}" type="presOf" srcId="{9834D700-00E1-4077-896B-2939964850CE}" destId="{9B2CE7AB-EC8D-4EAC-BFA0-01A432F240A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5BC814BC-3179-4CEA-A566-D071A9BC75AB}" type="presOf" srcId="{132D5ADD-BB1F-43C0-A3F5-B7B640757CCF}" destId="{28CD594B-FA40-4525-9641-A780EF1EC23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97A534EC-F693-4C01-AEE8-7A6B542BDAF0}" type="presOf" srcId="{E60D106A-7A17-42A5-A67C-31E569A43234}" destId="{0CA63A17-F8DD-4CEB-9D19-6E50FF96FD99}"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42C8BA5B-5B33-4B68-BE11-87CDCA30ABD2}" type="presParOf" srcId="{70CF6AAA-E5AB-4057-A16B-2CDC4374D01E}" destId="{0CA63A17-F8DD-4CEB-9D19-6E50FF96FD99}" srcOrd="0" destOrd="0" presId="urn:microsoft.com/office/officeart/2005/8/layout/hChevron3"/>
    <dgm:cxn modelId="{5E48D4B9-A143-4F4E-B4EA-20ECF0A79BAC}" type="presParOf" srcId="{70CF6AAA-E5AB-4057-A16B-2CDC4374D01E}" destId="{C66FB393-CBFF-4C21-B6D2-7F426147D2D2}" srcOrd="1" destOrd="0" presId="urn:microsoft.com/office/officeart/2005/8/layout/hChevron3"/>
    <dgm:cxn modelId="{3BC5DED2-63B1-44EB-BEBE-9403702B9E5D}" type="presParOf" srcId="{70CF6AAA-E5AB-4057-A16B-2CDC4374D01E}" destId="{0CC5E239-9050-435E-9EBD-43688F710990}" srcOrd="2" destOrd="0" presId="urn:microsoft.com/office/officeart/2005/8/layout/hChevron3"/>
    <dgm:cxn modelId="{5C91DBB8-F07A-444A-8DE9-E66CFF24BB7B}" type="presParOf" srcId="{70CF6AAA-E5AB-4057-A16B-2CDC4374D01E}" destId="{8028AA4C-4CB3-49C6-A4D4-5FDC2AA58B49}" srcOrd="3" destOrd="0" presId="urn:microsoft.com/office/officeart/2005/8/layout/hChevron3"/>
    <dgm:cxn modelId="{B246CE0C-E808-4DD6-87E4-9D08E1E60A5E}" type="presParOf" srcId="{70CF6AAA-E5AB-4057-A16B-2CDC4374D01E}" destId="{658AE9DA-F38F-4815-8F39-F41728202C33}" srcOrd="4" destOrd="0" presId="urn:microsoft.com/office/officeart/2005/8/layout/hChevron3"/>
    <dgm:cxn modelId="{CBF72AF8-CDEF-4763-A55F-6DC5F8A03147}" type="presParOf" srcId="{70CF6AAA-E5AB-4057-A16B-2CDC4374D01E}" destId="{7DC66797-B772-4B98-AA56-8E409D8DCB39}" srcOrd="5" destOrd="0" presId="urn:microsoft.com/office/officeart/2005/8/layout/hChevron3"/>
    <dgm:cxn modelId="{E5332B33-278B-4E6E-AF6D-BAE322E74F47}" type="presParOf" srcId="{70CF6AAA-E5AB-4057-A16B-2CDC4374D01E}" destId="{9B2CE7AB-EC8D-4EAC-BFA0-01A432F240A0}" srcOrd="6" destOrd="0" presId="urn:microsoft.com/office/officeart/2005/8/layout/hChevron3"/>
    <dgm:cxn modelId="{613766CC-0404-4FEC-AFB7-D368AA426389}" type="presParOf" srcId="{70CF6AAA-E5AB-4057-A16B-2CDC4374D01E}" destId="{E28B1C9E-1491-4C76-96F7-C7687D32445C}" srcOrd="7" destOrd="0" presId="urn:microsoft.com/office/officeart/2005/8/layout/hChevron3"/>
    <dgm:cxn modelId="{CE3B9940-B805-496A-AA2B-9260DDA8AC51}" type="presParOf" srcId="{70CF6AAA-E5AB-4057-A16B-2CDC4374D01E}" destId="{28CD594B-FA40-4525-9641-A780EF1EC230}" srcOrd="8" destOrd="0" presId="urn:microsoft.com/office/officeart/2005/8/layout/hChevron3"/>
    <dgm:cxn modelId="{327F79BB-CEFA-453A-91C3-D0D3E865E8F5}" type="presParOf" srcId="{70CF6AAA-E5AB-4057-A16B-2CDC4374D01E}" destId="{AD40416A-6743-43C4-9251-81F11447D961}" srcOrd="9" destOrd="0" presId="urn:microsoft.com/office/officeart/2005/8/layout/hChevron3"/>
    <dgm:cxn modelId="{83160086-0213-4FE5-B89D-09CB798706A6}" type="presParOf" srcId="{70CF6AAA-E5AB-4057-A16B-2CDC4374D01E}" destId="{27030DA5-925A-49D2-AF8B-45774E2D219E}" srcOrd="10" destOrd="0" presId="urn:microsoft.com/office/officeart/2005/8/layout/hChevron3"/>
    <dgm:cxn modelId="{8F97D444-5882-41A2-ABF9-71C385679017}" type="presParOf" srcId="{70CF6AAA-E5AB-4057-A16B-2CDC4374D01E}" destId="{5880C819-FAAF-447C-B336-4D30671A2E59}" srcOrd="11" destOrd="0" presId="urn:microsoft.com/office/officeart/2005/8/layout/hChevron3"/>
    <dgm:cxn modelId="{03967760-4C03-4F91-98BC-045AE613A122}" type="presParOf" srcId="{70CF6AAA-E5AB-4057-A16B-2CDC4374D01E}" destId="{4D1A0C45-8FA2-4F1B-ABB4-4E74A9898ED3}" srcOrd="12" destOrd="0" presId="urn:microsoft.com/office/officeart/2005/8/layout/hChevron3"/>
    <dgm:cxn modelId="{BF768FCD-F3B4-43F8-A89B-B3C7F1939987}" type="presParOf" srcId="{70CF6AAA-E5AB-4057-A16B-2CDC4374D01E}" destId="{F993E1F7-6297-46A4-9212-F2BF54656E1F}" srcOrd="13" destOrd="0" presId="urn:microsoft.com/office/officeart/2005/8/layout/hChevron3"/>
    <dgm:cxn modelId="{072A4641-59C2-4AAF-938C-1AD40B4B7A6A}" type="presParOf" srcId="{70CF6AAA-E5AB-4057-A16B-2CDC4374D01E}" destId="{A729BA06-8096-4361-BC93-A794B3879B1B}" srcOrd="14" destOrd="0" presId="urn:microsoft.com/office/officeart/2005/8/layout/hChevron3"/>
    <dgm:cxn modelId="{FB238EAC-CACB-448D-AB93-95BAB1C4D7BE}" type="presParOf" srcId="{70CF6AAA-E5AB-4057-A16B-2CDC4374D01E}" destId="{0DBE85D7-126A-4498-9BFB-13F2868593DF}" srcOrd="15" destOrd="0" presId="urn:microsoft.com/office/officeart/2005/8/layout/hChevron3"/>
    <dgm:cxn modelId="{854D0532-D60C-406A-A3C3-31757654A02E}"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2CCC40E1-974F-4D70-AFEF-70A4D78FB2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FF15191B-18B2-42F0-A059-1CBA5DA4AFEF}">
      <dgm:prSet phldrT="[Texto]" custT="1">
        <dgm:style>
          <a:lnRef idx="1">
            <a:schemeClr val="accent4"/>
          </a:lnRef>
          <a:fillRef idx="2">
            <a:schemeClr val="accent4"/>
          </a:fillRef>
          <a:effectRef idx="1">
            <a:schemeClr val="accent4"/>
          </a:effectRef>
          <a:fontRef idx="minor">
            <a:schemeClr val="dk1"/>
          </a:fontRef>
        </dgm:style>
      </dgm:prSet>
      <dgm:spPr>
        <a:blipFill rotWithShape="0">
          <a:blip xmlns:r="http://schemas.openxmlformats.org/officeDocument/2006/relationships" r:embed="rId1"/>
          <a:stretch>
            <a:fillRect/>
          </a:stretch>
        </a:blipFill>
      </dgm:spPr>
      <dgm:t>
        <a:bodyPr/>
        <a:lstStyle/>
        <a:p>
          <a:r>
            <a:rPr lang="es-EC">
              <a:noFill/>
            </a:rPr>
            <a:t> </a:t>
          </a:r>
        </a:p>
      </dgm:t>
    </dgm:pt>
    <dgm:pt modelId="{D4762A0E-73CB-449E-A430-27BB13420F5C}" type="parTrans" cxnId="{BD5BC552-7EE5-4DC4-BB7D-1C24B815677B}">
      <dgm:prSet/>
      <dgm:spPr/>
      <dgm:t>
        <a:bodyPr/>
        <a:lstStyle/>
        <a:p>
          <a:endParaRPr lang="es-EC"/>
        </a:p>
      </dgm:t>
    </dgm:pt>
    <dgm:pt modelId="{7851D5F5-2573-4D00-9DB9-6F95F7EAA4D5}" type="sibTrans" cxnId="{BD5BC552-7EE5-4DC4-BB7D-1C24B815677B}">
      <dgm:prSet/>
      <dgm:spPr/>
      <dgm:t>
        <a:bodyPr/>
        <a:lstStyle/>
        <a:p>
          <a:endParaRPr lang="es-EC"/>
        </a:p>
      </dgm:t>
    </dgm:pt>
    <dgm:pt modelId="{9A947DE8-7673-4245-A3BF-B2C72C7EDD08}" type="pres">
      <dgm:prSet presAssocID="{2CCC40E1-974F-4D70-AFEF-70A4D78FB2BB}" presName="diagram" presStyleCnt="0">
        <dgm:presLayoutVars>
          <dgm:dir/>
          <dgm:resizeHandles val="exact"/>
        </dgm:presLayoutVars>
      </dgm:prSet>
      <dgm:spPr/>
    </dgm:pt>
    <dgm:pt modelId="{B9C73910-3908-49FD-8C62-B012CF938A3C}" type="pres">
      <dgm:prSet presAssocID="{FF15191B-18B2-42F0-A059-1CBA5DA4AFEF}" presName="node" presStyleLbl="node1" presStyleIdx="0" presStyleCnt="1" custScaleX="112456" custScaleY="166323" custLinFactNeighborX="4921" custLinFactNeighborY="30073">
        <dgm:presLayoutVars>
          <dgm:bulletEnabled val="1"/>
        </dgm:presLayoutVars>
      </dgm:prSet>
      <dgm:spPr/>
      <dgm:t>
        <a:bodyPr/>
        <a:lstStyle/>
        <a:p>
          <a:endParaRPr lang="es-EC"/>
        </a:p>
      </dgm:t>
    </dgm:pt>
  </dgm:ptLst>
  <dgm:cxnLst>
    <dgm:cxn modelId="{89B76C6F-4D8E-4B3D-AF34-C99DEB627C12}" type="presOf" srcId="{2CCC40E1-974F-4D70-AFEF-70A4D78FB2BB}" destId="{9A947DE8-7673-4245-A3BF-B2C72C7EDD08}" srcOrd="0" destOrd="0" presId="urn:microsoft.com/office/officeart/2005/8/layout/default"/>
    <dgm:cxn modelId="{BD5BC552-7EE5-4DC4-BB7D-1C24B815677B}" srcId="{2CCC40E1-974F-4D70-AFEF-70A4D78FB2BB}" destId="{FF15191B-18B2-42F0-A059-1CBA5DA4AFEF}" srcOrd="0" destOrd="0" parTransId="{D4762A0E-73CB-449E-A430-27BB13420F5C}" sibTransId="{7851D5F5-2573-4D00-9DB9-6F95F7EAA4D5}"/>
    <dgm:cxn modelId="{10EBB373-5839-4885-B539-F8AEAF0808C9}" type="presOf" srcId="{FF15191B-18B2-42F0-A059-1CBA5DA4AFEF}" destId="{B9C73910-3908-49FD-8C62-B012CF938A3C}" srcOrd="0" destOrd="0" presId="urn:microsoft.com/office/officeart/2005/8/layout/default"/>
    <dgm:cxn modelId="{FA2DECBD-E328-403B-A951-DE2A0B990742}" type="presParOf" srcId="{9A947DE8-7673-4245-A3BF-B2C72C7EDD08}" destId="{B9C73910-3908-49FD-8C62-B012CF938A3C}" srcOrd="0"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B47E707-7BF6-4B67-B24A-C36779AD8263}"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s-EC"/>
        </a:p>
      </dgm:t>
    </dgm:pt>
    <dgm:pt modelId="{8FAC9F5D-83FD-4E26-8829-A4A82E3C072D}">
      <dgm:prSet phldrT="[Texto]" custT="1"/>
      <dgm:spPr>
        <a:ln>
          <a:solidFill>
            <a:schemeClr val="accent4">
              <a:lumMod val="60000"/>
              <a:lumOff val="40000"/>
            </a:schemeClr>
          </a:solidFill>
        </a:ln>
      </dgm:spPr>
      <dgm:t>
        <a:bodyPr/>
        <a:lstStyle/>
        <a:p>
          <a:pPr algn="just">
            <a:buFont typeface="Symbol" panose="05050102010706020507" pitchFamily="18" charset="2"/>
            <a:buNone/>
          </a:pPr>
          <a:r>
            <a:rPr lang="es-ES" sz="1700" dirty="0">
              <a:effectLst/>
              <a:latin typeface="Times New Roman" panose="02020603050405020304" pitchFamily="18" charset="0"/>
              <a:ea typeface="Calibri" panose="020F0502020204030204" pitchFamily="34" charset="0"/>
              <a:cs typeface="Times New Roman" panose="02020603050405020304" pitchFamily="18" charset="0"/>
            </a:rPr>
            <a:t>En caso de un incendio, en el sistema de la losa colaborante sobre viguetas metálicas, la placa de acero galvanizado va a ser lo primero que se caliente, perdiendo su capacidad portante, a diferencia del hormig</a:t>
          </a:r>
          <a:r>
            <a:rPr lang="es-EC" sz="1700" dirty="0">
              <a:effectLst/>
              <a:latin typeface="Times New Roman" panose="02020603050405020304" pitchFamily="18" charset="0"/>
              <a:ea typeface="Calibri" panose="020F0502020204030204" pitchFamily="34" charset="0"/>
              <a:cs typeface="Times New Roman" panose="02020603050405020304" pitchFamily="18" charset="0"/>
            </a:rPr>
            <a:t>ón, el cuál tiene afectación mínima si el acero de refuerzo y presfuerzo presentan suficiente recubrimiento. </a:t>
          </a:r>
        </a:p>
      </dgm:t>
    </dgm:pt>
    <dgm:pt modelId="{8BA1800C-D2FD-4466-8401-B64C7A28E5F2}" type="parTrans" cxnId="{693B200B-C899-43A4-BFE9-E9DCE3DEBBB3}">
      <dgm:prSet/>
      <dgm:spPr/>
      <dgm:t>
        <a:bodyPr/>
        <a:lstStyle/>
        <a:p>
          <a:endParaRPr lang="es-EC" sz="2000"/>
        </a:p>
      </dgm:t>
    </dgm:pt>
    <dgm:pt modelId="{C40A6EB2-D291-44F9-A45B-B4C6B7A92B34}" type="sibTrans" cxnId="{693B200B-C899-43A4-BFE9-E9DCE3DEBBB3}">
      <dgm:prSet/>
      <dgm:spPr/>
      <dgm:t>
        <a:bodyPr/>
        <a:lstStyle/>
        <a:p>
          <a:endParaRPr lang="es-EC" sz="2000"/>
        </a:p>
      </dgm:t>
    </dgm:pt>
    <dgm:pt modelId="{DED07FBA-281B-45AA-8125-9416F09848A6}">
      <dgm:prSet phldrT="[Texto]" custT="1"/>
      <dgm:spPr>
        <a:ln>
          <a:solidFill>
            <a:schemeClr val="accent4">
              <a:lumMod val="60000"/>
              <a:lumOff val="40000"/>
            </a:schemeClr>
          </a:solidFill>
        </a:ln>
      </dgm:spPr>
      <dgm:t>
        <a:bodyPr/>
        <a:lstStyle/>
        <a:p>
          <a:pPr algn="just">
            <a:buFont typeface="Symbol" panose="05050102010706020507" pitchFamily="18" charset="2"/>
            <a:buNone/>
          </a:pPr>
          <a:r>
            <a:rPr lang="es-EC" sz="1700" dirty="0">
              <a:effectLst/>
              <a:latin typeface="Times New Roman" panose="02020603050405020304" pitchFamily="18" charset="0"/>
              <a:ea typeface="Calibri" panose="020F0502020204030204" pitchFamily="34" charset="0"/>
              <a:cs typeface="Times New Roman" panose="02020603050405020304" pitchFamily="18" charset="0"/>
            </a:rPr>
            <a:t>El sistema de losa de placa colaborante sobre viguetas metálicas tiene un costo de $121.19 por m2, mientras que el sistema de loseta sobre viguetas de presforzadas tiene un costo de $ 127.41 por m2, por lo tanto el modelo de placa colaborante sobre viguetas metálicas es más económico en un 4,88 %.</a:t>
          </a:r>
          <a:endParaRPr lang="es-EC" sz="1700" dirty="0"/>
        </a:p>
      </dgm:t>
    </dgm:pt>
    <dgm:pt modelId="{44639C9C-2FDB-4583-876B-965B99C3FAE3}" type="sibTrans" cxnId="{A2C62FF9-4383-4944-8986-D40E16CE0464}">
      <dgm:prSet/>
      <dgm:spPr/>
      <dgm:t>
        <a:bodyPr/>
        <a:lstStyle/>
        <a:p>
          <a:endParaRPr lang="es-EC" sz="2000"/>
        </a:p>
      </dgm:t>
    </dgm:pt>
    <dgm:pt modelId="{350DE345-0C71-4CCE-8390-7C282178EFB3}" type="parTrans" cxnId="{A2C62FF9-4383-4944-8986-D40E16CE0464}">
      <dgm:prSet/>
      <dgm:spPr/>
      <dgm:t>
        <a:bodyPr/>
        <a:lstStyle/>
        <a:p>
          <a:endParaRPr lang="es-EC" sz="2000"/>
        </a:p>
      </dgm:t>
    </dgm:pt>
    <dgm:pt modelId="{9BE4974B-BAA1-47E1-B5F4-C5D812C00FC7}">
      <dgm:prSet phldrT="[Texto]" custT="1"/>
      <dgm:spPr>
        <a:ln>
          <a:solidFill>
            <a:schemeClr val="accent4">
              <a:lumMod val="60000"/>
              <a:lumOff val="40000"/>
            </a:schemeClr>
          </a:solidFill>
        </a:ln>
      </dgm:spPr>
      <dgm:t>
        <a:bodyPr/>
        <a:lstStyle/>
        <a:p>
          <a:pPr algn="just">
            <a:buFont typeface="Symbol" panose="05050102010706020507" pitchFamily="18" charset="2"/>
            <a:buNone/>
          </a:pPr>
          <a:r>
            <a:rPr lang="es-EC" sz="1700" dirty="0">
              <a:effectLst/>
              <a:latin typeface="Times New Roman" panose="02020603050405020304" pitchFamily="18" charset="0"/>
              <a:ea typeface="Calibri" panose="020F0502020204030204" pitchFamily="34" charset="0"/>
              <a:cs typeface="Times New Roman" panose="02020603050405020304" pitchFamily="18" charset="0"/>
            </a:rPr>
            <a:t>La máxima deriva de piso se produjo debido al análisis estático en dirección Y en el modelo de loseta sobre viguetas pretensadas con un valor de 1.79% frente al 1.31% del modelo de losa colaborante, esto significa que el desplazamiento es mayor en un 26,82 %, un valor bastante considerable, concluyendo que el entrepiso de losa colaborante sobre viguetas metálicas presenta los menores desplazamientos y un mejor comportamiento ante un evento sísmico.</a:t>
          </a:r>
          <a:endParaRPr lang="es-EC" sz="1700" dirty="0"/>
        </a:p>
      </dgm:t>
    </dgm:pt>
    <dgm:pt modelId="{E80DD085-CD86-44B0-B818-104E08176025}" type="sibTrans" cxnId="{32743EF3-B0F8-4071-BED3-202283058906}">
      <dgm:prSet/>
      <dgm:spPr/>
      <dgm:t>
        <a:bodyPr/>
        <a:lstStyle/>
        <a:p>
          <a:endParaRPr lang="es-EC" sz="2000"/>
        </a:p>
      </dgm:t>
    </dgm:pt>
    <dgm:pt modelId="{96FB2598-AC2D-478B-8B8B-DDA161B1EEFE}" type="parTrans" cxnId="{32743EF3-B0F8-4071-BED3-202283058906}">
      <dgm:prSet/>
      <dgm:spPr/>
      <dgm:t>
        <a:bodyPr/>
        <a:lstStyle/>
        <a:p>
          <a:endParaRPr lang="es-EC" sz="2000"/>
        </a:p>
      </dgm:t>
    </dgm:pt>
    <dgm:pt modelId="{9197A977-30D2-4019-8FAB-1992B53D10E9}" type="pres">
      <dgm:prSet presAssocID="{0B47E707-7BF6-4B67-B24A-C36779AD8263}" presName="linear" presStyleCnt="0">
        <dgm:presLayoutVars>
          <dgm:dir/>
          <dgm:animLvl val="lvl"/>
          <dgm:resizeHandles val="exact"/>
        </dgm:presLayoutVars>
      </dgm:prSet>
      <dgm:spPr/>
    </dgm:pt>
    <dgm:pt modelId="{59039A62-37FF-498C-B542-7A5685BC3E32}" type="pres">
      <dgm:prSet presAssocID="{9BE4974B-BAA1-47E1-B5F4-C5D812C00FC7}" presName="parentLin" presStyleCnt="0"/>
      <dgm:spPr/>
    </dgm:pt>
    <dgm:pt modelId="{D83693BC-3FE7-46D5-B472-BD03D23129CC}" type="pres">
      <dgm:prSet presAssocID="{9BE4974B-BAA1-47E1-B5F4-C5D812C00FC7}" presName="parentLeftMargin" presStyleLbl="node1" presStyleIdx="0" presStyleCnt="3"/>
      <dgm:spPr/>
    </dgm:pt>
    <dgm:pt modelId="{E2E74880-C5C2-466F-A110-1928C3F63ABC}" type="pres">
      <dgm:prSet presAssocID="{9BE4974B-BAA1-47E1-B5F4-C5D812C00FC7}" presName="parentText" presStyleLbl="node1" presStyleIdx="0" presStyleCnt="3" custScaleX="122633" custScaleY="122715" custLinFactNeighborX="7166" custLinFactNeighborY="-191">
        <dgm:presLayoutVars>
          <dgm:chMax val="0"/>
          <dgm:bulletEnabled val="1"/>
        </dgm:presLayoutVars>
      </dgm:prSet>
      <dgm:spPr/>
    </dgm:pt>
    <dgm:pt modelId="{A964A3DA-D40B-4039-8042-87EDE08A47DA}" type="pres">
      <dgm:prSet presAssocID="{9BE4974B-BAA1-47E1-B5F4-C5D812C00FC7}" presName="negativeSpace" presStyleCnt="0"/>
      <dgm:spPr/>
    </dgm:pt>
    <dgm:pt modelId="{CDBEFE6E-C750-48DF-88EA-1F80F1D61635}" type="pres">
      <dgm:prSet presAssocID="{9BE4974B-BAA1-47E1-B5F4-C5D812C00FC7}" presName="childText" presStyleLbl="conFgAcc1" presStyleIdx="0" presStyleCnt="3">
        <dgm:presLayoutVars>
          <dgm:bulletEnabled val="1"/>
        </dgm:presLayoutVars>
      </dgm:prSet>
      <dgm:spPr>
        <a:solidFill>
          <a:schemeClr val="accent4">
            <a:lumMod val="20000"/>
            <a:lumOff val="80000"/>
            <a:alpha val="90000"/>
          </a:schemeClr>
        </a:solidFill>
        <a:ln>
          <a:noFill/>
        </a:ln>
      </dgm:spPr>
    </dgm:pt>
    <dgm:pt modelId="{4ADABF5F-BBF0-491B-A0CF-5081BF00A312}" type="pres">
      <dgm:prSet presAssocID="{E80DD085-CD86-44B0-B818-104E08176025}" presName="spaceBetweenRectangles" presStyleCnt="0"/>
      <dgm:spPr/>
    </dgm:pt>
    <dgm:pt modelId="{D88DB82B-C745-4737-AEA8-E8E4C295E961}" type="pres">
      <dgm:prSet presAssocID="{DED07FBA-281B-45AA-8125-9416F09848A6}" presName="parentLin" presStyleCnt="0"/>
      <dgm:spPr/>
    </dgm:pt>
    <dgm:pt modelId="{5D285379-AD49-4FA9-8AD4-2DA5F9DEEC15}" type="pres">
      <dgm:prSet presAssocID="{DED07FBA-281B-45AA-8125-9416F09848A6}" presName="parentLeftMargin" presStyleLbl="node1" presStyleIdx="0" presStyleCnt="3"/>
      <dgm:spPr/>
    </dgm:pt>
    <dgm:pt modelId="{5B2FEA86-5FBA-472C-A213-637708C67841}" type="pres">
      <dgm:prSet presAssocID="{DED07FBA-281B-45AA-8125-9416F09848A6}" presName="parentText" presStyleLbl="node1" presStyleIdx="1" presStyleCnt="3" custScaleX="123877" custScaleY="125183">
        <dgm:presLayoutVars>
          <dgm:chMax val="0"/>
          <dgm:bulletEnabled val="1"/>
        </dgm:presLayoutVars>
      </dgm:prSet>
      <dgm:spPr/>
    </dgm:pt>
    <dgm:pt modelId="{CAD53A29-078A-4732-A78D-B00DC6A9ADD9}" type="pres">
      <dgm:prSet presAssocID="{DED07FBA-281B-45AA-8125-9416F09848A6}" presName="negativeSpace" presStyleCnt="0"/>
      <dgm:spPr/>
    </dgm:pt>
    <dgm:pt modelId="{41B27F16-0825-4012-8957-6A770C8467CF}" type="pres">
      <dgm:prSet presAssocID="{DED07FBA-281B-45AA-8125-9416F09848A6}" presName="childText" presStyleLbl="conFgAcc1" presStyleIdx="1" presStyleCnt="3">
        <dgm:presLayoutVars>
          <dgm:bulletEnabled val="1"/>
        </dgm:presLayoutVars>
      </dgm:prSet>
      <dgm:spPr>
        <a:solidFill>
          <a:schemeClr val="accent4">
            <a:lumMod val="20000"/>
            <a:lumOff val="80000"/>
            <a:alpha val="90000"/>
          </a:schemeClr>
        </a:solidFill>
        <a:ln>
          <a:noFill/>
        </a:ln>
      </dgm:spPr>
    </dgm:pt>
    <dgm:pt modelId="{A030FF90-55E4-494A-95D1-0EB4B15F6EBF}" type="pres">
      <dgm:prSet presAssocID="{44639C9C-2FDB-4583-876B-965B99C3FAE3}" presName="spaceBetweenRectangles" presStyleCnt="0"/>
      <dgm:spPr/>
    </dgm:pt>
    <dgm:pt modelId="{F4E1602A-D76B-4290-877A-09D166B101FA}" type="pres">
      <dgm:prSet presAssocID="{8FAC9F5D-83FD-4E26-8829-A4A82E3C072D}" presName="parentLin" presStyleCnt="0"/>
      <dgm:spPr/>
    </dgm:pt>
    <dgm:pt modelId="{2F87F8C2-8311-4DDE-AFCB-173AA58EA80C}" type="pres">
      <dgm:prSet presAssocID="{8FAC9F5D-83FD-4E26-8829-A4A82E3C072D}" presName="parentLeftMargin" presStyleLbl="node1" presStyleIdx="1" presStyleCnt="3"/>
      <dgm:spPr/>
    </dgm:pt>
    <dgm:pt modelId="{4093D58E-5900-4569-AA05-22B4C7B0C6FD}" type="pres">
      <dgm:prSet presAssocID="{8FAC9F5D-83FD-4E26-8829-A4A82E3C072D}" presName="parentText" presStyleLbl="node1" presStyleIdx="2" presStyleCnt="3" custScaleX="125892" custScaleY="141338">
        <dgm:presLayoutVars>
          <dgm:chMax val="0"/>
          <dgm:bulletEnabled val="1"/>
        </dgm:presLayoutVars>
      </dgm:prSet>
      <dgm:spPr/>
    </dgm:pt>
    <dgm:pt modelId="{51F94B9E-D405-4185-A18A-DC29BBEB1C3D}" type="pres">
      <dgm:prSet presAssocID="{8FAC9F5D-83FD-4E26-8829-A4A82E3C072D}" presName="negativeSpace" presStyleCnt="0"/>
      <dgm:spPr/>
    </dgm:pt>
    <dgm:pt modelId="{EA0E3D04-458F-4991-95CC-6293D594F3F5}" type="pres">
      <dgm:prSet presAssocID="{8FAC9F5D-83FD-4E26-8829-A4A82E3C072D}" presName="childText" presStyleLbl="conFgAcc1" presStyleIdx="2" presStyleCnt="3">
        <dgm:presLayoutVars>
          <dgm:bulletEnabled val="1"/>
        </dgm:presLayoutVars>
      </dgm:prSet>
      <dgm:spPr>
        <a:solidFill>
          <a:schemeClr val="accent4">
            <a:lumMod val="20000"/>
            <a:lumOff val="80000"/>
            <a:alpha val="90000"/>
          </a:schemeClr>
        </a:solidFill>
        <a:ln>
          <a:noFill/>
        </a:ln>
      </dgm:spPr>
    </dgm:pt>
  </dgm:ptLst>
  <dgm:cxnLst>
    <dgm:cxn modelId="{693B200B-C899-43A4-BFE9-E9DCE3DEBBB3}" srcId="{0B47E707-7BF6-4B67-B24A-C36779AD8263}" destId="{8FAC9F5D-83FD-4E26-8829-A4A82E3C072D}" srcOrd="2" destOrd="0" parTransId="{8BA1800C-D2FD-4466-8401-B64C7A28E5F2}" sibTransId="{C40A6EB2-D291-44F9-A45B-B4C6B7A92B34}"/>
    <dgm:cxn modelId="{65325218-ADEE-4BEF-8A8E-85A347BEAFAA}" type="presOf" srcId="{DED07FBA-281B-45AA-8125-9416F09848A6}" destId="{5D285379-AD49-4FA9-8AD4-2DA5F9DEEC15}" srcOrd="0" destOrd="0" presId="urn:microsoft.com/office/officeart/2005/8/layout/list1"/>
    <dgm:cxn modelId="{D613AC6C-131F-4AA1-99EA-0C61ABE1D8FE}" type="presOf" srcId="{9BE4974B-BAA1-47E1-B5F4-C5D812C00FC7}" destId="{D83693BC-3FE7-46D5-B472-BD03D23129CC}" srcOrd="0" destOrd="0" presId="urn:microsoft.com/office/officeart/2005/8/layout/list1"/>
    <dgm:cxn modelId="{42ADCC58-4053-4B17-A4A9-5429FD202ACC}" type="presOf" srcId="{8FAC9F5D-83FD-4E26-8829-A4A82E3C072D}" destId="{2F87F8C2-8311-4DDE-AFCB-173AA58EA80C}" srcOrd="0" destOrd="0" presId="urn:microsoft.com/office/officeart/2005/8/layout/list1"/>
    <dgm:cxn modelId="{E7935189-E3F2-4145-A429-9254EBAD5DC6}" type="presOf" srcId="{9BE4974B-BAA1-47E1-B5F4-C5D812C00FC7}" destId="{E2E74880-C5C2-466F-A110-1928C3F63ABC}" srcOrd="1" destOrd="0" presId="urn:microsoft.com/office/officeart/2005/8/layout/list1"/>
    <dgm:cxn modelId="{575A6490-E7FB-4C40-BFD0-E079913EBFEC}" type="presOf" srcId="{DED07FBA-281B-45AA-8125-9416F09848A6}" destId="{5B2FEA86-5FBA-472C-A213-637708C67841}" srcOrd="1" destOrd="0" presId="urn:microsoft.com/office/officeart/2005/8/layout/list1"/>
    <dgm:cxn modelId="{9EEA6BAF-8DA5-478D-BFBF-1EF45788825A}" type="presOf" srcId="{8FAC9F5D-83FD-4E26-8829-A4A82E3C072D}" destId="{4093D58E-5900-4569-AA05-22B4C7B0C6FD}" srcOrd="1" destOrd="0" presId="urn:microsoft.com/office/officeart/2005/8/layout/list1"/>
    <dgm:cxn modelId="{32743EF3-B0F8-4071-BED3-202283058906}" srcId="{0B47E707-7BF6-4B67-B24A-C36779AD8263}" destId="{9BE4974B-BAA1-47E1-B5F4-C5D812C00FC7}" srcOrd="0" destOrd="0" parTransId="{96FB2598-AC2D-478B-8B8B-DDA161B1EEFE}" sibTransId="{E80DD085-CD86-44B0-B818-104E08176025}"/>
    <dgm:cxn modelId="{A2C62FF9-4383-4944-8986-D40E16CE0464}" srcId="{0B47E707-7BF6-4B67-B24A-C36779AD8263}" destId="{DED07FBA-281B-45AA-8125-9416F09848A6}" srcOrd="1" destOrd="0" parTransId="{350DE345-0C71-4CCE-8390-7C282178EFB3}" sibTransId="{44639C9C-2FDB-4583-876B-965B99C3FAE3}"/>
    <dgm:cxn modelId="{FB499CFD-D09C-4C9E-8EFB-A4AE321665F4}" type="presOf" srcId="{0B47E707-7BF6-4B67-B24A-C36779AD8263}" destId="{9197A977-30D2-4019-8FAB-1992B53D10E9}" srcOrd="0" destOrd="0" presId="urn:microsoft.com/office/officeart/2005/8/layout/list1"/>
    <dgm:cxn modelId="{959AF412-C337-4289-9C89-A632534E0751}" type="presParOf" srcId="{9197A977-30D2-4019-8FAB-1992B53D10E9}" destId="{59039A62-37FF-498C-B542-7A5685BC3E32}" srcOrd="0" destOrd="0" presId="urn:microsoft.com/office/officeart/2005/8/layout/list1"/>
    <dgm:cxn modelId="{2C9FD96D-5964-4ABF-A6F3-B08F2F19E245}" type="presParOf" srcId="{59039A62-37FF-498C-B542-7A5685BC3E32}" destId="{D83693BC-3FE7-46D5-B472-BD03D23129CC}" srcOrd="0" destOrd="0" presId="urn:microsoft.com/office/officeart/2005/8/layout/list1"/>
    <dgm:cxn modelId="{EC4267FD-C6A7-4344-8DD4-43AF98643ECA}" type="presParOf" srcId="{59039A62-37FF-498C-B542-7A5685BC3E32}" destId="{E2E74880-C5C2-466F-A110-1928C3F63ABC}" srcOrd="1" destOrd="0" presId="urn:microsoft.com/office/officeart/2005/8/layout/list1"/>
    <dgm:cxn modelId="{5519BA0F-EAB8-49FD-B9A4-569BCA553273}" type="presParOf" srcId="{9197A977-30D2-4019-8FAB-1992B53D10E9}" destId="{A964A3DA-D40B-4039-8042-87EDE08A47DA}" srcOrd="1" destOrd="0" presId="urn:microsoft.com/office/officeart/2005/8/layout/list1"/>
    <dgm:cxn modelId="{3BC064B4-DD90-4F01-BE68-527020287CAF}" type="presParOf" srcId="{9197A977-30D2-4019-8FAB-1992B53D10E9}" destId="{CDBEFE6E-C750-48DF-88EA-1F80F1D61635}" srcOrd="2" destOrd="0" presId="urn:microsoft.com/office/officeart/2005/8/layout/list1"/>
    <dgm:cxn modelId="{D4E88011-D4A4-4D79-BF34-FE0B3CBC5495}" type="presParOf" srcId="{9197A977-30D2-4019-8FAB-1992B53D10E9}" destId="{4ADABF5F-BBF0-491B-A0CF-5081BF00A312}" srcOrd="3" destOrd="0" presId="urn:microsoft.com/office/officeart/2005/8/layout/list1"/>
    <dgm:cxn modelId="{A77E23B6-B58C-4884-AF4F-9C6F2B192B31}" type="presParOf" srcId="{9197A977-30D2-4019-8FAB-1992B53D10E9}" destId="{D88DB82B-C745-4737-AEA8-E8E4C295E961}" srcOrd="4" destOrd="0" presId="urn:microsoft.com/office/officeart/2005/8/layout/list1"/>
    <dgm:cxn modelId="{ABE3E882-78A3-4885-8920-7F5018722D23}" type="presParOf" srcId="{D88DB82B-C745-4737-AEA8-E8E4C295E961}" destId="{5D285379-AD49-4FA9-8AD4-2DA5F9DEEC15}" srcOrd="0" destOrd="0" presId="urn:microsoft.com/office/officeart/2005/8/layout/list1"/>
    <dgm:cxn modelId="{A0A86525-0111-4B7E-88A6-59774DBDAA90}" type="presParOf" srcId="{D88DB82B-C745-4737-AEA8-E8E4C295E961}" destId="{5B2FEA86-5FBA-472C-A213-637708C67841}" srcOrd="1" destOrd="0" presId="urn:microsoft.com/office/officeart/2005/8/layout/list1"/>
    <dgm:cxn modelId="{787A9910-E340-4705-9BF3-A3DA3FA219AD}" type="presParOf" srcId="{9197A977-30D2-4019-8FAB-1992B53D10E9}" destId="{CAD53A29-078A-4732-A78D-B00DC6A9ADD9}" srcOrd="5" destOrd="0" presId="urn:microsoft.com/office/officeart/2005/8/layout/list1"/>
    <dgm:cxn modelId="{A232C1E9-597D-49DC-A377-7A926BAABB64}" type="presParOf" srcId="{9197A977-30D2-4019-8FAB-1992B53D10E9}" destId="{41B27F16-0825-4012-8957-6A770C8467CF}" srcOrd="6" destOrd="0" presId="urn:microsoft.com/office/officeart/2005/8/layout/list1"/>
    <dgm:cxn modelId="{C6A4D2CE-0384-4257-B7CD-F263528DD72B}" type="presParOf" srcId="{9197A977-30D2-4019-8FAB-1992B53D10E9}" destId="{A030FF90-55E4-494A-95D1-0EB4B15F6EBF}" srcOrd="7" destOrd="0" presId="urn:microsoft.com/office/officeart/2005/8/layout/list1"/>
    <dgm:cxn modelId="{06310B95-F8A3-451B-A4CF-8245B81B79E9}" type="presParOf" srcId="{9197A977-30D2-4019-8FAB-1992B53D10E9}" destId="{F4E1602A-D76B-4290-877A-09D166B101FA}" srcOrd="8" destOrd="0" presId="urn:microsoft.com/office/officeart/2005/8/layout/list1"/>
    <dgm:cxn modelId="{9D04C2D2-DF2F-4ACC-BCB6-E3DC66EA422A}" type="presParOf" srcId="{F4E1602A-D76B-4290-877A-09D166B101FA}" destId="{2F87F8C2-8311-4DDE-AFCB-173AA58EA80C}" srcOrd="0" destOrd="0" presId="urn:microsoft.com/office/officeart/2005/8/layout/list1"/>
    <dgm:cxn modelId="{0C9E006E-9662-4626-B939-E3A320B5554F}" type="presParOf" srcId="{F4E1602A-D76B-4290-877A-09D166B101FA}" destId="{4093D58E-5900-4569-AA05-22B4C7B0C6FD}" srcOrd="1" destOrd="0" presId="urn:microsoft.com/office/officeart/2005/8/layout/list1"/>
    <dgm:cxn modelId="{C467B3B9-6531-456F-9161-F4C6C62E2E18}" type="presParOf" srcId="{9197A977-30D2-4019-8FAB-1992B53D10E9}" destId="{51F94B9E-D405-4185-A18A-DC29BBEB1C3D}" srcOrd="9" destOrd="0" presId="urn:microsoft.com/office/officeart/2005/8/layout/list1"/>
    <dgm:cxn modelId="{40B9C54F-BA46-4F92-9728-98058350F640}" type="presParOf" srcId="{9197A977-30D2-4019-8FAB-1992B53D10E9}" destId="{EA0E3D04-458F-4991-95CC-6293D594F3F5}"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9DAE0620-186A-4554-99E8-184746A24BD8}" type="presOf" srcId="{E60D106A-7A17-42A5-A67C-31E569A43234}" destId="{0CA63A17-F8DD-4CEB-9D19-6E50FF96FD99}" srcOrd="0" destOrd="0" presId="urn:microsoft.com/office/officeart/2005/8/layout/hChevron3"/>
    <dgm:cxn modelId="{61396E21-49AD-4FFA-B704-8B321D861407}" type="presOf" srcId="{546C2B94-263A-48E9-B194-3FF17B739C3C}" destId="{4D1A0C45-8FA2-4F1B-ABB4-4E74A9898ED3}" srcOrd="0" destOrd="0" presId="urn:microsoft.com/office/officeart/2005/8/layout/hChevron3"/>
    <dgm:cxn modelId="{FB49AF21-0B4B-41A6-87D5-13301D62B3C6}" type="presOf" srcId="{FEDB4B7B-80DE-4FBB-93E4-642F134D2E13}" destId="{0CC5E239-9050-435E-9EBD-43688F71099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F0DB5B3C-CEDF-4CD6-B196-2520CDAC57D0}" type="presOf" srcId="{405439A7-DC92-4D38-B706-75495A4022E4}" destId="{70CF6AAA-E5AB-4057-A16B-2CDC4374D01E}"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8C296280-243E-4791-AC7E-665B58735081}" type="presOf" srcId="{BED1F165-CE79-4FBB-9872-004FBF33F5A0}" destId="{27030DA5-925A-49D2-AF8B-45774E2D219E}" srcOrd="0" destOrd="0" presId="urn:microsoft.com/office/officeart/2005/8/layout/hChevron3"/>
    <dgm:cxn modelId="{168D0BA0-C97C-4A33-A446-574982E7D36A}" type="presOf" srcId="{9834D700-00E1-4077-896B-2939964850CE}" destId="{9B2CE7AB-EC8D-4EAC-BFA0-01A432F240A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9F645CAC-1FB4-41B8-B895-153F39310919}" type="presOf" srcId="{CE519487-6186-4B5D-A67C-15A10DE19D68}" destId="{658AE9DA-F38F-4815-8F39-F41728202C33}" srcOrd="0" destOrd="0" presId="urn:microsoft.com/office/officeart/2005/8/layout/hChevron3"/>
    <dgm:cxn modelId="{4CFFB5B0-F05B-434D-AFB7-C4DF7F630593}" type="presOf" srcId="{C749611B-FCD3-4309-9F31-7928D1CACE88}" destId="{4D8A7145-FED5-4377-A5BE-D786A666FFA0}" srcOrd="0" destOrd="0" presId="urn:microsoft.com/office/officeart/2005/8/layout/hChevron3"/>
    <dgm:cxn modelId="{5C85B6B5-68D6-40F6-983B-6094D8D6F845}" srcId="{405439A7-DC92-4D38-B706-75495A4022E4}" destId="{9834D700-00E1-4077-896B-2939964850CE}" srcOrd="3" destOrd="0" parTransId="{35F362A8-CC25-41CD-B71B-BA7E14D64288}" sibTransId="{E6A6E120-2B3E-4566-ABE1-77E7F6136DAB}"/>
    <dgm:cxn modelId="{9B3FB5DA-4821-46D2-B20B-E715DC290561}" srcId="{405439A7-DC92-4D38-B706-75495A4022E4}" destId="{C749611B-FCD3-4309-9F31-7928D1CACE88}" srcOrd="8" destOrd="0" parTransId="{5BBEEAAA-B500-4018-8279-D33599B68325}" sibTransId="{CBC5E43E-66A6-4823-BAA8-205F0C121040}"/>
    <dgm:cxn modelId="{9A5300DC-BACD-4D81-9AEB-D25D8A072B7A}" type="presOf" srcId="{EB938C01-272C-4D60-9BDD-873A4091D0A0}" destId="{A729BA06-8096-4361-BC93-A794B3879B1B}" srcOrd="0" destOrd="0" presId="urn:microsoft.com/office/officeart/2005/8/layout/hChevron3"/>
    <dgm:cxn modelId="{6CC504F2-A54F-4867-B7FB-8E07B7A015BF}" type="presOf" srcId="{132D5ADD-BB1F-43C0-A3F5-B7B640757CCF}" destId="{28CD594B-FA40-4525-9641-A780EF1EC230}"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C08E315E-940A-4657-A50A-A5D7D5F4ADB4}" type="presParOf" srcId="{70CF6AAA-E5AB-4057-A16B-2CDC4374D01E}" destId="{0CA63A17-F8DD-4CEB-9D19-6E50FF96FD99}" srcOrd="0" destOrd="0" presId="urn:microsoft.com/office/officeart/2005/8/layout/hChevron3"/>
    <dgm:cxn modelId="{79B26C59-EFF1-4594-97CC-8608ACA385AE}" type="presParOf" srcId="{70CF6AAA-E5AB-4057-A16B-2CDC4374D01E}" destId="{C66FB393-CBFF-4C21-B6D2-7F426147D2D2}" srcOrd="1" destOrd="0" presId="urn:microsoft.com/office/officeart/2005/8/layout/hChevron3"/>
    <dgm:cxn modelId="{77B03CBE-0A13-4548-9C67-45947B66AC0E}" type="presParOf" srcId="{70CF6AAA-E5AB-4057-A16B-2CDC4374D01E}" destId="{0CC5E239-9050-435E-9EBD-43688F710990}" srcOrd="2" destOrd="0" presId="urn:microsoft.com/office/officeart/2005/8/layout/hChevron3"/>
    <dgm:cxn modelId="{3697B17C-7E24-4351-8D34-A8AE75A06FA9}" type="presParOf" srcId="{70CF6AAA-E5AB-4057-A16B-2CDC4374D01E}" destId="{8028AA4C-4CB3-49C6-A4D4-5FDC2AA58B49}" srcOrd="3" destOrd="0" presId="urn:microsoft.com/office/officeart/2005/8/layout/hChevron3"/>
    <dgm:cxn modelId="{C11F64A5-60AD-401C-A9B6-1A81250B5648}" type="presParOf" srcId="{70CF6AAA-E5AB-4057-A16B-2CDC4374D01E}" destId="{658AE9DA-F38F-4815-8F39-F41728202C33}" srcOrd="4" destOrd="0" presId="urn:microsoft.com/office/officeart/2005/8/layout/hChevron3"/>
    <dgm:cxn modelId="{259FFDA9-E598-4CFD-B05F-62F06073C04D}" type="presParOf" srcId="{70CF6AAA-E5AB-4057-A16B-2CDC4374D01E}" destId="{7DC66797-B772-4B98-AA56-8E409D8DCB39}" srcOrd="5" destOrd="0" presId="urn:microsoft.com/office/officeart/2005/8/layout/hChevron3"/>
    <dgm:cxn modelId="{BC23460C-8084-49F3-8F3C-63DE574D6D53}" type="presParOf" srcId="{70CF6AAA-E5AB-4057-A16B-2CDC4374D01E}" destId="{9B2CE7AB-EC8D-4EAC-BFA0-01A432F240A0}" srcOrd="6" destOrd="0" presId="urn:microsoft.com/office/officeart/2005/8/layout/hChevron3"/>
    <dgm:cxn modelId="{D0E7AECA-2835-4C4B-B7C9-F0C34F53EA58}" type="presParOf" srcId="{70CF6AAA-E5AB-4057-A16B-2CDC4374D01E}" destId="{E28B1C9E-1491-4C76-96F7-C7687D32445C}" srcOrd="7" destOrd="0" presId="urn:microsoft.com/office/officeart/2005/8/layout/hChevron3"/>
    <dgm:cxn modelId="{6F3C6AF5-1C98-4C0C-B3D5-67F828DBD3FA}" type="presParOf" srcId="{70CF6AAA-E5AB-4057-A16B-2CDC4374D01E}" destId="{28CD594B-FA40-4525-9641-A780EF1EC230}" srcOrd="8" destOrd="0" presId="urn:microsoft.com/office/officeart/2005/8/layout/hChevron3"/>
    <dgm:cxn modelId="{62EBDECF-5A63-49BA-AFC5-C467B9F7D0B4}" type="presParOf" srcId="{70CF6AAA-E5AB-4057-A16B-2CDC4374D01E}" destId="{AD40416A-6743-43C4-9251-81F11447D961}" srcOrd="9" destOrd="0" presId="urn:microsoft.com/office/officeart/2005/8/layout/hChevron3"/>
    <dgm:cxn modelId="{543C372A-C32D-40CC-BC86-287C8501A1BD}" type="presParOf" srcId="{70CF6AAA-E5AB-4057-A16B-2CDC4374D01E}" destId="{27030DA5-925A-49D2-AF8B-45774E2D219E}" srcOrd="10" destOrd="0" presId="urn:microsoft.com/office/officeart/2005/8/layout/hChevron3"/>
    <dgm:cxn modelId="{6D88E159-5768-4CD0-9446-E0F5EC270123}" type="presParOf" srcId="{70CF6AAA-E5AB-4057-A16B-2CDC4374D01E}" destId="{5880C819-FAAF-447C-B336-4D30671A2E59}" srcOrd="11" destOrd="0" presId="urn:microsoft.com/office/officeart/2005/8/layout/hChevron3"/>
    <dgm:cxn modelId="{3AD7D7D1-7731-4BAC-99A2-576F6227305A}" type="presParOf" srcId="{70CF6AAA-E5AB-4057-A16B-2CDC4374D01E}" destId="{4D1A0C45-8FA2-4F1B-ABB4-4E74A9898ED3}" srcOrd="12" destOrd="0" presId="urn:microsoft.com/office/officeart/2005/8/layout/hChevron3"/>
    <dgm:cxn modelId="{C5C2DBD5-F4EF-4F61-8D0E-3F1FD6598FD7}" type="presParOf" srcId="{70CF6AAA-E5AB-4057-A16B-2CDC4374D01E}" destId="{F993E1F7-6297-46A4-9212-F2BF54656E1F}" srcOrd="13" destOrd="0" presId="urn:microsoft.com/office/officeart/2005/8/layout/hChevron3"/>
    <dgm:cxn modelId="{094D2912-E447-4C6C-9124-8A2D8A99341C}" type="presParOf" srcId="{70CF6AAA-E5AB-4057-A16B-2CDC4374D01E}" destId="{A729BA06-8096-4361-BC93-A794B3879B1B}" srcOrd="14" destOrd="0" presId="urn:microsoft.com/office/officeart/2005/8/layout/hChevron3"/>
    <dgm:cxn modelId="{A4EB8570-9FAE-48A7-8D8E-01ADEDFAC71D}" type="presParOf" srcId="{70CF6AAA-E5AB-4057-A16B-2CDC4374D01E}" destId="{0DBE85D7-126A-4498-9BFB-13F2868593DF}" srcOrd="15" destOrd="0" presId="urn:microsoft.com/office/officeart/2005/8/layout/hChevron3"/>
    <dgm:cxn modelId="{AB55CCA0-039B-4891-BD1B-7AAD3A6CD3DB}"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0B47E707-7BF6-4B67-B24A-C36779AD8263}"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s-EC"/>
        </a:p>
      </dgm:t>
    </dgm:pt>
    <dgm:pt modelId="{8FAC9F5D-83FD-4E26-8829-A4A82E3C072D}">
      <dgm:prSet phldrT="[Texto]" custT="1"/>
      <dgm:spPr>
        <a:ln>
          <a:solidFill>
            <a:schemeClr val="accent4">
              <a:lumMod val="60000"/>
              <a:lumOff val="40000"/>
            </a:schemeClr>
          </a:solidFill>
        </a:ln>
      </dgm:spPr>
      <dgm:t>
        <a:bodyPr/>
        <a:lstStyle/>
        <a:p>
          <a:pPr algn="just">
            <a:buFont typeface="Symbol" panose="05050102010706020507" pitchFamily="18" charset="2"/>
            <a:buNone/>
          </a:pPr>
          <a:r>
            <a:rPr lang="es-EC" sz="1700" dirty="0">
              <a:effectLst/>
              <a:latin typeface="Times New Roman" panose="02020603050405020304" pitchFamily="18" charset="0"/>
              <a:ea typeface="Calibri" panose="020F0502020204030204" pitchFamily="34" charset="0"/>
              <a:cs typeface="Times New Roman" panose="02020603050405020304" pitchFamily="18" charset="0"/>
            </a:rPr>
            <a:t>El entrepiso de loseta sobre viguetas pretensadas no es conveniente en este caso en particular, ya que los cinco pisos y dos subsuelos del edificio residencial “Mumbai”, y las luces máximas de 8 m no son suficientes para justificar el uso de piezas estandarizadas, lo que en el caso de proyectos de mayor envergadura contribuiría a reducir el tiempo de construcción y los costos.</a:t>
          </a:r>
          <a:endParaRPr lang="es-EC" sz="1700" dirty="0"/>
        </a:p>
      </dgm:t>
    </dgm:pt>
    <dgm:pt modelId="{8BA1800C-D2FD-4466-8401-B64C7A28E5F2}" type="parTrans" cxnId="{693B200B-C899-43A4-BFE9-E9DCE3DEBBB3}">
      <dgm:prSet/>
      <dgm:spPr/>
      <dgm:t>
        <a:bodyPr/>
        <a:lstStyle/>
        <a:p>
          <a:endParaRPr lang="es-EC" sz="2000"/>
        </a:p>
      </dgm:t>
    </dgm:pt>
    <dgm:pt modelId="{C40A6EB2-D291-44F9-A45B-B4C6B7A92B34}" type="sibTrans" cxnId="{693B200B-C899-43A4-BFE9-E9DCE3DEBBB3}">
      <dgm:prSet/>
      <dgm:spPr/>
      <dgm:t>
        <a:bodyPr/>
        <a:lstStyle/>
        <a:p>
          <a:endParaRPr lang="es-EC" sz="2000"/>
        </a:p>
      </dgm:t>
    </dgm:pt>
    <dgm:pt modelId="{9197A977-30D2-4019-8FAB-1992B53D10E9}" type="pres">
      <dgm:prSet presAssocID="{0B47E707-7BF6-4B67-B24A-C36779AD8263}" presName="linear" presStyleCnt="0">
        <dgm:presLayoutVars>
          <dgm:dir/>
          <dgm:animLvl val="lvl"/>
          <dgm:resizeHandles val="exact"/>
        </dgm:presLayoutVars>
      </dgm:prSet>
      <dgm:spPr/>
    </dgm:pt>
    <dgm:pt modelId="{F4E1602A-D76B-4290-877A-09D166B101FA}" type="pres">
      <dgm:prSet presAssocID="{8FAC9F5D-83FD-4E26-8829-A4A82E3C072D}" presName="parentLin" presStyleCnt="0"/>
      <dgm:spPr/>
    </dgm:pt>
    <dgm:pt modelId="{2F87F8C2-8311-4DDE-AFCB-173AA58EA80C}" type="pres">
      <dgm:prSet presAssocID="{8FAC9F5D-83FD-4E26-8829-A4A82E3C072D}" presName="parentLeftMargin" presStyleLbl="node1" presStyleIdx="0" presStyleCnt="1"/>
      <dgm:spPr/>
    </dgm:pt>
    <dgm:pt modelId="{4093D58E-5900-4569-AA05-22B4C7B0C6FD}" type="pres">
      <dgm:prSet presAssocID="{8FAC9F5D-83FD-4E26-8829-A4A82E3C072D}" presName="parentText" presStyleLbl="node1" presStyleIdx="0" presStyleCnt="1" custScaleX="125892" custScaleY="141338">
        <dgm:presLayoutVars>
          <dgm:chMax val="0"/>
          <dgm:bulletEnabled val="1"/>
        </dgm:presLayoutVars>
      </dgm:prSet>
      <dgm:spPr/>
    </dgm:pt>
    <dgm:pt modelId="{51F94B9E-D405-4185-A18A-DC29BBEB1C3D}" type="pres">
      <dgm:prSet presAssocID="{8FAC9F5D-83FD-4E26-8829-A4A82E3C072D}" presName="negativeSpace" presStyleCnt="0"/>
      <dgm:spPr/>
    </dgm:pt>
    <dgm:pt modelId="{EA0E3D04-458F-4991-95CC-6293D594F3F5}" type="pres">
      <dgm:prSet presAssocID="{8FAC9F5D-83FD-4E26-8829-A4A82E3C072D}" presName="childText" presStyleLbl="conFgAcc1" presStyleIdx="0" presStyleCnt="1">
        <dgm:presLayoutVars>
          <dgm:bulletEnabled val="1"/>
        </dgm:presLayoutVars>
      </dgm:prSet>
      <dgm:spPr>
        <a:solidFill>
          <a:schemeClr val="accent4">
            <a:lumMod val="20000"/>
            <a:lumOff val="80000"/>
            <a:alpha val="90000"/>
          </a:schemeClr>
        </a:solidFill>
        <a:ln>
          <a:noFill/>
        </a:ln>
      </dgm:spPr>
    </dgm:pt>
  </dgm:ptLst>
  <dgm:cxnLst>
    <dgm:cxn modelId="{693B200B-C899-43A4-BFE9-E9DCE3DEBBB3}" srcId="{0B47E707-7BF6-4B67-B24A-C36779AD8263}" destId="{8FAC9F5D-83FD-4E26-8829-A4A82E3C072D}" srcOrd="0" destOrd="0" parTransId="{8BA1800C-D2FD-4466-8401-B64C7A28E5F2}" sibTransId="{C40A6EB2-D291-44F9-A45B-B4C6B7A92B34}"/>
    <dgm:cxn modelId="{FD4B3164-74A4-44EF-9808-51FCF4C40CA5}" type="presOf" srcId="{8FAC9F5D-83FD-4E26-8829-A4A82E3C072D}" destId="{4093D58E-5900-4569-AA05-22B4C7B0C6FD}" srcOrd="1" destOrd="0" presId="urn:microsoft.com/office/officeart/2005/8/layout/list1"/>
    <dgm:cxn modelId="{820F4346-F6AD-4A36-9F64-479DC99B414B}" type="presOf" srcId="{0B47E707-7BF6-4B67-B24A-C36779AD8263}" destId="{9197A977-30D2-4019-8FAB-1992B53D10E9}" srcOrd="0" destOrd="0" presId="urn:microsoft.com/office/officeart/2005/8/layout/list1"/>
    <dgm:cxn modelId="{EBBFB1C1-A809-4281-87EB-9E34779935EF}" type="presOf" srcId="{8FAC9F5D-83FD-4E26-8829-A4A82E3C072D}" destId="{2F87F8C2-8311-4DDE-AFCB-173AA58EA80C}" srcOrd="0" destOrd="0" presId="urn:microsoft.com/office/officeart/2005/8/layout/list1"/>
    <dgm:cxn modelId="{CFC276B7-CEC2-4198-ACE0-A435FFADEC94}" type="presParOf" srcId="{9197A977-30D2-4019-8FAB-1992B53D10E9}" destId="{F4E1602A-D76B-4290-877A-09D166B101FA}" srcOrd="0" destOrd="0" presId="urn:microsoft.com/office/officeart/2005/8/layout/list1"/>
    <dgm:cxn modelId="{503D012D-C210-43C7-A441-6C00240E33FF}" type="presParOf" srcId="{F4E1602A-D76B-4290-877A-09D166B101FA}" destId="{2F87F8C2-8311-4DDE-AFCB-173AA58EA80C}" srcOrd="0" destOrd="0" presId="urn:microsoft.com/office/officeart/2005/8/layout/list1"/>
    <dgm:cxn modelId="{4CE52A1C-6206-41AB-BD27-CDA1D5C295FC}" type="presParOf" srcId="{F4E1602A-D76B-4290-877A-09D166B101FA}" destId="{4093D58E-5900-4569-AA05-22B4C7B0C6FD}" srcOrd="1" destOrd="0" presId="urn:microsoft.com/office/officeart/2005/8/layout/list1"/>
    <dgm:cxn modelId="{37E92149-A556-4B4D-A42A-4C952A9EC26D}" type="presParOf" srcId="{9197A977-30D2-4019-8FAB-1992B53D10E9}" destId="{51F94B9E-D405-4185-A18A-DC29BBEB1C3D}" srcOrd="1" destOrd="0" presId="urn:microsoft.com/office/officeart/2005/8/layout/list1"/>
    <dgm:cxn modelId="{4930B046-A618-4921-B13C-F0FE4B6026BF}" type="presParOf" srcId="{9197A977-30D2-4019-8FAB-1992B53D10E9}" destId="{EA0E3D04-458F-4991-95CC-6293D594F3F5}"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50B01706-8FDB-4F87-8CEC-B3813B5AEAF0}" type="presOf" srcId="{405439A7-DC92-4D38-B706-75495A4022E4}" destId="{70CF6AAA-E5AB-4057-A16B-2CDC4374D01E}"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88B5C12A-5280-41FD-9937-EF70B1C1ABE9}" type="presOf" srcId="{9834D700-00E1-4077-896B-2939964850CE}" destId="{9B2CE7AB-EC8D-4EAC-BFA0-01A432F240A0}" srcOrd="0" destOrd="0" presId="urn:microsoft.com/office/officeart/2005/8/layout/hChevron3"/>
    <dgm:cxn modelId="{A9F4782C-580C-4175-B42C-B2755E9BF5EB}" type="presOf" srcId="{FEDB4B7B-80DE-4FBB-93E4-642F134D2E13}" destId="{0CC5E239-9050-435E-9EBD-43688F71099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649C8B66-4A28-4617-99DD-EBFA0B34D4E7}" type="presOf" srcId="{C749611B-FCD3-4309-9F31-7928D1CACE88}" destId="{4D8A7145-FED5-4377-A5BE-D786A666FFA0}" srcOrd="0" destOrd="0" presId="urn:microsoft.com/office/officeart/2005/8/layout/hChevron3"/>
    <dgm:cxn modelId="{D2EF4E47-5BFB-46CD-A9DD-7637F7977259}" type="presOf" srcId="{546C2B94-263A-48E9-B194-3FF17B739C3C}" destId="{4D1A0C45-8FA2-4F1B-ABB4-4E74A9898ED3}"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3825B497-8CAB-4CE9-8DF1-AB51602A5BCF}" type="presOf" srcId="{CE519487-6186-4B5D-A67C-15A10DE19D68}" destId="{658AE9DA-F38F-4815-8F39-F41728202C33}"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39FD4AC2-2FB3-4551-8252-F957CCB37E2E}" type="presOf" srcId="{BED1F165-CE79-4FBB-9872-004FBF33F5A0}" destId="{27030DA5-925A-49D2-AF8B-45774E2D219E}" srcOrd="0" destOrd="0" presId="urn:microsoft.com/office/officeart/2005/8/layout/hChevron3"/>
    <dgm:cxn modelId="{7A1CECCC-FB84-431C-97B4-7A1866A3AAEE}" type="presOf" srcId="{132D5ADD-BB1F-43C0-A3F5-B7B640757CCF}" destId="{28CD594B-FA40-4525-9641-A780EF1EC230}"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D5BF4BDB-04CC-4CD9-BFD3-2D7253036B3D}" type="presOf" srcId="{E60D106A-7A17-42A5-A67C-31E569A43234}" destId="{0CA63A17-F8DD-4CEB-9D19-6E50FF96FD99}" srcOrd="0" destOrd="0" presId="urn:microsoft.com/office/officeart/2005/8/layout/hChevron3"/>
    <dgm:cxn modelId="{233691F1-A229-403B-A474-4027789BB4D0}" type="presOf" srcId="{EB938C01-272C-4D60-9BDD-873A4091D0A0}" destId="{A729BA06-8096-4361-BC93-A794B3879B1B}"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574AE0FA-D107-4E3F-AB2D-F50E9EC866DC}" type="presParOf" srcId="{70CF6AAA-E5AB-4057-A16B-2CDC4374D01E}" destId="{0CA63A17-F8DD-4CEB-9D19-6E50FF96FD99}" srcOrd="0" destOrd="0" presId="urn:microsoft.com/office/officeart/2005/8/layout/hChevron3"/>
    <dgm:cxn modelId="{A05B281A-9D67-465F-9827-2B0E1C255C2D}" type="presParOf" srcId="{70CF6AAA-E5AB-4057-A16B-2CDC4374D01E}" destId="{C66FB393-CBFF-4C21-B6D2-7F426147D2D2}" srcOrd="1" destOrd="0" presId="urn:microsoft.com/office/officeart/2005/8/layout/hChevron3"/>
    <dgm:cxn modelId="{3E95449B-9AD9-4F47-9745-E6447D473C5D}" type="presParOf" srcId="{70CF6AAA-E5AB-4057-A16B-2CDC4374D01E}" destId="{0CC5E239-9050-435E-9EBD-43688F710990}" srcOrd="2" destOrd="0" presId="urn:microsoft.com/office/officeart/2005/8/layout/hChevron3"/>
    <dgm:cxn modelId="{3FB55578-253B-4D86-A4D5-27F006B9CD44}" type="presParOf" srcId="{70CF6AAA-E5AB-4057-A16B-2CDC4374D01E}" destId="{8028AA4C-4CB3-49C6-A4D4-5FDC2AA58B49}" srcOrd="3" destOrd="0" presId="urn:microsoft.com/office/officeart/2005/8/layout/hChevron3"/>
    <dgm:cxn modelId="{8A0DD11F-621B-4E7D-990C-4DCA7EB275C9}" type="presParOf" srcId="{70CF6AAA-E5AB-4057-A16B-2CDC4374D01E}" destId="{658AE9DA-F38F-4815-8F39-F41728202C33}" srcOrd="4" destOrd="0" presId="urn:microsoft.com/office/officeart/2005/8/layout/hChevron3"/>
    <dgm:cxn modelId="{AE5D8C9D-A95C-4EAA-9DB6-0E178C8C5924}" type="presParOf" srcId="{70CF6AAA-E5AB-4057-A16B-2CDC4374D01E}" destId="{7DC66797-B772-4B98-AA56-8E409D8DCB39}" srcOrd="5" destOrd="0" presId="urn:microsoft.com/office/officeart/2005/8/layout/hChevron3"/>
    <dgm:cxn modelId="{B032C15D-A55A-4384-BFA2-981DE5F6AE83}" type="presParOf" srcId="{70CF6AAA-E5AB-4057-A16B-2CDC4374D01E}" destId="{9B2CE7AB-EC8D-4EAC-BFA0-01A432F240A0}" srcOrd="6" destOrd="0" presId="urn:microsoft.com/office/officeart/2005/8/layout/hChevron3"/>
    <dgm:cxn modelId="{01521A0F-9FA5-4B28-BC92-82270E7236B8}" type="presParOf" srcId="{70CF6AAA-E5AB-4057-A16B-2CDC4374D01E}" destId="{E28B1C9E-1491-4C76-96F7-C7687D32445C}" srcOrd="7" destOrd="0" presId="urn:microsoft.com/office/officeart/2005/8/layout/hChevron3"/>
    <dgm:cxn modelId="{44D9DCD7-7D91-4833-9429-E2BD52FE43ED}" type="presParOf" srcId="{70CF6AAA-E5AB-4057-A16B-2CDC4374D01E}" destId="{28CD594B-FA40-4525-9641-A780EF1EC230}" srcOrd="8" destOrd="0" presId="urn:microsoft.com/office/officeart/2005/8/layout/hChevron3"/>
    <dgm:cxn modelId="{F6DCCEAC-324C-4712-8C5F-6A8FD1140B8C}" type="presParOf" srcId="{70CF6AAA-E5AB-4057-A16B-2CDC4374D01E}" destId="{AD40416A-6743-43C4-9251-81F11447D961}" srcOrd="9" destOrd="0" presId="urn:microsoft.com/office/officeart/2005/8/layout/hChevron3"/>
    <dgm:cxn modelId="{3C2CA9B3-B2FE-427B-8397-FC02909697E3}" type="presParOf" srcId="{70CF6AAA-E5AB-4057-A16B-2CDC4374D01E}" destId="{27030DA5-925A-49D2-AF8B-45774E2D219E}" srcOrd="10" destOrd="0" presId="urn:microsoft.com/office/officeart/2005/8/layout/hChevron3"/>
    <dgm:cxn modelId="{9A817030-DCA9-4A40-98C3-7E21C1FA1E1D}" type="presParOf" srcId="{70CF6AAA-E5AB-4057-A16B-2CDC4374D01E}" destId="{5880C819-FAAF-447C-B336-4D30671A2E59}" srcOrd="11" destOrd="0" presId="urn:microsoft.com/office/officeart/2005/8/layout/hChevron3"/>
    <dgm:cxn modelId="{08828392-29FF-40DE-A534-C8FFE14B4C0A}" type="presParOf" srcId="{70CF6AAA-E5AB-4057-A16B-2CDC4374D01E}" destId="{4D1A0C45-8FA2-4F1B-ABB4-4E74A9898ED3}" srcOrd="12" destOrd="0" presId="urn:microsoft.com/office/officeart/2005/8/layout/hChevron3"/>
    <dgm:cxn modelId="{DDE844AE-C9F8-444A-ADFB-BA71611DE882}" type="presParOf" srcId="{70CF6AAA-E5AB-4057-A16B-2CDC4374D01E}" destId="{F993E1F7-6297-46A4-9212-F2BF54656E1F}" srcOrd="13" destOrd="0" presId="urn:microsoft.com/office/officeart/2005/8/layout/hChevron3"/>
    <dgm:cxn modelId="{2D756EBD-BAEA-422E-95E8-C5974D4E84F0}" type="presParOf" srcId="{70CF6AAA-E5AB-4057-A16B-2CDC4374D01E}" destId="{A729BA06-8096-4361-BC93-A794B3879B1B}" srcOrd="14" destOrd="0" presId="urn:microsoft.com/office/officeart/2005/8/layout/hChevron3"/>
    <dgm:cxn modelId="{FF33E625-872A-45B6-9D6C-E1CB0A8926B9}" type="presParOf" srcId="{70CF6AAA-E5AB-4057-A16B-2CDC4374D01E}" destId="{0DBE85D7-126A-4498-9BFB-13F2868593DF}" srcOrd="15" destOrd="0" presId="urn:microsoft.com/office/officeart/2005/8/layout/hChevron3"/>
    <dgm:cxn modelId="{D3ED738F-B9E9-47BC-A1FD-EE17EC094113}"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0B47E707-7BF6-4B67-B24A-C36779AD8263}"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s-EC"/>
        </a:p>
      </dgm:t>
    </dgm:pt>
    <dgm:pt modelId="{9BE4974B-BAA1-47E1-B5F4-C5D812C00FC7}">
      <dgm:prSet phldrT="[Texto]" custT="1"/>
      <dgm:spPr>
        <a:ln>
          <a:solidFill>
            <a:schemeClr val="accent4">
              <a:lumMod val="60000"/>
              <a:lumOff val="40000"/>
            </a:schemeClr>
          </a:solidFill>
        </a:ln>
      </dgm:spPr>
      <dgm:t>
        <a:bodyPr/>
        <a:lstStyle/>
        <a:p>
          <a:pPr algn="just">
            <a:buFont typeface="Symbol" panose="05050102010706020507" pitchFamily="18" charset="2"/>
            <a:buNone/>
          </a:pPr>
          <a:r>
            <a:rPr lang="es-EC" sz="1700" dirty="0">
              <a:effectLst/>
              <a:latin typeface="Times New Roman" panose="02020603050405020304" pitchFamily="18" charset="0"/>
              <a:ea typeface="Calibri" panose="020F0502020204030204" pitchFamily="34" charset="0"/>
              <a:cs typeface="Times New Roman" panose="02020603050405020304" pitchFamily="18" charset="0"/>
            </a:rPr>
            <a:t>En el presente trabajo se estableció una conexión entre la vigueta pretensada y la viga principal metálica utilizando una ménsula soldada al alma de la viga principal se recomienda investigar diferentes tipos de conexión a la presentada entre elementos de hormigón y elementos metálicos.</a:t>
          </a:r>
          <a:endParaRPr lang="es-EC" sz="1700" dirty="0"/>
        </a:p>
      </dgm:t>
    </dgm:pt>
    <dgm:pt modelId="{96FB2598-AC2D-478B-8B8B-DDA161B1EEFE}" type="parTrans" cxnId="{32743EF3-B0F8-4071-BED3-202283058906}">
      <dgm:prSet/>
      <dgm:spPr/>
      <dgm:t>
        <a:bodyPr/>
        <a:lstStyle/>
        <a:p>
          <a:endParaRPr lang="es-EC" sz="1700"/>
        </a:p>
      </dgm:t>
    </dgm:pt>
    <dgm:pt modelId="{E80DD085-CD86-44B0-B818-104E08176025}" type="sibTrans" cxnId="{32743EF3-B0F8-4071-BED3-202283058906}">
      <dgm:prSet/>
      <dgm:spPr/>
      <dgm:t>
        <a:bodyPr/>
        <a:lstStyle/>
        <a:p>
          <a:endParaRPr lang="es-EC" sz="1700"/>
        </a:p>
      </dgm:t>
    </dgm:pt>
    <dgm:pt modelId="{DED07FBA-281B-45AA-8125-9416F09848A6}">
      <dgm:prSet phldrT="[Texto]" custT="1"/>
      <dgm:spPr>
        <a:ln>
          <a:solidFill>
            <a:schemeClr val="accent4">
              <a:lumMod val="60000"/>
              <a:lumOff val="40000"/>
            </a:schemeClr>
          </a:solidFill>
        </a:ln>
      </dgm:spPr>
      <dgm:t>
        <a:bodyPr/>
        <a:lstStyle/>
        <a:p>
          <a:pPr algn="just">
            <a:buFont typeface="Symbol" panose="05050102010706020507" pitchFamily="18" charset="2"/>
            <a:buNone/>
          </a:pPr>
          <a:r>
            <a:rPr lang="es-EC" sz="1700" dirty="0">
              <a:effectLst/>
              <a:latin typeface="Times New Roman" panose="02020603050405020304" pitchFamily="18" charset="0"/>
              <a:ea typeface="Calibri" panose="020F0502020204030204" pitchFamily="34" charset="0"/>
              <a:cs typeface="Times New Roman" panose="02020603050405020304" pitchFamily="18" charset="0"/>
            </a:rPr>
            <a:t>Considerar el uso del hormigón presforzado en proyectos de mayor escala, lo que permita obtener un mayor beneficio del uso de las piezas estandarizadas, como naves industriales, también centros comerciales y auditorios, donde se requiera una mayor rapidez de construcción y una alta productividad. </a:t>
          </a:r>
          <a:endParaRPr lang="es-EC" sz="1700" dirty="0"/>
        </a:p>
      </dgm:t>
    </dgm:pt>
    <dgm:pt modelId="{350DE345-0C71-4CCE-8390-7C282178EFB3}" type="parTrans" cxnId="{A2C62FF9-4383-4944-8986-D40E16CE0464}">
      <dgm:prSet/>
      <dgm:spPr/>
      <dgm:t>
        <a:bodyPr/>
        <a:lstStyle/>
        <a:p>
          <a:endParaRPr lang="es-EC" sz="1700"/>
        </a:p>
      </dgm:t>
    </dgm:pt>
    <dgm:pt modelId="{44639C9C-2FDB-4583-876B-965B99C3FAE3}" type="sibTrans" cxnId="{A2C62FF9-4383-4944-8986-D40E16CE0464}">
      <dgm:prSet/>
      <dgm:spPr/>
      <dgm:t>
        <a:bodyPr/>
        <a:lstStyle/>
        <a:p>
          <a:endParaRPr lang="es-EC" sz="1700"/>
        </a:p>
      </dgm:t>
    </dgm:pt>
    <dgm:pt modelId="{EB568F62-C615-4C72-9BCC-2E12D7CC9E91}">
      <dgm:prSet custT="1"/>
      <dgm:spPr>
        <a:ln>
          <a:solidFill>
            <a:schemeClr val="accent4">
              <a:lumMod val="60000"/>
              <a:lumOff val="40000"/>
            </a:schemeClr>
          </a:solidFill>
        </a:ln>
      </dgm:spPr>
      <dgm:t>
        <a:bodyPr/>
        <a:lstStyle/>
        <a:p>
          <a:pPr algn="just"/>
          <a:r>
            <a:rPr lang="es-EC" sz="1700" dirty="0">
              <a:effectLst/>
              <a:latin typeface="Times New Roman" panose="02020603050405020304" pitchFamily="18" charset="0"/>
              <a:ea typeface="Calibri" panose="020F0502020204030204" pitchFamily="34" charset="0"/>
              <a:cs typeface="Times New Roman" panose="02020603050405020304" pitchFamily="18" charset="0"/>
            </a:rPr>
            <a:t>Estudiar el comportamiento de sistemas de entrepiso de loseta sobre viguetas pretensadas en edificaciones constituidas totalmente de hormigón armado con el objetivo de determinar la incidencia de este sistema en la edificación mas tradicional del país.</a:t>
          </a:r>
          <a:endParaRPr lang="es-EC" sz="1700" dirty="0"/>
        </a:p>
      </dgm:t>
    </dgm:pt>
    <dgm:pt modelId="{A028A489-FE39-45B5-A77A-B060295CF416}" type="sibTrans" cxnId="{30FA3267-E3DA-4953-A568-213C7D558F81}">
      <dgm:prSet/>
      <dgm:spPr/>
      <dgm:t>
        <a:bodyPr/>
        <a:lstStyle/>
        <a:p>
          <a:endParaRPr lang="es-EC" sz="1700"/>
        </a:p>
      </dgm:t>
    </dgm:pt>
    <dgm:pt modelId="{2EB730A7-1479-4870-85BD-CEEB1BCAAE82}" type="parTrans" cxnId="{30FA3267-E3DA-4953-A568-213C7D558F81}">
      <dgm:prSet/>
      <dgm:spPr/>
      <dgm:t>
        <a:bodyPr/>
        <a:lstStyle/>
        <a:p>
          <a:endParaRPr lang="es-EC" sz="1700"/>
        </a:p>
      </dgm:t>
    </dgm:pt>
    <dgm:pt modelId="{9197A977-30D2-4019-8FAB-1992B53D10E9}" type="pres">
      <dgm:prSet presAssocID="{0B47E707-7BF6-4B67-B24A-C36779AD8263}" presName="linear" presStyleCnt="0">
        <dgm:presLayoutVars>
          <dgm:dir/>
          <dgm:animLvl val="lvl"/>
          <dgm:resizeHandles val="exact"/>
        </dgm:presLayoutVars>
      </dgm:prSet>
      <dgm:spPr/>
    </dgm:pt>
    <dgm:pt modelId="{59039A62-37FF-498C-B542-7A5685BC3E32}" type="pres">
      <dgm:prSet presAssocID="{9BE4974B-BAA1-47E1-B5F4-C5D812C00FC7}" presName="parentLin" presStyleCnt="0"/>
      <dgm:spPr/>
    </dgm:pt>
    <dgm:pt modelId="{D83693BC-3FE7-46D5-B472-BD03D23129CC}" type="pres">
      <dgm:prSet presAssocID="{9BE4974B-BAA1-47E1-B5F4-C5D812C00FC7}" presName="parentLeftMargin" presStyleLbl="node1" presStyleIdx="0" presStyleCnt="3"/>
      <dgm:spPr/>
    </dgm:pt>
    <dgm:pt modelId="{E2E74880-C5C2-466F-A110-1928C3F63ABC}" type="pres">
      <dgm:prSet presAssocID="{9BE4974B-BAA1-47E1-B5F4-C5D812C00FC7}" presName="parentText" presStyleLbl="node1" presStyleIdx="0" presStyleCnt="3" custScaleX="122633" custScaleY="122715" custLinFactNeighborX="7166" custLinFactNeighborY="-191">
        <dgm:presLayoutVars>
          <dgm:chMax val="0"/>
          <dgm:bulletEnabled val="1"/>
        </dgm:presLayoutVars>
      </dgm:prSet>
      <dgm:spPr/>
    </dgm:pt>
    <dgm:pt modelId="{A964A3DA-D40B-4039-8042-87EDE08A47DA}" type="pres">
      <dgm:prSet presAssocID="{9BE4974B-BAA1-47E1-B5F4-C5D812C00FC7}" presName="negativeSpace" presStyleCnt="0"/>
      <dgm:spPr/>
    </dgm:pt>
    <dgm:pt modelId="{CDBEFE6E-C750-48DF-88EA-1F80F1D61635}" type="pres">
      <dgm:prSet presAssocID="{9BE4974B-BAA1-47E1-B5F4-C5D812C00FC7}" presName="childText" presStyleLbl="conFgAcc1" presStyleIdx="0" presStyleCnt="3">
        <dgm:presLayoutVars>
          <dgm:bulletEnabled val="1"/>
        </dgm:presLayoutVars>
      </dgm:prSet>
      <dgm:spPr>
        <a:solidFill>
          <a:schemeClr val="accent4">
            <a:lumMod val="20000"/>
            <a:lumOff val="80000"/>
            <a:alpha val="90000"/>
          </a:schemeClr>
        </a:solidFill>
        <a:ln>
          <a:noFill/>
        </a:ln>
      </dgm:spPr>
    </dgm:pt>
    <dgm:pt modelId="{4ADABF5F-BBF0-491B-A0CF-5081BF00A312}" type="pres">
      <dgm:prSet presAssocID="{E80DD085-CD86-44B0-B818-104E08176025}" presName="spaceBetweenRectangles" presStyleCnt="0"/>
      <dgm:spPr/>
    </dgm:pt>
    <dgm:pt modelId="{D88DB82B-C745-4737-AEA8-E8E4C295E961}" type="pres">
      <dgm:prSet presAssocID="{DED07FBA-281B-45AA-8125-9416F09848A6}" presName="parentLin" presStyleCnt="0"/>
      <dgm:spPr/>
    </dgm:pt>
    <dgm:pt modelId="{5D285379-AD49-4FA9-8AD4-2DA5F9DEEC15}" type="pres">
      <dgm:prSet presAssocID="{DED07FBA-281B-45AA-8125-9416F09848A6}" presName="parentLeftMargin" presStyleLbl="node1" presStyleIdx="0" presStyleCnt="3"/>
      <dgm:spPr/>
    </dgm:pt>
    <dgm:pt modelId="{5B2FEA86-5FBA-472C-A213-637708C67841}" type="pres">
      <dgm:prSet presAssocID="{DED07FBA-281B-45AA-8125-9416F09848A6}" presName="parentText" presStyleLbl="node1" presStyleIdx="1" presStyleCnt="3" custScaleX="123877" custScaleY="125183">
        <dgm:presLayoutVars>
          <dgm:chMax val="0"/>
          <dgm:bulletEnabled val="1"/>
        </dgm:presLayoutVars>
      </dgm:prSet>
      <dgm:spPr/>
    </dgm:pt>
    <dgm:pt modelId="{CAD53A29-078A-4732-A78D-B00DC6A9ADD9}" type="pres">
      <dgm:prSet presAssocID="{DED07FBA-281B-45AA-8125-9416F09848A6}" presName="negativeSpace" presStyleCnt="0"/>
      <dgm:spPr/>
    </dgm:pt>
    <dgm:pt modelId="{41B27F16-0825-4012-8957-6A770C8467CF}" type="pres">
      <dgm:prSet presAssocID="{DED07FBA-281B-45AA-8125-9416F09848A6}" presName="childText" presStyleLbl="conFgAcc1" presStyleIdx="1" presStyleCnt="3">
        <dgm:presLayoutVars>
          <dgm:bulletEnabled val="1"/>
        </dgm:presLayoutVars>
      </dgm:prSet>
      <dgm:spPr>
        <a:solidFill>
          <a:schemeClr val="accent4">
            <a:lumMod val="20000"/>
            <a:lumOff val="80000"/>
            <a:alpha val="90000"/>
          </a:schemeClr>
        </a:solidFill>
        <a:ln>
          <a:noFill/>
        </a:ln>
      </dgm:spPr>
    </dgm:pt>
    <dgm:pt modelId="{A030FF90-55E4-494A-95D1-0EB4B15F6EBF}" type="pres">
      <dgm:prSet presAssocID="{44639C9C-2FDB-4583-876B-965B99C3FAE3}" presName="spaceBetweenRectangles" presStyleCnt="0"/>
      <dgm:spPr/>
    </dgm:pt>
    <dgm:pt modelId="{A30B1B09-2123-409F-AEAC-3335371ADD0C}" type="pres">
      <dgm:prSet presAssocID="{EB568F62-C615-4C72-9BCC-2E12D7CC9E91}" presName="parentLin" presStyleCnt="0"/>
      <dgm:spPr/>
    </dgm:pt>
    <dgm:pt modelId="{B2010229-9299-4FC9-B292-A60D79521636}" type="pres">
      <dgm:prSet presAssocID="{EB568F62-C615-4C72-9BCC-2E12D7CC9E91}" presName="parentLeftMargin" presStyleLbl="node1" presStyleIdx="1" presStyleCnt="3"/>
      <dgm:spPr/>
    </dgm:pt>
    <dgm:pt modelId="{3AA15B8B-E989-4C65-AE48-759FC4E28C45}" type="pres">
      <dgm:prSet presAssocID="{EB568F62-C615-4C72-9BCC-2E12D7CC9E91}" presName="parentText" presStyleLbl="node1" presStyleIdx="2" presStyleCnt="3" custScaleX="123862" custScaleY="116284">
        <dgm:presLayoutVars>
          <dgm:chMax val="0"/>
          <dgm:bulletEnabled val="1"/>
        </dgm:presLayoutVars>
      </dgm:prSet>
      <dgm:spPr/>
    </dgm:pt>
    <dgm:pt modelId="{85DC91A7-AD72-4541-9E08-388218788099}" type="pres">
      <dgm:prSet presAssocID="{EB568F62-C615-4C72-9BCC-2E12D7CC9E91}" presName="negativeSpace" presStyleCnt="0"/>
      <dgm:spPr/>
    </dgm:pt>
    <dgm:pt modelId="{B4E07CD6-B847-4626-9B5B-5EF037DBC95D}" type="pres">
      <dgm:prSet presAssocID="{EB568F62-C615-4C72-9BCC-2E12D7CC9E91}" presName="childText" presStyleLbl="conFgAcc1" presStyleIdx="2" presStyleCnt="3">
        <dgm:presLayoutVars>
          <dgm:bulletEnabled val="1"/>
        </dgm:presLayoutVars>
      </dgm:prSet>
      <dgm:spPr>
        <a:solidFill>
          <a:schemeClr val="accent4">
            <a:lumMod val="20000"/>
            <a:lumOff val="80000"/>
            <a:alpha val="90000"/>
          </a:schemeClr>
        </a:solidFill>
        <a:ln>
          <a:noFill/>
        </a:ln>
      </dgm:spPr>
    </dgm:pt>
  </dgm:ptLst>
  <dgm:cxnLst>
    <dgm:cxn modelId="{65325218-ADEE-4BEF-8A8E-85A347BEAFAA}" type="presOf" srcId="{DED07FBA-281B-45AA-8125-9416F09848A6}" destId="{5D285379-AD49-4FA9-8AD4-2DA5F9DEEC15}" srcOrd="0" destOrd="0" presId="urn:microsoft.com/office/officeart/2005/8/layout/list1"/>
    <dgm:cxn modelId="{30FA3267-E3DA-4953-A568-213C7D558F81}" srcId="{0B47E707-7BF6-4B67-B24A-C36779AD8263}" destId="{EB568F62-C615-4C72-9BCC-2E12D7CC9E91}" srcOrd="2" destOrd="0" parTransId="{2EB730A7-1479-4870-85BD-CEEB1BCAAE82}" sibTransId="{A028A489-FE39-45B5-A77A-B060295CF416}"/>
    <dgm:cxn modelId="{D613AC6C-131F-4AA1-99EA-0C61ABE1D8FE}" type="presOf" srcId="{9BE4974B-BAA1-47E1-B5F4-C5D812C00FC7}" destId="{D83693BC-3FE7-46D5-B472-BD03D23129CC}" srcOrd="0" destOrd="0" presId="urn:microsoft.com/office/officeart/2005/8/layout/list1"/>
    <dgm:cxn modelId="{E7935189-E3F2-4145-A429-9254EBAD5DC6}" type="presOf" srcId="{9BE4974B-BAA1-47E1-B5F4-C5D812C00FC7}" destId="{E2E74880-C5C2-466F-A110-1928C3F63ABC}" srcOrd="1" destOrd="0" presId="urn:microsoft.com/office/officeart/2005/8/layout/list1"/>
    <dgm:cxn modelId="{AB60F38A-BF6A-4FD9-BEA7-A298757C32E2}" type="presOf" srcId="{EB568F62-C615-4C72-9BCC-2E12D7CC9E91}" destId="{B2010229-9299-4FC9-B292-A60D79521636}" srcOrd="0" destOrd="0" presId="urn:microsoft.com/office/officeart/2005/8/layout/list1"/>
    <dgm:cxn modelId="{575A6490-E7FB-4C40-BFD0-E079913EBFEC}" type="presOf" srcId="{DED07FBA-281B-45AA-8125-9416F09848A6}" destId="{5B2FEA86-5FBA-472C-A213-637708C67841}" srcOrd="1" destOrd="0" presId="urn:microsoft.com/office/officeart/2005/8/layout/list1"/>
    <dgm:cxn modelId="{46AB52C0-2B91-4966-8AFD-E572A0D76DEB}" type="presOf" srcId="{EB568F62-C615-4C72-9BCC-2E12D7CC9E91}" destId="{3AA15B8B-E989-4C65-AE48-759FC4E28C45}" srcOrd="1" destOrd="0" presId="urn:microsoft.com/office/officeart/2005/8/layout/list1"/>
    <dgm:cxn modelId="{32743EF3-B0F8-4071-BED3-202283058906}" srcId="{0B47E707-7BF6-4B67-B24A-C36779AD8263}" destId="{9BE4974B-BAA1-47E1-B5F4-C5D812C00FC7}" srcOrd="0" destOrd="0" parTransId="{96FB2598-AC2D-478B-8B8B-DDA161B1EEFE}" sibTransId="{E80DD085-CD86-44B0-B818-104E08176025}"/>
    <dgm:cxn modelId="{A2C62FF9-4383-4944-8986-D40E16CE0464}" srcId="{0B47E707-7BF6-4B67-B24A-C36779AD8263}" destId="{DED07FBA-281B-45AA-8125-9416F09848A6}" srcOrd="1" destOrd="0" parTransId="{350DE345-0C71-4CCE-8390-7C282178EFB3}" sibTransId="{44639C9C-2FDB-4583-876B-965B99C3FAE3}"/>
    <dgm:cxn modelId="{FB499CFD-D09C-4C9E-8EFB-A4AE321665F4}" type="presOf" srcId="{0B47E707-7BF6-4B67-B24A-C36779AD8263}" destId="{9197A977-30D2-4019-8FAB-1992B53D10E9}" srcOrd="0" destOrd="0" presId="urn:microsoft.com/office/officeart/2005/8/layout/list1"/>
    <dgm:cxn modelId="{959AF412-C337-4289-9C89-A632534E0751}" type="presParOf" srcId="{9197A977-30D2-4019-8FAB-1992B53D10E9}" destId="{59039A62-37FF-498C-B542-7A5685BC3E32}" srcOrd="0" destOrd="0" presId="urn:microsoft.com/office/officeart/2005/8/layout/list1"/>
    <dgm:cxn modelId="{2C9FD96D-5964-4ABF-A6F3-B08F2F19E245}" type="presParOf" srcId="{59039A62-37FF-498C-B542-7A5685BC3E32}" destId="{D83693BC-3FE7-46D5-B472-BD03D23129CC}" srcOrd="0" destOrd="0" presId="urn:microsoft.com/office/officeart/2005/8/layout/list1"/>
    <dgm:cxn modelId="{EC4267FD-C6A7-4344-8DD4-43AF98643ECA}" type="presParOf" srcId="{59039A62-37FF-498C-B542-7A5685BC3E32}" destId="{E2E74880-C5C2-466F-A110-1928C3F63ABC}" srcOrd="1" destOrd="0" presId="urn:microsoft.com/office/officeart/2005/8/layout/list1"/>
    <dgm:cxn modelId="{5519BA0F-EAB8-49FD-B9A4-569BCA553273}" type="presParOf" srcId="{9197A977-30D2-4019-8FAB-1992B53D10E9}" destId="{A964A3DA-D40B-4039-8042-87EDE08A47DA}" srcOrd="1" destOrd="0" presId="urn:microsoft.com/office/officeart/2005/8/layout/list1"/>
    <dgm:cxn modelId="{3BC064B4-DD90-4F01-BE68-527020287CAF}" type="presParOf" srcId="{9197A977-30D2-4019-8FAB-1992B53D10E9}" destId="{CDBEFE6E-C750-48DF-88EA-1F80F1D61635}" srcOrd="2" destOrd="0" presId="urn:microsoft.com/office/officeart/2005/8/layout/list1"/>
    <dgm:cxn modelId="{D4E88011-D4A4-4D79-BF34-FE0B3CBC5495}" type="presParOf" srcId="{9197A977-30D2-4019-8FAB-1992B53D10E9}" destId="{4ADABF5F-BBF0-491B-A0CF-5081BF00A312}" srcOrd="3" destOrd="0" presId="urn:microsoft.com/office/officeart/2005/8/layout/list1"/>
    <dgm:cxn modelId="{A77E23B6-B58C-4884-AF4F-9C6F2B192B31}" type="presParOf" srcId="{9197A977-30D2-4019-8FAB-1992B53D10E9}" destId="{D88DB82B-C745-4737-AEA8-E8E4C295E961}" srcOrd="4" destOrd="0" presId="urn:microsoft.com/office/officeart/2005/8/layout/list1"/>
    <dgm:cxn modelId="{ABE3E882-78A3-4885-8920-7F5018722D23}" type="presParOf" srcId="{D88DB82B-C745-4737-AEA8-E8E4C295E961}" destId="{5D285379-AD49-4FA9-8AD4-2DA5F9DEEC15}" srcOrd="0" destOrd="0" presId="urn:microsoft.com/office/officeart/2005/8/layout/list1"/>
    <dgm:cxn modelId="{A0A86525-0111-4B7E-88A6-59774DBDAA90}" type="presParOf" srcId="{D88DB82B-C745-4737-AEA8-E8E4C295E961}" destId="{5B2FEA86-5FBA-472C-A213-637708C67841}" srcOrd="1" destOrd="0" presId="urn:microsoft.com/office/officeart/2005/8/layout/list1"/>
    <dgm:cxn modelId="{787A9910-E340-4705-9BF3-A3DA3FA219AD}" type="presParOf" srcId="{9197A977-30D2-4019-8FAB-1992B53D10E9}" destId="{CAD53A29-078A-4732-A78D-B00DC6A9ADD9}" srcOrd="5" destOrd="0" presId="urn:microsoft.com/office/officeart/2005/8/layout/list1"/>
    <dgm:cxn modelId="{A232C1E9-597D-49DC-A377-7A926BAABB64}" type="presParOf" srcId="{9197A977-30D2-4019-8FAB-1992B53D10E9}" destId="{41B27F16-0825-4012-8957-6A770C8467CF}" srcOrd="6" destOrd="0" presId="urn:microsoft.com/office/officeart/2005/8/layout/list1"/>
    <dgm:cxn modelId="{C6A4D2CE-0384-4257-B7CD-F263528DD72B}" type="presParOf" srcId="{9197A977-30D2-4019-8FAB-1992B53D10E9}" destId="{A030FF90-55E4-494A-95D1-0EB4B15F6EBF}" srcOrd="7" destOrd="0" presId="urn:microsoft.com/office/officeart/2005/8/layout/list1"/>
    <dgm:cxn modelId="{573C9EDC-1E9B-4EA1-B723-D23CE396B9D7}" type="presParOf" srcId="{9197A977-30D2-4019-8FAB-1992B53D10E9}" destId="{A30B1B09-2123-409F-AEAC-3335371ADD0C}" srcOrd="8" destOrd="0" presId="urn:microsoft.com/office/officeart/2005/8/layout/list1"/>
    <dgm:cxn modelId="{BAEF45B3-2E8B-4111-8E51-E7E7C2D2E7B3}" type="presParOf" srcId="{A30B1B09-2123-409F-AEAC-3335371ADD0C}" destId="{B2010229-9299-4FC9-B292-A60D79521636}" srcOrd="0" destOrd="0" presId="urn:microsoft.com/office/officeart/2005/8/layout/list1"/>
    <dgm:cxn modelId="{DF83E615-E687-4ED4-AEED-5B913239EE1F}" type="presParOf" srcId="{A30B1B09-2123-409F-AEAC-3335371ADD0C}" destId="{3AA15B8B-E989-4C65-AE48-759FC4E28C45}" srcOrd="1" destOrd="0" presId="urn:microsoft.com/office/officeart/2005/8/layout/list1"/>
    <dgm:cxn modelId="{732E41DD-726F-4571-8550-F0A1711C3DA2}" type="presParOf" srcId="{9197A977-30D2-4019-8FAB-1992B53D10E9}" destId="{85DC91A7-AD72-4541-9E08-388218788099}" srcOrd="9" destOrd="0" presId="urn:microsoft.com/office/officeart/2005/8/layout/list1"/>
    <dgm:cxn modelId="{755970DA-42F3-45C2-B86B-27937BF2E427}" type="presParOf" srcId="{9197A977-30D2-4019-8FAB-1992B53D10E9}" destId="{B4E07CD6-B847-4626-9B5B-5EF037DBC95D}"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a:solidFill>
          <a:schemeClr val="bg1"/>
        </a:solidFill>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E6A67201-B4F1-4E7C-AD57-AF167063CFF9}" type="presOf" srcId="{9834D700-00E1-4077-896B-2939964850CE}" destId="{9B2CE7AB-EC8D-4EAC-BFA0-01A432F240A0}"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C4474B11-32D3-4EFE-8CE6-654C36BE739B}" type="presOf" srcId="{E60D106A-7A17-42A5-A67C-31E569A43234}" destId="{0CA63A17-F8DD-4CEB-9D19-6E50FF96FD99}" srcOrd="0" destOrd="0" presId="urn:microsoft.com/office/officeart/2005/8/layout/hChevron3"/>
    <dgm:cxn modelId="{65B85515-8506-4685-A21D-0E7A6A41C1B1}" type="presOf" srcId="{C749611B-FCD3-4309-9F31-7928D1CACE88}" destId="{4D8A7145-FED5-4377-A5BE-D786A666FFA0}" srcOrd="0" destOrd="0" presId="urn:microsoft.com/office/officeart/2005/8/layout/hChevron3"/>
    <dgm:cxn modelId="{A6874126-9F8E-4F7A-ABC9-9742B4FD1CEF}" type="presOf" srcId="{EB938C01-272C-4D60-9BDD-873A4091D0A0}" destId="{A729BA06-8096-4361-BC93-A794B3879B1B}"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7FC16E60-C4D8-43AE-85A8-FD75B8476ADE}" type="presOf" srcId="{546C2B94-263A-48E9-B194-3FF17B739C3C}" destId="{4D1A0C45-8FA2-4F1B-ABB4-4E74A9898ED3}"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0A36F055-FA24-4A10-99D0-0F6AE1F0699C}" type="presOf" srcId="{405439A7-DC92-4D38-B706-75495A4022E4}" destId="{70CF6AAA-E5AB-4057-A16B-2CDC4374D01E}" srcOrd="0" destOrd="0" presId="urn:microsoft.com/office/officeart/2005/8/layout/hChevron3"/>
    <dgm:cxn modelId="{61A60A77-6D3A-4D98-955E-F634F1B1096F}" type="presOf" srcId="{BED1F165-CE79-4FBB-9872-004FBF33F5A0}" destId="{27030DA5-925A-49D2-AF8B-45774E2D219E}" srcOrd="0" destOrd="0" presId="urn:microsoft.com/office/officeart/2005/8/layout/hChevron3"/>
    <dgm:cxn modelId="{C8B19F85-42C3-480E-BA92-893868C2364F}" type="presOf" srcId="{FEDB4B7B-80DE-4FBB-93E4-642F134D2E13}" destId="{0CC5E239-9050-435E-9EBD-43688F71099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014429FA-9740-4208-A40E-EDD5DE05BF50}" type="presOf" srcId="{CE519487-6186-4B5D-A67C-15A10DE19D68}" destId="{658AE9DA-F38F-4815-8F39-F41728202C33}" srcOrd="0" destOrd="0" presId="urn:microsoft.com/office/officeart/2005/8/layout/hChevron3"/>
    <dgm:cxn modelId="{67DA7DFA-FED5-4477-837B-0A4D002AE478}" type="presOf" srcId="{132D5ADD-BB1F-43C0-A3F5-B7B640757CCF}" destId="{28CD594B-FA40-4525-9641-A780EF1EC230}" srcOrd="0" destOrd="0" presId="urn:microsoft.com/office/officeart/2005/8/layout/hChevron3"/>
    <dgm:cxn modelId="{76A58321-58FF-4346-8A33-931BF65F7CD4}" type="presParOf" srcId="{70CF6AAA-E5AB-4057-A16B-2CDC4374D01E}" destId="{0CA63A17-F8DD-4CEB-9D19-6E50FF96FD99}" srcOrd="0" destOrd="0" presId="urn:microsoft.com/office/officeart/2005/8/layout/hChevron3"/>
    <dgm:cxn modelId="{585C5DFD-28C0-496F-A960-5FA5D45F933C}" type="presParOf" srcId="{70CF6AAA-E5AB-4057-A16B-2CDC4374D01E}" destId="{C66FB393-CBFF-4C21-B6D2-7F426147D2D2}" srcOrd="1" destOrd="0" presId="urn:microsoft.com/office/officeart/2005/8/layout/hChevron3"/>
    <dgm:cxn modelId="{4E24451C-EA8D-4E34-9D12-4FCD584FAB10}" type="presParOf" srcId="{70CF6AAA-E5AB-4057-A16B-2CDC4374D01E}" destId="{0CC5E239-9050-435E-9EBD-43688F710990}" srcOrd="2" destOrd="0" presId="urn:microsoft.com/office/officeart/2005/8/layout/hChevron3"/>
    <dgm:cxn modelId="{A485B624-7F28-4C83-992E-506E5ABE1F46}" type="presParOf" srcId="{70CF6AAA-E5AB-4057-A16B-2CDC4374D01E}" destId="{8028AA4C-4CB3-49C6-A4D4-5FDC2AA58B49}" srcOrd="3" destOrd="0" presId="urn:microsoft.com/office/officeart/2005/8/layout/hChevron3"/>
    <dgm:cxn modelId="{0361DFF6-8F81-4AA5-AB9D-9E0C2CD6B49E}" type="presParOf" srcId="{70CF6AAA-E5AB-4057-A16B-2CDC4374D01E}" destId="{658AE9DA-F38F-4815-8F39-F41728202C33}" srcOrd="4" destOrd="0" presId="urn:microsoft.com/office/officeart/2005/8/layout/hChevron3"/>
    <dgm:cxn modelId="{26294B00-9B09-4C20-ACAC-42F87CC9DB7C}" type="presParOf" srcId="{70CF6AAA-E5AB-4057-A16B-2CDC4374D01E}" destId="{7DC66797-B772-4B98-AA56-8E409D8DCB39}" srcOrd="5" destOrd="0" presId="urn:microsoft.com/office/officeart/2005/8/layout/hChevron3"/>
    <dgm:cxn modelId="{E80A02F6-AB60-4932-8273-749772AFFA3D}" type="presParOf" srcId="{70CF6AAA-E5AB-4057-A16B-2CDC4374D01E}" destId="{9B2CE7AB-EC8D-4EAC-BFA0-01A432F240A0}" srcOrd="6" destOrd="0" presId="urn:microsoft.com/office/officeart/2005/8/layout/hChevron3"/>
    <dgm:cxn modelId="{B39C9756-5F69-4281-BD2F-A296746AC34B}" type="presParOf" srcId="{70CF6AAA-E5AB-4057-A16B-2CDC4374D01E}" destId="{E28B1C9E-1491-4C76-96F7-C7687D32445C}" srcOrd="7" destOrd="0" presId="urn:microsoft.com/office/officeart/2005/8/layout/hChevron3"/>
    <dgm:cxn modelId="{39CB9128-364D-4651-A415-0F7F395859CD}" type="presParOf" srcId="{70CF6AAA-E5AB-4057-A16B-2CDC4374D01E}" destId="{28CD594B-FA40-4525-9641-A780EF1EC230}" srcOrd="8" destOrd="0" presId="urn:microsoft.com/office/officeart/2005/8/layout/hChevron3"/>
    <dgm:cxn modelId="{7A405185-2A0C-4C21-88D8-5CB77AC73174}" type="presParOf" srcId="{70CF6AAA-E5AB-4057-A16B-2CDC4374D01E}" destId="{AD40416A-6743-43C4-9251-81F11447D961}" srcOrd="9" destOrd="0" presId="urn:microsoft.com/office/officeart/2005/8/layout/hChevron3"/>
    <dgm:cxn modelId="{D1DACD2E-8179-4951-8CAF-2AB3BE42D38C}" type="presParOf" srcId="{70CF6AAA-E5AB-4057-A16B-2CDC4374D01E}" destId="{27030DA5-925A-49D2-AF8B-45774E2D219E}" srcOrd="10" destOrd="0" presId="urn:microsoft.com/office/officeart/2005/8/layout/hChevron3"/>
    <dgm:cxn modelId="{2ECE5BF6-65B8-4C8C-AD43-22D49C37953F}" type="presParOf" srcId="{70CF6AAA-E5AB-4057-A16B-2CDC4374D01E}" destId="{5880C819-FAAF-447C-B336-4D30671A2E59}" srcOrd="11" destOrd="0" presId="urn:microsoft.com/office/officeart/2005/8/layout/hChevron3"/>
    <dgm:cxn modelId="{C9694B85-60EF-432F-9438-F873767DD068}" type="presParOf" srcId="{70CF6AAA-E5AB-4057-A16B-2CDC4374D01E}" destId="{4D1A0C45-8FA2-4F1B-ABB4-4E74A9898ED3}" srcOrd="12" destOrd="0" presId="urn:microsoft.com/office/officeart/2005/8/layout/hChevron3"/>
    <dgm:cxn modelId="{7AE13267-53CC-4B0C-AFD9-1324E325AF0F}" type="presParOf" srcId="{70CF6AAA-E5AB-4057-A16B-2CDC4374D01E}" destId="{F993E1F7-6297-46A4-9212-F2BF54656E1F}" srcOrd="13" destOrd="0" presId="urn:microsoft.com/office/officeart/2005/8/layout/hChevron3"/>
    <dgm:cxn modelId="{B2108244-AF53-42F6-9074-DB67127E8EAE}" type="presParOf" srcId="{70CF6AAA-E5AB-4057-A16B-2CDC4374D01E}" destId="{A729BA06-8096-4361-BC93-A794B3879B1B}" srcOrd="14" destOrd="0" presId="urn:microsoft.com/office/officeart/2005/8/layout/hChevron3"/>
    <dgm:cxn modelId="{FECB3CE2-C210-4C70-B827-6B0DC53070B6}" type="presParOf" srcId="{70CF6AAA-E5AB-4057-A16B-2CDC4374D01E}" destId="{0DBE85D7-126A-4498-9BFB-13F2868593DF}" srcOrd="15" destOrd="0" presId="urn:microsoft.com/office/officeart/2005/8/layout/hChevron3"/>
    <dgm:cxn modelId="{B2AB6C1B-3109-4447-82B9-6E0C4EB4AAC3}"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0B47E707-7BF6-4B67-B24A-C36779AD8263}"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s-EC"/>
        </a:p>
      </dgm:t>
    </dgm:pt>
    <dgm:pt modelId="{9BE4974B-BAA1-47E1-B5F4-C5D812C00FC7}">
      <dgm:prSet phldrT="[Texto]" custT="1"/>
      <dgm:spPr>
        <a:ln>
          <a:solidFill>
            <a:schemeClr val="accent4">
              <a:lumMod val="60000"/>
              <a:lumOff val="40000"/>
            </a:schemeClr>
          </a:solidFill>
        </a:ln>
      </dgm:spPr>
      <dgm:t>
        <a:bodyPr/>
        <a:lstStyle/>
        <a:p>
          <a:pPr algn="just">
            <a:buFont typeface="Symbol" panose="05050102010706020507" pitchFamily="18" charset="2"/>
            <a:buNone/>
          </a:pPr>
          <a:r>
            <a:rPr lang="es-EC" sz="1700" dirty="0">
              <a:effectLst/>
              <a:latin typeface="Times New Roman" panose="02020603050405020304" pitchFamily="18" charset="0"/>
              <a:ea typeface="Calibri" panose="020F0502020204030204" pitchFamily="34" charset="0"/>
              <a:cs typeface="Times New Roman" panose="02020603050405020304" pitchFamily="18" charset="0"/>
            </a:rPr>
            <a:t>Realizar un análisis de costos de los elementos prefabricados en la ciudad donde se producen, ya que en el caso de Ecuador el costo de transporte de estos elementos de la costa a la sierra aumenta su precio final; este análisis dará una percepción más real del costo de los elementos prefabricados frente a las estructuras metálicas.</a:t>
          </a:r>
          <a:endParaRPr lang="es-EC" sz="1700" dirty="0"/>
        </a:p>
      </dgm:t>
    </dgm:pt>
    <dgm:pt modelId="{96FB2598-AC2D-478B-8B8B-DDA161B1EEFE}" type="parTrans" cxnId="{32743EF3-B0F8-4071-BED3-202283058906}">
      <dgm:prSet/>
      <dgm:spPr/>
      <dgm:t>
        <a:bodyPr/>
        <a:lstStyle/>
        <a:p>
          <a:endParaRPr lang="es-EC" sz="1700"/>
        </a:p>
      </dgm:t>
    </dgm:pt>
    <dgm:pt modelId="{E80DD085-CD86-44B0-B818-104E08176025}" type="sibTrans" cxnId="{32743EF3-B0F8-4071-BED3-202283058906}">
      <dgm:prSet/>
      <dgm:spPr/>
      <dgm:t>
        <a:bodyPr/>
        <a:lstStyle/>
        <a:p>
          <a:endParaRPr lang="es-EC" sz="1700"/>
        </a:p>
      </dgm:t>
    </dgm:pt>
    <dgm:pt modelId="{DED07FBA-281B-45AA-8125-9416F09848A6}">
      <dgm:prSet phldrT="[Texto]" custT="1"/>
      <dgm:spPr>
        <a:ln>
          <a:solidFill>
            <a:schemeClr val="accent4">
              <a:lumMod val="60000"/>
              <a:lumOff val="40000"/>
            </a:schemeClr>
          </a:solidFill>
        </a:ln>
      </dgm:spPr>
      <dgm:t>
        <a:bodyPr/>
        <a:lstStyle/>
        <a:p>
          <a:pPr algn="just">
            <a:buFont typeface="Symbol" panose="05050102010706020507" pitchFamily="18" charset="2"/>
            <a:buNone/>
          </a:pPr>
          <a:r>
            <a:rPr lang="es-EC" sz="1700" b="0" i="0" u="none" strike="noStrike" cap="none" baseline="0" noProof="0" dirty="0">
              <a:latin typeface="Times New Roman"/>
              <a:cs typeface="Times New Roman"/>
            </a:rPr>
            <a:t>Impulsar la fabricación de elementos pretensados en Quito, para que se reduzca su costo y se vuelvan más competitivos, para de esta manera optar por estos, en lugar del deck metálico, el cuál es importado generando que el dinero no se quede en el país.</a:t>
          </a:r>
          <a:endParaRPr lang="es-EC" sz="1700" dirty="0"/>
        </a:p>
      </dgm:t>
    </dgm:pt>
    <dgm:pt modelId="{350DE345-0C71-4CCE-8390-7C282178EFB3}" type="parTrans" cxnId="{A2C62FF9-4383-4944-8986-D40E16CE0464}">
      <dgm:prSet/>
      <dgm:spPr/>
      <dgm:t>
        <a:bodyPr/>
        <a:lstStyle/>
        <a:p>
          <a:endParaRPr lang="es-EC" sz="1700"/>
        </a:p>
      </dgm:t>
    </dgm:pt>
    <dgm:pt modelId="{44639C9C-2FDB-4583-876B-965B99C3FAE3}" type="sibTrans" cxnId="{A2C62FF9-4383-4944-8986-D40E16CE0464}">
      <dgm:prSet/>
      <dgm:spPr/>
      <dgm:t>
        <a:bodyPr/>
        <a:lstStyle/>
        <a:p>
          <a:endParaRPr lang="es-EC" sz="1700"/>
        </a:p>
      </dgm:t>
    </dgm:pt>
    <dgm:pt modelId="{9197A977-30D2-4019-8FAB-1992B53D10E9}" type="pres">
      <dgm:prSet presAssocID="{0B47E707-7BF6-4B67-B24A-C36779AD8263}" presName="linear" presStyleCnt="0">
        <dgm:presLayoutVars>
          <dgm:dir/>
          <dgm:animLvl val="lvl"/>
          <dgm:resizeHandles val="exact"/>
        </dgm:presLayoutVars>
      </dgm:prSet>
      <dgm:spPr/>
    </dgm:pt>
    <dgm:pt modelId="{59039A62-37FF-498C-B542-7A5685BC3E32}" type="pres">
      <dgm:prSet presAssocID="{9BE4974B-BAA1-47E1-B5F4-C5D812C00FC7}" presName="parentLin" presStyleCnt="0"/>
      <dgm:spPr/>
    </dgm:pt>
    <dgm:pt modelId="{D83693BC-3FE7-46D5-B472-BD03D23129CC}" type="pres">
      <dgm:prSet presAssocID="{9BE4974B-BAA1-47E1-B5F4-C5D812C00FC7}" presName="parentLeftMargin" presStyleLbl="node1" presStyleIdx="0" presStyleCnt="2"/>
      <dgm:spPr/>
    </dgm:pt>
    <dgm:pt modelId="{E2E74880-C5C2-466F-A110-1928C3F63ABC}" type="pres">
      <dgm:prSet presAssocID="{9BE4974B-BAA1-47E1-B5F4-C5D812C00FC7}" presName="parentText" presStyleLbl="node1" presStyleIdx="0" presStyleCnt="2" custScaleX="122633" custScaleY="122715" custLinFactNeighborX="7166" custLinFactNeighborY="-191">
        <dgm:presLayoutVars>
          <dgm:chMax val="0"/>
          <dgm:bulletEnabled val="1"/>
        </dgm:presLayoutVars>
      </dgm:prSet>
      <dgm:spPr/>
    </dgm:pt>
    <dgm:pt modelId="{A964A3DA-D40B-4039-8042-87EDE08A47DA}" type="pres">
      <dgm:prSet presAssocID="{9BE4974B-BAA1-47E1-B5F4-C5D812C00FC7}" presName="negativeSpace" presStyleCnt="0"/>
      <dgm:spPr/>
    </dgm:pt>
    <dgm:pt modelId="{CDBEFE6E-C750-48DF-88EA-1F80F1D61635}" type="pres">
      <dgm:prSet presAssocID="{9BE4974B-BAA1-47E1-B5F4-C5D812C00FC7}" presName="childText" presStyleLbl="conFgAcc1" presStyleIdx="0" presStyleCnt="2">
        <dgm:presLayoutVars>
          <dgm:bulletEnabled val="1"/>
        </dgm:presLayoutVars>
      </dgm:prSet>
      <dgm:spPr>
        <a:solidFill>
          <a:schemeClr val="accent4">
            <a:lumMod val="20000"/>
            <a:lumOff val="80000"/>
            <a:alpha val="90000"/>
          </a:schemeClr>
        </a:solidFill>
        <a:ln>
          <a:noFill/>
        </a:ln>
      </dgm:spPr>
    </dgm:pt>
    <dgm:pt modelId="{4ADABF5F-BBF0-491B-A0CF-5081BF00A312}" type="pres">
      <dgm:prSet presAssocID="{E80DD085-CD86-44B0-B818-104E08176025}" presName="spaceBetweenRectangles" presStyleCnt="0"/>
      <dgm:spPr/>
    </dgm:pt>
    <dgm:pt modelId="{D88DB82B-C745-4737-AEA8-E8E4C295E961}" type="pres">
      <dgm:prSet presAssocID="{DED07FBA-281B-45AA-8125-9416F09848A6}" presName="parentLin" presStyleCnt="0"/>
      <dgm:spPr/>
    </dgm:pt>
    <dgm:pt modelId="{5D285379-AD49-4FA9-8AD4-2DA5F9DEEC15}" type="pres">
      <dgm:prSet presAssocID="{DED07FBA-281B-45AA-8125-9416F09848A6}" presName="parentLeftMargin" presStyleLbl="node1" presStyleIdx="0" presStyleCnt="2"/>
      <dgm:spPr/>
    </dgm:pt>
    <dgm:pt modelId="{5B2FEA86-5FBA-472C-A213-637708C67841}" type="pres">
      <dgm:prSet presAssocID="{DED07FBA-281B-45AA-8125-9416F09848A6}" presName="parentText" presStyleLbl="node1" presStyleIdx="1" presStyleCnt="2" custScaleX="123877" custScaleY="125183">
        <dgm:presLayoutVars>
          <dgm:chMax val="0"/>
          <dgm:bulletEnabled val="1"/>
        </dgm:presLayoutVars>
      </dgm:prSet>
      <dgm:spPr/>
    </dgm:pt>
    <dgm:pt modelId="{CAD53A29-078A-4732-A78D-B00DC6A9ADD9}" type="pres">
      <dgm:prSet presAssocID="{DED07FBA-281B-45AA-8125-9416F09848A6}" presName="negativeSpace" presStyleCnt="0"/>
      <dgm:spPr/>
    </dgm:pt>
    <dgm:pt modelId="{41B27F16-0825-4012-8957-6A770C8467CF}" type="pres">
      <dgm:prSet presAssocID="{DED07FBA-281B-45AA-8125-9416F09848A6}" presName="childText" presStyleLbl="conFgAcc1" presStyleIdx="1" presStyleCnt="2">
        <dgm:presLayoutVars>
          <dgm:bulletEnabled val="1"/>
        </dgm:presLayoutVars>
      </dgm:prSet>
      <dgm:spPr>
        <a:solidFill>
          <a:schemeClr val="accent4">
            <a:lumMod val="20000"/>
            <a:lumOff val="80000"/>
            <a:alpha val="90000"/>
          </a:schemeClr>
        </a:solidFill>
        <a:ln>
          <a:noFill/>
        </a:ln>
      </dgm:spPr>
    </dgm:pt>
  </dgm:ptLst>
  <dgm:cxnLst>
    <dgm:cxn modelId="{343E6420-C696-4F74-8A7D-3D55A538C6DD}" type="presOf" srcId="{9BE4974B-BAA1-47E1-B5F4-C5D812C00FC7}" destId="{E2E74880-C5C2-466F-A110-1928C3F63ABC}" srcOrd="1" destOrd="0" presId="urn:microsoft.com/office/officeart/2005/8/layout/list1"/>
    <dgm:cxn modelId="{B4CD7146-1C46-49BE-AD3A-10AA2463572B}" type="presOf" srcId="{DED07FBA-281B-45AA-8125-9416F09848A6}" destId="{5D285379-AD49-4FA9-8AD4-2DA5F9DEEC15}" srcOrd="0" destOrd="0" presId="urn:microsoft.com/office/officeart/2005/8/layout/list1"/>
    <dgm:cxn modelId="{33EA0470-0171-45DB-BDA8-C91F36689432}" type="presOf" srcId="{DED07FBA-281B-45AA-8125-9416F09848A6}" destId="{5B2FEA86-5FBA-472C-A213-637708C67841}" srcOrd="1" destOrd="0" presId="urn:microsoft.com/office/officeart/2005/8/layout/list1"/>
    <dgm:cxn modelId="{7A3EAC86-9664-4235-9D00-61165A0DA54D}" type="presOf" srcId="{9BE4974B-BAA1-47E1-B5F4-C5D812C00FC7}" destId="{D83693BC-3FE7-46D5-B472-BD03D23129CC}" srcOrd="0" destOrd="0" presId="urn:microsoft.com/office/officeart/2005/8/layout/list1"/>
    <dgm:cxn modelId="{0BC65C91-F1E0-4683-BCF8-CB45FF69728C}" type="presOf" srcId="{0B47E707-7BF6-4B67-B24A-C36779AD8263}" destId="{9197A977-30D2-4019-8FAB-1992B53D10E9}" srcOrd="0" destOrd="0" presId="urn:microsoft.com/office/officeart/2005/8/layout/list1"/>
    <dgm:cxn modelId="{32743EF3-B0F8-4071-BED3-202283058906}" srcId="{0B47E707-7BF6-4B67-B24A-C36779AD8263}" destId="{9BE4974B-BAA1-47E1-B5F4-C5D812C00FC7}" srcOrd="0" destOrd="0" parTransId="{96FB2598-AC2D-478B-8B8B-DDA161B1EEFE}" sibTransId="{E80DD085-CD86-44B0-B818-104E08176025}"/>
    <dgm:cxn modelId="{A2C62FF9-4383-4944-8986-D40E16CE0464}" srcId="{0B47E707-7BF6-4B67-B24A-C36779AD8263}" destId="{DED07FBA-281B-45AA-8125-9416F09848A6}" srcOrd="1" destOrd="0" parTransId="{350DE345-0C71-4CCE-8390-7C282178EFB3}" sibTransId="{44639C9C-2FDB-4583-876B-965B99C3FAE3}"/>
    <dgm:cxn modelId="{4CE65CB2-0257-43E4-83C0-075605AA1F21}" type="presParOf" srcId="{9197A977-30D2-4019-8FAB-1992B53D10E9}" destId="{59039A62-37FF-498C-B542-7A5685BC3E32}" srcOrd="0" destOrd="0" presId="urn:microsoft.com/office/officeart/2005/8/layout/list1"/>
    <dgm:cxn modelId="{C416EA84-05A2-423C-BA86-2BEA66455977}" type="presParOf" srcId="{59039A62-37FF-498C-B542-7A5685BC3E32}" destId="{D83693BC-3FE7-46D5-B472-BD03D23129CC}" srcOrd="0" destOrd="0" presId="urn:microsoft.com/office/officeart/2005/8/layout/list1"/>
    <dgm:cxn modelId="{CAF2BCE1-0B12-45F5-B9A0-ED0C0BF849CD}" type="presParOf" srcId="{59039A62-37FF-498C-B542-7A5685BC3E32}" destId="{E2E74880-C5C2-466F-A110-1928C3F63ABC}" srcOrd="1" destOrd="0" presId="urn:microsoft.com/office/officeart/2005/8/layout/list1"/>
    <dgm:cxn modelId="{BE8D77E7-9415-45C7-88A8-460EC8EAD697}" type="presParOf" srcId="{9197A977-30D2-4019-8FAB-1992B53D10E9}" destId="{A964A3DA-D40B-4039-8042-87EDE08A47DA}" srcOrd="1" destOrd="0" presId="urn:microsoft.com/office/officeart/2005/8/layout/list1"/>
    <dgm:cxn modelId="{B2663D08-DD9C-48DA-AFEC-F0A4B314F2B0}" type="presParOf" srcId="{9197A977-30D2-4019-8FAB-1992B53D10E9}" destId="{CDBEFE6E-C750-48DF-88EA-1F80F1D61635}" srcOrd="2" destOrd="0" presId="urn:microsoft.com/office/officeart/2005/8/layout/list1"/>
    <dgm:cxn modelId="{9DDD03F7-853C-4E99-9BAD-0243C81B9BD0}" type="presParOf" srcId="{9197A977-30D2-4019-8FAB-1992B53D10E9}" destId="{4ADABF5F-BBF0-491B-A0CF-5081BF00A312}" srcOrd="3" destOrd="0" presId="urn:microsoft.com/office/officeart/2005/8/layout/list1"/>
    <dgm:cxn modelId="{5E819D93-EC8C-43D9-9B91-0AB286BF8727}" type="presParOf" srcId="{9197A977-30D2-4019-8FAB-1992B53D10E9}" destId="{D88DB82B-C745-4737-AEA8-E8E4C295E961}" srcOrd="4" destOrd="0" presId="urn:microsoft.com/office/officeart/2005/8/layout/list1"/>
    <dgm:cxn modelId="{DE187F33-315C-49EC-8A89-68C2CA73AC5A}" type="presParOf" srcId="{D88DB82B-C745-4737-AEA8-E8E4C295E961}" destId="{5D285379-AD49-4FA9-8AD4-2DA5F9DEEC15}" srcOrd="0" destOrd="0" presId="urn:microsoft.com/office/officeart/2005/8/layout/list1"/>
    <dgm:cxn modelId="{6425F7F3-494A-403B-A632-3DC27F723C5F}" type="presParOf" srcId="{D88DB82B-C745-4737-AEA8-E8E4C295E961}" destId="{5B2FEA86-5FBA-472C-A213-637708C67841}" srcOrd="1" destOrd="0" presId="urn:microsoft.com/office/officeart/2005/8/layout/list1"/>
    <dgm:cxn modelId="{CA8109B9-3561-4B43-8566-33C6488522C0}" type="presParOf" srcId="{9197A977-30D2-4019-8FAB-1992B53D10E9}" destId="{CAD53A29-078A-4732-A78D-B00DC6A9ADD9}" srcOrd="5" destOrd="0" presId="urn:microsoft.com/office/officeart/2005/8/layout/list1"/>
    <dgm:cxn modelId="{37D8ED40-A951-4805-95EA-E553E015E1AA}" type="presParOf" srcId="{9197A977-30D2-4019-8FAB-1992B53D10E9}" destId="{41B27F16-0825-4012-8957-6A770C8467CF}"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57102E1C-3FC9-47BD-85C5-4880364185B2}" type="presOf" srcId="{BED1F165-CE79-4FBB-9872-004FBF33F5A0}" destId="{27030DA5-925A-49D2-AF8B-45774E2D219E}" srcOrd="0" destOrd="0" presId="urn:microsoft.com/office/officeart/2005/8/layout/hChevron3"/>
    <dgm:cxn modelId="{0BC78023-C257-4862-8A66-3B71C6B221D4}" type="presOf" srcId="{FEDB4B7B-80DE-4FBB-93E4-642F134D2E13}" destId="{0CC5E239-9050-435E-9EBD-43688F71099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992EBA38-4E46-4131-81B5-84BD82F2D7AA}" type="presOf" srcId="{132D5ADD-BB1F-43C0-A3F5-B7B640757CCF}" destId="{28CD594B-FA40-4525-9641-A780EF1EC23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E8F8BD6B-2538-4A85-90D3-DDDA737515A3}" srcId="{405439A7-DC92-4D38-B706-75495A4022E4}" destId="{BED1F165-CE79-4FBB-9872-004FBF33F5A0}" srcOrd="5" destOrd="0" parTransId="{E7D48EB0-CBDC-43E9-8415-9AE75A4F073C}" sibTransId="{81AA771A-1E60-44C5-B851-B2172F7FB509}"/>
    <dgm:cxn modelId="{8A55FC4D-E285-4731-9971-F0793748D271}" type="presOf" srcId="{405439A7-DC92-4D38-B706-75495A4022E4}" destId="{70CF6AAA-E5AB-4057-A16B-2CDC4374D01E}" srcOrd="0" destOrd="0" presId="urn:microsoft.com/office/officeart/2005/8/layout/hChevron3"/>
    <dgm:cxn modelId="{4EED3150-89E8-4C40-8091-25F6EB9CF8E8}" type="presOf" srcId="{9834D700-00E1-4077-896B-2939964850CE}" destId="{9B2CE7AB-EC8D-4EAC-BFA0-01A432F240A0}" srcOrd="0" destOrd="0" presId="urn:microsoft.com/office/officeart/2005/8/layout/hChevron3"/>
    <dgm:cxn modelId="{74469D56-7C08-4C1C-8FA8-D30384602069}" type="presOf" srcId="{546C2B94-263A-48E9-B194-3FF17B739C3C}" destId="{4D1A0C45-8FA2-4F1B-ABB4-4E74A9898ED3}" srcOrd="0" destOrd="0" presId="urn:microsoft.com/office/officeart/2005/8/layout/hChevron3"/>
    <dgm:cxn modelId="{C633FA85-947E-4DC7-8904-3017669E395A}" type="presOf" srcId="{CE519487-6186-4B5D-A67C-15A10DE19D68}" destId="{658AE9DA-F38F-4815-8F39-F41728202C33}" srcOrd="0" destOrd="0" presId="urn:microsoft.com/office/officeart/2005/8/layout/hChevron3"/>
    <dgm:cxn modelId="{002B8F98-43F1-41CF-B82C-83BAB51FE531}" type="presOf" srcId="{E60D106A-7A17-42A5-A67C-31E569A43234}" destId="{0CA63A17-F8DD-4CEB-9D19-6E50FF96FD99}"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04101DCD-5229-4871-8C7E-6A6EE252DCFD}" type="presOf" srcId="{C749611B-FCD3-4309-9F31-7928D1CACE88}" destId="{4D8A7145-FED5-4377-A5BE-D786A666FFA0}" srcOrd="0" destOrd="0" presId="urn:microsoft.com/office/officeart/2005/8/layout/hChevron3"/>
    <dgm:cxn modelId="{C2AD74D3-8DCD-4537-B666-16641FAA9F83}" type="presOf" srcId="{EB938C01-272C-4D60-9BDD-873A4091D0A0}" destId="{A729BA06-8096-4361-BC93-A794B3879B1B}" srcOrd="0" destOrd="0" presId="urn:microsoft.com/office/officeart/2005/8/layout/hChevron3"/>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0E0E4642-317F-47F5-A986-F58E765AFCF8}" type="presParOf" srcId="{70CF6AAA-E5AB-4057-A16B-2CDC4374D01E}" destId="{0CA63A17-F8DD-4CEB-9D19-6E50FF96FD99}" srcOrd="0" destOrd="0" presId="urn:microsoft.com/office/officeart/2005/8/layout/hChevron3"/>
    <dgm:cxn modelId="{E1820B4D-9607-41C1-B2CB-6E1D8D96ED5D}" type="presParOf" srcId="{70CF6AAA-E5AB-4057-A16B-2CDC4374D01E}" destId="{C66FB393-CBFF-4C21-B6D2-7F426147D2D2}" srcOrd="1" destOrd="0" presId="urn:microsoft.com/office/officeart/2005/8/layout/hChevron3"/>
    <dgm:cxn modelId="{BD4E7823-7F9E-41F2-A712-D9ED77560616}" type="presParOf" srcId="{70CF6AAA-E5AB-4057-A16B-2CDC4374D01E}" destId="{0CC5E239-9050-435E-9EBD-43688F710990}" srcOrd="2" destOrd="0" presId="urn:microsoft.com/office/officeart/2005/8/layout/hChevron3"/>
    <dgm:cxn modelId="{607C7229-D393-4CCA-8A40-00F7D16BA33B}" type="presParOf" srcId="{70CF6AAA-E5AB-4057-A16B-2CDC4374D01E}" destId="{8028AA4C-4CB3-49C6-A4D4-5FDC2AA58B49}" srcOrd="3" destOrd="0" presId="urn:microsoft.com/office/officeart/2005/8/layout/hChevron3"/>
    <dgm:cxn modelId="{73D99CC6-8EB9-4C93-BD2C-81F8DB627E21}" type="presParOf" srcId="{70CF6AAA-E5AB-4057-A16B-2CDC4374D01E}" destId="{658AE9DA-F38F-4815-8F39-F41728202C33}" srcOrd="4" destOrd="0" presId="urn:microsoft.com/office/officeart/2005/8/layout/hChevron3"/>
    <dgm:cxn modelId="{30E078E1-BB2E-47D8-9A5A-41EC2665FDE0}" type="presParOf" srcId="{70CF6AAA-E5AB-4057-A16B-2CDC4374D01E}" destId="{7DC66797-B772-4B98-AA56-8E409D8DCB39}" srcOrd="5" destOrd="0" presId="urn:microsoft.com/office/officeart/2005/8/layout/hChevron3"/>
    <dgm:cxn modelId="{16586987-FA47-4EEB-9C33-437ACE07465F}" type="presParOf" srcId="{70CF6AAA-E5AB-4057-A16B-2CDC4374D01E}" destId="{9B2CE7AB-EC8D-4EAC-BFA0-01A432F240A0}" srcOrd="6" destOrd="0" presId="urn:microsoft.com/office/officeart/2005/8/layout/hChevron3"/>
    <dgm:cxn modelId="{A2CF0342-EEF6-4872-ACBB-EB7F93A5F31A}" type="presParOf" srcId="{70CF6AAA-E5AB-4057-A16B-2CDC4374D01E}" destId="{E28B1C9E-1491-4C76-96F7-C7687D32445C}" srcOrd="7" destOrd="0" presId="urn:microsoft.com/office/officeart/2005/8/layout/hChevron3"/>
    <dgm:cxn modelId="{10A76461-401D-4755-AA03-3E8F42C92F25}" type="presParOf" srcId="{70CF6AAA-E5AB-4057-A16B-2CDC4374D01E}" destId="{28CD594B-FA40-4525-9641-A780EF1EC230}" srcOrd="8" destOrd="0" presId="urn:microsoft.com/office/officeart/2005/8/layout/hChevron3"/>
    <dgm:cxn modelId="{A187FA99-C8F5-45E5-BDB4-B97B1D87F915}" type="presParOf" srcId="{70CF6AAA-E5AB-4057-A16B-2CDC4374D01E}" destId="{AD40416A-6743-43C4-9251-81F11447D961}" srcOrd="9" destOrd="0" presId="urn:microsoft.com/office/officeart/2005/8/layout/hChevron3"/>
    <dgm:cxn modelId="{6CEA5A1F-7C54-458E-A1A0-A886088AC837}" type="presParOf" srcId="{70CF6AAA-E5AB-4057-A16B-2CDC4374D01E}" destId="{27030DA5-925A-49D2-AF8B-45774E2D219E}" srcOrd="10" destOrd="0" presId="urn:microsoft.com/office/officeart/2005/8/layout/hChevron3"/>
    <dgm:cxn modelId="{F02BA51C-C94E-4479-9F1C-AEA027D69B9C}" type="presParOf" srcId="{70CF6AAA-E5AB-4057-A16B-2CDC4374D01E}" destId="{5880C819-FAAF-447C-B336-4D30671A2E59}" srcOrd="11" destOrd="0" presId="urn:microsoft.com/office/officeart/2005/8/layout/hChevron3"/>
    <dgm:cxn modelId="{96065CD6-46D4-4E41-8372-8570AB3C5155}" type="presParOf" srcId="{70CF6AAA-E5AB-4057-A16B-2CDC4374D01E}" destId="{4D1A0C45-8FA2-4F1B-ABB4-4E74A9898ED3}" srcOrd="12" destOrd="0" presId="urn:microsoft.com/office/officeart/2005/8/layout/hChevron3"/>
    <dgm:cxn modelId="{38900F04-FC8C-4B4F-A93D-68F3E0B94A8C}" type="presParOf" srcId="{70CF6AAA-E5AB-4057-A16B-2CDC4374D01E}" destId="{F993E1F7-6297-46A4-9212-F2BF54656E1F}" srcOrd="13" destOrd="0" presId="urn:microsoft.com/office/officeart/2005/8/layout/hChevron3"/>
    <dgm:cxn modelId="{9F3731C4-4C2F-4FCC-A32C-2513FD453D43}" type="presParOf" srcId="{70CF6AAA-E5AB-4057-A16B-2CDC4374D01E}" destId="{A729BA06-8096-4361-BC93-A794B3879B1B}" srcOrd="14" destOrd="0" presId="urn:microsoft.com/office/officeart/2005/8/layout/hChevron3"/>
    <dgm:cxn modelId="{B037073A-D647-4E33-8CB9-109C3AC7399C}" type="presParOf" srcId="{70CF6AAA-E5AB-4057-A16B-2CDC4374D01E}" destId="{0DBE85D7-126A-4498-9BFB-13F2868593DF}" srcOrd="15" destOrd="0" presId="urn:microsoft.com/office/officeart/2005/8/layout/hChevron3"/>
    <dgm:cxn modelId="{863FF66C-E3FF-4C85-9228-5AC7198F656A}"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EE7F7E04-2252-4219-AA98-0BB48EB3B6E3}" type="presOf" srcId="{CE519487-6186-4B5D-A67C-15A10DE19D68}" destId="{658AE9DA-F38F-4815-8F39-F41728202C33}" srcOrd="0" destOrd="0" presId="urn:microsoft.com/office/officeart/2005/8/layout/hChevron3"/>
    <dgm:cxn modelId="{9F55A906-541E-43BF-859B-676C9306A54C}" srcId="{405439A7-DC92-4D38-B706-75495A4022E4}" destId="{EB938C01-272C-4D60-9BDD-873A4091D0A0}" srcOrd="7" destOrd="0" parTransId="{C39D8D59-73BC-43CC-A835-FE792A9640D1}" sibTransId="{B2801207-D9CB-4EC2-84CC-2221C70F4C34}"/>
    <dgm:cxn modelId="{41D4020F-ACD9-4D2C-BEBD-6502C99A06EE}" type="presOf" srcId="{9834D700-00E1-4077-896B-2939964850CE}" destId="{9B2CE7AB-EC8D-4EAC-BFA0-01A432F240A0}" srcOrd="0" destOrd="0" presId="urn:microsoft.com/office/officeart/2005/8/layout/hChevron3"/>
    <dgm:cxn modelId="{988D150F-99B7-40D7-9B75-FA1A01C23DEA}" srcId="{405439A7-DC92-4D38-B706-75495A4022E4}" destId="{132D5ADD-BB1F-43C0-A3F5-B7B640757CCF}" srcOrd="4" destOrd="0" parTransId="{4CC7CFE6-8810-47FC-BA08-3353A9276CE6}" sibTransId="{79FA5084-6C87-4AED-982B-5BDE6064223A}"/>
    <dgm:cxn modelId="{BB3D0123-35D0-4BE7-9A16-CC41BEB92E03}" type="presOf" srcId="{E60D106A-7A17-42A5-A67C-31E569A43234}" destId="{0CA63A17-F8DD-4CEB-9D19-6E50FF96FD99}" srcOrd="0" destOrd="0" presId="urn:microsoft.com/office/officeart/2005/8/layout/hChevron3"/>
    <dgm:cxn modelId="{A0086426-373F-44FB-B529-76750A26F292}" type="presOf" srcId="{132D5ADD-BB1F-43C0-A3F5-B7B640757CCF}" destId="{28CD594B-FA40-4525-9641-A780EF1EC23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8BFED434-A901-4715-8DFE-6FD861AA1B07}" type="presOf" srcId="{FEDB4B7B-80DE-4FBB-93E4-642F134D2E13}" destId="{0CC5E239-9050-435E-9EBD-43688F710990}" srcOrd="0" destOrd="0" presId="urn:microsoft.com/office/officeart/2005/8/layout/hChevron3"/>
    <dgm:cxn modelId="{62C7165D-A052-4C7D-B5D6-EEE4C3698566}" srcId="{405439A7-DC92-4D38-B706-75495A4022E4}" destId="{546C2B94-263A-48E9-B194-3FF17B739C3C}" srcOrd="6" destOrd="0" parTransId="{6F723DCA-C8F3-4141-9690-2629C84A3C0B}" sibTransId="{68B0AACA-7B19-4B22-9A01-DFB7BC16EC0D}"/>
    <dgm:cxn modelId="{A140CD60-D285-4D28-A8B3-154577440119}" type="presOf" srcId="{C749611B-FCD3-4309-9F31-7928D1CACE88}" destId="{4D8A7145-FED5-4377-A5BE-D786A666FFA0}"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1971B18C-F13E-43BE-AECC-6262962ED582}" type="presOf" srcId="{BED1F165-CE79-4FBB-9872-004FBF33F5A0}" destId="{27030DA5-925A-49D2-AF8B-45774E2D219E}" srcOrd="0" destOrd="0" presId="urn:microsoft.com/office/officeart/2005/8/layout/hChevron3"/>
    <dgm:cxn modelId="{D0FA8597-7155-44B8-8428-1536F09115A3}" type="presOf" srcId="{405439A7-DC92-4D38-B706-75495A4022E4}" destId="{70CF6AAA-E5AB-4057-A16B-2CDC4374D01E}" srcOrd="0" destOrd="0" presId="urn:microsoft.com/office/officeart/2005/8/layout/hChevron3"/>
    <dgm:cxn modelId="{A70BFC98-56C2-4FC7-B749-37E0AC4BC6F9}" type="presOf" srcId="{546C2B94-263A-48E9-B194-3FF17B739C3C}" destId="{4D1A0C45-8FA2-4F1B-ABB4-4E74A9898ED3}" srcOrd="0" destOrd="0" presId="urn:microsoft.com/office/officeart/2005/8/layout/hChevron3"/>
    <dgm:cxn modelId="{686BF399-E4E8-4018-922A-25075DEC8069}" type="presOf" srcId="{EB938C01-272C-4D60-9BDD-873A4091D0A0}" destId="{A729BA06-8096-4361-BC93-A794B3879B1B}"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9B3FB5DA-4821-46D2-B20B-E715DC290561}" srcId="{405439A7-DC92-4D38-B706-75495A4022E4}" destId="{C749611B-FCD3-4309-9F31-7928D1CACE88}" srcOrd="8" destOrd="0" parTransId="{5BBEEAAA-B500-4018-8279-D33599B68325}" sibTransId="{CBC5E43E-66A6-4823-BAA8-205F0C121040}"/>
    <dgm:cxn modelId="{678A1DFA-B068-47B8-8D6B-2C144CDAB8CD}" srcId="{405439A7-DC92-4D38-B706-75495A4022E4}" destId="{E60D106A-7A17-42A5-A67C-31E569A43234}" srcOrd="0" destOrd="0" parTransId="{B41F0813-8585-4038-B3D4-CA4A10979146}" sibTransId="{4780789E-E457-4481-B84C-FC67FAF84C2F}"/>
    <dgm:cxn modelId="{8288DD9B-5799-4C54-8684-08BE1E56CE95}" type="presParOf" srcId="{70CF6AAA-E5AB-4057-A16B-2CDC4374D01E}" destId="{0CA63A17-F8DD-4CEB-9D19-6E50FF96FD99}" srcOrd="0" destOrd="0" presId="urn:microsoft.com/office/officeart/2005/8/layout/hChevron3"/>
    <dgm:cxn modelId="{5D429C24-E26D-4D58-AC95-A898CDCF00A9}" type="presParOf" srcId="{70CF6AAA-E5AB-4057-A16B-2CDC4374D01E}" destId="{C66FB393-CBFF-4C21-B6D2-7F426147D2D2}" srcOrd="1" destOrd="0" presId="urn:microsoft.com/office/officeart/2005/8/layout/hChevron3"/>
    <dgm:cxn modelId="{A50E489F-1D59-42BB-A808-0632029CBF19}" type="presParOf" srcId="{70CF6AAA-E5AB-4057-A16B-2CDC4374D01E}" destId="{0CC5E239-9050-435E-9EBD-43688F710990}" srcOrd="2" destOrd="0" presId="urn:microsoft.com/office/officeart/2005/8/layout/hChevron3"/>
    <dgm:cxn modelId="{8570A7B7-5763-4495-962C-86D9EED6E477}" type="presParOf" srcId="{70CF6AAA-E5AB-4057-A16B-2CDC4374D01E}" destId="{8028AA4C-4CB3-49C6-A4D4-5FDC2AA58B49}" srcOrd="3" destOrd="0" presId="urn:microsoft.com/office/officeart/2005/8/layout/hChevron3"/>
    <dgm:cxn modelId="{3758739A-2F56-4968-BA9D-59E8941DDCF7}" type="presParOf" srcId="{70CF6AAA-E5AB-4057-A16B-2CDC4374D01E}" destId="{658AE9DA-F38F-4815-8F39-F41728202C33}" srcOrd="4" destOrd="0" presId="urn:microsoft.com/office/officeart/2005/8/layout/hChevron3"/>
    <dgm:cxn modelId="{DDCAB336-BDD0-4908-ADCA-B03736EB3E41}" type="presParOf" srcId="{70CF6AAA-E5AB-4057-A16B-2CDC4374D01E}" destId="{7DC66797-B772-4B98-AA56-8E409D8DCB39}" srcOrd="5" destOrd="0" presId="urn:microsoft.com/office/officeart/2005/8/layout/hChevron3"/>
    <dgm:cxn modelId="{CCEC3F1B-8BD4-494D-8CCD-57E42A9B068C}" type="presParOf" srcId="{70CF6AAA-E5AB-4057-A16B-2CDC4374D01E}" destId="{9B2CE7AB-EC8D-4EAC-BFA0-01A432F240A0}" srcOrd="6" destOrd="0" presId="urn:microsoft.com/office/officeart/2005/8/layout/hChevron3"/>
    <dgm:cxn modelId="{9AEC6F67-E3BF-4EDA-8DD3-CC6F911EAE1B}" type="presParOf" srcId="{70CF6AAA-E5AB-4057-A16B-2CDC4374D01E}" destId="{E28B1C9E-1491-4C76-96F7-C7687D32445C}" srcOrd="7" destOrd="0" presId="urn:microsoft.com/office/officeart/2005/8/layout/hChevron3"/>
    <dgm:cxn modelId="{13585766-6FCD-43A6-9D1B-5D4761957690}" type="presParOf" srcId="{70CF6AAA-E5AB-4057-A16B-2CDC4374D01E}" destId="{28CD594B-FA40-4525-9641-A780EF1EC230}" srcOrd="8" destOrd="0" presId="urn:microsoft.com/office/officeart/2005/8/layout/hChevron3"/>
    <dgm:cxn modelId="{A26AC1BC-3361-4A51-9D0A-E6BF8731B6BA}" type="presParOf" srcId="{70CF6AAA-E5AB-4057-A16B-2CDC4374D01E}" destId="{AD40416A-6743-43C4-9251-81F11447D961}" srcOrd="9" destOrd="0" presId="urn:microsoft.com/office/officeart/2005/8/layout/hChevron3"/>
    <dgm:cxn modelId="{40DE2FDB-FC7E-4829-B9F2-C254779DD9B4}" type="presParOf" srcId="{70CF6AAA-E5AB-4057-A16B-2CDC4374D01E}" destId="{27030DA5-925A-49D2-AF8B-45774E2D219E}" srcOrd="10" destOrd="0" presId="urn:microsoft.com/office/officeart/2005/8/layout/hChevron3"/>
    <dgm:cxn modelId="{57466B32-623D-4577-B6EE-0C60460E6E11}" type="presParOf" srcId="{70CF6AAA-E5AB-4057-A16B-2CDC4374D01E}" destId="{5880C819-FAAF-447C-B336-4D30671A2E59}" srcOrd="11" destOrd="0" presId="urn:microsoft.com/office/officeart/2005/8/layout/hChevron3"/>
    <dgm:cxn modelId="{3127791C-5DFE-496D-9511-102E21F52A0D}" type="presParOf" srcId="{70CF6AAA-E5AB-4057-A16B-2CDC4374D01E}" destId="{4D1A0C45-8FA2-4F1B-ABB4-4E74A9898ED3}" srcOrd="12" destOrd="0" presId="urn:microsoft.com/office/officeart/2005/8/layout/hChevron3"/>
    <dgm:cxn modelId="{E8FD69F1-0DF9-4517-A98E-73D2434B7404}" type="presParOf" srcId="{70CF6AAA-E5AB-4057-A16B-2CDC4374D01E}" destId="{F993E1F7-6297-46A4-9212-F2BF54656E1F}" srcOrd="13" destOrd="0" presId="urn:microsoft.com/office/officeart/2005/8/layout/hChevron3"/>
    <dgm:cxn modelId="{02F881B5-2691-42B8-B1FD-C23DDC951A1F}" type="presParOf" srcId="{70CF6AAA-E5AB-4057-A16B-2CDC4374D01E}" destId="{A729BA06-8096-4361-BC93-A794B3879B1B}" srcOrd="14" destOrd="0" presId="urn:microsoft.com/office/officeart/2005/8/layout/hChevron3"/>
    <dgm:cxn modelId="{1FAF216E-2A79-47E2-9E65-91E76A908A97}" type="presParOf" srcId="{70CF6AAA-E5AB-4057-A16B-2CDC4374D01E}" destId="{0DBE85D7-126A-4498-9BFB-13F2868593DF}" srcOrd="15" destOrd="0" presId="urn:microsoft.com/office/officeart/2005/8/layout/hChevron3"/>
    <dgm:cxn modelId="{F6B8A4EA-3C31-4A76-9743-E80398BD7C65}"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2CCC40E1-974F-4D70-AFEF-70A4D78FB2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FF15191B-18B2-42F0-A059-1CBA5DA4AFEF}">
      <dgm:prSet phldrT="[Texto]" custT="1">
        <dgm:style>
          <a:lnRef idx="1">
            <a:schemeClr val="accent4"/>
          </a:lnRef>
          <a:fillRef idx="2">
            <a:schemeClr val="accent4"/>
          </a:fillRef>
          <a:effectRef idx="1">
            <a:schemeClr val="accent4"/>
          </a:effectRef>
          <a:fontRef idx="minor">
            <a:schemeClr val="dk1"/>
          </a:fontRef>
        </dgm:style>
      </dgm:prSet>
      <dgm:spPr>
        <a:blipFill>
          <a:blip xmlns:r="http://schemas.openxmlformats.org/officeDocument/2006/relationships" r:embed="rId1"/>
          <a:stretch>
            <a:fillRect/>
          </a:stretch>
        </a:blipFill>
      </dgm:spPr>
      <dgm:t>
        <a:bodyPr/>
        <a:lstStyle/>
        <a:p>
          <a:r>
            <a:rPr lang="es-EC">
              <a:noFill/>
            </a:rPr>
            <a:t> </a:t>
          </a:r>
        </a:p>
      </dgm:t>
    </dgm:pt>
    <dgm:pt modelId="{D4762A0E-73CB-449E-A430-27BB13420F5C}" type="parTrans" cxnId="{BD5BC552-7EE5-4DC4-BB7D-1C24B815677B}">
      <dgm:prSet/>
      <dgm:spPr/>
      <dgm:t>
        <a:bodyPr/>
        <a:lstStyle/>
        <a:p>
          <a:endParaRPr lang="es-EC"/>
        </a:p>
      </dgm:t>
    </dgm:pt>
    <dgm:pt modelId="{7851D5F5-2573-4D00-9DB9-6F95F7EAA4D5}" type="sibTrans" cxnId="{BD5BC552-7EE5-4DC4-BB7D-1C24B815677B}">
      <dgm:prSet/>
      <dgm:spPr/>
      <dgm:t>
        <a:bodyPr/>
        <a:lstStyle/>
        <a:p>
          <a:endParaRPr lang="es-EC"/>
        </a:p>
      </dgm:t>
    </dgm:pt>
    <dgm:pt modelId="{9A947DE8-7673-4245-A3BF-B2C72C7EDD08}" type="pres">
      <dgm:prSet presAssocID="{2CCC40E1-974F-4D70-AFEF-70A4D78FB2BB}" presName="diagram" presStyleCnt="0">
        <dgm:presLayoutVars>
          <dgm:dir/>
          <dgm:resizeHandles val="exact"/>
        </dgm:presLayoutVars>
      </dgm:prSet>
      <dgm:spPr/>
    </dgm:pt>
    <dgm:pt modelId="{B9C73910-3908-49FD-8C62-B012CF938A3C}" type="pres">
      <dgm:prSet presAssocID="{FF15191B-18B2-42F0-A059-1CBA5DA4AFEF}" presName="node" presStyleLbl="node1" presStyleIdx="0" presStyleCnt="1" custScaleX="112456" custScaleY="204136" custLinFactNeighborX="-7906" custLinFactNeighborY="18735">
        <dgm:presLayoutVars>
          <dgm:bulletEnabled val="1"/>
        </dgm:presLayoutVars>
      </dgm:prSet>
      <dgm:spPr/>
    </dgm:pt>
  </dgm:ptLst>
  <dgm:cxnLst>
    <dgm:cxn modelId="{89B76C6F-4D8E-4B3D-AF34-C99DEB627C12}" type="presOf" srcId="{2CCC40E1-974F-4D70-AFEF-70A4D78FB2BB}" destId="{9A947DE8-7673-4245-A3BF-B2C72C7EDD08}" srcOrd="0" destOrd="0" presId="urn:microsoft.com/office/officeart/2005/8/layout/default"/>
    <dgm:cxn modelId="{BD5BC552-7EE5-4DC4-BB7D-1C24B815677B}" srcId="{2CCC40E1-974F-4D70-AFEF-70A4D78FB2BB}" destId="{FF15191B-18B2-42F0-A059-1CBA5DA4AFEF}" srcOrd="0" destOrd="0" parTransId="{D4762A0E-73CB-449E-A430-27BB13420F5C}" sibTransId="{7851D5F5-2573-4D00-9DB9-6F95F7EAA4D5}"/>
    <dgm:cxn modelId="{10EBB373-5839-4885-B539-F8AEAF0808C9}" type="presOf" srcId="{FF15191B-18B2-42F0-A059-1CBA5DA4AFEF}" destId="{B9C73910-3908-49FD-8C62-B012CF938A3C}" srcOrd="0" destOrd="0" presId="urn:microsoft.com/office/officeart/2005/8/layout/default"/>
    <dgm:cxn modelId="{FA2DECBD-E328-403B-A951-DE2A0B990742}" type="presParOf" srcId="{9A947DE8-7673-4245-A3BF-B2C72C7EDD08}" destId="{B9C73910-3908-49FD-8C62-B012CF938A3C}" srcOrd="0"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62D084-DBDB-4FFB-8A2D-9089008B2B32}" type="doc">
      <dgm:prSet loTypeId="urn:microsoft.com/office/officeart/2009/3/layout/HorizontalOrganizationChart" loCatId="hierarchy" qsTypeId="urn:microsoft.com/office/officeart/2005/8/quickstyle/simple3" qsCatId="simple" csTypeId="urn:microsoft.com/office/officeart/2005/8/colors/accent4_2" csCatId="accent4" phldr="1"/>
      <dgm:spPr/>
      <dgm:t>
        <a:bodyPr/>
        <a:lstStyle/>
        <a:p>
          <a:endParaRPr lang="es-EC"/>
        </a:p>
      </dgm:t>
    </dgm:pt>
    <dgm:pt modelId="{501B7CCC-971D-45FD-B796-F07A336F3C48}">
      <dgm:prSet phldrT="[Texto]" custT="1"/>
      <dgm:spPr/>
      <dgm:t>
        <a:bodyPr/>
        <a:lstStyle/>
        <a:p>
          <a:r>
            <a:rPr lang="es-ES" sz="1400" dirty="0">
              <a:latin typeface="Times New Roman" panose="02020603050405020304" pitchFamily="18" charset="0"/>
              <a:cs typeface="Times New Roman" panose="02020603050405020304" pitchFamily="18" charset="0"/>
            </a:rPr>
            <a:t>Edificio residencial ¨Mumbai¨</a:t>
          </a:r>
          <a:endParaRPr lang="es-EC" sz="1400" dirty="0">
            <a:latin typeface="Times New Roman" panose="02020603050405020304" pitchFamily="18" charset="0"/>
            <a:cs typeface="Times New Roman" panose="02020603050405020304" pitchFamily="18" charset="0"/>
          </a:endParaRPr>
        </a:p>
      </dgm:t>
    </dgm:pt>
    <dgm:pt modelId="{35A9D485-10C1-437F-ABDA-D042DDD5D3D0}" type="parTrans" cxnId="{5DA74223-F689-4C2F-BD57-3BB67A416808}">
      <dgm:prSet/>
      <dgm:spPr/>
      <dgm:t>
        <a:bodyPr/>
        <a:lstStyle/>
        <a:p>
          <a:endParaRPr lang="es-EC" sz="1400">
            <a:latin typeface="Times New Roman" panose="02020603050405020304" pitchFamily="18" charset="0"/>
            <a:cs typeface="Times New Roman" panose="02020603050405020304" pitchFamily="18" charset="0"/>
          </a:endParaRPr>
        </a:p>
      </dgm:t>
    </dgm:pt>
    <dgm:pt modelId="{617A0787-DE28-4253-934B-AE86D24BD844}" type="sibTrans" cxnId="{5DA74223-F689-4C2F-BD57-3BB67A416808}">
      <dgm:prSet/>
      <dgm:spPr/>
      <dgm:t>
        <a:bodyPr/>
        <a:lstStyle/>
        <a:p>
          <a:endParaRPr lang="es-EC" sz="1400">
            <a:latin typeface="Times New Roman" panose="02020603050405020304" pitchFamily="18" charset="0"/>
            <a:cs typeface="Times New Roman" panose="02020603050405020304" pitchFamily="18" charset="0"/>
          </a:endParaRPr>
        </a:p>
      </dgm:t>
    </dgm:pt>
    <dgm:pt modelId="{EA7D829C-16F3-4239-9090-32D3778C8E3E}">
      <dgm:prSet phldrT="[Texto]" custT="1"/>
      <dgm:spPr/>
      <dgm:t>
        <a:bodyPr/>
        <a:lstStyle/>
        <a:p>
          <a:r>
            <a:rPr lang="es-ES" sz="1400" dirty="0">
              <a:latin typeface="Times New Roman" panose="02020603050405020304" pitchFamily="18" charset="0"/>
              <a:cs typeface="Times New Roman" panose="02020603050405020304" pitchFamily="18" charset="0"/>
            </a:rPr>
            <a:t>5 pisos</a:t>
          </a:r>
        </a:p>
        <a:p>
          <a:r>
            <a:rPr lang="es-ES" sz="1400" dirty="0">
              <a:latin typeface="Times New Roman" panose="02020603050405020304" pitchFamily="18" charset="0"/>
              <a:cs typeface="Times New Roman" panose="02020603050405020304" pitchFamily="18" charset="0"/>
            </a:rPr>
            <a:t>2 subsuelos</a:t>
          </a:r>
          <a:endParaRPr lang="es-EC" sz="1400" dirty="0">
            <a:latin typeface="Times New Roman" panose="02020603050405020304" pitchFamily="18" charset="0"/>
            <a:cs typeface="Times New Roman" panose="02020603050405020304" pitchFamily="18" charset="0"/>
          </a:endParaRPr>
        </a:p>
      </dgm:t>
    </dgm:pt>
    <dgm:pt modelId="{AA5366AC-1918-46AF-BC19-005FE21B6530}" type="parTrans" cxnId="{A165C648-4CD2-4279-8917-B905F1AAFB46}">
      <dgm:prSet/>
      <dgm:spPr/>
      <dgm:t>
        <a:bodyPr/>
        <a:lstStyle/>
        <a:p>
          <a:endParaRPr lang="es-EC" sz="1400">
            <a:latin typeface="Times New Roman" panose="02020603050405020304" pitchFamily="18" charset="0"/>
            <a:cs typeface="Times New Roman" panose="02020603050405020304" pitchFamily="18" charset="0"/>
          </a:endParaRPr>
        </a:p>
      </dgm:t>
    </dgm:pt>
    <dgm:pt modelId="{B531ED57-A37B-4AB3-8291-73154CF038E4}" type="sibTrans" cxnId="{A165C648-4CD2-4279-8917-B905F1AAFB46}">
      <dgm:prSet/>
      <dgm:spPr/>
      <dgm:t>
        <a:bodyPr/>
        <a:lstStyle/>
        <a:p>
          <a:endParaRPr lang="es-EC" sz="1400">
            <a:latin typeface="Times New Roman" panose="02020603050405020304" pitchFamily="18" charset="0"/>
            <a:cs typeface="Times New Roman" panose="02020603050405020304" pitchFamily="18" charset="0"/>
          </a:endParaRPr>
        </a:p>
      </dgm:t>
    </dgm:pt>
    <dgm:pt modelId="{E6DCE4DA-E4BF-4C2A-AECB-7ACF27528011}">
      <dgm:prSet phldrT="[Texto]" custT="1"/>
      <dgm:spPr/>
      <dgm:t>
        <a:bodyPr/>
        <a:lstStyle/>
        <a:p>
          <a:r>
            <a:rPr lang="es-EC" sz="1400" dirty="0">
              <a:latin typeface="Times New Roman" panose="02020603050405020304" pitchFamily="18" charset="0"/>
              <a:cs typeface="Times New Roman" panose="02020603050405020304" pitchFamily="18" charset="0"/>
            </a:rPr>
            <a:t>Ubicación</a:t>
          </a:r>
          <a:endParaRPr lang="en-US" sz="1400" dirty="0">
            <a:latin typeface="Times New Roman" panose="02020603050405020304" pitchFamily="18" charset="0"/>
            <a:cs typeface="Times New Roman" panose="02020603050405020304" pitchFamily="18" charset="0"/>
          </a:endParaRPr>
        </a:p>
        <a:p>
          <a:r>
            <a:rPr lang="es-EC" sz="1400" dirty="0">
              <a:latin typeface="Times New Roman" panose="02020603050405020304" pitchFamily="18" charset="0"/>
              <a:cs typeface="Times New Roman" panose="02020603050405020304" pitchFamily="18" charset="0"/>
            </a:rPr>
            <a:t>Avenida Alba Calderón y Calle A</a:t>
          </a:r>
        </a:p>
      </dgm:t>
    </dgm:pt>
    <dgm:pt modelId="{3ADA3E67-A0D5-44DC-BBE6-6762715B8DB2}" type="parTrans" cxnId="{84853274-D9CF-483D-883D-F917D98050B1}">
      <dgm:prSet/>
      <dgm:spPr/>
      <dgm:t>
        <a:bodyPr/>
        <a:lstStyle/>
        <a:p>
          <a:endParaRPr lang="es-EC" sz="1400">
            <a:latin typeface="Times New Roman" panose="02020603050405020304" pitchFamily="18" charset="0"/>
            <a:cs typeface="Times New Roman" panose="02020603050405020304" pitchFamily="18" charset="0"/>
          </a:endParaRPr>
        </a:p>
      </dgm:t>
    </dgm:pt>
    <dgm:pt modelId="{27DA8E96-A38A-4221-979B-31515C25DC96}" type="sibTrans" cxnId="{84853274-D9CF-483D-883D-F917D98050B1}">
      <dgm:prSet/>
      <dgm:spPr/>
      <dgm:t>
        <a:bodyPr/>
        <a:lstStyle/>
        <a:p>
          <a:endParaRPr lang="es-EC" sz="1400">
            <a:latin typeface="Times New Roman" panose="02020603050405020304" pitchFamily="18" charset="0"/>
            <a:cs typeface="Times New Roman" panose="02020603050405020304" pitchFamily="18" charset="0"/>
          </a:endParaRPr>
        </a:p>
      </dgm:t>
    </dgm:pt>
    <dgm:pt modelId="{50BC46D0-EE79-4812-BE5D-C07AB583A43F}">
      <dgm:prSet phldrT="[Texto]" custT="1"/>
      <dgm:spPr/>
      <dgm:t>
        <a:bodyPr/>
        <a:lstStyle/>
        <a:p>
          <a:r>
            <a:rPr lang="en-US" sz="1400" dirty="0" err="1">
              <a:latin typeface="Times New Roman" panose="02020603050405020304" pitchFamily="18" charset="0"/>
              <a:cs typeface="Times New Roman" panose="02020603050405020304" pitchFamily="18" charset="0"/>
            </a:rPr>
            <a:t>Altura</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entrepiso</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Planta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tipo</a:t>
          </a:r>
          <a:r>
            <a:rPr lang="en-US" sz="1400" dirty="0">
              <a:latin typeface="Times New Roman" panose="02020603050405020304" pitchFamily="18" charset="0"/>
              <a:cs typeface="Times New Roman" panose="02020603050405020304" pitchFamily="18" charset="0"/>
            </a:rPr>
            <a:t>: 3.70 m</a:t>
          </a:r>
        </a:p>
        <a:p>
          <a:r>
            <a:rPr lang="en-US" sz="1400" dirty="0" err="1">
              <a:latin typeface="Times New Roman" panose="02020603050405020304" pitchFamily="18" charset="0"/>
              <a:cs typeface="Times New Roman" panose="02020603050405020304" pitchFamily="18" charset="0"/>
            </a:rPr>
            <a:t>Subsuelos</a:t>
          </a:r>
          <a:r>
            <a:rPr lang="en-US" sz="1400" dirty="0">
              <a:latin typeface="Times New Roman" panose="02020603050405020304" pitchFamily="18" charset="0"/>
              <a:cs typeface="Times New Roman" panose="02020603050405020304" pitchFamily="18" charset="0"/>
            </a:rPr>
            <a:t> : 2.60 m</a:t>
          </a:r>
          <a:endParaRPr lang="es-EC" sz="1400" dirty="0">
            <a:latin typeface="Times New Roman" panose="02020603050405020304" pitchFamily="18" charset="0"/>
            <a:cs typeface="Times New Roman" panose="02020603050405020304" pitchFamily="18" charset="0"/>
          </a:endParaRPr>
        </a:p>
      </dgm:t>
    </dgm:pt>
    <dgm:pt modelId="{A1180394-9126-437F-9034-2E1439BA5356}" type="parTrans" cxnId="{8E1C1F64-A2A1-4F5A-8985-C01F9225C2EF}">
      <dgm:prSet/>
      <dgm:spPr/>
      <dgm:t>
        <a:bodyPr/>
        <a:lstStyle/>
        <a:p>
          <a:endParaRPr lang="es-EC" sz="1400">
            <a:latin typeface="Times New Roman" panose="02020603050405020304" pitchFamily="18" charset="0"/>
            <a:cs typeface="Times New Roman" panose="02020603050405020304" pitchFamily="18" charset="0"/>
          </a:endParaRPr>
        </a:p>
      </dgm:t>
    </dgm:pt>
    <dgm:pt modelId="{CBD85C7B-899F-46F2-AED2-385F0C66BA7B}" type="sibTrans" cxnId="{8E1C1F64-A2A1-4F5A-8985-C01F9225C2EF}">
      <dgm:prSet/>
      <dgm:spPr/>
      <dgm:t>
        <a:bodyPr/>
        <a:lstStyle/>
        <a:p>
          <a:endParaRPr lang="es-EC" sz="1400">
            <a:latin typeface="Times New Roman" panose="02020603050405020304" pitchFamily="18" charset="0"/>
            <a:cs typeface="Times New Roman" panose="02020603050405020304" pitchFamily="18" charset="0"/>
          </a:endParaRPr>
        </a:p>
      </dgm:t>
    </dgm:pt>
    <dgm:pt modelId="{FC708396-91DB-40F2-8610-2C0010DCB151}">
      <dgm:prSet phldrT="[Texto]" custT="1"/>
      <dgm:spPr/>
      <dgm:t>
        <a:bodyPr/>
        <a:lstStyle/>
        <a:p>
          <a:r>
            <a:rPr lang="es-ES" sz="1400" dirty="0">
              <a:latin typeface="Times New Roman" panose="02020603050405020304" pitchFamily="18" charset="0"/>
              <a:cs typeface="Times New Roman" panose="02020603050405020304" pitchFamily="18" charset="0"/>
            </a:rPr>
            <a:t>Área</a:t>
          </a:r>
        </a:p>
        <a:p>
          <a:r>
            <a:rPr lang="es-ES" sz="1400" dirty="0">
              <a:latin typeface="Times New Roman" panose="02020603050405020304" pitchFamily="18" charset="0"/>
              <a:cs typeface="Times New Roman" panose="02020603050405020304" pitchFamily="18" charset="0"/>
            </a:rPr>
            <a:t>Planta tipo: 302.16 m2</a:t>
          </a:r>
        </a:p>
        <a:p>
          <a:r>
            <a:rPr lang="es-ES" sz="1400" dirty="0">
              <a:latin typeface="Times New Roman" panose="02020603050405020304" pitchFamily="18" charset="0"/>
              <a:cs typeface="Times New Roman" panose="02020603050405020304" pitchFamily="18" charset="0"/>
            </a:rPr>
            <a:t>Subsuelo 1</a:t>
          </a:r>
          <a:r>
            <a:rPr lang="en-US" sz="1400" dirty="0">
              <a:latin typeface="Times New Roman" panose="02020603050405020304" pitchFamily="18" charset="0"/>
              <a:cs typeface="Times New Roman" panose="02020603050405020304" pitchFamily="18" charset="0"/>
            </a:rPr>
            <a:t>: 594.24 m2</a:t>
          </a:r>
        </a:p>
        <a:p>
          <a:r>
            <a:rPr lang="es-ES" sz="1400" dirty="0">
              <a:latin typeface="Times New Roman" panose="02020603050405020304" pitchFamily="18" charset="0"/>
              <a:cs typeface="Times New Roman" panose="02020603050405020304" pitchFamily="18" charset="0"/>
            </a:rPr>
            <a:t>Subsuelo 2</a:t>
          </a:r>
          <a:r>
            <a:rPr lang="en-US" sz="1400" dirty="0">
              <a:latin typeface="Times New Roman" panose="02020603050405020304" pitchFamily="18" charset="0"/>
              <a:cs typeface="Times New Roman" panose="02020603050405020304" pitchFamily="18" charset="0"/>
            </a:rPr>
            <a:t>: 567.63 m2</a:t>
          </a:r>
          <a:endParaRPr lang="es-EC" sz="1400" dirty="0">
            <a:latin typeface="Times New Roman" panose="02020603050405020304" pitchFamily="18" charset="0"/>
            <a:cs typeface="Times New Roman" panose="02020603050405020304" pitchFamily="18" charset="0"/>
          </a:endParaRPr>
        </a:p>
      </dgm:t>
    </dgm:pt>
    <dgm:pt modelId="{82053552-10ED-428B-9F81-894595EF8EDC}" type="parTrans" cxnId="{C6305CD9-8D1D-4BF5-9A17-49B3F9620A56}">
      <dgm:prSet/>
      <dgm:spPr/>
      <dgm:t>
        <a:bodyPr/>
        <a:lstStyle/>
        <a:p>
          <a:endParaRPr lang="es-EC" sz="1400">
            <a:latin typeface="Times New Roman" panose="02020603050405020304" pitchFamily="18" charset="0"/>
            <a:cs typeface="Times New Roman" panose="02020603050405020304" pitchFamily="18" charset="0"/>
          </a:endParaRPr>
        </a:p>
      </dgm:t>
    </dgm:pt>
    <dgm:pt modelId="{5031318F-D672-408C-B916-5F6D71905235}" type="sibTrans" cxnId="{C6305CD9-8D1D-4BF5-9A17-49B3F9620A56}">
      <dgm:prSet/>
      <dgm:spPr/>
      <dgm:t>
        <a:bodyPr/>
        <a:lstStyle/>
        <a:p>
          <a:endParaRPr lang="es-EC" sz="1400">
            <a:latin typeface="Times New Roman" panose="02020603050405020304" pitchFamily="18" charset="0"/>
            <a:cs typeface="Times New Roman" panose="02020603050405020304" pitchFamily="18" charset="0"/>
          </a:endParaRPr>
        </a:p>
      </dgm:t>
    </dgm:pt>
    <dgm:pt modelId="{52A98EF5-6A42-47A8-A17A-F01230FE6EAE}">
      <dgm:prSet phldrT="[Texto]" custT="1"/>
      <dgm:spPr/>
      <dgm:t>
        <a:bodyPr/>
        <a:lstStyle/>
        <a:p>
          <a:pPr algn="l"/>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Vigas</a:t>
          </a:r>
          <a:r>
            <a:rPr lang="en-US" sz="1400" dirty="0">
              <a:latin typeface="Times New Roman" panose="02020603050405020304" pitchFamily="18" charset="0"/>
              <a:cs typeface="Times New Roman" panose="02020603050405020304" pitchFamily="18" charset="0"/>
            </a:rPr>
            <a:t> y </a:t>
          </a:r>
          <a:r>
            <a:rPr lang="en-US" sz="1400" dirty="0" err="1">
              <a:latin typeface="Times New Roman" panose="02020603050405020304" pitchFamily="18" charset="0"/>
              <a:cs typeface="Times New Roman" panose="02020603050405020304" pitchFamily="18" charset="0"/>
            </a:rPr>
            <a:t>viguetas</a:t>
          </a:r>
          <a:r>
            <a:rPr lang="en-US" sz="1400" dirty="0">
              <a:latin typeface="Times New Roman" panose="02020603050405020304" pitchFamily="18" charset="0"/>
              <a:cs typeface="Times New Roman" panose="02020603050405020304" pitchFamily="18" charset="0"/>
            </a:rPr>
            <a:t> met</a:t>
          </a:r>
          <a:r>
            <a:rPr lang="es-ES" sz="1400" dirty="0">
              <a:latin typeface="Times New Roman" panose="02020603050405020304" pitchFamily="18" charset="0"/>
              <a:cs typeface="Times New Roman" panose="02020603050405020304" pitchFamily="18" charset="0"/>
            </a:rPr>
            <a:t>álicas</a:t>
          </a:r>
        </a:p>
        <a:p>
          <a:pPr algn="l"/>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Columnas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metálicas</a:t>
          </a:r>
          <a:endParaRPr lang="en-US" sz="1400" dirty="0">
            <a:latin typeface="Times New Roman" panose="02020603050405020304" pitchFamily="18" charset="0"/>
            <a:cs typeface="Times New Roman" panose="02020603050405020304" pitchFamily="18" charset="0"/>
          </a:endParaRPr>
        </a:p>
        <a:p>
          <a:pPr algn="l"/>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Columnas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compuestas</a:t>
          </a:r>
          <a:endParaRPr lang="es-ES" sz="1400" dirty="0">
            <a:latin typeface="Times New Roman" panose="02020603050405020304" pitchFamily="18" charset="0"/>
            <a:cs typeface="Times New Roman" panose="02020603050405020304" pitchFamily="18" charset="0"/>
          </a:endParaRPr>
        </a:p>
        <a:p>
          <a:pPr algn="l"/>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Muros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estructurales</a:t>
          </a:r>
          <a:endParaRPr lang="en-US" sz="1400" dirty="0">
            <a:latin typeface="Times New Roman" panose="02020603050405020304" pitchFamily="18" charset="0"/>
            <a:cs typeface="Times New Roman" panose="02020603050405020304" pitchFamily="18" charset="0"/>
          </a:endParaRPr>
        </a:p>
      </dgm:t>
    </dgm:pt>
    <dgm:pt modelId="{96B25F2E-E6A0-444C-9655-15B6E63DE2E1}" type="parTrans" cxnId="{1F6FB0D1-1DA0-4173-960A-8B2E84B98F77}">
      <dgm:prSet/>
      <dgm:spPr/>
      <dgm:t>
        <a:bodyPr/>
        <a:lstStyle/>
        <a:p>
          <a:endParaRPr lang="es-EC" sz="1400">
            <a:latin typeface="Times New Roman" panose="02020603050405020304" pitchFamily="18" charset="0"/>
            <a:cs typeface="Times New Roman" panose="02020603050405020304" pitchFamily="18" charset="0"/>
          </a:endParaRPr>
        </a:p>
      </dgm:t>
    </dgm:pt>
    <dgm:pt modelId="{8C55A6B4-3B1E-44B0-9BBF-4872B2327475}" type="sibTrans" cxnId="{1F6FB0D1-1DA0-4173-960A-8B2E84B98F77}">
      <dgm:prSet/>
      <dgm:spPr/>
      <dgm:t>
        <a:bodyPr/>
        <a:lstStyle/>
        <a:p>
          <a:endParaRPr lang="es-EC" sz="1400">
            <a:latin typeface="Times New Roman" panose="02020603050405020304" pitchFamily="18" charset="0"/>
            <a:cs typeface="Times New Roman" panose="02020603050405020304" pitchFamily="18" charset="0"/>
          </a:endParaRPr>
        </a:p>
      </dgm:t>
    </dgm:pt>
    <dgm:pt modelId="{72769834-51F1-4849-8ACD-B264E394BD27}" type="pres">
      <dgm:prSet presAssocID="{2F62D084-DBDB-4FFB-8A2D-9089008B2B32}" presName="hierChild1" presStyleCnt="0">
        <dgm:presLayoutVars>
          <dgm:orgChart val="1"/>
          <dgm:chPref val="1"/>
          <dgm:dir/>
          <dgm:animOne val="branch"/>
          <dgm:animLvl val="lvl"/>
          <dgm:resizeHandles/>
        </dgm:presLayoutVars>
      </dgm:prSet>
      <dgm:spPr/>
    </dgm:pt>
    <dgm:pt modelId="{C2D1E610-3192-437E-8FBB-39A721118EE4}" type="pres">
      <dgm:prSet presAssocID="{501B7CCC-971D-45FD-B796-F07A336F3C48}" presName="hierRoot1" presStyleCnt="0">
        <dgm:presLayoutVars>
          <dgm:hierBranch val="init"/>
        </dgm:presLayoutVars>
      </dgm:prSet>
      <dgm:spPr/>
    </dgm:pt>
    <dgm:pt modelId="{5A0AADF0-1D2E-4CF9-B5E6-23CC44F54E75}" type="pres">
      <dgm:prSet presAssocID="{501B7CCC-971D-45FD-B796-F07A336F3C48}" presName="rootComposite1" presStyleCnt="0"/>
      <dgm:spPr/>
    </dgm:pt>
    <dgm:pt modelId="{90D21E2C-8D05-4F37-A35B-391AC7523D33}" type="pres">
      <dgm:prSet presAssocID="{501B7CCC-971D-45FD-B796-F07A336F3C48}" presName="rootText1" presStyleLbl="node0" presStyleIdx="0" presStyleCnt="1">
        <dgm:presLayoutVars>
          <dgm:chPref val="3"/>
        </dgm:presLayoutVars>
      </dgm:prSet>
      <dgm:spPr/>
    </dgm:pt>
    <dgm:pt modelId="{1DEE9EA8-948D-4296-9B28-D636DEE0922E}" type="pres">
      <dgm:prSet presAssocID="{501B7CCC-971D-45FD-B796-F07A336F3C48}" presName="rootConnector1" presStyleLbl="node1" presStyleIdx="0" presStyleCnt="0"/>
      <dgm:spPr/>
    </dgm:pt>
    <dgm:pt modelId="{D6640C2A-6200-4478-9F84-54CF7BE6CACD}" type="pres">
      <dgm:prSet presAssocID="{501B7CCC-971D-45FD-B796-F07A336F3C48}" presName="hierChild2" presStyleCnt="0"/>
      <dgm:spPr/>
    </dgm:pt>
    <dgm:pt modelId="{32DC69BE-B5CC-408D-AAA0-8AF37D8C7CCD}" type="pres">
      <dgm:prSet presAssocID="{AA5366AC-1918-46AF-BC19-005FE21B6530}" presName="Name64" presStyleLbl="parChTrans1D2" presStyleIdx="0" presStyleCnt="5"/>
      <dgm:spPr/>
    </dgm:pt>
    <dgm:pt modelId="{9D1A9375-5A2D-40FE-BD1F-525E223E265D}" type="pres">
      <dgm:prSet presAssocID="{EA7D829C-16F3-4239-9090-32D3778C8E3E}" presName="hierRoot2" presStyleCnt="0">
        <dgm:presLayoutVars>
          <dgm:hierBranch val="init"/>
        </dgm:presLayoutVars>
      </dgm:prSet>
      <dgm:spPr/>
    </dgm:pt>
    <dgm:pt modelId="{0AEFB1F5-81A0-4F1D-919D-C585A3DD5971}" type="pres">
      <dgm:prSet presAssocID="{EA7D829C-16F3-4239-9090-32D3778C8E3E}" presName="rootComposite" presStyleCnt="0"/>
      <dgm:spPr/>
    </dgm:pt>
    <dgm:pt modelId="{DE343CFC-3E62-491E-B44E-F3EFBAB8FE12}" type="pres">
      <dgm:prSet presAssocID="{EA7D829C-16F3-4239-9090-32D3778C8E3E}" presName="rootText" presStyleLbl="node2" presStyleIdx="0" presStyleCnt="5" custScaleY="62268">
        <dgm:presLayoutVars>
          <dgm:chPref val="3"/>
        </dgm:presLayoutVars>
      </dgm:prSet>
      <dgm:spPr/>
    </dgm:pt>
    <dgm:pt modelId="{93E8F2BB-DDB1-451E-A6F8-27A01CB44A94}" type="pres">
      <dgm:prSet presAssocID="{EA7D829C-16F3-4239-9090-32D3778C8E3E}" presName="rootConnector" presStyleLbl="node2" presStyleIdx="0" presStyleCnt="5"/>
      <dgm:spPr/>
    </dgm:pt>
    <dgm:pt modelId="{688F7DC8-5863-434D-8BA8-0D4B658DA6B4}" type="pres">
      <dgm:prSet presAssocID="{EA7D829C-16F3-4239-9090-32D3778C8E3E}" presName="hierChild4" presStyleCnt="0"/>
      <dgm:spPr/>
    </dgm:pt>
    <dgm:pt modelId="{A24E697F-8CDD-4346-99E1-E1F44DB0B84A}" type="pres">
      <dgm:prSet presAssocID="{EA7D829C-16F3-4239-9090-32D3778C8E3E}" presName="hierChild5" presStyleCnt="0"/>
      <dgm:spPr/>
    </dgm:pt>
    <dgm:pt modelId="{7B0002D3-1458-40BC-BF52-B367A8B916C5}" type="pres">
      <dgm:prSet presAssocID="{3ADA3E67-A0D5-44DC-BBE6-6762715B8DB2}" presName="Name64" presStyleLbl="parChTrans1D2" presStyleIdx="1" presStyleCnt="5"/>
      <dgm:spPr/>
    </dgm:pt>
    <dgm:pt modelId="{5CD46EE9-4D39-40E2-90DB-3CDF82F51A75}" type="pres">
      <dgm:prSet presAssocID="{E6DCE4DA-E4BF-4C2A-AECB-7ACF27528011}" presName="hierRoot2" presStyleCnt="0">
        <dgm:presLayoutVars>
          <dgm:hierBranch val="init"/>
        </dgm:presLayoutVars>
      </dgm:prSet>
      <dgm:spPr/>
    </dgm:pt>
    <dgm:pt modelId="{DA170D84-696F-4125-AF0B-0E9AB8CBE3A3}" type="pres">
      <dgm:prSet presAssocID="{E6DCE4DA-E4BF-4C2A-AECB-7ACF27528011}" presName="rootComposite" presStyleCnt="0"/>
      <dgm:spPr/>
    </dgm:pt>
    <dgm:pt modelId="{6E36427C-5DFA-4A8B-BE88-70D8D1274BA4}" type="pres">
      <dgm:prSet presAssocID="{E6DCE4DA-E4BF-4C2A-AECB-7ACF27528011}" presName="rootText" presStyleLbl="node2" presStyleIdx="1" presStyleCnt="5">
        <dgm:presLayoutVars>
          <dgm:chPref val="3"/>
        </dgm:presLayoutVars>
      </dgm:prSet>
      <dgm:spPr/>
    </dgm:pt>
    <dgm:pt modelId="{626AECDB-32C6-41B1-9445-D95721894D61}" type="pres">
      <dgm:prSet presAssocID="{E6DCE4DA-E4BF-4C2A-AECB-7ACF27528011}" presName="rootConnector" presStyleLbl="node2" presStyleIdx="1" presStyleCnt="5"/>
      <dgm:spPr/>
    </dgm:pt>
    <dgm:pt modelId="{A967309F-BF46-489F-8213-96345D7F87A6}" type="pres">
      <dgm:prSet presAssocID="{E6DCE4DA-E4BF-4C2A-AECB-7ACF27528011}" presName="hierChild4" presStyleCnt="0"/>
      <dgm:spPr/>
    </dgm:pt>
    <dgm:pt modelId="{1EB29612-D864-41CA-9B75-BBCE518A4DCA}" type="pres">
      <dgm:prSet presAssocID="{E6DCE4DA-E4BF-4C2A-AECB-7ACF27528011}" presName="hierChild5" presStyleCnt="0"/>
      <dgm:spPr/>
    </dgm:pt>
    <dgm:pt modelId="{E06CCCFA-04DA-46CB-8EFC-7C952842BB51}" type="pres">
      <dgm:prSet presAssocID="{A1180394-9126-437F-9034-2E1439BA5356}" presName="Name64" presStyleLbl="parChTrans1D2" presStyleIdx="2" presStyleCnt="5"/>
      <dgm:spPr/>
    </dgm:pt>
    <dgm:pt modelId="{189CB046-47FE-43C5-A845-4E5A88834E8D}" type="pres">
      <dgm:prSet presAssocID="{50BC46D0-EE79-4812-BE5D-C07AB583A43F}" presName="hierRoot2" presStyleCnt="0">
        <dgm:presLayoutVars>
          <dgm:hierBranch val="init"/>
        </dgm:presLayoutVars>
      </dgm:prSet>
      <dgm:spPr/>
    </dgm:pt>
    <dgm:pt modelId="{DD38C2C8-6071-436D-B9AB-0C71F6AF3EDE}" type="pres">
      <dgm:prSet presAssocID="{50BC46D0-EE79-4812-BE5D-C07AB583A43F}" presName="rootComposite" presStyleCnt="0"/>
      <dgm:spPr/>
    </dgm:pt>
    <dgm:pt modelId="{E72D5EA4-04B2-492D-8CD7-7929F2C31119}" type="pres">
      <dgm:prSet presAssocID="{50BC46D0-EE79-4812-BE5D-C07AB583A43F}" presName="rootText" presStyleLbl="node2" presStyleIdx="2" presStyleCnt="5">
        <dgm:presLayoutVars>
          <dgm:chPref val="3"/>
        </dgm:presLayoutVars>
      </dgm:prSet>
      <dgm:spPr/>
    </dgm:pt>
    <dgm:pt modelId="{03724917-F223-45EF-8297-6B6472FFAD62}" type="pres">
      <dgm:prSet presAssocID="{50BC46D0-EE79-4812-BE5D-C07AB583A43F}" presName="rootConnector" presStyleLbl="node2" presStyleIdx="2" presStyleCnt="5"/>
      <dgm:spPr/>
    </dgm:pt>
    <dgm:pt modelId="{5F2CEBED-5A2E-4391-BCAB-2DC08C9315BC}" type="pres">
      <dgm:prSet presAssocID="{50BC46D0-EE79-4812-BE5D-C07AB583A43F}" presName="hierChild4" presStyleCnt="0"/>
      <dgm:spPr/>
    </dgm:pt>
    <dgm:pt modelId="{0E19E7D8-0B27-4B47-98B9-95CF608C6AEF}" type="pres">
      <dgm:prSet presAssocID="{50BC46D0-EE79-4812-BE5D-C07AB583A43F}" presName="hierChild5" presStyleCnt="0"/>
      <dgm:spPr/>
    </dgm:pt>
    <dgm:pt modelId="{56CB7FA5-05B8-4104-A4D3-54078F437B4C}" type="pres">
      <dgm:prSet presAssocID="{82053552-10ED-428B-9F81-894595EF8EDC}" presName="Name64" presStyleLbl="parChTrans1D2" presStyleIdx="3" presStyleCnt="5"/>
      <dgm:spPr/>
    </dgm:pt>
    <dgm:pt modelId="{70118AEA-3440-4167-AABE-4796C743D7D2}" type="pres">
      <dgm:prSet presAssocID="{FC708396-91DB-40F2-8610-2C0010DCB151}" presName="hierRoot2" presStyleCnt="0">
        <dgm:presLayoutVars>
          <dgm:hierBranch val="init"/>
        </dgm:presLayoutVars>
      </dgm:prSet>
      <dgm:spPr/>
    </dgm:pt>
    <dgm:pt modelId="{D4CA33A1-24E2-4288-9047-F69C51CD9FBA}" type="pres">
      <dgm:prSet presAssocID="{FC708396-91DB-40F2-8610-2C0010DCB151}" presName="rootComposite" presStyleCnt="0"/>
      <dgm:spPr/>
    </dgm:pt>
    <dgm:pt modelId="{0A211342-E96B-41A5-BFAF-B8F2E7B0FFEA}" type="pres">
      <dgm:prSet presAssocID="{FC708396-91DB-40F2-8610-2C0010DCB151}" presName="rootText" presStyleLbl="node2" presStyleIdx="3" presStyleCnt="5" custScaleY="120316">
        <dgm:presLayoutVars>
          <dgm:chPref val="3"/>
        </dgm:presLayoutVars>
      </dgm:prSet>
      <dgm:spPr/>
    </dgm:pt>
    <dgm:pt modelId="{34838F17-DEB5-4D55-A8AC-3B4DE3E96AF3}" type="pres">
      <dgm:prSet presAssocID="{FC708396-91DB-40F2-8610-2C0010DCB151}" presName="rootConnector" presStyleLbl="node2" presStyleIdx="3" presStyleCnt="5"/>
      <dgm:spPr/>
    </dgm:pt>
    <dgm:pt modelId="{89C332A6-137D-47C1-9079-822F8449A928}" type="pres">
      <dgm:prSet presAssocID="{FC708396-91DB-40F2-8610-2C0010DCB151}" presName="hierChild4" presStyleCnt="0"/>
      <dgm:spPr/>
    </dgm:pt>
    <dgm:pt modelId="{1420C189-D6BC-4E3B-AE2C-782D889D8F7F}" type="pres">
      <dgm:prSet presAssocID="{FC708396-91DB-40F2-8610-2C0010DCB151}" presName="hierChild5" presStyleCnt="0"/>
      <dgm:spPr/>
    </dgm:pt>
    <dgm:pt modelId="{3311590D-CA9E-488F-A4A1-EFCB6E53848D}" type="pres">
      <dgm:prSet presAssocID="{96B25F2E-E6A0-444C-9655-15B6E63DE2E1}" presName="Name64" presStyleLbl="parChTrans1D2" presStyleIdx="4" presStyleCnt="5"/>
      <dgm:spPr/>
    </dgm:pt>
    <dgm:pt modelId="{AF45266A-427B-492B-B446-A0ACD1EBDC4B}" type="pres">
      <dgm:prSet presAssocID="{52A98EF5-6A42-47A8-A17A-F01230FE6EAE}" presName="hierRoot2" presStyleCnt="0">
        <dgm:presLayoutVars>
          <dgm:hierBranch val="init"/>
        </dgm:presLayoutVars>
      </dgm:prSet>
      <dgm:spPr/>
    </dgm:pt>
    <dgm:pt modelId="{2F508350-AF74-42A8-938B-84C21A119EA2}" type="pres">
      <dgm:prSet presAssocID="{52A98EF5-6A42-47A8-A17A-F01230FE6EAE}" presName="rootComposite" presStyleCnt="0"/>
      <dgm:spPr/>
    </dgm:pt>
    <dgm:pt modelId="{3F5F99E8-3835-44D7-AC01-0A24D4627687}" type="pres">
      <dgm:prSet presAssocID="{52A98EF5-6A42-47A8-A17A-F01230FE6EAE}" presName="rootText" presStyleLbl="node2" presStyleIdx="4" presStyleCnt="5" custScaleY="117856">
        <dgm:presLayoutVars>
          <dgm:chPref val="3"/>
        </dgm:presLayoutVars>
      </dgm:prSet>
      <dgm:spPr/>
    </dgm:pt>
    <dgm:pt modelId="{9B8B78A9-027F-469F-8B70-14A1908A7B8B}" type="pres">
      <dgm:prSet presAssocID="{52A98EF5-6A42-47A8-A17A-F01230FE6EAE}" presName="rootConnector" presStyleLbl="node2" presStyleIdx="4" presStyleCnt="5"/>
      <dgm:spPr/>
    </dgm:pt>
    <dgm:pt modelId="{B51A5415-0B44-428D-901B-B16F10AAA14F}" type="pres">
      <dgm:prSet presAssocID="{52A98EF5-6A42-47A8-A17A-F01230FE6EAE}" presName="hierChild4" presStyleCnt="0"/>
      <dgm:spPr/>
    </dgm:pt>
    <dgm:pt modelId="{4078952A-13B9-4C82-9C15-B8F4D1B16DB1}" type="pres">
      <dgm:prSet presAssocID="{52A98EF5-6A42-47A8-A17A-F01230FE6EAE}" presName="hierChild5" presStyleCnt="0"/>
      <dgm:spPr/>
    </dgm:pt>
    <dgm:pt modelId="{548D6244-D76E-491E-A4DB-C38AEB050E01}" type="pres">
      <dgm:prSet presAssocID="{501B7CCC-971D-45FD-B796-F07A336F3C48}" presName="hierChild3" presStyleCnt="0"/>
      <dgm:spPr/>
    </dgm:pt>
  </dgm:ptLst>
  <dgm:cxnLst>
    <dgm:cxn modelId="{5D5FB108-8678-4F69-9DC1-549C98569799}" type="presOf" srcId="{96B25F2E-E6A0-444C-9655-15B6E63DE2E1}" destId="{3311590D-CA9E-488F-A4A1-EFCB6E53848D}" srcOrd="0" destOrd="0" presId="urn:microsoft.com/office/officeart/2009/3/layout/HorizontalOrganizationChart"/>
    <dgm:cxn modelId="{DE55B910-60F4-4E8C-8095-14FAD314873B}" type="presOf" srcId="{EA7D829C-16F3-4239-9090-32D3778C8E3E}" destId="{93E8F2BB-DDB1-451E-A6F8-27A01CB44A94}" srcOrd="1" destOrd="0" presId="urn:microsoft.com/office/officeart/2009/3/layout/HorizontalOrganizationChart"/>
    <dgm:cxn modelId="{5DA74223-F689-4C2F-BD57-3BB67A416808}" srcId="{2F62D084-DBDB-4FFB-8A2D-9089008B2B32}" destId="{501B7CCC-971D-45FD-B796-F07A336F3C48}" srcOrd="0" destOrd="0" parTransId="{35A9D485-10C1-437F-ABDA-D042DDD5D3D0}" sibTransId="{617A0787-DE28-4253-934B-AE86D24BD844}"/>
    <dgm:cxn modelId="{2B627C36-D8EB-425F-895E-B8025871D311}" type="presOf" srcId="{FC708396-91DB-40F2-8610-2C0010DCB151}" destId="{0A211342-E96B-41A5-BFAF-B8F2E7B0FFEA}" srcOrd="0" destOrd="0" presId="urn:microsoft.com/office/officeart/2009/3/layout/HorizontalOrganizationChart"/>
    <dgm:cxn modelId="{581B573F-1F38-40F0-9516-1BC7479FAFF2}" type="presOf" srcId="{82053552-10ED-428B-9F81-894595EF8EDC}" destId="{56CB7FA5-05B8-4104-A4D3-54078F437B4C}" srcOrd="0" destOrd="0" presId="urn:microsoft.com/office/officeart/2009/3/layout/HorizontalOrganizationChart"/>
    <dgm:cxn modelId="{8D677B5D-42A8-4C85-9FA7-44FA925EBFAF}" type="presOf" srcId="{A1180394-9126-437F-9034-2E1439BA5356}" destId="{E06CCCFA-04DA-46CB-8EFC-7C952842BB51}" srcOrd="0" destOrd="0" presId="urn:microsoft.com/office/officeart/2009/3/layout/HorizontalOrganizationChart"/>
    <dgm:cxn modelId="{8E1C1F64-A2A1-4F5A-8985-C01F9225C2EF}" srcId="{501B7CCC-971D-45FD-B796-F07A336F3C48}" destId="{50BC46D0-EE79-4812-BE5D-C07AB583A43F}" srcOrd="2" destOrd="0" parTransId="{A1180394-9126-437F-9034-2E1439BA5356}" sibTransId="{CBD85C7B-899F-46F2-AED2-385F0C66BA7B}"/>
    <dgm:cxn modelId="{A165C648-4CD2-4279-8917-B905F1AAFB46}" srcId="{501B7CCC-971D-45FD-B796-F07A336F3C48}" destId="{EA7D829C-16F3-4239-9090-32D3778C8E3E}" srcOrd="0" destOrd="0" parTransId="{AA5366AC-1918-46AF-BC19-005FE21B6530}" sibTransId="{B531ED57-A37B-4AB3-8291-73154CF038E4}"/>
    <dgm:cxn modelId="{295F3E4A-0393-44B2-9DFA-005E065C7B7D}" type="presOf" srcId="{2F62D084-DBDB-4FFB-8A2D-9089008B2B32}" destId="{72769834-51F1-4849-8ACD-B264E394BD27}" srcOrd="0" destOrd="0" presId="urn:microsoft.com/office/officeart/2009/3/layout/HorizontalOrganizationChart"/>
    <dgm:cxn modelId="{84853274-D9CF-483D-883D-F917D98050B1}" srcId="{501B7CCC-971D-45FD-B796-F07A336F3C48}" destId="{E6DCE4DA-E4BF-4C2A-AECB-7ACF27528011}" srcOrd="1" destOrd="0" parTransId="{3ADA3E67-A0D5-44DC-BBE6-6762715B8DB2}" sibTransId="{27DA8E96-A38A-4221-979B-31515C25DC96}"/>
    <dgm:cxn modelId="{A92EA574-842A-4E18-B94B-56F39F9B726D}" type="presOf" srcId="{FC708396-91DB-40F2-8610-2C0010DCB151}" destId="{34838F17-DEB5-4D55-A8AC-3B4DE3E96AF3}" srcOrd="1" destOrd="0" presId="urn:microsoft.com/office/officeart/2009/3/layout/HorizontalOrganizationChart"/>
    <dgm:cxn modelId="{0A825A7A-809D-4D32-9A9A-66071EE16190}" type="presOf" srcId="{E6DCE4DA-E4BF-4C2A-AECB-7ACF27528011}" destId="{6E36427C-5DFA-4A8B-BE88-70D8D1274BA4}" srcOrd="0" destOrd="0" presId="urn:microsoft.com/office/officeart/2009/3/layout/HorizontalOrganizationChart"/>
    <dgm:cxn modelId="{CF82238E-6230-4E0B-9732-2B103AD81E50}" type="presOf" srcId="{EA7D829C-16F3-4239-9090-32D3778C8E3E}" destId="{DE343CFC-3E62-491E-B44E-F3EFBAB8FE12}" srcOrd="0" destOrd="0" presId="urn:microsoft.com/office/officeart/2009/3/layout/HorizontalOrganizationChart"/>
    <dgm:cxn modelId="{0D9EDEA9-F4A6-459E-8677-0607D9F380E8}" type="presOf" srcId="{50BC46D0-EE79-4812-BE5D-C07AB583A43F}" destId="{03724917-F223-45EF-8297-6B6472FFAD62}" srcOrd="1" destOrd="0" presId="urn:microsoft.com/office/officeart/2009/3/layout/HorizontalOrganizationChart"/>
    <dgm:cxn modelId="{F2EDF0AE-0926-47BB-A2BA-45A0313C4F29}" type="presOf" srcId="{AA5366AC-1918-46AF-BC19-005FE21B6530}" destId="{32DC69BE-B5CC-408D-AAA0-8AF37D8C7CCD}" srcOrd="0" destOrd="0" presId="urn:microsoft.com/office/officeart/2009/3/layout/HorizontalOrganizationChart"/>
    <dgm:cxn modelId="{E65A9DC4-D89A-485D-B062-042C8288BC3D}" type="presOf" srcId="{3ADA3E67-A0D5-44DC-BBE6-6762715B8DB2}" destId="{7B0002D3-1458-40BC-BF52-B367A8B916C5}" srcOrd="0" destOrd="0" presId="urn:microsoft.com/office/officeart/2009/3/layout/HorizontalOrganizationChart"/>
    <dgm:cxn modelId="{76097BCD-812E-4F91-B6AC-7EDA5F250146}" type="presOf" srcId="{52A98EF5-6A42-47A8-A17A-F01230FE6EAE}" destId="{3F5F99E8-3835-44D7-AC01-0A24D4627687}" srcOrd="0" destOrd="0" presId="urn:microsoft.com/office/officeart/2009/3/layout/HorizontalOrganizationChart"/>
    <dgm:cxn modelId="{1F6FB0D1-1DA0-4173-960A-8B2E84B98F77}" srcId="{501B7CCC-971D-45FD-B796-F07A336F3C48}" destId="{52A98EF5-6A42-47A8-A17A-F01230FE6EAE}" srcOrd="4" destOrd="0" parTransId="{96B25F2E-E6A0-444C-9655-15B6E63DE2E1}" sibTransId="{8C55A6B4-3B1E-44B0-9BBF-4872B2327475}"/>
    <dgm:cxn modelId="{874C72D4-5CEC-4566-B67C-94A1FD2A887D}" type="presOf" srcId="{E6DCE4DA-E4BF-4C2A-AECB-7ACF27528011}" destId="{626AECDB-32C6-41B1-9445-D95721894D61}" srcOrd="1" destOrd="0" presId="urn:microsoft.com/office/officeart/2009/3/layout/HorizontalOrganizationChart"/>
    <dgm:cxn modelId="{AEF540D6-481A-407B-BBD3-50AD7B5260A0}" type="presOf" srcId="{52A98EF5-6A42-47A8-A17A-F01230FE6EAE}" destId="{9B8B78A9-027F-469F-8B70-14A1908A7B8B}" srcOrd="1" destOrd="0" presId="urn:microsoft.com/office/officeart/2009/3/layout/HorizontalOrganizationChart"/>
    <dgm:cxn modelId="{C6305CD9-8D1D-4BF5-9A17-49B3F9620A56}" srcId="{501B7CCC-971D-45FD-B796-F07A336F3C48}" destId="{FC708396-91DB-40F2-8610-2C0010DCB151}" srcOrd="3" destOrd="0" parTransId="{82053552-10ED-428B-9F81-894595EF8EDC}" sibTransId="{5031318F-D672-408C-B916-5F6D71905235}"/>
    <dgm:cxn modelId="{856C9FDA-47F8-4FBE-8F6A-BBD911CFB173}" type="presOf" srcId="{501B7CCC-971D-45FD-B796-F07A336F3C48}" destId="{90D21E2C-8D05-4F37-A35B-391AC7523D33}" srcOrd="0" destOrd="0" presId="urn:microsoft.com/office/officeart/2009/3/layout/HorizontalOrganizationChart"/>
    <dgm:cxn modelId="{5CB8D3E3-E95C-45C3-84DB-3D70BCD91CDF}" type="presOf" srcId="{501B7CCC-971D-45FD-B796-F07A336F3C48}" destId="{1DEE9EA8-948D-4296-9B28-D636DEE0922E}" srcOrd="1" destOrd="0" presId="urn:microsoft.com/office/officeart/2009/3/layout/HorizontalOrganizationChart"/>
    <dgm:cxn modelId="{E0C5BFF2-78E6-463F-9463-B2CE5FAFBA53}" type="presOf" srcId="{50BC46D0-EE79-4812-BE5D-C07AB583A43F}" destId="{E72D5EA4-04B2-492D-8CD7-7929F2C31119}" srcOrd="0" destOrd="0" presId="urn:microsoft.com/office/officeart/2009/3/layout/HorizontalOrganizationChart"/>
    <dgm:cxn modelId="{F406D5A4-4DA1-4467-A653-AA752B5577AC}" type="presParOf" srcId="{72769834-51F1-4849-8ACD-B264E394BD27}" destId="{C2D1E610-3192-437E-8FBB-39A721118EE4}" srcOrd="0" destOrd="0" presId="urn:microsoft.com/office/officeart/2009/3/layout/HorizontalOrganizationChart"/>
    <dgm:cxn modelId="{E40AF4F6-B813-49B6-8F8D-DBD27CAA7D9B}" type="presParOf" srcId="{C2D1E610-3192-437E-8FBB-39A721118EE4}" destId="{5A0AADF0-1D2E-4CF9-B5E6-23CC44F54E75}" srcOrd="0" destOrd="0" presId="urn:microsoft.com/office/officeart/2009/3/layout/HorizontalOrganizationChart"/>
    <dgm:cxn modelId="{F13F3F69-BC79-4093-9F15-02D151929D05}" type="presParOf" srcId="{5A0AADF0-1D2E-4CF9-B5E6-23CC44F54E75}" destId="{90D21E2C-8D05-4F37-A35B-391AC7523D33}" srcOrd="0" destOrd="0" presId="urn:microsoft.com/office/officeart/2009/3/layout/HorizontalOrganizationChart"/>
    <dgm:cxn modelId="{A960701B-693A-4BBE-8CEA-3D6518EDE64F}" type="presParOf" srcId="{5A0AADF0-1D2E-4CF9-B5E6-23CC44F54E75}" destId="{1DEE9EA8-948D-4296-9B28-D636DEE0922E}" srcOrd="1" destOrd="0" presId="urn:microsoft.com/office/officeart/2009/3/layout/HorizontalOrganizationChart"/>
    <dgm:cxn modelId="{BD766132-4F7A-47BC-9FF3-BE78985524CC}" type="presParOf" srcId="{C2D1E610-3192-437E-8FBB-39A721118EE4}" destId="{D6640C2A-6200-4478-9F84-54CF7BE6CACD}" srcOrd="1" destOrd="0" presId="urn:microsoft.com/office/officeart/2009/3/layout/HorizontalOrganizationChart"/>
    <dgm:cxn modelId="{58C727BB-EEF2-4CA5-AC1E-783E85182997}" type="presParOf" srcId="{D6640C2A-6200-4478-9F84-54CF7BE6CACD}" destId="{32DC69BE-B5CC-408D-AAA0-8AF37D8C7CCD}" srcOrd="0" destOrd="0" presId="urn:microsoft.com/office/officeart/2009/3/layout/HorizontalOrganizationChart"/>
    <dgm:cxn modelId="{ACE3291D-7462-4ECF-9930-63EE4C8FAFAE}" type="presParOf" srcId="{D6640C2A-6200-4478-9F84-54CF7BE6CACD}" destId="{9D1A9375-5A2D-40FE-BD1F-525E223E265D}" srcOrd="1" destOrd="0" presId="urn:microsoft.com/office/officeart/2009/3/layout/HorizontalOrganizationChart"/>
    <dgm:cxn modelId="{D9F8C416-4AA8-407E-832F-490303E0A9B2}" type="presParOf" srcId="{9D1A9375-5A2D-40FE-BD1F-525E223E265D}" destId="{0AEFB1F5-81A0-4F1D-919D-C585A3DD5971}" srcOrd="0" destOrd="0" presId="urn:microsoft.com/office/officeart/2009/3/layout/HorizontalOrganizationChart"/>
    <dgm:cxn modelId="{E316757D-C7C6-47C3-AF5A-55FF20771242}" type="presParOf" srcId="{0AEFB1F5-81A0-4F1D-919D-C585A3DD5971}" destId="{DE343CFC-3E62-491E-B44E-F3EFBAB8FE12}" srcOrd="0" destOrd="0" presId="urn:microsoft.com/office/officeart/2009/3/layout/HorizontalOrganizationChart"/>
    <dgm:cxn modelId="{78935C34-0A99-4B70-8B0D-F9BC5CFC8DC7}" type="presParOf" srcId="{0AEFB1F5-81A0-4F1D-919D-C585A3DD5971}" destId="{93E8F2BB-DDB1-451E-A6F8-27A01CB44A94}" srcOrd="1" destOrd="0" presId="urn:microsoft.com/office/officeart/2009/3/layout/HorizontalOrganizationChart"/>
    <dgm:cxn modelId="{BC9044D4-05BD-49E8-AA3E-2D274857A70E}" type="presParOf" srcId="{9D1A9375-5A2D-40FE-BD1F-525E223E265D}" destId="{688F7DC8-5863-434D-8BA8-0D4B658DA6B4}" srcOrd="1" destOrd="0" presId="urn:microsoft.com/office/officeart/2009/3/layout/HorizontalOrganizationChart"/>
    <dgm:cxn modelId="{2765C487-6C63-4F0F-B079-08359D358C14}" type="presParOf" srcId="{9D1A9375-5A2D-40FE-BD1F-525E223E265D}" destId="{A24E697F-8CDD-4346-99E1-E1F44DB0B84A}" srcOrd="2" destOrd="0" presId="urn:microsoft.com/office/officeart/2009/3/layout/HorizontalOrganizationChart"/>
    <dgm:cxn modelId="{9C5826A8-83E2-4786-BB28-7A49A7523F1A}" type="presParOf" srcId="{D6640C2A-6200-4478-9F84-54CF7BE6CACD}" destId="{7B0002D3-1458-40BC-BF52-B367A8B916C5}" srcOrd="2" destOrd="0" presId="urn:microsoft.com/office/officeart/2009/3/layout/HorizontalOrganizationChart"/>
    <dgm:cxn modelId="{11CF23F0-A921-4D97-B702-445737100B7F}" type="presParOf" srcId="{D6640C2A-6200-4478-9F84-54CF7BE6CACD}" destId="{5CD46EE9-4D39-40E2-90DB-3CDF82F51A75}" srcOrd="3" destOrd="0" presId="urn:microsoft.com/office/officeart/2009/3/layout/HorizontalOrganizationChart"/>
    <dgm:cxn modelId="{6C05489A-7EED-40C1-BC6A-B1B034965FBE}" type="presParOf" srcId="{5CD46EE9-4D39-40E2-90DB-3CDF82F51A75}" destId="{DA170D84-696F-4125-AF0B-0E9AB8CBE3A3}" srcOrd="0" destOrd="0" presId="urn:microsoft.com/office/officeart/2009/3/layout/HorizontalOrganizationChart"/>
    <dgm:cxn modelId="{04EB8B07-C72E-48FF-A48F-F4F60A2AF993}" type="presParOf" srcId="{DA170D84-696F-4125-AF0B-0E9AB8CBE3A3}" destId="{6E36427C-5DFA-4A8B-BE88-70D8D1274BA4}" srcOrd="0" destOrd="0" presId="urn:microsoft.com/office/officeart/2009/3/layout/HorizontalOrganizationChart"/>
    <dgm:cxn modelId="{2D1D513C-CD95-4E96-8630-37A5F2DB1367}" type="presParOf" srcId="{DA170D84-696F-4125-AF0B-0E9AB8CBE3A3}" destId="{626AECDB-32C6-41B1-9445-D95721894D61}" srcOrd="1" destOrd="0" presId="urn:microsoft.com/office/officeart/2009/3/layout/HorizontalOrganizationChart"/>
    <dgm:cxn modelId="{C19DC442-7278-4A20-AF3A-0A33AD96F0E5}" type="presParOf" srcId="{5CD46EE9-4D39-40E2-90DB-3CDF82F51A75}" destId="{A967309F-BF46-489F-8213-96345D7F87A6}" srcOrd="1" destOrd="0" presId="urn:microsoft.com/office/officeart/2009/3/layout/HorizontalOrganizationChart"/>
    <dgm:cxn modelId="{D572CE11-86F6-45D0-90E5-66296B04B7EB}" type="presParOf" srcId="{5CD46EE9-4D39-40E2-90DB-3CDF82F51A75}" destId="{1EB29612-D864-41CA-9B75-BBCE518A4DCA}" srcOrd="2" destOrd="0" presId="urn:microsoft.com/office/officeart/2009/3/layout/HorizontalOrganizationChart"/>
    <dgm:cxn modelId="{D4F7AE86-ECAF-4F6F-B7C6-0159726E0A1A}" type="presParOf" srcId="{D6640C2A-6200-4478-9F84-54CF7BE6CACD}" destId="{E06CCCFA-04DA-46CB-8EFC-7C952842BB51}" srcOrd="4" destOrd="0" presId="urn:microsoft.com/office/officeart/2009/3/layout/HorizontalOrganizationChart"/>
    <dgm:cxn modelId="{36187253-F4D1-4CF4-BC47-ECDEE7A95A39}" type="presParOf" srcId="{D6640C2A-6200-4478-9F84-54CF7BE6CACD}" destId="{189CB046-47FE-43C5-A845-4E5A88834E8D}" srcOrd="5" destOrd="0" presId="urn:microsoft.com/office/officeart/2009/3/layout/HorizontalOrganizationChart"/>
    <dgm:cxn modelId="{9FBCB4AC-39AD-46F6-AC86-436AABC8C80E}" type="presParOf" srcId="{189CB046-47FE-43C5-A845-4E5A88834E8D}" destId="{DD38C2C8-6071-436D-B9AB-0C71F6AF3EDE}" srcOrd="0" destOrd="0" presId="urn:microsoft.com/office/officeart/2009/3/layout/HorizontalOrganizationChart"/>
    <dgm:cxn modelId="{E58AEBFA-9699-49C7-8D07-72C4AC2D7FD8}" type="presParOf" srcId="{DD38C2C8-6071-436D-B9AB-0C71F6AF3EDE}" destId="{E72D5EA4-04B2-492D-8CD7-7929F2C31119}" srcOrd="0" destOrd="0" presId="urn:microsoft.com/office/officeart/2009/3/layout/HorizontalOrganizationChart"/>
    <dgm:cxn modelId="{72B3DF73-D89C-40F3-BF7D-46EE5B5CBA73}" type="presParOf" srcId="{DD38C2C8-6071-436D-B9AB-0C71F6AF3EDE}" destId="{03724917-F223-45EF-8297-6B6472FFAD62}" srcOrd="1" destOrd="0" presId="urn:microsoft.com/office/officeart/2009/3/layout/HorizontalOrganizationChart"/>
    <dgm:cxn modelId="{47A38DFF-BACA-434F-87E9-95612175DA56}" type="presParOf" srcId="{189CB046-47FE-43C5-A845-4E5A88834E8D}" destId="{5F2CEBED-5A2E-4391-BCAB-2DC08C9315BC}" srcOrd="1" destOrd="0" presId="urn:microsoft.com/office/officeart/2009/3/layout/HorizontalOrganizationChart"/>
    <dgm:cxn modelId="{42C02CF5-41C4-4EAA-A56F-E2F23300F49F}" type="presParOf" srcId="{189CB046-47FE-43C5-A845-4E5A88834E8D}" destId="{0E19E7D8-0B27-4B47-98B9-95CF608C6AEF}" srcOrd="2" destOrd="0" presId="urn:microsoft.com/office/officeart/2009/3/layout/HorizontalOrganizationChart"/>
    <dgm:cxn modelId="{3BED7487-C579-45FD-B70D-C6F7A0C517C2}" type="presParOf" srcId="{D6640C2A-6200-4478-9F84-54CF7BE6CACD}" destId="{56CB7FA5-05B8-4104-A4D3-54078F437B4C}" srcOrd="6" destOrd="0" presId="urn:microsoft.com/office/officeart/2009/3/layout/HorizontalOrganizationChart"/>
    <dgm:cxn modelId="{1CB9F0A0-1DE1-4DA9-B9B6-BC6E97644D53}" type="presParOf" srcId="{D6640C2A-6200-4478-9F84-54CF7BE6CACD}" destId="{70118AEA-3440-4167-AABE-4796C743D7D2}" srcOrd="7" destOrd="0" presId="urn:microsoft.com/office/officeart/2009/3/layout/HorizontalOrganizationChart"/>
    <dgm:cxn modelId="{4B730CBD-DBF7-4E4E-8CC6-3366F692615A}" type="presParOf" srcId="{70118AEA-3440-4167-AABE-4796C743D7D2}" destId="{D4CA33A1-24E2-4288-9047-F69C51CD9FBA}" srcOrd="0" destOrd="0" presId="urn:microsoft.com/office/officeart/2009/3/layout/HorizontalOrganizationChart"/>
    <dgm:cxn modelId="{7D880AB5-2F79-4652-A587-F04D1BA59DDF}" type="presParOf" srcId="{D4CA33A1-24E2-4288-9047-F69C51CD9FBA}" destId="{0A211342-E96B-41A5-BFAF-B8F2E7B0FFEA}" srcOrd="0" destOrd="0" presId="urn:microsoft.com/office/officeart/2009/3/layout/HorizontalOrganizationChart"/>
    <dgm:cxn modelId="{1D44F234-D4EE-40D9-95DF-B7AA28BD5398}" type="presParOf" srcId="{D4CA33A1-24E2-4288-9047-F69C51CD9FBA}" destId="{34838F17-DEB5-4D55-A8AC-3B4DE3E96AF3}" srcOrd="1" destOrd="0" presId="urn:microsoft.com/office/officeart/2009/3/layout/HorizontalOrganizationChart"/>
    <dgm:cxn modelId="{155F11BA-4E45-4B0A-99F2-90422EBD8373}" type="presParOf" srcId="{70118AEA-3440-4167-AABE-4796C743D7D2}" destId="{89C332A6-137D-47C1-9079-822F8449A928}" srcOrd="1" destOrd="0" presId="urn:microsoft.com/office/officeart/2009/3/layout/HorizontalOrganizationChart"/>
    <dgm:cxn modelId="{C323EC3A-30A6-4B8C-BD22-89F5F1E0A7CD}" type="presParOf" srcId="{70118AEA-3440-4167-AABE-4796C743D7D2}" destId="{1420C189-D6BC-4E3B-AE2C-782D889D8F7F}" srcOrd="2" destOrd="0" presId="urn:microsoft.com/office/officeart/2009/3/layout/HorizontalOrganizationChart"/>
    <dgm:cxn modelId="{5A42B9B7-D912-43AD-915D-E2BB30930994}" type="presParOf" srcId="{D6640C2A-6200-4478-9F84-54CF7BE6CACD}" destId="{3311590D-CA9E-488F-A4A1-EFCB6E53848D}" srcOrd="8" destOrd="0" presId="urn:microsoft.com/office/officeart/2009/3/layout/HorizontalOrganizationChart"/>
    <dgm:cxn modelId="{082DCC1B-CE36-4F6D-A02D-E545248F42C9}" type="presParOf" srcId="{D6640C2A-6200-4478-9F84-54CF7BE6CACD}" destId="{AF45266A-427B-492B-B446-A0ACD1EBDC4B}" srcOrd="9" destOrd="0" presId="urn:microsoft.com/office/officeart/2009/3/layout/HorizontalOrganizationChart"/>
    <dgm:cxn modelId="{7EB21988-92D9-4D1C-BCCE-4060BD574B0D}" type="presParOf" srcId="{AF45266A-427B-492B-B446-A0ACD1EBDC4B}" destId="{2F508350-AF74-42A8-938B-84C21A119EA2}" srcOrd="0" destOrd="0" presId="urn:microsoft.com/office/officeart/2009/3/layout/HorizontalOrganizationChart"/>
    <dgm:cxn modelId="{04323E1D-B42B-4DEA-90EA-CE36B4008A68}" type="presParOf" srcId="{2F508350-AF74-42A8-938B-84C21A119EA2}" destId="{3F5F99E8-3835-44D7-AC01-0A24D4627687}" srcOrd="0" destOrd="0" presId="urn:microsoft.com/office/officeart/2009/3/layout/HorizontalOrganizationChart"/>
    <dgm:cxn modelId="{643BE5CA-95F1-493E-ACA9-CD5D7EF1EDCC}" type="presParOf" srcId="{2F508350-AF74-42A8-938B-84C21A119EA2}" destId="{9B8B78A9-027F-469F-8B70-14A1908A7B8B}" srcOrd="1" destOrd="0" presId="urn:microsoft.com/office/officeart/2009/3/layout/HorizontalOrganizationChart"/>
    <dgm:cxn modelId="{664F6003-0C2B-4475-9848-453768275BC6}" type="presParOf" srcId="{AF45266A-427B-492B-B446-A0ACD1EBDC4B}" destId="{B51A5415-0B44-428D-901B-B16F10AAA14F}" srcOrd="1" destOrd="0" presId="urn:microsoft.com/office/officeart/2009/3/layout/HorizontalOrganizationChart"/>
    <dgm:cxn modelId="{793EF253-F217-4DFF-9CD7-34FBB83B2D9F}" type="presParOf" srcId="{AF45266A-427B-492B-B446-A0ACD1EBDC4B}" destId="{4078952A-13B9-4C82-9C15-B8F4D1B16DB1}" srcOrd="2" destOrd="0" presId="urn:microsoft.com/office/officeart/2009/3/layout/HorizontalOrganizationChart"/>
    <dgm:cxn modelId="{B3A5E9F8-1479-4478-8E19-025A390CC3F8}" type="presParOf" srcId="{C2D1E610-3192-437E-8FBB-39A721118EE4}" destId="{548D6244-D76E-491E-A4DB-C38AEB050E01}"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5439A7-DC92-4D38-B706-75495A4022E4}" type="doc">
      <dgm:prSet loTypeId="urn:microsoft.com/office/officeart/2005/8/layout/hChevron3" loCatId="process" qsTypeId="urn:microsoft.com/office/officeart/2005/8/quickstyle/simple1" qsCatId="simple" csTypeId="urn:microsoft.com/office/officeart/2005/8/colors/accent4_1" csCatId="accent4" phldr="1"/>
      <dgm:spPr/>
    </dgm:pt>
    <dgm:pt modelId="{E60D106A-7A17-42A5-A67C-31E569A43234}">
      <dgm:prSet phldrT="[Texto]" custT="1"/>
      <dgm:spPr/>
      <dgm:t>
        <a:bodyPr/>
        <a:lstStyle/>
        <a:p>
          <a:r>
            <a:rPr lang="es-ES" sz="1000" dirty="0">
              <a:latin typeface="Times New Roman" panose="02020603050405020304" pitchFamily="18" charset="0"/>
              <a:cs typeface="Times New Roman" panose="02020603050405020304" pitchFamily="18" charset="0"/>
            </a:rPr>
            <a:t>Planteamiento del problema</a:t>
          </a:r>
          <a:endParaRPr lang="es-EC" sz="1000" dirty="0">
            <a:latin typeface="Times New Roman" panose="02020603050405020304" pitchFamily="18" charset="0"/>
            <a:cs typeface="Times New Roman" panose="02020603050405020304" pitchFamily="18" charset="0"/>
          </a:endParaRPr>
        </a:p>
      </dgm:t>
    </dgm:pt>
    <dgm:pt modelId="{B41F0813-8585-4038-B3D4-CA4A10979146}" type="par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4780789E-E457-4481-B84C-FC67FAF84C2F}" type="sibTrans" cxnId="{678A1DFA-B068-47B8-8D6B-2C144CDAB8CD}">
      <dgm:prSet/>
      <dgm:spPr/>
      <dgm:t>
        <a:bodyPr/>
        <a:lstStyle/>
        <a:p>
          <a:endParaRPr lang="es-EC" sz="1000">
            <a:latin typeface="Times New Roman" panose="02020603050405020304" pitchFamily="18" charset="0"/>
            <a:cs typeface="Times New Roman" panose="02020603050405020304" pitchFamily="18" charset="0"/>
          </a:endParaRPr>
        </a:p>
      </dgm:t>
    </dgm:pt>
    <dgm:pt modelId="{FEDB4B7B-80DE-4FBB-93E4-642F134D2E13}">
      <dgm:prSet phldrT="[Texto]" custT="1"/>
      <dgm:spPr/>
      <dgm:t>
        <a:bodyPr/>
        <a:lstStyle/>
        <a:p>
          <a:r>
            <a:rPr lang="es-ES" sz="1000" dirty="0">
              <a:latin typeface="Times New Roman" panose="02020603050405020304" pitchFamily="18" charset="0"/>
              <a:cs typeface="Times New Roman" panose="02020603050405020304" pitchFamily="18" charset="0"/>
            </a:rPr>
            <a:t>Justificación e importancia</a:t>
          </a:r>
        </a:p>
      </dgm:t>
    </dgm:pt>
    <dgm:pt modelId="{DE9CD5C4-4283-481D-8231-61D32AD75F65}" type="par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79A40552-C0BF-4235-AE6C-BFEF9EACC211}" type="sibTrans" cxnId="{988FE5A0-EB4C-490D-80E3-C30F69C8F6A1}">
      <dgm:prSet/>
      <dgm:spPr/>
      <dgm:t>
        <a:bodyPr/>
        <a:lstStyle/>
        <a:p>
          <a:endParaRPr lang="es-EC" sz="1000">
            <a:latin typeface="Times New Roman" panose="02020603050405020304" pitchFamily="18" charset="0"/>
            <a:cs typeface="Times New Roman" panose="02020603050405020304" pitchFamily="18" charset="0"/>
          </a:endParaRPr>
        </a:p>
      </dgm:t>
    </dgm:pt>
    <dgm:pt modelId="{CE519487-6186-4B5D-A67C-15A10DE19D68}">
      <dgm:prSet phldrT="[Texto]" custT="1"/>
      <dgm:spPr/>
      <dgm:t>
        <a:bodyPr/>
        <a:lstStyle/>
        <a:p>
          <a:r>
            <a:rPr lang="es-ES" sz="1000" dirty="0">
              <a:latin typeface="Times New Roman" panose="02020603050405020304" pitchFamily="18" charset="0"/>
              <a:cs typeface="Times New Roman" panose="02020603050405020304" pitchFamily="18" charset="0"/>
            </a:rPr>
            <a:t>Objetivos</a:t>
          </a:r>
          <a:endParaRPr lang="es-EC" sz="1000" dirty="0">
            <a:latin typeface="Times New Roman" panose="02020603050405020304" pitchFamily="18" charset="0"/>
            <a:cs typeface="Times New Roman" panose="02020603050405020304" pitchFamily="18" charset="0"/>
          </a:endParaRPr>
        </a:p>
      </dgm:t>
    </dgm:pt>
    <dgm:pt modelId="{C3D24826-B556-4DA0-83C0-D59C0D45D016}" type="par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00FBCA8-1987-4AE0-B13E-3043A4F34E69}" type="sibTrans" cxnId="{6EF2FE33-43C9-403B-9626-DB7B55C0792F}">
      <dgm:prSet/>
      <dgm:spPr/>
      <dgm:t>
        <a:bodyPr/>
        <a:lstStyle/>
        <a:p>
          <a:endParaRPr lang="es-EC" sz="1000">
            <a:latin typeface="Times New Roman" panose="02020603050405020304" pitchFamily="18" charset="0"/>
            <a:cs typeface="Times New Roman" panose="02020603050405020304" pitchFamily="18" charset="0"/>
          </a:endParaRPr>
        </a:p>
      </dgm:t>
    </dgm:pt>
    <dgm:pt modelId="{9834D700-00E1-4077-896B-2939964850CE}">
      <dgm:prSet phldrT="[Texto]" custT="1"/>
      <dgm:spPr>
        <a:solidFill>
          <a:srgbClr val="F6A792"/>
        </a:solidFill>
      </dgm:spPr>
      <dgm:t>
        <a:bodyPr/>
        <a:lstStyle/>
        <a:p>
          <a:r>
            <a:rPr lang="es-ES" sz="1000" dirty="0">
              <a:latin typeface="Times New Roman" panose="02020603050405020304" pitchFamily="18" charset="0"/>
              <a:cs typeface="Times New Roman" panose="02020603050405020304" pitchFamily="18" charset="0"/>
            </a:rPr>
            <a:t>Descripción del proyecto</a:t>
          </a:r>
          <a:endParaRPr lang="es-EC" sz="1000" dirty="0">
            <a:latin typeface="Times New Roman" panose="02020603050405020304" pitchFamily="18" charset="0"/>
            <a:cs typeface="Times New Roman" panose="02020603050405020304" pitchFamily="18" charset="0"/>
          </a:endParaRPr>
        </a:p>
      </dgm:t>
    </dgm:pt>
    <dgm:pt modelId="{35F362A8-CC25-41CD-B71B-BA7E14D64288}" type="par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E6A6E120-2B3E-4566-ABE1-77E7F6136DAB}" type="sibTrans" cxnId="{5C85B6B5-68D6-40F6-983B-6094D8D6F845}">
      <dgm:prSet/>
      <dgm:spPr/>
      <dgm:t>
        <a:bodyPr/>
        <a:lstStyle/>
        <a:p>
          <a:endParaRPr lang="es-EC" sz="1000">
            <a:latin typeface="Times New Roman" panose="02020603050405020304" pitchFamily="18" charset="0"/>
            <a:cs typeface="Times New Roman" panose="02020603050405020304" pitchFamily="18" charset="0"/>
          </a:endParaRPr>
        </a:p>
      </dgm:t>
    </dgm:pt>
    <dgm:pt modelId="{132D5ADD-BB1F-43C0-A3F5-B7B640757CCF}">
      <dgm:prSet phldrT="[Texto]" custT="1"/>
      <dgm:spPr/>
      <dgm:t>
        <a:bodyPr/>
        <a:lstStyle/>
        <a:p>
          <a:r>
            <a:rPr lang="es-ES" sz="1000" dirty="0">
              <a:latin typeface="Times New Roman" panose="02020603050405020304" pitchFamily="18" charset="0"/>
              <a:cs typeface="Times New Roman" panose="02020603050405020304" pitchFamily="18" charset="0"/>
            </a:rPr>
            <a:t>Losa colaborante sobre viguetas metálicas</a:t>
          </a:r>
          <a:endParaRPr lang="es-EC" sz="1000" dirty="0">
            <a:latin typeface="Times New Roman" panose="02020603050405020304" pitchFamily="18" charset="0"/>
            <a:cs typeface="Times New Roman" panose="02020603050405020304" pitchFamily="18" charset="0"/>
          </a:endParaRPr>
        </a:p>
      </dgm:t>
    </dgm:pt>
    <dgm:pt modelId="{4CC7CFE6-8810-47FC-BA08-3353A9276CE6}" type="par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79FA5084-6C87-4AED-982B-5BDE6064223A}" type="sibTrans" cxnId="{988D150F-99B7-40D7-9B75-FA1A01C23DEA}">
      <dgm:prSet/>
      <dgm:spPr/>
      <dgm:t>
        <a:bodyPr/>
        <a:lstStyle/>
        <a:p>
          <a:endParaRPr lang="es-EC" sz="1000">
            <a:latin typeface="Times New Roman" panose="02020603050405020304" pitchFamily="18" charset="0"/>
            <a:cs typeface="Times New Roman" panose="02020603050405020304" pitchFamily="18" charset="0"/>
          </a:endParaRPr>
        </a:p>
      </dgm:t>
    </dgm:pt>
    <dgm:pt modelId="{BED1F165-CE79-4FBB-9872-004FBF33F5A0}">
      <dgm:prSet phldrT="[Texto]" custT="1"/>
      <dgm:spPr/>
      <dgm:t>
        <a:bodyPr/>
        <a:lstStyle/>
        <a:p>
          <a:r>
            <a:rPr lang="es-ES" sz="1000" dirty="0">
              <a:latin typeface="Times New Roman" panose="02020603050405020304" pitchFamily="18" charset="0"/>
              <a:cs typeface="Times New Roman" panose="02020603050405020304" pitchFamily="18" charset="0"/>
            </a:rPr>
            <a:t>Loseta sobre viguetas pretensadas</a:t>
          </a:r>
          <a:endParaRPr lang="es-EC" sz="1000" dirty="0">
            <a:latin typeface="Times New Roman" panose="02020603050405020304" pitchFamily="18" charset="0"/>
            <a:cs typeface="Times New Roman" panose="02020603050405020304" pitchFamily="18" charset="0"/>
          </a:endParaRPr>
        </a:p>
      </dgm:t>
    </dgm:pt>
    <dgm:pt modelId="{E7D48EB0-CBDC-43E9-8415-9AE75A4F073C}" type="par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81AA771A-1E60-44C5-B851-B2172F7FB509}" type="sibTrans" cxnId="{E8F8BD6B-2538-4A85-90D3-DDDA737515A3}">
      <dgm:prSet/>
      <dgm:spPr/>
      <dgm:t>
        <a:bodyPr/>
        <a:lstStyle/>
        <a:p>
          <a:endParaRPr lang="es-EC" sz="1000">
            <a:latin typeface="Times New Roman" panose="02020603050405020304" pitchFamily="18" charset="0"/>
            <a:cs typeface="Times New Roman" panose="02020603050405020304" pitchFamily="18" charset="0"/>
          </a:endParaRPr>
        </a:p>
      </dgm:t>
    </dgm:pt>
    <dgm:pt modelId="{546C2B94-263A-48E9-B194-3FF17B739C3C}">
      <dgm:prSet phldrT="[Texto]" custT="1"/>
      <dgm:spPr/>
      <dgm:t>
        <a:bodyPr/>
        <a:lstStyle/>
        <a:p>
          <a:r>
            <a:rPr lang="es-ES" sz="1000" dirty="0">
              <a:latin typeface="Times New Roman" panose="02020603050405020304" pitchFamily="18" charset="0"/>
              <a:cs typeface="Times New Roman" panose="02020603050405020304" pitchFamily="18" charset="0"/>
            </a:rPr>
            <a:t>Comportamiento estructural</a:t>
          </a:r>
          <a:endParaRPr lang="es-EC" sz="1000" dirty="0">
            <a:latin typeface="Times New Roman" panose="02020603050405020304" pitchFamily="18" charset="0"/>
            <a:cs typeface="Times New Roman" panose="02020603050405020304" pitchFamily="18" charset="0"/>
          </a:endParaRPr>
        </a:p>
      </dgm:t>
    </dgm:pt>
    <dgm:pt modelId="{6F723DCA-C8F3-4141-9690-2629C84A3C0B}" type="par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68B0AACA-7B19-4B22-9A01-DFB7BC16EC0D}" type="sibTrans" cxnId="{62C7165D-A052-4C7D-B5D6-EEE4C3698566}">
      <dgm:prSet/>
      <dgm:spPr/>
      <dgm:t>
        <a:bodyPr/>
        <a:lstStyle/>
        <a:p>
          <a:endParaRPr lang="es-EC" sz="1000">
            <a:latin typeface="Times New Roman" panose="02020603050405020304" pitchFamily="18" charset="0"/>
            <a:cs typeface="Times New Roman" panose="02020603050405020304" pitchFamily="18" charset="0"/>
          </a:endParaRPr>
        </a:p>
      </dgm:t>
    </dgm:pt>
    <dgm:pt modelId="{EB938C01-272C-4D60-9BDD-873A4091D0A0}">
      <dgm:prSet phldrT="[Texto]" custT="1"/>
      <dgm:spPr/>
      <dgm:t>
        <a:bodyPr/>
        <a:lstStyle/>
        <a:p>
          <a:r>
            <a:rPr lang="es-ES" sz="1000" dirty="0">
              <a:latin typeface="Times New Roman" panose="02020603050405020304" pitchFamily="18" charset="0"/>
              <a:cs typeface="Times New Roman" panose="02020603050405020304" pitchFamily="18" charset="0"/>
            </a:rPr>
            <a:t>Costos</a:t>
          </a:r>
          <a:endParaRPr lang="es-EC" sz="1000" dirty="0">
            <a:latin typeface="Times New Roman" panose="02020603050405020304" pitchFamily="18" charset="0"/>
            <a:cs typeface="Times New Roman" panose="02020603050405020304" pitchFamily="18" charset="0"/>
          </a:endParaRPr>
        </a:p>
      </dgm:t>
    </dgm:pt>
    <dgm:pt modelId="{C39D8D59-73BC-43CC-A835-FE792A9640D1}" type="par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B2801207-D9CB-4EC2-84CC-2221C70F4C34}" type="sibTrans" cxnId="{9F55A906-541E-43BF-859B-676C9306A54C}">
      <dgm:prSet/>
      <dgm:spPr/>
      <dgm:t>
        <a:bodyPr/>
        <a:lstStyle/>
        <a:p>
          <a:endParaRPr lang="es-EC" sz="1000">
            <a:latin typeface="Times New Roman" panose="02020603050405020304" pitchFamily="18" charset="0"/>
            <a:cs typeface="Times New Roman" panose="02020603050405020304" pitchFamily="18" charset="0"/>
          </a:endParaRPr>
        </a:p>
      </dgm:t>
    </dgm:pt>
    <dgm:pt modelId="{C749611B-FCD3-4309-9F31-7928D1CACE88}">
      <dgm:prSet phldrT="[Texto]" custT="1"/>
      <dgm:spPr/>
      <dgm:t>
        <a:bodyPr/>
        <a:lstStyle/>
        <a:p>
          <a:r>
            <a:rPr lang="es-ES" sz="1000" dirty="0">
              <a:latin typeface="Times New Roman" panose="02020603050405020304" pitchFamily="18" charset="0"/>
              <a:cs typeface="Times New Roman" panose="02020603050405020304" pitchFamily="18" charset="0"/>
            </a:rPr>
            <a:t>Conclusiones y recomendaciones</a:t>
          </a:r>
          <a:endParaRPr lang="es-EC" sz="1000" dirty="0">
            <a:latin typeface="Times New Roman" panose="02020603050405020304" pitchFamily="18" charset="0"/>
            <a:cs typeface="Times New Roman" panose="02020603050405020304" pitchFamily="18" charset="0"/>
          </a:endParaRPr>
        </a:p>
      </dgm:t>
    </dgm:pt>
    <dgm:pt modelId="{5BBEEAAA-B500-4018-8279-D33599B68325}" type="par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CBC5E43E-66A6-4823-BAA8-205F0C121040}" type="sibTrans" cxnId="{9B3FB5DA-4821-46D2-B20B-E715DC290561}">
      <dgm:prSet/>
      <dgm:spPr/>
      <dgm:t>
        <a:bodyPr/>
        <a:lstStyle/>
        <a:p>
          <a:endParaRPr lang="es-EC" sz="1000">
            <a:latin typeface="Times New Roman" panose="02020603050405020304" pitchFamily="18" charset="0"/>
            <a:cs typeface="Times New Roman" panose="02020603050405020304" pitchFamily="18" charset="0"/>
          </a:endParaRPr>
        </a:p>
      </dgm:t>
    </dgm:pt>
    <dgm:pt modelId="{70CF6AAA-E5AB-4057-A16B-2CDC4374D01E}" type="pres">
      <dgm:prSet presAssocID="{405439A7-DC92-4D38-B706-75495A4022E4}" presName="Name0" presStyleCnt="0">
        <dgm:presLayoutVars>
          <dgm:dir/>
          <dgm:resizeHandles val="exact"/>
        </dgm:presLayoutVars>
      </dgm:prSet>
      <dgm:spPr/>
    </dgm:pt>
    <dgm:pt modelId="{0CA63A17-F8DD-4CEB-9D19-6E50FF96FD99}" type="pres">
      <dgm:prSet presAssocID="{E60D106A-7A17-42A5-A67C-31E569A43234}" presName="parTxOnly" presStyleLbl="node1" presStyleIdx="0" presStyleCnt="9">
        <dgm:presLayoutVars>
          <dgm:bulletEnabled val="1"/>
        </dgm:presLayoutVars>
      </dgm:prSet>
      <dgm:spPr/>
    </dgm:pt>
    <dgm:pt modelId="{C66FB393-CBFF-4C21-B6D2-7F426147D2D2}" type="pres">
      <dgm:prSet presAssocID="{4780789E-E457-4481-B84C-FC67FAF84C2F}" presName="parSpace" presStyleCnt="0"/>
      <dgm:spPr/>
    </dgm:pt>
    <dgm:pt modelId="{0CC5E239-9050-435E-9EBD-43688F710990}" type="pres">
      <dgm:prSet presAssocID="{FEDB4B7B-80DE-4FBB-93E4-642F134D2E13}" presName="parTxOnly" presStyleLbl="node1" presStyleIdx="1" presStyleCnt="9">
        <dgm:presLayoutVars>
          <dgm:bulletEnabled val="1"/>
        </dgm:presLayoutVars>
      </dgm:prSet>
      <dgm:spPr/>
    </dgm:pt>
    <dgm:pt modelId="{8028AA4C-4CB3-49C6-A4D4-5FDC2AA58B49}" type="pres">
      <dgm:prSet presAssocID="{79A40552-C0BF-4235-AE6C-BFEF9EACC211}" presName="parSpace" presStyleCnt="0"/>
      <dgm:spPr/>
    </dgm:pt>
    <dgm:pt modelId="{658AE9DA-F38F-4815-8F39-F41728202C33}" type="pres">
      <dgm:prSet presAssocID="{CE519487-6186-4B5D-A67C-15A10DE19D68}" presName="parTxOnly" presStyleLbl="node1" presStyleIdx="2" presStyleCnt="9" custScaleX="85118">
        <dgm:presLayoutVars>
          <dgm:bulletEnabled val="1"/>
        </dgm:presLayoutVars>
      </dgm:prSet>
      <dgm:spPr/>
    </dgm:pt>
    <dgm:pt modelId="{7DC66797-B772-4B98-AA56-8E409D8DCB39}" type="pres">
      <dgm:prSet presAssocID="{900FBCA8-1987-4AE0-B13E-3043A4F34E69}" presName="parSpace" presStyleCnt="0"/>
      <dgm:spPr/>
    </dgm:pt>
    <dgm:pt modelId="{9B2CE7AB-EC8D-4EAC-BFA0-01A432F240A0}" type="pres">
      <dgm:prSet presAssocID="{9834D700-00E1-4077-896B-2939964850CE}" presName="parTxOnly" presStyleLbl="node1" presStyleIdx="3" presStyleCnt="9">
        <dgm:presLayoutVars>
          <dgm:bulletEnabled val="1"/>
        </dgm:presLayoutVars>
      </dgm:prSet>
      <dgm:spPr/>
    </dgm:pt>
    <dgm:pt modelId="{E28B1C9E-1491-4C76-96F7-C7687D32445C}" type="pres">
      <dgm:prSet presAssocID="{E6A6E120-2B3E-4566-ABE1-77E7F6136DAB}" presName="parSpace" presStyleCnt="0"/>
      <dgm:spPr/>
    </dgm:pt>
    <dgm:pt modelId="{28CD594B-FA40-4525-9641-A780EF1EC230}" type="pres">
      <dgm:prSet presAssocID="{132D5ADD-BB1F-43C0-A3F5-B7B640757CCF}" presName="parTxOnly" presStyleLbl="node1" presStyleIdx="4" presStyleCnt="9" custScaleX="114558">
        <dgm:presLayoutVars>
          <dgm:bulletEnabled val="1"/>
        </dgm:presLayoutVars>
      </dgm:prSet>
      <dgm:spPr/>
    </dgm:pt>
    <dgm:pt modelId="{AD40416A-6743-43C4-9251-81F11447D961}" type="pres">
      <dgm:prSet presAssocID="{79FA5084-6C87-4AED-982B-5BDE6064223A}" presName="parSpace" presStyleCnt="0"/>
      <dgm:spPr/>
    </dgm:pt>
    <dgm:pt modelId="{27030DA5-925A-49D2-AF8B-45774E2D219E}" type="pres">
      <dgm:prSet presAssocID="{BED1F165-CE79-4FBB-9872-004FBF33F5A0}" presName="parTxOnly" presStyleLbl="node1" presStyleIdx="5" presStyleCnt="9">
        <dgm:presLayoutVars>
          <dgm:bulletEnabled val="1"/>
        </dgm:presLayoutVars>
      </dgm:prSet>
      <dgm:spPr/>
    </dgm:pt>
    <dgm:pt modelId="{5880C819-FAAF-447C-B336-4D30671A2E59}" type="pres">
      <dgm:prSet presAssocID="{81AA771A-1E60-44C5-B851-B2172F7FB509}" presName="parSpace" presStyleCnt="0"/>
      <dgm:spPr/>
    </dgm:pt>
    <dgm:pt modelId="{4D1A0C45-8FA2-4F1B-ABB4-4E74A9898ED3}" type="pres">
      <dgm:prSet presAssocID="{546C2B94-263A-48E9-B194-3FF17B739C3C}" presName="parTxOnly" presStyleLbl="node1" presStyleIdx="6" presStyleCnt="9" custScaleX="115926">
        <dgm:presLayoutVars>
          <dgm:bulletEnabled val="1"/>
        </dgm:presLayoutVars>
      </dgm:prSet>
      <dgm:spPr/>
    </dgm:pt>
    <dgm:pt modelId="{F993E1F7-6297-46A4-9212-F2BF54656E1F}" type="pres">
      <dgm:prSet presAssocID="{68B0AACA-7B19-4B22-9A01-DFB7BC16EC0D}" presName="parSpace" presStyleCnt="0"/>
      <dgm:spPr/>
    </dgm:pt>
    <dgm:pt modelId="{A729BA06-8096-4361-BC93-A794B3879B1B}" type="pres">
      <dgm:prSet presAssocID="{EB938C01-272C-4D60-9BDD-873A4091D0A0}" presName="parTxOnly" presStyleLbl="node1" presStyleIdx="7" presStyleCnt="9" custScaleX="78135">
        <dgm:presLayoutVars>
          <dgm:bulletEnabled val="1"/>
        </dgm:presLayoutVars>
      </dgm:prSet>
      <dgm:spPr/>
    </dgm:pt>
    <dgm:pt modelId="{0DBE85D7-126A-4498-9BFB-13F2868593DF}" type="pres">
      <dgm:prSet presAssocID="{B2801207-D9CB-4EC2-84CC-2221C70F4C34}" presName="parSpace" presStyleCnt="0"/>
      <dgm:spPr/>
    </dgm:pt>
    <dgm:pt modelId="{4D8A7145-FED5-4377-A5BE-D786A666FFA0}" type="pres">
      <dgm:prSet presAssocID="{C749611B-FCD3-4309-9F31-7928D1CACE88}" presName="parTxOnly" presStyleLbl="node1" presStyleIdx="8" presStyleCnt="9" custScaleX="116689">
        <dgm:presLayoutVars>
          <dgm:bulletEnabled val="1"/>
        </dgm:presLayoutVars>
      </dgm:prSet>
      <dgm:spPr/>
    </dgm:pt>
  </dgm:ptLst>
  <dgm:cxnLst>
    <dgm:cxn modelId="{9F55A906-541E-43BF-859B-676C9306A54C}" srcId="{405439A7-DC92-4D38-B706-75495A4022E4}" destId="{EB938C01-272C-4D60-9BDD-873A4091D0A0}" srcOrd="7" destOrd="0" parTransId="{C39D8D59-73BC-43CC-A835-FE792A9640D1}" sibTransId="{B2801207-D9CB-4EC2-84CC-2221C70F4C34}"/>
    <dgm:cxn modelId="{988D150F-99B7-40D7-9B75-FA1A01C23DEA}" srcId="{405439A7-DC92-4D38-B706-75495A4022E4}" destId="{132D5ADD-BB1F-43C0-A3F5-B7B640757CCF}" srcOrd="4" destOrd="0" parTransId="{4CC7CFE6-8810-47FC-BA08-3353A9276CE6}" sibTransId="{79FA5084-6C87-4AED-982B-5BDE6064223A}"/>
    <dgm:cxn modelId="{8778BE14-FDE3-4962-BAC2-26ED5BB34969}" type="presOf" srcId="{BED1F165-CE79-4FBB-9872-004FBF33F5A0}" destId="{27030DA5-925A-49D2-AF8B-45774E2D219E}" srcOrd="0" destOrd="0" presId="urn:microsoft.com/office/officeart/2005/8/layout/hChevron3"/>
    <dgm:cxn modelId="{7AB31923-D5AC-4C4D-85D1-20E46BA4C3FC}" type="presOf" srcId="{9834D700-00E1-4077-896B-2939964850CE}" destId="{9B2CE7AB-EC8D-4EAC-BFA0-01A432F240A0}" srcOrd="0" destOrd="0" presId="urn:microsoft.com/office/officeart/2005/8/layout/hChevron3"/>
    <dgm:cxn modelId="{6EF2FE33-43C9-403B-9626-DB7B55C0792F}" srcId="{405439A7-DC92-4D38-B706-75495A4022E4}" destId="{CE519487-6186-4B5D-A67C-15A10DE19D68}" srcOrd="2" destOrd="0" parTransId="{C3D24826-B556-4DA0-83C0-D59C0D45D016}" sibTransId="{900FBCA8-1987-4AE0-B13E-3043A4F34E69}"/>
    <dgm:cxn modelId="{62C7165D-A052-4C7D-B5D6-EEE4C3698566}" srcId="{405439A7-DC92-4D38-B706-75495A4022E4}" destId="{546C2B94-263A-48E9-B194-3FF17B739C3C}" srcOrd="6" destOrd="0" parTransId="{6F723DCA-C8F3-4141-9690-2629C84A3C0B}" sibTransId="{68B0AACA-7B19-4B22-9A01-DFB7BC16EC0D}"/>
    <dgm:cxn modelId="{619E1165-1CC6-4E7F-97D7-234B6A4C4E85}" type="presOf" srcId="{EB938C01-272C-4D60-9BDD-873A4091D0A0}" destId="{A729BA06-8096-4361-BC93-A794B3879B1B}" srcOrd="0" destOrd="0" presId="urn:microsoft.com/office/officeart/2005/8/layout/hChevron3"/>
    <dgm:cxn modelId="{8772B645-8580-4E8E-8490-5AA0CF064907}" type="presOf" srcId="{CE519487-6186-4B5D-A67C-15A10DE19D68}" destId="{658AE9DA-F38F-4815-8F39-F41728202C33}" srcOrd="0" destOrd="0" presId="urn:microsoft.com/office/officeart/2005/8/layout/hChevron3"/>
    <dgm:cxn modelId="{E8F8BD6B-2538-4A85-90D3-DDDA737515A3}" srcId="{405439A7-DC92-4D38-B706-75495A4022E4}" destId="{BED1F165-CE79-4FBB-9872-004FBF33F5A0}" srcOrd="5" destOrd="0" parTransId="{E7D48EB0-CBDC-43E9-8415-9AE75A4F073C}" sibTransId="{81AA771A-1E60-44C5-B851-B2172F7FB509}"/>
    <dgm:cxn modelId="{004F5352-2A66-4C3B-89EA-66096B172990}" type="presOf" srcId="{C749611B-FCD3-4309-9F31-7928D1CACE88}" destId="{4D8A7145-FED5-4377-A5BE-D786A666FFA0}" srcOrd="0" destOrd="0" presId="urn:microsoft.com/office/officeart/2005/8/layout/hChevron3"/>
    <dgm:cxn modelId="{27493E95-A1BB-4F19-8FC2-2E7F292906B9}" type="presOf" srcId="{405439A7-DC92-4D38-B706-75495A4022E4}" destId="{70CF6AAA-E5AB-4057-A16B-2CDC4374D01E}" srcOrd="0" destOrd="0" presId="urn:microsoft.com/office/officeart/2005/8/layout/hChevron3"/>
    <dgm:cxn modelId="{46A7569D-9FC9-4E00-90E8-C63C13A7282F}" type="presOf" srcId="{132D5ADD-BB1F-43C0-A3F5-B7B640757CCF}" destId="{28CD594B-FA40-4525-9641-A780EF1EC230}" srcOrd="0" destOrd="0" presId="urn:microsoft.com/office/officeart/2005/8/layout/hChevron3"/>
    <dgm:cxn modelId="{988FE5A0-EB4C-490D-80E3-C30F69C8F6A1}" srcId="{405439A7-DC92-4D38-B706-75495A4022E4}" destId="{FEDB4B7B-80DE-4FBB-93E4-642F134D2E13}" srcOrd="1" destOrd="0" parTransId="{DE9CD5C4-4283-481D-8231-61D32AD75F65}" sibTransId="{79A40552-C0BF-4235-AE6C-BFEF9EACC211}"/>
    <dgm:cxn modelId="{5C85B6B5-68D6-40F6-983B-6094D8D6F845}" srcId="{405439A7-DC92-4D38-B706-75495A4022E4}" destId="{9834D700-00E1-4077-896B-2939964850CE}" srcOrd="3" destOrd="0" parTransId="{35F362A8-CC25-41CD-B71B-BA7E14D64288}" sibTransId="{E6A6E120-2B3E-4566-ABE1-77E7F6136DAB}"/>
    <dgm:cxn modelId="{9B3FB5DA-4821-46D2-B20B-E715DC290561}" srcId="{405439A7-DC92-4D38-B706-75495A4022E4}" destId="{C749611B-FCD3-4309-9F31-7928D1CACE88}" srcOrd="8" destOrd="0" parTransId="{5BBEEAAA-B500-4018-8279-D33599B68325}" sibTransId="{CBC5E43E-66A6-4823-BAA8-205F0C121040}"/>
    <dgm:cxn modelId="{E883D8F1-C5AE-4EEA-9AF6-4D6218B9A59A}" type="presOf" srcId="{546C2B94-263A-48E9-B194-3FF17B739C3C}" destId="{4D1A0C45-8FA2-4F1B-ABB4-4E74A9898ED3}" srcOrd="0" destOrd="0" presId="urn:microsoft.com/office/officeart/2005/8/layout/hChevron3"/>
    <dgm:cxn modelId="{09CFDDF7-BDD5-4800-BF02-6A1DE93ED4B2}" type="presOf" srcId="{E60D106A-7A17-42A5-A67C-31E569A43234}" destId="{0CA63A17-F8DD-4CEB-9D19-6E50FF96FD99}" srcOrd="0" destOrd="0" presId="urn:microsoft.com/office/officeart/2005/8/layout/hChevron3"/>
    <dgm:cxn modelId="{678A1DFA-B068-47B8-8D6B-2C144CDAB8CD}" srcId="{405439A7-DC92-4D38-B706-75495A4022E4}" destId="{E60D106A-7A17-42A5-A67C-31E569A43234}" srcOrd="0" destOrd="0" parTransId="{B41F0813-8585-4038-B3D4-CA4A10979146}" sibTransId="{4780789E-E457-4481-B84C-FC67FAF84C2F}"/>
    <dgm:cxn modelId="{63B945FD-E11D-446A-9FDA-05BF9D767A92}" type="presOf" srcId="{FEDB4B7B-80DE-4FBB-93E4-642F134D2E13}" destId="{0CC5E239-9050-435E-9EBD-43688F710990}" srcOrd="0" destOrd="0" presId="urn:microsoft.com/office/officeart/2005/8/layout/hChevron3"/>
    <dgm:cxn modelId="{3268BE35-7116-4AEF-B106-9A5CD49317D8}" type="presParOf" srcId="{70CF6AAA-E5AB-4057-A16B-2CDC4374D01E}" destId="{0CA63A17-F8DD-4CEB-9D19-6E50FF96FD99}" srcOrd="0" destOrd="0" presId="urn:microsoft.com/office/officeart/2005/8/layout/hChevron3"/>
    <dgm:cxn modelId="{5520CB55-0E4A-4674-B235-C05874654E64}" type="presParOf" srcId="{70CF6AAA-E5AB-4057-A16B-2CDC4374D01E}" destId="{C66FB393-CBFF-4C21-B6D2-7F426147D2D2}" srcOrd="1" destOrd="0" presId="urn:microsoft.com/office/officeart/2005/8/layout/hChevron3"/>
    <dgm:cxn modelId="{817FF553-8272-40FE-9871-5C7397F51419}" type="presParOf" srcId="{70CF6AAA-E5AB-4057-A16B-2CDC4374D01E}" destId="{0CC5E239-9050-435E-9EBD-43688F710990}" srcOrd="2" destOrd="0" presId="urn:microsoft.com/office/officeart/2005/8/layout/hChevron3"/>
    <dgm:cxn modelId="{37AC6589-384B-4423-890A-8242EC7FC19A}" type="presParOf" srcId="{70CF6AAA-E5AB-4057-A16B-2CDC4374D01E}" destId="{8028AA4C-4CB3-49C6-A4D4-5FDC2AA58B49}" srcOrd="3" destOrd="0" presId="urn:microsoft.com/office/officeart/2005/8/layout/hChevron3"/>
    <dgm:cxn modelId="{52617C53-D1E6-4DD8-833A-0F897C13DE6A}" type="presParOf" srcId="{70CF6AAA-E5AB-4057-A16B-2CDC4374D01E}" destId="{658AE9DA-F38F-4815-8F39-F41728202C33}" srcOrd="4" destOrd="0" presId="urn:microsoft.com/office/officeart/2005/8/layout/hChevron3"/>
    <dgm:cxn modelId="{669CE45D-E82D-4F50-8D6C-9110485D5D28}" type="presParOf" srcId="{70CF6AAA-E5AB-4057-A16B-2CDC4374D01E}" destId="{7DC66797-B772-4B98-AA56-8E409D8DCB39}" srcOrd="5" destOrd="0" presId="urn:microsoft.com/office/officeart/2005/8/layout/hChevron3"/>
    <dgm:cxn modelId="{91C2FD7C-CA3A-4C91-A5DC-4F3AD8F6C173}" type="presParOf" srcId="{70CF6AAA-E5AB-4057-A16B-2CDC4374D01E}" destId="{9B2CE7AB-EC8D-4EAC-BFA0-01A432F240A0}" srcOrd="6" destOrd="0" presId="urn:microsoft.com/office/officeart/2005/8/layout/hChevron3"/>
    <dgm:cxn modelId="{25D3A53B-06F0-4E3A-A723-63D0F5B03E82}" type="presParOf" srcId="{70CF6AAA-E5AB-4057-A16B-2CDC4374D01E}" destId="{E28B1C9E-1491-4C76-96F7-C7687D32445C}" srcOrd="7" destOrd="0" presId="urn:microsoft.com/office/officeart/2005/8/layout/hChevron3"/>
    <dgm:cxn modelId="{3162C200-5563-4BBA-9471-4CCFEC4E0514}" type="presParOf" srcId="{70CF6AAA-E5AB-4057-A16B-2CDC4374D01E}" destId="{28CD594B-FA40-4525-9641-A780EF1EC230}" srcOrd="8" destOrd="0" presId="urn:microsoft.com/office/officeart/2005/8/layout/hChevron3"/>
    <dgm:cxn modelId="{33D7B750-7F0A-4F72-A80C-B09A3F2DCC93}" type="presParOf" srcId="{70CF6AAA-E5AB-4057-A16B-2CDC4374D01E}" destId="{AD40416A-6743-43C4-9251-81F11447D961}" srcOrd="9" destOrd="0" presId="urn:microsoft.com/office/officeart/2005/8/layout/hChevron3"/>
    <dgm:cxn modelId="{FB80C4E7-1A48-48F7-BB64-8E33921F687C}" type="presParOf" srcId="{70CF6AAA-E5AB-4057-A16B-2CDC4374D01E}" destId="{27030DA5-925A-49D2-AF8B-45774E2D219E}" srcOrd="10" destOrd="0" presId="urn:microsoft.com/office/officeart/2005/8/layout/hChevron3"/>
    <dgm:cxn modelId="{35D46391-7A75-420C-AC92-33C9F3B2CD39}" type="presParOf" srcId="{70CF6AAA-E5AB-4057-A16B-2CDC4374D01E}" destId="{5880C819-FAAF-447C-B336-4D30671A2E59}" srcOrd="11" destOrd="0" presId="urn:microsoft.com/office/officeart/2005/8/layout/hChevron3"/>
    <dgm:cxn modelId="{77EBF8EA-4412-456C-97AA-629B5760F929}" type="presParOf" srcId="{70CF6AAA-E5AB-4057-A16B-2CDC4374D01E}" destId="{4D1A0C45-8FA2-4F1B-ABB4-4E74A9898ED3}" srcOrd="12" destOrd="0" presId="urn:microsoft.com/office/officeart/2005/8/layout/hChevron3"/>
    <dgm:cxn modelId="{E7B5AFF5-CAA8-448D-99F6-FC7A3DAB13B8}" type="presParOf" srcId="{70CF6AAA-E5AB-4057-A16B-2CDC4374D01E}" destId="{F993E1F7-6297-46A4-9212-F2BF54656E1F}" srcOrd="13" destOrd="0" presId="urn:microsoft.com/office/officeart/2005/8/layout/hChevron3"/>
    <dgm:cxn modelId="{776A1409-E1E8-408F-BD4D-EB3A957A2C95}" type="presParOf" srcId="{70CF6AAA-E5AB-4057-A16B-2CDC4374D01E}" destId="{A729BA06-8096-4361-BC93-A794B3879B1B}" srcOrd="14" destOrd="0" presId="urn:microsoft.com/office/officeart/2005/8/layout/hChevron3"/>
    <dgm:cxn modelId="{3F61BE71-A83E-46D8-8A26-AA28D6BCEEBC}" type="presParOf" srcId="{70CF6AAA-E5AB-4057-A16B-2CDC4374D01E}" destId="{0DBE85D7-126A-4498-9BFB-13F2868593DF}" srcOrd="15" destOrd="0" presId="urn:microsoft.com/office/officeart/2005/8/layout/hChevron3"/>
    <dgm:cxn modelId="{ACB5DE24-5D07-493D-BC5B-66E90B9EB580}" type="presParOf" srcId="{70CF6AAA-E5AB-4057-A16B-2CDC4374D01E}" destId="{4D8A7145-FED5-4377-A5BE-D786A666FFA0}" srcOrd="16"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03ACA-2749-48A3-8083-781CB8D1192D}">
      <dsp:nvSpPr>
        <dsp:cNvPr id="0" name=""/>
        <dsp:cNvSpPr/>
      </dsp:nvSpPr>
      <dsp:spPr>
        <a:xfrm rot="5400000">
          <a:off x="-98977" y="109002"/>
          <a:ext cx="659846" cy="461892"/>
        </a:xfrm>
        <a:prstGeom prst="chevron">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1</a:t>
          </a:r>
        </a:p>
      </dsp:txBody>
      <dsp:txXfrm rot="-5400000">
        <a:off x="0" y="240971"/>
        <a:ext cx="461892" cy="197954"/>
      </dsp:txXfrm>
    </dsp:sp>
    <dsp:sp modelId="{F0AEE634-000D-4828-8CCD-6A2B5659ADF8}">
      <dsp:nvSpPr>
        <dsp:cNvPr id="0" name=""/>
        <dsp:cNvSpPr/>
      </dsp:nvSpPr>
      <dsp:spPr>
        <a:xfrm rot="5400000">
          <a:off x="4080383" y="-3510971"/>
          <a:ext cx="429125" cy="766610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solidFill>
                <a:schemeClr val="tx1"/>
              </a:solidFill>
              <a:latin typeface="Times New Roman" panose="02020603050405020304" pitchFamily="18" charset="0"/>
              <a:cs typeface="Times New Roman" panose="02020603050405020304" pitchFamily="18" charset="0"/>
            </a:rPr>
            <a:t>PLANTEAMIENTO DEL PROBLEMA</a:t>
          </a:r>
          <a:endParaRPr lang="es-ES" sz="1800" kern="1200" dirty="0">
            <a:latin typeface="Times New Roman" panose="02020603050405020304" pitchFamily="18" charset="0"/>
            <a:cs typeface="Times New Roman" panose="02020603050405020304" pitchFamily="18" charset="0"/>
          </a:endParaRPr>
        </a:p>
      </dsp:txBody>
      <dsp:txXfrm rot="-5400000">
        <a:off x="461892" y="128468"/>
        <a:ext cx="7645159" cy="387229"/>
      </dsp:txXfrm>
    </dsp:sp>
    <dsp:sp modelId="{6603CF0B-2A1E-4859-8D17-B3D761DAAF22}">
      <dsp:nvSpPr>
        <dsp:cNvPr id="0" name=""/>
        <dsp:cNvSpPr/>
      </dsp:nvSpPr>
      <dsp:spPr>
        <a:xfrm rot="5400000">
          <a:off x="-98977" y="705809"/>
          <a:ext cx="659846" cy="461892"/>
        </a:xfrm>
        <a:prstGeom prst="chevron">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2</a:t>
          </a:r>
        </a:p>
      </dsp:txBody>
      <dsp:txXfrm rot="-5400000">
        <a:off x="0" y="837778"/>
        <a:ext cx="461892" cy="197954"/>
      </dsp:txXfrm>
    </dsp:sp>
    <dsp:sp modelId="{2307DE5F-BB2A-4726-867A-FD7324C72793}">
      <dsp:nvSpPr>
        <dsp:cNvPr id="0" name=""/>
        <dsp:cNvSpPr/>
      </dsp:nvSpPr>
      <dsp:spPr>
        <a:xfrm rot="5400000">
          <a:off x="4080496" y="-2965844"/>
          <a:ext cx="428900" cy="7666107"/>
        </a:xfrm>
        <a:prstGeom prst="round2SameRect">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JUSTIFICACIÓN E IMPORTANCIA</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rot="-5400000">
        <a:off x="461893" y="673696"/>
        <a:ext cx="7645170" cy="387026"/>
      </dsp:txXfrm>
    </dsp:sp>
    <dsp:sp modelId="{7C1E44B0-74D6-4D61-915E-96DE8E5A0902}">
      <dsp:nvSpPr>
        <dsp:cNvPr id="0" name=""/>
        <dsp:cNvSpPr/>
      </dsp:nvSpPr>
      <dsp:spPr>
        <a:xfrm rot="5400000">
          <a:off x="-98977" y="1409171"/>
          <a:ext cx="659846" cy="461892"/>
        </a:xfrm>
        <a:prstGeom prst="chevron">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3</a:t>
          </a:r>
        </a:p>
      </dsp:txBody>
      <dsp:txXfrm rot="-5400000">
        <a:off x="0" y="1541140"/>
        <a:ext cx="461892" cy="197954"/>
      </dsp:txXfrm>
    </dsp:sp>
    <dsp:sp modelId="{FC103893-6D6E-4D1D-9BB0-9F5A01D21253}">
      <dsp:nvSpPr>
        <dsp:cNvPr id="0" name=""/>
        <dsp:cNvSpPr/>
      </dsp:nvSpPr>
      <dsp:spPr>
        <a:xfrm rot="5400000">
          <a:off x="3973940" y="-2295524"/>
          <a:ext cx="642012" cy="766610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OBJETIVO GENERAL</a:t>
          </a:r>
        </a:p>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OBJETIVOS ESPECÍFICOS</a:t>
          </a:r>
        </a:p>
      </dsp:txBody>
      <dsp:txXfrm rot="-5400000">
        <a:off x="461893" y="1247863"/>
        <a:ext cx="7634767" cy="579332"/>
      </dsp:txXfrm>
    </dsp:sp>
    <dsp:sp modelId="{6A4BC266-6F8F-45AA-9AF9-F6F71C79FBE1}">
      <dsp:nvSpPr>
        <dsp:cNvPr id="0" name=""/>
        <dsp:cNvSpPr/>
      </dsp:nvSpPr>
      <dsp:spPr>
        <a:xfrm rot="5400000">
          <a:off x="-98977" y="2005978"/>
          <a:ext cx="659846" cy="461892"/>
        </a:xfrm>
        <a:prstGeom prst="chevron">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4</a:t>
          </a:r>
        </a:p>
      </dsp:txBody>
      <dsp:txXfrm rot="-5400000">
        <a:off x="0" y="2137947"/>
        <a:ext cx="461892" cy="197954"/>
      </dsp:txXfrm>
    </dsp:sp>
    <dsp:sp modelId="{2D2B959C-042D-408A-B11E-B24B7EF07646}">
      <dsp:nvSpPr>
        <dsp:cNvPr id="0" name=""/>
        <dsp:cNvSpPr/>
      </dsp:nvSpPr>
      <dsp:spPr>
        <a:xfrm rot="5400000">
          <a:off x="4080496" y="-1634327"/>
          <a:ext cx="428900" cy="766610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DESCRIPCIÓN DEL PROYECTO</a:t>
          </a:r>
        </a:p>
      </dsp:txBody>
      <dsp:txXfrm rot="-5400000">
        <a:off x="461893" y="2005213"/>
        <a:ext cx="7645170" cy="387026"/>
      </dsp:txXfrm>
    </dsp:sp>
    <dsp:sp modelId="{F5FCF80E-0676-453F-837D-8E12C9B37193}">
      <dsp:nvSpPr>
        <dsp:cNvPr id="0" name=""/>
        <dsp:cNvSpPr/>
      </dsp:nvSpPr>
      <dsp:spPr>
        <a:xfrm rot="5400000">
          <a:off x="-98977" y="2602784"/>
          <a:ext cx="659846" cy="461892"/>
        </a:xfrm>
        <a:prstGeom prst="chevron">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5</a:t>
          </a:r>
        </a:p>
      </dsp:txBody>
      <dsp:txXfrm rot="-5400000">
        <a:off x="0" y="2734753"/>
        <a:ext cx="461892" cy="197954"/>
      </dsp:txXfrm>
    </dsp:sp>
    <dsp:sp modelId="{F85AFE05-8CB4-4FF3-9FE7-80E0886CEF0D}">
      <dsp:nvSpPr>
        <dsp:cNvPr id="0" name=""/>
        <dsp:cNvSpPr/>
      </dsp:nvSpPr>
      <dsp:spPr>
        <a:xfrm rot="5400000">
          <a:off x="4080496" y="-1063276"/>
          <a:ext cx="428900" cy="766610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LOSA COLABORANTE SOBRE VIGUETAS METÁLICAS</a:t>
          </a:r>
        </a:p>
      </dsp:txBody>
      <dsp:txXfrm rot="-5400000">
        <a:off x="461893" y="2576264"/>
        <a:ext cx="7645170" cy="387026"/>
      </dsp:txXfrm>
    </dsp:sp>
    <dsp:sp modelId="{AD59BE0B-464E-4B72-A800-0EF0562F2F3F}">
      <dsp:nvSpPr>
        <dsp:cNvPr id="0" name=""/>
        <dsp:cNvSpPr/>
      </dsp:nvSpPr>
      <dsp:spPr>
        <a:xfrm rot="5400000">
          <a:off x="-98977" y="3199590"/>
          <a:ext cx="659846" cy="461892"/>
        </a:xfrm>
        <a:prstGeom prst="chevron">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6</a:t>
          </a:r>
        </a:p>
      </dsp:txBody>
      <dsp:txXfrm rot="-5400000">
        <a:off x="0" y="3331559"/>
        <a:ext cx="461892" cy="197954"/>
      </dsp:txXfrm>
    </dsp:sp>
    <dsp:sp modelId="{3964520D-FE3B-4CFB-94EF-BF3587A37064}">
      <dsp:nvSpPr>
        <dsp:cNvPr id="0" name=""/>
        <dsp:cNvSpPr/>
      </dsp:nvSpPr>
      <dsp:spPr>
        <a:xfrm rot="5400000">
          <a:off x="4080496" y="-492229"/>
          <a:ext cx="428900" cy="766610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LOSETA SOBRE VIGUETAS PRETENSADAS</a:t>
          </a:r>
        </a:p>
      </dsp:txBody>
      <dsp:txXfrm rot="-5400000">
        <a:off x="461893" y="3147311"/>
        <a:ext cx="7645170" cy="387026"/>
      </dsp:txXfrm>
    </dsp:sp>
    <dsp:sp modelId="{49438CBF-CEDB-43BE-A907-FA7450D7703B}">
      <dsp:nvSpPr>
        <dsp:cNvPr id="0" name=""/>
        <dsp:cNvSpPr/>
      </dsp:nvSpPr>
      <dsp:spPr>
        <a:xfrm rot="5400000">
          <a:off x="-98977" y="3796397"/>
          <a:ext cx="659846" cy="461892"/>
        </a:xfrm>
        <a:prstGeom prst="chevron">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7</a:t>
          </a:r>
        </a:p>
      </dsp:txBody>
      <dsp:txXfrm rot="-5400000">
        <a:off x="0" y="3928366"/>
        <a:ext cx="461892" cy="197954"/>
      </dsp:txXfrm>
    </dsp:sp>
    <dsp:sp modelId="{D7AF398D-D90C-41DD-ACC4-E8851B3C1BE0}">
      <dsp:nvSpPr>
        <dsp:cNvPr id="0" name=""/>
        <dsp:cNvSpPr/>
      </dsp:nvSpPr>
      <dsp:spPr>
        <a:xfrm rot="5400000">
          <a:off x="4080496" y="143211"/>
          <a:ext cx="428900" cy="766610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ANÁLISIS COMPARATIVO COMPORTAMIENTO ESTRUCTURAL</a:t>
          </a:r>
        </a:p>
      </dsp:txBody>
      <dsp:txXfrm rot="-5400000">
        <a:off x="461893" y="3782752"/>
        <a:ext cx="7645170" cy="387026"/>
      </dsp:txXfrm>
    </dsp:sp>
    <dsp:sp modelId="{783BEBA0-9BB1-4211-B049-C7EBBDCB4A59}">
      <dsp:nvSpPr>
        <dsp:cNvPr id="0" name=""/>
        <dsp:cNvSpPr/>
      </dsp:nvSpPr>
      <dsp:spPr>
        <a:xfrm rot="5400000">
          <a:off x="-98977" y="4393203"/>
          <a:ext cx="659846" cy="461892"/>
        </a:xfrm>
        <a:prstGeom prst="chevron">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8</a:t>
          </a:r>
        </a:p>
      </dsp:txBody>
      <dsp:txXfrm rot="-5400000">
        <a:off x="0" y="4525172"/>
        <a:ext cx="461892" cy="197954"/>
      </dsp:txXfrm>
    </dsp:sp>
    <dsp:sp modelId="{942066D8-518D-466B-9860-74721BA1FCF8}">
      <dsp:nvSpPr>
        <dsp:cNvPr id="0" name=""/>
        <dsp:cNvSpPr/>
      </dsp:nvSpPr>
      <dsp:spPr>
        <a:xfrm rot="5400000">
          <a:off x="4080496" y="714262"/>
          <a:ext cx="428900" cy="766610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ANÁLISIS COMPARATIVO DE COSTOS</a:t>
          </a:r>
        </a:p>
      </dsp:txBody>
      <dsp:txXfrm rot="-5400000">
        <a:off x="461893" y="4353803"/>
        <a:ext cx="7645170" cy="387026"/>
      </dsp:txXfrm>
    </dsp:sp>
    <dsp:sp modelId="{208FAB85-1A6E-4EAD-9B3D-3C7CAAD30A48}">
      <dsp:nvSpPr>
        <dsp:cNvPr id="0" name=""/>
        <dsp:cNvSpPr/>
      </dsp:nvSpPr>
      <dsp:spPr>
        <a:xfrm rot="5400000">
          <a:off x="-98977" y="5036097"/>
          <a:ext cx="659846" cy="461892"/>
        </a:xfrm>
        <a:prstGeom prst="chevron">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9</a:t>
          </a:r>
        </a:p>
      </dsp:txBody>
      <dsp:txXfrm rot="-5400000">
        <a:off x="0" y="5168066"/>
        <a:ext cx="461892" cy="197954"/>
      </dsp:txXfrm>
    </dsp:sp>
    <dsp:sp modelId="{4E6B0E0D-57E3-45CE-BF4C-B473DB7CA198}">
      <dsp:nvSpPr>
        <dsp:cNvPr id="0" name=""/>
        <dsp:cNvSpPr/>
      </dsp:nvSpPr>
      <dsp:spPr>
        <a:xfrm rot="5400000">
          <a:off x="4034408" y="1307477"/>
          <a:ext cx="521075" cy="766610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CONCLUSIONES Y RECOMENDACIONES</a:t>
          </a:r>
        </a:p>
      </dsp:txBody>
      <dsp:txXfrm rot="-5400000">
        <a:off x="461893" y="4905430"/>
        <a:ext cx="7640670" cy="4702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73910-3908-49FD-8C62-B012CF938A3C}">
      <dsp:nvSpPr>
        <dsp:cNvPr id="0" name=""/>
        <dsp:cNvSpPr/>
      </dsp:nvSpPr>
      <dsp:spPr>
        <a:xfrm>
          <a:off x="2768" y="830324"/>
          <a:ext cx="4355417" cy="3865011"/>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Para vigas, viguetas y columnas electrosoldadas:</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Acero estructural ASTM A572 Gr.50    </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Esfuerzo de fluencia, Fy= 3515 kg/</a:t>
          </a:r>
          <a14:m xmlns:a14="http://schemas.microsoft.com/office/drawing/2010/main">
            <m:oMath xmlns:m="http://schemas.openxmlformats.org/officeDocument/2006/math">
              <m:sSup>
                <m:sSupPr>
                  <m:ctrlPr>
                    <a:rPr lang="es-EC" sz="1400" i="1" kern="1200">
                      <a:solidFill>
                        <a:sysClr val="windowText" lastClr="000000"/>
                      </a:solidFill>
                      <a:latin typeface="Cambria Math" panose="02040503050406030204" pitchFamily="18" charset="0"/>
                    </a:rPr>
                  </m:ctrlPr>
                </m:sSupPr>
                <m:e>
                  <m:r>
                    <m:rPr>
                      <m:sty m:val="p"/>
                    </m:rPr>
                    <a:rPr lang="es-EC" sz="1400" kern="1200">
                      <a:solidFill>
                        <a:sysClr val="windowText" lastClr="000000"/>
                      </a:solidFill>
                      <a:latin typeface="Cambria Math" panose="02040503050406030204" pitchFamily="18" charset="0"/>
                    </a:rPr>
                    <m:t>cm</m:t>
                  </m:r>
                </m:e>
                <m:sup>
                  <m:r>
                    <a:rPr lang="es-EC" sz="1400" kern="1200">
                      <a:solidFill>
                        <a:sysClr val="windowText" lastClr="000000"/>
                      </a:solidFill>
                      <a:latin typeface="Cambria Math" panose="02040503050406030204" pitchFamily="18" charset="0"/>
                    </a:rPr>
                    <m:t>2</m:t>
                  </m:r>
                </m:sup>
              </m:sSup>
            </m:oMath>
          </a14:m>
          <a:r>
            <a:rPr lang="es-EC" sz="1400" kern="1200" dirty="0">
              <a:solidFill>
                <a:sysClr val="windowText" lastClr="000000"/>
              </a:solidFill>
              <a:latin typeface="Times New Roman" panose="02020603050405020304" pitchFamily="18" charset="0"/>
              <a:cs typeface="Times New Roman" panose="02020603050405020304" pitchFamily="18" charset="0"/>
            </a:rPr>
            <a:t>   </a:t>
          </a:r>
        </a:p>
        <a:p>
          <a:pPr marL="0" lvl="0" indent="0" algn="l" defTabSz="622300">
            <a:lnSpc>
              <a:spcPct val="90000"/>
            </a:lnSpc>
            <a:spcBef>
              <a:spcPct val="0"/>
            </a:spcBef>
            <a:spcAft>
              <a:spcPct val="35000"/>
            </a:spcAft>
            <a:buNone/>
          </a:pPr>
          <a:endParaRPr lang="es-EC" sz="1400" kern="1200" dirty="0">
            <a:solidFill>
              <a:sysClr val="windowText" lastClr="000000"/>
            </a:solidFill>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Para columnas compuestas rellenas de concreto:</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Acero estructural ASTM A36 Gr.36  </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Esfuerzo de fluencia, Fy= 2531 kg/</a:t>
          </a:r>
          <a14:m xmlns:a14="http://schemas.microsoft.com/office/drawing/2010/main">
            <m:oMath xmlns:m="http://schemas.openxmlformats.org/officeDocument/2006/math">
              <m:sSup>
                <m:sSupPr>
                  <m:ctrlPr>
                    <a:rPr lang="es-EC" sz="1400" i="1" kern="1200">
                      <a:solidFill>
                        <a:sysClr val="windowText" lastClr="000000"/>
                      </a:solidFill>
                      <a:latin typeface="Cambria Math" panose="02040503050406030204" pitchFamily="18" charset="0"/>
                    </a:rPr>
                  </m:ctrlPr>
                </m:sSupPr>
                <m:e>
                  <m:r>
                    <m:rPr>
                      <m:sty m:val="p"/>
                    </m:rPr>
                    <a:rPr lang="es-EC" sz="1400" kern="1200">
                      <a:solidFill>
                        <a:sysClr val="windowText" lastClr="000000"/>
                      </a:solidFill>
                      <a:latin typeface="Cambria Math" panose="02040503050406030204" pitchFamily="18" charset="0"/>
                    </a:rPr>
                    <m:t>cm</m:t>
                  </m:r>
                </m:e>
                <m:sup>
                  <m:r>
                    <a:rPr lang="es-EC" sz="1400" kern="1200">
                      <a:solidFill>
                        <a:sysClr val="windowText" lastClr="000000"/>
                      </a:solidFill>
                      <a:latin typeface="Cambria Math" panose="02040503050406030204" pitchFamily="18" charset="0"/>
                    </a:rPr>
                    <m:t>2</m:t>
                  </m:r>
                </m:sup>
              </m:sSup>
            </m:oMath>
          </a14:m>
          <a:r>
            <a:rPr lang="es-EC" sz="1400" kern="1200" dirty="0">
              <a:solidFill>
                <a:sysClr val="windowText" lastClr="000000"/>
              </a:solidFill>
              <a:latin typeface="Times New Roman" panose="02020603050405020304" pitchFamily="18" charset="0"/>
              <a:cs typeface="Times New Roman" panose="02020603050405020304" pitchFamily="18" charset="0"/>
            </a:rPr>
            <a:t>   </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Resistencia del concreto a compresión, f´c= 240 kg/</a:t>
          </a:r>
          <a14:m xmlns:a14="http://schemas.microsoft.com/office/drawing/2010/main">
            <m:oMath xmlns:m="http://schemas.openxmlformats.org/officeDocument/2006/math">
              <m:sSup>
                <m:sSupPr>
                  <m:ctrlPr>
                    <a:rPr lang="es-EC" sz="1400" i="1" kern="1200">
                      <a:solidFill>
                        <a:sysClr val="windowText" lastClr="000000"/>
                      </a:solidFill>
                      <a:latin typeface="Cambria Math" panose="02040503050406030204" pitchFamily="18" charset="0"/>
                    </a:rPr>
                  </m:ctrlPr>
                </m:sSupPr>
                <m:e>
                  <m:r>
                    <m:rPr>
                      <m:sty m:val="p"/>
                    </m:rPr>
                    <a:rPr lang="es-EC" sz="1400" kern="1200">
                      <a:solidFill>
                        <a:sysClr val="windowText" lastClr="000000"/>
                      </a:solidFill>
                      <a:latin typeface="Cambria Math" panose="02040503050406030204" pitchFamily="18" charset="0"/>
                    </a:rPr>
                    <m:t>cm</m:t>
                  </m:r>
                </m:e>
                <m:sup>
                  <m:r>
                    <a:rPr lang="es-EC" sz="1400" kern="1200">
                      <a:solidFill>
                        <a:sysClr val="windowText" lastClr="000000"/>
                      </a:solidFill>
                      <a:latin typeface="Cambria Math" panose="02040503050406030204" pitchFamily="18" charset="0"/>
                    </a:rPr>
                    <m:t>2</m:t>
                  </m:r>
                </m:sup>
              </m:sSup>
            </m:oMath>
          </a14:m>
          <a:r>
            <a:rPr lang="es-EC" sz="1400" kern="1200" dirty="0">
              <a:solidFill>
                <a:sysClr val="windowText" lastClr="000000"/>
              </a:solidFill>
              <a:latin typeface="Times New Roman" panose="02020603050405020304" pitchFamily="18" charset="0"/>
              <a:cs typeface="Times New Roman" panose="02020603050405020304" pitchFamily="18" charset="0"/>
            </a:rPr>
            <a:t>  </a:t>
          </a:r>
        </a:p>
        <a:p>
          <a:pPr marL="0" lvl="0" indent="0" algn="l" defTabSz="622300">
            <a:lnSpc>
              <a:spcPct val="90000"/>
            </a:lnSpc>
            <a:spcBef>
              <a:spcPct val="0"/>
            </a:spcBef>
            <a:spcAft>
              <a:spcPct val="35000"/>
            </a:spcAft>
            <a:buNone/>
          </a:pPr>
          <a:endParaRPr lang="es-EC" sz="1400" kern="1200" dirty="0">
            <a:solidFill>
              <a:sysClr val="windowText" lastClr="000000"/>
            </a:solidFill>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Acero de refuerzo:</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Esfuerzo de fluencia, Fy= 4200 kg/</a:t>
          </a:r>
          <a14:m xmlns:a14="http://schemas.microsoft.com/office/drawing/2010/main">
            <m:oMath xmlns:m="http://schemas.openxmlformats.org/officeDocument/2006/math">
              <m:sSup>
                <m:sSupPr>
                  <m:ctrlPr>
                    <a:rPr lang="es-EC" sz="1400" i="1" kern="1200">
                      <a:solidFill>
                        <a:sysClr val="windowText" lastClr="000000"/>
                      </a:solidFill>
                      <a:latin typeface="Cambria Math" panose="02040503050406030204" pitchFamily="18" charset="0"/>
                    </a:rPr>
                  </m:ctrlPr>
                </m:sSupPr>
                <m:e>
                  <m:r>
                    <m:rPr>
                      <m:sty m:val="p"/>
                    </m:rPr>
                    <a:rPr lang="es-EC" sz="1400" kern="1200">
                      <a:solidFill>
                        <a:sysClr val="windowText" lastClr="000000"/>
                      </a:solidFill>
                      <a:latin typeface="Cambria Math" panose="02040503050406030204" pitchFamily="18" charset="0"/>
                    </a:rPr>
                    <m:t>cm</m:t>
                  </m:r>
                </m:e>
                <m:sup>
                  <m:r>
                    <a:rPr lang="es-EC" sz="1400" kern="1200">
                      <a:solidFill>
                        <a:sysClr val="windowText" lastClr="000000"/>
                      </a:solidFill>
                      <a:latin typeface="Cambria Math" panose="02040503050406030204" pitchFamily="18" charset="0"/>
                    </a:rPr>
                    <m:t>2</m:t>
                  </m:r>
                </m:sup>
              </m:sSup>
            </m:oMath>
          </a14:m>
          <a:r>
            <a:rPr lang="es-EC" sz="1400" kern="1200" dirty="0">
              <a:solidFill>
                <a:sysClr val="windowText" lastClr="000000"/>
              </a:solidFill>
              <a:latin typeface="Times New Roman" panose="02020603050405020304" pitchFamily="18" charset="0"/>
              <a:cs typeface="Times New Roman" panose="02020603050405020304" pitchFamily="18" charset="0"/>
            </a:rPr>
            <a:t>   </a:t>
          </a:r>
        </a:p>
        <a:p>
          <a:pPr marL="0" lvl="0" indent="0" algn="l" defTabSz="622300">
            <a:lnSpc>
              <a:spcPct val="90000"/>
            </a:lnSpc>
            <a:spcBef>
              <a:spcPct val="0"/>
            </a:spcBef>
            <a:spcAft>
              <a:spcPct val="35000"/>
            </a:spcAft>
            <a:buNone/>
          </a:pPr>
          <a:endParaRPr lang="es-EC" sz="1400" kern="1200" dirty="0">
            <a:solidFill>
              <a:sysClr val="windowText" lastClr="000000"/>
            </a:solidFill>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Concreto:</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Resistencia del concreto a compresión, f´c= 240 kg/cm2</a:t>
          </a:r>
          <a:endParaRPr lang="es-EC" sz="1400" kern="1200" dirty="0"/>
        </a:p>
      </dsp:txBody>
      <dsp:txXfrm>
        <a:off x="2768" y="830324"/>
        <a:ext cx="4355417" cy="38650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0F1D7-7B73-4CD4-846D-84287B2A5E8B}">
      <dsp:nvSpPr>
        <dsp:cNvPr id="0" name=""/>
        <dsp:cNvSpPr/>
      </dsp:nvSpPr>
      <dsp:spPr>
        <a:xfrm>
          <a:off x="3371" y="619709"/>
          <a:ext cx="2674608" cy="2043957"/>
        </a:xfrm>
        <a:prstGeom prst="rect">
          <a:avLst/>
        </a:prstGeom>
        <a:blipFill rotWithShape="1">
          <a:blip xmlns:r="http://schemas.openxmlformats.org/officeDocument/2006/relationships" r:embed="rId1"/>
          <a:stretch>
            <a:fillRect/>
          </a:stretch>
        </a:blipFill>
        <a:ln w="28575"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sp>
    <dsp:sp modelId="{EC23C525-1FA0-4082-9155-0C688D6A1C18}">
      <dsp:nvSpPr>
        <dsp:cNvPr id="0" name=""/>
        <dsp:cNvSpPr/>
      </dsp:nvSpPr>
      <dsp:spPr>
        <a:xfrm>
          <a:off x="216782" y="2505742"/>
          <a:ext cx="2380401" cy="1189530"/>
        </a:xfrm>
        <a:prstGeom prst="wedgeRectCallout">
          <a:avLst>
            <a:gd name="adj1" fmla="val 20250"/>
            <a:gd name="adj2" fmla="val -607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Creciente demanda de edificaciones residenciales y comerciales</a:t>
          </a:r>
        </a:p>
      </dsp:txBody>
      <dsp:txXfrm>
        <a:off x="216782" y="2505742"/>
        <a:ext cx="2380401" cy="1189530"/>
      </dsp:txXfrm>
    </dsp:sp>
    <dsp:sp modelId="{5D97B431-FBDA-40C9-BCD4-57980D1F42BA}">
      <dsp:nvSpPr>
        <dsp:cNvPr id="0" name=""/>
        <dsp:cNvSpPr/>
      </dsp:nvSpPr>
      <dsp:spPr>
        <a:xfrm>
          <a:off x="2945441" y="624051"/>
          <a:ext cx="2674608" cy="2139687"/>
        </a:xfrm>
        <a:prstGeom prst="rect">
          <a:avLst/>
        </a:prstGeom>
        <a:blipFill rotWithShape="1">
          <a:blip xmlns:r="http://schemas.openxmlformats.org/officeDocument/2006/relationships" r:embed="rId2"/>
          <a:stretch>
            <a:fillRect/>
          </a:stretch>
        </a:blipFill>
        <a:ln w="28575"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sp>
    <dsp:sp modelId="{A4EA27DA-BB94-4597-9E95-2BF7B0AFAB88}">
      <dsp:nvSpPr>
        <dsp:cNvPr id="0" name=""/>
        <dsp:cNvSpPr/>
      </dsp:nvSpPr>
      <dsp:spPr>
        <a:xfrm>
          <a:off x="3186155" y="2549769"/>
          <a:ext cx="2380401" cy="748890"/>
        </a:xfrm>
        <a:prstGeom prst="wedgeRectCallout">
          <a:avLst>
            <a:gd name="adj1" fmla="val 20250"/>
            <a:gd name="adj2" fmla="val -607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Uso de elementos prefabricados</a:t>
          </a:r>
        </a:p>
      </dsp:txBody>
      <dsp:txXfrm>
        <a:off x="3186155" y="2549769"/>
        <a:ext cx="2380401" cy="748890"/>
      </dsp:txXfrm>
    </dsp:sp>
    <dsp:sp modelId="{E089F726-766D-4567-BFE3-2420D7C33851}">
      <dsp:nvSpPr>
        <dsp:cNvPr id="0" name=""/>
        <dsp:cNvSpPr/>
      </dsp:nvSpPr>
      <dsp:spPr>
        <a:xfrm>
          <a:off x="5887510" y="624051"/>
          <a:ext cx="2674608" cy="2139687"/>
        </a:xfrm>
        <a:prstGeom prst="rect">
          <a:avLst/>
        </a:prstGeom>
        <a:blipFill rotWithShape="1">
          <a:blip xmlns:r="http://schemas.openxmlformats.org/officeDocument/2006/relationships" r:embed="rId3"/>
          <a:stretch>
            <a:fillRect/>
          </a:stretch>
        </a:blipFill>
        <a:ln w="28575"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sp>
    <dsp:sp modelId="{BA8FCFF7-D35D-4559-B6EB-109262B5ADB2}">
      <dsp:nvSpPr>
        <dsp:cNvPr id="0" name=""/>
        <dsp:cNvSpPr/>
      </dsp:nvSpPr>
      <dsp:spPr>
        <a:xfrm>
          <a:off x="6128225" y="2549769"/>
          <a:ext cx="2380401" cy="748890"/>
        </a:xfrm>
        <a:prstGeom prst="wedgeRectCallout">
          <a:avLst>
            <a:gd name="adj1" fmla="val 20250"/>
            <a:gd name="adj2" fmla="val -607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Acero como una gran alternativa</a:t>
          </a:r>
        </a:p>
      </dsp:txBody>
      <dsp:txXfrm>
        <a:off x="6128225" y="2549769"/>
        <a:ext cx="2380401" cy="748890"/>
      </dsp:txXfrm>
    </dsp:sp>
    <dsp:sp modelId="{EB638A2E-8E0D-4321-948F-0BCC23F3B849}">
      <dsp:nvSpPr>
        <dsp:cNvPr id="0" name=""/>
        <dsp:cNvSpPr/>
      </dsp:nvSpPr>
      <dsp:spPr>
        <a:xfrm>
          <a:off x="8829580" y="610627"/>
          <a:ext cx="2674608" cy="2139687"/>
        </a:xfrm>
        <a:prstGeom prst="rect">
          <a:avLst/>
        </a:prstGeom>
        <a:blipFill rotWithShape="1">
          <a:blip xmlns:r="http://schemas.openxmlformats.org/officeDocument/2006/relationships" r:embed="rId4"/>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7B13E39B-003D-4994-9823-526E7E6EDFFB}">
      <dsp:nvSpPr>
        <dsp:cNvPr id="0" name=""/>
        <dsp:cNvSpPr/>
      </dsp:nvSpPr>
      <dsp:spPr>
        <a:xfrm>
          <a:off x="9056655" y="2468558"/>
          <a:ext cx="2380401" cy="1130128"/>
        </a:xfrm>
        <a:prstGeom prst="wedgeRectCallout">
          <a:avLst>
            <a:gd name="adj1" fmla="val 20250"/>
            <a:gd name="adj2" fmla="val -607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Poca recepción al pretensado en edificaciones residenciales</a:t>
          </a:r>
        </a:p>
      </dsp:txBody>
      <dsp:txXfrm>
        <a:off x="9056655" y="2468558"/>
        <a:ext cx="2380401" cy="11301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8EBA4-A14D-4857-BC30-8D4483821CCF}">
      <dsp:nvSpPr>
        <dsp:cNvPr id="0" name=""/>
        <dsp:cNvSpPr/>
      </dsp:nvSpPr>
      <dsp:spPr>
        <a:xfrm>
          <a:off x="3709" y="118168"/>
          <a:ext cx="2230749" cy="8922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Diseño de vigas de acero</a:t>
          </a:r>
        </a:p>
      </dsp:txBody>
      <dsp:txXfrm>
        <a:off x="3709" y="118168"/>
        <a:ext cx="2230749" cy="892299"/>
      </dsp:txXfrm>
    </dsp:sp>
    <dsp:sp modelId="{ABC0463C-2731-4ED3-8183-61894205CFE7}">
      <dsp:nvSpPr>
        <dsp:cNvPr id="0" name=""/>
        <dsp:cNvSpPr/>
      </dsp:nvSpPr>
      <dsp:spPr>
        <a:xfrm>
          <a:off x="3709" y="1010468"/>
          <a:ext cx="2230749"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Pandeo lateral torsional en vigas (Arriostramiento lateral)</a:t>
          </a:r>
        </a:p>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Pandeo local del perfil de vigas</a:t>
          </a:r>
        </a:p>
        <a:p>
          <a:pPr marL="342900" lvl="2"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Para el ala del perfil</a:t>
          </a:r>
        </a:p>
        <a:p>
          <a:pPr marL="342900" lvl="2"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Para el alma del perfil</a:t>
          </a:r>
        </a:p>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Diseño a corte</a:t>
          </a:r>
        </a:p>
      </dsp:txBody>
      <dsp:txXfrm>
        <a:off x="3709" y="1010468"/>
        <a:ext cx="2230749" cy="2944012"/>
      </dsp:txXfrm>
    </dsp:sp>
    <dsp:sp modelId="{B9E04D3B-13FF-49FC-9FF1-B63CF2E3A3C8}">
      <dsp:nvSpPr>
        <dsp:cNvPr id="0" name=""/>
        <dsp:cNvSpPr/>
      </dsp:nvSpPr>
      <dsp:spPr>
        <a:xfrm>
          <a:off x="2546764" y="118168"/>
          <a:ext cx="2230749" cy="8922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Diseño de columnas metálicas</a:t>
          </a:r>
        </a:p>
      </dsp:txBody>
      <dsp:txXfrm>
        <a:off x="2546764" y="118168"/>
        <a:ext cx="2230749" cy="892299"/>
      </dsp:txXfrm>
    </dsp:sp>
    <dsp:sp modelId="{330F9F08-063C-463D-BFF1-4853C3D83557}">
      <dsp:nvSpPr>
        <dsp:cNvPr id="0" name=""/>
        <dsp:cNvSpPr/>
      </dsp:nvSpPr>
      <dsp:spPr>
        <a:xfrm>
          <a:off x="2546764" y="1010468"/>
          <a:ext cx="2230749"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Pandeo local del perfil</a:t>
          </a:r>
          <a:endParaRPr lang="es-EC" sz="1600" kern="1200" dirty="0">
            <a:latin typeface="Times New Roman" panose="02020603050405020304" pitchFamily="18" charset="0"/>
            <a:cs typeface="Times New Roman" panose="02020603050405020304" pitchFamily="18" charset="0"/>
          </a:endParaRPr>
        </a:p>
        <a:p>
          <a:pPr marL="342900" lvl="2"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Para el ala del perfil</a:t>
          </a:r>
          <a:endParaRPr lang="es-EC" sz="1600" kern="1200" dirty="0">
            <a:latin typeface="Times New Roman" panose="02020603050405020304" pitchFamily="18" charset="0"/>
            <a:cs typeface="Times New Roman" panose="02020603050405020304" pitchFamily="18" charset="0"/>
          </a:endParaRPr>
        </a:p>
        <a:p>
          <a:pPr marL="342900" lvl="2"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Para el alma del perfil</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Diseño a compresión</a:t>
          </a:r>
          <a:endParaRPr lang="es-EC" sz="1600" kern="1200" dirty="0">
            <a:latin typeface="Times New Roman" panose="02020603050405020304" pitchFamily="18" charset="0"/>
            <a:cs typeface="Times New Roman" panose="02020603050405020304" pitchFamily="18" charset="0"/>
          </a:endParaRPr>
        </a:p>
      </dsp:txBody>
      <dsp:txXfrm>
        <a:off x="2546764" y="1010468"/>
        <a:ext cx="2230749" cy="2944012"/>
      </dsp:txXfrm>
    </dsp:sp>
    <dsp:sp modelId="{FE78F0CC-853C-4BA7-A6C6-3683B7B044C8}">
      <dsp:nvSpPr>
        <dsp:cNvPr id="0" name=""/>
        <dsp:cNvSpPr/>
      </dsp:nvSpPr>
      <dsp:spPr>
        <a:xfrm>
          <a:off x="5089818" y="118168"/>
          <a:ext cx="2230749" cy="8922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Diseño de columnas compuestas</a:t>
          </a:r>
          <a:endParaRPr lang="es-EC" sz="1600" kern="1200" dirty="0">
            <a:latin typeface="Times New Roman" panose="02020603050405020304" pitchFamily="18" charset="0"/>
            <a:cs typeface="Times New Roman" panose="02020603050405020304" pitchFamily="18" charset="0"/>
          </a:endParaRPr>
        </a:p>
      </dsp:txBody>
      <dsp:txXfrm>
        <a:off x="5089818" y="118168"/>
        <a:ext cx="2230749" cy="892299"/>
      </dsp:txXfrm>
    </dsp:sp>
    <dsp:sp modelId="{408AFBB3-7E2C-4AA0-B38E-6A586F1C877F}">
      <dsp:nvSpPr>
        <dsp:cNvPr id="0" name=""/>
        <dsp:cNvSpPr/>
      </dsp:nvSpPr>
      <dsp:spPr>
        <a:xfrm>
          <a:off x="5089818" y="1010468"/>
          <a:ext cx="2230749"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a:latin typeface="Times New Roman" panose="02020603050405020304" pitchFamily="18" charset="0"/>
              <a:cs typeface="Times New Roman" panose="02020603050405020304" pitchFamily="18" charset="0"/>
            </a:rPr>
            <a:t>Pandeo local del perfil</a:t>
          </a:r>
          <a:endParaRPr lang="es-EC"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a:latin typeface="Times New Roman" panose="02020603050405020304" pitchFamily="18" charset="0"/>
              <a:cs typeface="Times New Roman" panose="02020603050405020304" pitchFamily="18" charset="0"/>
            </a:rPr>
            <a:t>Diseño a compresión</a:t>
          </a:r>
          <a:endParaRPr lang="es-EC" sz="1600" kern="1200" dirty="0">
            <a:latin typeface="Times New Roman" panose="02020603050405020304" pitchFamily="18" charset="0"/>
            <a:cs typeface="Times New Roman" panose="02020603050405020304" pitchFamily="18" charset="0"/>
          </a:endParaRPr>
        </a:p>
      </dsp:txBody>
      <dsp:txXfrm>
        <a:off x="5089818" y="1010468"/>
        <a:ext cx="2230749" cy="2944012"/>
      </dsp:txXfrm>
    </dsp:sp>
    <dsp:sp modelId="{13B26D42-0BED-4448-BB29-34EDCB4AC51D}">
      <dsp:nvSpPr>
        <dsp:cNvPr id="0" name=""/>
        <dsp:cNvSpPr/>
      </dsp:nvSpPr>
      <dsp:spPr>
        <a:xfrm>
          <a:off x="7632872" y="118168"/>
          <a:ext cx="2230749" cy="8922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Comprobación losas compuestas</a:t>
          </a:r>
          <a:endParaRPr lang="es-EC" sz="1600" kern="1200" dirty="0">
            <a:latin typeface="Times New Roman" panose="02020603050405020304" pitchFamily="18" charset="0"/>
            <a:cs typeface="Times New Roman" panose="02020603050405020304" pitchFamily="18" charset="0"/>
          </a:endParaRPr>
        </a:p>
      </dsp:txBody>
      <dsp:txXfrm>
        <a:off x="7632872" y="118168"/>
        <a:ext cx="2230749" cy="892299"/>
      </dsp:txXfrm>
    </dsp:sp>
    <dsp:sp modelId="{47CE448B-3C21-44B6-B7CB-BE12351BD79C}">
      <dsp:nvSpPr>
        <dsp:cNvPr id="0" name=""/>
        <dsp:cNvSpPr/>
      </dsp:nvSpPr>
      <dsp:spPr>
        <a:xfrm>
          <a:off x="7632872" y="1010468"/>
          <a:ext cx="2230749"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Chequeo capacidad por momento del perfil</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Localización del eje neutro plástico (EPN) de la sección compuesta</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Chequeo a cortante</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Chequeo de los conectores de corte</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S" sz="1600" kern="1200" dirty="0">
              <a:latin typeface="Times New Roman" panose="02020603050405020304" pitchFamily="18" charset="0"/>
              <a:cs typeface="Times New Roman" panose="02020603050405020304" pitchFamily="18" charset="0"/>
            </a:rPr>
            <a:t>Deflexión del perfil de acero</a:t>
          </a:r>
          <a:endParaRPr lang="es-EC" sz="1600" kern="1200" dirty="0">
            <a:latin typeface="Times New Roman" panose="02020603050405020304" pitchFamily="18" charset="0"/>
            <a:cs typeface="Times New Roman" panose="02020603050405020304" pitchFamily="18" charset="0"/>
          </a:endParaRPr>
        </a:p>
      </dsp:txBody>
      <dsp:txXfrm>
        <a:off x="7632872" y="1010468"/>
        <a:ext cx="2230749" cy="29440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73910-3908-49FD-8C62-B012CF938A3C}">
      <dsp:nvSpPr>
        <dsp:cNvPr id="0" name=""/>
        <dsp:cNvSpPr/>
      </dsp:nvSpPr>
      <dsp:spPr>
        <a:xfrm>
          <a:off x="0" y="171144"/>
          <a:ext cx="4355417" cy="4743709"/>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Para vigas, viguetas y columnas electrosoldadas:</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Acero estructural ASTM A572 Gr.50 </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Esfuerzo de fluencia, Fy= 3515 kg/</a:t>
          </a:r>
          <a14:m xmlns:a14="http://schemas.microsoft.com/office/drawing/2010/main">
            <m:oMath xmlns:m="http://schemas.openxmlformats.org/officeDocument/2006/math">
              <m:sSup>
                <m:sSupPr>
                  <m:ctrlPr>
                    <a:rPr lang="es-EC" sz="1400" i="1" kern="1200">
                      <a:solidFill>
                        <a:sysClr val="windowText" lastClr="000000"/>
                      </a:solidFill>
                      <a:latin typeface="Cambria Math" panose="02040503050406030204" pitchFamily="18" charset="0"/>
                    </a:rPr>
                  </m:ctrlPr>
                </m:sSupPr>
                <m:e>
                  <m:r>
                    <m:rPr>
                      <m:sty m:val="p"/>
                    </m:rPr>
                    <a:rPr lang="es-EC" sz="1400" kern="1200">
                      <a:solidFill>
                        <a:sysClr val="windowText" lastClr="000000"/>
                      </a:solidFill>
                      <a:latin typeface="Cambria Math" panose="02040503050406030204" pitchFamily="18" charset="0"/>
                    </a:rPr>
                    <m:t>cm</m:t>
                  </m:r>
                </m:e>
                <m:sup>
                  <m:r>
                    <a:rPr lang="es-EC" sz="1400" kern="1200">
                      <a:solidFill>
                        <a:sysClr val="windowText" lastClr="000000"/>
                      </a:solidFill>
                      <a:latin typeface="Cambria Math" panose="02040503050406030204" pitchFamily="18" charset="0"/>
                    </a:rPr>
                    <m:t>2</m:t>
                  </m:r>
                </m:sup>
              </m:sSup>
            </m:oMath>
          </a14:m>
          <a:r>
            <a:rPr lang="es-EC" sz="1400" kern="1200" dirty="0">
              <a:solidFill>
                <a:sysClr val="windowText" lastClr="000000"/>
              </a:solidFill>
              <a:latin typeface="Times New Roman" panose="02020603050405020304" pitchFamily="18" charset="0"/>
              <a:cs typeface="Times New Roman" panose="02020603050405020304" pitchFamily="18" charset="0"/>
            </a:rPr>
            <a:t> </a:t>
          </a:r>
        </a:p>
        <a:p>
          <a:pPr marL="0" lvl="0" indent="0" algn="l" defTabSz="622300">
            <a:lnSpc>
              <a:spcPct val="90000"/>
            </a:lnSpc>
            <a:spcBef>
              <a:spcPct val="0"/>
            </a:spcBef>
            <a:spcAft>
              <a:spcPct val="35000"/>
            </a:spcAft>
            <a:buNone/>
          </a:pPr>
          <a:endParaRPr lang="es-EC" sz="1400" kern="1200" dirty="0">
            <a:solidFill>
              <a:sysClr val="windowText" lastClr="000000"/>
            </a:solidFill>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Para columnas compuestas rellenas de concreto:</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Acero estructural ASTM A36 Gr.36 </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Esfuerzo de fluencia, Fy= 2531 kg/</a:t>
          </a:r>
          <a14:m xmlns:a14="http://schemas.microsoft.com/office/drawing/2010/main">
            <m:oMath xmlns:m="http://schemas.openxmlformats.org/officeDocument/2006/math">
              <m:sSup>
                <m:sSupPr>
                  <m:ctrlPr>
                    <a:rPr lang="es-EC" sz="1400" i="1" kern="1200">
                      <a:solidFill>
                        <a:sysClr val="windowText" lastClr="000000"/>
                      </a:solidFill>
                      <a:latin typeface="Cambria Math" panose="02040503050406030204" pitchFamily="18" charset="0"/>
                    </a:rPr>
                  </m:ctrlPr>
                </m:sSupPr>
                <m:e>
                  <m:r>
                    <m:rPr>
                      <m:sty m:val="p"/>
                    </m:rPr>
                    <a:rPr lang="es-EC" sz="1400" kern="1200">
                      <a:solidFill>
                        <a:sysClr val="windowText" lastClr="000000"/>
                      </a:solidFill>
                      <a:latin typeface="Cambria Math" panose="02040503050406030204" pitchFamily="18" charset="0"/>
                    </a:rPr>
                    <m:t>cm</m:t>
                  </m:r>
                </m:e>
                <m:sup>
                  <m:r>
                    <a:rPr lang="es-EC" sz="1400" kern="1200">
                      <a:solidFill>
                        <a:sysClr val="windowText" lastClr="000000"/>
                      </a:solidFill>
                      <a:latin typeface="Cambria Math" panose="02040503050406030204" pitchFamily="18" charset="0"/>
                    </a:rPr>
                    <m:t>2</m:t>
                  </m:r>
                </m:sup>
              </m:sSup>
            </m:oMath>
          </a14:m>
          <a:r>
            <a:rPr lang="es-EC" sz="1400" kern="1200" dirty="0">
              <a:solidFill>
                <a:sysClr val="windowText" lastClr="000000"/>
              </a:solidFill>
              <a:latin typeface="Times New Roman" panose="02020603050405020304" pitchFamily="18" charset="0"/>
              <a:cs typeface="Times New Roman" panose="02020603050405020304" pitchFamily="18" charset="0"/>
            </a:rPr>
            <a:t> </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Resistencia del concreto a compresión, f´c= 240 kg/</a:t>
          </a:r>
          <a14:m xmlns:a14="http://schemas.microsoft.com/office/drawing/2010/main">
            <m:oMath xmlns:m="http://schemas.openxmlformats.org/officeDocument/2006/math">
              <m:sSup>
                <m:sSupPr>
                  <m:ctrlPr>
                    <a:rPr lang="es-EC" sz="1400" i="1" kern="1200">
                      <a:solidFill>
                        <a:sysClr val="windowText" lastClr="000000"/>
                      </a:solidFill>
                      <a:latin typeface="Cambria Math" panose="02040503050406030204" pitchFamily="18" charset="0"/>
                    </a:rPr>
                  </m:ctrlPr>
                </m:sSupPr>
                <m:e>
                  <m:r>
                    <m:rPr>
                      <m:sty m:val="p"/>
                    </m:rPr>
                    <a:rPr lang="es-EC" sz="1400" kern="1200">
                      <a:solidFill>
                        <a:sysClr val="windowText" lastClr="000000"/>
                      </a:solidFill>
                      <a:latin typeface="Cambria Math" panose="02040503050406030204" pitchFamily="18" charset="0"/>
                    </a:rPr>
                    <m:t>cm</m:t>
                  </m:r>
                </m:e>
                <m:sup>
                  <m:r>
                    <a:rPr lang="es-EC" sz="1400" kern="1200">
                      <a:solidFill>
                        <a:sysClr val="windowText" lastClr="000000"/>
                      </a:solidFill>
                      <a:latin typeface="Cambria Math" panose="02040503050406030204" pitchFamily="18" charset="0"/>
                    </a:rPr>
                    <m:t>2</m:t>
                  </m:r>
                </m:sup>
              </m:sSup>
            </m:oMath>
          </a14:m>
          <a:r>
            <a:rPr lang="es-EC" sz="1400" kern="1200" dirty="0">
              <a:solidFill>
                <a:sysClr val="windowText" lastClr="000000"/>
              </a:solidFill>
              <a:latin typeface="Times New Roman" panose="02020603050405020304" pitchFamily="18" charset="0"/>
              <a:cs typeface="Times New Roman" panose="02020603050405020304" pitchFamily="18" charset="0"/>
            </a:rPr>
            <a:t> </a:t>
          </a:r>
        </a:p>
        <a:p>
          <a:pPr marL="0" lvl="0" indent="0" algn="l" defTabSz="622300">
            <a:lnSpc>
              <a:spcPct val="90000"/>
            </a:lnSpc>
            <a:spcBef>
              <a:spcPct val="0"/>
            </a:spcBef>
            <a:spcAft>
              <a:spcPct val="35000"/>
            </a:spcAft>
            <a:buNone/>
          </a:pPr>
          <a:endParaRPr lang="es-EC" sz="1400" kern="1200" dirty="0">
            <a:solidFill>
              <a:sysClr val="windowText" lastClr="000000"/>
            </a:solidFill>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Acero de refuerzo:</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Esfuerzo de fluencia, Fy= 4200 kg/</a:t>
          </a:r>
          <a14:m xmlns:a14="http://schemas.microsoft.com/office/drawing/2010/main">
            <m:oMath xmlns:m="http://schemas.openxmlformats.org/officeDocument/2006/math">
              <m:sSup>
                <m:sSupPr>
                  <m:ctrlPr>
                    <a:rPr lang="es-EC" sz="1400" i="1" kern="1200">
                      <a:solidFill>
                        <a:sysClr val="windowText" lastClr="000000"/>
                      </a:solidFill>
                      <a:latin typeface="Cambria Math" panose="02040503050406030204" pitchFamily="18" charset="0"/>
                    </a:rPr>
                  </m:ctrlPr>
                </m:sSupPr>
                <m:e>
                  <m:r>
                    <m:rPr>
                      <m:sty m:val="p"/>
                    </m:rPr>
                    <a:rPr lang="es-EC" sz="1400" kern="1200">
                      <a:solidFill>
                        <a:sysClr val="windowText" lastClr="000000"/>
                      </a:solidFill>
                      <a:latin typeface="Cambria Math" panose="02040503050406030204" pitchFamily="18" charset="0"/>
                    </a:rPr>
                    <m:t>cm</m:t>
                  </m:r>
                </m:e>
                <m:sup>
                  <m:r>
                    <a:rPr lang="es-EC" sz="1400" kern="1200">
                      <a:solidFill>
                        <a:sysClr val="windowText" lastClr="000000"/>
                      </a:solidFill>
                      <a:latin typeface="Cambria Math" panose="02040503050406030204" pitchFamily="18" charset="0"/>
                    </a:rPr>
                    <m:t>2</m:t>
                  </m:r>
                </m:sup>
              </m:sSup>
            </m:oMath>
          </a14:m>
          <a:r>
            <a:rPr lang="es-EC" sz="1400" kern="1200" dirty="0">
              <a:solidFill>
                <a:sysClr val="windowText" lastClr="000000"/>
              </a:solidFill>
              <a:latin typeface="Times New Roman" panose="02020603050405020304" pitchFamily="18" charset="0"/>
              <a:cs typeface="Times New Roman" panose="02020603050405020304" pitchFamily="18" charset="0"/>
            </a:rPr>
            <a:t> </a:t>
          </a:r>
        </a:p>
        <a:p>
          <a:pPr marL="0" lvl="0" indent="0" algn="l" defTabSz="622300">
            <a:lnSpc>
              <a:spcPct val="90000"/>
            </a:lnSpc>
            <a:spcBef>
              <a:spcPct val="0"/>
            </a:spcBef>
            <a:spcAft>
              <a:spcPct val="35000"/>
            </a:spcAft>
            <a:buNone/>
          </a:pPr>
          <a:endParaRPr lang="es-EC" sz="1400" kern="1200" dirty="0">
            <a:solidFill>
              <a:sysClr val="windowText" lastClr="000000"/>
            </a:solidFill>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Concreto loseta:</a:t>
          </a: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Resistencia del concreto a compresión, f´c= 240 kg/cm2</a:t>
          </a:r>
        </a:p>
        <a:p>
          <a:pPr marL="0" lvl="0" indent="0" algn="l" defTabSz="622300">
            <a:lnSpc>
              <a:spcPct val="90000"/>
            </a:lnSpc>
            <a:spcBef>
              <a:spcPct val="0"/>
            </a:spcBef>
            <a:spcAft>
              <a:spcPct val="35000"/>
            </a:spcAft>
            <a:buNone/>
          </a:pPr>
          <a:endParaRPr lang="es-EC" sz="1400" kern="1200" dirty="0">
            <a:solidFill>
              <a:sysClr val="windowText" lastClr="000000"/>
            </a:solidFill>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Para elementos presforzadas</a:t>
          </a:r>
        </a:p>
        <a:p>
          <a:pPr marL="0" lvl="0" indent="0"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Resistencia del concreto a compresión, f´c= 500 kg/cm2</a:t>
          </a:r>
        </a:p>
        <a:p>
          <a:pPr marL="0" lvl="0" indent="0" defTabSz="622300">
            <a:lnSpc>
              <a:spcPct val="90000"/>
            </a:lnSpc>
            <a:spcBef>
              <a:spcPct val="0"/>
            </a:spcBef>
            <a:spcAft>
              <a:spcPct val="35000"/>
            </a:spcAft>
            <a:buNone/>
          </a:pPr>
          <a:r>
            <a:rPr lang="es-EC" sz="1400" kern="1200" dirty="0">
              <a:solidFill>
                <a:sysClr val="windowText" lastClr="000000"/>
              </a:solidFill>
              <a:latin typeface="Times New Roman" panose="02020603050405020304" pitchFamily="18" charset="0"/>
              <a:cs typeface="Times New Roman" panose="02020603050405020304" pitchFamily="18" charset="0"/>
            </a:rPr>
            <a:t>- Alambres de baja relajación GR50, fpu= 17500 kg/cm2</a:t>
          </a:r>
        </a:p>
      </dsp:txBody>
      <dsp:txXfrm>
        <a:off x="0" y="171144"/>
        <a:ext cx="4355417" cy="474370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8EBA4-A14D-4857-BC30-8D4483821CCF}">
      <dsp:nvSpPr>
        <dsp:cNvPr id="0" name=""/>
        <dsp:cNvSpPr/>
      </dsp:nvSpPr>
      <dsp:spPr>
        <a:xfrm>
          <a:off x="4891" y="244064"/>
          <a:ext cx="2277819" cy="663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Diseño de viguetas pretensadas</a:t>
          </a:r>
        </a:p>
      </dsp:txBody>
      <dsp:txXfrm>
        <a:off x="4891" y="244064"/>
        <a:ext cx="2277819" cy="663840"/>
      </dsp:txXfrm>
    </dsp:sp>
    <dsp:sp modelId="{ABC0463C-2731-4ED3-8183-61894205CFE7}">
      <dsp:nvSpPr>
        <dsp:cNvPr id="0" name=""/>
        <dsp:cNvSpPr/>
      </dsp:nvSpPr>
      <dsp:spPr>
        <a:xfrm>
          <a:off x="16970" y="907905"/>
          <a:ext cx="2253662" cy="2920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Esfuerzos </a:t>
          </a:r>
        </a:p>
        <a:p>
          <a:pPr marL="342900" lvl="2" indent="-171450" algn="l" defTabSz="800100">
            <a:lnSpc>
              <a:spcPct val="90000"/>
            </a:lnSpc>
            <a:spcBef>
              <a:spcPct val="0"/>
            </a:spcBef>
            <a:spcAft>
              <a:spcPct val="15000"/>
            </a:spcAft>
            <a:buChar char="•"/>
          </a:pPr>
          <a:r>
            <a:rPr lang="en-US" sz="1800" kern="1200" dirty="0" err="1">
              <a:latin typeface="Times New Roman" panose="02020603050405020304" pitchFamily="18" charset="0"/>
              <a:cs typeface="Times New Roman" panose="02020603050405020304" pitchFamily="18" charset="0"/>
            </a:rPr>
            <a:t>Etapa</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inicial</a:t>
          </a:r>
          <a:endParaRPr lang="es-EC" sz="1800" kern="1200" dirty="0">
            <a:latin typeface="Times New Roman" panose="02020603050405020304" pitchFamily="18" charset="0"/>
            <a:cs typeface="Times New Roman" panose="02020603050405020304" pitchFamily="18" charset="0"/>
          </a:endParaRPr>
        </a:p>
        <a:p>
          <a:pPr marL="342900" lvl="2" indent="-171450" algn="l" defTabSz="800100">
            <a:lnSpc>
              <a:spcPct val="90000"/>
            </a:lnSpc>
            <a:spcBef>
              <a:spcPct val="0"/>
            </a:spcBef>
            <a:spcAft>
              <a:spcPct val="15000"/>
            </a:spcAft>
            <a:buChar char="•"/>
          </a:pPr>
          <a:r>
            <a:rPr lang="en-US" sz="1800" kern="1200" dirty="0" err="1">
              <a:latin typeface="Times New Roman" panose="02020603050405020304" pitchFamily="18" charset="0"/>
              <a:cs typeface="Times New Roman" panose="02020603050405020304" pitchFamily="18" charset="0"/>
            </a:rPr>
            <a:t>Etapa</a:t>
          </a:r>
          <a:r>
            <a:rPr lang="en-US" sz="1800" kern="1200" dirty="0">
              <a:latin typeface="Times New Roman" panose="02020603050405020304" pitchFamily="18" charset="0"/>
              <a:cs typeface="Times New Roman" panose="02020603050405020304" pitchFamily="18" charset="0"/>
            </a:rPr>
            <a:t> final</a:t>
          </a:r>
          <a:endParaRPr lang="es-EC"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Diseño por cortante</a:t>
          </a:r>
        </a:p>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Diseño a flexión</a:t>
          </a:r>
        </a:p>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Chequeo de deflexiones</a:t>
          </a:r>
          <a:endParaRPr lang="es-EC"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kern="1200" noProof="0" dirty="0">
              <a:latin typeface="Times New Roman" panose="02020603050405020304" pitchFamily="18" charset="0"/>
              <a:cs typeface="Times New Roman" panose="02020603050405020304" pitchFamily="18" charset="0"/>
            </a:rPr>
            <a:t>Calculo</a:t>
          </a:r>
          <a:r>
            <a:rPr lang="en-US" sz="1800" kern="1200" dirty="0">
              <a:latin typeface="Times New Roman" panose="02020603050405020304" pitchFamily="18" charset="0"/>
              <a:cs typeface="Times New Roman" panose="02020603050405020304" pitchFamily="18" charset="0"/>
            </a:rPr>
            <a:t> de P</a:t>
          </a:r>
          <a:r>
            <a:rPr lang="es-EC" sz="1800" kern="1200" dirty="0">
              <a:latin typeface="Times New Roman" panose="02020603050405020304" pitchFamily="18" charset="0"/>
              <a:cs typeface="Times New Roman" panose="02020603050405020304" pitchFamily="18" charset="0"/>
            </a:rPr>
            <a:t>é</a:t>
          </a:r>
          <a:r>
            <a:rPr lang="en-US" sz="1800" kern="1200" dirty="0">
              <a:latin typeface="Times New Roman" panose="02020603050405020304" pitchFamily="18" charset="0"/>
              <a:cs typeface="Times New Roman" panose="02020603050405020304" pitchFamily="18" charset="0"/>
            </a:rPr>
            <a:t>rdidas</a:t>
          </a:r>
          <a:endParaRPr lang="es-EC" sz="1800" kern="1200" dirty="0">
            <a:latin typeface="Times New Roman" panose="02020603050405020304" pitchFamily="18" charset="0"/>
            <a:cs typeface="Times New Roman" panose="02020603050405020304" pitchFamily="18" charset="0"/>
          </a:endParaRPr>
        </a:p>
        <a:p>
          <a:pPr marL="171450" lvl="1" indent="-171450" algn="l" defTabSz="844550">
            <a:lnSpc>
              <a:spcPct val="90000"/>
            </a:lnSpc>
            <a:spcBef>
              <a:spcPct val="0"/>
            </a:spcBef>
            <a:spcAft>
              <a:spcPct val="15000"/>
            </a:spcAft>
            <a:buChar char="•"/>
          </a:pPr>
          <a:endParaRPr lang="es-EC" sz="1900" kern="1200" dirty="0">
            <a:latin typeface="Times New Roman" panose="02020603050405020304" pitchFamily="18" charset="0"/>
            <a:cs typeface="Times New Roman" panose="02020603050405020304" pitchFamily="18" charset="0"/>
          </a:endParaRPr>
        </a:p>
      </dsp:txBody>
      <dsp:txXfrm>
        <a:off x="16970" y="907905"/>
        <a:ext cx="2253662" cy="2920680"/>
      </dsp:txXfrm>
    </dsp:sp>
    <dsp:sp modelId="{B9E04D3B-13FF-49FC-9FF1-B63CF2E3A3C8}">
      <dsp:nvSpPr>
        <dsp:cNvPr id="0" name=""/>
        <dsp:cNvSpPr/>
      </dsp:nvSpPr>
      <dsp:spPr>
        <a:xfrm>
          <a:off x="2592992" y="244064"/>
          <a:ext cx="2216295" cy="663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Diseño loseta de hormigón</a:t>
          </a:r>
        </a:p>
      </dsp:txBody>
      <dsp:txXfrm>
        <a:off x="2592992" y="244064"/>
        <a:ext cx="2216295" cy="663840"/>
      </dsp:txXfrm>
    </dsp:sp>
    <dsp:sp modelId="{330F9F08-063C-463D-BFF1-4853C3D83557}">
      <dsp:nvSpPr>
        <dsp:cNvPr id="0" name=""/>
        <dsp:cNvSpPr/>
      </dsp:nvSpPr>
      <dsp:spPr>
        <a:xfrm>
          <a:off x="2592992" y="907905"/>
          <a:ext cx="2216295" cy="2920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Chequeo de deflexiones</a:t>
          </a:r>
          <a:endParaRPr lang="es-EC"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Diseño a cortante</a:t>
          </a:r>
          <a:endParaRPr lang="es-EC"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Diseño a flexión</a:t>
          </a:r>
          <a:endParaRPr lang="es-EC" sz="1800" kern="1200" dirty="0">
            <a:latin typeface="Times New Roman" panose="02020603050405020304" pitchFamily="18" charset="0"/>
            <a:cs typeface="Times New Roman" panose="02020603050405020304" pitchFamily="18" charset="0"/>
          </a:endParaRPr>
        </a:p>
      </dsp:txBody>
      <dsp:txXfrm>
        <a:off x="2592992" y="907905"/>
        <a:ext cx="2216295" cy="2920680"/>
      </dsp:txXfrm>
    </dsp:sp>
    <dsp:sp modelId="{FE78F0CC-853C-4BA7-A6C6-3683B7B044C8}">
      <dsp:nvSpPr>
        <dsp:cNvPr id="0" name=""/>
        <dsp:cNvSpPr/>
      </dsp:nvSpPr>
      <dsp:spPr>
        <a:xfrm>
          <a:off x="5119568" y="244064"/>
          <a:ext cx="2216295" cy="663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Diseño conectores de corte loseta</a:t>
          </a:r>
          <a:endParaRPr lang="es-EC" sz="1900" kern="1200" dirty="0">
            <a:latin typeface="Times New Roman" panose="02020603050405020304" pitchFamily="18" charset="0"/>
            <a:cs typeface="Times New Roman" panose="02020603050405020304" pitchFamily="18" charset="0"/>
          </a:endParaRPr>
        </a:p>
      </dsp:txBody>
      <dsp:txXfrm>
        <a:off x="5119568" y="244064"/>
        <a:ext cx="2216295" cy="663840"/>
      </dsp:txXfrm>
    </dsp:sp>
    <dsp:sp modelId="{408AFBB3-7E2C-4AA0-B38E-6A586F1C877F}">
      <dsp:nvSpPr>
        <dsp:cNvPr id="0" name=""/>
        <dsp:cNvSpPr/>
      </dsp:nvSpPr>
      <dsp:spPr>
        <a:xfrm>
          <a:off x="5119568" y="907905"/>
          <a:ext cx="2216295" cy="2920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Esfuerzo cortante</a:t>
          </a:r>
          <a:endParaRPr lang="es-EC"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Espaciamiento</a:t>
          </a:r>
          <a:endParaRPr lang="es-EC" sz="1800" kern="1200" dirty="0">
            <a:latin typeface="Times New Roman" panose="02020603050405020304" pitchFamily="18" charset="0"/>
            <a:cs typeface="Times New Roman" panose="02020603050405020304" pitchFamily="18" charset="0"/>
          </a:endParaRPr>
        </a:p>
      </dsp:txBody>
      <dsp:txXfrm>
        <a:off x="5119568" y="907905"/>
        <a:ext cx="2216295" cy="2920680"/>
      </dsp:txXfrm>
    </dsp:sp>
    <dsp:sp modelId="{13B26D42-0BED-4448-BB29-34EDCB4AC51D}">
      <dsp:nvSpPr>
        <dsp:cNvPr id="0" name=""/>
        <dsp:cNvSpPr/>
      </dsp:nvSpPr>
      <dsp:spPr>
        <a:xfrm>
          <a:off x="7646145" y="244064"/>
          <a:ext cx="2216295" cy="663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Times New Roman" panose="02020603050405020304" pitchFamily="18" charset="0"/>
              <a:cs typeface="Times New Roman" panose="02020603050405020304" pitchFamily="18" charset="0"/>
            </a:rPr>
            <a:t>Diseño conexión Vigueta – Viga</a:t>
          </a:r>
          <a:endParaRPr lang="es-EC" sz="1900" kern="1200" dirty="0">
            <a:latin typeface="Times New Roman" panose="02020603050405020304" pitchFamily="18" charset="0"/>
            <a:cs typeface="Times New Roman" panose="02020603050405020304" pitchFamily="18" charset="0"/>
          </a:endParaRPr>
        </a:p>
      </dsp:txBody>
      <dsp:txXfrm>
        <a:off x="7646145" y="244064"/>
        <a:ext cx="2216295" cy="663840"/>
      </dsp:txXfrm>
    </dsp:sp>
    <dsp:sp modelId="{47CE448B-3C21-44B6-B7CB-BE12351BD79C}">
      <dsp:nvSpPr>
        <dsp:cNvPr id="0" name=""/>
        <dsp:cNvSpPr/>
      </dsp:nvSpPr>
      <dsp:spPr>
        <a:xfrm>
          <a:off x="7646145" y="907905"/>
          <a:ext cx="2216295" cy="2920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Diseño por cortante (varillas)</a:t>
          </a:r>
          <a:endParaRPr lang="es-EC"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Diseño de la soldadura de filete a corte</a:t>
          </a:r>
          <a:endParaRPr lang="es-EC" sz="1800" kern="1200" dirty="0">
            <a:latin typeface="Times New Roman" panose="02020603050405020304" pitchFamily="18" charset="0"/>
            <a:cs typeface="Times New Roman" panose="02020603050405020304" pitchFamily="18" charset="0"/>
          </a:endParaRPr>
        </a:p>
      </dsp:txBody>
      <dsp:txXfrm>
        <a:off x="7646145" y="907905"/>
        <a:ext cx="2216295" cy="292068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A7734-61AC-4B6E-B7AA-A3046A2D0CC7}">
      <dsp:nvSpPr>
        <dsp:cNvPr id="0" name=""/>
        <dsp:cNvSpPr/>
      </dsp:nvSpPr>
      <dsp:spPr>
        <a:xfrm>
          <a:off x="7794" y="2235578"/>
          <a:ext cx="1965139" cy="982569"/>
        </a:xfrm>
        <a:prstGeom prst="roundRect">
          <a:avLst>
            <a:gd name="adj" fmla="val 10000"/>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noProof="0" dirty="0">
              <a:latin typeface="Times New Roman" panose="02020603050405020304" pitchFamily="18" charset="0"/>
              <a:cs typeface="Times New Roman" panose="02020603050405020304" pitchFamily="18" charset="0"/>
            </a:rPr>
            <a:t>Análisis de esfuerzos</a:t>
          </a:r>
        </a:p>
      </dsp:txBody>
      <dsp:txXfrm>
        <a:off x="36572" y="2264356"/>
        <a:ext cx="1907583" cy="925013"/>
      </dsp:txXfrm>
    </dsp:sp>
    <dsp:sp modelId="{544958B1-1A7A-43EC-BA63-DD156FDEA817}">
      <dsp:nvSpPr>
        <dsp:cNvPr id="0" name=""/>
        <dsp:cNvSpPr/>
      </dsp:nvSpPr>
      <dsp:spPr>
        <a:xfrm rot="18083174">
          <a:off x="1611305" y="2066278"/>
          <a:ext cx="1509310" cy="32707"/>
        </a:xfrm>
        <a:custGeom>
          <a:avLst/>
          <a:gdLst/>
          <a:ahLst/>
          <a:cxnLst/>
          <a:rect l="0" t="0" r="0" b="0"/>
          <a:pathLst>
            <a:path>
              <a:moveTo>
                <a:pt x="0" y="16353"/>
              </a:moveTo>
              <a:lnTo>
                <a:pt x="1509310" y="16353"/>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2328228" y="2044899"/>
        <a:ext cx="75465" cy="75465"/>
      </dsp:txXfrm>
    </dsp:sp>
    <dsp:sp modelId="{3B12E8D2-9056-48E9-8963-DD7F482E7EEF}">
      <dsp:nvSpPr>
        <dsp:cNvPr id="0" name=""/>
        <dsp:cNvSpPr/>
      </dsp:nvSpPr>
      <dsp:spPr>
        <a:xfrm>
          <a:off x="2758988" y="947116"/>
          <a:ext cx="1965139" cy="982569"/>
        </a:xfrm>
        <a:prstGeom prst="roundRect">
          <a:avLst>
            <a:gd name="adj" fmla="val 10000"/>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noProof="0" dirty="0">
              <a:latin typeface="Times New Roman" panose="02020603050405020304" pitchFamily="18" charset="0"/>
              <a:cs typeface="Times New Roman" panose="02020603050405020304" pitchFamily="18" charset="0"/>
            </a:rPr>
            <a:t>Fase</a:t>
          </a:r>
          <a:r>
            <a:rPr lang="en-US" sz="2000" kern="1200" dirty="0">
              <a:latin typeface="Times New Roman" panose="02020603050405020304" pitchFamily="18" charset="0"/>
              <a:cs typeface="Times New Roman" panose="02020603050405020304" pitchFamily="18" charset="0"/>
            </a:rPr>
            <a:t> </a:t>
          </a:r>
          <a:r>
            <a:rPr lang="es-EC" sz="2000" kern="1200" noProof="0" dirty="0">
              <a:latin typeface="Times New Roman" panose="02020603050405020304" pitchFamily="18" charset="0"/>
              <a:cs typeface="Times New Roman" panose="02020603050405020304" pitchFamily="18" charset="0"/>
            </a:rPr>
            <a:t>inicial</a:t>
          </a:r>
        </a:p>
      </dsp:txBody>
      <dsp:txXfrm>
        <a:off x="2787766" y="975894"/>
        <a:ext cx="1907583" cy="925013"/>
      </dsp:txXfrm>
    </dsp:sp>
    <dsp:sp modelId="{4A2AA784-650C-477F-89DD-7F735A3CCBE9}">
      <dsp:nvSpPr>
        <dsp:cNvPr id="0" name=""/>
        <dsp:cNvSpPr/>
      </dsp:nvSpPr>
      <dsp:spPr>
        <a:xfrm rot="19162280">
          <a:off x="4599295" y="1084840"/>
          <a:ext cx="1035720" cy="32707"/>
        </a:xfrm>
        <a:custGeom>
          <a:avLst/>
          <a:gdLst/>
          <a:ahLst/>
          <a:cxnLst/>
          <a:rect l="0" t="0" r="0" b="0"/>
          <a:pathLst>
            <a:path>
              <a:moveTo>
                <a:pt x="0" y="16353"/>
              </a:moveTo>
              <a:lnTo>
                <a:pt x="1035720" y="16353"/>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5091262" y="1075301"/>
        <a:ext cx="51786" cy="51786"/>
      </dsp:txXfrm>
    </dsp:sp>
    <dsp:sp modelId="{CED348D8-02FF-4A9C-B148-7E47E850899B}">
      <dsp:nvSpPr>
        <dsp:cNvPr id="0" name=""/>
        <dsp:cNvSpPr/>
      </dsp:nvSpPr>
      <dsp:spPr>
        <a:xfrm>
          <a:off x="5510183" y="272702"/>
          <a:ext cx="1965139" cy="982569"/>
        </a:xfrm>
        <a:prstGeom prst="roundRect">
          <a:avLst>
            <a:gd name="adj" fmla="val 10000"/>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 Etapa</a:t>
          </a:r>
          <a:endParaRPr lang="es-EC" sz="2000" kern="1200" dirty="0">
            <a:latin typeface="Times New Roman" panose="02020603050405020304" pitchFamily="18" charset="0"/>
            <a:cs typeface="Times New Roman" panose="02020603050405020304" pitchFamily="18" charset="0"/>
          </a:endParaRPr>
        </a:p>
      </dsp:txBody>
      <dsp:txXfrm>
        <a:off x="5538961" y="301480"/>
        <a:ext cx="1907583" cy="925013"/>
      </dsp:txXfrm>
    </dsp:sp>
    <dsp:sp modelId="{26CE28EB-4A8D-4FD6-8FCC-85DB5E4BAC50}">
      <dsp:nvSpPr>
        <dsp:cNvPr id="0" name=""/>
        <dsp:cNvSpPr/>
      </dsp:nvSpPr>
      <dsp:spPr>
        <a:xfrm>
          <a:off x="7475322" y="747633"/>
          <a:ext cx="786055" cy="32707"/>
        </a:xfrm>
        <a:custGeom>
          <a:avLst/>
          <a:gdLst/>
          <a:ahLst/>
          <a:cxnLst/>
          <a:rect l="0" t="0" r="0" b="0"/>
          <a:pathLst>
            <a:path>
              <a:moveTo>
                <a:pt x="0" y="16353"/>
              </a:moveTo>
              <a:lnTo>
                <a:pt x="786055" y="16353"/>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7848699" y="744336"/>
        <a:ext cx="39302" cy="39302"/>
      </dsp:txXfrm>
    </dsp:sp>
    <dsp:sp modelId="{FD8242FC-E0E6-4B22-9238-12C151BE2283}">
      <dsp:nvSpPr>
        <dsp:cNvPr id="0" name=""/>
        <dsp:cNvSpPr/>
      </dsp:nvSpPr>
      <dsp:spPr>
        <a:xfrm>
          <a:off x="8261378" y="154091"/>
          <a:ext cx="1965139" cy="1219791"/>
        </a:xfrm>
        <a:prstGeom prst="roundRect">
          <a:avLst>
            <a:gd name="adj" fmla="val 10000"/>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Font typeface="Arial" panose="020B0604020202020204" pitchFamily="34" charset="0"/>
            <a:buNone/>
          </a:pPr>
          <a:r>
            <a:rPr lang="es-EC" sz="1400" kern="1200" noProof="0" dirty="0">
              <a:latin typeface="Times New Roman" panose="02020603050405020304" pitchFamily="18" charset="0"/>
              <a:cs typeface="Times New Roman" panose="02020603050405020304" pitchFamily="18" charset="0"/>
            </a:rPr>
            <a:t>- Sección</a:t>
          </a:r>
          <a:r>
            <a:rPr lang="en-US" sz="1400" kern="1200" dirty="0">
              <a:latin typeface="Times New Roman" panose="02020603050405020304" pitchFamily="18" charset="0"/>
              <a:cs typeface="Times New Roman" panose="02020603050405020304" pitchFamily="18" charset="0"/>
            </a:rPr>
            <a:t> r</a:t>
          </a:r>
          <a:r>
            <a:rPr lang="es-EC" sz="1400" kern="1200" noProof="0" dirty="0" err="1">
              <a:latin typeface="Times New Roman" panose="02020603050405020304" pitchFamily="18" charset="0"/>
              <a:cs typeface="Times New Roman" panose="02020603050405020304" pitchFamily="18" charset="0"/>
            </a:rPr>
            <a:t>ectangular</a:t>
          </a:r>
          <a:r>
            <a:rPr lang="en-US" sz="1400" kern="1200" dirty="0">
              <a:latin typeface="Times New Roman" panose="02020603050405020304" pitchFamily="18" charset="0"/>
              <a:cs typeface="Times New Roman" panose="02020603050405020304" pitchFamily="18" charset="0"/>
            </a:rPr>
            <a:t>  </a:t>
          </a:r>
        </a:p>
        <a:p>
          <a:pPr marL="0" lvl="0" indent="0" algn="just" defTabSz="622300">
            <a:lnSpc>
              <a:spcPct val="90000"/>
            </a:lnSpc>
            <a:spcBef>
              <a:spcPct val="0"/>
            </a:spcBef>
            <a:spcAft>
              <a:spcPct val="35000"/>
            </a:spcAft>
            <a:buFont typeface="Arial" panose="020B0604020202020204" pitchFamily="34" charset="0"/>
            <a:buNone/>
          </a:pPr>
          <a:r>
            <a:rPr lang="en-US" sz="1400" kern="1200" dirty="0">
              <a:latin typeface="Times New Roman" panose="02020603050405020304" pitchFamily="18" charset="0"/>
              <a:cs typeface="Times New Roman" panose="02020603050405020304" pitchFamily="18" charset="0"/>
            </a:rPr>
            <a:t>- Peso </a:t>
          </a:r>
          <a:r>
            <a:rPr lang="es-EC" sz="1400" kern="1200" noProof="0" dirty="0">
              <a:latin typeface="Times New Roman" panose="02020603050405020304" pitchFamily="18" charset="0"/>
              <a:cs typeface="Times New Roman" panose="02020603050405020304" pitchFamily="18" charset="0"/>
            </a:rPr>
            <a:t>propio viga</a:t>
          </a:r>
        </a:p>
        <a:p>
          <a:pPr marL="0" lvl="0" indent="0" algn="just" defTabSz="622300">
            <a:lnSpc>
              <a:spcPct val="90000"/>
            </a:lnSpc>
            <a:spcBef>
              <a:spcPct val="0"/>
            </a:spcBef>
            <a:spcAft>
              <a:spcPct val="35000"/>
            </a:spcAft>
            <a:buFont typeface="Arial" panose="020B0604020202020204" pitchFamily="34" charset="0"/>
            <a:buNone/>
          </a:pPr>
          <a:r>
            <a:rPr lang="en-US" sz="1400" kern="1200" dirty="0">
              <a:latin typeface="Times New Roman" panose="02020603050405020304" pitchFamily="18" charset="0"/>
              <a:cs typeface="Times New Roman" panose="02020603050405020304" pitchFamily="18" charset="0"/>
            </a:rPr>
            <a:t>- </a:t>
          </a:r>
          <a:r>
            <a:rPr lang="es-EC" sz="1400" kern="1200" noProof="0" dirty="0">
              <a:latin typeface="Times New Roman" panose="02020603050405020304" pitchFamily="18" charset="0"/>
              <a:cs typeface="Times New Roman" panose="02020603050405020304" pitchFamily="18" charset="0"/>
            </a:rPr>
            <a:t>Excentricidad</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inicial</a:t>
          </a:r>
          <a:endParaRPr lang="en-US" sz="1400" kern="1200" dirty="0">
            <a:latin typeface="Times New Roman" panose="02020603050405020304" pitchFamily="18" charset="0"/>
            <a:cs typeface="Times New Roman" panose="02020603050405020304" pitchFamily="18" charset="0"/>
          </a:endParaRPr>
        </a:p>
        <a:p>
          <a:pPr marL="0" lvl="0" indent="0" algn="just" defTabSz="622300">
            <a:lnSpc>
              <a:spcPct val="90000"/>
            </a:lnSpc>
            <a:spcBef>
              <a:spcPct val="0"/>
            </a:spcBef>
            <a:spcAft>
              <a:spcPct val="35000"/>
            </a:spcAft>
            <a:buFont typeface="Arial" panose="020B0604020202020204" pitchFamily="34" charset="0"/>
            <a:buNone/>
          </a:pPr>
          <a:r>
            <a:rPr lang="en-US" sz="1400" kern="1200" dirty="0">
              <a:latin typeface="Times New Roman" panose="02020603050405020304" pitchFamily="18" charset="0"/>
              <a:cs typeface="Times New Roman" panose="02020603050405020304" pitchFamily="18" charset="0"/>
            </a:rPr>
            <a:t>- Pe </a:t>
          </a:r>
          <a:r>
            <a:rPr lang="es-EC" sz="1400" kern="1200" noProof="0" dirty="0">
              <a:latin typeface="Times New Roman" panose="02020603050405020304" pitchFamily="18" charset="0"/>
              <a:cs typeface="Times New Roman" panose="02020603050405020304" pitchFamily="18" charset="0"/>
            </a:rPr>
            <a:t>inicial</a:t>
          </a:r>
        </a:p>
      </dsp:txBody>
      <dsp:txXfrm>
        <a:off x="8297104" y="189817"/>
        <a:ext cx="1893687" cy="1148339"/>
      </dsp:txXfrm>
    </dsp:sp>
    <dsp:sp modelId="{4D5D4CFA-DE4D-42AD-B6C7-731ADDC30F79}">
      <dsp:nvSpPr>
        <dsp:cNvPr id="0" name=""/>
        <dsp:cNvSpPr/>
      </dsp:nvSpPr>
      <dsp:spPr>
        <a:xfrm rot="2437720">
          <a:off x="4599295" y="1759254"/>
          <a:ext cx="1035720" cy="32707"/>
        </a:xfrm>
        <a:custGeom>
          <a:avLst/>
          <a:gdLst/>
          <a:ahLst/>
          <a:cxnLst/>
          <a:rect l="0" t="0" r="0" b="0"/>
          <a:pathLst>
            <a:path>
              <a:moveTo>
                <a:pt x="0" y="16353"/>
              </a:moveTo>
              <a:lnTo>
                <a:pt x="1035720" y="16353"/>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5091262" y="1749715"/>
        <a:ext cx="51786" cy="51786"/>
      </dsp:txXfrm>
    </dsp:sp>
    <dsp:sp modelId="{5212CDDC-1EB4-4070-8770-20C47F1E27EF}">
      <dsp:nvSpPr>
        <dsp:cNvPr id="0" name=""/>
        <dsp:cNvSpPr/>
      </dsp:nvSpPr>
      <dsp:spPr>
        <a:xfrm>
          <a:off x="5510183" y="1621530"/>
          <a:ext cx="1965139" cy="982569"/>
        </a:xfrm>
        <a:prstGeom prst="roundRect">
          <a:avLst>
            <a:gd name="adj" fmla="val 10000"/>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II Etapa</a:t>
          </a:r>
          <a:endParaRPr lang="es-EC" sz="2000" kern="1200" dirty="0">
            <a:latin typeface="Times New Roman" panose="02020603050405020304" pitchFamily="18" charset="0"/>
            <a:cs typeface="Times New Roman" panose="02020603050405020304" pitchFamily="18" charset="0"/>
          </a:endParaRPr>
        </a:p>
      </dsp:txBody>
      <dsp:txXfrm>
        <a:off x="5538961" y="1650308"/>
        <a:ext cx="1907583" cy="925013"/>
      </dsp:txXfrm>
    </dsp:sp>
    <dsp:sp modelId="{C0AB898C-8A22-4407-862E-33E363DE18CC}">
      <dsp:nvSpPr>
        <dsp:cNvPr id="0" name=""/>
        <dsp:cNvSpPr/>
      </dsp:nvSpPr>
      <dsp:spPr>
        <a:xfrm>
          <a:off x="7475322" y="2096461"/>
          <a:ext cx="786055" cy="32707"/>
        </a:xfrm>
        <a:custGeom>
          <a:avLst/>
          <a:gdLst/>
          <a:ahLst/>
          <a:cxnLst/>
          <a:rect l="0" t="0" r="0" b="0"/>
          <a:pathLst>
            <a:path>
              <a:moveTo>
                <a:pt x="0" y="16353"/>
              </a:moveTo>
              <a:lnTo>
                <a:pt x="786055" y="16353"/>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7848699" y="2093163"/>
        <a:ext cx="39302" cy="39302"/>
      </dsp:txXfrm>
    </dsp:sp>
    <dsp:sp modelId="{C00464E4-F755-4B6C-A537-2E87CE0AC52E}">
      <dsp:nvSpPr>
        <dsp:cNvPr id="0" name=""/>
        <dsp:cNvSpPr/>
      </dsp:nvSpPr>
      <dsp:spPr>
        <a:xfrm>
          <a:off x="8261378" y="1521268"/>
          <a:ext cx="2913731" cy="1183092"/>
        </a:xfrm>
        <a:prstGeom prst="roundRect">
          <a:avLst>
            <a:gd name="adj" fmla="val 10000"/>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just" defTabSz="533400">
            <a:lnSpc>
              <a:spcPct val="90000"/>
            </a:lnSpc>
            <a:spcBef>
              <a:spcPct val="0"/>
            </a:spcBef>
            <a:spcAft>
              <a:spcPct val="35000"/>
            </a:spcAft>
            <a:buNone/>
          </a:pPr>
          <a:r>
            <a:rPr lang="es-EC" sz="1200" kern="1200" noProof="0" dirty="0">
              <a:latin typeface="Times New Roman" panose="02020603050405020304" pitchFamily="18" charset="0"/>
              <a:cs typeface="Times New Roman" panose="02020603050405020304" pitchFamily="18" charset="0"/>
            </a:rPr>
            <a:t> </a:t>
          </a:r>
          <a:r>
            <a:rPr lang="es-EC" sz="1400" kern="1200" noProof="0" dirty="0">
              <a:latin typeface="Times New Roman" panose="02020603050405020304" pitchFamily="18" charset="0"/>
              <a:cs typeface="Times New Roman" panose="02020603050405020304" pitchFamily="18" charset="0"/>
            </a:rPr>
            <a:t>- Sección</a:t>
          </a:r>
          <a:r>
            <a:rPr lang="en-US" sz="1400" kern="1200" dirty="0">
              <a:latin typeface="Times New Roman" panose="02020603050405020304" pitchFamily="18" charset="0"/>
              <a:cs typeface="Times New Roman" panose="02020603050405020304" pitchFamily="18" charset="0"/>
            </a:rPr>
            <a:t> r</a:t>
          </a:r>
          <a:r>
            <a:rPr lang="es-EC" sz="1400" kern="1200" noProof="0" dirty="0" err="1">
              <a:latin typeface="Times New Roman" panose="02020603050405020304" pitchFamily="18" charset="0"/>
              <a:cs typeface="Times New Roman" panose="02020603050405020304" pitchFamily="18" charset="0"/>
            </a:rPr>
            <a:t>ectangular</a:t>
          </a:r>
          <a:r>
            <a:rPr lang="en-US" sz="1400" kern="1200" dirty="0">
              <a:latin typeface="Times New Roman" panose="02020603050405020304" pitchFamily="18" charset="0"/>
              <a:cs typeface="Times New Roman" panose="02020603050405020304" pitchFamily="18" charset="0"/>
            </a:rPr>
            <a:t> </a:t>
          </a:r>
        </a:p>
        <a:p>
          <a:pPr marL="0" lvl="0" indent="0" algn="just" defTabSz="5334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 Pp </a:t>
          </a:r>
          <a:r>
            <a:rPr lang="es-EC" sz="1400" kern="1200" noProof="0" dirty="0">
              <a:latin typeface="Times New Roman" panose="02020603050405020304" pitchFamily="18" charset="0"/>
              <a:cs typeface="Times New Roman" panose="02020603050405020304" pitchFamily="18" charset="0"/>
            </a:rPr>
            <a:t>viga</a:t>
          </a:r>
          <a:r>
            <a:rPr lang="en-US" sz="1400" kern="1200" dirty="0">
              <a:latin typeface="Times New Roman" panose="02020603050405020304" pitchFamily="18" charset="0"/>
              <a:cs typeface="Times New Roman" panose="02020603050405020304" pitchFamily="18" charset="0"/>
            </a:rPr>
            <a:t> + Pp </a:t>
          </a:r>
          <a:r>
            <a:rPr lang="es-EC" sz="1400" kern="1200" noProof="0" dirty="0">
              <a:latin typeface="Times New Roman" panose="02020603050405020304" pitchFamily="18" charset="0"/>
              <a:cs typeface="Times New Roman" panose="02020603050405020304" pitchFamily="18" charset="0"/>
            </a:rPr>
            <a:t>losa</a:t>
          </a:r>
          <a:r>
            <a:rPr lang="en-US" sz="1400" kern="1200" dirty="0">
              <a:latin typeface="Times New Roman" panose="02020603050405020304" pitchFamily="18" charset="0"/>
              <a:cs typeface="Times New Roman" panose="02020603050405020304" pitchFamily="18" charset="0"/>
            </a:rPr>
            <a:t> + CV </a:t>
          </a:r>
          <a:r>
            <a:rPr lang="en-US" sz="1400" kern="1200" dirty="0" err="1">
              <a:latin typeface="Times New Roman" panose="02020603050405020304" pitchFamily="18" charset="0"/>
              <a:cs typeface="Times New Roman" panose="02020603050405020304" pitchFamily="18" charset="0"/>
            </a:rPr>
            <a:t>construcci</a:t>
          </a:r>
          <a:r>
            <a:rPr lang="es-EC" sz="1400" kern="1200" dirty="0">
              <a:latin typeface="Times New Roman" panose="02020603050405020304" pitchFamily="18" charset="0"/>
              <a:cs typeface="Times New Roman" panose="02020603050405020304" pitchFamily="18" charset="0"/>
            </a:rPr>
            <a:t>ón</a:t>
          </a:r>
          <a:endParaRPr lang="en-US" sz="1400" kern="1200" dirty="0">
            <a:latin typeface="Times New Roman" panose="02020603050405020304" pitchFamily="18" charset="0"/>
            <a:cs typeface="Times New Roman" panose="02020603050405020304" pitchFamily="18" charset="0"/>
          </a:endParaRPr>
        </a:p>
        <a:p>
          <a:pPr marL="0" lvl="0" indent="0" algn="just" defTabSz="5334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 </a:t>
          </a:r>
          <a:r>
            <a:rPr lang="es-EC" sz="1400" kern="1200" noProof="0" dirty="0">
              <a:latin typeface="Times New Roman" panose="02020603050405020304" pitchFamily="18" charset="0"/>
              <a:cs typeface="Times New Roman" panose="02020603050405020304" pitchFamily="18" charset="0"/>
            </a:rPr>
            <a:t>Excentricidad</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inicial</a:t>
          </a:r>
          <a:endParaRPr lang="en-US" sz="1400" kern="1200" dirty="0">
            <a:latin typeface="Times New Roman" panose="02020603050405020304" pitchFamily="18" charset="0"/>
            <a:cs typeface="Times New Roman" panose="02020603050405020304" pitchFamily="18" charset="0"/>
          </a:endParaRPr>
        </a:p>
        <a:p>
          <a:pPr marL="0" lvl="0" indent="0" algn="just" defTabSz="5334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 Pe </a:t>
          </a:r>
          <a:r>
            <a:rPr lang="es-EC" sz="1400" kern="1200" noProof="0" dirty="0">
              <a:latin typeface="Times New Roman" panose="02020603050405020304" pitchFamily="18" charset="0"/>
              <a:cs typeface="Times New Roman" panose="02020603050405020304" pitchFamily="18" charset="0"/>
            </a:rPr>
            <a:t>inicial</a:t>
          </a:r>
        </a:p>
      </dsp:txBody>
      <dsp:txXfrm>
        <a:off x="8296030" y="1555920"/>
        <a:ext cx="2844427" cy="1113788"/>
      </dsp:txXfrm>
    </dsp:sp>
    <dsp:sp modelId="{C1541100-3E12-4B34-BCCC-3DB59CE1A3B1}">
      <dsp:nvSpPr>
        <dsp:cNvPr id="0" name=""/>
        <dsp:cNvSpPr/>
      </dsp:nvSpPr>
      <dsp:spPr>
        <a:xfrm rot="3516826">
          <a:off x="1611305" y="3354740"/>
          <a:ext cx="1509310" cy="32707"/>
        </a:xfrm>
        <a:custGeom>
          <a:avLst/>
          <a:gdLst/>
          <a:ahLst/>
          <a:cxnLst/>
          <a:rect l="0" t="0" r="0" b="0"/>
          <a:pathLst>
            <a:path>
              <a:moveTo>
                <a:pt x="0" y="16353"/>
              </a:moveTo>
              <a:lnTo>
                <a:pt x="1509310" y="16353"/>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2328228" y="3333361"/>
        <a:ext cx="75465" cy="75465"/>
      </dsp:txXfrm>
    </dsp:sp>
    <dsp:sp modelId="{5D25CF88-FAA3-49C8-B386-02E1780F24FC}">
      <dsp:nvSpPr>
        <dsp:cNvPr id="0" name=""/>
        <dsp:cNvSpPr/>
      </dsp:nvSpPr>
      <dsp:spPr>
        <a:xfrm>
          <a:off x="2758988" y="3524040"/>
          <a:ext cx="1965139" cy="982569"/>
        </a:xfrm>
        <a:prstGeom prst="roundRect">
          <a:avLst>
            <a:gd name="adj" fmla="val 10000"/>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noProof="0" dirty="0">
              <a:solidFill>
                <a:srgbClr val="FF0000"/>
              </a:solidFill>
              <a:latin typeface="Times New Roman" panose="02020603050405020304" pitchFamily="18" charset="0"/>
              <a:cs typeface="Times New Roman" panose="02020603050405020304" pitchFamily="18" charset="0"/>
            </a:rPr>
            <a:t>Fase final</a:t>
          </a:r>
        </a:p>
      </dsp:txBody>
      <dsp:txXfrm>
        <a:off x="2787766" y="3552818"/>
        <a:ext cx="1907583" cy="925013"/>
      </dsp:txXfrm>
    </dsp:sp>
    <dsp:sp modelId="{C28F8C50-CFFD-4744-9882-2D6C795A18D7}">
      <dsp:nvSpPr>
        <dsp:cNvPr id="0" name=""/>
        <dsp:cNvSpPr/>
      </dsp:nvSpPr>
      <dsp:spPr>
        <a:xfrm rot="19258125">
          <a:off x="4611199" y="3680348"/>
          <a:ext cx="1011911" cy="32707"/>
        </a:xfrm>
        <a:custGeom>
          <a:avLst/>
          <a:gdLst/>
          <a:ahLst/>
          <a:cxnLst/>
          <a:rect l="0" t="0" r="0" b="0"/>
          <a:pathLst>
            <a:path>
              <a:moveTo>
                <a:pt x="0" y="16353"/>
              </a:moveTo>
              <a:lnTo>
                <a:pt x="1011911" y="16353"/>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5091857" y="3671404"/>
        <a:ext cx="50595" cy="50595"/>
      </dsp:txXfrm>
    </dsp:sp>
    <dsp:sp modelId="{11CF00E2-5B73-45A1-8073-83C53B9F5847}">
      <dsp:nvSpPr>
        <dsp:cNvPr id="0" name=""/>
        <dsp:cNvSpPr/>
      </dsp:nvSpPr>
      <dsp:spPr>
        <a:xfrm>
          <a:off x="5510183" y="2886794"/>
          <a:ext cx="1965139" cy="982569"/>
        </a:xfrm>
        <a:prstGeom prst="roundRect">
          <a:avLst>
            <a:gd name="adj" fmla="val 10000"/>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0000"/>
              </a:solidFill>
              <a:latin typeface="Times New Roman" panose="02020603050405020304" pitchFamily="18" charset="0"/>
              <a:cs typeface="Times New Roman" panose="02020603050405020304" pitchFamily="18" charset="0"/>
            </a:rPr>
            <a:t>I Etapa </a:t>
          </a:r>
          <a:endParaRPr lang="es-EC" sz="2000" kern="1200" dirty="0">
            <a:solidFill>
              <a:srgbClr val="FF0000"/>
            </a:solidFill>
            <a:latin typeface="Times New Roman" panose="02020603050405020304" pitchFamily="18" charset="0"/>
            <a:cs typeface="Times New Roman" panose="02020603050405020304" pitchFamily="18" charset="0"/>
          </a:endParaRPr>
        </a:p>
      </dsp:txBody>
      <dsp:txXfrm>
        <a:off x="5538961" y="2915572"/>
        <a:ext cx="1907583" cy="925013"/>
      </dsp:txXfrm>
    </dsp:sp>
    <dsp:sp modelId="{7355BE2B-6EF7-4A56-B906-3BB7CD77A23B}">
      <dsp:nvSpPr>
        <dsp:cNvPr id="0" name=""/>
        <dsp:cNvSpPr/>
      </dsp:nvSpPr>
      <dsp:spPr>
        <a:xfrm>
          <a:off x="7475322" y="3361725"/>
          <a:ext cx="786055" cy="32707"/>
        </a:xfrm>
        <a:custGeom>
          <a:avLst/>
          <a:gdLst/>
          <a:ahLst/>
          <a:cxnLst/>
          <a:rect l="0" t="0" r="0" b="0"/>
          <a:pathLst>
            <a:path>
              <a:moveTo>
                <a:pt x="0" y="16353"/>
              </a:moveTo>
              <a:lnTo>
                <a:pt x="786055" y="16353"/>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7848699" y="3358428"/>
        <a:ext cx="39302" cy="39302"/>
      </dsp:txXfrm>
    </dsp:sp>
    <dsp:sp modelId="{379756A0-3F08-49D5-85E8-05B914C04B0F}">
      <dsp:nvSpPr>
        <dsp:cNvPr id="0" name=""/>
        <dsp:cNvSpPr/>
      </dsp:nvSpPr>
      <dsp:spPr>
        <a:xfrm>
          <a:off x="8261378" y="2851746"/>
          <a:ext cx="2905851" cy="1052666"/>
        </a:xfrm>
        <a:prstGeom prst="roundRect">
          <a:avLst>
            <a:gd name="adj" fmla="val 10000"/>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s-EC" sz="1400" kern="1200" noProof="0" dirty="0">
              <a:latin typeface="Times New Roman" panose="02020603050405020304" pitchFamily="18" charset="0"/>
              <a:cs typeface="Times New Roman" panose="02020603050405020304" pitchFamily="18" charset="0"/>
            </a:rPr>
            <a:t> - Sección</a:t>
          </a:r>
          <a:r>
            <a:rPr lang="en-US" sz="1400" kern="1200" dirty="0">
              <a:latin typeface="Times New Roman" panose="02020603050405020304" pitchFamily="18" charset="0"/>
              <a:cs typeface="Times New Roman" panose="02020603050405020304" pitchFamily="18" charset="0"/>
            </a:rPr>
            <a:t> c</a:t>
          </a:r>
          <a:r>
            <a:rPr lang="es-EC" sz="1400" kern="1200" noProof="0" dirty="0" err="1">
              <a:latin typeface="Times New Roman" panose="02020603050405020304" pitchFamily="18" charset="0"/>
              <a:cs typeface="Times New Roman" panose="02020603050405020304" pitchFamily="18" charset="0"/>
            </a:rPr>
            <a:t>ompuesta</a:t>
          </a:r>
          <a:r>
            <a:rPr lang="en-US" sz="1400" kern="1200" dirty="0">
              <a:latin typeface="Times New Roman" panose="02020603050405020304" pitchFamily="18" charset="0"/>
              <a:cs typeface="Times New Roman" panose="02020603050405020304" pitchFamily="18" charset="0"/>
            </a:rPr>
            <a:t> </a:t>
          </a:r>
        </a:p>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 Pp </a:t>
          </a:r>
          <a:r>
            <a:rPr lang="es-EC" sz="1400" kern="1200" noProof="0" dirty="0">
              <a:latin typeface="Times New Roman" panose="02020603050405020304" pitchFamily="18" charset="0"/>
              <a:cs typeface="Times New Roman" panose="02020603050405020304" pitchFamily="18" charset="0"/>
            </a:rPr>
            <a:t>viga</a:t>
          </a:r>
          <a:r>
            <a:rPr lang="en-US" sz="1400" kern="1200" dirty="0">
              <a:latin typeface="Times New Roman" panose="02020603050405020304" pitchFamily="18" charset="0"/>
              <a:cs typeface="Times New Roman" panose="02020603050405020304" pitchFamily="18" charset="0"/>
            </a:rPr>
            <a:t> + Pp </a:t>
          </a:r>
          <a:r>
            <a:rPr lang="es-EC" sz="1400" kern="1200" noProof="0" dirty="0">
              <a:latin typeface="Times New Roman" panose="02020603050405020304" pitchFamily="18" charset="0"/>
              <a:cs typeface="Times New Roman" panose="02020603050405020304" pitchFamily="18" charset="0"/>
            </a:rPr>
            <a:t>losa</a:t>
          </a:r>
          <a:r>
            <a:rPr lang="en-US" sz="1400" kern="1200" dirty="0">
              <a:latin typeface="Times New Roman" panose="02020603050405020304" pitchFamily="18" charset="0"/>
              <a:cs typeface="Times New Roman" panose="02020603050405020304" pitchFamily="18" charset="0"/>
            </a:rPr>
            <a:t> + CV </a:t>
          </a:r>
          <a:r>
            <a:rPr lang="es-EC" sz="1400" kern="1200" noProof="0" dirty="0" err="1">
              <a:latin typeface="Times New Roman" panose="02020603050405020304" pitchFamily="18" charset="0"/>
              <a:cs typeface="Times New Roman" panose="02020603050405020304" pitchFamily="18" charset="0"/>
            </a:rPr>
            <a:t>construcci</a:t>
          </a:r>
          <a:r>
            <a:rPr lang="es-EC" sz="1400" kern="1200" dirty="0" err="1">
              <a:latin typeface="Times New Roman" panose="02020603050405020304" pitchFamily="18" charset="0"/>
              <a:cs typeface="Times New Roman" panose="02020603050405020304" pitchFamily="18" charset="0"/>
            </a:rPr>
            <a:t>ó</a:t>
          </a:r>
          <a:r>
            <a:rPr lang="en-US" sz="1400" kern="1200" dirty="0">
              <a:latin typeface="Times New Roman" panose="02020603050405020304" pitchFamily="18" charset="0"/>
              <a:cs typeface="Times New Roman" panose="02020603050405020304" pitchFamily="18" charset="0"/>
            </a:rPr>
            <a:t>n </a:t>
          </a:r>
        </a:p>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 </a:t>
          </a:r>
          <a:r>
            <a:rPr lang="es-EC" sz="1400" kern="1200" noProof="0" dirty="0">
              <a:latin typeface="Times New Roman" panose="02020603050405020304" pitchFamily="18" charset="0"/>
              <a:cs typeface="Times New Roman" panose="02020603050405020304" pitchFamily="18" charset="0"/>
            </a:rPr>
            <a:t>Excentricidad</a:t>
          </a:r>
          <a:r>
            <a:rPr lang="en-US" sz="1400" kern="1200" dirty="0">
              <a:latin typeface="Times New Roman" panose="02020603050405020304" pitchFamily="18" charset="0"/>
              <a:cs typeface="Times New Roman" panose="02020603050405020304" pitchFamily="18" charset="0"/>
            </a:rPr>
            <a:t> final</a:t>
          </a:r>
        </a:p>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 Pe final</a:t>
          </a:r>
          <a:endParaRPr lang="es-EC" sz="1400" kern="1200" dirty="0"/>
        </a:p>
      </dsp:txBody>
      <dsp:txXfrm>
        <a:off x="8292210" y="2882578"/>
        <a:ext cx="2844187" cy="991002"/>
      </dsp:txXfrm>
    </dsp:sp>
    <dsp:sp modelId="{1BA59ECF-88E6-41FE-99E3-F46762AA4862}">
      <dsp:nvSpPr>
        <dsp:cNvPr id="0" name=""/>
        <dsp:cNvSpPr/>
      </dsp:nvSpPr>
      <dsp:spPr>
        <a:xfrm rot="2341875">
          <a:off x="4611199" y="4317594"/>
          <a:ext cx="1011911" cy="32707"/>
        </a:xfrm>
        <a:custGeom>
          <a:avLst/>
          <a:gdLst/>
          <a:ahLst/>
          <a:cxnLst/>
          <a:rect l="0" t="0" r="0" b="0"/>
          <a:pathLst>
            <a:path>
              <a:moveTo>
                <a:pt x="0" y="16353"/>
              </a:moveTo>
              <a:lnTo>
                <a:pt x="1011911" y="16353"/>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5091857" y="4308650"/>
        <a:ext cx="50595" cy="50595"/>
      </dsp:txXfrm>
    </dsp:sp>
    <dsp:sp modelId="{7B9C6292-8495-40F5-9075-852275351B9C}">
      <dsp:nvSpPr>
        <dsp:cNvPr id="0" name=""/>
        <dsp:cNvSpPr/>
      </dsp:nvSpPr>
      <dsp:spPr>
        <a:xfrm>
          <a:off x="5510183" y="4161285"/>
          <a:ext cx="1965139" cy="982569"/>
        </a:xfrm>
        <a:prstGeom prst="roundRect">
          <a:avLst>
            <a:gd name="adj" fmla="val 10000"/>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0000"/>
              </a:solidFill>
              <a:latin typeface="Times New Roman" panose="02020603050405020304" pitchFamily="18" charset="0"/>
              <a:cs typeface="Times New Roman" panose="02020603050405020304" pitchFamily="18" charset="0"/>
            </a:rPr>
            <a:t>II Etapa</a:t>
          </a:r>
          <a:endParaRPr lang="es-EC" sz="2000" kern="1200" dirty="0">
            <a:solidFill>
              <a:srgbClr val="FF0000"/>
            </a:solidFill>
            <a:latin typeface="Times New Roman" panose="02020603050405020304" pitchFamily="18" charset="0"/>
            <a:cs typeface="Times New Roman" panose="02020603050405020304" pitchFamily="18" charset="0"/>
          </a:endParaRPr>
        </a:p>
      </dsp:txBody>
      <dsp:txXfrm>
        <a:off x="5538961" y="4190063"/>
        <a:ext cx="1907583" cy="925013"/>
      </dsp:txXfrm>
    </dsp:sp>
    <dsp:sp modelId="{92AB3066-D24F-481E-B6D3-A38C52507F3A}">
      <dsp:nvSpPr>
        <dsp:cNvPr id="0" name=""/>
        <dsp:cNvSpPr/>
      </dsp:nvSpPr>
      <dsp:spPr>
        <a:xfrm>
          <a:off x="7475322" y="4636216"/>
          <a:ext cx="786055" cy="32707"/>
        </a:xfrm>
        <a:custGeom>
          <a:avLst/>
          <a:gdLst/>
          <a:ahLst/>
          <a:cxnLst/>
          <a:rect l="0" t="0" r="0" b="0"/>
          <a:pathLst>
            <a:path>
              <a:moveTo>
                <a:pt x="0" y="16353"/>
              </a:moveTo>
              <a:lnTo>
                <a:pt x="786055" y="16353"/>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7848699" y="4632919"/>
        <a:ext cx="39302" cy="39302"/>
      </dsp:txXfrm>
    </dsp:sp>
    <dsp:sp modelId="{EE875F93-F75B-405D-8A95-CBA0A629051F}">
      <dsp:nvSpPr>
        <dsp:cNvPr id="0" name=""/>
        <dsp:cNvSpPr/>
      </dsp:nvSpPr>
      <dsp:spPr>
        <a:xfrm>
          <a:off x="8261378" y="4051798"/>
          <a:ext cx="2915696" cy="1201545"/>
        </a:xfrm>
        <a:prstGeom prst="roundRect">
          <a:avLst>
            <a:gd name="adj" fmla="val 10000"/>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s-EC" sz="1400" kern="1200" noProof="0" dirty="0">
              <a:latin typeface="Times New Roman" panose="02020603050405020304" pitchFamily="18" charset="0"/>
              <a:cs typeface="Times New Roman" panose="02020603050405020304" pitchFamily="18" charset="0"/>
            </a:rPr>
            <a:t>- Sección</a:t>
          </a:r>
          <a:r>
            <a:rPr lang="en-US" sz="1400" kern="1200" dirty="0">
              <a:latin typeface="Times New Roman" panose="02020603050405020304" pitchFamily="18" charset="0"/>
              <a:cs typeface="Times New Roman" panose="02020603050405020304" pitchFamily="18" charset="0"/>
            </a:rPr>
            <a:t> c</a:t>
          </a:r>
          <a:r>
            <a:rPr lang="es-EC" sz="1400" kern="1200" noProof="0" dirty="0" err="1">
              <a:latin typeface="Times New Roman" panose="02020603050405020304" pitchFamily="18" charset="0"/>
              <a:cs typeface="Times New Roman" panose="02020603050405020304" pitchFamily="18" charset="0"/>
            </a:rPr>
            <a:t>ompuesta</a:t>
          </a:r>
          <a:r>
            <a:rPr lang="en-US" sz="1400" kern="1200" dirty="0">
              <a:latin typeface="Times New Roman" panose="02020603050405020304" pitchFamily="18" charset="0"/>
              <a:cs typeface="Times New Roman" panose="02020603050405020304" pitchFamily="18" charset="0"/>
            </a:rPr>
            <a:t> </a:t>
          </a:r>
        </a:p>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 Pp </a:t>
          </a:r>
          <a:r>
            <a:rPr lang="es-EC" sz="1400" kern="1200" noProof="0" dirty="0">
              <a:latin typeface="Times New Roman" panose="02020603050405020304" pitchFamily="18" charset="0"/>
              <a:cs typeface="Times New Roman" panose="02020603050405020304" pitchFamily="18" charset="0"/>
            </a:rPr>
            <a:t>viga</a:t>
          </a:r>
          <a:r>
            <a:rPr lang="en-US" sz="1400" kern="1200" dirty="0">
              <a:latin typeface="Times New Roman" panose="02020603050405020304" pitchFamily="18" charset="0"/>
              <a:cs typeface="Times New Roman" panose="02020603050405020304" pitchFamily="18" charset="0"/>
            </a:rPr>
            <a:t> + Pp </a:t>
          </a:r>
          <a:r>
            <a:rPr lang="es-EC" sz="1400" kern="1200" noProof="0" dirty="0">
              <a:latin typeface="Times New Roman" panose="02020603050405020304" pitchFamily="18" charset="0"/>
              <a:cs typeface="Times New Roman" panose="02020603050405020304" pitchFamily="18" charset="0"/>
            </a:rPr>
            <a:t>losa</a:t>
          </a:r>
          <a:r>
            <a:rPr lang="en-US" sz="1400" kern="1200" dirty="0">
              <a:latin typeface="Times New Roman" panose="02020603050405020304" pitchFamily="18" charset="0"/>
              <a:cs typeface="Times New Roman" panose="02020603050405020304" pitchFamily="18" charset="0"/>
            </a:rPr>
            <a:t> + CV + CM</a:t>
          </a:r>
        </a:p>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 </a:t>
          </a:r>
          <a:r>
            <a:rPr lang="es-EC" sz="1400" kern="1200" noProof="0" dirty="0">
              <a:latin typeface="Times New Roman" panose="02020603050405020304" pitchFamily="18" charset="0"/>
              <a:cs typeface="Times New Roman" panose="02020603050405020304" pitchFamily="18" charset="0"/>
            </a:rPr>
            <a:t>Excentricidad</a:t>
          </a:r>
          <a:r>
            <a:rPr lang="en-US" sz="1400" kern="1200" dirty="0">
              <a:latin typeface="Times New Roman" panose="02020603050405020304" pitchFamily="18" charset="0"/>
              <a:cs typeface="Times New Roman" panose="02020603050405020304" pitchFamily="18" charset="0"/>
            </a:rPr>
            <a:t> final</a:t>
          </a:r>
        </a:p>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 Pe final</a:t>
          </a:r>
          <a:endParaRPr lang="es-EC" sz="1400" kern="1200" dirty="0"/>
        </a:p>
      </dsp:txBody>
      <dsp:txXfrm>
        <a:off x="8296570" y="4086990"/>
        <a:ext cx="2845312" cy="113116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5DD5E-E433-44E9-932E-39C02F461194}">
      <dsp:nvSpPr>
        <dsp:cNvPr id="0" name=""/>
        <dsp:cNvSpPr/>
      </dsp:nvSpPr>
      <dsp:spPr>
        <a:xfrm>
          <a:off x="0" y="0"/>
          <a:ext cx="6977067" cy="898797"/>
        </a:xfrm>
        <a:prstGeom prst="roundRect">
          <a:avLst>
            <a:gd name="adj" fmla="val 10000"/>
          </a:avLst>
        </a:prstGeom>
        <a:gradFill rotWithShape="0">
          <a:gsLst>
            <a:gs pos="0">
              <a:srgbClr val="70AD47">
                <a:alpha val="90000"/>
                <a:hueOff val="0"/>
                <a:satOff val="0"/>
                <a:lumOff val="0"/>
                <a:alphaOff val="0"/>
                <a:lumMod val="110000"/>
                <a:satMod val="105000"/>
                <a:tint val="67000"/>
              </a:srgbClr>
            </a:gs>
            <a:gs pos="50000">
              <a:srgbClr val="70AD47">
                <a:alpha val="90000"/>
                <a:hueOff val="0"/>
                <a:satOff val="0"/>
                <a:lumOff val="0"/>
                <a:alphaOff val="0"/>
                <a:lumMod val="105000"/>
                <a:satMod val="103000"/>
                <a:tint val="73000"/>
              </a:srgbClr>
            </a:gs>
            <a:gs pos="100000">
              <a:srgbClr val="70AD47">
                <a:alpha val="90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Necesidad de dar a conocer opciones al momento de elegir un sistema de entrepiso, que brinde seguridad a sus ocupantes y proporcionen una reducción en los recursos empleados. </a:t>
          </a:r>
        </a:p>
      </dsp:txBody>
      <dsp:txXfrm>
        <a:off x="26325" y="26325"/>
        <a:ext cx="5931246" cy="846147"/>
      </dsp:txXfrm>
    </dsp:sp>
    <dsp:sp modelId="{B9DA7E67-96DD-4DF9-8849-1A402FD97E59}">
      <dsp:nvSpPr>
        <dsp:cNvPr id="0" name=""/>
        <dsp:cNvSpPr/>
      </dsp:nvSpPr>
      <dsp:spPr>
        <a:xfrm>
          <a:off x="584329" y="1062214"/>
          <a:ext cx="6977067" cy="898797"/>
        </a:xfrm>
        <a:prstGeom prst="roundRect">
          <a:avLst>
            <a:gd name="adj" fmla="val 10000"/>
          </a:avLst>
        </a:prstGeom>
        <a:gradFill rotWithShape="0">
          <a:gsLst>
            <a:gs pos="0">
              <a:srgbClr val="70AD47">
                <a:alpha val="90000"/>
                <a:hueOff val="0"/>
                <a:satOff val="0"/>
                <a:lumOff val="0"/>
                <a:alphaOff val="0"/>
                <a:lumMod val="110000"/>
                <a:satMod val="105000"/>
                <a:tint val="67000"/>
              </a:srgbClr>
            </a:gs>
            <a:gs pos="50000">
              <a:srgbClr val="70AD47">
                <a:alpha val="90000"/>
                <a:hueOff val="0"/>
                <a:satOff val="0"/>
                <a:lumOff val="0"/>
                <a:alphaOff val="0"/>
                <a:lumMod val="105000"/>
                <a:satMod val="103000"/>
                <a:tint val="73000"/>
              </a:srgbClr>
            </a:gs>
            <a:gs pos="100000">
              <a:srgbClr val="70AD47">
                <a:alpha val="90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Fomentar el desarrollo del sector de la construcción hacia la innovación, analizando metodologías de entrepiso.</a:t>
          </a:r>
        </a:p>
      </dsp:txBody>
      <dsp:txXfrm>
        <a:off x="610654" y="1088539"/>
        <a:ext cx="5755869" cy="846147"/>
      </dsp:txXfrm>
    </dsp:sp>
    <dsp:sp modelId="{2471364E-0D2E-4702-B3BD-B488E49EBE70}">
      <dsp:nvSpPr>
        <dsp:cNvPr id="0" name=""/>
        <dsp:cNvSpPr/>
      </dsp:nvSpPr>
      <dsp:spPr>
        <a:xfrm>
          <a:off x="1159937" y="2124429"/>
          <a:ext cx="6977067" cy="898797"/>
        </a:xfrm>
        <a:prstGeom prst="roundRect">
          <a:avLst>
            <a:gd name="adj" fmla="val 10000"/>
          </a:avLst>
        </a:prstGeom>
        <a:gradFill rotWithShape="0">
          <a:gsLst>
            <a:gs pos="0">
              <a:srgbClr val="70AD47">
                <a:alpha val="90000"/>
                <a:hueOff val="0"/>
                <a:satOff val="0"/>
                <a:lumOff val="0"/>
                <a:alphaOff val="-20000"/>
                <a:lumMod val="110000"/>
                <a:satMod val="105000"/>
                <a:tint val="67000"/>
              </a:srgbClr>
            </a:gs>
            <a:gs pos="50000">
              <a:srgbClr val="70AD47">
                <a:alpha val="90000"/>
                <a:hueOff val="0"/>
                <a:satOff val="0"/>
                <a:lumOff val="0"/>
                <a:alphaOff val="-20000"/>
                <a:lumMod val="105000"/>
                <a:satMod val="103000"/>
                <a:tint val="73000"/>
              </a:srgbClr>
            </a:gs>
            <a:gs pos="100000">
              <a:srgbClr val="70AD47">
                <a:alpha val="90000"/>
                <a:hueOff val="0"/>
                <a:satOff val="0"/>
                <a:lumOff val="0"/>
                <a:alphaOff val="-2000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No existen análisis a detalle de la implementación de losetas sobre viguetas presforzadas en edificaciones residenciales.</a:t>
          </a:r>
          <a:endParaRPr lang="es-ES" sz="1800"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1186262" y="2150754"/>
        <a:ext cx="5764590" cy="846147"/>
      </dsp:txXfrm>
    </dsp:sp>
    <dsp:sp modelId="{A2765CA5-A818-43C9-8755-DE52EFBBF8FE}">
      <dsp:nvSpPr>
        <dsp:cNvPr id="0" name=""/>
        <dsp:cNvSpPr/>
      </dsp:nvSpPr>
      <dsp:spPr>
        <a:xfrm>
          <a:off x="1744266" y="3186644"/>
          <a:ext cx="6977067" cy="898797"/>
        </a:xfrm>
        <a:prstGeom prst="roundRect">
          <a:avLst>
            <a:gd name="adj" fmla="val 10000"/>
          </a:avLst>
        </a:prstGeom>
        <a:gradFill rotWithShape="0">
          <a:gsLst>
            <a:gs pos="0">
              <a:srgbClr val="70AD47">
                <a:alpha val="90000"/>
                <a:hueOff val="0"/>
                <a:satOff val="0"/>
                <a:lumOff val="0"/>
                <a:alphaOff val="-40000"/>
                <a:lumMod val="110000"/>
                <a:satMod val="105000"/>
                <a:tint val="67000"/>
              </a:srgbClr>
            </a:gs>
            <a:gs pos="50000">
              <a:srgbClr val="70AD47">
                <a:alpha val="90000"/>
                <a:hueOff val="0"/>
                <a:satOff val="0"/>
                <a:lumOff val="0"/>
                <a:alphaOff val="-40000"/>
                <a:lumMod val="105000"/>
                <a:satMod val="103000"/>
                <a:tint val="73000"/>
              </a:srgbClr>
            </a:gs>
            <a:gs pos="100000">
              <a:srgbClr val="70AD47">
                <a:alpha val="90000"/>
                <a:hueOff val="0"/>
                <a:satOff val="0"/>
                <a:lumOff val="0"/>
                <a:alphaOff val="-4000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¿Qué tan eficiente es una loseta sobre viguetas presforzadas con respecto a la implementación de una losa colaborante en lo que se refiere a costos y comportamiento estructural?</a:t>
          </a:r>
          <a:endParaRPr lang="es-ES" sz="1800"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1770591" y="3212969"/>
        <a:ext cx="5755869" cy="846147"/>
      </dsp:txXfrm>
    </dsp:sp>
    <dsp:sp modelId="{A9881F27-E083-47DA-BA30-C352EF0C704D}">
      <dsp:nvSpPr>
        <dsp:cNvPr id="0" name=""/>
        <dsp:cNvSpPr/>
      </dsp:nvSpPr>
      <dsp:spPr>
        <a:xfrm>
          <a:off x="6392848" y="688396"/>
          <a:ext cx="584218" cy="584218"/>
        </a:xfrm>
        <a:prstGeom prst="downArrow">
          <a:avLst>
            <a:gd name="adj1" fmla="val 55000"/>
            <a:gd name="adj2" fmla="val 45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C" sz="2800" kern="1200"/>
        </a:p>
      </dsp:txBody>
      <dsp:txXfrm>
        <a:off x="6524297" y="688396"/>
        <a:ext cx="321320" cy="439624"/>
      </dsp:txXfrm>
    </dsp:sp>
    <dsp:sp modelId="{2A3A03D1-3C7F-4C5C-A475-361BCFCED430}">
      <dsp:nvSpPr>
        <dsp:cNvPr id="0" name=""/>
        <dsp:cNvSpPr/>
      </dsp:nvSpPr>
      <dsp:spPr>
        <a:xfrm>
          <a:off x="6977178" y="1750611"/>
          <a:ext cx="584218" cy="584218"/>
        </a:xfrm>
        <a:prstGeom prst="downArrow">
          <a:avLst>
            <a:gd name="adj1" fmla="val 55000"/>
            <a:gd name="adj2" fmla="val 45000"/>
          </a:avLst>
        </a:prstGeom>
        <a:solidFill>
          <a:srgbClr val="70AD47">
            <a:alpha val="90000"/>
            <a:tint val="40000"/>
            <a:hueOff val="0"/>
            <a:satOff val="0"/>
            <a:lumOff val="0"/>
            <a:alphaOff val="0"/>
          </a:srgbClr>
        </a:solidFill>
        <a:ln w="6350" cap="flat" cmpd="sng" algn="ctr">
          <a:solidFill>
            <a:srgbClr val="70AD47">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s-ES" sz="40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7108627" y="1750611"/>
        <a:ext cx="321320" cy="439624"/>
      </dsp:txXfrm>
    </dsp:sp>
    <dsp:sp modelId="{AE61F462-2CCD-468B-9844-7F080F051850}">
      <dsp:nvSpPr>
        <dsp:cNvPr id="0" name=""/>
        <dsp:cNvSpPr/>
      </dsp:nvSpPr>
      <dsp:spPr>
        <a:xfrm>
          <a:off x="7552786" y="2812826"/>
          <a:ext cx="584218" cy="584218"/>
        </a:xfrm>
        <a:prstGeom prst="downArrow">
          <a:avLst>
            <a:gd name="adj1" fmla="val 55000"/>
            <a:gd name="adj2" fmla="val 45000"/>
          </a:avLst>
        </a:prstGeom>
        <a:solidFill>
          <a:srgbClr val="70AD47">
            <a:alpha val="90000"/>
            <a:tint val="40000"/>
            <a:hueOff val="0"/>
            <a:satOff val="0"/>
            <a:lumOff val="0"/>
            <a:alphaOff val="-40000"/>
          </a:srgbClr>
        </a:solidFill>
        <a:ln w="6350" cap="flat" cmpd="sng" algn="ctr">
          <a:solidFill>
            <a:srgbClr val="70AD47">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s-ES" sz="40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7684235" y="2812826"/>
        <a:ext cx="321320" cy="43962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EFE6E-C750-48DF-88EA-1F80F1D61635}">
      <dsp:nvSpPr>
        <dsp:cNvPr id="0" name=""/>
        <dsp:cNvSpPr/>
      </dsp:nvSpPr>
      <dsp:spPr>
        <a:xfrm>
          <a:off x="0" y="685800"/>
          <a:ext cx="10972800" cy="9072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2E74880-C5C2-466F-A110-1928C3F63ABC}">
      <dsp:nvSpPr>
        <dsp:cNvPr id="0" name=""/>
        <dsp:cNvSpPr/>
      </dsp:nvSpPr>
      <dsp:spPr>
        <a:xfrm>
          <a:off x="548640" y="61388"/>
          <a:ext cx="9105547" cy="1155771"/>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Font typeface="Symbol" panose="05050102010706020507" pitchFamily="18" charset="2"/>
            <a:buNone/>
          </a:pP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En el modelo de loseta sobre viguetas pretensadas no fue necesario colocar vigas intermedias</a:t>
          </a:r>
          <a:r>
            <a:rPr lang="en-US" sz="1700"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 aumentó el peso de la edificación en un 18.94% lo que generó que aumenten la mayoría de las secciones de las vigas principales también debido a este aumento de peso se tuvieron que incrementar las secciones de las columnas compuestas.</a:t>
          </a:r>
        </a:p>
      </dsp:txBody>
      <dsp:txXfrm>
        <a:off x="605060" y="117808"/>
        <a:ext cx="8992707" cy="1042931"/>
      </dsp:txXfrm>
    </dsp:sp>
    <dsp:sp modelId="{41B27F16-0825-4012-8957-6A770C8467CF}">
      <dsp:nvSpPr>
        <dsp:cNvPr id="0" name=""/>
        <dsp:cNvSpPr/>
      </dsp:nvSpPr>
      <dsp:spPr>
        <a:xfrm>
          <a:off x="0" y="2374234"/>
          <a:ext cx="10972800" cy="9072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B2FEA86-5FBA-472C-A213-637708C67841}">
      <dsp:nvSpPr>
        <dsp:cNvPr id="0" name=""/>
        <dsp:cNvSpPr/>
      </dsp:nvSpPr>
      <dsp:spPr>
        <a:xfrm>
          <a:off x="548640" y="1787400"/>
          <a:ext cx="9344655" cy="1118193"/>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Font typeface="Symbol" panose="05050102010706020507" pitchFamily="18" charset="2"/>
            <a:buNone/>
          </a:pP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El modelo de loseta sobre viguetas pretensadas presenta un aumento del periodo de vibración de 0.90% debido al aumento de peso, esto significa que a la edificación le tomará más tiempo volver a su posición inicial en cada vibración por lo que experimentará una mayor magnitud de la fuerza sísmica.</a:t>
          </a:r>
          <a:endParaRPr lang="es-EC" sz="1700" kern="1200" dirty="0"/>
        </a:p>
      </dsp:txBody>
      <dsp:txXfrm>
        <a:off x="603226" y="1841986"/>
        <a:ext cx="9235483" cy="1009021"/>
      </dsp:txXfrm>
    </dsp:sp>
    <dsp:sp modelId="{EA0E3D04-458F-4991-95CC-6293D594F3F5}">
      <dsp:nvSpPr>
        <dsp:cNvPr id="0" name=""/>
        <dsp:cNvSpPr/>
      </dsp:nvSpPr>
      <dsp:spPr>
        <a:xfrm>
          <a:off x="0" y="4234117"/>
          <a:ext cx="10972800" cy="9072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093D58E-5900-4569-AA05-22B4C7B0C6FD}">
      <dsp:nvSpPr>
        <dsp:cNvPr id="0" name=""/>
        <dsp:cNvSpPr/>
      </dsp:nvSpPr>
      <dsp:spPr>
        <a:xfrm>
          <a:off x="548640" y="3475834"/>
          <a:ext cx="9354410" cy="1289642"/>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Font typeface="Symbol" panose="05050102010706020507" pitchFamily="18" charset="2"/>
            <a:buNone/>
          </a:pP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El modelo de loseta sobre viguetas pretensadas presenta un aumento del cortante basal del 19,21%, que incide en la respuesta de la edificación ante un sismo, por lo tanto el modelo de losa colaborante sobre viguetas metálicas presenta una mejor respuesta ante un sismo, reduciéndose las derivas de piso.</a:t>
          </a:r>
        </a:p>
      </dsp:txBody>
      <dsp:txXfrm>
        <a:off x="611595" y="3538789"/>
        <a:ext cx="9228500" cy="116373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EFE6E-C750-48DF-88EA-1F80F1D61635}">
      <dsp:nvSpPr>
        <dsp:cNvPr id="0" name=""/>
        <dsp:cNvSpPr/>
      </dsp:nvSpPr>
      <dsp:spPr>
        <a:xfrm>
          <a:off x="0" y="718842"/>
          <a:ext cx="10972800" cy="8316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2E74880-C5C2-466F-A110-1928C3F63ABC}">
      <dsp:nvSpPr>
        <dsp:cNvPr id="0" name=""/>
        <dsp:cNvSpPr/>
      </dsp:nvSpPr>
      <dsp:spPr>
        <a:xfrm>
          <a:off x="587955" y="8621"/>
          <a:ext cx="9419391" cy="1195440"/>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Font typeface="Symbol" panose="05050102010706020507" pitchFamily="18" charset="2"/>
            <a:buNone/>
          </a:pP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La máxima deriva de piso se produjo debido al análisis estático en dirección Y en el modelo de loseta sobre viguetas pretensadas con un valor de 1.79% frente al 1.31% del modelo de losa colaborante, esto significa que el desplazamiento es mayor en un 26,82 %, un valor bastante considerable, concluyendo que el entrepiso de losa colaborante sobre viguetas metálicas presenta los menores desplazamientos y un mejor comportamiento ante un evento sísmico.</a:t>
          </a:r>
          <a:endParaRPr lang="es-EC" sz="1700" kern="1200" dirty="0"/>
        </a:p>
      </dsp:txBody>
      <dsp:txXfrm>
        <a:off x="646312" y="66978"/>
        <a:ext cx="9302677" cy="1078726"/>
      </dsp:txXfrm>
    </dsp:sp>
    <dsp:sp modelId="{41B27F16-0825-4012-8957-6A770C8467CF}">
      <dsp:nvSpPr>
        <dsp:cNvPr id="0" name=""/>
        <dsp:cNvSpPr/>
      </dsp:nvSpPr>
      <dsp:spPr>
        <a:xfrm>
          <a:off x="0" y="2461045"/>
          <a:ext cx="10972800" cy="8316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B2FEA86-5FBA-472C-A213-637708C67841}">
      <dsp:nvSpPr>
        <dsp:cNvPr id="0" name=""/>
        <dsp:cNvSpPr/>
      </dsp:nvSpPr>
      <dsp:spPr>
        <a:xfrm>
          <a:off x="548640" y="1728642"/>
          <a:ext cx="9514942" cy="1219482"/>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Font typeface="Symbol" panose="05050102010706020507" pitchFamily="18" charset="2"/>
            <a:buNone/>
          </a:pP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El sistema de losa de placa colaborante sobre viguetas metálicas tiene un costo de $121.19 por m2, mientras que el sistema de loseta sobre viguetas de presforzadas tiene un costo de $ 127.41 por m2, por lo tanto el modelo de placa colaborante sobre viguetas metálicas es más económico en un 4,88 %.</a:t>
          </a:r>
          <a:endParaRPr lang="es-EC" sz="1700" kern="1200" dirty="0"/>
        </a:p>
      </dsp:txBody>
      <dsp:txXfrm>
        <a:off x="608170" y="1788172"/>
        <a:ext cx="9395882" cy="1100422"/>
      </dsp:txXfrm>
    </dsp:sp>
    <dsp:sp modelId="{EA0E3D04-458F-4991-95CC-6293D594F3F5}">
      <dsp:nvSpPr>
        <dsp:cNvPr id="0" name=""/>
        <dsp:cNvSpPr/>
      </dsp:nvSpPr>
      <dsp:spPr>
        <a:xfrm>
          <a:off x="0" y="4360623"/>
          <a:ext cx="10972800" cy="8316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093D58E-5900-4569-AA05-22B4C7B0C6FD}">
      <dsp:nvSpPr>
        <dsp:cNvPr id="0" name=""/>
        <dsp:cNvSpPr/>
      </dsp:nvSpPr>
      <dsp:spPr>
        <a:xfrm>
          <a:off x="548640" y="3470845"/>
          <a:ext cx="9669714" cy="1376858"/>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Font typeface="Symbol" panose="05050102010706020507" pitchFamily="18" charset="2"/>
            <a:buNone/>
          </a:pPr>
          <a:r>
            <a:rPr lang="es-ES" sz="1700" kern="1200" dirty="0">
              <a:effectLst/>
              <a:latin typeface="Times New Roman" panose="02020603050405020304" pitchFamily="18" charset="0"/>
              <a:ea typeface="Calibri" panose="020F0502020204030204" pitchFamily="34" charset="0"/>
              <a:cs typeface="Times New Roman" panose="02020603050405020304" pitchFamily="18" charset="0"/>
            </a:rPr>
            <a:t>En caso de un incendio, en el sistema de la losa colaborante sobre viguetas metálicas, la placa de acero galvanizado va a ser lo primero que se caliente, perdiendo su capacidad portante, a diferencia del hormig</a:t>
          </a: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ón, el cuál tiene afectación mínima si el acero de refuerzo y presfuerzo presentan suficiente recubrimiento. </a:t>
          </a:r>
        </a:p>
      </dsp:txBody>
      <dsp:txXfrm>
        <a:off x="615853" y="3538058"/>
        <a:ext cx="9535288" cy="124243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E3D04-458F-4991-95CC-6293D594F3F5}">
      <dsp:nvSpPr>
        <dsp:cNvPr id="0" name=""/>
        <dsp:cNvSpPr/>
      </dsp:nvSpPr>
      <dsp:spPr>
        <a:xfrm>
          <a:off x="0" y="1010829"/>
          <a:ext cx="10972800" cy="9324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093D58E-5900-4569-AA05-22B4C7B0C6FD}">
      <dsp:nvSpPr>
        <dsp:cNvPr id="0" name=""/>
        <dsp:cNvSpPr/>
      </dsp:nvSpPr>
      <dsp:spPr>
        <a:xfrm>
          <a:off x="548104" y="13199"/>
          <a:ext cx="9660271" cy="1543750"/>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Font typeface="Symbol" panose="05050102010706020507" pitchFamily="18" charset="2"/>
            <a:buNone/>
          </a:pP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El entrepiso de loseta sobre viguetas pretensadas no es conveniente en este caso en particular, ya que los cinco pisos y dos subsuelos del edificio residencial “Mumbai”, y las luces máximas de 8 m no son suficientes para justificar el uso de piezas estandarizadas, lo que en el caso de proyectos de mayor envergadura contribuiría a reducir el tiempo de construcción y los costos.</a:t>
          </a:r>
          <a:endParaRPr lang="es-EC" sz="1700" kern="1200" dirty="0"/>
        </a:p>
      </dsp:txBody>
      <dsp:txXfrm>
        <a:off x="623464" y="88559"/>
        <a:ext cx="9509551" cy="139303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EFE6E-C750-48DF-88EA-1F80F1D61635}">
      <dsp:nvSpPr>
        <dsp:cNvPr id="0" name=""/>
        <dsp:cNvSpPr/>
      </dsp:nvSpPr>
      <dsp:spPr>
        <a:xfrm>
          <a:off x="0" y="787527"/>
          <a:ext cx="10972800" cy="8568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2E74880-C5C2-466F-A110-1928C3F63ABC}">
      <dsp:nvSpPr>
        <dsp:cNvPr id="0" name=""/>
        <dsp:cNvSpPr/>
      </dsp:nvSpPr>
      <dsp:spPr>
        <a:xfrm>
          <a:off x="587955" y="55785"/>
          <a:ext cx="9419391" cy="1231665"/>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Font typeface="Symbol" panose="05050102010706020507" pitchFamily="18" charset="2"/>
            <a:buNone/>
          </a:pP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En el presente trabajo se estableció una conexión entre la vigueta pretensada y la viga principal metálica utilizando una ménsula soldada al alma de la viga principal se recomienda investigar diferentes tipos de conexión a la presentada entre elementos de hormigón y elementos metálicos.</a:t>
          </a:r>
          <a:endParaRPr lang="es-EC" sz="1700" kern="1200" dirty="0"/>
        </a:p>
      </dsp:txBody>
      <dsp:txXfrm>
        <a:off x="648080" y="115910"/>
        <a:ext cx="9299141" cy="1111415"/>
      </dsp:txXfrm>
    </dsp:sp>
    <dsp:sp modelId="{41B27F16-0825-4012-8957-6A770C8467CF}">
      <dsp:nvSpPr>
        <dsp:cNvPr id="0" name=""/>
        <dsp:cNvSpPr/>
      </dsp:nvSpPr>
      <dsp:spPr>
        <a:xfrm>
          <a:off x="0" y="2582524"/>
          <a:ext cx="10972800" cy="8568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B2FEA86-5FBA-472C-A213-637708C67841}">
      <dsp:nvSpPr>
        <dsp:cNvPr id="0" name=""/>
        <dsp:cNvSpPr/>
      </dsp:nvSpPr>
      <dsp:spPr>
        <a:xfrm>
          <a:off x="548640" y="1827927"/>
          <a:ext cx="9514942" cy="1256436"/>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Font typeface="Symbol" panose="05050102010706020507" pitchFamily="18" charset="2"/>
            <a:buNone/>
          </a:pP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Considerar el uso del hormigón presforzado en proyectos de mayor escala, lo que permita obtener un mayor beneficio del uso de las piezas estandarizadas, como naves industriales, también centros comerciales y auditorios, donde se requiera una mayor rapidez de construcción y una alta productividad. </a:t>
          </a:r>
          <a:endParaRPr lang="es-EC" sz="1700" kern="1200" dirty="0"/>
        </a:p>
      </dsp:txBody>
      <dsp:txXfrm>
        <a:off x="609974" y="1889261"/>
        <a:ext cx="9392274" cy="1133768"/>
      </dsp:txXfrm>
    </dsp:sp>
    <dsp:sp modelId="{B4E07CD6-B847-4626-9B5B-5EF037DBC95D}">
      <dsp:nvSpPr>
        <dsp:cNvPr id="0" name=""/>
        <dsp:cNvSpPr/>
      </dsp:nvSpPr>
      <dsp:spPr>
        <a:xfrm>
          <a:off x="0" y="4288203"/>
          <a:ext cx="10972800" cy="8568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AA15B8B-E989-4C65-AE48-759FC4E28C45}">
      <dsp:nvSpPr>
        <dsp:cNvPr id="0" name=""/>
        <dsp:cNvSpPr/>
      </dsp:nvSpPr>
      <dsp:spPr>
        <a:xfrm>
          <a:off x="548640" y="3622924"/>
          <a:ext cx="9513790" cy="1167119"/>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None/>
          </a:pP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Estudiar el comportamiento de sistemas de entrepiso de loseta sobre viguetas pretensadas en edificaciones constituidas totalmente de hormigón armado con el objetivo de determinar la incidencia de este sistema en la edificación mas tradicional del país.</a:t>
          </a:r>
          <a:endParaRPr lang="es-EC" sz="1700" kern="1200" dirty="0"/>
        </a:p>
      </dsp:txBody>
      <dsp:txXfrm>
        <a:off x="605614" y="3679898"/>
        <a:ext cx="9399842" cy="1053171"/>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bg1"/>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EFE6E-C750-48DF-88EA-1F80F1D61635}">
      <dsp:nvSpPr>
        <dsp:cNvPr id="0" name=""/>
        <dsp:cNvSpPr/>
      </dsp:nvSpPr>
      <dsp:spPr>
        <a:xfrm>
          <a:off x="0" y="709201"/>
          <a:ext cx="10972800" cy="8064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2E74880-C5C2-466F-A110-1928C3F63ABC}">
      <dsp:nvSpPr>
        <dsp:cNvPr id="0" name=""/>
        <dsp:cNvSpPr/>
      </dsp:nvSpPr>
      <dsp:spPr>
        <a:xfrm>
          <a:off x="587955" y="20502"/>
          <a:ext cx="9419391" cy="1159214"/>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Font typeface="Symbol" panose="05050102010706020507" pitchFamily="18" charset="2"/>
            <a:buNone/>
          </a:pPr>
          <a:r>
            <a:rPr lang="es-EC" sz="1700" kern="1200" dirty="0">
              <a:effectLst/>
              <a:latin typeface="Times New Roman" panose="02020603050405020304" pitchFamily="18" charset="0"/>
              <a:ea typeface="Calibri" panose="020F0502020204030204" pitchFamily="34" charset="0"/>
              <a:cs typeface="Times New Roman" panose="02020603050405020304" pitchFamily="18" charset="0"/>
            </a:rPr>
            <a:t>Realizar un análisis de costos de los elementos prefabricados en la ciudad donde se producen, ya que en el caso de Ecuador el costo de transporte de estos elementos de la costa a la sierra aumenta su precio final; este análisis dará una percepción más real del costo de los elementos prefabricados frente a las estructuras metálicas.</a:t>
          </a:r>
          <a:endParaRPr lang="es-EC" sz="1700" kern="1200" dirty="0"/>
        </a:p>
      </dsp:txBody>
      <dsp:txXfrm>
        <a:off x="644543" y="77090"/>
        <a:ext cx="9306215" cy="1046038"/>
      </dsp:txXfrm>
    </dsp:sp>
    <dsp:sp modelId="{41B27F16-0825-4012-8957-6A770C8467CF}">
      <dsp:nvSpPr>
        <dsp:cNvPr id="0" name=""/>
        <dsp:cNvSpPr/>
      </dsp:nvSpPr>
      <dsp:spPr>
        <a:xfrm>
          <a:off x="0" y="2398610"/>
          <a:ext cx="10972800" cy="8064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B2FEA86-5FBA-472C-A213-637708C67841}">
      <dsp:nvSpPr>
        <dsp:cNvPr id="0" name=""/>
        <dsp:cNvSpPr/>
      </dsp:nvSpPr>
      <dsp:spPr>
        <a:xfrm>
          <a:off x="548640" y="1688401"/>
          <a:ext cx="9514942" cy="1182528"/>
        </a:xfrm>
        <a:prstGeom prst="roundRect">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755650">
            <a:lnSpc>
              <a:spcPct val="90000"/>
            </a:lnSpc>
            <a:spcBef>
              <a:spcPct val="0"/>
            </a:spcBef>
            <a:spcAft>
              <a:spcPct val="35000"/>
            </a:spcAft>
            <a:buFont typeface="Symbol" panose="05050102010706020507" pitchFamily="18" charset="2"/>
            <a:buNone/>
          </a:pPr>
          <a:r>
            <a:rPr lang="es-EC" sz="1700" b="0" i="0" u="none" strike="noStrike" kern="1200" cap="none" baseline="0" noProof="0" dirty="0">
              <a:latin typeface="Times New Roman"/>
              <a:cs typeface="Times New Roman"/>
            </a:rPr>
            <a:t>Impulsar la fabricación de elementos pretensados en Quito, para que se reduzca su costo y se vuelvan más competitivos, para de esta manera optar por estos, en lugar del deck metálico, el cuál es importado generando que el dinero no se quede en el país.</a:t>
          </a:r>
          <a:endParaRPr lang="es-EC" sz="1700" kern="1200" dirty="0"/>
        </a:p>
      </dsp:txBody>
      <dsp:txXfrm>
        <a:off x="606366" y="1746127"/>
        <a:ext cx="9399490" cy="10670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1590D-CA9E-488F-A4A1-EFCB6E53848D}">
      <dsp:nvSpPr>
        <dsp:cNvPr id="0" name=""/>
        <dsp:cNvSpPr/>
      </dsp:nvSpPr>
      <dsp:spPr>
        <a:xfrm>
          <a:off x="2703654" y="2898075"/>
          <a:ext cx="540149" cy="2250914"/>
        </a:xfrm>
        <a:custGeom>
          <a:avLst/>
          <a:gdLst/>
          <a:ahLst/>
          <a:cxnLst/>
          <a:rect l="0" t="0" r="0" b="0"/>
          <a:pathLst>
            <a:path>
              <a:moveTo>
                <a:pt x="0" y="0"/>
              </a:moveTo>
              <a:lnTo>
                <a:pt x="270074" y="0"/>
              </a:lnTo>
              <a:lnTo>
                <a:pt x="270074" y="2250914"/>
              </a:lnTo>
              <a:lnTo>
                <a:pt x="540149" y="225091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B7FA5-05B8-4104-A4D3-54078F437B4C}">
      <dsp:nvSpPr>
        <dsp:cNvPr id="0" name=""/>
        <dsp:cNvSpPr/>
      </dsp:nvSpPr>
      <dsp:spPr>
        <a:xfrm>
          <a:off x="2703654" y="2898075"/>
          <a:ext cx="540149" cy="932375"/>
        </a:xfrm>
        <a:custGeom>
          <a:avLst/>
          <a:gdLst/>
          <a:ahLst/>
          <a:cxnLst/>
          <a:rect l="0" t="0" r="0" b="0"/>
          <a:pathLst>
            <a:path>
              <a:moveTo>
                <a:pt x="0" y="0"/>
              </a:moveTo>
              <a:lnTo>
                <a:pt x="270074" y="0"/>
              </a:lnTo>
              <a:lnTo>
                <a:pt x="270074" y="932375"/>
              </a:lnTo>
              <a:lnTo>
                <a:pt x="540149" y="93237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6CCCFA-04DA-46CB-8EFC-7C952842BB51}">
      <dsp:nvSpPr>
        <dsp:cNvPr id="0" name=""/>
        <dsp:cNvSpPr/>
      </dsp:nvSpPr>
      <dsp:spPr>
        <a:xfrm>
          <a:off x="2703654" y="2585454"/>
          <a:ext cx="540149" cy="312621"/>
        </a:xfrm>
        <a:custGeom>
          <a:avLst/>
          <a:gdLst/>
          <a:ahLst/>
          <a:cxnLst/>
          <a:rect l="0" t="0" r="0" b="0"/>
          <a:pathLst>
            <a:path>
              <a:moveTo>
                <a:pt x="0" y="312621"/>
              </a:moveTo>
              <a:lnTo>
                <a:pt x="270074" y="312621"/>
              </a:lnTo>
              <a:lnTo>
                <a:pt x="270074" y="0"/>
              </a:lnTo>
              <a:lnTo>
                <a:pt x="540149"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0002D3-1458-40BC-BF52-B367A8B916C5}">
      <dsp:nvSpPr>
        <dsp:cNvPr id="0" name=""/>
        <dsp:cNvSpPr/>
      </dsp:nvSpPr>
      <dsp:spPr>
        <a:xfrm>
          <a:off x="2703654" y="1424131"/>
          <a:ext cx="540149" cy="1473944"/>
        </a:xfrm>
        <a:custGeom>
          <a:avLst/>
          <a:gdLst/>
          <a:ahLst/>
          <a:cxnLst/>
          <a:rect l="0" t="0" r="0" b="0"/>
          <a:pathLst>
            <a:path>
              <a:moveTo>
                <a:pt x="0" y="1473944"/>
              </a:moveTo>
              <a:lnTo>
                <a:pt x="270074" y="1473944"/>
              </a:lnTo>
              <a:lnTo>
                <a:pt x="270074" y="0"/>
              </a:lnTo>
              <a:lnTo>
                <a:pt x="540149"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C69BE-B5CC-408D-AAA0-8AF37D8C7CCD}">
      <dsp:nvSpPr>
        <dsp:cNvPr id="0" name=""/>
        <dsp:cNvSpPr/>
      </dsp:nvSpPr>
      <dsp:spPr>
        <a:xfrm>
          <a:off x="2703654" y="418214"/>
          <a:ext cx="540149" cy="2479861"/>
        </a:xfrm>
        <a:custGeom>
          <a:avLst/>
          <a:gdLst/>
          <a:ahLst/>
          <a:cxnLst/>
          <a:rect l="0" t="0" r="0" b="0"/>
          <a:pathLst>
            <a:path>
              <a:moveTo>
                <a:pt x="0" y="2479861"/>
              </a:moveTo>
              <a:lnTo>
                <a:pt x="270074" y="2479861"/>
              </a:lnTo>
              <a:lnTo>
                <a:pt x="270074" y="0"/>
              </a:lnTo>
              <a:lnTo>
                <a:pt x="540149"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21E2C-8D05-4F37-A35B-391AC7523D33}">
      <dsp:nvSpPr>
        <dsp:cNvPr id="0" name=""/>
        <dsp:cNvSpPr/>
      </dsp:nvSpPr>
      <dsp:spPr>
        <a:xfrm>
          <a:off x="2904" y="2486211"/>
          <a:ext cx="2700749" cy="82372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Edificio residencial ¨Mumbai¨</a:t>
          </a:r>
          <a:endParaRPr lang="es-EC" sz="1400" kern="1200" dirty="0">
            <a:latin typeface="Times New Roman" panose="02020603050405020304" pitchFamily="18" charset="0"/>
            <a:cs typeface="Times New Roman" panose="02020603050405020304" pitchFamily="18" charset="0"/>
          </a:endParaRPr>
        </a:p>
      </dsp:txBody>
      <dsp:txXfrm>
        <a:off x="2904" y="2486211"/>
        <a:ext cx="2700749" cy="823728"/>
      </dsp:txXfrm>
    </dsp:sp>
    <dsp:sp modelId="{DE343CFC-3E62-491E-B44E-F3EFBAB8FE12}">
      <dsp:nvSpPr>
        <dsp:cNvPr id="0" name=""/>
        <dsp:cNvSpPr/>
      </dsp:nvSpPr>
      <dsp:spPr>
        <a:xfrm>
          <a:off x="3243803" y="161754"/>
          <a:ext cx="2700749" cy="51291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5 pisos</a:t>
          </a:r>
        </a:p>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2 subsuelos</a:t>
          </a:r>
          <a:endParaRPr lang="es-EC" sz="1400" kern="1200" dirty="0">
            <a:latin typeface="Times New Roman" panose="02020603050405020304" pitchFamily="18" charset="0"/>
            <a:cs typeface="Times New Roman" panose="02020603050405020304" pitchFamily="18" charset="0"/>
          </a:endParaRPr>
        </a:p>
      </dsp:txBody>
      <dsp:txXfrm>
        <a:off x="3243803" y="161754"/>
        <a:ext cx="2700749" cy="512919"/>
      </dsp:txXfrm>
    </dsp:sp>
    <dsp:sp modelId="{6E36427C-5DFA-4A8B-BE88-70D8D1274BA4}">
      <dsp:nvSpPr>
        <dsp:cNvPr id="0" name=""/>
        <dsp:cNvSpPr/>
      </dsp:nvSpPr>
      <dsp:spPr>
        <a:xfrm>
          <a:off x="3243803" y="1012267"/>
          <a:ext cx="2700749" cy="82372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Ubicación</a:t>
          </a:r>
          <a:endParaRPr lang="en-US" sz="1400" kern="1200" dirty="0">
            <a:latin typeface="Times New Roman" panose="02020603050405020304" pitchFamily="18" charset="0"/>
            <a:cs typeface="Times New Roman" panose="02020603050405020304" pitchFamily="18" charset="0"/>
          </a:endParaRPr>
        </a:p>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Avenida Alba Calderón y Calle A</a:t>
          </a:r>
        </a:p>
      </dsp:txBody>
      <dsp:txXfrm>
        <a:off x="3243803" y="1012267"/>
        <a:ext cx="2700749" cy="823728"/>
      </dsp:txXfrm>
    </dsp:sp>
    <dsp:sp modelId="{E72D5EA4-04B2-492D-8CD7-7929F2C31119}">
      <dsp:nvSpPr>
        <dsp:cNvPr id="0" name=""/>
        <dsp:cNvSpPr/>
      </dsp:nvSpPr>
      <dsp:spPr>
        <a:xfrm>
          <a:off x="3243803" y="2173590"/>
          <a:ext cx="2700749" cy="82372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Altura</a:t>
          </a:r>
          <a:r>
            <a:rPr lang="en-US" sz="1400" kern="1200" dirty="0">
              <a:latin typeface="Times New Roman" panose="02020603050405020304" pitchFamily="18" charset="0"/>
              <a:cs typeface="Times New Roman" panose="02020603050405020304" pitchFamily="18" charset="0"/>
            </a:rPr>
            <a:t> de </a:t>
          </a:r>
          <a:r>
            <a:rPr lang="en-US" sz="1400" kern="1200" dirty="0" err="1">
              <a:latin typeface="Times New Roman" panose="02020603050405020304" pitchFamily="18" charset="0"/>
              <a:cs typeface="Times New Roman" panose="02020603050405020304" pitchFamily="18" charset="0"/>
            </a:rPr>
            <a:t>entrepiso</a:t>
          </a:r>
          <a:endParaRPr lang="en-US" sz="1400" kern="1200" dirty="0">
            <a:latin typeface="Times New Roman" panose="02020603050405020304" pitchFamily="18" charset="0"/>
            <a:cs typeface="Times New Roman" panose="02020603050405020304" pitchFamily="18" charset="0"/>
          </a:endParaRPr>
        </a:p>
        <a:p>
          <a:pPr marL="0" lvl="0" indent="0" algn="ctr" defTabSz="622300">
            <a:lnSpc>
              <a:spcPct val="9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Planta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tipo</a:t>
          </a:r>
          <a:r>
            <a:rPr lang="en-US" sz="1400" kern="1200" dirty="0">
              <a:latin typeface="Times New Roman" panose="02020603050405020304" pitchFamily="18" charset="0"/>
              <a:cs typeface="Times New Roman" panose="02020603050405020304" pitchFamily="18" charset="0"/>
            </a:rPr>
            <a:t>: 3.70 m</a:t>
          </a:r>
        </a:p>
        <a:p>
          <a:pPr marL="0" lvl="0" indent="0" algn="ctr" defTabSz="622300">
            <a:lnSpc>
              <a:spcPct val="9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Subsuelos</a:t>
          </a:r>
          <a:r>
            <a:rPr lang="en-US" sz="1400" kern="1200" dirty="0">
              <a:latin typeface="Times New Roman" panose="02020603050405020304" pitchFamily="18" charset="0"/>
              <a:cs typeface="Times New Roman" panose="02020603050405020304" pitchFamily="18" charset="0"/>
            </a:rPr>
            <a:t> : 2.60 m</a:t>
          </a:r>
          <a:endParaRPr lang="es-EC" sz="1400" kern="1200" dirty="0">
            <a:latin typeface="Times New Roman" panose="02020603050405020304" pitchFamily="18" charset="0"/>
            <a:cs typeface="Times New Roman" panose="02020603050405020304" pitchFamily="18" charset="0"/>
          </a:endParaRPr>
        </a:p>
      </dsp:txBody>
      <dsp:txXfrm>
        <a:off x="3243803" y="2173590"/>
        <a:ext cx="2700749" cy="823728"/>
      </dsp:txXfrm>
    </dsp:sp>
    <dsp:sp modelId="{0A211342-E96B-41A5-BFAF-B8F2E7B0FFEA}">
      <dsp:nvSpPr>
        <dsp:cNvPr id="0" name=""/>
        <dsp:cNvSpPr/>
      </dsp:nvSpPr>
      <dsp:spPr>
        <a:xfrm>
          <a:off x="3243803" y="3334912"/>
          <a:ext cx="2700749" cy="99107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Área</a:t>
          </a:r>
        </a:p>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Planta tipo: 302.16 m2</a:t>
          </a:r>
        </a:p>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Subsuelo 1</a:t>
          </a:r>
          <a:r>
            <a:rPr lang="en-US" sz="1400" kern="1200" dirty="0">
              <a:latin typeface="Times New Roman" panose="02020603050405020304" pitchFamily="18" charset="0"/>
              <a:cs typeface="Times New Roman" panose="02020603050405020304" pitchFamily="18" charset="0"/>
            </a:rPr>
            <a:t>: 594.24 m2</a:t>
          </a:r>
        </a:p>
        <a:p>
          <a:pPr marL="0" lvl="0" indent="0" algn="ctr" defTabSz="622300">
            <a:lnSpc>
              <a:spcPct val="90000"/>
            </a:lnSpc>
            <a:spcBef>
              <a:spcPct val="0"/>
            </a:spcBef>
            <a:spcAft>
              <a:spcPct val="35000"/>
            </a:spcAft>
            <a:buNone/>
          </a:pPr>
          <a:r>
            <a:rPr lang="es-ES" sz="1400" kern="1200" dirty="0">
              <a:latin typeface="Times New Roman" panose="02020603050405020304" pitchFamily="18" charset="0"/>
              <a:cs typeface="Times New Roman" panose="02020603050405020304" pitchFamily="18" charset="0"/>
            </a:rPr>
            <a:t>Subsuelo 2</a:t>
          </a:r>
          <a:r>
            <a:rPr lang="en-US" sz="1400" kern="1200" dirty="0">
              <a:latin typeface="Times New Roman" panose="02020603050405020304" pitchFamily="18" charset="0"/>
              <a:cs typeface="Times New Roman" panose="02020603050405020304" pitchFamily="18" charset="0"/>
            </a:rPr>
            <a:t>: 567.63 m2</a:t>
          </a:r>
          <a:endParaRPr lang="es-EC" sz="1400" kern="1200" dirty="0">
            <a:latin typeface="Times New Roman" panose="02020603050405020304" pitchFamily="18" charset="0"/>
            <a:cs typeface="Times New Roman" panose="02020603050405020304" pitchFamily="18" charset="0"/>
          </a:endParaRPr>
        </a:p>
      </dsp:txBody>
      <dsp:txXfrm>
        <a:off x="3243803" y="3334912"/>
        <a:ext cx="2700749" cy="991077"/>
      </dsp:txXfrm>
    </dsp:sp>
    <dsp:sp modelId="{3F5F99E8-3835-44D7-AC01-0A24D4627687}">
      <dsp:nvSpPr>
        <dsp:cNvPr id="0" name=""/>
        <dsp:cNvSpPr/>
      </dsp:nvSpPr>
      <dsp:spPr>
        <a:xfrm>
          <a:off x="3243803" y="4663583"/>
          <a:ext cx="2700749" cy="97081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Vigas</a:t>
          </a:r>
          <a:r>
            <a:rPr lang="en-US" sz="1400" kern="1200" dirty="0">
              <a:latin typeface="Times New Roman" panose="02020603050405020304" pitchFamily="18" charset="0"/>
              <a:cs typeface="Times New Roman" panose="02020603050405020304" pitchFamily="18" charset="0"/>
            </a:rPr>
            <a:t> y </a:t>
          </a:r>
          <a:r>
            <a:rPr lang="en-US" sz="1400" kern="1200" dirty="0" err="1">
              <a:latin typeface="Times New Roman" panose="02020603050405020304" pitchFamily="18" charset="0"/>
              <a:cs typeface="Times New Roman" panose="02020603050405020304" pitchFamily="18" charset="0"/>
            </a:rPr>
            <a:t>viguetas</a:t>
          </a:r>
          <a:r>
            <a:rPr lang="en-US" sz="1400" kern="1200" dirty="0">
              <a:latin typeface="Times New Roman" panose="02020603050405020304" pitchFamily="18" charset="0"/>
              <a:cs typeface="Times New Roman" panose="02020603050405020304" pitchFamily="18" charset="0"/>
            </a:rPr>
            <a:t> met</a:t>
          </a:r>
          <a:r>
            <a:rPr lang="es-ES" sz="1400" kern="1200" dirty="0">
              <a:latin typeface="Times New Roman" panose="02020603050405020304" pitchFamily="18" charset="0"/>
              <a:cs typeface="Times New Roman" panose="02020603050405020304" pitchFamily="18" charset="0"/>
            </a:rPr>
            <a:t>álicas</a:t>
          </a:r>
        </a:p>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Columnas</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metálicas</a:t>
          </a:r>
          <a:endParaRPr lang="en-US" sz="1400" kern="1200" dirty="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Columnas</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compuestas</a:t>
          </a:r>
          <a:endParaRPr lang="es-ES" sz="1400" kern="1200" dirty="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Muros</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estructurales</a:t>
          </a:r>
          <a:endParaRPr lang="en-US" sz="1400" kern="1200" dirty="0">
            <a:latin typeface="Times New Roman" panose="02020603050405020304" pitchFamily="18" charset="0"/>
            <a:cs typeface="Times New Roman" panose="02020603050405020304" pitchFamily="18" charset="0"/>
          </a:endParaRPr>
        </a:p>
      </dsp:txBody>
      <dsp:txXfrm>
        <a:off x="3243803" y="4663583"/>
        <a:ext cx="2700749" cy="9708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3A17-F8DD-4CEB-9D19-6E50FF96FD99}">
      <dsp:nvSpPr>
        <dsp:cNvPr id="0" name=""/>
        <dsp:cNvSpPr/>
      </dsp:nvSpPr>
      <dsp:spPr>
        <a:xfrm>
          <a:off x="7096" y="28534"/>
          <a:ext cx="1252038" cy="500815"/>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Planteamiento del problema</a:t>
          </a:r>
          <a:endParaRPr lang="es-EC" sz="1000" kern="1200" dirty="0">
            <a:latin typeface="Times New Roman" panose="02020603050405020304" pitchFamily="18" charset="0"/>
            <a:cs typeface="Times New Roman" panose="02020603050405020304" pitchFamily="18" charset="0"/>
          </a:endParaRPr>
        </a:p>
      </dsp:txBody>
      <dsp:txXfrm>
        <a:off x="7096" y="28534"/>
        <a:ext cx="1126834" cy="500815"/>
      </dsp:txXfrm>
    </dsp:sp>
    <dsp:sp modelId="{0CC5E239-9050-435E-9EBD-43688F710990}">
      <dsp:nvSpPr>
        <dsp:cNvPr id="0" name=""/>
        <dsp:cNvSpPr/>
      </dsp:nvSpPr>
      <dsp:spPr>
        <a:xfrm>
          <a:off x="1008727"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Justificación e importancia</a:t>
          </a:r>
        </a:p>
      </dsp:txBody>
      <dsp:txXfrm>
        <a:off x="1259135" y="28534"/>
        <a:ext cx="751223" cy="500815"/>
      </dsp:txXfrm>
    </dsp:sp>
    <dsp:sp modelId="{658AE9DA-F38F-4815-8F39-F41728202C33}">
      <dsp:nvSpPr>
        <dsp:cNvPr id="0" name=""/>
        <dsp:cNvSpPr/>
      </dsp:nvSpPr>
      <dsp:spPr>
        <a:xfrm>
          <a:off x="2010357" y="28534"/>
          <a:ext cx="10657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Objetivos</a:t>
          </a:r>
          <a:endParaRPr lang="es-EC" sz="1000" kern="1200" dirty="0">
            <a:latin typeface="Times New Roman" panose="02020603050405020304" pitchFamily="18" charset="0"/>
            <a:cs typeface="Times New Roman" panose="02020603050405020304" pitchFamily="18" charset="0"/>
          </a:endParaRPr>
        </a:p>
      </dsp:txBody>
      <dsp:txXfrm>
        <a:off x="2260765" y="28534"/>
        <a:ext cx="564894" cy="500815"/>
      </dsp:txXfrm>
    </dsp:sp>
    <dsp:sp modelId="{9B2CE7AB-EC8D-4EAC-BFA0-01A432F240A0}">
      <dsp:nvSpPr>
        <dsp:cNvPr id="0" name=""/>
        <dsp:cNvSpPr/>
      </dsp:nvSpPr>
      <dsp:spPr>
        <a:xfrm>
          <a:off x="2825660" y="28534"/>
          <a:ext cx="1252038" cy="500815"/>
        </a:xfrm>
        <a:prstGeom prst="chevron">
          <a:avLst/>
        </a:prstGeom>
        <a:solidFill>
          <a:srgbClr val="F6A792"/>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Descripción del proyecto</a:t>
          </a:r>
          <a:endParaRPr lang="es-EC" sz="1000" kern="1200" dirty="0">
            <a:latin typeface="Times New Roman" panose="02020603050405020304" pitchFamily="18" charset="0"/>
            <a:cs typeface="Times New Roman" panose="02020603050405020304" pitchFamily="18" charset="0"/>
          </a:endParaRPr>
        </a:p>
      </dsp:txBody>
      <dsp:txXfrm>
        <a:off x="3076068" y="28534"/>
        <a:ext cx="751223" cy="500815"/>
      </dsp:txXfrm>
    </dsp:sp>
    <dsp:sp modelId="{28CD594B-FA40-4525-9641-A780EF1EC230}">
      <dsp:nvSpPr>
        <dsp:cNvPr id="0" name=""/>
        <dsp:cNvSpPr/>
      </dsp:nvSpPr>
      <dsp:spPr>
        <a:xfrm>
          <a:off x="3827290" y="28534"/>
          <a:ext cx="1434309"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Losa colaborante sobre viguetas metálicas</a:t>
          </a:r>
          <a:endParaRPr lang="es-EC" sz="1000" kern="1200" dirty="0">
            <a:latin typeface="Times New Roman" panose="02020603050405020304" pitchFamily="18" charset="0"/>
            <a:cs typeface="Times New Roman" panose="02020603050405020304" pitchFamily="18" charset="0"/>
          </a:endParaRPr>
        </a:p>
      </dsp:txBody>
      <dsp:txXfrm>
        <a:off x="4077698" y="28534"/>
        <a:ext cx="933494" cy="500815"/>
      </dsp:txXfrm>
    </dsp:sp>
    <dsp:sp modelId="{27030DA5-925A-49D2-AF8B-45774E2D219E}">
      <dsp:nvSpPr>
        <dsp:cNvPr id="0" name=""/>
        <dsp:cNvSpPr/>
      </dsp:nvSpPr>
      <dsp:spPr>
        <a:xfrm>
          <a:off x="5011193" y="28534"/>
          <a:ext cx="1252038"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Loseta sobre viguetas pretensadas</a:t>
          </a:r>
          <a:endParaRPr lang="es-EC" sz="1000" kern="1200" dirty="0">
            <a:latin typeface="Times New Roman" panose="02020603050405020304" pitchFamily="18" charset="0"/>
            <a:cs typeface="Times New Roman" panose="02020603050405020304" pitchFamily="18" charset="0"/>
          </a:endParaRPr>
        </a:p>
      </dsp:txBody>
      <dsp:txXfrm>
        <a:off x="5261601" y="28534"/>
        <a:ext cx="751223" cy="500815"/>
      </dsp:txXfrm>
    </dsp:sp>
    <dsp:sp modelId="{4D1A0C45-8FA2-4F1B-ABB4-4E74A9898ED3}">
      <dsp:nvSpPr>
        <dsp:cNvPr id="0" name=""/>
        <dsp:cNvSpPr/>
      </dsp:nvSpPr>
      <dsp:spPr>
        <a:xfrm>
          <a:off x="6012823" y="28534"/>
          <a:ext cx="1451437"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Comportamiento estructural</a:t>
          </a:r>
          <a:endParaRPr lang="es-EC" sz="1000" kern="1200" dirty="0">
            <a:latin typeface="Times New Roman" panose="02020603050405020304" pitchFamily="18" charset="0"/>
            <a:cs typeface="Times New Roman" panose="02020603050405020304" pitchFamily="18" charset="0"/>
          </a:endParaRPr>
        </a:p>
      </dsp:txBody>
      <dsp:txXfrm>
        <a:off x="6263231" y="28534"/>
        <a:ext cx="950622" cy="500815"/>
      </dsp:txXfrm>
    </dsp:sp>
    <dsp:sp modelId="{A729BA06-8096-4361-BC93-A794B3879B1B}">
      <dsp:nvSpPr>
        <dsp:cNvPr id="0" name=""/>
        <dsp:cNvSpPr/>
      </dsp:nvSpPr>
      <dsp:spPr>
        <a:xfrm>
          <a:off x="7213853" y="28534"/>
          <a:ext cx="97828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Costos</a:t>
          </a:r>
          <a:endParaRPr lang="es-EC" sz="1000" kern="1200" dirty="0">
            <a:latin typeface="Times New Roman" panose="02020603050405020304" pitchFamily="18" charset="0"/>
            <a:cs typeface="Times New Roman" panose="02020603050405020304" pitchFamily="18" charset="0"/>
          </a:endParaRPr>
        </a:p>
      </dsp:txBody>
      <dsp:txXfrm>
        <a:off x="7464261" y="28534"/>
        <a:ext cx="477465" cy="500815"/>
      </dsp:txXfrm>
    </dsp:sp>
    <dsp:sp modelId="{4D8A7145-FED5-4377-A5BE-D786A666FFA0}">
      <dsp:nvSpPr>
        <dsp:cNvPr id="0" name=""/>
        <dsp:cNvSpPr/>
      </dsp:nvSpPr>
      <dsp:spPr>
        <a:xfrm>
          <a:off x="7941726" y="28534"/>
          <a:ext cx="1460990" cy="500815"/>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cs typeface="Times New Roman" panose="02020603050405020304" pitchFamily="18" charset="0"/>
            </a:rPr>
            <a:t>Conclusiones y recomendaciones</a:t>
          </a:r>
          <a:endParaRPr lang="es-EC" sz="1000" kern="1200" dirty="0">
            <a:latin typeface="Times New Roman" panose="02020603050405020304" pitchFamily="18" charset="0"/>
            <a:cs typeface="Times New Roman" panose="02020603050405020304" pitchFamily="18" charset="0"/>
          </a:endParaRPr>
        </a:p>
      </dsp:txBody>
      <dsp:txXfrm>
        <a:off x="8192134" y="28534"/>
        <a:ext cx="960175" cy="5008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F0DD3-D919-4501-A025-07F3E1DB1903}" type="datetimeFigureOut">
              <a:rPr lang="es-EC" smtClean="0"/>
              <a:t>9/7/2020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4C7FD-645F-48B1-A5DA-2E1ACF80B5E4}" type="slidenum">
              <a:rPr lang="es-EC" smtClean="0"/>
              <a:t>‹Nº›</a:t>
            </a:fld>
            <a:endParaRPr lang="es-EC"/>
          </a:p>
        </p:txBody>
      </p:sp>
    </p:spTree>
    <p:extLst>
      <p:ext uri="{BB962C8B-B14F-4D97-AF65-F5344CB8AC3E}">
        <p14:creationId xmlns:p14="http://schemas.microsoft.com/office/powerpoint/2010/main" val="148760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55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ca4d809e0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ca4d809e0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500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363930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23" name="Google Shape;23;p1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28747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Tree>
    <p:extLst>
      <p:ext uri="{BB962C8B-B14F-4D97-AF65-F5344CB8AC3E}">
        <p14:creationId xmlns:p14="http://schemas.microsoft.com/office/powerpoint/2010/main" val="254751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1"/>
        <p:cNvGrpSpPr/>
        <p:nvPr/>
      </p:nvGrpSpPr>
      <p:grpSpPr>
        <a:xfrm>
          <a:off x="0" y="0"/>
          <a:ext cx="0" cy="0"/>
          <a:chOff x="0" y="0"/>
          <a:chExt cx="0" cy="0"/>
        </a:xfrm>
      </p:grpSpPr>
      <p:sp>
        <p:nvSpPr>
          <p:cNvPr id="42" name="Google Shape;42;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43" name="Google Shape;43;p1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lt1"/>
              </a:buClr>
              <a:buSzPts val="2400"/>
              <a:buFont typeface="Arial"/>
              <a:buNone/>
              <a:defRPr sz="2400" b="1">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4" name="Google Shape;44;p1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5" name="Google Shape;45;p1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lt1"/>
              </a:buClr>
              <a:buSzPts val="2400"/>
              <a:buFont typeface="Arial"/>
              <a:buNone/>
              <a:defRPr sz="2400" b="1">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6" name="Google Shape;46;p1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0309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47"/>
        <p:cNvGrpSpPr/>
        <p:nvPr/>
      </p:nvGrpSpPr>
      <p:grpSpPr>
        <a:xfrm>
          <a:off x="0" y="0"/>
          <a:ext cx="0" cy="0"/>
          <a:chOff x="0" y="0"/>
          <a:chExt cx="0" cy="0"/>
        </a:xfrm>
      </p:grpSpPr>
      <p:sp>
        <p:nvSpPr>
          <p:cNvPr id="48" name="Google Shape;48;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49" name="Google Shape;49;p1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lt1"/>
              </a:buClr>
              <a:buSzPts val="2800"/>
              <a:buFont typeface="Arial"/>
              <a:buChar char="•"/>
              <a:defRPr sz="2800">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50" name="Google Shape;50;p1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lt1"/>
              </a:buClr>
              <a:buSzPts val="2800"/>
              <a:buFont typeface="Arial"/>
              <a:buChar char="•"/>
              <a:defRPr sz="2800">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6514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1" u="none" strike="noStrike" cap="none">
                <a:solidFill>
                  <a:srgbClr val="FFFFCC"/>
                </a:solidFill>
                <a:latin typeface="Arial"/>
                <a:ea typeface="Arial"/>
                <a:cs typeface="Arial"/>
                <a:sym typeface="Arial"/>
              </a:defRPr>
            </a:lvl1pPr>
            <a:lvl2pPr marR="0" lvl="1" algn="r" rtl="0">
              <a:spcBef>
                <a:spcPts val="0"/>
              </a:spcBef>
              <a:spcAft>
                <a:spcPts val="0"/>
              </a:spcAft>
              <a:buSzPts val="1400"/>
              <a:buNone/>
              <a:defRPr sz="3200" b="1" i="1" u="none" strike="noStrike" cap="none">
                <a:solidFill>
                  <a:srgbClr val="FFFFCC"/>
                </a:solidFill>
                <a:latin typeface="Arial"/>
                <a:ea typeface="Arial"/>
                <a:cs typeface="Arial"/>
                <a:sym typeface="Arial"/>
              </a:defRPr>
            </a:lvl2pPr>
            <a:lvl3pPr marR="0" lvl="2" algn="r" rtl="0">
              <a:spcBef>
                <a:spcPts val="0"/>
              </a:spcBef>
              <a:spcAft>
                <a:spcPts val="0"/>
              </a:spcAft>
              <a:buSzPts val="1400"/>
              <a:buNone/>
              <a:defRPr sz="3200" b="1" i="1" u="none" strike="noStrike" cap="none">
                <a:solidFill>
                  <a:srgbClr val="FFFFCC"/>
                </a:solidFill>
                <a:latin typeface="Arial"/>
                <a:ea typeface="Arial"/>
                <a:cs typeface="Arial"/>
                <a:sym typeface="Arial"/>
              </a:defRPr>
            </a:lvl3pPr>
            <a:lvl4pPr marR="0" lvl="3" algn="r" rtl="0">
              <a:spcBef>
                <a:spcPts val="0"/>
              </a:spcBef>
              <a:spcAft>
                <a:spcPts val="0"/>
              </a:spcAft>
              <a:buSzPts val="1400"/>
              <a:buNone/>
              <a:defRPr sz="3200" b="1" i="1" u="none" strike="noStrike" cap="none">
                <a:solidFill>
                  <a:srgbClr val="FFFFCC"/>
                </a:solidFill>
                <a:latin typeface="Arial"/>
                <a:ea typeface="Arial"/>
                <a:cs typeface="Arial"/>
                <a:sym typeface="Arial"/>
              </a:defRPr>
            </a:lvl4pPr>
            <a:lvl5pPr marR="0" lvl="4" algn="r" rtl="0">
              <a:spcBef>
                <a:spcPts val="0"/>
              </a:spcBef>
              <a:spcAft>
                <a:spcPts val="0"/>
              </a:spcAft>
              <a:buSzPts val="1400"/>
              <a:buNone/>
              <a:defRPr sz="3200" b="1" i="1" u="none" strike="noStrike" cap="none">
                <a:solidFill>
                  <a:srgbClr val="FFFFCC"/>
                </a:solidFill>
                <a:latin typeface="Arial"/>
                <a:ea typeface="Arial"/>
                <a:cs typeface="Arial"/>
                <a:sym typeface="Arial"/>
              </a:defRPr>
            </a:lvl5pPr>
            <a:lvl6pPr marR="0" lvl="5" algn="r" rtl="0">
              <a:spcBef>
                <a:spcPts val="0"/>
              </a:spcBef>
              <a:spcAft>
                <a:spcPts val="0"/>
              </a:spcAft>
              <a:buSzPts val="1400"/>
              <a:buNone/>
              <a:defRPr sz="3200" b="1" i="1" u="none" strike="noStrike" cap="none">
                <a:solidFill>
                  <a:srgbClr val="FFFFCC"/>
                </a:solidFill>
                <a:latin typeface="Arial"/>
                <a:ea typeface="Arial"/>
                <a:cs typeface="Arial"/>
                <a:sym typeface="Arial"/>
              </a:defRPr>
            </a:lvl6pPr>
            <a:lvl7pPr marR="0" lvl="6" algn="r" rtl="0">
              <a:spcBef>
                <a:spcPts val="0"/>
              </a:spcBef>
              <a:spcAft>
                <a:spcPts val="0"/>
              </a:spcAft>
              <a:buSzPts val="1400"/>
              <a:buNone/>
              <a:defRPr sz="3200" b="1" i="1" u="none" strike="noStrike" cap="none">
                <a:solidFill>
                  <a:srgbClr val="FFFFCC"/>
                </a:solidFill>
                <a:latin typeface="Arial"/>
                <a:ea typeface="Arial"/>
                <a:cs typeface="Arial"/>
                <a:sym typeface="Arial"/>
              </a:defRPr>
            </a:lvl7pPr>
            <a:lvl8pPr marR="0" lvl="7" algn="r" rtl="0">
              <a:spcBef>
                <a:spcPts val="0"/>
              </a:spcBef>
              <a:spcAft>
                <a:spcPts val="0"/>
              </a:spcAft>
              <a:buSzPts val="1400"/>
              <a:buNone/>
              <a:defRPr sz="3200" b="1" i="1" u="none" strike="noStrike" cap="none">
                <a:solidFill>
                  <a:srgbClr val="FFFFCC"/>
                </a:solidFill>
                <a:latin typeface="Arial"/>
                <a:ea typeface="Arial"/>
                <a:cs typeface="Arial"/>
                <a:sym typeface="Arial"/>
              </a:defRPr>
            </a:lvl8pPr>
            <a:lvl9pPr marR="0" lvl="8" algn="r" rtl="0">
              <a:spcBef>
                <a:spcPts val="0"/>
              </a:spcBef>
              <a:spcAft>
                <a:spcPts val="0"/>
              </a:spcAft>
              <a:buSzPts val="1400"/>
              <a:buNone/>
              <a:defRPr sz="3200" b="1" i="1" u="none" strike="noStrike" cap="none">
                <a:solidFill>
                  <a:srgbClr val="FFFFCC"/>
                </a:solidFill>
                <a:latin typeface="Arial"/>
                <a:ea typeface="Arial"/>
                <a:cs typeface="Arial"/>
                <a:sym typeface="Arial"/>
              </a:defRPr>
            </a:lvl9pPr>
          </a:lstStyle>
          <a:p>
            <a:endParaRPr/>
          </a:p>
        </p:txBody>
      </p:sp>
      <p:sp>
        <p:nvSpPr>
          <p:cNvPr id="53" name="Google Shape;53;p2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lt1"/>
              </a:buClr>
              <a:buSzPts val="2000"/>
              <a:buFont typeface="Arial"/>
              <a:buNone/>
              <a:defRPr sz="2000">
                <a:solidFill>
                  <a:schemeClr val="lt1"/>
                </a:solidFill>
                <a:latin typeface="Arial"/>
                <a:ea typeface="Arial"/>
                <a:cs typeface="Arial"/>
                <a:sym typeface="Arial"/>
              </a:defRPr>
            </a:lvl1pPr>
            <a:lvl2pPr marL="914400" marR="0" lvl="1" indent="-228600" algn="l"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748186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3.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aphicFrame>
        <p:nvGraphicFramePr>
          <p:cNvPr id="6" name="Google Shape;6;p8"/>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26" r:id="rId4" imgW="9144000" imgH="5616575" progId="CorelDRAW.Graphic.12">
                  <p:embed/>
                </p:oleObj>
              </mc:Choice>
              <mc:Fallback>
                <p:oleObj r:id="rId4" imgW="9144000" imgH="5616575" progId="CorelDRAW.Graphic.12">
                  <p:embed/>
                  <p:pic>
                    <p:nvPicPr>
                      <p:cNvPr id="6" name="Google Shape;6;p8"/>
                      <p:cNvPicPr preferRelativeResize="0"/>
                      <p:nvPr/>
                    </p:nvPicPr>
                    <p:blipFill rotWithShape="1">
                      <a:blip r:embed="rId5">
                        <a:alphaModFix/>
                      </a:blip>
                      <a:srcRect/>
                      <a:stretch/>
                    </p:blipFill>
                    <p:spPr>
                      <a:xfrm>
                        <a:off x="0" y="981075"/>
                        <a:ext cx="12192000" cy="5616575"/>
                      </a:xfrm>
                      <a:prstGeom prst="rect">
                        <a:avLst/>
                      </a:prstGeom>
                      <a:noFill/>
                      <a:ln>
                        <a:noFill/>
                      </a:ln>
                    </p:spPr>
                  </p:pic>
                </p:oleObj>
              </mc:Fallback>
            </mc:AlternateContent>
          </a:graphicData>
        </a:graphic>
      </p:graphicFrame>
      <p:sp>
        <p:nvSpPr>
          <p:cNvPr id="7" name="Google Shape;7;p8"/>
          <p:cNvSpPr txBox="1"/>
          <p:nvPr/>
        </p:nvSpPr>
        <p:spPr>
          <a:xfrm>
            <a:off x="609600" y="6245225"/>
            <a:ext cx="2844800" cy="47625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sz="1800" kern="0" dirty="0">
              <a:solidFill>
                <a:srgbClr val="000000"/>
              </a:solidFill>
              <a:ea typeface="Arial"/>
              <a:cs typeface="Arial"/>
              <a:sym typeface="Arial"/>
            </a:endParaRPr>
          </a:p>
        </p:txBody>
      </p:sp>
      <p:sp>
        <p:nvSpPr>
          <p:cNvPr id="8" name="Google Shape;8;p8"/>
          <p:cNvSpPr txBox="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sz="1800" kern="0" dirty="0">
              <a:solidFill>
                <a:srgbClr val="000000"/>
              </a:solidFill>
              <a:ea typeface="Arial"/>
              <a:cs typeface="Arial"/>
              <a:sym typeface="Arial"/>
            </a:endParaRPr>
          </a:p>
        </p:txBody>
      </p:sp>
      <p:sp>
        <p:nvSpPr>
          <p:cNvPr id="9" name="Google Shape;9;p8"/>
          <p:cNvSpPr txBox="1"/>
          <p:nvPr/>
        </p:nvSpPr>
        <p:spPr>
          <a:xfrm>
            <a:off x="609600" y="6245225"/>
            <a:ext cx="2844800" cy="47625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sz="1800" kern="0" dirty="0">
              <a:solidFill>
                <a:srgbClr val="000000"/>
              </a:solidFill>
              <a:ea typeface="Arial"/>
              <a:cs typeface="Arial"/>
              <a:sym typeface="Arial"/>
            </a:endParaRPr>
          </a:p>
        </p:txBody>
      </p:sp>
      <p:sp>
        <p:nvSpPr>
          <p:cNvPr id="10" name="Google Shape;10;p8"/>
          <p:cNvSpPr txBox="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sz="1800" kern="0" dirty="0">
              <a:solidFill>
                <a:srgbClr val="000000"/>
              </a:solidFill>
              <a:ea typeface="Arial"/>
              <a:cs typeface="Arial"/>
              <a:sym typeface="Arial"/>
            </a:endParaRPr>
          </a:p>
        </p:txBody>
      </p:sp>
      <p:pic>
        <p:nvPicPr>
          <p:cNvPr id="11" name="Google Shape;11;p8" descr="bannner 2"/>
          <p:cNvPicPr preferRelativeResize="0"/>
          <p:nvPr/>
        </p:nvPicPr>
        <p:blipFill rotWithShape="1">
          <a:blip r:embed="rId6">
            <a:alphaModFix/>
          </a:blip>
          <a:srcRect/>
          <a:stretch/>
        </p:blipFill>
        <p:spPr>
          <a:xfrm>
            <a:off x="0" y="5722937"/>
            <a:ext cx="12192000" cy="1135062"/>
          </a:xfrm>
          <a:prstGeom prst="rect">
            <a:avLst/>
          </a:prstGeom>
          <a:noFill/>
          <a:ln>
            <a:noFill/>
          </a:ln>
        </p:spPr>
      </p:pic>
      <p:sp>
        <p:nvSpPr>
          <p:cNvPr id="12" name="Google Shape;12;p8"/>
          <p:cNvSpPr/>
          <p:nvPr/>
        </p:nvSpPr>
        <p:spPr>
          <a:xfrm>
            <a:off x="289983" y="260350"/>
            <a:ext cx="1056216" cy="792162"/>
          </a:xfrm>
          <a:prstGeom prst="ellipse">
            <a:avLst/>
          </a:prstGeom>
          <a:solidFill>
            <a:schemeClr val="lt1"/>
          </a:solidFill>
          <a:ln>
            <a:noFill/>
          </a:ln>
        </p:spPr>
        <p:txBody>
          <a:bodyPr spcFirstLastPara="1" wrap="square" lIns="91425" tIns="45700" rIns="91425" bIns="45700" anchor="ctr" anchorCtr="0">
            <a:noAutofit/>
          </a:bodyPr>
          <a:lstStyle/>
          <a:p>
            <a:pPr>
              <a:buClr>
                <a:srgbClr val="000000"/>
              </a:buClr>
              <a:buFont typeface="Arial"/>
              <a:buNone/>
            </a:pPr>
            <a:endParaRPr sz="1800" kern="0" dirty="0">
              <a:solidFill>
                <a:srgbClr val="000000"/>
              </a:solidFill>
              <a:ea typeface="Arial"/>
              <a:cs typeface="Arial"/>
              <a:sym typeface="Arial"/>
            </a:endParaRPr>
          </a:p>
        </p:txBody>
      </p:sp>
      <p:pic>
        <p:nvPicPr>
          <p:cNvPr id="13" name="Google Shape;13;p8" descr="LOGO ESPE ORIGINAL copia"/>
          <p:cNvPicPr preferRelativeResize="0"/>
          <p:nvPr/>
        </p:nvPicPr>
        <p:blipFill rotWithShape="1">
          <a:blip r:embed="rId7">
            <a:alphaModFix/>
          </a:blip>
          <a:srcRect/>
          <a:stretch/>
        </p:blipFill>
        <p:spPr>
          <a:xfrm>
            <a:off x="143933" y="115887"/>
            <a:ext cx="4417483" cy="887412"/>
          </a:xfrm>
          <a:prstGeom prst="rect">
            <a:avLst/>
          </a:prstGeom>
          <a:noFill/>
          <a:ln>
            <a:noFill/>
          </a:ln>
        </p:spPr>
      </p:pic>
    </p:spTree>
    <p:extLst>
      <p:ext uri="{BB962C8B-B14F-4D97-AF65-F5344CB8AC3E}">
        <p14:creationId xmlns:p14="http://schemas.microsoft.com/office/powerpoint/2010/main" val="3524243614"/>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10"/>
          <p:cNvSpPr txBox="1"/>
          <p:nvPr/>
        </p:nvSpPr>
        <p:spPr>
          <a:xfrm>
            <a:off x="0" y="0"/>
            <a:ext cx="12192000" cy="620712"/>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a:buClr>
                <a:srgbClr val="000000"/>
              </a:buClr>
              <a:buFont typeface="Arial"/>
              <a:buNone/>
            </a:pPr>
            <a:endParaRPr sz="1800" kern="0" dirty="0">
              <a:solidFill>
                <a:srgbClr val="000000"/>
              </a:solidFill>
              <a:ea typeface="Arial"/>
              <a:cs typeface="Arial"/>
              <a:sym typeface="Arial"/>
            </a:endParaRPr>
          </a:p>
        </p:txBody>
      </p:sp>
      <p:sp>
        <p:nvSpPr>
          <p:cNvPr id="17" name="Google Shape;17;p10"/>
          <p:cNvSpPr txBox="1"/>
          <p:nvPr/>
        </p:nvSpPr>
        <p:spPr>
          <a:xfrm rot="10800000">
            <a:off x="-2" y="6308726"/>
            <a:ext cx="1051348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a:buClr>
                <a:srgbClr val="000000"/>
              </a:buClr>
              <a:buFont typeface="Arial"/>
              <a:buNone/>
            </a:pPr>
            <a:endParaRPr sz="1800" kern="0" dirty="0">
              <a:solidFill>
                <a:srgbClr val="000000"/>
              </a:solidFill>
              <a:ea typeface="Arial"/>
              <a:cs typeface="Arial"/>
              <a:sym typeface="Arial"/>
            </a:endParaRPr>
          </a:p>
        </p:txBody>
      </p:sp>
      <p:cxnSp>
        <p:nvCxnSpPr>
          <p:cNvPr id="18" name="Google Shape;18;p10"/>
          <p:cNvCxnSpPr/>
          <p:nvPr/>
        </p:nvCxnSpPr>
        <p:spPr>
          <a:xfrm>
            <a:off x="33867" y="6296025"/>
            <a:ext cx="8879416" cy="0"/>
          </a:xfrm>
          <a:prstGeom prst="straightConnector1">
            <a:avLst/>
          </a:prstGeom>
          <a:noFill/>
          <a:ln w="38100" cap="flat" cmpd="sng">
            <a:solidFill>
              <a:srgbClr val="FF0000"/>
            </a:solidFill>
            <a:prstDash val="solid"/>
            <a:miter lim="800000"/>
            <a:headEnd type="none" w="med" len="med"/>
            <a:tailEnd type="none" w="med" len="med"/>
          </a:ln>
        </p:spPr>
      </p:cxnSp>
      <p:cxnSp>
        <p:nvCxnSpPr>
          <p:cNvPr id="19" name="Google Shape;19;p10"/>
          <p:cNvCxnSpPr/>
          <p:nvPr/>
        </p:nvCxnSpPr>
        <p:spPr>
          <a:xfrm>
            <a:off x="33867" y="6245225"/>
            <a:ext cx="8879416" cy="0"/>
          </a:xfrm>
          <a:prstGeom prst="straightConnector1">
            <a:avLst/>
          </a:prstGeom>
          <a:noFill/>
          <a:ln w="38100" cap="flat" cmpd="sng">
            <a:solidFill>
              <a:srgbClr val="006600"/>
            </a:solidFill>
            <a:prstDash val="solid"/>
            <a:miter lim="800000"/>
            <a:headEnd type="none" w="med" len="med"/>
            <a:tailEnd type="none" w="med" len="med"/>
          </a:ln>
        </p:spPr>
      </p:cxnSp>
      <p:pic>
        <p:nvPicPr>
          <p:cNvPr id="20" name="Google Shape;20;p10" descr="LOGO ESPE ORIGINAL copia"/>
          <p:cNvPicPr preferRelativeResize="0"/>
          <p:nvPr/>
        </p:nvPicPr>
        <p:blipFill rotWithShape="1">
          <a:blip r:embed="rId7">
            <a:alphaModFix/>
          </a:blip>
          <a:srcRect l="3070"/>
          <a:stretch/>
        </p:blipFill>
        <p:spPr>
          <a:xfrm>
            <a:off x="8976783" y="5949951"/>
            <a:ext cx="3073400" cy="636587"/>
          </a:xfrm>
          <a:prstGeom prst="rect">
            <a:avLst/>
          </a:prstGeom>
          <a:noFill/>
          <a:ln>
            <a:noFill/>
          </a:ln>
        </p:spPr>
      </p:pic>
    </p:spTree>
    <p:extLst>
      <p:ext uri="{BB962C8B-B14F-4D97-AF65-F5344CB8AC3E}">
        <p14:creationId xmlns:p14="http://schemas.microsoft.com/office/powerpoint/2010/main" val="2715799526"/>
      </p:ext>
    </p:extLst>
  </p:cSld>
  <p:clrMap bg1="lt1" tx1="dk1" bg2="dk2" tx2="lt2" accent1="accent1" accent2="accent2" accent3="accent3" accent4="accent4" accent5="accent5" accent6="accent6" hlink="hlink" folHlink="folHlink"/>
  <p:sldLayoutIdLst>
    <p:sldLayoutId id="2147483663"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5.png"/><Relationship Id="rId7" Type="http://schemas.openxmlformats.org/officeDocument/2006/relationships/diagramQuickStyle" Target="../diagrams/quickStyle1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5.png"/><Relationship Id="rId9" Type="http://schemas.microsoft.com/office/2007/relationships/diagramDrawing" Target="../diagrams/drawing1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4.xml"/><Relationship Id="rId7" Type="http://schemas.openxmlformats.org/officeDocument/2006/relationships/image" Target="../media/image14.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image" Target="../media/image5.png"/><Relationship Id="rId4" Type="http://schemas.openxmlformats.org/officeDocument/2006/relationships/diagramQuickStyle" Target="../diagrams/quickStyle14.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9.png"/><Relationship Id="rId7" Type="http://schemas.openxmlformats.org/officeDocument/2006/relationships/diagramQuickStyle" Target="../diagrams/quickStyle15.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5.png"/><Relationship Id="rId9" Type="http://schemas.microsoft.com/office/2007/relationships/diagramDrawing" Target="../diagrams/drawing15.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21.png"/><Relationship Id="rId7" Type="http://schemas.openxmlformats.org/officeDocument/2006/relationships/diagramQuickStyle" Target="../diagrams/quickStyle16.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5.png"/><Relationship Id="rId9" Type="http://schemas.microsoft.com/office/2007/relationships/diagramDrawing" Target="../diagrams/drawing1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22.png"/><Relationship Id="rId7" Type="http://schemas.openxmlformats.org/officeDocument/2006/relationships/diagramQuickStyle" Target="../diagrams/quickStyle1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23.png"/><Relationship Id="rId9" Type="http://schemas.microsoft.com/office/2007/relationships/diagramDrawing" Target="../diagrams/drawing17.xml"/></Relationships>
</file>

<file path=ppt/slides/_rels/slide1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5.png"/><Relationship Id="rId7" Type="http://schemas.openxmlformats.org/officeDocument/2006/relationships/diagramColors" Target="../diagrams/colors18.xml"/><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QuickStyle" Target="../diagrams/quickStyle19.xml"/><Relationship Id="rId3" Type="http://schemas.openxmlformats.org/officeDocument/2006/relationships/image" Target="../media/image240.png"/><Relationship Id="rId7" Type="http://schemas.openxmlformats.org/officeDocument/2006/relationships/image" Target="../media/image28.png"/><Relationship Id="rId12" Type="http://schemas.openxmlformats.org/officeDocument/2006/relationships/diagramLayout" Target="../diagrams/layout19.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diagramData" Target="../diagrams/data19.xml"/><Relationship Id="rId5" Type="http://schemas.openxmlformats.org/officeDocument/2006/relationships/image" Target="../media/image26.png"/><Relationship Id="rId15" Type="http://schemas.microsoft.com/office/2007/relationships/diagramDrawing" Target="../diagrams/drawing19.xml"/><Relationship Id="rId10" Type="http://schemas.openxmlformats.org/officeDocument/2006/relationships/image" Target="../media/image5.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diagramColors" Target="../diagrams/colors19.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image" Target="../media/image32.png"/><Relationship Id="rId7" Type="http://schemas.openxmlformats.org/officeDocument/2006/relationships/diagramLayout" Target="../diagrams/layout20.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Data" Target="../diagrams/data20.xml"/><Relationship Id="rId5" Type="http://schemas.openxmlformats.org/officeDocument/2006/relationships/image" Target="../media/image5.png"/><Relationship Id="rId10" Type="http://schemas.microsoft.com/office/2007/relationships/diagramDrawing" Target="../diagrams/drawing20.xml"/><Relationship Id="rId4" Type="http://schemas.openxmlformats.org/officeDocument/2006/relationships/image" Target="../media/image33.png"/><Relationship Id="rId9" Type="http://schemas.openxmlformats.org/officeDocument/2006/relationships/diagramColors" Target="../diagrams/colors20.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image" Target="../media/image34.png"/><Relationship Id="rId7" Type="http://schemas.openxmlformats.org/officeDocument/2006/relationships/diagramLayout" Target="../diagrams/layout2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3.xml"/><Relationship Id="rId5" Type="http://schemas.openxmlformats.org/officeDocument/2006/relationships/image" Target="../media/image36.png"/><Relationship Id="rId10" Type="http://schemas.microsoft.com/office/2007/relationships/diagramDrawing" Target="../diagrams/drawing23.xml"/><Relationship Id="rId4" Type="http://schemas.openxmlformats.org/officeDocument/2006/relationships/image" Target="../media/image35.png"/><Relationship Id="rId9" Type="http://schemas.openxmlformats.org/officeDocument/2006/relationships/diagramColors" Target="../diagrams/colors2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70.xml"/><Relationship Id="rId13" Type="http://schemas.openxmlformats.org/officeDocument/2006/relationships/diagramLayout" Target="../diagrams/layout26.xml"/><Relationship Id="rId3" Type="http://schemas.openxmlformats.org/officeDocument/2006/relationships/diagramData" Target="../diagrams/data25.xml"/><Relationship Id="rId7" Type="http://schemas.microsoft.com/office/2007/relationships/diagramDrawing" Target="../diagrams/drawing25.xml"/><Relationship Id="rId12" Type="http://schemas.openxmlformats.org/officeDocument/2006/relationships/diagramData" Target="../diagrams/data26.xml"/><Relationship Id="rId2" Type="http://schemas.openxmlformats.org/officeDocument/2006/relationships/image" Target="../media/image5.png"/><Relationship Id="rId16" Type="http://schemas.microsoft.com/office/2007/relationships/diagramDrawing" Target="../diagrams/drawing26.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50.xml"/><Relationship Id="rId5" Type="http://schemas.openxmlformats.org/officeDocument/2006/relationships/diagramQuickStyle" Target="../diagrams/quickStyle25.xml"/><Relationship Id="rId15" Type="http://schemas.openxmlformats.org/officeDocument/2006/relationships/diagramColors" Target="../diagrams/colors26.xml"/><Relationship Id="rId10" Type="http://schemas.openxmlformats.org/officeDocument/2006/relationships/diagramQuickStyle" Target="../diagrams/quickStyle50.xml"/><Relationship Id="rId4" Type="http://schemas.openxmlformats.org/officeDocument/2006/relationships/diagramLayout" Target="../diagrams/layout25.xml"/><Relationship Id="rId9" Type="http://schemas.openxmlformats.org/officeDocument/2006/relationships/diagramLayout" Target="../diagrams/layout50.xml"/><Relationship Id="rId14" Type="http://schemas.openxmlformats.org/officeDocument/2006/relationships/diagramQuickStyle" Target="../diagrams/quickStyle26.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37.png"/><Relationship Id="rId7" Type="http://schemas.openxmlformats.org/officeDocument/2006/relationships/diagramQuickStyle" Target="../diagrams/quickStyle2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38.png"/><Relationship Id="rId9" Type="http://schemas.microsoft.com/office/2007/relationships/diagramDrawing" Target="../diagrams/drawing27.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5.png"/><Relationship Id="rId7" Type="http://schemas.openxmlformats.org/officeDocument/2006/relationships/diagramQuickStyle" Target="../diagrams/quickStyle28.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Layout" Target="../diagrams/layout28.xml"/><Relationship Id="rId5" Type="http://schemas.openxmlformats.org/officeDocument/2006/relationships/diagramData" Target="../diagrams/data28.xml"/><Relationship Id="rId4" Type="http://schemas.openxmlformats.org/officeDocument/2006/relationships/image" Target="../media/image39.png"/><Relationship Id="rId9" Type="http://schemas.microsoft.com/office/2007/relationships/diagramDrawing" Target="../diagrams/drawing28.xml"/></Relationships>
</file>

<file path=ppt/slides/_rels/slide24.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41.png"/><Relationship Id="rId7" Type="http://schemas.openxmlformats.org/officeDocument/2006/relationships/diagramColors" Target="../diagrams/colors29.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25.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5.png"/><Relationship Id="rId7" Type="http://schemas.openxmlformats.org/officeDocument/2006/relationships/diagramColors" Target="../diagrams/colors30.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diagramQuickStyle" Target="../diagrams/quickStyle31.xml"/><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diagramLayout" Target="../diagrams/layout31.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diagramData" Target="../diagrams/data31.xml"/><Relationship Id="rId5" Type="http://schemas.openxmlformats.org/officeDocument/2006/relationships/image" Target="../media/image46.png"/><Relationship Id="rId15" Type="http://schemas.microsoft.com/office/2007/relationships/diagramDrawing" Target="../diagrams/drawing31.xml"/><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diagramColors" Target="../diagrams/colors31.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32.xml"/><Relationship Id="rId3" Type="http://schemas.openxmlformats.org/officeDocument/2006/relationships/image" Target="../media/image51.png"/><Relationship Id="rId7" Type="http://schemas.openxmlformats.org/officeDocument/2006/relationships/diagramLayout" Target="../diagrams/layout3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32.xml"/><Relationship Id="rId5" Type="http://schemas.openxmlformats.org/officeDocument/2006/relationships/image" Target="../media/image53.png"/><Relationship Id="rId10" Type="http://schemas.microsoft.com/office/2007/relationships/diagramDrawing" Target="../diagrams/drawing32.xml"/><Relationship Id="rId4" Type="http://schemas.openxmlformats.org/officeDocument/2006/relationships/image" Target="../media/image52.png"/><Relationship Id="rId9" Type="http://schemas.openxmlformats.org/officeDocument/2006/relationships/diagramColors" Target="../diagrams/colors3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4.xml"/><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54.png"/><Relationship Id="rId7" Type="http://schemas.openxmlformats.org/officeDocument/2006/relationships/diagramColors" Target="../diagrams/colors3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10" Type="http://schemas.openxmlformats.org/officeDocument/2006/relationships/image" Target="../media/image57.png"/><Relationship Id="rId4" Type="http://schemas.openxmlformats.org/officeDocument/2006/relationships/diagramLayout" Target="../diagrams/layout38.xml"/><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9.xml"/><Relationship Id="rId3" Type="http://schemas.openxmlformats.org/officeDocument/2006/relationships/image" Target="../media/image58.png"/><Relationship Id="rId7" Type="http://schemas.openxmlformats.org/officeDocument/2006/relationships/diagramQuickStyle" Target="../diagrams/quickStyle3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39.xml"/><Relationship Id="rId5" Type="http://schemas.openxmlformats.org/officeDocument/2006/relationships/diagramData" Target="../diagrams/data39.xml"/><Relationship Id="rId4" Type="http://schemas.openxmlformats.org/officeDocument/2006/relationships/image" Target="../media/image59.png"/><Relationship Id="rId9" Type="http://schemas.microsoft.com/office/2007/relationships/diagramDrawing" Target="../diagrams/drawing39.xml"/></Relationships>
</file>

<file path=ppt/slides/_rels/slide33.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chart" Target="../charts/chart1.xml"/><Relationship Id="rId7" Type="http://schemas.openxmlformats.org/officeDocument/2006/relationships/diagramColors" Target="../diagrams/colors4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0.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42.xml"/><Relationship Id="rId3" Type="http://schemas.openxmlformats.org/officeDocument/2006/relationships/chart" Target="../charts/chart2.xml"/><Relationship Id="rId7" Type="http://schemas.openxmlformats.org/officeDocument/2006/relationships/diagramQuickStyle" Target="../diagrams/quickStyle4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42.xml"/><Relationship Id="rId5" Type="http://schemas.openxmlformats.org/officeDocument/2006/relationships/diagramData" Target="../diagrams/data41.xml"/><Relationship Id="rId4" Type="http://schemas.openxmlformats.org/officeDocument/2006/relationships/chart" Target="../charts/chart3.xml"/><Relationship Id="rId9" Type="http://schemas.microsoft.com/office/2007/relationships/diagramDrawing" Target="../diagrams/drawing41.xml"/></Relationships>
</file>

<file path=ppt/slides/_rels/slide35.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chart" Target="../charts/chart4.xml"/><Relationship Id="rId7" Type="http://schemas.openxmlformats.org/officeDocument/2006/relationships/diagramColors" Target="../diagrams/colors4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2.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44.xml"/><Relationship Id="rId3" Type="http://schemas.openxmlformats.org/officeDocument/2006/relationships/chart" Target="../charts/chart5.xml"/><Relationship Id="rId7" Type="http://schemas.openxmlformats.org/officeDocument/2006/relationships/diagramQuickStyle" Target="../diagrams/quickStyle4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44.xml"/><Relationship Id="rId5" Type="http://schemas.openxmlformats.org/officeDocument/2006/relationships/diagramData" Target="../diagrams/data43.xml"/><Relationship Id="rId4" Type="http://schemas.openxmlformats.org/officeDocument/2006/relationships/chart" Target="../charts/chart6.xml"/><Relationship Id="rId9" Type="http://schemas.microsoft.com/office/2007/relationships/diagramDrawing" Target="../diagrams/drawing43.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45.xml"/><Relationship Id="rId3" Type="http://schemas.openxmlformats.org/officeDocument/2006/relationships/chart" Target="../charts/chart7.xml"/><Relationship Id="rId7" Type="http://schemas.openxmlformats.org/officeDocument/2006/relationships/diagramQuickStyle" Target="../diagrams/quickStyle4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45.xml"/><Relationship Id="rId5" Type="http://schemas.openxmlformats.org/officeDocument/2006/relationships/diagramData" Target="../diagrams/data44.xml"/><Relationship Id="rId4" Type="http://schemas.openxmlformats.org/officeDocument/2006/relationships/chart" Target="../charts/chart8.xml"/><Relationship Id="rId9" Type="http://schemas.microsoft.com/office/2007/relationships/diagramDrawing" Target="../diagrams/drawing4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39.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chart" Target="../charts/chart9.xml"/><Relationship Id="rId7" Type="http://schemas.openxmlformats.org/officeDocument/2006/relationships/diagramColors" Target="../diagrams/colors4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48.xml"/><Relationship Id="rId3" Type="http://schemas.openxmlformats.org/officeDocument/2006/relationships/diagramData" Target="../diagrams/data47.xml"/><Relationship Id="rId7" Type="http://schemas.microsoft.com/office/2007/relationships/diagramDrawing" Target="../diagrams/drawing47.xml"/><Relationship Id="rId12" Type="http://schemas.microsoft.com/office/2007/relationships/diagramDrawing" Target="../diagrams/drawing4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8.xml"/><Relationship Id="rId11" Type="http://schemas.openxmlformats.org/officeDocument/2006/relationships/diagramColors" Target="../diagrams/colors49.xml"/><Relationship Id="rId5" Type="http://schemas.openxmlformats.org/officeDocument/2006/relationships/diagramQuickStyle" Target="../diagrams/quickStyle48.xml"/><Relationship Id="rId10" Type="http://schemas.openxmlformats.org/officeDocument/2006/relationships/diagramQuickStyle" Target="../diagrams/quickStyle49.xml"/><Relationship Id="rId4" Type="http://schemas.openxmlformats.org/officeDocument/2006/relationships/diagramLayout" Target="../diagrams/layout48.xml"/><Relationship Id="rId9" Type="http://schemas.openxmlformats.org/officeDocument/2006/relationships/diagramLayout" Target="../diagrams/layout49.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51.xml"/><Relationship Id="rId3" Type="http://schemas.openxmlformats.org/officeDocument/2006/relationships/diagramData" Target="../diagrams/data49.xml"/><Relationship Id="rId7" Type="http://schemas.microsoft.com/office/2007/relationships/diagramDrawing" Target="../diagrams/drawing49.xml"/><Relationship Id="rId12" Type="http://schemas.microsoft.com/office/2007/relationships/diagramDrawing" Target="../diagrams/drawing5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1.xml"/><Relationship Id="rId11" Type="http://schemas.openxmlformats.org/officeDocument/2006/relationships/diagramColors" Target="../diagrams/colors52.xml"/><Relationship Id="rId5" Type="http://schemas.openxmlformats.org/officeDocument/2006/relationships/diagramQuickStyle" Target="../diagrams/quickStyle51.xml"/><Relationship Id="rId10" Type="http://schemas.openxmlformats.org/officeDocument/2006/relationships/diagramQuickStyle" Target="../diagrams/quickStyle52.xml"/><Relationship Id="rId4" Type="http://schemas.openxmlformats.org/officeDocument/2006/relationships/diagramLayout" Target="../diagrams/layout51.xml"/><Relationship Id="rId9" Type="http://schemas.openxmlformats.org/officeDocument/2006/relationships/diagramLayout" Target="../diagrams/layout52.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53.xml"/><Relationship Id="rId3" Type="http://schemas.openxmlformats.org/officeDocument/2006/relationships/diagramData" Target="../diagrams/data52.xml"/><Relationship Id="rId7" Type="http://schemas.microsoft.com/office/2007/relationships/diagramDrawing" Target="../diagrams/drawing51.xml"/><Relationship Id="rId12" Type="http://schemas.microsoft.com/office/2007/relationships/diagramDrawing" Target="../diagrams/drawing5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3.xml"/><Relationship Id="rId11" Type="http://schemas.openxmlformats.org/officeDocument/2006/relationships/diagramColors" Target="../diagrams/colors54.xml"/><Relationship Id="rId5" Type="http://schemas.openxmlformats.org/officeDocument/2006/relationships/diagramQuickStyle" Target="../diagrams/quickStyle53.xml"/><Relationship Id="rId10" Type="http://schemas.openxmlformats.org/officeDocument/2006/relationships/diagramQuickStyle" Target="../diagrams/quickStyle54.xml"/><Relationship Id="rId4" Type="http://schemas.openxmlformats.org/officeDocument/2006/relationships/diagramLayout" Target="../diagrams/layout53.xml"/><Relationship Id="rId9" Type="http://schemas.openxmlformats.org/officeDocument/2006/relationships/diagramLayout" Target="../diagrams/layout54.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55.xml"/><Relationship Id="rId3" Type="http://schemas.openxmlformats.org/officeDocument/2006/relationships/diagramData" Target="../diagrams/data54.xml"/><Relationship Id="rId7" Type="http://schemas.microsoft.com/office/2007/relationships/diagramDrawing" Target="../diagrams/drawing53.xml"/><Relationship Id="rId12" Type="http://schemas.microsoft.com/office/2007/relationships/diagramDrawing" Target="../diagrams/drawing5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5.xml"/><Relationship Id="rId11" Type="http://schemas.openxmlformats.org/officeDocument/2006/relationships/diagramColors" Target="../diagrams/colors56.xml"/><Relationship Id="rId5" Type="http://schemas.openxmlformats.org/officeDocument/2006/relationships/diagramQuickStyle" Target="../diagrams/quickStyle55.xml"/><Relationship Id="rId10" Type="http://schemas.openxmlformats.org/officeDocument/2006/relationships/diagramQuickStyle" Target="../diagrams/quickStyle56.xml"/><Relationship Id="rId4" Type="http://schemas.openxmlformats.org/officeDocument/2006/relationships/diagramLayout" Target="../diagrams/layout55.xml"/><Relationship Id="rId9" Type="http://schemas.openxmlformats.org/officeDocument/2006/relationships/diagramLayout" Target="../diagrams/layout56.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57.xml"/><Relationship Id="rId3" Type="http://schemas.openxmlformats.org/officeDocument/2006/relationships/diagramData" Target="../diagrams/data56.xml"/><Relationship Id="rId7" Type="http://schemas.microsoft.com/office/2007/relationships/diagramDrawing" Target="../diagrams/drawing55.xml"/><Relationship Id="rId12" Type="http://schemas.microsoft.com/office/2007/relationships/diagramDrawing" Target="../diagrams/drawing5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7.xml"/><Relationship Id="rId11" Type="http://schemas.openxmlformats.org/officeDocument/2006/relationships/diagramColors" Target="../diagrams/colors58.xml"/><Relationship Id="rId5" Type="http://schemas.openxmlformats.org/officeDocument/2006/relationships/diagramQuickStyle" Target="../diagrams/quickStyle57.xml"/><Relationship Id="rId10" Type="http://schemas.openxmlformats.org/officeDocument/2006/relationships/diagramQuickStyle" Target="../diagrams/quickStyle58.xml"/><Relationship Id="rId4" Type="http://schemas.openxmlformats.org/officeDocument/2006/relationships/diagramLayout" Target="../diagrams/layout57.xml"/><Relationship Id="rId9" Type="http://schemas.openxmlformats.org/officeDocument/2006/relationships/diagramLayout" Target="../diagrams/layout58.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QuickStyle" Target="../diagrams/quickStyle9.xml"/><Relationship Id="rId3" Type="http://schemas.openxmlformats.org/officeDocument/2006/relationships/image" Target="../media/image11.jpeg"/><Relationship Id="rId7" Type="http://schemas.openxmlformats.org/officeDocument/2006/relationships/diagramQuickStyle" Target="../diagrams/quickStyle8.xml"/><Relationship Id="rId12" Type="http://schemas.openxmlformats.org/officeDocument/2006/relationships/diagramLayout" Target="../diagrams/layout9.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diagramData" Target="../diagrams/data9.xml"/><Relationship Id="rId5" Type="http://schemas.openxmlformats.org/officeDocument/2006/relationships/diagramData" Target="../diagrams/data8.xml"/><Relationship Id="rId15" Type="http://schemas.microsoft.com/office/2007/relationships/diagramDrawing" Target="../diagrams/drawing9.xml"/><Relationship Id="rId10" Type="http://schemas.openxmlformats.org/officeDocument/2006/relationships/image" Target="../media/image5.png"/><Relationship Id="rId4" Type="http://schemas.openxmlformats.org/officeDocument/2006/relationships/image" Target="../media/image12.png"/><Relationship Id="rId9" Type="http://schemas.microsoft.com/office/2007/relationships/diagramDrawing" Target="../diagrams/drawing8.xml"/><Relationship Id="rId14" Type="http://schemas.openxmlformats.org/officeDocument/2006/relationships/diagramColors" Target="../diagrams/colors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0.xml"/><Relationship Id="rId13"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50.xml"/><Relationship Id="rId12" Type="http://schemas.openxmlformats.org/officeDocument/2006/relationships/diagramData" Target="../diagrams/data12.xml"/><Relationship Id="rId2" Type="http://schemas.openxmlformats.org/officeDocument/2006/relationships/diagramData" Target="../diagrams/data11.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image" Target="../media/image5.png"/><Relationship Id="rId5" Type="http://schemas.openxmlformats.org/officeDocument/2006/relationships/diagramColors" Target="../diagrams/colors11.xml"/><Relationship Id="rId15" Type="http://schemas.openxmlformats.org/officeDocument/2006/relationships/diagramColors" Target="../diagrams/colors12.xml"/><Relationship Id="rId10" Type="http://schemas.openxmlformats.org/officeDocument/2006/relationships/diagramColors" Target="../diagrams/colors40.xml"/><Relationship Id="rId4" Type="http://schemas.openxmlformats.org/officeDocument/2006/relationships/diagramQuickStyle" Target="../diagrams/quickStyle11.xml"/><Relationship Id="rId9" Type="http://schemas.openxmlformats.org/officeDocument/2006/relationships/diagramQuickStyle" Target="../diagrams/quickStyle40.xml"/><Relationship Id="rId14"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
          <p:cNvPicPr preferRelativeResize="0"/>
          <p:nvPr/>
        </p:nvPicPr>
        <p:blipFill rotWithShape="1">
          <a:blip r:embed="rId3">
            <a:alphaModFix/>
          </a:blip>
          <a:srcRect/>
          <a:stretch/>
        </p:blipFill>
        <p:spPr>
          <a:xfrm>
            <a:off x="318654" y="0"/>
            <a:ext cx="4211781" cy="1090612"/>
          </a:xfrm>
          <a:prstGeom prst="rect">
            <a:avLst/>
          </a:prstGeom>
          <a:noFill/>
          <a:ln>
            <a:noFill/>
          </a:ln>
        </p:spPr>
      </p:pic>
      <p:sp>
        <p:nvSpPr>
          <p:cNvPr id="5" name="1 Rectángulo"/>
          <p:cNvSpPr/>
          <p:nvPr/>
        </p:nvSpPr>
        <p:spPr>
          <a:xfrm>
            <a:off x="1129243" y="996368"/>
            <a:ext cx="10457645" cy="4855175"/>
          </a:xfrm>
          <a:prstGeom prst="rect">
            <a:avLst/>
          </a:prstGeom>
          <a:noFill/>
        </p:spPr>
        <p:txBody>
          <a:bodyPr wrap="square" lIns="91440" tIns="45720" rIns="91440" bIns="45720">
            <a:spAutoFit/>
          </a:bodyPr>
          <a:lstStyle/>
          <a:p>
            <a:pPr algn="ctr">
              <a:lnSpc>
                <a:spcPct val="150000"/>
              </a:lnSpc>
            </a:pPr>
            <a:r>
              <a:rPr lang="es-ES" sz="2200" b="1" dirty="0">
                <a:solidFill>
                  <a:prstClr val="black"/>
                </a:solidFill>
                <a:cs typeface="Arial" panose="020B0604020202020204" pitchFamily="34" charset="0"/>
              </a:rPr>
              <a:t>DEPARTAMENTO DE CIENCIAS DE LA TIERRA Y LA CONSTRUCCIÓN</a:t>
            </a:r>
            <a:endParaRPr lang="es-EC" sz="2200" dirty="0">
              <a:solidFill>
                <a:prstClr val="black"/>
              </a:solidFill>
              <a:cs typeface="Arial" panose="020B0604020202020204" pitchFamily="34" charset="0"/>
            </a:endParaRPr>
          </a:p>
          <a:p>
            <a:pPr algn="ctr">
              <a:lnSpc>
                <a:spcPct val="150000"/>
              </a:lnSpc>
            </a:pPr>
            <a:r>
              <a:rPr lang="es-ES" b="1" dirty="0">
                <a:solidFill>
                  <a:prstClr val="black"/>
                </a:solidFill>
                <a:cs typeface="Arial" panose="020B0604020202020204" pitchFamily="34" charset="0"/>
              </a:rPr>
              <a:t> </a:t>
            </a:r>
            <a:r>
              <a:rPr lang="es-ES" sz="2000" b="1" dirty="0">
                <a:solidFill>
                  <a:prstClr val="black"/>
                </a:solidFill>
                <a:cs typeface="Arial" panose="020B0604020202020204" pitchFamily="34" charset="0"/>
              </a:rPr>
              <a:t>CARRERA DE INGENIERÍA CIVIL</a:t>
            </a:r>
          </a:p>
          <a:p>
            <a:pPr algn="ctr">
              <a:lnSpc>
                <a:spcPct val="150000"/>
              </a:lnSpc>
            </a:pPr>
            <a:r>
              <a:rPr lang="es-ES" sz="800" b="1" dirty="0">
                <a:solidFill>
                  <a:prstClr val="black"/>
                </a:solidFill>
                <a:cs typeface="Arial" panose="020B0604020202020204" pitchFamily="34" charset="0"/>
              </a:rPr>
              <a:t> </a:t>
            </a:r>
            <a:endParaRPr lang="es-EC" sz="800" dirty="0">
              <a:solidFill>
                <a:prstClr val="black"/>
              </a:solidFill>
              <a:cs typeface="Arial" panose="020B0604020202020204" pitchFamily="34" charset="0"/>
            </a:endParaRPr>
          </a:p>
          <a:p>
            <a:pPr algn="ctr">
              <a:lnSpc>
                <a:spcPct val="150000"/>
              </a:lnSpc>
            </a:pPr>
            <a:r>
              <a:rPr lang="es-ES" sz="700" b="1" dirty="0">
                <a:solidFill>
                  <a:prstClr val="black"/>
                </a:solidFill>
                <a:cs typeface="Arial" panose="020B0604020202020204" pitchFamily="34" charset="0"/>
              </a:rPr>
              <a:t> </a:t>
            </a:r>
            <a:endParaRPr lang="es-EC" sz="700" dirty="0">
              <a:solidFill>
                <a:prstClr val="black"/>
              </a:solidFill>
              <a:cs typeface="Arial" panose="020B0604020202020204" pitchFamily="34" charset="0"/>
            </a:endParaRPr>
          </a:p>
          <a:p>
            <a:pPr algn="ctr">
              <a:lnSpc>
                <a:spcPct val="150000"/>
              </a:lnSpc>
            </a:pPr>
            <a:r>
              <a:rPr lang="es-EC" sz="2000" dirty="0">
                <a:solidFill>
                  <a:prstClr val="black"/>
                </a:solidFill>
                <a:cs typeface="Arial" panose="020B0604020202020204" pitchFamily="34" charset="0"/>
              </a:rPr>
              <a:t>“</a:t>
            </a:r>
            <a:r>
              <a:rPr lang="es-EC" sz="2000" dirty="0"/>
              <a:t>ANÁLISIS COMPARATIVO TÉCNICO Y ECONÓMICO DE UN EDIFICIO RESIDENCIAL EN ESTRUCTURA METÁLICA DE SIETE PISOS EMPLEANDO LOSA COLABORANTE SOBRE VIGUETAS METÁLICAS Y LOSETA SOBRE VIGUETAS PRESFORZADAS</a:t>
            </a:r>
            <a:r>
              <a:rPr lang="es-EC" sz="2000" dirty="0">
                <a:solidFill>
                  <a:prstClr val="black"/>
                </a:solidFill>
                <a:cs typeface="Arial" panose="020B0604020202020204" pitchFamily="34" charset="0"/>
              </a:rPr>
              <a:t>”</a:t>
            </a:r>
          </a:p>
          <a:p>
            <a:pPr algn="ctr">
              <a:lnSpc>
                <a:spcPct val="150000"/>
              </a:lnSpc>
            </a:pPr>
            <a:endParaRPr lang="es-ES" sz="1200" b="1" dirty="0">
              <a:solidFill>
                <a:prstClr val="black"/>
              </a:solidFill>
              <a:cs typeface="Arial" panose="020B0604020202020204" pitchFamily="34" charset="0"/>
            </a:endParaRPr>
          </a:p>
          <a:p>
            <a:pPr algn="ctr">
              <a:lnSpc>
                <a:spcPct val="150000"/>
              </a:lnSpc>
            </a:pPr>
            <a:r>
              <a:rPr lang="es-ES" b="1" dirty="0">
                <a:solidFill>
                  <a:prstClr val="black"/>
                </a:solidFill>
                <a:cs typeface="Arial" panose="020B0604020202020204" pitchFamily="34" charset="0"/>
              </a:rPr>
              <a:t>AUTORES:  </a:t>
            </a:r>
            <a:r>
              <a:rPr lang="es-EC" dirty="0">
                <a:solidFill>
                  <a:prstClr val="black"/>
                </a:solidFill>
                <a:cs typeface="Arial" panose="020B0604020202020204" pitchFamily="34" charset="0"/>
              </a:rPr>
              <a:t>BAYAS FREIRE, JORGE ESTEBAN</a:t>
            </a:r>
            <a:endParaRPr lang="es-ES" dirty="0">
              <a:solidFill>
                <a:prstClr val="black"/>
              </a:solidFill>
              <a:cs typeface="Arial" panose="020B0604020202020204" pitchFamily="34" charset="0"/>
            </a:endParaRPr>
          </a:p>
          <a:p>
            <a:pPr algn="ctr">
              <a:lnSpc>
                <a:spcPct val="150000"/>
              </a:lnSpc>
            </a:pPr>
            <a:r>
              <a:rPr lang="es-EC" dirty="0">
                <a:solidFill>
                  <a:prstClr val="black"/>
                </a:solidFill>
                <a:cs typeface="Arial" panose="020B0604020202020204" pitchFamily="34" charset="0"/>
              </a:rPr>
              <a:t>                             VILLALBA LEÓN, ALINA DAYANNE       </a:t>
            </a:r>
            <a:r>
              <a:rPr lang="es-ES" dirty="0">
                <a:solidFill>
                  <a:prstClr val="black"/>
                </a:solidFill>
                <a:cs typeface="Arial" panose="020B0604020202020204" pitchFamily="34" charset="0"/>
              </a:rPr>
              <a:t>  </a:t>
            </a:r>
            <a:endParaRPr lang="es-EC" dirty="0">
              <a:solidFill>
                <a:prstClr val="black"/>
              </a:solidFill>
              <a:cs typeface="Arial" panose="020B0604020202020204" pitchFamily="34" charset="0"/>
            </a:endParaRPr>
          </a:p>
          <a:p>
            <a:pPr algn="ctr">
              <a:lnSpc>
                <a:spcPct val="150000"/>
              </a:lnSpc>
            </a:pPr>
            <a:r>
              <a:rPr lang="es-ES" b="1" dirty="0">
                <a:solidFill>
                  <a:prstClr val="black"/>
                </a:solidFill>
                <a:cs typeface="Arial" panose="020B0604020202020204" pitchFamily="34" charset="0"/>
              </a:rPr>
              <a:t>DIRECTOR</a:t>
            </a:r>
            <a:r>
              <a:rPr lang="es-ES" dirty="0">
                <a:solidFill>
                  <a:prstClr val="black"/>
                </a:solidFill>
                <a:cs typeface="Arial" panose="020B0604020202020204" pitchFamily="34" charset="0"/>
              </a:rPr>
              <a:t>: ING. PEÑAHERRERA GALLEGOS, ESTUARDO JAVIER </a:t>
            </a:r>
          </a:p>
          <a:p>
            <a:pPr algn="ctr">
              <a:lnSpc>
                <a:spcPct val="150000"/>
              </a:lnSpc>
            </a:pPr>
            <a:r>
              <a:rPr lang="es-ES" dirty="0">
                <a:solidFill>
                  <a:prstClr val="black"/>
                </a:solidFill>
                <a:cs typeface="Arial" panose="020B0604020202020204" pitchFamily="34" charset="0"/>
              </a:rPr>
              <a:t>SANGOLQUÍ - </a:t>
            </a:r>
            <a:r>
              <a:rPr lang="es-ES_tradnl" dirty="0">
                <a:solidFill>
                  <a:prstClr val="black"/>
                </a:solidFill>
                <a:cs typeface="Arial" panose="020B0604020202020204" pitchFamily="34" charset="0"/>
              </a:rPr>
              <a:t>2020</a:t>
            </a:r>
            <a:endParaRPr lang="es-EC" dirty="0">
              <a:solidFill>
                <a:prstClr val="black"/>
              </a:solidFill>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16439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Losa colaborante sobre viguetas metálicas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190164" y="772670"/>
            <a:ext cx="704679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Losa de placa colaborante</a:t>
            </a:r>
          </a:p>
        </p:txBody>
      </p:sp>
      <p:sp>
        <p:nvSpPr>
          <p:cNvPr id="2" name="Rectángulo 1"/>
          <p:cNvSpPr/>
          <p:nvPr/>
        </p:nvSpPr>
        <p:spPr>
          <a:xfrm>
            <a:off x="190164" y="1368459"/>
            <a:ext cx="4991261" cy="2246769"/>
          </a:xfrm>
          <a:prstGeom prst="rect">
            <a:avLst/>
          </a:prstGeom>
        </p:spPr>
        <p:txBody>
          <a:bodyPr wrap="square">
            <a:spAutoFit/>
          </a:bodyPr>
          <a:lstStyle/>
          <a:p>
            <a:pPr marL="342900" lvl="0" indent="-342900">
              <a:lnSpc>
                <a:spcPct val="2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Tipo de placa colaborante: Kubilosa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Espesor placa colaborante: 0.65 mm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Espesor de losa a partir de la parte superior de la cresta: 5 cm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Espesor total de la losa: 10 cm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80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Separación entre viguetas: 1.60 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0" y="4161205"/>
            <a:ext cx="5548337" cy="1200085"/>
          </a:xfrm>
          <a:prstGeom prst="rect">
            <a:avLst/>
          </a:prstGeom>
        </p:spPr>
      </p:pic>
      <p:sp>
        <p:nvSpPr>
          <p:cNvPr id="4" name="Rectángulo 3"/>
          <p:cNvSpPr/>
          <p:nvPr/>
        </p:nvSpPr>
        <p:spPr>
          <a:xfrm>
            <a:off x="1713311" y="5361290"/>
            <a:ext cx="1619354" cy="369332"/>
          </a:xfrm>
          <a:prstGeom prst="rect">
            <a:avLst/>
          </a:prstGeom>
        </p:spPr>
        <p:txBody>
          <a:bodyPr wrap="none">
            <a:spAutoFit/>
          </a:bodyPr>
          <a:lstStyle/>
          <a:p>
            <a:pPr algn="ctr">
              <a:lnSpc>
                <a:spcPct val="150000"/>
              </a:lnSpc>
              <a:spcAft>
                <a:spcPts val="8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Fuente: (Kubiec, 2018)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110;g5ca4d809e0_0_0"/>
          <p:cNvSpPr txBox="1">
            <a:spLocks/>
          </p:cNvSpPr>
          <p:nvPr/>
        </p:nvSpPr>
        <p:spPr>
          <a:xfrm>
            <a:off x="7861110" y="850157"/>
            <a:ext cx="704679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Columnas</a:t>
            </a:r>
          </a:p>
        </p:txBody>
      </p:sp>
      <mc:AlternateContent xmlns:mc="http://schemas.openxmlformats.org/markup-compatibility/2006" xmlns:a14="http://schemas.microsoft.com/office/drawing/2010/main">
        <mc:Choice Requires="a14">
          <p:graphicFrame>
            <p:nvGraphicFramePr>
              <p:cNvPr id="13" name="Tabla 12"/>
              <p:cNvGraphicFramePr>
                <a:graphicFrameLocks noGrp="1"/>
              </p:cNvGraphicFramePr>
              <p:nvPr>
                <p:extLst>
                  <p:ext uri="{D42A27DB-BD31-4B8C-83A1-F6EECF244321}">
                    <p14:modId xmlns:p14="http://schemas.microsoft.com/office/powerpoint/2010/main" val="1503677079"/>
                  </p:ext>
                </p:extLst>
              </p:nvPr>
            </p:nvGraphicFramePr>
            <p:xfrm>
              <a:off x="5412827" y="1538483"/>
              <a:ext cx="6779173" cy="1515809"/>
            </p:xfrm>
            <a:graphic>
              <a:graphicData uri="http://schemas.openxmlformats.org/drawingml/2006/table">
                <a:tbl>
                  <a:tblPr firstRow="1" firstCol="1" bandRow="1">
                    <a:tableStyleId>{17292A2E-F333-43FB-9621-5CBBE7FDCDCB}</a:tableStyleId>
                  </a:tblPr>
                  <a:tblGrid>
                    <a:gridCol w="1702676">
                      <a:extLst>
                        <a:ext uri="{9D8B030D-6E8A-4147-A177-3AD203B41FA5}">
                          <a16:colId xmlns:a16="http://schemas.microsoft.com/office/drawing/2014/main" val="20000"/>
                        </a:ext>
                      </a:extLst>
                    </a:gridCol>
                    <a:gridCol w="1119352">
                      <a:extLst>
                        <a:ext uri="{9D8B030D-6E8A-4147-A177-3AD203B41FA5}">
                          <a16:colId xmlns:a16="http://schemas.microsoft.com/office/drawing/2014/main" val="20001"/>
                        </a:ext>
                      </a:extLst>
                    </a:gridCol>
                    <a:gridCol w="1198179">
                      <a:extLst>
                        <a:ext uri="{9D8B030D-6E8A-4147-A177-3AD203B41FA5}">
                          <a16:colId xmlns:a16="http://schemas.microsoft.com/office/drawing/2014/main" val="20002"/>
                        </a:ext>
                      </a:extLst>
                    </a:gridCol>
                    <a:gridCol w="677918">
                      <a:extLst>
                        <a:ext uri="{9D8B030D-6E8A-4147-A177-3AD203B41FA5}">
                          <a16:colId xmlns:a16="http://schemas.microsoft.com/office/drawing/2014/main" val="20003"/>
                        </a:ext>
                      </a:extLst>
                    </a:gridCol>
                    <a:gridCol w="504496">
                      <a:extLst>
                        <a:ext uri="{9D8B030D-6E8A-4147-A177-3AD203B41FA5}">
                          <a16:colId xmlns:a16="http://schemas.microsoft.com/office/drawing/2014/main" val="20004"/>
                        </a:ext>
                      </a:extLst>
                    </a:gridCol>
                    <a:gridCol w="551793">
                      <a:extLst>
                        <a:ext uri="{9D8B030D-6E8A-4147-A177-3AD203B41FA5}">
                          <a16:colId xmlns:a16="http://schemas.microsoft.com/office/drawing/2014/main" val="20005"/>
                        </a:ext>
                      </a:extLst>
                    </a:gridCol>
                    <a:gridCol w="520262">
                      <a:extLst>
                        <a:ext uri="{9D8B030D-6E8A-4147-A177-3AD203B41FA5}">
                          <a16:colId xmlns:a16="http://schemas.microsoft.com/office/drawing/2014/main" val="20006"/>
                        </a:ext>
                      </a:extLst>
                    </a:gridCol>
                    <a:gridCol w="504497">
                      <a:extLst>
                        <a:ext uri="{9D8B030D-6E8A-4147-A177-3AD203B41FA5}">
                          <a16:colId xmlns:a16="http://schemas.microsoft.com/office/drawing/2014/main" val="20007"/>
                        </a:ext>
                      </a:extLst>
                    </a:gridCol>
                  </a:tblGrid>
                  <a:tr h="0">
                    <a:tc gridSpan="8">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Propiedades columnas </a:t>
                          </a:r>
                          <a:r>
                            <a:rPr lang="es-ES" sz="1200" dirty="0">
                              <a:effectLst/>
                              <a:latin typeface="Times New Roman" panose="02020603050405020304" pitchFamily="18" charset="0"/>
                              <a:cs typeface="Times New Roman" panose="02020603050405020304" pitchFamily="18" charset="0"/>
                            </a:rPr>
                            <a:t>metálicas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Pisos</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b="1" dirty="0">
                              <a:effectLst/>
                              <a:latin typeface="Times New Roman" panose="02020603050405020304" pitchFamily="18" charset="0"/>
                              <a:cs typeface="Times New Roman" panose="02020603050405020304" pitchFamily="18" charset="0"/>
                            </a:rPr>
                            <a:t>Columnas</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Perfil</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Área </a:t>
                          </a:r>
                        </a:p>
                        <a:p>
                          <a:pPr>
                            <a:lnSpc>
                              <a:spcPct val="107000"/>
                            </a:lnSpc>
                            <a:spcAft>
                              <a:spcPts val="0"/>
                            </a:spcAft>
                          </a:pPr>
                          <a:r>
                            <a:rPr lang="es-EC" sz="1200" b="1">
                              <a:effectLst/>
                              <a:latin typeface="Times New Roman" panose="02020603050405020304" pitchFamily="18" charset="0"/>
                              <a:cs typeface="Times New Roman" panose="02020603050405020304" pitchFamily="18" charset="0"/>
                            </a:rPr>
                            <a:t>(</a:t>
                          </a:r>
                          <a14:m>
                            <m:oMath xmlns:m="http://schemas.openxmlformats.org/officeDocument/2006/math">
                              <m:sSup>
                                <m:sSupPr>
                                  <m:ctrlPr>
                                    <a:rPr lang="es-EC" sz="1200" b="1" i="1">
                                      <a:effectLst/>
                                      <a:latin typeface="Cambria Math" panose="02040503050406030204" pitchFamily="18" charset="0"/>
                                    </a:rPr>
                                  </m:ctrlPr>
                                </m:sSupPr>
                                <m:e>
                                  <m:r>
                                    <a:rPr lang="es-EC" sz="1200" b="1" i="1">
                                      <a:effectLst/>
                                      <a:latin typeface="Cambria Math" panose="02040503050406030204" pitchFamily="18" charset="0"/>
                                    </a:rPr>
                                    <m:t>𝐦𝐦</m:t>
                                  </m:r>
                                </m:e>
                                <m:sup>
                                  <m:r>
                                    <a:rPr lang="es-EC" sz="1200" b="1">
                                      <a:effectLst/>
                                      <a:latin typeface="Cambria Math" panose="02040503050406030204" pitchFamily="18" charset="0"/>
                                    </a:rPr>
                                    <m:t>𝟐</m:t>
                                  </m:r>
                                </m:sup>
                              </m:sSup>
                            </m:oMath>
                          </a14:m>
                          <a:r>
                            <a:rPr lang="es-EC" sz="1200" b="1">
                              <a:effectLst/>
                              <a:latin typeface="Times New Roman" panose="02020603050405020304" pitchFamily="18" charset="0"/>
                              <a:cs typeface="Times New Roman" panose="02020603050405020304" pitchFamily="18" charset="0"/>
                            </a:rPr>
                            <a:t>)</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d </a:t>
                          </a:r>
                        </a:p>
                        <a:p>
                          <a:pPr>
                            <a:lnSpc>
                              <a:spcPct val="107000"/>
                            </a:lnSpc>
                            <a:spcAft>
                              <a:spcPts val="0"/>
                            </a:spcAft>
                          </a:pPr>
                          <a:r>
                            <a:rPr lang="es-EC" sz="1200" b="1">
                              <a:effectLst/>
                              <a:latin typeface="Times New Roman" panose="02020603050405020304" pitchFamily="18" charset="0"/>
                              <a:cs typeface="Times New Roman" panose="02020603050405020304" pitchFamily="18" charset="0"/>
                            </a:rPr>
                            <a:t>(mm)</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sSub>
                                <m:sSubPr>
                                  <m:ctrlPr>
                                    <a:rPr lang="es-EC" sz="1200" b="1" i="1">
                                      <a:effectLst/>
                                      <a:latin typeface="Cambria Math" panose="02040503050406030204" pitchFamily="18" charset="0"/>
                                    </a:rPr>
                                  </m:ctrlPr>
                                </m:sSubPr>
                                <m:e>
                                  <m:r>
                                    <a:rPr lang="es-EC" sz="1200" b="1" i="1">
                                      <a:effectLst/>
                                      <a:latin typeface="Cambria Math" panose="02040503050406030204" pitchFamily="18" charset="0"/>
                                    </a:rPr>
                                    <m:t>𝐛</m:t>
                                  </m:r>
                                </m:e>
                                <m:sub>
                                  <m:r>
                                    <a:rPr lang="es-EC" sz="1200" b="1" i="1">
                                      <a:effectLst/>
                                      <a:latin typeface="Cambria Math" panose="02040503050406030204" pitchFamily="18" charset="0"/>
                                    </a:rPr>
                                    <m:t>𝐟</m:t>
                                  </m:r>
                                </m:sub>
                              </m:sSub>
                            </m:oMath>
                          </a14:m>
                          <a:r>
                            <a:rPr lang="es-EC" sz="1200" b="1">
                              <a:effectLst/>
                              <a:latin typeface="Times New Roman" panose="02020603050405020304" pitchFamily="18" charset="0"/>
                              <a:cs typeface="Times New Roman" panose="02020603050405020304" pitchFamily="18" charset="0"/>
                            </a:rPr>
                            <a:t> </a:t>
                          </a:r>
                        </a:p>
                        <a:p>
                          <a:pPr>
                            <a:lnSpc>
                              <a:spcPct val="107000"/>
                            </a:lnSpc>
                            <a:spcAft>
                              <a:spcPts val="0"/>
                            </a:spcAft>
                          </a:pPr>
                          <a:r>
                            <a:rPr lang="es-EC" sz="1200" b="1">
                              <a:effectLst/>
                              <a:latin typeface="Times New Roman" panose="02020603050405020304" pitchFamily="18" charset="0"/>
                              <a:cs typeface="Times New Roman" panose="02020603050405020304" pitchFamily="18" charset="0"/>
                            </a:rPr>
                            <a:t>(mm)</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sSub>
                                <m:sSubPr>
                                  <m:ctrlPr>
                                    <a:rPr lang="es-EC" sz="1200" b="1" i="1">
                                      <a:effectLst/>
                                      <a:latin typeface="Cambria Math" panose="02040503050406030204" pitchFamily="18" charset="0"/>
                                    </a:rPr>
                                  </m:ctrlPr>
                                </m:sSubPr>
                                <m:e>
                                  <m:r>
                                    <a:rPr lang="es-EC" sz="1200" b="1" i="1">
                                      <a:effectLst/>
                                      <a:latin typeface="Cambria Math" panose="02040503050406030204" pitchFamily="18" charset="0"/>
                                    </a:rPr>
                                    <m:t>𝐭</m:t>
                                  </m:r>
                                </m:e>
                                <m:sub>
                                  <m:r>
                                    <a:rPr lang="es-EC" sz="1200" b="1" i="1">
                                      <a:effectLst/>
                                      <a:latin typeface="Cambria Math" panose="02040503050406030204" pitchFamily="18" charset="0"/>
                                    </a:rPr>
                                    <m:t>𝐰</m:t>
                                  </m:r>
                                </m:sub>
                              </m:sSub>
                            </m:oMath>
                          </a14:m>
                          <a:r>
                            <a:rPr lang="es-EC" sz="1200" b="1">
                              <a:effectLst/>
                              <a:latin typeface="Times New Roman" panose="02020603050405020304" pitchFamily="18" charset="0"/>
                              <a:cs typeface="Times New Roman" panose="02020603050405020304" pitchFamily="18" charset="0"/>
                            </a:rPr>
                            <a:t> </a:t>
                          </a:r>
                        </a:p>
                        <a:p>
                          <a:pPr>
                            <a:lnSpc>
                              <a:spcPct val="107000"/>
                            </a:lnSpc>
                            <a:spcAft>
                              <a:spcPts val="0"/>
                            </a:spcAft>
                          </a:pPr>
                          <a:r>
                            <a:rPr lang="es-EC" sz="1200" b="1">
                              <a:effectLst/>
                              <a:latin typeface="Times New Roman" panose="02020603050405020304" pitchFamily="18" charset="0"/>
                              <a:cs typeface="Times New Roman" panose="02020603050405020304" pitchFamily="18" charset="0"/>
                            </a:rPr>
                            <a:t>(mm)</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sSub>
                                <m:sSubPr>
                                  <m:ctrlPr>
                                    <a:rPr lang="es-EC" sz="1200" b="1" i="1">
                                      <a:effectLst/>
                                      <a:latin typeface="Cambria Math" panose="02040503050406030204" pitchFamily="18" charset="0"/>
                                    </a:rPr>
                                  </m:ctrlPr>
                                </m:sSubPr>
                                <m:e>
                                  <m:r>
                                    <a:rPr lang="es-EC" sz="1200" b="1" i="1">
                                      <a:effectLst/>
                                      <a:latin typeface="Cambria Math" panose="02040503050406030204" pitchFamily="18" charset="0"/>
                                    </a:rPr>
                                    <m:t>𝐭</m:t>
                                  </m:r>
                                </m:e>
                                <m:sub>
                                  <m:r>
                                    <a:rPr lang="es-EC" sz="1200" b="1" i="1">
                                      <a:effectLst/>
                                      <a:latin typeface="Cambria Math" panose="02040503050406030204" pitchFamily="18" charset="0"/>
                                    </a:rPr>
                                    <m:t>𝐟</m:t>
                                  </m:r>
                                </m:sub>
                              </m:sSub>
                            </m:oMath>
                          </a14:m>
                          <a:r>
                            <a:rPr lang="es-EC" sz="12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s-EC" sz="1200" b="1" dirty="0">
                              <a:effectLst/>
                              <a:latin typeface="Times New Roman" panose="02020603050405020304" pitchFamily="18" charset="0"/>
                              <a:cs typeface="Times New Roman" panose="02020603050405020304" pitchFamily="18" charset="0"/>
                            </a:rPr>
                            <a:t>(mm)</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es-EC" sz="1200" b="0" dirty="0">
                              <a:effectLst/>
                              <a:latin typeface="Times New Roman" panose="02020603050405020304" pitchFamily="18" charset="0"/>
                              <a:cs typeface="Times New Roman" panose="02020603050405020304" pitchFamily="18" charset="0"/>
                            </a:rPr>
                            <a:t>Subsuelo 1, Subsuelo 2, Piso 1, Piso 2, Piso 3, Piso 4, Piso 5</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A5, C5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CK 250x250x12x15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10140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250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250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es-EC" sz="1200" b="0" dirty="0">
                              <a:effectLst/>
                              <a:latin typeface="Times New Roman" panose="02020603050405020304" pitchFamily="18" charset="0"/>
                              <a:cs typeface="Times New Roman" panose="02020603050405020304" pitchFamily="18" charset="0"/>
                            </a:rPr>
                            <a:t>Terraza accesible</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B3, B4, B5, B</a:t>
                          </a:r>
                          <a:r>
                            <a:rPr lang="es-ES" sz="1200" dirty="0">
                              <a:effectLst/>
                              <a:latin typeface="Times New Roman" panose="02020603050405020304" pitchFamily="18" charset="0"/>
                              <a:cs typeface="Times New Roman" panose="02020603050405020304" pitchFamily="18" charset="0"/>
                            </a:rPr>
                            <a:t>’’</a:t>
                          </a:r>
                          <a:r>
                            <a:rPr lang="es-EC" sz="1200" dirty="0">
                              <a:effectLst/>
                              <a:latin typeface="Times New Roman" panose="02020603050405020304" pitchFamily="18" charset="0"/>
                              <a:cs typeface="Times New Roman" panose="02020603050405020304" pitchFamily="18" charset="0"/>
                            </a:rPr>
                            <a:t>3, B’’4, B’5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CK 210x210x10x12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6900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210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210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mc:Choice>
        <mc:Fallback xmlns="">
          <p:graphicFrame>
            <p:nvGraphicFramePr>
              <p:cNvPr id="13" name="Tabla 12"/>
              <p:cNvGraphicFramePr>
                <a:graphicFrameLocks noGrp="1"/>
              </p:cNvGraphicFramePr>
              <p:nvPr>
                <p:extLst>
                  <p:ext uri="{D42A27DB-BD31-4B8C-83A1-F6EECF244321}">
                    <p14:modId xmlns:p14="http://schemas.microsoft.com/office/powerpoint/2010/main" val="1503677079"/>
                  </p:ext>
                </p:extLst>
              </p:nvPr>
            </p:nvGraphicFramePr>
            <p:xfrm>
              <a:off x="5412827" y="1538483"/>
              <a:ext cx="6779173" cy="1515809"/>
            </p:xfrm>
            <a:graphic>
              <a:graphicData uri="http://schemas.openxmlformats.org/drawingml/2006/table">
                <a:tbl>
                  <a:tblPr firstRow="1" firstCol="1" bandRow="1">
                    <a:tableStyleId>{17292A2E-F333-43FB-9621-5CBBE7FDCDCB}</a:tableStyleId>
                  </a:tblPr>
                  <a:tblGrid>
                    <a:gridCol w="1702676"/>
                    <a:gridCol w="1119352"/>
                    <a:gridCol w="1198179"/>
                    <a:gridCol w="677918"/>
                    <a:gridCol w="504496"/>
                    <a:gridCol w="551793"/>
                    <a:gridCol w="520262"/>
                    <a:gridCol w="504497"/>
                  </a:tblGrid>
                  <a:tr h="182499">
                    <a:tc gridSpan="8">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Propiedades columnas </a:t>
                          </a:r>
                          <a:r>
                            <a:rPr lang="es-ES" sz="1200" dirty="0">
                              <a:effectLst/>
                              <a:latin typeface="Times New Roman" panose="02020603050405020304" pitchFamily="18" charset="0"/>
                              <a:cs typeface="Times New Roman" panose="02020603050405020304" pitchFamily="18" charset="0"/>
                            </a:rPr>
                            <a:t>metálicas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1191">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Pisos</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b="1" dirty="0">
                              <a:effectLst/>
                              <a:latin typeface="Times New Roman" panose="02020603050405020304" pitchFamily="18" charset="0"/>
                              <a:cs typeface="Times New Roman" panose="02020603050405020304" pitchFamily="18" charset="0"/>
                            </a:rPr>
                            <a:t>Columnas</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Perfil</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3"/>
                          <a:stretch>
                            <a:fillRect l="-594595" t="-60317" r="-309910" b="-271429"/>
                          </a:stretch>
                        </a:blipFill>
                      </a:tcPr>
                    </a:tc>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d </a:t>
                          </a:r>
                        </a:p>
                        <a:p>
                          <a:pPr>
                            <a:lnSpc>
                              <a:spcPct val="107000"/>
                            </a:lnSpc>
                            <a:spcAft>
                              <a:spcPts val="0"/>
                            </a:spcAft>
                          </a:pPr>
                          <a:r>
                            <a:rPr lang="es-EC" sz="1200" b="1">
                              <a:effectLst/>
                              <a:latin typeface="Times New Roman" panose="02020603050405020304" pitchFamily="18" charset="0"/>
                              <a:cs typeface="Times New Roman" panose="02020603050405020304" pitchFamily="18" charset="0"/>
                            </a:rPr>
                            <a:t>(mm)</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3"/>
                          <a:stretch>
                            <a:fillRect l="-938462" t="-60317" r="-186813" b="-271429"/>
                          </a:stretch>
                        </a:blipFill>
                      </a:tcPr>
                    </a:tc>
                    <a:tc>
                      <a:txBody>
                        <a:bodyPr/>
                        <a:lstStyle/>
                        <a:p>
                          <a:endParaRPr lang="es-EC"/>
                        </a:p>
                      </a:txBody>
                      <a:tcPr marL="68580" marR="68580" marT="0" marB="0">
                        <a:blipFill rotWithShape="0">
                          <a:blip r:embed="rId3"/>
                          <a:stretch>
                            <a:fillRect l="-1111765" t="-60317" r="-100000" b="-271429"/>
                          </a:stretch>
                        </a:blipFill>
                      </a:tcPr>
                    </a:tc>
                    <a:tc>
                      <a:txBody>
                        <a:bodyPr/>
                        <a:lstStyle/>
                        <a:p>
                          <a:endParaRPr lang="es-EC"/>
                        </a:p>
                      </a:txBody>
                      <a:tcPr marL="68580" marR="68580" marT="0" marB="0">
                        <a:blipFill rotWithShape="0">
                          <a:blip r:embed="rId3"/>
                          <a:stretch>
                            <a:fillRect l="-1240964" t="-60317" r="-2410" b="-271429"/>
                          </a:stretch>
                        </a:blipFill>
                      </a:tcPr>
                    </a:tc>
                  </a:tr>
                  <a:tr h="573913">
                    <a:tc>
                      <a:txBody>
                        <a:bodyPr/>
                        <a:lstStyle/>
                        <a:p>
                          <a:pPr>
                            <a:lnSpc>
                              <a:spcPct val="107000"/>
                            </a:lnSpc>
                            <a:spcAft>
                              <a:spcPts val="0"/>
                            </a:spcAft>
                          </a:pPr>
                          <a:r>
                            <a:rPr lang="es-EC" sz="1200" b="0" dirty="0">
                              <a:effectLst/>
                              <a:latin typeface="Times New Roman" panose="02020603050405020304" pitchFamily="18" charset="0"/>
                              <a:cs typeface="Times New Roman" panose="02020603050405020304" pitchFamily="18" charset="0"/>
                            </a:rPr>
                            <a:t>Subsuelo 1, Subsuelo 2, Piso 1, Piso 2, Piso 3, Piso 4, Piso 5</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A5, C5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CK 250x250x12x15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10140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250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250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8206">
                    <a:tc>
                      <a:txBody>
                        <a:bodyPr/>
                        <a:lstStyle/>
                        <a:p>
                          <a:pPr>
                            <a:lnSpc>
                              <a:spcPct val="107000"/>
                            </a:lnSpc>
                            <a:spcAft>
                              <a:spcPts val="0"/>
                            </a:spcAft>
                          </a:pPr>
                          <a:r>
                            <a:rPr lang="es-EC" sz="1200" b="0" dirty="0">
                              <a:effectLst/>
                              <a:latin typeface="Times New Roman" panose="02020603050405020304" pitchFamily="18" charset="0"/>
                              <a:cs typeface="Times New Roman" panose="02020603050405020304" pitchFamily="18" charset="0"/>
                            </a:rPr>
                            <a:t>Terraza accesible</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B3, B4, B5, B</a:t>
                          </a:r>
                          <a:r>
                            <a:rPr lang="es-ES" sz="1200" dirty="0">
                              <a:effectLst/>
                              <a:latin typeface="Times New Roman" panose="02020603050405020304" pitchFamily="18" charset="0"/>
                              <a:cs typeface="Times New Roman" panose="02020603050405020304" pitchFamily="18" charset="0"/>
                            </a:rPr>
                            <a:t>’’</a:t>
                          </a:r>
                          <a:r>
                            <a:rPr lang="es-EC" sz="1200" dirty="0">
                              <a:effectLst/>
                              <a:latin typeface="Times New Roman" panose="02020603050405020304" pitchFamily="18" charset="0"/>
                              <a:cs typeface="Times New Roman" panose="02020603050405020304" pitchFamily="18" charset="0"/>
                            </a:rPr>
                            <a:t>3, B’’4, B’5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CK 210x210x10x12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6900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210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210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graphicFrame>
        <p:nvGraphicFramePr>
          <p:cNvPr id="14" name="Tabla 13"/>
          <p:cNvGraphicFramePr>
            <a:graphicFrameLocks noGrp="1"/>
          </p:cNvGraphicFramePr>
          <p:nvPr>
            <p:extLst>
              <p:ext uri="{D42A27DB-BD31-4B8C-83A1-F6EECF244321}">
                <p14:modId xmlns:p14="http://schemas.microsoft.com/office/powerpoint/2010/main" val="1250049392"/>
              </p:ext>
            </p:extLst>
          </p:nvPr>
        </p:nvGraphicFramePr>
        <p:xfrm>
          <a:off x="6149528" y="3615228"/>
          <a:ext cx="5582594" cy="938911"/>
        </p:xfrm>
        <a:graphic>
          <a:graphicData uri="http://schemas.openxmlformats.org/drawingml/2006/table">
            <a:tbl>
              <a:tblPr firstRow="1" firstCol="1" bandRow="1">
                <a:tableStyleId>{17292A2E-F333-43FB-9621-5CBBE7FDCDCB}</a:tableStyleId>
              </a:tblPr>
              <a:tblGrid>
                <a:gridCol w="2174377">
                  <a:extLst>
                    <a:ext uri="{9D8B030D-6E8A-4147-A177-3AD203B41FA5}">
                      <a16:colId xmlns:a16="http://schemas.microsoft.com/office/drawing/2014/main" val="20000"/>
                    </a:ext>
                  </a:extLst>
                </a:gridCol>
                <a:gridCol w="854941">
                  <a:extLst>
                    <a:ext uri="{9D8B030D-6E8A-4147-A177-3AD203B41FA5}">
                      <a16:colId xmlns:a16="http://schemas.microsoft.com/office/drawing/2014/main" val="20001"/>
                    </a:ext>
                  </a:extLst>
                </a:gridCol>
                <a:gridCol w="638319">
                  <a:extLst>
                    <a:ext uri="{9D8B030D-6E8A-4147-A177-3AD203B41FA5}">
                      <a16:colId xmlns:a16="http://schemas.microsoft.com/office/drawing/2014/main" val="20002"/>
                    </a:ext>
                  </a:extLst>
                </a:gridCol>
                <a:gridCol w="638319">
                  <a:extLst>
                    <a:ext uri="{9D8B030D-6E8A-4147-A177-3AD203B41FA5}">
                      <a16:colId xmlns:a16="http://schemas.microsoft.com/office/drawing/2014/main" val="20003"/>
                    </a:ext>
                  </a:extLst>
                </a:gridCol>
                <a:gridCol w="638319">
                  <a:extLst>
                    <a:ext uri="{9D8B030D-6E8A-4147-A177-3AD203B41FA5}">
                      <a16:colId xmlns:a16="http://schemas.microsoft.com/office/drawing/2014/main" val="20004"/>
                    </a:ext>
                  </a:extLst>
                </a:gridCol>
                <a:gridCol w="638319">
                  <a:extLst>
                    <a:ext uri="{9D8B030D-6E8A-4147-A177-3AD203B41FA5}">
                      <a16:colId xmlns:a16="http://schemas.microsoft.com/office/drawing/2014/main" val="20005"/>
                    </a:ext>
                  </a:extLst>
                </a:gridCol>
              </a:tblGrid>
              <a:tr h="0">
                <a:tc gridSpan="6">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Propiedades columnas compuestas rellenas de concreto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Pisos</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b="1" dirty="0">
                          <a:effectLst/>
                          <a:latin typeface="Times New Roman" panose="02020603050405020304" pitchFamily="18" charset="0"/>
                          <a:cs typeface="Times New Roman" panose="02020603050405020304" pitchFamily="18" charset="0"/>
                        </a:rPr>
                        <a:t>Columnas</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b="1" dirty="0">
                          <a:effectLst/>
                          <a:latin typeface="Times New Roman" panose="02020603050405020304" pitchFamily="18" charset="0"/>
                          <a:cs typeface="Times New Roman" panose="02020603050405020304" pitchFamily="18" charset="0"/>
                        </a:rPr>
                        <a:t>Área (cm2)</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b (cm)</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h (cm)</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b="1" dirty="0">
                          <a:effectLst/>
                          <a:latin typeface="Times New Roman" panose="02020603050405020304" pitchFamily="18" charset="0"/>
                          <a:cs typeface="Times New Roman" panose="02020603050405020304" pitchFamily="18" charset="0"/>
                        </a:rPr>
                        <a:t>t (cm)</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rowSpan="2">
                  <a:txBody>
                    <a:bodyPr/>
                    <a:lstStyle/>
                    <a:p>
                      <a:pPr>
                        <a:lnSpc>
                          <a:spcPct val="107000"/>
                        </a:lnSpc>
                        <a:spcAft>
                          <a:spcPts val="0"/>
                        </a:spcAft>
                      </a:pPr>
                      <a:r>
                        <a:rPr lang="es-EC" sz="1200" b="0" dirty="0">
                          <a:effectLst/>
                          <a:latin typeface="Times New Roman" panose="02020603050405020304" pitchFamily="18" charset="0"/>
                          <a:cs typeface="Times New Roman" panose="02020603050405020304" pitchFamily="18" charset="0"/>
                        </a:rPr>
                        <a:t>Subsuelo 1, Subsuelo 2, Piso 1, Piso 2, Piso 3, Piso 4, Piso 5</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B1, C1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141.44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0.8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vMerge="1">
                  <a:txBody>
                    <a:bodyPr/>
                    <a:lstStyle/>
                    <a:p>
                      <a:endParaRPr lang="es-EC"/>
                    </a:p>
                  </a:txBody>
                  <a:tcPr/>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B3, C3, D3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109.44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0.8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pic>
        <p:nvPicPr>
          <p:cNvPr id="15" name="Google Shape;81;g5ca4d809e0_0_129"/>
          <p:cNvPicPr preferRelativeResize="0"/>
          <p:nvPr/>
        </p:nvPicPr>
        <p:blipFill rotWithShape="1">
          <a:blip r:embed="rId4">
            <a:alphaModFix/>
          </a:blip>
          <a:srcRect/>
          <a:stretch/>
        </p:blipFill>
        <p:spPr>
          <a:xfrm>
            <a:off x="8940825" y="5851930"/>
            <a:ext cx="3075164" cy="719137"/>
          </a:xfrm>
          <a:prstGeom prst="rect">
            <a:avLst/>
          </a:prstGeom>
          <a:noFill/>
          <a:ln>
            <a:noFill/>
          </a:ln>
        </p:spPr>
      </p:pic>
      <p:graphicFrame>
        <p:nvGraphicFramePr>
          <p:cNvPr id="12" name="Diagrama 11"/>
          <p:cNvGraphicFramePr/>
          <p:nvPr>
            <p:extLst>
              <p:ext uri="{D42A27DB-BD31-4B8C-83A1-F6EECF244321}">
                <p14:modId xmlns:p14="http://schemas.microsoft.com/office/powerpoint/2010/main" val="2413710252"/>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3152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Losa colaborante sobre viguetas metálicas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1698311" y="557314"/>
            <a:ext cx="2655892"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000" i="0" kern="0" dirty="0">
                <a:solidFill>
                  <a:srgbClr val="000000"/>
                </a:solidFill>
                <a:latin typeface="Times New Roman"/>
                <a:ea typeface="Times New Roman"/>
                <a:cs typeface="Times New Roman"/>
              </a:rPr>
              <a:t>Análisis Estático lineal</a:t>
            </a:r>
            <a:endParaRPr lang="es-ES" sz="2000" i="0" kern="0" dirty="0">
              <a:solidFill>
                <a:srgbClr val="000000"/>
              </a:solidFill>
              <a:latin typeface="Times New Roman"/>
              <a:ea typeface="Times New Roman"/>
              <a:cs typeface="Times New Roman"/>
              <a:sym typeface="Times New Roman"/>
            </a:endParaRPr>
          </a:p>
        </p:txBody>
      </p:sp>
      <p:sp>
        <p:nvSpPr>
          <p:cNvPr id="2" name="Rectángulo 1"/>
          <p:cNvSpPr/>
          <p:nvPr/>
        </p:nvSpPr>
        <p:spPr>
          <a:xfrm>
            <a:off x="6136039" y="679800"/>
            <a:ext cx="5492360" cy="523220"/>
          </a:xfrm>
          <a:prstGeom prst="rect">
            <a:avLst/>
          </a:prstGeom>
        </p:spPr>
        <p:txBody>
          <a:bodyPr wrap="square">
            <a:spAutoFit/>
          </a:bodyPr>
          <a:lstStyle/>
          <a:p>
            <a:pPr lvl="0">
              <a:lnSpc>
                <a:spcPct val="200000"/>
              </a:lnSpc>
              <a:spcAft>
                <a:spcPts val="0"/>
              </a:spcAft>
            </a:pPr>
            <a:r>
              <a:rPr lang="es-EC" sz="1400" dirty="0">
                <a:latin typeface="Times New Roman" panose="02020603050405020304" pitchFamily="18" charset="0"/>
                <a:cs typeface="Times New Roman" panose="02020603050405020304" pitchFamily="18" charset="0"/>
              </a:rPr>
              <a:t>Espectro de diseño en aceleraciones acorde a la NEC-SE-DS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Google Shape;110;g5ca4d809e0_0_0"/>
          <p:cNvSpPr txBox="1">
            <a:spLocks/>
          </p:cNvSpPr>
          <p:nvPr/>
        </p:nvSpPr>
        <p:spPr>
          <a:xfrm>
            <a:off x="7018967" y="557314"/>
            <a:ext cx="2875281"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000" i="0" kern="0" dirty="0">
                <a:solidFill>
                  <a:srgbClr val="000000"/>
                </a:solidFill>
                <a:latin typeface="Times New Roman"/>
                <a:ea typeface="Times New Roman"/>
                <a:cs typeface="Times New Roman"/>
                <a:sym typeface="Times New Roman"/>
              </a:rPr>
              <a:t>Análisis dinámico lineal</a:t>
            </a:r>
          </a:p>
        </p:txBody>
      </p:sp>
      <p:graphicFrame>
        <p:nvGraphicFramePr>
          <p:cNvPr id="12" name="Diagrama 11"/>
          <p:cNvGraphicFramePr/>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3" name="Rectángulo 2"/>
              <p:cNvSpPr/>
              <p:nvPr/>
            </p:nvSpPr>
            <p:spPr>
              <a:xfrm>
                <a:off x="1929135" y="852416"/>
                <a:ext cx="1797480" cy="5456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𝑉</m:t>
                      </m:r>
                      <m:r>
                        <a:rPr lang="es-EC" sz="1400" i="0">
                          <a:latin typeface="Cambria Math" panose="02040503050406030204" pitchFamily="18" charset="0"/>
                        </a:rPr>
                        <m:t>=</m:t>
                      </m:r>
                      <m:f>
                        <m:fPr>
                          <m:ctrlPr>
                            <a:rPr lang="es-EC" sz="1400" i="1">
                              <a:latin typeface="Cambria Math" panose="02040503050406030204" pitchFamily="18" charset="0"/>
                            </a:rPr>
                          </m:ctrlPr>
                        </m:fPr>
                        <m:num>
                          <m:d>
                            <m:dPr>
                              <m:begChr m:val=""/>
                              <m:ctrlPr>
                                <a:rPr lang="es-EC" sz="1400" i="1">
                                  <a:latin typeface="Cambria Math" panose="02040503050406030204" pitchFamily="18" charset="0"/>
                                </a:rPr>
                              </m:ctrlPr>
                            </m:dPr>
                            <m:e>
                              <m:r>
                                <a:rPr lang="es-EC" sz="1400" i="1">
                                  <a:latin typeface="Cambria Math" panose="02040503050406030204" pitchFamily="18" charset="0"/>
                                </a:rPr>
                                <m:t>𝐼</m:t>
                              </m:r>
                              <m:r>
                                <a:rPr lang="es-EC" sz="1400" i="0">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𝑆</m:t>
                                  </m:r>
                                </m:e>
                                <m:sub>
                                  <m:r>
                                    <a:rPr lang="es-EC" sz="1400" i="1">
                                      <a:latin typeface="Cambria Math" panose="02040503050406030204" pitchFamily="18" charset="0"/>
                                    </a:rPr>
                                    <m:t>𝑎</m:t>
                                  </m:r>
                                </m:sub>
                              </m:sSub>
                              <m:r>
                                <a:rPr lang="es-EC" sz="1400" i="0">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𝑇</m:t>
                                  </m:r>
                                </m:e>
                                <m:sub>
                                  <m:r>
                                    <a:rPr lang="es-EC" sz="1400" i="1">
                                      <a:latin typeface="Cambria Math" panose="02040503050406030204" pitchFamily="18" charset="0"/>
                                    </a:rPr>
                                    <m:t>𝑎</m:t>
                                  </m:r>
                                </m:sub>
                              </m:sSub>
                            </m:e>
                          </m:d>
                        </m:num>
                        <m:den>
                          <m:r>
                            <a:rPr lang="es-EC" sz="1400" i="1">
                              <a:latin typeface="Cambria Math" panose="02040503050406030204" pitchFamily="18" charset="0"/>
                            </a:rPr>
                            <m:t>𝑅</m:t>
                          </m:r>
                          <m:r>
                            <a:rPr lang="es-EC" sz="1400" i="0">
                              <a:latin typeface="Cambria Math" panose="02040503050406030204" pitchFamily="18" charset="0"/>
                            </a:rPr>
                            <m:t>∗</m:t>
                          </m:r>
                          <m:sSub>
                            <m:sSubPr>
                              <m:ctrlPr>
                                <a:rPr lang="es-EC" sz="1400" i="1">
                                  <a:latin typeface="Cambria Math" panose="02040503050406030204" pitchFamily="18" charset="0"/>
                                </a:rPr>
                              </m:ctrlPr>
                            </m:sSubPr>
                            <m:e>
                              <m:r>
                                <a:rPr lang="es-EC" sz="1400" i="0">
                                  <a:latin typeface="Cambria Math" panose="02040503050406030204" pitchFamily="18" charset="0"/>
                                </a:rPr>
                                <m:t>∅</m:t>
                              </m:r>
                            </m:e>
                            <m:sub>
                              <m:r>
                                <a:rPr lang="es-EC" sz="1400" i="1">
                                  <a:latin typeface="Cambria Math" panose="02040503050406030204" pitchFamily="18" charset="0"/>
                                </a:rPr>
                                <m:t>𝑃</m:t>
                              </m:r>
                            </m:sub>
                          </m:sSub>
                          <m:r>
                            <a:rPr lang="es-EC" sz="1400" i="0">
                              <a:latin typeface="Cambria Math" panose="02040503050406030204" pitchFamily="18" charset="0"/>
                            </a:rPr>
                            <m:t>∗</m:t>
                          </m:r>
                          <m:sSub>
                            <m:sSubPr>
                              <m:ctrlPr>
                                <a:rPr lang="es-EC" sz="1400" i="1">
                                  <a:latin typeface="Cambria Math" panose="02040503050406030204" pitchFamily="18" charset="0"/>
                                </a:rPr>
                              </m:ctrlPr>
                            </m:sSubPr>
                            <m:e>
                              <m:r>
                                <a:rPr lang="es-EC" sz="1400" i="0">
                                  <a:latin typeface="Cambria Math" panose="02040503050406030204" pitchFamily="18" charset="0"/>
                                </a:rPr>
                                <m:t>∅</m:t>
                              </m:r>
                            </m:e>
                            <m:sub>
                              <m:r>
                                <a:rPr lang="es-EC" sz="1400" i="1">
                                  <a:latin typeface="Cambria Math" panose="02040503050406030204" pitchFamily="18" charset="0"/>
                                </a:rPr>
                                <m:t>𝐸</m:t>
                              </m:r>
                            </m:sub>
                          </m:sSub>
                        </m:den>
                      </m:f>
                      <m:r>
                        <a:rPr lang="es-EC" sz="1400" i="0">
                          <a:latin typeface="Cambria Math" panose="02040503050406030204" pitchFamily="18" charset="0"/>
                        </a:rPr>
                        <m:t>∗</m:t>
                      </m:r>
                      <m:r>
                        <a:rPr lang="es-EC" sz="1400" i="1">
                          <a:latin typeface="Cambria Math" panose="02040503050406030204" pitchFamily="18" charset="0"/>
                        </a:rPr>
                        <m:t>𝑊</m:t>
                      </m:r>
                    </m:oMath>
                  </m:oMathPara>
                </a14:m>
                <a:endParaRPr lang="es-EC" sz="1400" dirty="0"/>
              </a:p>
            </p:txBody>
          </p:sp>
        </mc:Choice>
        <mc:Fallback xmlns="">
          <p:sp>
            <p:nvSpPr>
              <p:cNvPr id="3" name="Rectángulo 2"/>
              <p:cNvSpPr>
                <a:spLocks noRot="1" noChangeAspect="1" noMove="1" noResize="1" noEditPoints="1" noAdjustHandles="1" noChangeArrowheads="1" noChangeShapeType="1" noTextEdit="1"/>
              </p:cNvSpPr>
              <p:nvPr/>
            </p:nvSpPr>
            <p:spPr>
              <a:xfrm>
                <a:off x="1929135" y="852416"/>
                <a:ext cx="1797480" cy="545662"/>
              </a:xfrm>
              <a:prstGeom prst="rect">
                <a:avLst/>
              </a:prstGeom>
              <a:blipFill>
                <a:blip r:embed="rId7"/>
                <a:stretch>
                  <a:fillRect t="-59551" b="-460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3190023522"/>
                  </p:ext>
                </p:extLst>
              </p:nvPr>
            </p:nvGraphicFramePr>
            <p:xfrm>
              <a:off x="1149369" y="1436766"/>
              <a:ext cx="3655945" cy="4719335"/>
            </p:xfrm>
            <a:graphic>
              <a:graphicData uri="http://schemas.openxmlformats.org/drawingml/2006/table">
                <a:tbl>
                  <a:tblPr firstRow="1" firstCol="1" bandRow="1">
                    <a:tableStyleId>{17292A2E-F333-43FB-9621-5CBBE7FDCDCB}</a:tableStyleId>
                  </a:tblPr>
                  <a:tblGrid>
                    <a:gridCol w="1972919">
                      <a:extLst>
                        <a:ext uri="{9D8B030D-6E8A-4147-A177-3AD203B41FA5}">
                          <a16:colId xmlns:a16="http://schemas.microsoft.com/office/drawing/2014/main" val="20000"/>
                        </a:ext>
                      </a:extLst>
                    </a:gridCol>
                    <a:gridCol w="954157">
                      <a:extLst>
                        <a:ext uri="{9D8B030D-6E8A-4147-A177-3AD203B41FA5}">
                          <a16:colId xmlns:a16="http://schemas.microsoft.com/office/drawing/2014/main" val="20001"/>
                        </a:ext>
                      </a:extLst>
                    </a:gridCol>
                    <a:gridCol w="728869">
                      <a:extLst>
                        <a:ext uri="{9D8B030D-6E8A-4147-A177-3AD203B41FA5}">
                          <a16:colId xmlns:a16="http://schemas.microsoft.com/office/drawing/2014/main" val="20002"/>
                        </a:ext>
                      </a:extLst>
                    </a:gridCol>
                  </a:tblGrid>
                  <a:tr h="212515">
                    <a:tc>
                      <a:txBody>
                        <a:bodyPr/>
                        <a:lstStyle/>
                        <a:p>
                          <a:pPr algn="l">
                            <a:lnSpc>
                              <a:spcPct val="107000"/>
                            </a:lnSpc>
                            <a:spcAft>
                              <a:spcPts val="0"/>
                            </a:spcAft>
                          </a:pPr>
                          <a:r>
                            <a:rPr lang="es-EC" sz="1400" dirty="0">
                              <a:effectLst/>
                              <a:latin typeface="Times New Roman" panose="02020603050405020304" pitchFamily="18" charset="0"/>
                              <a:cs typeface="Times New Roman" panose="02020603050405020304" pitchFamily="18" charset="0"/>
                            </a:rPr>
                            <a:t>Parámetro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dirty="0">
                              <a:effectLst/>
                              <a:latin typeface="Times New Roman" panose="02020603050405020304" pitchFamily="18" charset="0"/>
                              <a:cs typeface="Times New Roman" panose="02020603050405020304" pitchFamily="18" charset="0"/>
                            </a:rPr>
                            <a:t>Valor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a:effectLst/>
                              <a:latin typeface="Times New Roman" panose="02020603050405020304" pitchFamily="18" charset="0"/>
                              <a:cs typeface="Times New Roman" panose="02020603050405020304" pitchFamily="18" charset="0"/>
                            </a:rPr>
                            <a:t>Unidad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Z</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0.4</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Fa</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1.2</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Fd</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1.11</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Fs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1.11</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31535">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I</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1</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31535">
                    <a:tc>
                      <a:txBody>
                        <a:bodyPr/>
                        <a:lstStyle/>
                        <a:p>
                          <a:pPr algn="l">
                            <a:lnSpc>
                              <a:spcPct val="107000"/>
                            </a:lnSpc>
                            <a:spcAft>
                              <a:spcPts val="0"/>
                            </a:spcAft>
                          </a:pPr>
                          <a14:m>
                            <m:oMath xmlns:m="http://schemas.openxmlformats.org/officeDocument/2006/math">
                              <m:sSub>
                                <m:sSubPr>
                                  <m:ctrlPr>
                                    <a:rPr lang="es-EC" sz="1400" b="0" i="1">
                                      <a:effectLst/>
                                      <a:latin typeface="Cambria Math" panose="02040503050406030204" pitchFamily="18" charset="0"/>
                                    </a:rPr>
                                  </m:ctrlPr>
                                </m:sSubPr>
                                <m:e>
                                  <m:r>
                                    <a:rPr lang="es-EC" sz="1400" b="0">
                                      <a:effectLst/>
                                      <a:latin typeface="Cambria Math" panose="02040503050406030204" pitchFamily="18" charset="0"/>
                                    </a:rPr>
                                    <m:t>∅</m:t>
                                  </m:r>
                                </m:e>
                                <m:sub>
                                  <m:r>
                                    <a:rPr lang="es-EC" sz="1400" b="0" i="1">
                                      <a:effectLst/>
                                      <a:latin typeface="Cambria Math" panose="02040503050406030204" pitchFamily="18" charset="0"/>
                                    </a:rPr>
                                    <m:t>𝑃</m:t>
                                  </m:r>
                                </m:sub>
                              </m:sSub>
                            </m:oMath>
                          </a14:m>
                          <a:r>
                            <a:rPr lang="es-EC" sz="1400" b="0" dirty="0">
                              <a:effectLst/>
                              <a:latin typeface="Times New Roman" panose="02020603050405020304" pitchFamily="18" charset="0"/>
                              <a:cs typeface="Times New Roman" panose="02020603050405020304" pitchFamily="18" charset="0"/>
                            </a:rPr>
                            <a:t> (Planta)</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1</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31535">
                    <a:tc>
                      <a:txBody>
                        <a:bodyPr/>
                        <a:lstStyle/>
                        <a:p>
                          <a:pPr algn="l">
                            <a:lnSpc>
                              <a:spcPct val="107000"/>
                            </a:lnSpc>
                            <a:spcAft>
                              <a:spcPts val="0"/>
                            </a:spcAft>
                          </a:pPr>
                          <a14:m>
                            <m:oMath xmlns:m="http://schemas.openxmlformats.org/officeDocument/2006/math">
                              <m:sSub>
                                <m:sSubPr>
                                  <m:ctrlPr>
                                    <a:rPr lang="es-EC" sz="1400" b="0" i="1">
                                      <a:effectLst/>
                                      <a:latin typeface="Cambria Math" panose="02040503050406030204" pitchFamily="18" charset="0"/>
                                    </a:rPr>
                                  </m:ctrlPr>
                                </m:sSubPr>
                                <m:e>
                                  <m:r>
                                    <a:rPr lang="es-EC" sz="1400" b="0">
                                      <a:effectLst/>
                                      <a:latin typeface="Cambria Math" panose="02040503050406030204" pitchFamily="18" charset="0"/>
                                    </a:rPr>
                                    <m:t>∅</m:t>
                                  </m:r>
                                </m:e>
                                <m:sub>
                                  <m:r>
                                    <a:rPr lang="es-EC" sz="1400" b="0" i="1">
                                      <a:effectLst/>
                                      <a:latin typeface="Cambria Math" panose="02040503050406030204" pitchFamily="18" charset="0"/>
                                    </a:rPr>
                                    <m:t>𝐸</m:t>
                                  </m:r>
                                </m:sub>
                              </m:sSub>
                            </m:oMath>
                          </a14:m>
                          <a:r>
                            <a:rPr lang="es-EC" sz="1400" b="0">
                              <a:effectLst/>
                              <a:latin typeface="Times New Roman" panose="02020603050405020304" pitchFamily="18" charset="0"/>
                              <a:cs typeface="Times New Roman" panose="02020603050405020304" pitchFamily="18" charset="0"/>
                            </a:rPr>
                            <a:t> (Elevación)</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1</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5</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η</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2.48</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1</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10499">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Tc</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0.5647</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seg</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25625">
                    <a:tc>
                      <a:txBody>
                        <a:bodyPr/>
                        <a:lstStyle/>
                        <a:p>
                          <a:pPr algn="l">
                            <a:lnSpc>
                              <a:spcPct val="107000"/>
                            </a:lnSpc>
                            <a:spcAft>
                              <a:spcPts val="0"/>
                            </a:spcAft>
                          </a:pPr>
                          <a14:m>
                            <m:oMathPara xmlns:m="http://schemas.openxmlformats.org/officeDocument/2006/math">
                              <m:oMathParaPr>
                                <m:jc m:val="left"/>
                              </m:oMathParaPr>
                              <m:oMath xmlns:m="http://schemas.openxmlformats.org/officeDocument/2006/math">
                                <m:sSub>
                                  <m:sSubPr>
                                    <m:ctrlPr>
                                      <a:rPr lang="es-EC" sz="1400" b="0" i="1">
                                        <a:effectLst/>
                                        <a:latin typeface="Cambria Math" panose="02040503050406030204" pitchFamily="18" charset="0"/>
                                      </a:rPr>
                                    </m:ctrlPr>
                                  </m:sSubPr>
                                  <m:e>
                                    <m:r>
                                      <m:rPr>
                                        <m:sty m:val="p"/>
                                      </m:rPr>
                                      <a:rPr lang="es-EC" sz="1400" b="0" i="1">
                                        <a:effectLst/>
                                        <a:latin typeface="Cambria Math" panose="02040503050406030204" pitchFamily="18" charset="0"/>
                                      </a:rPr>
                                      <m:t>C</m:t>
                                    </m:r>
                                  </m:e>
                                  <m:sub>
                                    <m:r>
                                      <m:rPr>
                                        <m:sty m:val="p"/>
                                      </m:rPr>
                                      <a:rPr lang="es-EC" sz="1400" b="0" i="1">
                                        <a:effectLst/>
                                        <a:latin typeface="Cambria Math" panose="02040503050406030204" pitchFamily="18" charset="0"/>
                                      </a:rPr>
                                      <m:t>t</m:t>
                                    </m:r>
                                  </m:sub>
                                </m:sSub>
                              </m:oMath>
                            </m:oMathPara>
                          </a14:m>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0.072</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 </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25625">
                    <a:tc>
                      <a:txBody>
                        <a:bodyPr/>
                        <a:lstStyle/>
                        <a:p>
                          <a:pPr algn="l">
                            <a:lnSpc>
                              <a:spcPct val="107000"/>
                            </a:lnSpc>
                            <a:spcAft>
                              <a:spcPts val="0"/>
                            </a:spcAft>
                          </a:pPr>
                          <a14:m>
                            <m:oMathPara xmlns:m="http://schemas.openxmlformats.org/officeDocument/2006/math">
                              <m:oMathParaPr>
                                <m:jc m:val="left"/>
                              </m:oMathParaPr>
                              <m:oMath xmlns:m="http://schemas.openxmlformats.org/officeDocument/2006/math">
                                <m:r>
                                  <a:rPr lang="es-EC" sz="1400" b="0">
                                    <a:effectLst/>
                                    <a:latin typeface="Cambria Math" panose="02040503050406030204" pitchFamily="18" charset="0"/>
                                  </a:rPr>
                                  <m:t>∝</m:t>
                                </m:r>
                              </m:oMath>
                            </m:oMathPara>
                          </a14:m>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0.8</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 </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25625">
                    <a:tc>
                      <a:txBody>
                        <a:bodyPr/>
                        <a:lstStyle/>
                        <a:p>
                          <a:pPr algn="l">
                            <a:lnSpc>
                              <a:spcPct val="107000"/>
                            </a:lnSpc>
                            <a:spcAft>
                              <a:spcPts val="0"/>
                            </a:spcAft>
                          </a:pPr>
                          <a14:m>
                            <m:oMathPara xmlns:m="http://schemas.openxmlformats.org/officeDocument/2006/math">
                              <m:oMathParaPr>
                                <m:jc m:val="left"/>
                              </m:oMathParaPr>
                              <m:oMath xmlns:m="http://schemas.openxmlformats.org/officeDocument/2006/math">
                                <m:sSub>
                                  <m:sSubPr>
                                    <m:ctrlPr>
                                      <a:rPr lang="es-EC" sz="1400" b="0" i="1">
                                        <a:effectLst/>
                                        <a:latin typeface="Cambria Math" panose="02040503050406030204" pitchFamily="18" charset="0"/>
                                      </a:rPr>
                                    </m:ctrlPr>
                                  </m:sSubPr>
                                  <m:e>
                                    <m:r>
                                      <m:rPr>
                                        <m:sty m:val="p"/>
                                      </m:rPr>
                                      <a:rPr lang="es-EC" sz="1400" b="0" i="1">
                                        <a:effectLst/>
                                        <a:latin typeface="Cambria Math" panose="02040503050406030204" pitchFamily="18" charset="0"/>
                                      </a:rPr>
                                      <m:t>h</m:t>
                                    </m:r>
                                  </m:e>
                                  <m:sub>
                                    <m:r>
                                      <m:rPr>
                                        <m:sty m:val="p"/>
                                      </m:rPr>
                                      <a:rPr lang="es-EC" sz="1400" b="0" i="1">
                                        <a:effectLst/>
                                        <a:latin typeface="Cambria Math" panose="02040503050406030204" pitchFamily="18" charset="0"/>
                                      </a:rPr>
                                      <m:t>n</m:t>
                                    </m:r>
                                  </m:sub>
                                </m:sSub>
                              </m:oMath>
                            </m:oMathPara>
                          </a14:m>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23.08</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m</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10499">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T</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0.8870</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seg</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10499">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Sa</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0.7579</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seg</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10499">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V</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0.1516*W</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17"/>
                      </a:ext>
                    </a:extLst>
                  </a:tr>
                  <a:tr h="436124">
                    <a:tc>
                      <a:txBody>
                        <a:bodyPr/>
                        <a:lstStyle/>
                        <a:p>
                          <a:pPr algn="l">
                            <a:lnSpc>
                              <a:spcPct val="107000"/>
                            </a:lnSpc>
                            <a:spcAft>
                              <a:spcPts val="0"/>
                            </a:spcAft>
                          </a:pPr>
                          <a:r>
                            <a:rPr lang="es-EC" sz="1400" b="1">
                              <a:effectLst/>
                              <a:latin typeface="Times New Roman" panose="02020603050405020304" pitchFamily="18" charset="0"/>
                              <a:cs typeface="Times New Roman" panose="02020603050405020304" pitchFamily="18" charset="0"/>
                            </a:rPr>
                            <a:t>Coeficiente de cortante basal C</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0.1516</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018"/>
                      </a:ext>
                    </a:extLst>
                  </a:tr>
                  <a:tr h="210499">
                    <a:tc>
                      <a:txBody>
                        <a:bodyPr/>
                        <a:lstStyle/>
                        <a:p>
                          <a:pPr algn="l">
                            <a:lnSpc>
                              <a:spcPct val="107000"/>
                            </a:lnSpc>
                            <a:spcAft>
                              <a:spcPts val="0"/>
                            </a:spcAft>
                          </a:pPr>
                          <a:r>
                            <a:rPr lang="es-EC" sz="1400" b="1">
                              <a:effectLst/>
                              <a:latin typeface="Times New Roman" panose="02020603050405020304" pitchFamily="18" charset="0"/>
                              <a:cs typeface="Times New Roman" panose="02020603050405020304" pitchFamily="18" charset="0"/>
                            </a:rPr>
                            <a:t>Coeficiente k</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1.1935</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019"/>
                      </a:ext>
                    </a:extLst>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3190023522"/>
                  </p:ext>
                </p:extLst>
              </p:nvPr>
            </p:nvGraphicFramePr>
            <p:xfrm>
              <a:off x="1149369" y="1436766"/>
              <a:ext cx="3655945" cy="4719335"/>
            </p:xfrm>
            <a:graphic>
              <a:graphicData uri="http://schemas.openxmlformats.org/drawingml/2006/table">
                <a:tbl>
                  <a:tblPr firstRow="1" firstCol="1" bandRow="1">
                    <a:tableStyleId>{17292A2E-F333-43FB-9621-5CBBE7FDCDCB}</a:tableStyleId>
                  </a:tblPr>
                  <a:tblGrid>
                    <a:gridCol w="1972919">
                      <a:extLst>
                        <a:ext uri="{9D8B030D-6E8A-4147-A177-3AD203B41FA5}">
                          <a16:colId xmlns:a16="http://schemas.microsoft.com/office/drawing/2014/main" val="20000"/>
                        </a:ext>
                      </a:extLst>
                    </a:gridCol>
                    <a:gridCol w="954157">
                      <a:extLst>
                        <a:ext uri="{9D8B030D-6E8A-4147-A177-3AD203B41FA5}">
                          <a16:colId xmlns:a16="http://schemas.microsoft.com/office/drawing/2014/main" val="20001"/>
                        </a:ext>
                      </a:extLst>
                    </a:gridCol>
                    <a:gridCol w="728869">
                      <a:extLst>
                        <a:ext uri="{9D8B030D-6E8A-4147-A177-3AD203B41FA5}">
                          <a16:colId xmlns:a16="http://schemas.microsoft.com/office/drawing/2014/main" val="20002"/>
                        </a:ext>
                      </a:extLst>
                    </a:gridCol>
                  </a:tblGrid>
                  <a:tr h="212979">
                    <a:tc>
                      <a:txBody>
                        <a:bodyPr/>
                        <a:lstStyle/>
                        <a:p>
                          <a:pPr algn="l">
                            <a:lnSpc>
                              <a:spcPct val="107000"/>
                            </a:lnSpc>
                            <a:spcAft>
                              <a:spcPts val="0"/>
                            </a:spcAft>
                          </a:pPr>
                          <a:r>
                            <a:rPr lang="es-EC" sz="1400" dirty="0">
                              <a:effectLst/>
                              <a:latin typeface="Times New Roman" panose="02020603050405020304" pitchFamily="18" charset="0"/>
                              <a:cs typeface="Times New Roman" panose="02020603050405020304" pitchFamily="18" charset="0"/>
                            </a:rPr>
                            <a:t>Parámetro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dirty="0">
                              <a:effectLst/>
                              <a:latin typeface="Times New Roman" panose="02020603050405020304" pitchFamily="18" charset="0"/>
                              <a:cs typeface="Times New Roman" panose="02020603050405020304" pitchFamily="18" charset="0"/>
                            </a:rPr>
                            <a:t>Valor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a:effectLst/>
                              <a:latin typeface="Times New Roman" panose="02020603050405020304" pitchFamily="18" charset="0"/>
                              <a:cs typeface="Times New Roman" panose="02020603050405020304" pitchFamily="18" charset="0"/>
                            </a:rPr>
                            <a:t>Unidad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Z</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0.4</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Fa</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1.2</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Fd</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1.11</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Fs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1.11</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31535">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I</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1</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31535">
                    <a:tc>
                      <a:txBody>
                        <a:bodyPr/>
                        <a:lstStyle/>
                        <a:p>
                          <a:endParaRPr lang="es-EC"/>
                        </a:p>
                      </a:txBody>
                      <a:tcPr marL="68580" marR="68580" marT="0" marB="0">
                        <a:blipFill>
                          <a:blip r:embed="rId8"/>
                          <a:stretch>
                            <a:fillRect l="-309" t="-615789" r="-85802" b="-1394737"/>
                          </a:stretch>
                        </a:blipFill>
                      </a:tcPr>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1</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31535">
                    <a:tc>
                      <a:txBody>
                        <a:bodyPr/>
                        <a:lstStyle/>
                        <a:p>
                          <a:endParaRPr lang="es-EC"/>
                        </a:p>
                      </a:txBody>
                      <a:tcPr marL="68580" marR="68580" marT="0" marB="0">
                        <a:blipFill>
                          <a:blip r:embed="rId8"/>
                          <a:stretch>
                            <a:fillRect l="-309" t="-715789" r="-85802" b="-1294737"/>
                          </a:stretch>
                        </a:blipFill>
                      </a:tcPr>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1</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5</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η</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2.48</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31535">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1</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12979">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Tc</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0.5647</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seg</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28283">
                    <a:tc>
                      <a:txBody>
                        <a:bodyPr/>
                        <a:lstStyle/>
                        <a:p>
                          <a:endParaRPr lang="es-EC"/>
                        </a:p>
                      </a:txBody>
                      <a:tcPr marL="68580" marR="68580" marT="0" marB="0">
                        <a:blipFill>
                          <a:blip r:embed="rId8"/>
                          <a:stretch>
                            <a:fillRect l="-309" t="-1207895" r="-85802" b="-802632"/>
                          </a:stretch>
                        </a:blipFill>
                      </a:tcPr>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0.072</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 </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28283">
                    <a:tc>
                      <a:txBody>
                        <a:bodyPr/>
                        <a:lstStyle/>
                        <a:p>
                          <a:endParaRPr lang="es-EC"/>
                        </a:p>
                      </a:txBody>
                      <a:tcPr marL="68580" marR="68580" marT="0" marB="0">
                        <a:blipFill>
                          <a:blip r:embed="rId8"/>
                          <a:stretch>
                            <a:fillRect l="-309" t="-1343243" r="-85802" b="-724324"/>
                          </a:stretch>
                        </a:blipFill>
                      </a:tcPr>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0.8</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a:effectLst/>
                              <a:latin typeface="Times New Roman" panose="02020603050405020304" pitchFamily="18" charset="0"/>
                              <a:cs typeface="Times New Roman" panose="02020603050405020304" pitchFamily="18" charset="0"/>
                            </a:rPr>
                            <a:t> </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28283">
                    <a:tc>
                      <a:txBody>
                        <a:bodyPr/>
                        <a:lstStyle/>
                        <a:p>
                          <a:endParaRPr lang="es-EC"/>
                        </a:p>
                      </a:txBody>
                      <a:tcPr marL="68580" marR="68580" marT="0" marB="0">
                        <a:blipFill>
                          <a:blip r:embed="rId8"/>
                          <a:stretch>
                            <a:fillRect l="-309" t="-1405263" r="-85802" b="-605263"/>
                          </a:stretch>
                        </a:blipFill>
                      </a:tcPr>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23.08</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0" dirty="0">
                              <a:effectLst/>
                              <a:latin typeface="Times New Roman" panose="02020603050405020304" pitchFamily="18" charset="0"/>
                              <a:cs typeface="Times New Roman" panose="02020603050405020304" pitchFamily="18" charset="0"/>
                            </a:rPr>
                            <a:t>m</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12979">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T</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0.8870</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seg</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12979">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Sa</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0.7579</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seg</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12979">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V</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0.1516*W</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17"/>
                      </a:ext>
                    </a:extLst>
                  </a:tr>
                  <a:tr h="441262">
                    <a:tc>
                      <a:txBody>
                        <a:bodyPr/>
                        <a:lstStyle/>
                        <a:p>
                          <a:pPr algn="l">
                            <a:lnSpc>
                              <a:spcPct val="107000"/>
                            </a:lnSpc>
                            <a:spcAft>
                              <a:spcPts val="0"/>
                            </a:spcAft>
                          </a:pPr>
                          <a:r>
                            <a:rPr lang="es-EC" sz="1400" b="1">
                              <a:effectLst/>
                              <a:latin typeface="Times New Roman" panose="02020603050405020304" pitchFamily="18" charset="0"/>
                              <a:cs typeface="Times New Roman" panose="02020603050405020304" pitchFamily="18" charset="0"/>
                            </a:rPr>
                            <a:t>Coeficiente de cortante basal C</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0.1516</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018"/>
                      </a:ext>
                    </a:extLst>
                  </a:tr>
                  <a:tr h="212979">
                    <a:tc>
                      <a:txBody>
                        <a:bodyPr/>
                        <a:lstStyle/>
                        <a:p>
                          <a:pPr algn="l">
                            <a:lnSpc>
                              <a:spcPct val="107000"/>
                            </a:lnSpc>
                            <a:spcAft>
                              <a:spcPts val="0"/>
                            </a:spcAft>
                          </a:pPr>
                          <a:r>
                            <a:rPr lang="es-EC" sz="1400" b="1">
                              <a:effectLst/>
                              <a:latin typeface="Times New Roman" panose="02020603050405020304" pitchFamily="18" charset="0"/>
                              <a:cs typeface="Times New Roman" panose="02020603050405020304" pitchFamily="18" charset="0"/>
                            </a:rPr>
                            <a:t>Coeficiente k</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1.1935</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07000"/>
                            </a:lnSpc>
                            <a:spcAft>
                              <a:spcPts val="0"/>
                            </a:spcAft>
                          </a:pPr>
                          <a:r>
                            <a:rPr lang="es-EC" sz="14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019"/>
                      </a:ext>
                    </a:extLst>
                  </a:tr>
                </a:tbl>
              </a:graphicData>
            </a:graphic>
          </p:graphicFrame>
        </mc:Fallback>
      </mc:AlternateContent>
      <p:pic>
        <p:nvPicPr>
          <p:cNvPr id="13" name="Imagen 12"/>
          <p:cNvPicPr/>
          <p:nvPr/>
        </p:nvPicPr>
        <p:blipFill>
          <a:blip r:embed="rId9">
            <a:extLst>
              <a:ext uri="{28A0092B-C50C-407E-A947-70E740481C1C}">
                <a14:useLocalDpi xmlns:a14="http://schemas.microsoft.com/office/drawing/2010/main" val="0"/>
              </a:ext>
            </a:extLst>
          </a:blip>
          <a:stretch>
            <a:fillRect/>
          </a:stretch>
        </p:blipFill>
        <p:spPr>
          <a:xfrm>
            <a:off x="6194645" y="1096156"/>
            <a:ext cx="4453143" cy="5059945"/>
          </a:xfrm>
          <a:prstGeom prst="rect">
            <a:avLst/>
          </a:prstGeom>
        </p:spPr>
      </p:pic>
      <p:pic>
        <p:nvPicPr>
          <p:cNvPr id="15" name="Google Shape;81;g5ca4d809e0_0_129"/>
          <p:cNvPicPr preferRelativeResize="0"/>
          <p:nvPr/>
        </p:nvPicPr>
        <p:blipFill rotWithShape="1">
          <a:blip r:embed="rId10">
            <a:alphaModFix/>
          </a:blip>
          <a:srcRect/>
          <a:stretch/>
        </p:blipFill>
        <p:spPr>
          <a:xfrm>
            <a:off x="8940825" y="5851930"/>
            <a:ext cx="3075164" cy="719137"/>
          </a:xfrm>
          <a:prstGeom prst="rect">
            <a:avLst/>
          </a:prstGeom>
          <a:noFill/>
          <a:ln>
            <a:noFill/>
          </a:ln>
        </p:spPr>
      </p:pic>
    </p:spTree>
    <p:extLst>
      <p:ext uri="{BB962C8B-B14F-4D97-AF65-F5344CB8AC3E}">
        <p14:creationId xmlns:p14="http://schemas.microsoft.com/office/powerpoint/2010/main" val="128736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Losa colaborante sobre viguetas metálicas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1455761" y="956903"/>
            <a:ext cx="3989696"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Modelación de la edificación</a:t>
            </a:r>
          </a:p>
        </p:txBody>
      </p:sp>
      <p:sp>
        <p:nvSpPr>
          <p:cNvPr id="2" name="Rectángulo 1"/>
          <p:cNvSpPr/>
          <p:nvPr/>
        </p:nvSpPr>
        <p:spPr>
          <a:xfrm>
            <a:off x="814316" y="1952852"/>
            <a:ext cx="6096000" cy="515782"/>
          </a:xfrm>
          <a:prstGeom prst="rect">
            <a:avLst/>
          </a:prstGeom>
        </p:spPr>
        <p:txBody>
          <a:bodyPr>
            <a:spAutoFit/>
          </a:bodyPr>
          <a:lstStyle/>
          <a:p>
            <a:pPr marL="342900" lvl="0" indent="-342900">
              <a:lnSpc>
                <a:spcPct val="200000"/>
              </a:lnSpc>
              <a:spcAft>
                <a:spcPts val="0"/>
              </a:spcAft>
              <a:buFont typeface="Symbol" panose="05050102010706020507" pitchFamily="18" charset="2"/>
              <a:buChar char=""/>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1665027" y="1701970"/>
            <a:ext cx="3316405" cy="3915685"/>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6363514" y="1562085"/>
            <a:ext cx="3877750" cy="4016237"/>
          </a:xfrm>
          <a:prstGeom prst="rect">
            <a:avLst/>
          </a:prstGeom>
        </p:spPr>
      </p:pic>
      <p:sp>
        <p:nvSpPr>
          <p:cNvPr id="9" name="Google Shape;110;g5ca4d809e0_0_0"/>
          <p:cNvSpPr txBox="1">
            <a:spLocks/>
          </p:cNvSpPr>
          <p:nvPr/>
        </p:nvSpPr>
        <p:spPr>
          <a:xfrm>
            <a:off x="7112312" y="928193"/>
            <a:ext cx="3877750"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Estructura corrida</a:t>
            </a:r>
          </a:p>
        </p:txBody>
      </p:sp>
      <p:pic>
        <p:nvPicPr>
          <p:cNvPr id="10" name="Google Shape;81;g5ca4d809e0_0_129"/>
          <p:cNvPicPr preferRelativeResize="0"/>
          <p:nvPr/>
        </p:nvPicPr>
        <p:blipFill rotWithShape="1">
          <a:blip r:embed="rId4">
            <a:alphaModFix/>
          </a:blip>
          <a:srcRect/>
          <a:stretch/>
        </p:blipFill>
        <p:spPr>
          <a:xfrm>
            <a:off x="8940825" y="5851930"/>
            <a:ext cx="3075164" cy="719137"/>
          </a:xfrm>
          <a:prstGeom prst="rect">
            <a:avLst/>
          </a:prstGeom>
          <a:noFill/>
          <a:ln>
            <a:noFill/>
          </a:ln>
        </p:spPr>
      </p:pic>
      <p:graphicFrame>
        <p:nvGraphicFramePr>
          <p:cNvPr id="11" name="Diagrama 10"/>
          <p:cNvGraphicFramePr/>
          <p:nvPr>
            <p:extLst>
              <p:ext uri="{D42A27DB-BD31-4B8C-83A1-F6EECF244321}">
                <p14:modId xmlns:p14="http://schemas.microsoft.com/office/powerpoint/2010/main" val="2157234080"/>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8026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Losa colaborante sobre viguetas metálicas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241255" y="571500"/>
            <a:ext cx="704679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Secciones finales de vigas y viguetas metálicas</a:t>
            </a:r>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1599286" y="1775320"/>
            <a:ext cx="2481395" cy="3902149"/>
          </a:xfrm>
          <a:prstGeom prst="rect">
            <a:avLst/>
          </a:prstGeom>
        </p:spPr>
      </p:pic>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5387513" y="1636733"/>
            <a:ext cx="5159618" cy="4228039"/>
          </a:xfrm>
          <a:prstGeom prst="rect">
            <a:avLst/>
          </a:prstGeom>
        </p:spPr>
      </p:pic>
      <p:sp>
        <p:nvSpPr>
          <p:cNvPr id="6" name="Rectángulo 5"/>
          <p:cNvSpPr/>
          <p:nvPr/>
        </p:nvSpPr>
        <p:spPr>
          <a:xfrm>
            <a:off x="2087254" y="1267401"/>
            <a:ext cx="1189428" cy="369332"/>
          </a:xfrm>
          <a:prstGeom prst="rect">
            <a:avLst/>
          </a:prstGeom>
        </p:spPr>
        <p:txBody>
          <a:bodyPr wrap="none">
            <a:spAutoFit/>
          </a:bodyPr>
          <a:lstStyle/>
          <a:p>
            <a:r>
              <a:rPr lang="es-EC" i="1">
                <a:effectLst/>
                <a:latin typeface="Times New Roman" panose="02020603050405020304" pitchFamily="18" charset="0"/>
                <a:ea typeface="Calibri" panose="020F0502020204030204" pitchFamily="34" charset="0"/>
              </a:rPr>
              <a:t>Tapagrada</a:t>
            </a:r>
            <a:endParaRPr lang="es-EC" dirty="0"/>
          </a:p>
        </p:txBody>
      </p:sp>
      <p:sp>
        <p:nvSpPr>
          <p:cNvPr id="10" name="Rectángulo 9"/>
          <p:cNvSpPr/>
          <p:nvPr/>
        </p:nvSpPr>
        <p:spPr>
          <a:xfrm>
            <a:off x="7301835" y="1267401"/>
            <a:ext cx="1217000" cy="369332"/>
          </a:xfrm>
          <a:prstGeom prst="rect">
            <a:avLst/>
          </a:prstGeom>
        </p:spPr>
        <p:txBody>
          <a:bodyPr wrap="none">
            <a:spAutoFit/>
          </a:bodyPr>
          <a:lstStyle/>
          <a:p>
            <a:r>
              <a:rPr lang="es-EC" i="1" dirty="0">
                <a:effectLst/>
                <a:latin typeface="Times New Roman" panose="02020603050405020304" pitchFamily="18" charset="0"/>
                <a:ea typeface="Calibri" panose="020F0502020204030204" pitchFamily="34" charset="0"/>
              </a:rPr>
              <a:t>Planta tipo</a:t>
            </a:r>
            <a:endParaRPr lang="es-EC" dirty="0"/>
          </a:p>
        </p:txBody>
      </p:sp>
      <p:pic>
        <p:nvPicPr>
          <p:cNvPr id="11" name="Google Shape;81;g5ca4d809e0_0_129"/>
          <p:cNvPicPr preferRelativeResize="0"/>
          <p:nvPr/>
        </p:nvPicPr>
        <p:blipFill rotWithShape="1">
          <a:blip r:embed="rId4">
            <a:alphaModFix/>
          </a:blip>
          <a:srcRect/>
          <a:stretch/>
        </p:blipFill>
        <p:spPr>
          <a:xfrm>
            <a:off x="8940825" y="5851930"/>
            <a:ext cx="3075164" cy="719137"/>
          </a:xfrm>
          <a:prstGeom prst="rect">
            <a:avLst/>
          </a:prstGeom>
          <a:noFill/>
          <a:ln>
            <a:noFill/>
          </a:ln>
        </p:spPr>
      </p:pic>
      <p:graphicFrame>
        <p:nvGraphicFramePr>
          <p:cNvPr id="12" name="Diagrama 11"/>
          <p:cNvGraphicFramePr/>
          <p:nvPr>
            <p:extLst>
              <p:ext uri="{D42A27DB-BD31-4B8C-83A1-F6EECF244321}">
                <p14:modId xmlns:p14="http://schemas.microsoft.com/office/powerpoint/2010/main" val="316295941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53748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Losa colaborante sobre viguetas metálicas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175647" y="508265"/>
            <a:ext cx="704679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Secciones finales de vigas y viguetas metálicas</a:t>
            </a:r>
          </a:p>
        </p:txBody>
      </p:sp>
      <p:sp>
        <p:nvSpPr>
          <p:cNvPr id="6" name="Rectángulo 5"/>
          <p:cNvSpPr/>
          <p:nvPr/>
        </p:nvSpPr>
        <p:spPr>
          <a:xfrm>
            <a:off x="2181847" y="903677"/>
            <a:ext cx="1191352" cy="369332"/>
          </a:xfrm>
          <a:prstGeom prst="rect">
            <a:avLst/>
          </a:prstGeom>
        </p:spPr>
        <p:txBody>
          <a:bodyPr wrap="none">
            <a:spAutoFit/>
          </a:bodyPr>
          <a:lstStyle/>
          <a:p>
            <a:r>
              <a:rPr lang="es-EC" i="1" dirty="0">
                <a:effectLst/>
                <a:latin typeface="Times New Roman" panose="02020603050405020304" pitchFamily="18" charset="0"/>
                <a:ea typeface="Calibri" panose="020F0502020204030204" pitchFamily="34" charset="0"/>
              </a:rPr>
              <a:t>Subsuelo 1</a:t>
            </a:r>
            <a:endParaRPr lang="es-EC" dirty="0"/>
          </a:p>
        </p:txBody>
      </p:sp>
      <p:sp>
        <p:nvSpPr>
          <p:cNvPr id="10" name="Rectángulo 9"/>
          <p:cNvSpPr/>
          <p:nvPr/>
        </p:nvSpPr>
        <p:spPr>
          <a:xfrm>
            <a:off x="8459733" y="903676"/>
            <a:ext cx="1191352"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Su</a:t>
            </a:r>
            <a:r>
              <a:rPr lang="es-EC" i="1" dirty="0">
                <a:effectLst/>
                <a:latin typeface="Times New Roman" panose="02020603050405020304" pitchFamily="18" charset="0"/>
                <a:ea typeface="Calibri" panose="020F0502020204030204" pitchFamily="34" charset="0"/>
              </a:rPr>
              <a:t>bsuelo 2</a:t>
            </a:r>
            <a:endParaRPr lang="es-EC" dirty="0"/>
          </a:p>
        </p:txBody>
      </p:sp>
      <p:pic>
        <p:nvPicPr>
          <p:cNvPr id="11" name="Imagen 10"/>
          <p:cNvPicPr/>
          <p:nvPr/>
        </p:nvPicPr>
        <p:blipFill>
          <a:blip r:embed="rId3">
            <a:extLst>
              <a:ext uri="{28A0092B-C50C-407E-A947-70E740481C1C}">
                <a14:useLocalDpi xmlns:a14="http://schemas.microsoft.com/office/drawing/2010/main" val="0"/>
              </a:ext>
            </a:extLst>
          </a:blip>
          <a:stretch>
            <a:fillRect/>
          </a:stretch>
        </p:blipFill>
        <p:spPr>
          <a:xfrm>
            <a:off x="92279" y="1273009"/>
            <a:ext cx="5721667" cy="5100495"/>
          </a:xfrm>
          <a:prstGeom prst="rect">
            <a:avLst/>
          </a:prstGeom>
        </p:spPr>
      </p:pic>
      <p:pic>
        <p:nvPicPr>
          <p:cNvPr id="12" name="Imagen 11"/>
          <p:cNvPicPr/>
          <p:nvPr/>
        </p:nvPicPr>
        <p:blipFill>
          <a:blip r:embed="rId4">
            <a:extLst>
              <a:ext uri="{28A0092B-C50C-407E-A947-70E740481C1C}">
                <a14:useLocalDpi xmlns:a14="http://schemas.microsoft.com/office/drawing/2010/main" val="0"/>
              </a:ext>
            </a:extLst>
          </a:blip>
          <a:stretch>
            <a:fillRect/>
          </a:stretch>
        </p:blipFill>
        <p:spPr>
          <a:xfrm>
            <a:off x="6080983" y="1273009"/>
            <a:ext cx="5706134" cy="5100496"/>
          </a:xfrm>
          <a:prstGeom prst="rect">
            <a:avLst/>
          </a:prstGeom>
        </p:spPr>
      </p:pic>
      <p:graphicFrame>
        <p:nvGraphicFramePr>
          <p:cNvPr id="9" name="Diagrama 8"/>
          <p:cNvGraphicFramePr/>
          <p:nvPr>
            <p:extLst>
              <p:ext uri="{D42A27DB-BD31-4B8C-83A1-F6EECF244321}">
                <p14:modId xmlns:p14="http://schemas.microsoft.com/office/powerpoint/2010/main" val="129007117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725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Losa colaborante sobre viguetas metálicas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1277772" y="980056"/>
            <a:ext cx="704679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Periodo de vibración</a:t>
            </a:r>
          </a:p>
        </p:txBody>
      </p:sp>
      <p:sp>
        <p:nvSpPr>
          <p:cNvPr id="3" name="Rectángulo 2"/>
          <p:cNvSpPr/>
          <p:nvPr/>
        </p:nvSpPr>
        <p:spPr>
          <a:xfrm>
            <a:off x="1357952" y="1630206"/>
            <a:ext cx="4942763" cy="1302921"/>
          </a:xfrm>
          <a:prstGeom prst="rect">
            <a:avLst/>
          </a:prstGeom>
        </p:spPr>
        <p:txBody>
          <a:bodyPr wrap="square">
            <a:spAutoFit/>
          </a:bodyPr>
          <a:lstStyle/>
          <a:p>
            <a:pPr marL="342900" lvl="0" indent="-342900" algn="just">
              <a:lnSpc>
                <a:spcPct val="200000"/>
              </a:lnSpc>
              <a:spcAft>
                <a:spcPts val="800"/>
              </a:spcAft>
              <a:buFont typeface="Symbol" panose="05050102010706020507" pitchFamily="18" charset="2"/>
              <a:buChar char=""/>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Método 1</a:t>
            </a:r>
          </a:p>
          <a:p>
            <a:pPr lvl="0" algn="just">
              <a:lnSpc>
                <a:spcPct val="200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s-EC" dirty="0">
                <a:effectLst/>
                <a:latin typeface="Times New Roman" panose="02020603050405020304" pitchFamily="18" charset="0"/>
                <a:ea typeface="Calibri" panose="020F0502020204030204" pitchFamily="34" charset="0"/>
                <a:cs typeface="Times New Roman" panose="02020603050405020304" pitchFamily="18" charset="0"/>
              </a:rPr>
              <a:t>0.8870 seg.</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511495049"/>
              </p:ext>
            </p:extLst>
          </p:nvPr>
        </p:nvGraphicFramePr>
        <p:xfrm>
          <a:off x="5280420" y="2287775"/>
          <a:ext cx="5166816" cy="1064895"/>
        </p:xfrm>
        <a:graphic>
          <a:graphicData uri="http://schemas.openxmlformats.org/drawingml/2006/table">
            <a:tbl>
              <a:tblPr firstRow="1" firstCol="1" bandRow="1">
                <a:tableStyleId>{17292A2E-F333-43FB-9621-5CBBE7FDCDCB}</a:tableStyleId>
              </a:tblPr>
              <a:tblGrid>
                <a:gridCol w="861136">
                  <a:extLst>
                    <a:ext uri="{9D8B030D-6E8A-4147-A177-3AD203B41FA5}">
                      <a16:colId xmlns:a16="http://schemas.microsoft.com/office/drawing/2014/main" val="20000"/>
                    </a:ext>
                  </a:extLst>
                </a:gridCol>
                <a:gridCol w="861136">
                  <a:extLst>
                    <a:ext uri="{9D8B030D-6E8A-4147-A177-3AD203B41FA5}">
                      <a16:colId xmlns:a16="http://schemas.microsoft.com/office/drawing/2014/main" val="20001"/>
                    </a:ext>
                  </a:extLst>
                </a:gridCol>
                <a:gridCol w="861136">
                  <a:extLst>
                    <a:ext uri="{9D8B030D-6E8A-4147-A177-3AD203B41FA5}">
                      <a16:colId xmlns:a16="http://schemas.microsoft.com/office/drawing/2014/main" val="20002"/>
                    </a:ext>
                  </a:extLst>
                </a:gridCol>
                <a:gridCol w="861136">
                  <a:extLst>
                    <a:ext uri="{9D8B030D-6E8A-4147-A177-3AD203B41FA5}">
                      <a16:colId xmlns:a16="http://schemas.microsoft.com/office/drawing/2014/main" val="20003"/>
                    </a:ext>
                  </a:extLst>
                </a:gridCol>
                <a:gridCol w="861136">
                  <a:extLst>
                    <a:ext uri="{9D8B030D-6E8A-4147-A177-3AD203B41FA5}">
                      <a16:colId xmlns:a16="http://schemas.microsoft.com/office/drawing/2014/main" val="20004"/>
                    </a:ext>
                  </a:extLst>
                </a:gridCol>
                <a:gridCol w="861136">
                  <a:extLst>
                    <a:ext uri="{9D8B030D-6E8A-4147-A177-3AD203B41FA5}">
                      <a16:colId xmlns:a16="http://schemas.microsoft.com/office/drawing/2014/main" val="20005"/>
                    </a:ext>
                  </a:extLst>
                </a:gridCol>
              </a:tblGrid>
              <a:tr h="190500">
                <a:tc rowSpan="2">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Caso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Modo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Periodo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UX</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UY</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UZ</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0500">
                <a:tc vMerge="1">
                  <a:txBody>
                    <a:bodyPr/>
                    <a:lstStyle/>
                    <a:p>
                      <a:endParaRPr lang="es-EC"/>
                    </a:p>
                  </a:txBody>
                  <a:tcPr/>
                </a:tc>
                <a:tc vMerge="1">
                  <a:txBody>
                    <a:bodyPr/>
                    <a:lstStyle/>
                    <a:p>
                      <a:endParaRPr lang="es-EC"/>
                    </a:p>
                  </a:txBody>
                  <a:tcPr/>
                </a:tc>
                <a:tc>
                  <a:txBody>
                    <a:bodyPr/>
                    <a:lstStyle/>
                    <a:p>
                      <a:pPr algn="ctr">
                        <a:lnSpc>
                          <a:spcPct val="107000"/>
                        </a:lnSpc>
                        <a:spcBef>
                          <a:spcPts val="200"/>
                        </a:spcBef>
                        <a:spcAft>
                          <a:spcPts val="200"/>
                        </a:spcAft>
                      </a:pPr>
                      <a:r>
                        <a:rPr lang="es-EC" sz="1400" dirty="0">
                          <a:solidFill>
                            <a:schemeClr val="bg1"/>
                          </a:solidFill>
                          <a:effectLst/>
                          <a:latin typeface="Times New Roman" panose="02020603050405020304" pitchFamily="18" charset="0"/>
                          <a:cs typeface="Times New Roman" panose="02020603050405020304" pitchFamily="18" charset="0"/>
                        </a:rPr>
                        <a:t>sec</a:t>
                      </a:r>
                      <a:endParaRPr lang="es-EC"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1"/>
                  </a:ext>
                </a:extLst>
              </a:tr>
              <a:tr h="190500">
                <a:tc>
                  <a:txBody>
                    <a:bodyPr/>
                    <a:lstStyle/>
                    <a:p>
                      <a:pPr algn="ctr">
                        <a:lnSpc>
                          <a:spcPct val="107000"/>
                        </a:lnSpc>
                        <a:spcBef>
                          <a:spcPts val="200"/>
                        </a:spcBef>
                        <a:spcAft>
                          <a:spcPts val="200"/>
                        </a:spcAft>
                      </a:pPr>
                      <a:r>
                        <a:rPr lang="es-EC" sz="1400" b="0">
                          <a:effectLst/>
                          <a:latin typeface="Times New Roman" panose="02020603050405020304" pitchFamily="18" charset="0"/>
                          <a:cs typeface="Times New Roman" panose="02020603050405020304" pitchFamily="18" charset="0"/>
                        </a:rPr>
                        <a:t>Modal</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1,098</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0,2306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0,0442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90500">
                <a:tc>
                  <a:txBody>
                    <a:bodyPr/>
                    <a:lstStyle/>
                    <a:p>
                      <a:pPr algn="ctr">
                        <a:lnSpc>
                          <a:spcPct val="107000"/>
                        </a:lnSpc>
                        <a:spcBef>
                          <a:spcPts val="200"/>
                        </a:spcBef>
                        <a:spcAft>
                          <a:spcPts val="200"/>
                        </a:spcAft>
                      </a:pPr>
                      <a:r>
                        <a:rPr lang="es-EC" sz="1400" b="0">
                          <a:effectLst/>
                          <a:latin typeface="Times New Roman" panose="02020603050405020304" pitchFamily="18" charset="0"/>
                          <a:cs typeface="Times New Roman" panose="02020603050405020304" pitchFamily="18" charset="0"/>
                        </a:rPr>
                        <a:t>Modal</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0,839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0,0223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0,3924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90500">
                <a:tc>
                  <a:txBody>
                    <a:bodyPr/>
                    <a:lstStyle/>
                    <a:p>
                      <a:pPr algn="ctr">
                        <a:lnSpc>
                          <a:spcPct val="107000"/>
                        </a:lnSpc>
                        <a:spcBef>
                          <a:spcPts val="200"/>
                        </a:spcBef>
                        <a:spcAft>
                          <a:spcPts val="200"/>
                        </a:spcAft>
                      </a:pPr>
                      <a:r>
                        <a:rPr lang="es-EC" sz="1400" b="0" dirty="0">
                          <a:effectLst/>
                          <a:latin typeface="Times New Roman" panose="02020603050405020304" pitchFamily="18" charset="0"/>
                          <a:cs typeface="Times New Roman" panose="02020603050405020304" pitchFamily="18" charset="0"/>
                        </a:rPr>
                        <a:t>Modal</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0,578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0,1954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0,0004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7" name="Rectángulo 6"/>
          <p:cNvSpPr/>
          <p:nvPr/>
        </p:nvSpPr>
        <p:spPr>
          <a:xfrm>
            <a:off x="5798591" y="1542907"/>
            <a:ext cx="3679212" cy="646331"/>
          </a:xfrm>
          <a:prstGeom prst="rect">
            <a:avLst/>
          </a:prstGeom>
        </p:spPr>
        <p:txBody>
          <a:bodyPr wrap="none">
            <a:spAutoFit/>
          </a:bodyPr>
          <a:lstStyle/>
          <a:p>
            <a:pPr marL="342900" lvl="0" indent="-342900" algn="just">
              <a:lnSpc>
                <a:spcPct val="200000"/>
              </a:lnSpc>
              <a:spcAft>
                <a:spcPts val="800"/>
              </a:spcAft>
              <a:buFont typeface="Symbol" panose="05050102010706020507" pitchFamily="18" charset="2"/>
              <a:buChar char=""/>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Método 2: Periodo fundamental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319852" y="3856458"/>
            <a:ext cx="9377149" cy="646331"/>
          </a:xfrm>
          <a:prstGeom prst="rect">
            <a:avLst/>
          </a:prstGeom>
        </p:spPr>
        <p:txBody>
          <a:bodyPr wrap="square">
            <a:spAutoFit/>
          </a:bodyPr>
          <a:lstStyle/>
          <a:p>
            <a:r>
              <a:rPr lang="es-EC" dirty="0">
                <a:effectLst/>
                <a:latin typeface="Times New Roman" panose="02020603050405020304" pitchFamily="18" charset="0"/>
                <a:ea typeface="Calibri" panose="020F0502020204030204" pitchFamily="34" charset="0"/>
              </a:rPr>
              <a:t>La Norma Ecuatoriana de la Construcción </a:t>
            </a:r>
            <a:r>
              <a:rPr lang="es-ES" dirty="0">
                <a:effectLst/>
                <a:latin typeface="Times New Roman" panose="02020603050405020304" pitchFamily="18" charset="0"/>
                <a:ea typeface="Calibri" panose="020F0502020204030204" pitchFamily="34" charset="0"/>
              </a:rPr>
              <a:t>(NEC-SD-DS, 2015)</a:t>
            </a:r>
            <a:r>
              <a:rPr lang="es-EC" dirty="0">
                <a:effectLst/>
                <a:latin typeface="Times New Roman" panose="02020603050405020304" pitchFamily="18" charset="0"/>
                <a:ea typeface="Calibri" panose="020F0502020204030204" pitchFamily="34" charset="0"/>
              </a:rPr>
              <a:t> señala que “el valor de Ta calculado según el método 2 no debe ser mayor en un 30% al valor de Ta calculado con el Método 1”</a:t>
            </a:r>
            <a:endParaRPr lang="es-EC" dirty="0"/>
          </a:p>
        </p:txBody>
      </p:sp>
      <mc:AlternateContent xmlns:mc="http://schemas.openxmlformats.org/markup-compatibility/2006" xmlns:a14="http://schemas.microsoft.com/office/drawing/2010/main">
        <mc:Choice Requires="a14">
          <p:sp>
            <p:nvSpPr>
              <p:cNvPr id="10" name="Rectángulo 9"/>
              <p:cNvSpPr/>
              <p:nvPr/>
            </p:nvSpPr>
            <p:spPr>
              <a:xfrm>
                <a:off x="2960427" y="4600347"/>
                <a:ext cx="6096000" cy="1200329"/>
              </a:xfrm>
              <a:prstGeom prst="rect">
                <a:avLst/>
              </a:prstGeom>
            </p:spPr>
            <p:txBody>
              <a:bodyPr>
                <a:spAutoFit/>
              </a:bodyPr>
              <a:lstStyle/>
              <a:p>
                <a:pPr indent="180340" algn="ctr">
                  <a:lnSpc>
                    <a:spcPct val="200000"/>
                  </a:lnSpc>
                </a:pPr>
                <a14:m>
                  <m:oMath xmlns:m="http://schemas.openxmlformats.org/officeDocument/2006/math">
                    <m:r>
                      <a:rPr lang="es-EC" i="1" smtClean="0">
                        <a:effectLst/>
                        <a:latin typeface="Cambria Math" panose="02040503050406030204" pitchFamily="18" charset="0"/>
                        <a:cs typeface="Times New Roman" panose="02020603050405020304" pitchFamily="18" charset="0"/>
                      </a:rPr>
                      <m:t>1.3∗</m:t>
                    </m:r>
                    <m:r>
                      <a:rPr lang="es-EC" i="1" smtClean="0">
                        <a:effectLst/>
                        <a:latin typeface="Cambria Math" panose="02040503050406030204" pitchFamily="18" charset="0"/>
                        <a:cs typeface="Times New Roman" panose="02020603050405020304" pitchFamily="18" charset="0"/>
                      </a:rPr>
                      <m:t>𝑇𝑎</m:t>
                    </m:r>
                    <m:r>
                      <a:rPr lang="es-EC" i="1" smtClean="0">
                        <a:effectLst/>
                        <a:latin typeface="Cambria Math" panose="02040503050406030204" pitchFamily="18" charset="0"/>
                        <a:cs typeface="Times New Roman" panose="02020603050405020304" pitchFamily="18" charset="0"/>
                      </a:rPr>
                      <m:t>=1.3∗0.887 </m:t>
                    </m:r>
                    <m:r>
                      <a:rPr lang="es-EC" i="1" smtClean="0">
                        <a:effectLst/>
                        <a:latin typeface="Cambria Math" panose="02040503050406030204" pitchFamily="18" charset="0"/>
                        <a:cs typeface="Times New Roman" panose="02020603050405020304" pitchFamily="18" charset="0"/>
                      </a:rPr>
                      <m:t>𝑠𝑒𝑔</m:t>
                    </m:r>
                    <m:r>
                      <a:rPr lang="es-EC" i="1" smtClean="0">
                        <a:effectLst/>
                        <a:latin typeface="Cambria Math" panose="02040503050406030204" pitchFamily="18" charset="0"/>
                        <a:cs typeface="Times New Roman" panose="02020603050405020304" pitchFamily="18" charset="0"/>
                      </a:rPr>
                      <m:t>=1.1531 </m:t>
                    </m:r>
                    <m:r>
                      <a:rPr lang="es-EC" i="1" smtClean="0">
                        <a:effectLst/>
                        <a:latin typeface="Cambria Math" panose="02040503050406030204" pitchFamily="18" charset="0"/>
                        <a:cs typeface="Times New Roman" panose="02020603050405020304" pitchFamily="18" charset="0"/>
                      </a:rPr>
                      <m:t>𝑠𝑒𝑔</m:t>
                    </m:r>
                  </m:oMath>
                </a14:m>
                <a:r>
                  <a:rPr lang="es-EC" dirty="0">
                    <a:effectLst/>
                    <a:latin typeface="Times New Roman" panose="02020603050405020304" pitchFamily="18" charset="0"/>
                  </a:rPr>
                  <a:t> </a:t>
                </a:r>
                <a:endParaRPr lang="es-EC" dirty="0">
                  <a:effectLst/>
                </a:endParaRPr>
              </a:p>
              <a:p>
                <a:pPr indent="180340" algn="ctr">
                  <a:lnSpc>
                    <a:spcPct val="200000"/>
                  </a:lnSpc>
                </a:pPr>
                <a14:m>
                  <m:oMath xmlns:m="http://schemas.openxmlformats.org/officeDocument/2006/math">
                    <m:r>
                      <a:rPr lang="es-EC" i="1">
                        <a:effectLst/>
                        <a:latin typeface="Cambria Math" panose="02040503050406030204" pitchFamily="18" charset="0"/>
                        <a:cs typeface="Times New Roman" panose="02020603050405020304" pitchFamily="18" charset="0"/>
                      </a:rPr>
                      <m:t>1.098 </m:t>
                    </m:r>
                    <m:r>
                      <a:rPr lang="es-EC" i="1">
                        <a:effectLst/>
                        <a:latin typeface="Cambria Math" panose="02040503050406030204" pitchFamily="18" charset="0"/>
                        <a:cs typeface="Times New Roman" panose="02020603050405020304" pitchFamily="18" charset="0"/>
                      </a:rPr>
                      <m:t>𝑠𝑒𝑔</m:t>
                    </m:r>
                    <m:r>
                      <a:rPr lang="es-EC" i="1">
                        <a:effectLst/>
                        <a:latin typeface="Cambria Math" panose="02040503050406030204" pitchFamily="18" charset="0"/>
                        <a:cs typeface="Times New Roman" panose="02020603050405020304" pitchFamily="18" charset="0"/>
                      </a:rPr>
                      <m:t>&lt;1.1531 </m:t>
                    </m:r>
                    <m:r>
                      <a:rPr lang="es-EC" i="1">
                        <a:effectLst/>
                        <a:latin typeface="Cambria Math" panose="02040503050406030204" pitchFamily="18" charset="0"/>
                        <a:cs typeface="Times New Roman" panose="02020603050405020304" pitchFamily="18" charset="0"/>
                      </a:rPr>
                      <m:t>𝑠𝑒𝑔</m:t>
                    </m:r>
                    <m:r>
                      <a:rPr lang="es-EC" i="1">
                        <a:effectLst/>
                        <a:latin typeface="Cambria Math" panose="02040503050406030204" pitchFamily="18" charset="0"/>
                        <a:cs typeface="Times New Roman" panose="02020603050405020304" pitchFamily="18" charset="0"/>
                      </a:rPr>
                      <m:t>    </m:t>
                    </m:r>
                    <m:r>
                      <a:rPr lang="es-EC" i="1">
                        <a:effectLst/>
                        <a:latin typeface="Cambria Math" panose="02040503050406030204" pitchFamily="18" charset="0"/>
                        <a:cs typeface="Times New Roman" panose="02020603050405020304" pitchFamily="18" charset="0"/>
                      </a:rPr>
                      <m:t>𝑂𝐾</m:t>
                    </m:r>
                  </m:oMath>
                </a14:m>
                <a:r>
                  <a:rPr lang="es-EC" dirty="0">
                    <a:effectLst/>
                    <a:latin typeface="Times New Roman" panose="02020603050405020304" pitchFamily="18" charset="0"/>
                  </a:rPr>
                  <a:t> </a:t>
                </a:r>
                <a:endParaRPr lang="es-EC" dirty="0">
                  <a:effectLst/>
                </a:endParaRPr>
              </a:p>
            </p:txBody>
          </p:sp>
        </mc:Choice>
        <mc:Fallback xmlns="">
          <p:sp>
            <p:nvSpPr>
              <p:cNvPr id="10" name="Rectángulo 9"/>
              <p:cNvSpPr>
                <a:spLocks noRot="1" noChangeAspect="1" noMove="1" noResize="1" noEditPoints="1" noAdjustHandles="1" noChangeArrowheads="1" noChangeShapeType="1" noTextEdit="1"/>
              </p:cNvSpPr>
              <p:nvPr/>
            </p:nvSpPr>
            <p:spPr>
              <a:xfrm>
                <a:off x="2960427" y="4600347"/>
                <a:ext cx="6096000" cy="1200329"/>
              </a:xfrm>
              <a:prstGeom prst="rect">
                <a:avLst/>
              </a:prstGeom>
              <a:blipFill rotWithShape="0">
                <a:blip r:embed="rId2"/>
                <a:stretch>
                  <a:fillRect/>
                </a:stretch>
              </a:blipFill>
            </p:spPr>
            <p:txBody>
              <a:bodyPr/>
              <a:lstStyle/>
              <a:p>
                <a:r>
                  <a:rPr lang="es-EC">
                    <a:noFill/>
                  </a:rPr>
                  <a:t> </a:t>
                </a:r>
              </a:p>
            </p:txBody>
          </p:sp>
        </mc:Fallback>
      </mc:AlternateContent>
      <p:pic>
        <p:nvPicPr>
          <p:cNvPr id="11" name="Google Shape;81;g5ca4d809e0_0_129"/>
          <p:cNvPicPr preferRelativeResize="0"/>
          <p:nvPr/>
        </p:nvPicPr>
        <p:blipFill rotWithShape="1">
          <a:blip r:embed="rId3">
            <a:alphaModFix/>
          </a:blip>
          <a:srcRect/>
          <a:stretch/>
        </p:blipFill>
        <p:spPr>
          <a:xfrm>
            <a:off x="8940825" y="5851930"/>
            <a:ext cx="3075164" cy="719137"/>
          </a:xfrm>
          <a:prstGeom prst="rect">
            <a:avLst/>
          </a:prstGeom>
          <a:noFill/>
          <a:ln>
            <a:noFill/>
          </a:ln>
        </p:spPr>
      </p:pic>
      <p:graphicFrame>
        <p:nvGraphicFramePr>
          <p:cNvPr id="13" name="Diagrama 12"/>
          <p:cNvGraphicFramePr/>
          <p:nvPr>
            <p:extLst>
              <p:ext uri="{D42A27DB-BD31-4B8C-83A1-F6EECF244321}">
                <p14:modId xmlns:p14="http://schemas.microsoft.com/office/powerpoint/2010/main" val="2364131632"/>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01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Losa colaborante sobre viguetas metálicas</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Imagen 9"/>
          <p:cNvPicPr/>
          <p:nvPr/>
        </p:nvPicPr>
        <p:blipFill>
          <a:blip r:embed="rId2">
            <a:extLst>
              <a:ext uri="{28A0092B-C50C-407E-A947-70E740481C1C}">
                <a14:useLocalDpi xmlns:a14="http://schemas.microsoft.com/office/drawing/2010/main" val="0"/>
              </a:ext>
            </a:extLst>
          </a:blip>
          <a:stretch>
            <a:fillRect/>
          </a:stretch>
        </p:blipFill>
        <p:spPr>
          <a:xfrm>
            <a:off x="1" y="1584078"/>
            <a:ext cx="2919296" cy="3714611"/>
          </a:xfrm>
          <a:prstGeom prst="rect">
            <a:avLst/>
          </a:prstGeom>
        </p:spPr>
      </p:pic>
      <mc:AlternateContent xmlns:mc="http://schemas.openxmlformats.org/markup-compatibility/2006" xmlns:a14="http://schemas.microsoft.com/office/drawing/2010/main">
        <mc:Choice Requires="a14">
          <p:sp>
            <p:nvSpPr>
              <p:cNvPr id="3" name="Rectángulo 2"/>
              <p:cNvSpPr/>
              <p:nvPr/>
            </p:nvSpPr>
            <p:spPr>
              <a:xfrm>
                <a:off x="244768" y="5315930"/>
                <a:ext cx="2325011" cy="646331"/>
              </a:xfrm>
              <a:prstGeom prst="rect">
                <a:avLst/>
              </a:prstGeom>
            </p:spPr>
            <p:txBody>
              <a:bodyPr wrap="square">
                <a:spAutoFit/>
              </a:bodyPr>
              <a:lstStyle/>
              <a:p>
                <a:pPr algn="ctr">
                  <a:lnSpc>
                    <a:spcPct val="200000"/>
                  </a:lnSpc>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cs typeface="Times New Roman" panose="02020603050405020304" pitchFamily="18" charset="0"/>
                            </a:rPr>
                            <m:t>∆</m:t>
                          </m:r>
                        </m:e>
                        <m:sub>
                          <m:r>
                            <a:rPr lang="es-EC" i="1">
                              <a:effectLst/>
                              <a:latin typeface="Cambria Math" panose="02040503050406030204" pitchFamily="18" charset="0"/>
                              <a:cs typeface="Times New Roman" panose="02020603050405020304" pitchFamily="18" charset="0"/>
                            </a:rPr>
                            <m:t>𝑀</m:t>
                          </m:r>
                        </m:sub>
                      </m:sSub>
                      <m:r>
                        <a:rPr lang="es-EC" i="1">
                          <a:effectLst/>
                          <a:latin typeface="Cambria Math" panose="02040503050406030204" pitchFamily="18" charset="0"/>
                          <a:cs typeface="Times New Roman" panose="02020603050405020304" pitchFamily="18" charset="0"/>
                        </a:rPr>
                        <m:t>=1.85%&lt;2%</m:t>
                      </m:r>
                    </m:oMath>
                  </m:oMathPara>
                </a14:m>
                <a:endParaRPr lang="es-EC" dirty="0">
                  <a:effectLst/>
                </a:endParaRPr>
              </a:p>
            </p:txBody>
          </p:sp>
        </mc:Choice>
        <mc:Fallback xmlns="">
          <p:sp>
            <p:nvSpPr>
              <p:cNvPr id="3" name="Rectángulo 2"/>
              <p:cNvSpPr>
                <a:spLocks noRot="1" noChangeAspect="1" noMove="1" noResize="1" noEditPoints="1" noAdjustHandles="1" noChangeArrowheads="1" noChangeShapeType="1" noTextEdit="1"/>
              </p:cNvSpPr>
              <p:nvPr/>
            </p:nvSpPr>
            <p:spPr>
              <a:xfrm>
                <a:off x="244768" y="5315930"/>
                <a:ext cx="2325011" cy="646331"/>
              </a:xfrm>
              <a:prstGeom prst="rect">
                <a:avLst/>
              </a:prstGeom>
              <a:blipFill rotWithShape="0">
                <a:blip r:embed="rId3"/>
                <a:stretch>
                  <a:fillRect/>
                </a:stretch>
              </a:blipFill>
            </p:spPr>
            <p:txBody>
              <a:bodyPr/>
              <a:lstStyle/>
              <a:p>
                <a:r>
                  <a:rPr lang="es-EC">
                    <a:noFill/>
                  </a:rPr>
                  <a:t> </a:t>
                </a:r>
              </a:p>
            </p:txBody>
          </p:sp>
        </mc:Fallback>
      </mc:AlternateContent>
      <p:sp>
        <p:nvSpPr>
          <p:cNvPr id="11" name="Google Shape;110;g5ca4d809e0_0_0"/>
          <p:cNvSpPr txBox="1">
            <a:spLocks/>
          </p:cNvSpPr>
          <p:nvPr/>
        </p:nvSpPr>
        <p:spPr>
          <a:xfrm>
            <a:off x="216090" y="499914"/>
            <a:ext cx="704679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Derivas máximas de piso</a:t>
            </a:r>
          </a:p>
        </p:txBody>
      </p:sp>
      <p:sp>
        <p:nvSpPr>
          <p:cNvPr id="12" name="Google Shape;110;g5ca4d809e0_0_0"/>
          <p:cNvSpPr txBox="1">
            <a:spLocks/>
          </p:cNvSpPr>
          <p:nvPr/>
        </p:nvSpPr>
        <p:spPr>
          <a:xfrm>
            <a:off x="12583" y="1099396"/>
            <a:ext cx="3293660"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400" b="0" i="0" kern="0" dirty="0">
                <a:solidFill>
                  <a:srgbClr val="000000"/>
                </a:solidFill>
                <a:latin typeface="Times New Roman"/>
                <a:ea typeface="Times New Roman"/>
                <a:cs typeface="Times New Roman"/>
                <a:sym typeface="Times New Roman"/>
              </a:rPr>
              <a:t>Análisis estático lineal, dirección X</a:t>
            </a:r>
          </a:p>
        </p:txBody>
      </p:sp>
      <p:pic>
        <p:nvPicPr>
          <p:cNvPr id="13" name="Imagen 12"/>
          <p:cNvPicPr/>
          <p:nvPr/>
        </p:nvPicPr>
        <p:blipFill>
          <a:blip r:embed="rId4">
            <a:extLst>
              <a:ext uri="{28A0092B-C50C-407E-A947-70E740481C1C}">
                <a14:useLocalDpi xmlns:a14="http://schemas.microsoft.com/office/drawing/2010/main" val="0"/>
              </a:ext>
            </a:extLst>
          </a:blip>
          <a:stretch>
            <a:fillRect/>
          </a:stretch>
        </p:blipFill>
        <p:spPr>
          <a:xfrm>
            <a:off x="2918492" y="1584078"/>
            <a:ext cx="2880483" cy="3714611"/>
          </a:xfrm>
          <a:prstGeom prst="rect">
            <a:avLst/>
          </a:prstGeom>
        </p:spPr>
      </p:pic>
      <p:sp>
        <p:nvSpPr>
          <p:cNvPr id="14" name="Google Shape;110;g5ca4d809e0_0_0"/>
          <p:cNvSpPr txBox="1">
            <a:spLocks/>
          </p:cNvSpPr>
          <p:nvPr/>
        </p:nvSpPr>
        <p:spPr>
          <a:xfrm>
            <a:off x="3044401" y="1113192"/>
            <a:ext cx="3293660"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400" b="0" i="0" kern="0" dirty="0">
                <a:solidFill>
                  <a:srgbClr val="000000"/>
                </a:solidFill>
                <a:latin typeface="Times New Roman"/>
                <a:ea typeface="Times New Roman"/>
                <a:cs typeface="Times New Roman"/>
                <a:sym typeface="Times New Roman"/>
              </a:rPr>
              <a:t>Análisis estático lineal, dirección Y</a:t>
            </a:r>
          </a:p>
        </p:txBody>
      </p:sp>
      <p:pic>
        <p:nvPicPr>
          <p:cNvPr id="15" name="Imagen 14"/>
          <p:cNvPicPr/>
          <p:nvPr/>
        </p:nvPicPr>
        <p:blipFill>
          <a:blip r:embed="rId5">
            <a:extLst>
              <a:ext uri="{28A0092B-C50C-407E-A947-70E740481C1C}">
                <a14:useLocalDpi xmlns:a14="http://schemas.microsoft.com/office/drawing/2010/main" val="0"/>
              </a:ext>
            </a:extLst>
          </a:blip>
          <a:stretch>
            <a:fillRect/>
          </a:stretch>
        </p:blipFill>
        <p:spPr>
          <a:xfrm>
            <a:off x="5798975" y="1584078"/>
            <a:ext cx="3172670" cy="3714611"/>
          </a:xfrm>
          <a:prstGeom prst="rect">
            <a:avLst/>
          </a:prstGeom>
        </p:spPr>
      </p:pic>
      <p:pic>
        <p:nvPicPr>
          <p:cNvPr id="16" name="Imagen 15"/>
          <p:cNvPicPr/>
          <p:nvPr/>
        </p:nvPicPr>
        <p:blipFill>
          <a:blip r:embed="rId6">
            <a:extLst>
              <a:ext uri="{28A0092B-C50C-407E-A947-70E740481C1C}">
                <a14:useLocalDpi xmlns:a14="http://schemas.microsoft.com/office/drawing/2010/main" val="0"/>
              </a:ext>
            </a:extLst>
          </a:blip>
          <a:stretch>
            <a:fillRect/>
          </a:stretch>
        </p:blipFill>
        <p:spPr>
          <a:xfrm>
            <a:off x="8971645" y="1584078"/>
            <a:ext cx="3220355" cy="3714611"/>
          </a:xfrm>
          <a:prstGeom prst="rect">
            <a:avLst/>
          </a:prstGeom>
        </p:spPr>
      </p:pic>
      <p:sp>
        <p:nvSpPr>
          <p:cNvPr id="17" name="Google Shape;110;g5ca4d809e0_0_0"/>
          <p:cNvSpPr txBox="1">
            <a:spLocks/>
          </p:cNvSpPr>
          <p:nvPr/>
        </p:nvSpPr>
        <p:spPr>
          <a:xfrm>
            <a:off x="5970275" y="1140784"/>
            <a:ext cx="3293660"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400" b="0" i="0" kern="0" dirty="0">
                <a:solidFill>
                  <a:srgbClr val="000000"/>
                </a:solidFill>
                <a:latin typeface="Times New Roman"/>
                <a:ea typeface="Times New Roman"/>
                <a:cs typeface="Times New Roman"/>
                <a:sym typeface="Times New Roman"/>
              </a:rPr>
              <a:t>Análisis dinámico lineal, dirección X</a:t>
            </a:r>
          </a:p>
        </p:txBody>
      </p:sp>
      <mc:AlternateContent xmlns:mc="http://schemas.openxmlformats.org/markup-compatibility/2006" xmlns:a14="http://schemas.microsoft.com/office/drawing/2010/main">
        <mc:Choice Requires="a14">
          <p:sp>
            <p:nvSpPr>
              <p:cNvPr id="19" name="Rectángulo 18"/>
              <p:cNvSpPr/>
              <p:nvPr/>
            </p:nvSpPr>
            <p:spPr>
              <a:xfrm>
                <a:off x="3246138" y="5298689"/>
                <a:ext cx="2325011" cy="646331"/>
              </a:xfrm>
              <a:prstGeom prst="rect">
                <a:avLst/>
              </a:prstGeom>
            </p:spPr>
            <p:txBody>
              <a:bodyPr wrap="square">
                <a:spAutoFit/>
              </a:bodyPr>
              <a:lstStyle/>
              <a:p>
                <a:pPr algn="ctr">
                  <a:lnSpc>
                    <a:spcPct val="200000"/>
                  </a:lnSpc>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cs typeface="Times New Roman" panose="02020603050405020304" pitchFamily="18" charset="0"/>
                            </a:rPr>
                            <m:t>∆</m:t>
                          </m:r>
                        </m:e>
                        <m:sub>
                          <m:r>
                            <a:rPr lang="es-EC" i="1">
                              <a:effectLst/>
                              <a:latin typeface="Cambria Math" panose="02040503050406030204" pitchFamily="18" charset="0"/>
                              <a:cs typeface="Times New Roman" panose="02020603050405020304" pitchFamily="18" charset="0"/>
                            </a:rPr>
                            <m:t>𝑀</m:t>
                          </m:r>
                        </m:sub>
                      </m:sSub>
                      <m:r>
                        <a:rPr lang="es-EC" i="1">
                          <a:effectLst/>
                          <a:latin typeface="Cambria Math" panose="02040503050406030204" pitchFamily="18" charset="0"/>
                          <a:cs typeface="Times New Roman" panose="02020603050405020304" pitchFamily="18" charset="0"/>
                        </a:rPr>
                        <m:t>=1.</m:t>
                      </m:r>
                      <m:r>
                        <a:rPr lang="es-ES" b="0" i="1" smtClean="0">
                          <a:effectLst/>
                          <a:latin typeface="Cambria Math" panose="02040503050406030204" pitchFamily="18" charset="0"/>
                          <a:cs typeface="Times New Roman" panose="02020603050405020304" pitchFamily="18" charset="0"/>
                        </a:rPr>
                        <m:t>32</m:t>
                      </m:r>
                      <m:r>
                        <a:rPr lang="es-EC" i="1">
                          <a:effectLst/>
                          <a:latin typeface="Cambria Math" panose="02040503050406030204" pitchFamily="18" charset="0"/>
                          <a:cs typeface="Times New Roman" panose="02020603050405020304" pitchFamily="18" charset="0"/>
                        </a:rPr>
                        <m:t>%&lt;2%</m:t>
                      </m:r>
                    </m:oMath>
                  </m:oMathPara>
                </a14:m>
                <a:endParaRPr lang="es-EC" dirty="0">
                  <a:effectLst/>
                </a:endParaRPr>
              </a:p>
            </p:txBody>
          </p:sp>
        </mc:Choice>
        <mc:Fallback xmlns="">
          <p:sp>
            <p:nvSpPr>
              <p:cNvPr id="19" name="Rectángulo 18"/>
              <p:cNvSpPr>
                <a:spLocks noRot="1" noChangeAspect="1" noMove="1" noResize="1" noEditPoints="1" noAdjustHandles="1" noChangeArrowheads="1" noChangeShapeType="1" noTextEdit="1"/>
              </p:cNvSpPr>
              <p:nvPr/>
            </p:nvSpPr>
            <p:spPr>
              <a:xfrm>
                <a:off x="3246138" y="5298689"/>
                <a:ext cx="2325011" cy="646331"/>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195692" y="5298688"/>
                <a:ext cx="2325011" cy="646331"/>
              </a:xfrm>
              <a:prstGeom prst="rect">
                <a:avLst/>
              </a:prstGeom>
            </p:spPr>
            <p:txBody>
              <a:bodyPr wrap="square">
                <a:spAutoFit/>
              </a:bodyPr>
              <a:lstStyle/>
              <a:p>
                <a:pPr algn="ctr">
                  <a:lnSpc>
                    <a:spcPct val="200000"/>
                  </a:lnSpc>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cs typeface="Times New Roman" panose="02020603050405020304" pitchFamily="18" charset="0"/>
                            </a:rPr>
                            <m:t>∆</m:t>
                          </m:r>
                        </m:e>
                        <m:sub>
                          <m:r>
                            <a:rPr lang="es-EC" i="1">
                              <a:effectLst/>
                              <a:latin typeface="Cambria Math" panose="02040503050406030204" pitchFamily="18" charset="0"/>
                              <a:cs typeface="Times New Roman" panose="02020603050405020304" pitchFamily="18" charset="0"/>
                            </a:rPr>
                            <m:t>𝑀</m:t>
                          </m:r>
                        </m:sub>
                      </m:sSub>
                      <m:r>
                        <a:rPr lang="es-EC" i="1">
                          <a:effectLst/>
                          <a:latin typeface="Cambria Math" panose="02040503050406030204" pitchFamily="18" charset="0"/>
                          <a:cs typeface="Times New Roman" panose="02020603050405020304" pitchFamily="18" charset="0"/>
                        </a:rPr>
                        <m:t>=1.</m:t>
                      </m:r>
                      <m:r>
                        <a:rPr lang="es-ES" b="0" i="1" smtClean="0">
                          <a:effectLst/>
                          <a:latin typeface="Cambria Math" panose="02040503050406030204" pitchFamily="18" charset="0"/>
                          <a:cs typeface="Times New Roman" panose="02020603050405020304" pitchFamily="18" charset="0"/>
                        </a:rPr>
                        <m:t>51</m:t>
                      </m:r>
                      <m:r>
                        <a:rPr lang="es-EC" i="1">
                          <a:effectLst/>
                          <a:latin typeface="Cambria Math" panose="02040503050406030204" pitchFamily="18" charset="0"/>
                          <a:cs typeface="Times New Roman" panose="02020603050405020304" pitchFamily="18" charset="0"/>
                        </a:rPr>
                        <m:t>%&lt;2%</m:t>
                      </m:r>
                    </m:oMath>
                  </m:oMathPara>
                </a14:m>
                <a:endParaRPr lang="es-EC" dirty="0">
                  <a:effectLst/>
                </a:endParaRPr>
              </a:p>
            </p:txBody>
          </p:sp>
        </mc:Choice>
        <mc:Fallback xmlns="">
          <p:sp>
            <p:nvSpPr>
              <p:cNvPr id="20" name="Rectángulo 19"/>
              <p:cNvSpPr>
                <a:spLocks noRot="1" noChangeAspect="1" noMove="1" noResize="1" noEditPoints="1" noAdjustHandles="1" noChangeArrowheads="1" noChangeShapeType="1" noTextEdit="1"/>
              </p:cNvSpPr>
              <p:nvPr/>
            </p:nvSpPr>
            <p:spPr>
              <a:xfrm>
                <a:off x="6195692" y="5298688"/>
                <a:ext cx="2325011" cy="646331"/>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9372396" y="5298687"/>
                <a:ext cx="2325011" cy="646331"/>
              </a:xfrm>
              <a:prstGeom prst="rect">
                <a:avLst/>
              </a:prstGeom>
            </p:spPr>
            <p:txBody>
              <a:bodyPr wrap="square">
                <a:spAutoFit/>
              </a:bodyPr>
              <a:lstStyle/>
              <a:p>
                <a:pPr algn="ctr">
                  <a:lnSpc>
                    <a:spcPct val="200000"/>
                  </a:lnSpc>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cs typeface="Times New Roman" panose="02020603050405020304" pitchFamily="18" charset="0"/>
                            </a:rPr>
                            <m:t>∆</m:t>
                          </m:r>
                        </m:e>
                        <m:sub>
                          <m:r>
                            <a:rPr lang="es-EC" i="1">
                              <a:effectLst/>
                              <a:latin typeface="Cambria Math" panose="02040503050406030204" pitchFamily="18" charset="0"/>
                              <a:cs typeface="Times New Roman" panose="02020603050405020304" pitchFamily="18" charset="0"/>
                            </a:rPr>
                            <m:t>𝑀</m:t>
                          </m:r>
                        </m:sub>
                      </m:sSub>
                      <m:r>
                        <a:rPr lang="es-EC" i="1">
                          <a:effectLst/>
                          <a:latin typeface="Cambria Math" panose="02040503050406030204" pitchFamily="18" charset="0"/>
                          <a:cs typeface="Times New Roman" panose="02020603050405020304" pitchFamily="18" charset="0"/>
                        </a:rPr>
                        <m:t>=1.</m:t>
                      </m:r>
                      <m:r>
                        <a:rPr lang="es-ES" b="0" i="1" smtClean="0">
                          <a:effectLst/>
                          <a:latin typeface="Cambria Math" panose="02040503050406030204" pitchFamily="18" charset="0"/>
                          <a:cs typeface="Times New Roman" panose="02020603050405020304" pitchFamily="18" charset="0"/>
                        </a:rPr>
                        <m:t>22</m:t>
                      </m:r>
                      <m:r>
                        <a:rPr lang="es-EC" i="1">
                          <a:effectLst/>
                          <a:latin typeface="Cambria Math" panose="02040503050406030204" pitchFamily="18" charset="0"/>
                          <a:cs typeface="Times New Roman" panose="02020603050405020304" pitchFamily="18" charset="0"/>
                        </a:rPr>
                        <m:t>%&lt;2%</m:t>
                      </m:r>
                    </m:oMath>
                  </m:oMathPara>
                </a14:m>
                <a:endParaRPr lang="es-EC" dirty="0">
                  <a:effectLst/>
                </a:endParaRPr>
              </a:p>
            </p:txBody>
          </p:sp>
        </mc:Choice>
        <mc:Fallback xmlns="">
          <p:sp>
            <p:nvSpPr>
              <p:cNvPr id="21" name="Rectángulo 20"/>
              <p:cNvSpPr>
                <a:spLocks noRot="1" noChangeAspect="1" noMove="1" noResize="1" noEditPoints="1" noAdjustHandles="1" noChangeArrowheads="1" noChangeShapeType="1" noTextEdit="1"/>
              </p:cNvSpPr>
              <p:nvPr/>
            </p:nvSpPr>
            <p:spPr>
              <a:xfrm>
                <a:off x="9372396" y="5298687"/>
                <a:ext cx="2325011" cy="646331"/>
              </a:xfrm>
              <a:prstGeom prst="rect">
                <a:avLst/>
              </a:prstGeom>
              <a:blipFill rotWithShape="0">
                <a:blip r:embed="rId9"/>
                <a:stretch>
                  <a:fillRect/>
                </a:stretch>
              </a:blipFill>
            </p:spPr>
            <p:txBody>
              <a:bodyPr/>
              <a:lstStyle/>
              <a:p>
                <a:r>
                  <a:rPr lang="es-EC">
                    <a:noFill/>
                  </a:rPr>
                  <a:t> </a:t>
                </a:r>
              </a:p>
            </p:txBody>
          </p:sp>
        </mc:Fallback>
      </mc:AlternateContent>
      <p:sp>
        <p:nvSpPr>
          <p:cNvPr id="22" name="Google Shape;110;g5ca4d809e0_0_0"/>
          <p:cNvSpPr txBox="1">
            <a:spLocks/>
          </p:cNvSpPr>
          <p:nvPr/>
        </p:nvSpPr>
        <p:spPr>
          <a:xfrm>
            <a:off x="8988100" y="1099396"/>
            <a:ext cx="3026842"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400" b="0" i="0" kern="0" dirty="0">
                <a:solidFill>
                  <a:srgbClr val="000000"/>
                </a:solidFill>
                <a:latin typeface="Times New Roman"/>
                <a:ea typeface="Times New Roman"/>
                <a:cs typeface="Times New Roman"/>
                <a:sym typeface="Times New Roman"/>
              </a:rPr>
              <a:t>Análisis dinámico lineal, dirección Y</a:t>
            </a:r>
          </a:p>
        </p:txBody>
      </p:sp>
      <p:pic>
        <p:nvPicPr>
          <p:cNvPr id="23" name="Google Shape;81;g5ca4d809e0_0_129"/>
          <p:cNvPicPr preferRelativeResize="0"/>
          <p:nvPr/>
        </p:nvPicPr>
        <p:blipFill rotWithShape="1">
          <a:blip r:embed="rId10">
            <a:alphaModFix/>
          </a:blip>
          <a:srcRect/>
          <a:stretch/>
        </p:blipFill>
        <p:spPr>
          <a:xfrm>
            <a:off x="8940825" y="5851930"/>
            <a:ext cx="3075164" cy="719137"/>
          </a:xfrm>
          <a:prstGeom prst="rect">
            <a:avLst/>
          </a:prstGeom>
          <a:noFill/>
          <a:ln>
            <a:noFill/>
          </a:ln>
        </p:spPr>
      </p:pic>
      <p:graphicFrame>
        <p:nvGraphicFramePr>
          <p:cNvPr id="18" name="Diagrama 17"/>
          <p:cNvGraphicFramePr/>
          <p:nvPr>
            <p:extLst>
              <p:ext uri="{D42A27DB-BD31-4B8C-83A1-F6EECF244321}">
                <p14:modId xmlns:p14="http://schemas.microsoft.com/office/powerpoint/2010/main" val="2364131632"/>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02520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Losa colaborante sobre viguetas metálicas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472676" y="472527"/>
            <a:ext cx="3989696"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Participación modal</a:t>
            </a:r>
          </a:p>
        </p:txBody>
      </p:sp>
      <p:pic>
        <p:nvPicPr>
          <p:cNvPr id="10" name="Imagen 9"/>
          <p:cNvPicPr/>
          <p:nvPr/>
        </p:nvPicPr>
        <p:blipFill>
          <a:blip r:embed="rId2">
            <a:extLst>
              <a:ext uri="{28A0092B-C50C-407E-A947-70E740481C1C}">
                <a14:useLocalDpi xmlns:a14="http://schemas.microsoft.com/office/drawing/2010/main" val="0"/>
              </a:ext>
            </a:extLst>
          </a:blip>
          <a:stretch>
            <a:fillRect/>
          </a:stretch>
        </p:blipFill>
        <p:spPr>
          <a:xfrm>
            <a:off x="1306285" y="1273286"/>
            <a:ext cx="2386939" cy="2776200"/>
          </a:xfrm>
          <a:prstGeom prst="rect">
            <a:avLst/>
          </a:prstGeom>
        </p:spPr>
      </p:pic>
      <p:sp>
        <p:nvSpPr>
          <p:cNvPr id="3" name="Rectángulo 2"/>
          <p:cNvSpPr/>
          <p:nvPr/>
        </p:nvSpPr>
        <p:spPr>
          <a:xfrm>
            <a:off x="1189189" y="903954"/>
            <a:ext cx="2685351" cy="369332"/>
          </a:xfrm>
          <a:prstGeom prst="rect">
            <a:avLst/>
          </a:prstGeom>
        </p:spPr>
        <p:txBody>
          <a:bodyPr wrap="none">
            <a:spAutoFit/>
          </a:bodyPr>
          <a:lstStyle/>
          <a:p>
            <a:r>
              <a:rPr lang="es-EC" i="1" dirty="0">
                <a:effectLst/>
                <a:latin typeface="Times New Roman" panose="02020603050405020304" pitchFamily="18" charset="0"/>
                <a:ea typeface="Calibri" panose="020F0502020204030204" pitchFamily="34" charset="0"/>
              </a:rPr>
              <a:t>Primer modo de vibración </a:t>
            </a:r>
            <a:endParaRPr lang="es-EC" dirty="0"/>
          </a:p>
        </p:txBody>
      </p:sp>
      <p:pic>
        <p:nvPicPr>
          <p:cNvPr id="11" name="Imagen 10"/>
          <p:cNvPicPr/>
          <p:nvPr/>
        </p:nvPicPr>
        <p:blipFill>
          <a:blip r:embed="rId3">
            <a:extLst>
              <a:ext uri="{28A0092B-C50C-407E-A947-70E740481C1C}">
                <a14:useLocalDpi xmlns:a14="http://schemas.microsoft.com/office/drawing/2010/main" val="0"/>
              </a:ext>
            </a:extLst>
          </a:blip>
          <a:stretch>
            <a:fillRect/>
          </a:stretch>
        </p:blipFill>
        <p:spPr>
          <a:xfrm>
            <a:off x="4740913" y="1239493"/>
            <a:ext cx="2375960" cy="2809993"/>
          </a:xfrm>
          <a:prstGeom prst="rect">
            <a:avLst/>
          </a:prstGeom>
        </p:spPr>
      </p:pic>
      <p:sp>
        <p:nvSpPr>
          <p:cNvPr id="12" name="Rectángulo 11"/>
          <p:cNvSpPr/>
          <p:nvPr/>
        </p:nvSpPr>
        <p:spPr>
          <a:xfrm>
            <a:off x="4678287" y="838811"/>
            <a:ext cx="2896947" cy="369332"/>
          </a:xfrm>
          <a:prstGeom prst="rect">
            <a:avLst/>
          </a:prstGeom>
        </p:spPr>
        <p:txBody>
          <a:bodyPr wrap="none">
            <a:spAutoFit/>
          </a:bodyPr>
          <a:lstStyle/>
          <a:p>
            <a:pPr algn="ctr">
              <a:spcAft>
                <a:spcPts val="200"/>
              </a:spcAft>
            </a:pPr>
            <a:r>
              <a:rPr lang="es-EC" i="1" dirty="0">
                <a:effectLst/>
                <a:latin typeface="Times New Roman" panose="02020603050405020304" pitchFamily="18" charset="0"/>
                <a:ea typeface="Calibri" panose="020F0502020204030204" pitchFamily="34" charset="0"/>
                <a:cs typeface="Times New Roman" panose="02020603050405020304" pitchFamily="18" charset="0"/>
              </a:rPr>
              <a:t>Segundo modo de vibración  </a:t>
            </a:r>
            <a:endParaRPr lang="es-EC" sz="11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p:cNvPicPr/>
          <p:nvPr/>
        </p:nvPicPr>
        <p:blipFill>
          <a:blip r:embed="rId4">
            <a:extLst>
              <a:ext uri="{28A0092B-C50C-407E-A947-70E740481C1C}">
                <a14:useLocalDpi xmlns:a14="http://schemas.microsoft.com/office/drawing/2010/main" val="0"/>
              </a:ext>
            </a:extLst>
          </a:blip>
          <a:stretch>
            <a:fillRect/>
          </a:stretch>
        </p:blipFill>
        <p:spPr>
          <a:xfrm>
            <a:off x="8336478" y="1273286"/>
            <a:ext cx="2404710" cy="2776200"/>
          </a:xfrm>
          <a:prstGeom prst="rect">
            <a:avLst/>
          </a:prstGeom>
        </p:spPr>
      </p:pic>
      <p:sp>
        <p:nvSpPr>
          <p:cNvPr id="14" name="Rectángulo 13"/>
          <p:cNvSpPr/>
          <p:nvPr/>
        </p:nvSpPr>
        <p:spPr>
          <a:xfrm>
            <a:off x="8441607" y="876223"/>
            <a:ext cx="2617127" cy="369332"/>
          </a:xfrm>
          <a:prstGeom prst="rect">
            <a:avLst/>
          </a:prstGeom>
        </p:spPr>
        <p:txBody>
          <a:bodyPr wrap="none">
            <a:spAutoFit/>
          </a:bodyPr>
          <a:lstStyle/>
          <a:p>
            <a:r>
              <a:rPr lang="es-EC" i="1" dirty="0">
                <a:effectLst/>
                <a:latin typeface="Times New Roman" panose="02020603050405020304" pitchFamily="18" charset="0"/>
                <a:ea typeface="Calibri" panose="020F0502020204030204" pitchFamily="34" charset="0"/>
              </a:rPr>
              <a:t>Tercer modo de vibración </a:t>
            </a:r>
            <a:endParaRPr lang="es-EC" dirty="0"/>
          </a:p>
        </p:txBody>
      </p:sp>
      <p:graphicFrame>
        <p:nvGraphicFramePr>
          <p:cNvPr id="17" name="Tabla 16"/>
          <p:cNvGraphicFramePr>
            <a:graphicFrameLocks noGrp="1"/>
          </p:cNvGraphicFramePr>
          <p:nvPr>
            <p:extLst>
              <p:ext uri="{D42A27DB-BD31-4B8C-83A1-F6EECF244321}">
                <p14:modId xmlns:p14="http://schemas.microsoft.com/office/powerpoint/2010/main" val="2195946933"/>
              </p:ext>
            </p:extLst>
          </p:nvPr>
        </p:nvGraphicFramePr>
        <p:xfrm>
          <a:off x="3437764" y="4049486"/>
          <a:ext cx="5136939" cy="2093595"/>
        </p:xfrm>
        <a:graphic>
          <a:graphicData uri="http://schemas.openxmlformats.org/drawingml/2006/table">
            <a:tbl>
              <a:tblPr firstRow="1" firstCol="1" bandRow="1"/>
              <a:tblGrid>
                <a:gridCol w="570771">
                  <a:extLst>
                    <a:ext uri="{9D8B030D-6E8A-4147-A177-3AD203B41FA5}">
                      <a16:colId xmlns:a16="http://schemas.microsoft.com/office/drawing/2014/main" val="20000"/>
                    </a:ext>
                  </a:extLst>
                </a:gridCol>
                <a:gridCol w="570771">
                  <a:extLst>
                    <a:ext uri="{9D8B030D-6E8A-4147-A177-3AD203B41FA5}">
                      <a16:colId xmlns:a16="http://schemas.microsoft.com/office/drawing/2014/main" val="20001"/>
                    </a:ext>
                  </a:extLst>
                </a:gridCol>
                <a:gridCol w="570771">
                  <a:extLst>
                    <a:ext uri="{9D8B030D-6E8A-4147-A177-3AD203B41FA5}">
                      <a16:colId xmlns:a16="http://schemas.microsoft.com/office/drawing/2014/main" val="20002"/>
                    </a:ext>
                  </a:extLst>
                </a:gridCol>
                <a:gridCol w="570771">
                  <a:extLst>
                    <a:ext uri="{9D8B030D-6E8A-4147-A177-3AD203B41FA5}">
                      <a16:colId xmlns:a16="http://schemas.microsoft.com/office/drawing/2014/main" val="20003"/>
                    </a:ext>
                  </a:extLst>
                </a:gridCol>
                <a:gridCol w="570771">
                  <a:extLst>
                    <a:ext uri="{9D8B030D-6E8A-4147-A177-3AD203B41FA5}">
                      <a16:colId xmlns:a16="http://schemas.microsoft.com/office/drawing/2014/main" val="20004"/>
                    </a:ext>
                  </a:extLst>
                </a:gridCol>
                <a:gridCol w="570771">
                  <a:extLst>
                    <a:ext uri="{9D8B030D-6E8A-4147-A177-3AD203B41FA5}">
                      <a16:colId xmlns:a16="http://schemas.microsoft.com/office/drawing/2014/main" val="20005"/>
                    </a:ext>
                  </a:extLst>
                </a:gridCol>
                <a:gridCol w="570771">
                  <a:extLst>
                    <a:ext uri="{9D8B030D-6E8A-4147-A177-3AD203B41FA5}">
                      <a16:colId xmlns:a16="http://schemas.microsoft.com/office/drawing/2014/main" val="20006"/>
                    </a:ext>
                  </a:extLst>
                </a:gridCol>
                <a:gridCol w="570771">
                  <a:extLst>
                    <a:ext uri="{9D8B030D-6E8A-4147-A177-3AD203B41FA5}">
                      <a16:colId xmlns:a16="http://schemas.microsoft.com/office/drawing/2014/main" val="20007"/>
                    </a:ext>
                  </a:extLst>
                </a:gridCol>
                <a:gridCol w="570771">
                  <a:extLst>
                    <a:ext uri="{9D8B030D-6E8A-4147-A177-3AD203B41FA5}">
                      <a16:colId xmlns:a16="http://schemas.microsoft.com/office/drawing/2014/main" val="20008"/>
                    </a:ext>
                  </a:extLst>
                </a:gridCol>
              </a:tblGrid>
              <a:tr h="138385">
                <a:tc gridSpan="4">
                  <a:txBody>
                    <a:bodyPr/>
                    <a:lstStyle/>
                    <a:p>
                      <a:pPr>
                        <a:lnSpc>
                          <a:spcPct val="107000"/>
                        </a:lnSpc>
                        <a:spcAft>
                          <a:spcPts val="0"/>
                        </a:spcAft>
                      </a:pPr>
                      <a:r>
                        <a:rPr lang="es-EC"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TABLA: Participación modal de masa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90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endParaRPr lang="es-EC" sz="90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endParaRPr lang="es-EC" sz="90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endParaRPr lang="es-EC" sz="90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endParaRPr lang="es-EC" sz="90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27954">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Caso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Periodo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UX</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UY</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 UX</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 UY</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RZ</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 RZ</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extLst>
                  <a:ext uri="{0D108BD9-81ED-4DB2-BD59-A6C34878D82A}">
                    <a16:rowId xmlns:a16="http://schemas.microsoft.com/office/drawing/2014/main" val="10001"/>
                  </a:ext>
                </a:extLst>
              </a:tr>
              <a:tr h="13461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2"/>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1,098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0,839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0,578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5"/>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6"/>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7"/>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0,025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8"/>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0,022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9"/>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0,022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extLst>
                  <a:ext uri="{0D108BD9-81ED-4DB2-BD59-A6C34878D82A}">
                    <a16:rowId xmlns:a16="http://schemas.microsoft.com/office/drawing/2014/main" val="10010"/>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extLst>
                  <a:ext uri="{0D108BD9-81ED-4DB2-BD59-A6C34878D82A}">
                    <a16:rowId xmlns:a16="http://schemas.microsoft.com/office/drawing/2014/main" val="10011"/>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extLst>
                  <a:ext uri="{0D108BD9-81ED-4DB2-BD59-A6C34878D82A}">
                    <a16:rowId xmlns:a16="http://schemas.microsoft.com/office/drawing/2014/main" val="10012"/>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extLst>
                  <a:ext uri="{0D108BD9-81ED-4DB2-BD59-A6C34878D82A}">
                    <a16:rowId xmlns:a16="http://schemas.microsoft.com/office/drawing/2014/main" val="10013"/>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extLst>
                  <a:ext uri="{0D108BD9-81ED-4DB2-BD59-A6C34878D82A}">
                    <a16:rowId xmlns:a16="http://schemas.microsoft.com/office/drawing/2014/main" val="10014"/>
                  </a:ext>
                </a:extLst>
              </a:tr>
            </a:tbl>
          </a:graphicData>
        </a:graphic>
      </p:graphicFrame>
      <p:pic>
        <p:nvPicPr>
          <p:cNvPr id="18" name="Google Shape;81;g5ca4d809e0_0_129"/>
          <p:cNvPicPr preferRelativeResize="0"/>
          <p:nvPr/>
        </p:nvPicPr>
        <p:blipFill rotWithShape="1">
          <a:blip r:embed="rId5">
            <a:alphaModFix/>
          </a:blip>
          <a:srcRect/>
          <a:stretch/>
        </p:blipFill>
        <p:spPr>
          <a:xfrm>
            <a:off x="8940825" y="5851930"/>
            <a:ext cx="3075164" cy="719137"/>
          </a:xfrm>
          <a:prstGeom prst="rect">
            <a:avLst/>
          </a:prstGeom>
          <a:noFill/>
          <a:ln>
            <a:noFill/>
          </a:ln>
        </p:spPr>
      </p:pic>
      <p:graphicFrame>
        <p:nvGraphicFramePr>
          <p:cNvPr id="15" name="Diagrama 14"/>
          <p:cNvGraphicFramePr/>
          <p:nvPr>
            <p:extLst>
              <p:ext uri="{D42A27DB-BD31-4B8C-83A1-F6EECF244321}">
                <p14:modId xmlns:p14="http://schemas.microsoft.com/office/powerpoint/2010/main" val="2364131632"/>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04815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30381" y="872837"/>
            <a:ext cx="10972800" cy="4525963"/>
          </a:xfrm>
        </p:spPr>
        <p:txBody>
          <a:bodyPr/>
          <a:lstStyle/>
          <a:p>
            <a:endParaRPr lang="es-EC" dirty="0"/>
          </a:p>
        </p:txBody>
      </p:sp>
      <p:pic>
        <p:nvPicPr>
          <p:cNvPr id="4"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Losa colaborante sobre viguetas metálicas</a:t>
            </a:r>
            <a:endParaRPr lang="es-EC"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Diagrama 9"/>
          <p:cNvGraphicFramePr/>
          <p:nvPr>
            <p:extLst>
              <p:ext uri="{D42A27DB-BD31-4B8C-83A1-F6EECF244321}">
                <p14:modId xmlns:p14="http://schemas.microsoft.com/office/powerpoint/2010/main" val="2535316812"/>
              </p:ext>
            </p:extLst>
          </p:nvPr>
        </p:nvGraphicFramePr>
        <p:xfrm>
          <a:off x="1183115" y="1234575"/>
          <a:ext cx="9867332" cy="407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2364131632"/>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0521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Losa colaborante sobre viguetas metálicas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814316" y="1952852"/>
            <a:ext cx="6096000" cy="515782"/>
          </a:xfrm>
          <a:prstGeom prst="rect">
            <a:avLst/>
          </a:prstGeom>
        </p:spPr>
        <p:txBody>
          <a:bodyPr>
            <a:spAutoFit/>
          </a:bodyPr>
          <a:lstStyle/>
          <a:p>
            <a:pPr marL="342900" lvl="0" indent="-342900">
              <a:lnSpc>
                <a:spcPct val="200000"/>
              </a:lnSpc>
              <a:spcAft>
                <a:spcPts val="0"/>
              </a:spcAft>
              <a:buFont typeface="Symbol" panose="05050102010706020507" pitchFamily="18" charset="2"/>
              <a:buChar char=""/>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11" name="Google Shape;110;g5ca4d809e0_0_0"/>
          <p:cNvSpPr txBox="1">
            <a:spLocks/>
          </p:cNvSpPr>
          <p:nvPr/>
        </p:nvSpPr>
        <p:spPr>
          <a:xfrm>
            <a:off x="753466" y="670642"/>
            <a:ext cx="4157929"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600" i="0" kern="0" dirty="0">
                <a:solidFill>
                  <a:srgbClr val="000000"/>
                </a:solidFill>
                <a:latin typeface="Times New Roman"/>
                <a:ea typeface="Times New Roman"/>
                <a:cs typeface="Times New Roman"/>
                <a:sym typeface="Times New Roman"/>
              </a:rPr>
              <a:t>Diseño de la conexión rígida viga-columna</a:t>
            </a:r>
          </a:p>
        </p:txBody>
      </p:sp>
      <p:pic>
        <p:nvPicPr>
          <p:cNvPr id="12" name="Imagen 11"/>
          <p:cNvPicPr/>
          <p:nvPr/>
        </p:nvPicPr>
        <p:blipFill>
          <a:blip r:embed="rId3"/>
          <a:stretch>
            <a:fillRect/>
          </a:stretch>
        </p:blipFill>
        <p:spPr>
          <a:xfrm>
            <a:off x="-1" y="1138178"/>
            <a:ext cx="6619095" cy="3488413"/>
          </a:xfrm>
          <a:prstGeom prst="rect">
            <a:avLst/>
          </a:prstGeom>
        </p:spPr>
      </p:pic>
      <p:sp>
        <p:nvSpPr>
          <p:cNvPr id="13" name="Google Shape;110;g5ca4d809e0_0_0"/>
          <p:cNvSpPr txBox="1">
            <a:spLocks/>
          </p:cNvSpPr>
          <p:nvPr/>
        </p:nvSpPr>
        <p:spPr>
          <a:xfrm>
            <a:off x="6843619" y="686169"/>
            <a:ext cx="478076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600" i="0" kern="0" dirty="0">
                <a:solidFill>
                  <a:srgbClr val="000000"/>
                </a:solidFill>
                <a:latin typeface="Times New Roman"/>
                <a:ea typeface="Times New Roman"/>
                <a:cs typeface="Times New Roman"/>
                <a:sym typeface="Times New Roman"/>
              </a:rPr>
              <a:t>Diseño de la conexión viga principal-viga secundaria</a:t>
            </a:r>
          </a:p>
        </p:txBody>
      </p:sp>
      <p:pic>
        <p:nvPicPr>
          <p:cNvPr id="15" name="Imagen 14"/>
          <p:cNvPicPr/>
          <p:nvPr/>
        </p:nvPicPr>
        <p:blipFill>
          <a:blip r:embed="rId4"/>
          <a:stretch>
            <a:fillRect/>
          </a:stretch>
        </p:blipFill>
        <p:spPr>
          <a:xfrm>
            <a:off x="7538532" y="1138178"/>
            <a:ext cx="3292600" cy="2148328"/>
          </a:xfrm>
          <a:prstGeom prst="rect">
            <a:avLst/>
          </a:prstGeom>
        </p:spPr>
      </p:pic>
      <p:pic>
        <p:nvPicPr>
          <p:cNvPr id="16" name="Imagen 15"/>
          <p:cNvPicPr>
            <a:picLocks noChangeAspect="1"/>
          </p:cNvPicPr>
          <p:nvPr/>
        </p:nvPicPr>
        <p:blipFill>
          <a:blip r:embed="rId5"/>
          <a:stretch>
            <a:fillRect/>
          </a:stretch>
        </p:blipFill>
        <p:spPr>
          <a:xfrm>
            <a:off x="5286192" y="3830629"/>
            <a:ext cx="6905808" cy="2381204"/>
          </a:xfrm>
          <a:prstGeom prst="rect">
            <a:avLst/>
          </a:prstGeom>
        </p:spPr>
      </p:pic>
      <p:sp>
        <p:nvSpPr>
          <p:cNvPr id="17" name="Google Shape;110;g5ca4d809e0_0_0"/>
          <p:cNvSpPr txBox="1">
            <a:spLocks/>
          </p:cNvSpPr>
          <p:nvPr/>
        </p:nvSpPr>
        <p:spPr>
          <a:xfrm>
            <a:off x="7747543" y="3471395"/>
            <a:ext cx="478076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600" i="0" kern="0" dirty="0">
                <a:solidFill>
                  <a:srgbClr val="000000"/>
                </a:solidFill>
                <a:latin typeface="Times New Roman"/>
                <a:ea typeface="Times New Roman"/>
                <a:cs typeface="Times New Roman"/>
                <a:sym typeface="Times New Roman"/>
              </a:rPr>
              <a:t>Conectores de corte</a:t>
            </a:r>
          </a:p>
        </p:txBody>
      </p:sp>
      <p:graphicFrame>
        <p:nvGraphicFramePr>
          <p:cNvPr id="18" name="Diagrama 17"/>
          <p:cNvGraphicFramePr/>
          <p:nvPr>
            <p:extLst>
              <p:ext uri="{D42A27DB-BD31-4B8C-83A1-F6EECF244321}">
                <p14:modId xmlns:p14="http://schemas.microsoft.com/office/powerpoint/2010/main" val="2364131632"/>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9853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1;g5ca4d809e0_0_129"/>
          <p:cNvPicPr preferRelativeResize="0"/>
          <p:nvPr/>
        </p:nvPicPr>
        <p:blipFill rotWithShape="1">
          <a:blip r:embed="rId2">
            <a:alphaModFix/>
          </a:blip>
          <a:srcRect/>
          <a:stretch/>
        </p:blipFill>
        <p:spPr>
          <a:xfrm>
            <a:off x="8961606" y="5914276"/>
            <a:ext cx="3075164" cy="719137"/>
          </a:xfrm>
          <a:prstGeom prst="rect">
            <a:avLst/>
          </a:prstGeom>
          <a:noFill/>
          <a:ln>
            <a:noFill/>
          </a:ln>
        </p:spPr>
      </p:pic>
      <p:graphicFrame>
        <p:nvGraphicFramePr>
          <p:cNvPr id="5" name="Diagrama 4"/>
          <p:cNvGraphicFramePr/>
          <p:nvPr>
            <p:extLst>
              <p:ext uri="{D42A27DB-BD31-4B8C-83A1-F6EECF244321}">
                <p14:modId xmlns:p14="http://schemas.microsoft.com/office/powerpoint/2010/main" val="3553474158"/>
              </p:ext>
            </p:extLst>
          </p:nvPr>
        </p:nvGraphicFramePr>
        <p:xfrm>
          <a:off x="812825" y="618185"/>
          <a:ext cx="8128000" cy="5606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65;g5ca4d809e0_0_129"/>
          <p:cNvSpPr txBox="1">
            <a:spLocks noGrp="1"/>
          </p:cNvSpPr>
          <p:nvPr>
            <p:ph type="title"/>
          </p:nvPr>
        </p:nvSpPr>
        <p:spPr>
          <a:xfrm>
            <a:off x="3183716" y="0"/>
            <a:ext cx="8229600" cy="1143000"/>
          </a:xfrm>
          <a:prstGeom prst="rect">
            <a:avLst/>
          </a:prstGeom>
        </p:spPr>
        <p:txBody>
          <a:bodyPr spcFirstLastPara="1" wrap="square" lIns="91425" tIns="45700" rIns="91425" bIns="45700" anchor="t" anchorCtr="0">
            <a:noAutofit/>
          </a:bodyPr>
          <a:lstStyle/>
          <a:p>
            <a:r>
              <a:rPr lang="es-ES" sz="3400" dirty="0">
                <a:solidFill>
                  <a:srgbClr val="000000"/>
                </a:solidFill>
                <a:latin typeface="Times New Roman"/>
                <a:ea typeface="Times New Roman"/>
                <a:cs typeface="Times New Roman"/>
                <a:sym typeface="Times New Roman"/>
              </a:rPr>
              <a:t>Sumario</a:t>
            </a:r>
            <a:endParaRPr sz="34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90681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5" name="Título 1"/>
          <p:cNvSpPr>
            <a:spLocks noGrp="1"/>
          </p:cNvSpPr>
          <p:nvPr>
            <p:ph type="title"/>
          </p:nvPr>
        </p:nvSpPr>
        <p:spPr>
          <a:xfrm>
            <a:off x="105978" y="2279561"/>
            <a:ext cx="10972800" cy="1143000"/>
          </a:xfrm>
        </p:spPr>
        <p:txBody>
          <a:bodyPr/>
          <a:lstStyle/>
          <a:p>
            <a:r>
              <a:rPr lang="es-ES" sz="4800" dirty="0">
                <a:solidFill>
                  <a:schemeClr val="tx1"/>
                </a:solidFill>
                <a:latin typeface="Times New Roman" panose="02020603050405020304" pitchFamily="18" charset="0"/>
                <a:cs typeface="Times New Roman" panose="02020603050405020304" pitchFamily="18" charset="0"/>
              </a:rPr>
              <a:t>Loseta sobre </a:t>
            </a:r>
            <a:br>
              <a:rPr lang="es-ES" sz="4800" dirty="0">
                <a:solidFill>
                  <a:schemeClr val="tx1"/>
                </a:solidFill>
                <a:latin typeface="Times New Roman" panose="02020603050405020304" pitchFamily="18" charset="0"/>
                <a:cs typeface="Times New Roman" panose="02020603050405020304" pitchFamily="18" charset="0"/>
              </a:rPr>
            </a:br>
            <a:r>
              <a:rPr lang="es-ES" sz="4800" dirty="0">
                <a:solidFill>
                  <a:schemeClr val="tx1"/>
                </a:solidFill>
                <a:latin typeface="Times New Roman" panose="02020603050405020304" pitchFamily="18" charset="0"/>
                <a:cs typeface="Times New Roman" panose="02020603050405020304" pitchFamily="18" charset="0"/>
              </a:rPr>
              <a:t>viguetas presforzadas</a:t>
            </a:r>
            <a:endParaRPr lang="es-EC" sz="48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914394704"/>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8925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814316" y="1952852"/>
            <a:ext cx="6096000" cy="515782"/>
          </a:xfrm>
          <a:prstGeom prst="rect">
            <a:avLst/>
          </a:prstGeom>
        </p:spPr>
        <p:txBody>
          <a:bodyPr>
            <a:spAutoFit/>
          </a:bodyPr>
          <a:lstStyle/>
          <a:p>
            <a:pPr marL="342900" lvl="0" indent="-342900">
              <a:lnSpc>
                <a:spcPct val="200000"/>
              </a:lnSpc>
              <a:spcAft>
                <a:spcPts val="0"/>
              </a:spcAft>
              <a:buFont typeface="Symbol" panose="05050102010706020507" pitchFamily="18" charset="2"/>
              <a:buChar char=""/>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mc:AlternateContent xmlns:mc="http://schemas.openxmlformats.org/markup-compatibility/2006" xmlns:a14="http://schemas.microsoft.com/office/drawing/2010/main">
        <mc:Choice Requires="a14">
          <p:graphicFrame>
            <p:nvGraphicFramePr>
              <p:cNvPr id="18" name="Diagrama 17">
                <a:extLst>
                  <a:ext uri="{FF2B5EF4-FFF2-40B4-BE49-F238E27FC236}">
                    <a16:creationId xmlns:a16="http://schemas.microsoft.com/office/drawing/2014/main" id="{888D055A-52E9-47DA-8E05-1FEE0F2A6706}"/>
                  </a:ext>
                </a:extLst>
              </p:cNvPr>
              <p:cNvGraphicFramePr/>
              <p:nvPr>
                <p:extLst>
                  <p:ext uri="{D42A27DB-BD31-4B8C-83A1-F6EECF244321}">
                    <p14:modId xmlns:p14="http://schemas.microsoft.com/office/powerpoint/2010/main" val="1280181549"/>
                  </p:ext>
                </p:extLst>
              </p:nvPr>
            </p:nvGraphicFramePr>
            <p:xfrm>
              <a:off x="696621" y="1143000"/>
              <a:ext cx="4358186" cy="4914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8" name="Diagrama 17">
                <a:extLst>
                  <a:ext uri="{FF2B5EF4-FFF2-40B4-BE49-F238E27FC236}">
                    <a16:creationId xmlns:a16="http://schemas.microsoft.com/office/drawing/2014/main" id="{888D055A-52E9-47DA-8E05-1FEE0F2A6706}"/>
                  </a:ext>
                </a:extLst>
              </p:cNvPr>
              <p:cNvGraphicFramePr/>
              <p:nvPr>
                <p:extLst>
                  <p:ext uri="{D42A27DB-BD31-4B8C-83A1-F6EECF244321}">
                    <p14:modId xmlns:p14="http://schemas.microsoft.com/office/powerpoint/2010/main" val="1280181549"/>
                  </p:ext>
                </p:extLst>
              </p:nvPr>
            </p:nvGraphicFramePr>
            <p:xfrm>
              <a:off x="696621" y="1143000"/>
              <a:ext cx="4358186" cy="49148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19" name="Google Shape;110;g5ca4d809e0_0_0">
            <a:extLst>
              <a:ext uri="{FF2B5EF4-FFF2-40B4-BE49-F238E27FC236}">
                <a16:creationId xmlns:a16="http://schemas.microsoft.com/office/drawing/2014/main" id="{587C9650-DB2E-4A36-B2D7-0544F33589D2}"/>
              </a:ext>
            </a:extLst>
          </p:cNvPr>
          <p:cNvSpPr txBox="1">
            <a:spLocks/>
          </p:cNvSpPr>
          <p:nvPr/>
        </p:nvSpPr>
        <p:spPr>
          <a:xfrm>
            <a:off x="814316" y="762292"/>
            <a:ext cx="2263252"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Materiales</a:t>
            </a:r>
          </a:p>
        </p:txBody>
      </p:sp>
      <p:sp>
        <p:nvSpPr>
          <p:cNvPr id="20" name="Google Shape;110;g5ca4d809e0_0_0">
            <a:extLst>
              <a:ext uri="{FF2B5EF4-FFF2-40B4-BE49-F238E27FC236}">
                <a16:creationId xmlns:a16="http://schemas.microsoft.com/office/drawing/2014/main" id="{8591DFAE-0F3A-46B4-8961-4227C07D3562}"/>
              </a:ext>
            </a:extLst>
          </p:cNvPr>
          <p:cNvSpPr txBox="1">
            <a:spLocks/>
          </p:cNvSpPr>
          <p:nvPr/>
        </p:nvSpPr>
        <p:spPr>
          <a:xfrm>
            <a:off x="5465826" y="976399"/>
            <a:ext cx="2640943"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Análisis de cargas</a:t>
            </a:r>
          </a:p>
        </p:txBody>
      </p:sp>
      <p:graphicFrame>
        <p:nvGraphicFramePr>
          <p:cNvPr id="21" name="Tabla 20">
            <a:extLst>
              <a:ext uri="{FF2B5EF4-FFF2-40B4-BE49-F238E27FC236}">
                <a16:creationId xmlns:a16="http://schemas.microsoft.com/office/drawing/2014/main" id="{4C6BC83F-74A1-4CDA-9D9D-80B33A348FC8}"/>
              </a:ext>
            </a:extLst>
          </p:cNvPr>
          <p:cNvGraphicFramePr>
            <a:graphicFrameLocks noGrp="1"/>
          </p:cNvGraphicFramePr>
          <p:nvPr>
            <p:extLst>
              <p:ext uri="{D42A27DB-BD31-4B8C-83A1-F6EECF244321}">
                <p14:modId xmlns:p14="http://schemas.microsoft.com/office/powerpoint/2010/main" val="1502224960"/>
              </p:ext>
            </p:extLst>
          </p:nvPr>
        </p:nvGraphicFramePr>
        <p:xfrm>
          <a:off x="5623432" y="1996836"/>
          <a:ext cx="3510915" cy="1108202"/>
        </p:xfrm>
        <a:graphic>
          <a:graphicData uri="http://schemas.openxmlformats.org/drawingml/2006/table">
            <a:tbl>
              <a:tblPr firstRow="1" firstCol="1" bandRow="1">
                <a:tableStyleId>{17292A2E-F333-43FB-9621-5CBBE7FDCDCB}</a:tableStyleId>
              </a:tblPr>
              <a:tblGrid>
                <a:gridCol w="1890395">
                  <a:extLst>
                    <a:ext uri="{9D8B030D-6E8A-4147-A177-3AD203B41FA5}">
                      <a16:colId xmlns:a16="http://schemas.microsoft.com/office/drawing/2014/main" val="20000"/>
                    </a:ext>
                  </a:extLst>
                </a:gridCol>
                <a:gridCol w="1620520">
                  <a:extLst>
                    <a:ext uri="{9D8B030D-6E8A-4147-A177-3AD203B41FA5}">
                      <a16:colId xmlns:a16="http://schemas.microsoft.com/office/drawing/2014/main" val="20001"/>
                    </a:ext>
                  </a:extLst>
                </a:gridCol>
              </a:tblGrid>
              <a:tr h="0">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Ocupación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Carga uniforme (kgf/m2)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Parqueadero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031240" algn="l"/>
                        </a:tabLst>
                      </a:pPr>
                      <a:r>
                        <a:rPr lang="es-EC" sz="1200">
                          <a:effectLst/>
                          <a:latin typeface="Times New Roman" panose="02020603050405020304" pitchFamily="18" charset="0"/>
                          <a:cs typeface="Times New Roman" panose="02020603050405020304" pitchFamily="18" charset="0"/>
                        </a:rPr>
                        <a:t>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Local comercial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300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Departamentos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Cubierta inaccesible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70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22" name="Tabla 21">
            <a:extLst>
              <a:ext uri="{FF2B5EF4-FFF2-40B4-BE49-F238E27FC236}">
                <a16:creationId xmlns:a16="http://schemas.microsoft.com/office/drawing/2014/main" id="{60CF25CB-3F16-4C84-A79D-D87AA338EE73}"/>
              </a:ext>
            </a:extLst>
          </p:cNvPr>
          <p:cNvGraphicFramePr>
            <a:graphicFrameLocks noGrp="1"/>
          </p:cNvGraphicFramePr>
          <p:nvPr>
            <p:extLst>
              <p:ext uri="{D42A27DB-BD31-4B8C-83A1-F6EECF244321}">
                <p14:modId xmlns:p14="http://schemas.microsoft.com/office/powerpoint/2010/main" val="1201085333"/>
              </p:ext>
            </p:extLst>
          </p:nvPr>
        </p:nvGraphicFramePr>
        <p:xfrm>
          <a:off x="5661548" y="3926957"/>
          <a:ext cx="6020937" cy="1290701"/>
        </p:xfrm>
        <a:graphic>
          <a:graphicData uri="http://schemas.openxmlformats.org/drawingml/2006/table">
            <a:tbl>
              <a:tblPr firstRow="1" firstCol="1" bandRow="1">
                <a:tableStyleId>{17292A2E-F333-43FB-9621-5CBBE7FDCDCB}</a:tableStyleId>
              </a:tblPr>
              <a:tblGrid>
                <a:gridCol w="2431574">
                  <a:extLst>
                    <a:ext uri="{9D8B030D-6E8A-4147-A177-3AD203B41FA5}">
                      <a16:colId xmlns:a16="http://schemas.microsoft.com/office/drawing/2014/main" val="20000"/>
                    </a:ext>
                  </a:extLst>
                </a:gridCol>
                <a:gridCol w="2006221">
                  <a:extLst>
                    <a:ext uri="{9D8B030D-6E8A-4147-A177-3AD203B41FA5}">
                      <a16:colId xmlns:a16="http://schemas.microsoft.com/office/drawing/2014/main" val="20001"/>
                    </a:ext>
                  </a:extLst>
                </a:gridCol>
                <a:gridCol w="1583142">
                  <a:extLst>
                    <a:ext uri="{9D8B030D-6E8A-4147-A177-3AD203B41FA5}">
                      <a16:colId xmlns:a16="http://schemas.microsoft.com/office/drawing/2014/main" val="20002"/>
                    </a:ext>
                  </a:extLst>
                </a:gridCol>
              </a:tblGrid>
              <a:tr h="0">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Pesos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Planta tipo (Nivel 1 a 5)</a:t>
                      </a:r>
                    </a:p>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Subsuelo 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Subsuelo 2</a:t>
                      </a:r>
                    </a:p>
                    <a:p>
                      <a:pPr>
                        <a:lnSpc>
                          <a:spcPct val="107000"/>
                        </a:lnSpc>
                        <a:spcAft>
                          <a:spcPts val="0"/>
                        </a:spcAft>
                      </a:pPr>
                      <a:r>
                        <a:rPr lang="es-EC" sz="1200">
                          <a:effectLst/>
                          <a:latin typeface="Times New Roman" panose="02020603050405020304" pitchFamily="18" charset="0"/>
                          <a:cs typeface="Times New Roman" panose="02020603050405020304" pitchFamily="18" charset="0"/>
                        </a:rPr>
                        <a:t>Tapagrada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0"/>
                        </a:spcAft>
                      </a:pPr>
                      <a:r>
                        <a:rPr lang="es-EC" sz="1200" b="0">
                          <a:effectLst/>
                          <a:latin typeface="Times New Roman" panose="02020603050405020304" pitchFamily="18" charset="0"/>
                          <a:cs typeface="Times New Roman" panose="02020603050405020304" pitchFamily="18" charset="0"/>
                        </a:rPr>
                        <a:t>Instalaciones </a:t>
                      </a:r>
                      <a:endParaRPr lang="es-EC"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es-EC" sz="1200" b="0">
                          <a:effectLst/>
                          <a:latin typeface="Times New Roman" panose="02020603050405020304" pitchFamily="18" charset="0"/>
                          <a:cs typeface="Times New Roman" panose="02020603050405020304" pitchFamily="18" charset="0"/>
                        </a:rPr>
                        <a:t>Acabados</a:t>
                      </a:r>
                      <a:endParaRPr lang="es-EC"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0.048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es-EC" sz="1200" b="0">
                          <a:effectLst/>
                          <a:latin typeface="Times New Roman" panose="02020603050405020304" pitchFamily="18" charset="0"/>
                          <a:cs typeface="Times New Roman" panose="02020603050405020304" pitchFamily="18" charset="0"/>
                        </a:rPr>
                        <a:t>Mampostería</a:t>
                      </a:r>
                      <a:endParaRPr lang="es-EC"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0.160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s-EC" sz="1200" b="0" dirty="0">
                          <a:effectLst/>
                          <a:latin typeface="Times New Roman" panose="02020603050405020304" pitchFamily="18" charset="0"/>
                          <a:cs typeface="Times New Roman" panose="02020603050405020304" pitchFamily="18" charset="0"/>
                        </a:rPr>
                        <a:t>Masillado</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Carga permanente (T</a:t>
                      </a:r>
                      <a:r>
                        <a:rPr lang="en-US" sz="1200" b="1">
                          <a:effectLst/>
                          <a:latin typeface="Times New Roman" panose="02020603050405020304" pitchFamily="18" charset="0"/>
                          <a:cs typeface="Times New Roman" panose="02020603050405020304" pitchFamily="18" charset="0"/>
                        </a:rPr>
                        <a:t>/</a:t>
                      </a:r>
                      <a:r>
                        <a:rPr lang="es-EC" sz="1200" b="1">
                          <a:effectLst/>
                          <a:latin typeface="Times New Roman" panose="02020603050405020304" pitchFamily="18" charset="0"/>
                          <a:cs typeface="Times New Roman" panose="02020603050405020304" pitchFamily="18" charset="0"/>
                        </a:rPr>
                        <a:t>m2)</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0.277</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b="1" dirty="0">
                          <a:effectLst/>
                          <a:latin typeface="Times New Roman" panose="02020603050405020304" pitchFamily="18" charset="0"/>
                          <a:cs typeface="Times New Roman" panose="02020603050405020304" pitchFamily="18" charset="0"/>
                        </a:rPr>
                        <a:t>0.069</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23" name="Rectángulo 22">
            <a:extLst>
              <a:ext uri="{FF2B5EF4-FFF2-40B4-BE49-F238E27FC236}">
                <a16:creationId xmlns:a16="http://schemas.microsoft.com/office/drawing/2014/main" id="{A779301A-C245-4CC9-B15E-A492E9E55709}"/>
              </a:ext>
            </a:extLst>
          </p:cNvPr>
          <p:cNvSpPr/>
          <p:nvPr/>
        </p:nvSpPr>
        <p:spPr>
          <a:xfrm>
            <a:off x="5540786" y="3489994"/>
            <a:ext cx="3008196" cy="369332"/>
          </a:xfrm>
          <a:prstGeom prst="rect">
            <a:avLst/>
          </a:prstGeom>
        </p:spPr>
        <p:txBody>
          <a:bodyPr wrap="none">
            <a:spAutoFit/>
          </a:bodyPr>
          <a:lstStyle/>
          <a:p>
            <a:r>
              <a:rPr lang="es-EC" dirty="0">
                <a:effectLst/>
                <a:latin typeface="Times New Roman" panose="02020603050405020304" pitchFamily="18" charset="0"/>
                <a:ea typeface="Calibri" panose="020F0502020204030204" pitchFamily="34" charset="0"/>
              </a:rPr>
              <a:t>Cuadro de cargas permanentes</a:t>
            </a:r>
            <a:endParaRPr lang="es-EC" dirty="0"/>
          </a:p>
        </p:txBody>
      </p:sp>
      <p:sp>
        <p:nvSpPr>
          <p:cNvPr id="24" name="Rectángulo 23">
            <a:extLst>
              <a:ext uri="{FF2B5EF4-FFF2-40B4-BE49-F238E27FC236}">
                <a16:creationId xmlns:a16="http://schemas.microsoft.com/office/drawing/2014/main" id="{0BA5B722-D84A-450A-9198-BB4CB34A7313}"/>
              </a:ext>
            </a:extLst>
          </p:cNvPr>
          <p:cNvSpPr/>
          <p:nvPr/>
        </p:nvSpPr>
        <p:spPr>
          <a:xfrm>
            <a:off x="5540786" y="1552956"/>
            <a:ext cx="2328523" cy="369332"/>
          </a:xfrm>
          <a:prstGeom prst="rect">
            <a:avLst/>
          </a:prstGeom>
        </p:spPr>
        <p:txBody>
          <a:bodyPr wrap="none">
            <a:spAutoFit/>
          </a:bodyPr>
          <a:lstStyle/>
          <a:p>
            <a:r>
              <a:rPr lang="es-EC" dirty="0">
                <a:effectLst/>
                <a:latin typeface="Times New Roman" panose="02020603050405020304" pitchFamily="18" charset="0"/>
                <a:ea typeface="Calibri" panose="020F0502020204030204" pitchFamily="34" charset="0"/>
              </a:rPr>
              <a:t>Cuadro de cargas vivas</a:t>
            </a:r>
            <a:endParaRPr lang="es-EC" dirty="0"/>
          </a:p>
        </p:txBody>
      </p:sp>
      <p:graphicFrame>
        <p:nvGraphicFramePr>
          <p:cNvPr id="12" name="Diagrama 11"/>
          <p:cNvGraphicFramePr/>
          <p:nvPr>
            <p:extLst>
              <p:ext uri="{D42A27DB-BD31-4B8C-83A1-F6EECF244321}">
                <p14:modId xmlns:p14="http://schemas.microsoft.com/office/powerpoint/2010/main" val="404215536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86828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1455761" y="956903"/>
            <a:ext cx="3989696"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Modelación de la edificación</a:t>
            </a:r>
          </a:p>
        </p:txBody>
      </p:sp>
      <p:sp>
        <p:nvSpPr>
          <p:cNvPr id="2" name="Rectángulo 1"/>
          <p:cNvSpPr/>
          <p:nvPr/>
        </p:nvSpPr>
        <p:spPr>
          <a:xfrm>
            <a:off x="814316" y="1952852"/>
            <a:ext cx="6096000" cy="515782"/>
          </a:xfrm>
          <a:prstGeom prst="rect">
            <a:avLst/>
          </a:prstGeom>
        </p:spPr>
        <p:txBody>
          <a:bodyPr>
            <a:spAutoFit/>
          </a:bodyPr>
          <a:lstStyle/>
          <a:p>
            <a:pPr marL="342900" lvl="0" indent="-342900">
              <a:lnSpc>
                <a:spcPct val="200000"/>
              </a:lnSpc>
              <a:spcAft>
                <a:spcPts val="0"/>
              </a:spcAft>
              <a:buFont typeface="Symbol" panose="05050102010706020507" pitchFamily="18" charset="2"/>
              <a:buChar char=""/>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Google Shape;110;g5ca4d809e0_0_0"/>
          <p:cNvSpPr txBox="1">
            <a:spLocks/>
          </p:cNvSpPr>
          <p:nvPr/>
        </p:nvSpPr>
        <p:spPr>
          <a:xfrm>
            <a:off x="7112312" y="928193"/>
            <a:ext cx="3877750"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Estructura corrida</a:t>
            </a: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pic>
        <p:nvPicPr>
          <p:cNvPr id="11" name="Imagen 10">
            <a:extLst>
              <a:ext uri="{FF2B5EF4-FFF2-40B4-BE49-F238E27FC236}">
                <a16:creationId xmlns:a16="http://schemas.microsoft.com/office/drawing/2014/main" id="{1C94A716-1DCC-4949-A63C-EE4D3117FDFE}"/>
              </a:ext>
            </a:extLst>
          </p:cNvPr>
          <p:cNvPicPr/>
          <p:nvPr/>
        </p:nvPicPr>
        <p:blipFill rotWithShape="1">
          <a:blip r:embed="rId3"/>
          <a:srcRect t="3942" b="717"/>
          <a:stretch/>
        </p:blipFill>
        <p:spPr bwMode="auto">
          <a:xfrm>
            <a:off x="1673583" y="1649192"/>
            <a:ext cx="3495946" cy="4117865"/>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ADB42DBE-A653-4E97-ADEF-5EDB2E0A00A7}"/>
              </a:ext>
            </a:extLst>
          </p:cNvPr>
          <p:cNvPicPr/>
          <p:nvPr/>
        </p:nvPicPr>
        <p:blipFill>
          <a:blip r:embed="rId4"/>
          <a:stretch>
            <a:fillRect/>
          </a:stretch>
        </p:blipFill>
        <p:spPr>
          <a:xfrm>
            <a:off x="7007384" y="1429006"/>
            <a:ext cx="3511033" cy="4338051"/>
          </a:xfrm>
          <a:prstGeom prst="rect">
            <a:avLst/>
          </a:prstGeom>
        </p:spPr>
      </p:pic>
      <p:graphicFrame>
        <p:nvGraphicFramePr>
          <p:cNvPr id="13" name="Diagrama 12"/>
          <p:cNvGraphicFramePr/>
          <p:nvPr>
            <p:extLst>
              <p:ext uri="{D42A27DB-BD31-4B8C-83A1-F6EECF244321}">
                <p14:modId xmlns:p14="http://schemas.microsoft.com/office/powerpoint/2010/main" val="404215536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6853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241255" y="571500"/>
            <a:ext cx="704679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Secciones finales de vigas y viguetas metálicas</a:t>
            </a:r>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1599285" y="1775320"/>
            <a:ext cx="2165367" cy="3566948"/>
          </a:xfrm>
          <a:prstGeom prst="rect">
            <a:avLst/>
          </a:prstGeom>
        </p:spPr>
      </p:pic>
      <p:sp>
        <p:nvSpPr>
          <p:cNvPr id="6" name="Rectángulo 5"/>
          <p:cNvSpPr/>
          <p:nvPr/>
        </p:nvSpPr>
        <p:spPr>
          <a:xfrm>
            <a:off x="2087254" y="1267401"/>
            <a:ext cx="1189428" cy="369332"/>
          </a:xfrm>
          <a:prstGeom prst="rect">
            <a:avLst/>
          </a:prstGeom>
        </p:spPr>
        <p:txBody>
          <a:bodyPr wrap="none">
            <a:spAutoFit/>
          </a:bodyPr>
          <a:lstStyle/>
          <a:p>
            <a:r>
              <a:rPr lang="es-EC" i="1">
                <a:effectLst/>
                <a:latin typeface="Times New Roman" panose="02020603050405020304" pitchFamily="18" charset="0"/>
                <a:ea typeface="Calibri" panose="020F0502020204030204" pitchFamily="34" charset="0"/>
              </a:rPr>
              <a:t>Tapagrada</a:t>
            </a:r>
            <a:endParaRPr lang="es-EC" dirty="0"/>
          </a:p>
        </p:txBody>
      </p:sp>
      <p:sp>
        <p:nvSpPr>
          <p:cNvPr id="10" name="Rectángulo 9"/>
          <p:cNvSpPr/>
          <p:nvPr/>
        </p:nvSpPr>
        <p:spPr>
          <a:xfrm>
            <a:off x="7301835" y="1267401"/>
            <a:ext cx="1217000" cy="369332"/>
          </a:xfrm>
          <a:prstGeom prst="rect">
            <a:avLst/>
          </a:prstGeom>
        </p:spPr>
        <p:txBody>
          <a:bodyPr wrap="none">
            <a:spAutoFit/>
          </a:bodyPr>
          <a:lstStyle/>
          <a:p>
            <a:r>
              <a:rPr lang="es-EC" i="1" dirty="0">
                <a:effectLst/>
                <a:latin typeface="Times New Roman" panose="02020603050405020304" pitchFamily="18" charset="0"/>
                <a:ea typeface="Calibri" panose="020F0502020204030204" pitchFamily="34" charset="0"/>
              </a:rPr>
              <a:t>Planta tipo</a:t>
            </a:r>
            <a:endParaRPr lang="es-EC" dirty="0"/>
          </a:p>
        </p:txBody>
      </p:sp>
      <p:pic>
        <p:nvPicPr>
          <p:cNvPr id="11" name="Google Shape;81;g5ca4d809e0_0_129"/>
          <p:cNvPicPr preferRelativeResize="0"/>
          <p:nvPr/>
        </p:nvPicPr>
        <p:blipFill rotWithShape="1">
          <a:blip r:embed="rId3">
            <a:alphaModFix/>
          </a:blip>
          <a:srcRect/>
          <a:stretch/>
        </p:blipFill>
        <p:spPr>
          <a:xfrm>
            <a:off x="8940825" y="5851930"/>
            <a:ext cx="3075164" cy="719137"/>
          </a:xfrm>
          <a:prstGeom prst="rect">
            <a:avLst/>
          </a:prstGeom>
          <a:noFill/>
          <a:ln>
            <a:noFill/>
          </a:ln>
        </p:spPr>
      </p:pic>
      <p:pic>
        <p:nvPicPr>
          <p:cNvPr id="9" name="Imagen 8">
            <a:extLst>
              <a:ext uri="{FF2B5EF4-FFF2-40B4-BE49-F238E27FC236}">
                <a16:creationId xmlns:a16="http://schemas.microsoft.com/office/drawing/2014/main" id="{192D1E9D-133D-4EE4-AA93-673205CCA143}"/>
              </a:ext>
            </a:extLst>
          </p:cNvPr>
          <p:cNvPicPr/>
          <p:nvPr/>
        </p:nvPicPr>
        <p:blipFill rotWithShape="1">
          <a:blip r:embed="rId4"/>
          <a:srcRect b="1988"/>
          <a:stretch/>
        </p:blipFill>
        <p:spPr>
          <a:xfrm>
            <a:off x="5482243" y="1557196"/>
            <a:ext cx="5010724" cy="4300395"/>
          </a:xfrm>
          <a:prstGeom prst="rect">
            <a:avLst/>
          </a:prstGeom>
        </p:spPr>
      </p:pic>
      <p:graphicFrame>
        <p:nvGraphicFramePr>
          <p:cNvPr id="12" name="Diagrama 11"/>
          <p:cNvGraphicFramePr/>
          <p:nvPr>
            <p:extLst>
              <p:ext uri="{D42A27DB-BD31-4B8C-83A1-F6EECF244321}">
                <p14:modId xmlns:p14="http://schemas.microsoft.com/office/powerpoint/2010/main" val="404215536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18276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175647" y="508265"/>
            <a:ext cx="704679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Secciones finales de vigas y viguetas metálicas</a:t>
            </a:r>
          </a:p>
        </p:txBody>
      </p:sp>
      <p:sp>
        <p:nvSpPr>
          <p:cNvPr id="6" name="Rectángulo 5"/>
          <p:cNvSpPr/>
          <p:nvPr/>
        </p:nvSpPr>
        <p:spPr>
          <a:xfrm>
            <a:off x="2181847" y="903677"/>
            <a:ext cx="1191352" cy="369332"/>
          </a:xfrm>
          <a:prstGeom prst="rect">
            <a:avLst/>
          </a:prstGeom>
        </p:spPr>
        <p:txBody>
          <a:bodyPr wrap="none">
            <a:spAutoFit/>
          </a:bodyPr>
          <a:lstStyle/>
          <a:p>
            <a:r>
              <a:rPr lang="es-EC" i="1" dirty="0">
                <a:effectLst/>
                <a:latin typeface="Times New Roman" panose="02020603050405020304" pitchFamily="18" charset="0"/>
                <a:ea typeface="Calibri" panose="020F0502020204030204" pitchFamily="34" charset="0"/>
              </a:rPr>
              <a:t>Subsuelo 1</a:t>
            </a:r>
            <a:endParaRPr lang="es-EC" dirty="0"/>
          </a:p>
        </p:txBody>
      </p:sp>
      <p:sp>
        <p:nvSpPr>
          <p:cNvPr id="10" name="Rectángulo 9"/>
          <p:cNvSpPr/>
          <p:nvPr/>
        </p:nvSpPr>
        <p:spPr>
          <a:xfrm>
            <a:off x="8459733" y="903676"/>
            <a:ext cx="1191352"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Su</a:t>
            </a:r>
            <a:r>
              <a:rPr lang="es-EC" i="1" dirty="0">
                <a:effectLst/>
                <a:latin typeface="Times New Roman" panose="02020603050405020304" pitchFamily="18" charset="0"/>
                <a:ea typeface="Calibri" panose="020F0502020204030204" pitchFamily="34" charset="0"/>
              </a:rPr>
              <a:t>bsuelo 2</a:t>
            </a:r>
            <a:endParaRPr lang="es-EC" dirty="0"/>
          </a:p>
        </p:txBody>
      </p:sp>
      <p:pic>
        <p:nvPicPr>
          <p:cNvPr id="9" name="Imagen 8">
            <a:extLst>
              <a:ext uri="{FF2B5EF4-FFF2-40B4-BE49-F238E27FC236}">
                <a16:creationId xmlns:a16="http://schemas.microsoft.com/office/drawing/2014/main" id="{10D5C687-5513-419D-BF9E-B1C21CB7D4F6}"/>
              </a:ext>
            </a:extLst>
          </p:cNvPr>
          <p:cNvPicPr/>
          <p:nvPr/>
        </p:nvPicPr>
        <p:blipFill>
          <a:blip r:embed="rId2"/>
          <a:stretch>
            <a:fillRect/>
          </a:stretch>
        </p:blipFill>
        <p:spPr>
          <a:xfrm>
            <a:off x="103476" y="1273007"/>
            <a:ext cx="5683175" cy="5045906"/>
          </a:xfrm>
          <a:prstGeom prst="rect">
            <a:avLst/>
          </a:prstGeom>
        </p:spPr>
      </p:pic>
      <p:pic>
        <p:nvPicPr>
          <p:cNvPr id="13" name="Imagen 12">
            <a:extLst>
              <a:ext uri="{FF2B5EF4-FFF2-40B4-BE49-F238E27FC236}">
                <a16:creationId xmlns:a16="http://schemas.microsoft.com/office/drawing/2014/main" id="{B45D53C8-45F8-4FD6-B43E-3A3788419432}"/>
              </a:ext>
            </a:extLst>
          </p:cNvPr>
          <p:cNvPicPr/>
          <p:nvPr/>
        </p:nvPicPr>
        <p:blipFill>
          <a:blip r:embed="rId3"/>
          <a:stretch>
            <a:fillRect/>
          </a:stretch>
        </p:blipFill>
        <p:spPr>
          <a:xfrm>
            <a:off x="6096000" y="1209632"/>
            <a:ext cx="5518245" cy="5109281"/>
          </a:xfrm>
          <a:prstGeom prst="rect">
            <a:avLst/>
          </a:prstGeom>
        </p:spPr>
      </p:pic>
      <p:graphicFrame>
        <p:nvGraphicFramePr>
          <p:cNvPr id="11" name="Diagrama 10"/>
          <p:cNvGraphicFramePr/>
          <p:nvPr>
            <p:extLst>
              <p:ext uri="{D42A27DB-BD31-4B8C-83A1-F6EECF244321}">
                <p14:modId xmlns:p14="http://schemas.microsoft.com/office/powerpoint/2010/main" val="404215536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8822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1277772" y="980056"/>
            <a:ext cx="704679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Periodo de vibración</a:t>
            </a:r>
          </a:p>
        </p:txBody>
      </p:sp>
      <p:sp>
        <p:nvSpPr>
          <p:cNvPr id="3" name="Rectángulo 2"/>
          <p:cNvSpPr/>
          <p:nvPr/>
        </p:nvSpPr>
        <p:spPr>
          <a:xfrm>
            <a:off x="1357952" y="1630206"/>
            <a:ext cx="4942763" cy="1302921"/>
          </a:xfrm>
          <a:prstGeom prst="rect">
            <a:avLst/>
          </a:prstGeom>
        </p:spPr>
        <p:txBody>
          <a:bodyPr wrap="square">
            <a:spAutoFit/>
          </a:bodyPr>
          <a:lstStyle/>
          <a:p>
            <a:pPr marL="342900" lvl="0" indent="-342900" algn="just">
              <a:lnSpc>
                <a:spcPct val="200000"/>
              </a:lnSpc>
              <a:spcAft>
                <a:spcPts val="800"/>
              </a:spcAft>
              <a:buFont typeface="Symbol" panose="05050102010706020507" pitchFamily="18" charset="2"/>
              <a:buChar char=""/>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Método 1</a:t>
            </a:r>
          </a:p>
          <a:p>
            <a:pPr lvl="0" algn="just">
              <a:lnSpc>
                <a:spcPct val="200000"/>
              </a:lnSpc>
              <a:spcAft>
                <a:spcPts val="80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s-EC" dirty="0">
                <a:effectLst/>
                <a:latin typeface="Times New Roman" panose="02020603050405020304" pitchFamily="18" charset="0"/>
                <a:ea typeface="Calibri" panose="020F0502020204030204" pitchFamily="34" charset="0"/>
                <a:cs typeface="Times New Roman" panose="02020603050405020304" pitchFamily="18" charset="0"/>
              </a:rPr>
              <a:t>0.8870 seg.</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035787076"/>
              </p:ext>
            </p:extLst>
          </p:nvPr>
        </p:nvGraphicFramePr>
        <p:xfrm>
          <a:off x="5280420" y="2287775"/>
          <a:ext cx="5166816" cy="1077087"/>
        </p:xfrm>
        <a:graphic>
          <a:graphicData uri="http://schemas.openxmlformats.org/drawingml/2006/table">
            <a:tbl>
              <a:tblPr firstRow="1" firstCol="1" bandRow="1">
                <a:tableStyleId>{17292A2E-F333-43FB-9621-5CBBE7FDCDCB}</a:tableStyleId>
              </a:tblPr>
              <a:tblGrid>
                <a:gridCol w="861136">
                  <a:extLst>
                    <a:ext uri="{9D8B030D-6E8A-4147-A177-3AD203B41FA5}">
                      <a16:colId xmlns:a16="http://schemas.microsoft.com/office/drawing/2014/main" val="20000"/>
                    </a:ext>
                  </a:extLst>
                </a:gridCol>
                <a:gridCol w="861136">
                  <a:extLst>
                    <a:ext uri="{9D8B030D-6E8A-4147-A177-3AD203B41FA5}">
                      <a16:colId xmlns:a16="http://schemas.microsoft.com/office/drawing/2014/main" val="20001"/>
                    </a:ext>
                  </a:extLst>
                </a:gridCol>
                <a:gridCol w="861136">
                  <a:extLst>
                    <a:ext uri="{9D8B030D-6E8A-4147-A177-3AD203B41FA5}">
                      <a16:colId xmlns:a16="http://schemas.microsoft.com/office/drawing/2014/main" val="20002"/>
                    </a:ext>
                  </a:extLst>
                </a:gridCol>
                <a:gridCol w="861136">
                  <a:extLst>
                    <a:ext uri="{9D8B030D-6E8A-4147-A177-3AD203B41FA5}">
                      <a16:colId xmlns:a16="http://schemas.microsoft.com/office/drawing/2014/main" val="20003"/>
                    </a:ext>
                  </a:extLst>
                </a:gridCol>
                <a:gridCol w="861136">
                  <a:extLst>
                    <a:ext uri="{9D8B030D-6E8A-4147-A177-3AD203B41FA5}">
                      <a16:colId xmlns:a16="http://schemas.microsoft.com/office/drawing/2014/main" val="20004"/>
                    </a:ext>
                  </a:extLst>
                </a:gridCol>
                <a:gridCol w="861136">
                  <a:extLst>
                    <a:ext uri="{9D8B030D-6E8A-4147-A177-3AD203B41FA5}">
                      <a16:colId xmlns:a16="http://schemas.microsoft.com/office/drawing/2014/main" val="20005"/>
                    </a:ext>
                  </a:extLst>
                </a:gridCol>
              </a:tblGrid>
              <a:tr h="190500">
                <a:tc rowSpan="2">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Caso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Modo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Periodo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UX</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Bef>
                          <a:spcPts val="200"/>
                        </a:spcBef>
                        <a:spcAft>
                          <a:spcPts val="200"/>
                        </a:spcAft>
                      </a:pPr>
                      <a:r>
                        <a:rPr lang="es-EC" sz="1400" dirty="0">
                          <a:effectLst/>
                          <a:latin typeface="Times New Roman" panose="02020603050405020304" pitchFamily="18" charset="0"/>
                          <a:cs typeface="Times New Roman" panose="02020603050405020304" pitchFamily="18" charset="0"/>
                        </a:rPr>
                        <a:t>UY</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Bef>
                          <a:spcPts val="200"/>
                        </a:spcBef>
                        <a:spcAft>
                          <a:spcPts val="200"/>
                        </a:spcAft>
                      </a:pPr>
                      <a:r>
                        <a:rPr lang="es-EC" sz="1400">
                          <a:effectLst/>
                          <a:latin typeface="Times New Roman" panose="02020603050405020304" pitchFamily="18" charset="0"/>
                          <a:cs typeface="Times New Roman" panose="02020603050405020304" pitchFamily="18" charset="0"/>
                        </a:rPr>
                        <a:t>UZ</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0500">
                <a:tc vMerge="1">
                  <a:txBody>
                    <a:bodyPr/>
                    <a:lstStyle/>
                    <a:p>
                      <a:endParaRPr lang="es-EC"/>
                    </a:p>
                  </a:txBody>
                  <a:tcPr/>
                </a:tc>
                <a:tc vMerge="1">
                  <a:txBody>
                    <a:bodyPr/>
                    <a:lstStyle/>
                    <a:p>
                      <a:endParaRPr lang="es-EC"/>
                    </a:p>
                  </a:txBody>
                  <a:tcPr/>
                </a:tc>
                <a:tc>
                  <a:txBody>
                    <a:bodyPr/>
                    <a:lstStyle/>
                    <a:p>
                      <a:pPr algn="ctr">
                        <a:lnSpc>
                          <a:spcPct val="107000"/>
                        </a:lnSpc>
                        <a:spcBef>
                          <a:spcPts val="200"/>
                        </a:spcBef>
                        <a:spcAft>
                          <a:spcPts val="200"/>
                        </a:spcAft>
                      </a:pPr>
                      <a:r>
                        <a:rPr lang="es-EC" sz="1400" dirty="0">
                          <a:solidFill>
                            <a:schemeClr val="bg1"/>
                          </a:solidFill>
                          <a:effectLst/>
                          <a:latin typeface="Times New Roman" panose="02020603050405020304" pitchFamily="18" charset="0"/>
                          <a:cs typeface="Times New Roman" panose="02020603050405020304" pitchFamily="18" charset="0"/>
                        </a:rPr>
                        <a:t>sec</a:t>
                      </a:r>
                      <a:endParaRPr lang="es-EC"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1"/>
                  </a:ext>
                </a:extLst>
              </a:tr>
              <a:tr h="190500">
                <a:tc>
                  <a:txBody>
                    <a:bodyPr/>
                    <a:lstStyle/>
                    <a:p>
                      <a:pPr algn="ctr">
                        <a:lnSpc>
                          <a:spcPct val="107000"/>
                        </a:lnSpc>
                        <a:spcBef>
                          <a:spcPts val="200"/>
                        </a:spcBef>
                        <a:spcAft>
                          <a:spcPts val="200"/>
                        </a:spcAft>
                      </a:pPr>
                      <a:r>
                        <a:rPr lang="es-EC" sz="1400" b="0">
                          <a:effectLst/>
                          <a:latin typeface="Times New Roman" panose="02020603050405020304" pitchFamily="18" charset="0"/>
                          <a:cs typeface="Times New Roman" panose="02020603050405020304" pitchFamily="18" charset="0"/>
                        </a:rPr>
                        <a:t>Modal</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1.108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0.1429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0.1749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90500">
                <a:tc>
                  <a:txBody>
                    <a:bodyPr/>
                    <a:lstStyle/>
                    <a:p>
                      <a:pPr algn="ctr">
                        <a:lnSpc>
                          <a:spcPct val="107000"/>
                        </a:lnSpc>
                        <a:spcBef>
                          <a:spcPts val="200"/>
                        </a:spcBef>
                        <a:spcAft>
                          <a:spcPts val="200"/>
                        </a:spcAft>
                      </a:pPr>
                      <a:r>
                        <a:rPr lang="es-EC" sz="1400" b="0">
                          <a:effectLst/>
                          <a:latin typeface="Times New Roman" panose="02020603050405020304" pitchFamily="18" charset="0"/>
                          <a:cs typeface="Times New Roman" panose="02020603050405020304" pitchFamily="18" charset="0"/>
                        </a:rPr>
                        <a:t>Modal</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0.965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0.1258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0.2549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90500">
                <a:tc>
                  <a:txBody>
                    <a:bodyPr/>
                    <a:lstStyle/>
                    <a:p>
                      <a:pPr algn="ctr">
                        <a:lnSpc>
                          <a:spcPct val="107000"/>
                        </a:lnSpc>
                        <a:spcBef>
                          <a:spcPts val="200"/>
                        </a:spcBef>
                        <a:spcAft>
                          <a:spcPts val="200"/>
                        </a:spcAft>
                      </a:pPr>
                      <a:r>
                        <a:rPr lang="es-EC" sz="1400" b="0" dirty="0">
                          <a:effectLst/>
                          <a:latin typeface="Times New Roman" panose="02020603050405020304" pitchFamily="18" charset="0"/>
                          <a:cs typeface="Times New Roman" panose="02020603050405020304" pitchFamily="18" charset="0"/>
                        </a:rPr>
                        <a:t>Modal</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200"/>
                        </a:spcBef>
                        <a:spcAft>
                          <a:spcPts val="20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0.622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0.1828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0.0027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7" name="Rectángulo 6"/>
          <p:cNvSpPr/>
          <p:nvPr/>
        </p:nvSpPr>
        <p:spPr>
          <a:xfrm>
            <a:off x="5798591" y="1542907"/>
            <a:ext cx="3679212" cy="646331"/>
          </a:xfrm>
          <a:prstGeom prst="rect">
            <a:avLst/>
          </a:prstGeom>
        </p:spPr>
        <p:txBody>
          <a:bodyPr wrap="none">
            <a:spAutoFit/>
          </a:bodyPr>
          <a:lstStyle/>
          <a:p>
            <a:pPr marL="342900" lvl="0" indent="-342900" algn="just">
              <a:lnSpc>
                <a:spcPct val="200000"/>
              </a:lnSpc>
              <a:spcAft>
                <a:spcPts val="800"/>
              </a:spcAft>
              <a:buFont typeface="Symbol" panose="05050102010706020507" pitchFamily="18" charset="2"/>
              <a:buChar char=""/>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Método 2: Periodo fundamental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319852" y="3856458"/>
            <a:ext cx="9377149" cy="646331"/>
          </a:xfrm>
          <a:prstGeom prst="rect">
            <a:avLst/>
          </a:prstGeom>
        </p:spPr>
        <p:txBody>
          <a:bodyPr wrap="square">
            <a:spAutoFit/>
          </a:bodyPr>
          <a:lstStyle/>
          <a:p>
            <a:r>
              <a:rPr lang="es-EC" dirty="0">
                <a:effectLst/>
                <a:latin typeface="Times New Roman" panose="02020603050405020304" pitchFamily="18" charset="0"/>
                <a:ea typeface="Calibri" panose="020F0502020204030204" pitchFamily="34" charset="0"/>
              </a:rPr>
              <a:t>La Norma Ecuatoriana de la Construcción </a:t>
            </a:r>
            <a:r>
              <a:rPr lang="es-ES" dirty="0">
                <a:effectLst/>
                <a:latin typeface="Times New Roman" panose="02020603050405020304" pitchFamily="18" charset="0"/>
                <a:ea typeface="Calibri" panose="020F0502020204030204" pitchFamily="34" charset="0"/>
              </a:rPr>
              <a:t>(NEC-SD-DS, 2015)</a:t>
            </a:r>
            <a:r>
              <a:rPr lang="es-EC" dirty="0">
                <a:effectLst/>
                <a:latin typeface="Times New Roman" panose="02020603050405020304" pitchFamily="18" charset="0"/>
                <a:ea typeface="Calibri" panose="020F0502020204030204" pitchFamily="34" charset="0"/>
              </a:rPr>
              <a:t> señala que “el valor de Ta calculado según el método 2 no debe ser mayor en un 30% al valor de Ta calculado con el Método 1”</a:t>
            </a:r>
            <a:endParaRPr lang="es-EC" dirty="0"/>
          </a:p>
        </p:txBody>
      </p:sp>
      <mc:AlternateContent xmlns:mc="http://schemas.openxmlformats.org/markup-compatibility/2006" xmlns:a14="http://schemas.microsoft.com/office/drawing/2010/main">
        <mc:Choice Requires="a14">
          <p:sp>
            <p:nvSpPr>
              <p:cNvPr id="10" name="Rectángulo 9"/>
              <p:cNvSpPr/>
              <p:nvPr/>
            </p:nvSpPr>
            <p:spPr>
              <a:xfrm>
                <a:off x="2960427" y="4600347"/>
                <a:ext cx="6096000" cy="1115626"/>
              </a:xfrm>
              <a:prstGeom prst="rect">
                <a:avLst/>
              </a:prstGeom>
            </p:spPr>
            <p:txBody>
              <a:bodyPr>
                <a:spAutoFit/>
              </a:bodyPr>
              <a:lstStyle/>
              <a:p>
                <a:pPr indent="180340" algn="ctr">
                  <a:lnSpc>
                    <a:spcPct val="200000"/>
                  </a:lnSpc>
                </a:pPr>
                <a14:m>
                  <m:oMath xmlns:m="http://schemas.openxmlformats.org/officeDocument/2006/math">
                    <m:r>
                      <a:rPr lang="es-EC" i="1" smtClean="0">
                        <a:effectLst/>
                        <a:latin typeface="Cambria Math" panose="02040503050406030204" pitchFamily="18" charset="0"/>
                        <a:cs typeface="Times New Roman" panose="02020603050405020304" pitchFamily="18" charset="0"/>
                      </a:rPr>
                      <m:t>1.3∗</m:t>
                    </m:r>
                    <m:r>
                      <a:rPr lang="es-EC" i="1" smtClean="0">
                        <a:effectLst/>
                        <a:latin typeface="Cambria Math" panose="02040503050406030204" pitchFamily="18" charset="0"/>
                        <a:cs typeface="Times New Roman" panose="02020603050405020304" pitchFamily="18" charset="0"/>
                      </a:rPr>
                      <m:t>𝑇𝑎</m:t>
                    </m:r>
                    <m:r>
                      <a:rPr lang="es-EC" i="1" smtClean="0">
                        <a:effectLst/>
                        <a:latin typeface="Cambria Math" panose="02040503050406030204" pitchFamily="18" charset="0"/>
                        <a:cs typeface="Times New Roman" panose="02020603050405020304" pitchFamily="18" charset="0"/>
                      </a:rPr>
                      <m:t>=1.3∗0.887 </m:t>
                    </m:r>
                    <m:r>
                      <a:rPr lang="es-EC" i="1" smtClean="0">
                        <a:effectLst/>
                        <a:latin typeface="Cambria Math" panose="02040503050406030204" pitchFamily="18" charset="0"/>
                        <a:cs typeface="Times New Roman" panose="02020603050405020304" pitchFamily="18" charset="0"/>
                      </a:rPr>
                      <m:t>𝑠𝑒𝑔</m:t>
                    </m:r>
                    <m:r>
                      <a:rPr lang="es-EC" i="1" smtClean="0">
                        <a:effectLst/>
                        <a:latin typeface="Cambria Math" panose="02040503050406030204" pitchFamily="18" charset="0"/>
                        <a:cs typeface="Times New Roman" panose="02020603050405020304" pitchFamily="18" charset="0"/>
                      </a:rPr>
                      <m:t>=1.1531 </m:t>
                    </m:r>
                    <m:r>
                      <a:rPr lang="es-EC" i="1" smtClean="0">
                        <a:effectLst/>
                        <a:latin typeface="Cambria Math" panose="02040503050406030204" pitchFamily="18" charset="0"/>
                        <a:cs typeface="Times New Roman" panose="02020603050405020304" pitchFamily="18" charset="0"/>
                      </a:rPr>
                      <m:t>𝑠𝑒𝑔</m:t>
                    </m:r>
                  </m:oMath>
                </a14:m>
                <a:r>
                  <a:rPr lang="es-EC" dirty="0">
                    <a:effectLst/>
                    <a:latin typeface="Times New Roman" panose="02020603050405020304" pitchFamily="18" charset="0"/>
                  </a:rPr>
                  <a:t> </a:t>
                </a:r>
                <a:endParaRPr lang="es-EC" dirty="0">
                  <a:effectLst/>
                </a:endParaRPr>
              </a:p>
              <a:p>
                <a:pPr indent="180340" algn="ctr">
                  <a:lnSpc>
                    <a:spcPct val="200000"/>
                  </a:lnSpc>
                </a:pPr>
                <a14:m>
                  <m:oMath xmlns:m="http://schemas.openxmlformats.org/officeDocument/2006/math">
                    <m:r>
                      <a:rPr lang="es-EC" i="1">
                        <a:effectLst/>
                        <a:latin typeface="Cambria Math" panose="02040503050406030204" pitchFamily="18" charset="0"/>
                        <a:cs typeface="Times New Roman" panose="02020603050405020304" pitchFamily="18" charset="0"/>
                      </a:rPr>
                      <m:t>1.</m:t>
                    </m:r>
                    <m:r>
                      <a:rPr lang="en-US" b="0" i="1" smtClean="0">
                        <a:effectLst/>
                        <a:latin typeface="Cambria Math" panose="02040503050406030204" pitchFamily="18" charset="0"/>
                        <a:cs typeface="Times New Roman" panose="02020603050405020304" pitchFamily="18" charset="0"/>
                      </a:rPr>
                      <m:t>10</m:t>
                    </m:r>
                    <m:r>
                      <a:rPr lang="es-EC" i="1">
                        <a:effectLst/>
                        <a:latin typeface="Cambria Math" panose="02040503050406030204" pitchFamily="18" charset="0"/>
                        <a:cs typeface="Times New Roman" panose="02020603050405020304" pitchFamily="18" charset="0"/>
                      </a:rPr>
                      <m:t>8 </m:t>
                    </m:r>
                    <m:r>
                      <a:rPr lang="es-EC" i="1">
                        <a:effectLst/>
                        <a:latin typeface="Cambria Math" panose="02040503050406030204" pitchFamily="18" charset="0"/>
                        <a:cs typeface="Times New Roman" panose="02020603050405020304" pitchFamily="18" charset="0"/>
                      </a:rPr>
                      <m:t>𝑠𝑒𝑔</m:t>
                    </m:r>
                    <m:r>
                      <a:rPr lang="es-EC" i="1">
                        <a:effectLst/>
                        <a:latin typeface="Cambria Math" panose="02040503050406030204" pitchFamily="18" charset="0"/>
                        <a:cs typeface="Times New Roman" panose="02020603050405020304" pitchFamily="18" charset="0"/>
                      </a:rPr>
                      <m:t>&lt;1.1531 </m:t>
                    </m:r>
                    <m:r>
                      <a:rPr lang="es-EC" i="1">
                        <a:effectLst/>
                        <a:latin typeface="Cambria Math" panose="02040503050406030204" pitchFamily="18" charset="0"/>
                        <a:cs typeface="Times New Roman" panose="02020603050405020304" pitchFamily="18" charset="0"/>
                      </a:rPr>
                      <m:t>𝑠𝑒𝑔</m:t>
                    </m:r>
                    <m:r>
                      <a:rPr lang="es-EC" i="1">
                        <a:effectLst/>
                        <a:latin typeface="Cambria Math" panose="02040503050406030204" pitchFamily="18" charset="0"/>
                        <a:cs typeface="Times New Roman" panose="02020603050405020304" pitchFamily="18" charset="0"/>
                      </a:rPr>
                      <m:t>    </m:t>
                    </m:r>
                    <m:r>
                      <a:rPr lang="es-EC" i="1">
                        <a:effectLst/>
                        <a:latin typeface="Cambria Math" panose="02040503050406030204" pitchFamily="18" charset="0"/>
                        <a:cs typeface="Times New Roman" panose="02020603050405020304" pitchFamily="18" charset="0"/>
                      </a:rPr>
                      <m:t>𝑂𝐾</m:t>
                    </m:r>
                  </m:oMath>
                </a14:m>
                <a:r>
                  <a:rPr lang="es-EC" dirty="0">
                    <a:effectLst/>
                    <a:latin typeface="Times New Roman" panose="02020603050405020304" pitchFamily="18" charset="0"/>
                  </a:rPr>
                  <a:t> </a:t>
                </a:r>
                <a:endParaRPr lang="es-EC" dirty="0">
                  <a:effectLst/>
                </a:endParaRPr>
              </a:p>
            </p:txBody>
          </p:sp>
        </mc:Choice>
        <mc:Fallback xmlns="">
          <p:sp>
            <p:nvSpPr>
              <p:cNvPr id="10" name="Rectángulo 9"/>
              <p:cNvSpPr>
                <a:spLocks noRot="1" noChangeAspect="1" noMove="1" noResize="1" noEditPoints="1" noAdjustHandles="1" noChangeArrowheads="1" noChangeShapeType="1" noTextEdit="1"/>
              </p:cNvSpPr>
              <p:nvPr/>
            </p:nvSpPr>
            <p:spPr>
              <a:xfrm>
                <a:off x="2960427" y="4600347"/>
                <a:ext cx="6096000" cy="1115626"/>
              </a:xfrm>
              <a:prstGeom prst="rect">
                <a:avLst/>
              </a:prstGeom>
              <a:blipFill>
                <a:blip r:embed="rId2"/>
                <a:stretch>
                  <a:fillRect b="-2186"/>
                </a:stretch>
              </a:blipFill>
            </p:spPr>
            <p:txBody>
              <a:bodyPr/>
              <a:lstStyle/>
              <a:p>
                <a:r>
                  <a:rPr lang="es-EC">
                    <a:noFill/>
                  </a:rPr>
                  <a:t> </a:t>
                </a:r>
              </a:p>
            </p:txBody>
          </p:sp>
        </mc:Fallback>
      </mc:AlternateContent>
      <p:pic>
        <p:nvPicPr>
          <p:cNvPr id="11" name="Google Shape;81;g5ca4d809e0_0_129"/>
          <p:cNvPicPr preferRelativeResize="0"/>
          <p:nvPr/>
        </p:nvPicPr>
        <p:blipFill rotWithShape="1">
          <a:blip r:embed="rId3">
            <a:alphaModFix/>
          </a:blip>
          <a:srcRect/>
          <a:stretch/>
        </p:blipFill>
        <p:spPr>
          <a:xfrm>
            <a:off x="9056427" y="5813531"/>
            <a:ext cx="3075164" cy="719137"/>
          </a:xfrm>
          <a:prstGeom prst="rect">
            <a:avLst/>
          </a:prstGeom>
          <a:noFill/>
          <a:ln>
            <a:noFill/>
          </a:ln>
        </p:spPr>
      </p:pic>
      <p:graphicFrame>
        <p:nvGraphicFramePr>
          <p:cNvPr id="12" name="Diagrama 11"/>
          <p:cNvGraphicFramePr/>
          <p:nvPr>
            <p:extLst>
              <p:ext uri="{D42A27DB-BD31-4B8C-83A1-F6EECF244321}">
                <p14:modId xmlns:p14="http://schemas.microsoft.com/office/powerpoint/2010/main" val="404215536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8356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244768" y="5315930"/>
                <a:ext cx="2325011" cy="646331"/>
              </a:xfrm>
              <a:prstGeom prst="rect">
                <a:avLst/>
              </a:prstGeom>
            </p:spPr>
            <p:txBody>
              <a:bodyPr wrap="square">
                <a:spAutoFit/>
              </a:bodyPr>
              <a:lstStyle/>
              <a:p>
                <a:pPr algn="ctr">
                  <a:lnSpc>
                    <a:spcPct val="200000"/>
                  </a:lnSpc>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cs typeface="Times New Roman" panose="02020603050405020304" pitchFamily="18" charset="0"/>
                            </a:rPr>
                            <m:t>∆</m:t>
                          </m:r>
                        </m:e>
                        <m:sub>
                          <m:r>
                            <a:rPr lang="es-EC" i="1">
                              <a:effectLst/>
                              <a:latin typeface="Cambria Math" panose="02040503050406030204" pitchFamily="18" charset="0"/>
                              <a:cs typeface="Times New Roman" panose="02020603050405020304" pitchFamily="18" charset="0"/>
                            </a:rPr>
                            <m:t>𝑀</m:t>
                          </m:r>
                        </m:sub>
                      </m:sSub>
                      <m:r>
                        <a:rPr lang="es-EC" i="1">
                          <a:effectLst/>
                          <a:latin typeface="Cambria Math" panose="02040503050406030204" pitchFamily="18" charset="0"/>
                          <a:cs typeface="Times New Roman" panose="02020603050405020304" pitchFamily="18" charset="0"/>
                        </a:rPr>
                        <m:t>=1.</m:t>
                      </m:r>
                      <m:r>
                        <a:rPr lang="en-US" b="0" i="1" smtClean="0">
                          <a:effectLst/>
                          <a:latin typeface="Cambria Math" panose="02040503050406030204" pitchFamily="18" charset="0"/>
                          <a:cs typeface="Times New Roman" panose="02020603050405020304" pitchFamily="18" charset="0"/>
                        </a:rPr>
                        <m:t>71</m:t>
                      </m:r>
                      <m:r>
                        <a:rPr lang="es-EC" i="1">
                          <a:effectLst/>
                          <a:latin typeface="Cambria Math" panose="02040503050406030204" pitchFamily="18" charset="0"/>
                          <a:cs typeface="Times New Roman" panose="02020603050405020304" pitchFamily="18" charset="0"/>
                        </a:rPr>
                        <m:t>%&lt;2%</m:t>
                      </m:r>
                    </m:oMath>
                  </m:oMathPara>
                </a14:m>
                <a:endParaRPr lang="es-EC" dirty="0">
                  <a:effectLst/>
                </a:endParaRPr>
              </a:p>
            </p:txBody>
          </p:sp>
        </mc:Choice>
        <mc:Fallback xmlns="">
          <p:sp>
            <p:nvSpPr>
              <p:cNvPr id="3" name="Rectángulo 2"/>
              <p:cNvSpPr>
                <a:spLocks noRot="1" noChangeAspect="1" noMove="1" noResize="1" noEditPoints="1" noAdjustHandles="1" noChangeArrowheads="1" noChangeShapeType="1" noTextEdit="1"/>
              </p:cNvSpPr>
              <p:nvPr/>
            </p:nvSpPr>
            <p:spPr>
              <a:xfrm>
                <a:off x="244768" y="5315930"/>
                <a:ext cx="2325011" cy="646331"/>
              </a:xfrm>
              <a:prstGeom prst="rect">
                <a:avLst/>
              </a:prstGeom>
              <a:blipFill>
                <a:blip r:embed="rId2"/>
                <a:stretch>
                  <a:fillRect/>
                </a:stretch>
              </a:blipFill>
            </p:spPr>
            <p:txBody>
              <a:bodyPr/>
              <a:lstStyle/>
              <a:p>
                <a:r>
                  <a:rPr lang="es-EC">
                    <a:noFill/>
                  </a:rPr>
                  <a:t> </a:t>
                </a:r>
              </a:p>
            </p:txBody>
          </p:sp>
        </mc:Fallback>
      </mc:AlternateContent>
      <p:sp>
        <p:nvSpPr>
          <p:cNvPr id="11" name="Google Shape;110;g5ca4d809e0_0_0"/>
          <p:cNvSpPr txBox="1">
            <a:spLocks/>
          </p:cNvSpPr>
          <p:nvPr/>
        </p:nvSpPr>
        <p:spPr>
          <a:xfrm>
            <a:off x="216090" y="499914"/>
            <a:ext cx="704679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Derivas máximas de piso</a:t>
            </a:r>
          </a:p>
        </p:txBody>
      </p:sp>
      <p:sp>
        <p:nvSpPr>
          <p:cNvPr id="12" name="Google Shape;110;g5ca4d809e0_0_0"/>
          <p:cNvSpPr txBox="1">
            <a:spLocks/>
          </p:cNvSpPr>
          <p:nvPr/>
        </p:nvSpPr>
        <p:spPr>
          <a:xfrm>
            <a:off x="12583" y="1099396"/>
            <a:ext cx="3293660"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400" b="0" i="0" kern="0" dirty="0">
                <a:solidFill>
                  <a:srgbClr val="000000"/>
                </a:solidFill>
                <a:latin typeface="Times New Roman"/>
                <a:ea typeface="Times New Roman"/>
                <a:cs typeface="Times New Roman"/>
                <a:sym typeface="Times New Roman"/>
              </a:rPr>
              <a:t>Análisis estático lineal, dirección X</a:t>
            </a:r>
          </a:p>
        </p:txBody>
      </p:sp>
      <p:sp>
        <p:nvSpPr>
          <p:cNvPr id="14" name="Google Shape;110;g5ca4d809e0_0_0"/>
          <p:cNvSpPr txBox="1">
            <a:spLocks/>
          </p:cNvSpPr>
          <p:nvPr/>
        </p:nvSpPr>
        <p:spPr>
          <a:xfrm>
            <a:off x="3044401" y="1113192"/>
            <a:ext cx="3293660"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400" b="0" i="0" kern="0" dirty="0">
                <a:solidFill>
                  <a:srgbClr val="000000"/>
                </a:solidFill>
                <a:latin typeface="Times New Roman"/>
                <a:ea typeface="Times New Roman"/>
                <a:cs typeface="Times New Roman"/>
                <a:sym typeface="Times New Roman"/>
              </a:rPr>
              <a:t>Análisis estático lineal, dirección Y</a:t>
            </a:r>
          </a:p>
        </p:txBody>
      </p:sp>
      <p:sp>
        <p:nvSpPr>
          <p:cNvPr id="17" name="Google Shape;110;g5ca4d809e0_0_0"/>
          <p:cNvSpPr txBox="1">
            <a:spLocks/>
          </p:cNvSpPr>
          <p:nvPr/>
        </p:nvSpPr>
        <p:spPr>
          <a:xfrm>
            <a:off x="5970275" y="1140784"/>
            <a:ext cx="3293660"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400" b="0" i="0" kern="0" dirty="0">
                <a:solidFill>
                  <a:srgbClr val="000000"/>
                </a:solidFill>
                <a:latin typeface="Times New Roman"/>
                <a:ea typeface="Times New Roman"/>
                <a:cs typeface="Times New Roman"/>
                <a:sym typeface="Times New Roman"/>
              </a:rPr>
              <a:t>Análisis dinámico lineal, dirección X</a:t>
            </a:r>
          </a:p>
        </p:txBody>
      </p:sp>
      <mc:AlternateContent xmlns:mc="http://schemas.openxmlformats.org/markup-compatibility/2006" xmlns:a14="http://schemas.microsoft.com/office/drawing/2010/main">
        <mc:Choice Requires="a14">
          <p:sp>
            <p:nvSpPr>
              <p:cNvPr id="19" name="Rectángulo 18"/>
              <p:cNvSpPr/>
              <p:nvPr/>
            </p:nvSpPr>
            <p:spPr>
              <a:xfrm>
                <a:off x="3246138" y="5298689"/>
                <a:ext cx="2325011" cy="646331"/>
              </a:xfrm>
              <a:prstGeom prst="rect">
                <a:avLst/>
              </a:prstGeom>
            </p:spPr>
            <p:txBody>
              <a:bodyPr wrap="square">
                <a:spAutoFit/>
              </a:bodyPr>
              <a:lstStyle/>
              <a:p>
                <a:pPr algn="ctr">
                  <a:lnSpc>
                    <a:spcPct val="200000"/>
                  </a:lnSpc>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cs typeface="Times New Roman" panose="02020603050405020304" pitchFamily="18" charset="0"/>
                            </a:rPr>
                            <m:t>∆</m:t>
                          </m:r>
                        </m:e>
                        <m:sub>
                          <m:r>
                            <a:rPr lang="es-EC" i="1">
                              <a:effectLst/>
                              <a:latin typeface="Cambria Math" panose="02040503050406030204" pitchFamily="18" charset="0"/>
                              <a:cs typeface="Times New Roman" panose="02020603050405020304" pitchFamily="18" charset="0"/>
                            </a:rPr>
                            <m:t>𝑀</m:t>
                          </m:r>
                        </m:sub>
                      </m:sSub>
                      <m:r>
                        <a:rPr lang="es-EC" i="1">
                          <a:effectLst/>
                          <a:latin typeface="Cambria Math" panose="02040503050406030204" pitchFamily="18" charset="0"/>
                          <a:cs typeface="Times New Roman" panose="02020603050405020304" pitchFamily="18" charset="0"/>
                        </a:rPr>
                        <m:t>=1.</m:t>
                      </m:r>
                      <m:r>
                        <a:rPr lang="en-US" b="0" i="1" smtClean="0">
                          <a:effectLst/>
                          <a:latin typeface="Cambria Math" panose="02040503050406030204" pitchFamily="18" charset="0"/>
                          <a:cs typeface="Times New Roman" panose="02020603050405020304" pitchFamily="18" charset="0"/>
                        </a:rPr>
                        <m:t>79</m:t>
                      </m:r>
                      <m:r>
                        <a:rPr lang="es-EC" i="1">
                          <a:effectLst/>
                          <a:latin typeface="Cambria Math" panose="02040503050406030204" pitchFamily="18" charset="0"/>
                          <a:cs typeface="Times New Roman" panose="02020603050405020304" pitchFamily="18" charset="0"/>
                        </a:rPr>
                        <m:t>%&lt;2%</m:t>
                      </m:r>
                    </m:oMath>
                  </m:oMathPara>
                </a14:m>
                <a:endParaRPr lang="es-EC" dirty="0">
                  <a:effectLst/>
                </a:endParaRPr>
              </a:p>
            </p:txBody>
          </p:sp>
        </mc:Choice>
        <mc:Fallback xmlns="">
          <p:sp>
            <p:nvSpPr>
              <p:cNvPr id="19" name="Rectángulo 18"/>
              <p:cNvSpPr>
                <a:spLocks noRot="1" noChangeAspect="1" noMove="1" noResize="1" noEditPoints="1" noAdjustHandles="1" noChangeArrowheads="1" noChangeShapeType="1" noTextEdit="1"/>
              </p:cNvSpPr>
              <p:nvPr/>
            </p:nvSpPr>
            <p:spPr>
              <a:xfrm>
                <a:off x="3246138" y="5298689"/>
                <a:ext cx="2325011" cy="646331"/>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195692" y="5298688"/>
                <a:ext cx="2325011" cy="646331"/>
              </a:xfrm>
              <a:prstGeom prst="rect">
                <a:avLst/>
              </a:prstGeom>
            </p:spPr>
            <p:txBody>
              <a:bodyPr wrap="square">
                <a:spAutoFit/>
              </a:bodyPr>
              <a:lstStyle/>
              <a:p>
                <a:pPr algn="ctr">
                  <a:lnSpc>
                    <a:spcPct val="200000"/>
                  </a:lnSpc>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cs typeface="Times New Roman" panose="02020603050405020304" pitchFamily="18" charset="0"/>
                            </a:rPr>
                            <m:t>∆</m:t>
                          </m:r>
                        </m:e>
                        <m:sub>
                          <m:r>
                            <a:rPr lang="es-EC" i="1">
                              <a:effectLst/>
                              <a:latin typeface="Cambria Math" panose="02040503050406030204" pitchFamily="18" charset="0"/>
                              <a:cs typeface="Times New Roman" panose="02020603050405020304" pitchFamily="18" charset="0"/>
                            </a:rPr>
                            <m:t>𝑀</m:t>
                          </m:r>
                        </m:sub>
                      </m:sSub>
                      <m:r>
                        <a:rPr lang="es-EC" i="1">
                          <a:effectLst/>
                          <a:latin typeface="Cambria Math" panose="02040503050406030204" pitchFamily="18" charset="0"/>
                          <a:cs typeface="Times New Roman" panose="02020603050405020304" pitchFamily="18" charset="0"/>
                        </a:rPr>
                        <m:t>=1.</m:t>
                      </m:r>
                      <m:r>
                        <a:rPr lang="en-US" b="0" i="1" smtClean="0">
                          <a:effectLst/>
                          <a:latin typeface="Cambria Math" panose="02040503050406030204" pitchFamily="18" charset="0"/>
                          <a:cs typeface="Times New Roman" panose="02020603050405020304" pitchFamily="18" charset="0"/>
                        </a:rPr>
                        <m:t>39</m:t>
                      </m:r>
                      <m:r>
                        <a:rPr lang="es-EC" i="1">
                          <a:effectLst/>
                          <a:latin typeface="Cambria Math" panose="02040503050406030204" pitchFamily="18" charset="0"/>
                          <a:cs typeface="Times New Roman" panose="02020603050405020304" pitchFamily="18" charset="0"/>
                        </a:rPr>
                        <m:t>%&lt;2%</m:t>
                      </m:r>
                    </m:oMath>
                  </m:oMathPara>
                </a14:m>
                <a:endParaRPr lang="es-EC" dirty="0">
                  <a:effectLst/>
                </a:endParaRPr>
              </a:p>
            </p:txBody>
          </p:sp>
        </mc:Choice>
        <mc:Fallback xmlns="">
          <p:sp>
            <p:nvSpPr>
              <p:cNvPr id="20" name="Rectángulo 19"/>
              <p:cNvSpPr>
                <a:spLocks noRot="1" noChangeAspect="1" noMove="1" noResize="1" noEditPoints="1" noAdjustHandles="1" noChangeArrowheads="1" noChangeShapeType="1" noTextEdit="1"/>
              </p:cNvSpPr>
              <p:nvPr/>
            </p:nvSpPr>
            <p:spPr>
              <a:xfrm>
                <a:off x="6195692" y="5298688"/>
                <a:ext cx="2325011" cy="646331"/>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9372396" y="5298687"/>
                <a:ext cx="2325011" cy="646331"/>
              </a:xfrm>
              <a:prstGeom prst="rect">
                <a:avLst/>
              </a:prstGeom>
            </p:spPr>
            <p:txBody>
              <a:bodyPr wrap="square">
                <a:spAutoFit/>
              </a:bodyPr>
              <a:lstStyle/>
              <a:p>
                <a:pPr algn="ctr">
                  <a:lnSpc>
                    <a:spcPct val="200000"/>
                  </a:lnSpc>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cs typeface="Times New Roman" panose="02020603050405020304" pitchFamily="18" charset="0"/>
                            </a:rPr>
                            <m:t>∆</m:t>
                          </m:r>
                        </m:e>
                        <m:sub>
                          <m:r>
                            <a:rPr lang="es-EC" i="1">
                              <a:effectLst/>
                              <a:latin typeface="Cambria Math" panose="02040503050406030204" pitchFamily="18" charset="0"/>
                              <a:cs typeface="Times New Roman" panose="02020603050405020304" pitchFamily="18" charset="0"/>
                            </a:rPr>
                            <m:t>𝑀</m:t>
                          </m:r>
                        </m:sub>
                      </m:sSub>
                      <m:r>
                        <a:rPr lang="es-EC" i="1">
                          <a:effectLst/>
                          <a:latin typeface="Cambria Math" panose="02040503050406030204" pitchFamily="18" charset="0"/>
                          <a:cs typeface="Times New Roman" panose="02020603050405020304" pitchFamily="18" charset="0"/>
                        </a:rPr>
                        <m:t>=1.</m:t>
                      </m:r>
                      <m:r>
                        <a:rPr lang="es-ES" b="0" i="1" smtClean="0">
                          <a:effectLst/>
                          <a:latin typeface="Cambria Math" panose="02040503050406030204" pitchFamily="18" charset="0"/>
                          <a:cs typeface="Times New Roman" panose="02020603050405020304" pitchFamily="18" charset="0"/>
                        </a:rPr>
                        <m:t>2</m:t>
                      </m:r>
                      <m:r>
                        <a:rPr lang="en-US" b="0" i="1" smtClean="0">
                          <a:effectLst/>
                          <a:latin typeface="Cambria Math" panose="02040503050406030204" pitchFamily="18" charset="0"/>
                          <a:cs typeface="Times New Roman" panose="02020603050405020304" pitchFamily="18" charset="0"/>
                        </a:rPr>
                        <m:t>6</m:t>
                      </m:r>
                      <m:r>
                        <a:rPr lang="es-EC" i="1">
                          <a:effectLst/>
                          <a:latin typeface="Cambria Math" panose="02040503050406030204" pitchFamily="18" charset="0"/>
                          <a:cs typeface="Times New Roman" panose="02020603050405020304" pitchFamily="18" charset="0"/>
                        </a:rPr>
                        <m:t>%&lt;2%</m:t>
                      </m:r>
                    </m:oMath>
                  </m:oMathPara>
                </a14:m>
                <a:endParaRPr lang="es-EC" dirty="0">
                  <a:effectLst/>
                </a:endParaRPr>
              </a:p>
            </p:txBody>
          </p:sp>
        </mc:Choice>
        <mc:Fallback xmlns="">
          <p:sp>
            <p:nvSpPr>
              <p:cNvPr id="21" name="Rectángulo 20"/>
              <p:cNvSpPr>
                <a:spLocks noRot="1" noChangeAspect="1" noMove="1" noResize="1" noEditPoints="1" noAdjustHandles="1" noChangeArrowheads="1" noChangeShapeType="1" noTextEdit="1"/>
              </p:cNvSpPr>
              <p:nvPr/>
            </p:nvSpPr>
            <p:spPr>
              <a:xfrm>
                <a:off x="9372396" y="5298687"/>
                <a:ext cx="2325011" cy="646331"/>
              </a:xfrm>
              <a:prstGeom prst="rect">
                <a:avLst/>
              </a:prstGeom>
              <a:blipFill>
                <a:blip r:embed="rId5"/>
                <a:stretch>
                  <a:fillRect/>
                </a:stretch>
              </a:blipFill>
            </p:spPr>
            <p:txBody>
              <a:bodyPr/>
              <a:lstStyle/>
              <a:p>
                <a:r>
                  <a:rPr lang="es-EC">
                    <a:noFill/>
                  </a:rPr>
                  <a:t> </a:t>
                </a:r>
              </a:p>
            </p:txBody>
          </p:sp>
        </mc:Fallback>
      </mc:AlternateContent>
      <p:sp>
        <p:nvSpPr>
          <p:cNvPr id="22" name="Google Shape;110;g5ca4d809e0_0_0"/>
          <p:cNvSpPr txBox="1">
            <a:spLocks/>
          </p:cNvSpPr>
          <p:nvPr/>
        </p:nvSpPr>
        <p:spPr>
          <a:xfrm>
            <a:off x="8988100" y="1099396"/>
            <a:ext cx="3026842"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400" b="0" i="0" kern="0" dirty="0">
                <a:solidFill>
                  <a:srgbClr val="000000"/>
                </a:solidFill>
                <a:latin typeface="Times New Roman"/>
                <a:ea typeface="Times New Roman"/>
                <a:cs typeface="Times New Roman"/>
                <a:sym typeface="Times New Roman"/>
              </a:rPr>
              <a:t>Análisis dinámico lineal, dirección Y</a:t>
            </a:r>
          </a:p>
        </p:txBody>
      </p:sp>
      <p:pic>
        <p:nvPicPr>
          <p:cNvPr id="23" name="Google Shape;81;g5ca4d809e0_0_129"/>
          <p:cNvPicPr preferRelativeResize="0"/>
          <p:nvPr/>
        </p:nvPicPr>
        <p:blipFill rotWithShape="1">
          <a:blip r:embed="rId6">
            <a:alphaModFix/>
          </a:blip>
          <a:srcRect/>
          <a:stretch/>
        </p:blipFill>
        <p:spPr>
          <a:xfrm>
            <a:off x="8940825" y="5851930"/>
            <a:ext cx="3075164" cy="719137"/>
          </a:xfrm>
          <a:prstGeom prst="rect">
            <a:avLst/>
          </a:prstGeom>
          <a:noFill/>
          <a:ln>
            <a:noFill/>
          </a:ln>
        </p:spPr>
      </p:pic>
      <p:pic>
        <p:nvPicPr>
          <p:cNvPr id="18" name="Imagen 17">
            <a:extLst>
              <a:ext uri="{FF2B5EF4-FFF2-40B4-BE49-F238E27FC236}">
                <a16:creationId xmlns:a16="http://schemas.microsoft.com/office/drawing/2014/main" id="{F2395F02-27C6-4342-BCF7-6AA43FF26FB4}"/>
              </a:ext>
            </a:extLst>
          </p:cNvPr>
          <p:cNvPicPr/>
          <p:nvPr/>
        </p:nvPicPr>
        <p:blipFill>
          <a:blip r:embed="rId7"/>
          <a:stretch>
            <a:fillRect/>
          </a:stretch>
        </p:blipFill>
        <p:spPr>
          <a:xfrm>
            <a:off x="28308" y="1584077"/>
            <a:ext cx="2882426" cy="3714609"/>
          </a:xfrm>
          <a:prstGeom prst="rect">
            <a:avLst/>
          </a:prstGeom>
        </p:spPr>
      </p:pic>
      <p:pic>
        <p:nvPicPr>
          <p:cNvPr id="24" name="Imagen 23">
            <a:extLst>
              <a:ext uri="{FF2B5EF4-FFF2-40B4-BE49-F238E27FC236}">
                <a16:creationId xmlns:a16="http://schemas.microsoft.com/office/drawing/2014/main" id="{CD7D4D7F-9D66-41DD-8FCD-3EA7CA894657}"/>
              </a:ext>
            </a:extLst>
          </p:cNvPr>
          <p:cNvPicPr/>
          <p:nvPr/>
        </p:nvPicPr>
        <p:blipFill>
          <a:blip r:embed="rId8"/>
          <a:stretch>
            <a:fillRect/>
          </a:stretch>
        </p:blipFill>
        <p:spPr>
          <a:xfrm>
            <a:off x="2927189" y="1584077"/>
            <a:ext cx="2866028" cy="3714609"/>
          </a:xfrm>
          <a:prstGeom prst="rect">
            <a:avLst/>
          </a:prstGeom>
        </p:spPr>
      </p:pic>
      <p:pic>
        <p:nvPicPr>
          <p:cNvPr id="25" name="Imagen 24">
            <a:extLst>
              <a:ext uri="{FF2B5EF4-FFF2-40B4-BE49-F238E27FC236}">
                <a16:creationId xmlns:a16="http://schemas.microsoft.com/office/drawing/2014/main" id="{7A871A59-FF2B-4F08-823B-9BD1FC8A33C9}"/>
              </a:ext>
            </a:extLst>
          </p:cNvPr>
          <p:cNvPicPr/>
          <p:nvPr/>
        </p:nvPicPr>
        <p:blipFill>
          <a:blip r:embed="rId9"/>
          <a:stretch>
            <a:fillRect/>
          </a:stretch>
        </p:blipFill>
        <p:spPr>
          <a:xfrm>
            <a:off x="5809672" y="1584078"/>
            <a:ext cx="3166947" cy="3712200"/>
          </a:xfrm>
          <a:prstGeom prst="rect">
            <a:avLst/>
          </a:prstGeom>
        </p:spPr>
      </p:pic>
      <p:pic>
        <p:nvPicPr>
          <p:cNvPr id="26" name="Imagen 25">
            <a:extLst>
              <a:ext uri="{FF2B5EF4-FFF2-40B4-BE49-F238E27FC236}">
                <a16:creationId xmlns:a16="http://schemas.microsoft.com/office/drawing/2014/main" id="{A942F6D0-B3E8-47F5-8E18-158B7F00FFB1}"/>
              </a:ext>
            </a:extLst>
          </p:cNvPr>
          <p:cNvPicPr/>
          <p:nvPr/>
        </p:nvPicPr>
        <p:blipFill>
          <a:blip r:embed="rId10"/>
          <a:stretch>
            <a:fillRect/>
          </a:stretch>
        </p:blipFill>
        <p:spPr>
          <a:xfrm>
            <a:off x="9004209" y="1584077"/>
            <a:ext cx="3209474" cy="3725771"/>
          </a:xfrm>
          <a:prstGeom prst="rect">
            <a:avLst/>
          </a:prstGeom>
        </p:spPr>
      </p:pic>
      <p:graphicFrame>
        <p:nvGraphicFramePr>
          <p:cNvPr id="27" name="Diagrama 26"/>
          <p:cNvGraphicFramePr/>
          <p:nvPr>
            <p:extLst>
              <p:ext uri="{D42A27DB-BD31-4B8C-83A1-F6EECF244321}">
                <p14:modId xmlns:p14="http://schemas.microsoft.com/office/powerpoint/2010/main" val="404215536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570149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Google Shape;110;g5ca4d809e0_0_0"/>
          <p:cNvSpPr txBox="1">
            <a:spLocks/>
          </p:cNvSpPr>
          <p:nvPr/>
        </p:nvSpPr>
        <p:spPr>
          <a:xfrm>
            <a:off x="472676" y="472527"/>
            <a:ext cx="3989696"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Participación modal</a:t>
            </a:r>
          </a:p>
        </p:txBody>
      </p:sp>
      <p:sp>
        <p:nvSpPr>
          <p:cNvPr id="3" name="Rectángulo 2"/>
          <p:cNvSpPr/>
          <p:nvPr/>
        </p:nvSpPr>
        <p:spPr>
          <a:xfrm>
            <a:off x="1189189" y="903954"/>
            <a:ext cx="2685351" cy="369332"/>
          </a:xfrm>
          <a:prstGeom prst="rect">
            <a:avLst/>
          </a:prstGeom>
        </p:spPr>
        <p:txBody>
          <a:bodyPr wrap="none">
            <a:spAutoFit/>
          </a:bodyPr>
          <a:lstStyle/>
          <a:p>
            <a:r>
              <a:rPr lang="es-EC" i="1" dirty="0">
                <a:effectLst/>
                <a:latin typeface="Times New Roman" panose="02020603050405020304" pitchFamily="18" charset="0"/>
                <a:ea typeface="Calibri" panose="020F0502020204030204" pitchFamily="34" charset="0"/>
              </a:rPr>
              <a:t>Primer modo de vibración </a:t>
            </a:r>
            <a:endParaRPr lang="es-EC" dirty="0"/>
          </a:p>
        </p:txBody>
      </p:sp>
      <p:sp>
        <p:nvSpPr>
          <p:cNvPr id="12" name="Rectángulo 11"/>
          <p:cNvSpPr/>
          <p:nvPr/>
        </p:nvSpPr>
        <p:spPr>
          <a:xfrm>
            <a:off x="4678287" y="838811"/>
            <a:ext cx="2896947" cy="369332"/>
          </a:xfrm>
          <a:prstGeom prst="rect">
            <a:avLst/>
          </a:prstGeom>
        </p:spPr>
        <p:txBody>
          <a:bodyPr wrap="none">
            <a:spAutoFit/>
          </a:bodyPr>
          <a:lstStyle/>
          <a:p>
            <a:pPr algn="ctr">
              <a:spcAft>
                <a:spcPts val="200"/>
              </a:spcAft>
            </a:pPr>
            <a:r>
              <a:rPr lang="es-EC" i="1" dirty="0">
                <a:effectLst/>
                <a:latin typeface="Times New Roman" panose="02020603050405020304" pitchFamily="18" charset="0"/>
                <a:ea typeface="Calibri" panose="020F0502020204030204" pitchFamily="34" charset="0"/>
                <a:cs typeface="Times New Roman" panose="02020603050405020304" pitchFamily="18" charset="0"/>
              </a:rPr>
              <a:t>Segundo modo de vibración  </a:t>
            </a:r>
            <a:endParaRPr lang="es-EC"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8441607" y="876223"/>
            <a:ext cx="2617127" cy="369332"/>
          </a:xfrm>
          <a:prstGeom prst="rect">
            <a:avLst/>
          </a:prstGeom>
        </p:spPr>
        <p:txBody>
          <a:bodyPr wrap="none">
            <a:spAutoFit/>
          </a:bodyPr>
          <a:lstStyle/>
          <a:p>
            <a:r>
              <a:rPr lang="es-EC" i="1" dirty="0">
                <a:effectLst/>
                <a:latin typeface="Times New Roman" panose="02020603050405020304" pitchFamily="18" charset="0"/>
                <a:ea typeface="Calibri" panose="020F0502020204030204" pitchFamily="34" charset="0"/>
              </a:rPr>
              <a:t>Tercer modo de vibración </a:t>
            </a:r>
            <a:endParaRPr lang="es-EC" dirty="0"/>
          </a:p>
        </p:txBody>
      </p:sp>
      <p:graphicFrame>
        <p:nvGraphicFramePr>
          <p:cNvPr id="17" name="Tabla 16"/>
          <p:cNvGraphicFramePr>
            <a:graphicFrameLocks noGrp="1"/>
          </p:cNvGraphicFramePr>
          <p:nvPr>
            <p:extLst>
              <p:ext uri="{D42A27DB-BD31-4B8C-83A1-F6EECF244321}">
                <p14:modId xmlns:p14="http://schemas.microsoft.com/office/powerpoint/2010/main" val="3871028975"/>
              </p:ext>
            </p:extLst>
          </p:nvPr>
        </p:nvGraphicFramePr>
        <p:xfrm>
          <a:off x="3558012" y="4047859"/>
          <a:ext cx="5030343" cy="2093595"/>
        </p:xfrm>
        <a:graphic>
          <a:graphicData uri="http://schemas.openxmlformats.org/drawingml/2006/table">
            <a:tbl>
              <a:tblPr firstRow="1" firstCol="1" bandRow="1"/>
              <a:tblGrid>
                <a:gridCol w="558927">
                  <a:extLst>
                    <a:ext uri="{9D8B030D-6E8A-4147-A177-3AD203B41FA5}">
                      <a16:colId xmlns:a16="http://schemas.microsoft.com/office/drawing/2014/main" val="20000"/>
                    </a:ext>
                  </a:extLst>
                </a:gridCol>
                <a:gridCol w="558927">
                  <a:extLst>
                    <a:ext uri="{9D8B030D-6E8A-4147-A177-3AD203B41FA5}">
                      <a16:colId xmlns:a16="http://schemas.microsoft.com/office/drawing/2014/main" val="20001"/>
                    </a:ext>
                  </a:extLst>
                </a:gridCol>
                <a:gridCol w="558927">
                  <a:extLst>
                    <a:ext uri="{9D8B030D-6E8A-4147-A177-3AD203B41FA5}">
                      <a16:colId xmlns:a16="http://schemas.microsoft.com/office/drawing/2014/main" val="20002"/>
                    </a:ext>
                  </a:extLst>
                </a:gridCol>
                <a:gridCol w="558927">
                  <a:extLst>
                    <a:ext uri="{9D8B030D-6E8A-4147-A177-3AD203B41FA5}">
                      <a16:colId xmlns:a16="http://schemas.microsoft.com/office/drawing/2014/main" val="20003"/>
                    </a:ext>
                  </a:extLst>
                </a:gridCol>
                <a:gridCol w="558927">
                  <a:extLst>
                    <a:ext uri="{9D8B030D-6E8A-4147-A177-3AD203B41FA5}">
                      <a16:colId xmlns:a16="http://schemas.microsoft.com/office/drawing/2014/main" val="20004"/>
                    </a:ext>
                  </a:extLst>
                </a:gridCol>
                <a:gridCol w="558927">
                  <a:extLst>
                    <a:ext uri="{9D8B030D-6E8A-4147-A177-3AD203B41FA5}">
                      <a16:colId xmlns:a16="http://schemas.microsoft.com/office/drawing/2014/main" val="20005"/>
                    </a:ext>
                  </a:extLst>
                </a:gridCol>
                <a:gridCol w="558927">
                  <a:extLst>
                    <a:ext uri="{9D8B030D-6E8A-4147-A177-3AD203B41FA5}">
                      <a16:colId xmlns:a16="http://schemas.microsoft.com/office/drawing/2014/main" val="20006"/>
                    </a:ext>
                  </a:extLst>
                </a:gridCol>
                <a:gridCol w="558927">
                  <a:extLst>
                    <a:ext uri="{9D8B030D-6E8A-4147-A177-3AD203B41FA5}">
                      <a16:colId xmlns:a16="http://schemas.microsoft.com/office/drawing/2014/main" val="20007"/>
                    </a:ext>
                  </a:extLst>
                </a:gridCol>
                <a:gridCol w="558927">
                  <a:extLst>
                    <a:ext uri="{9D8B030D-6E8A-4147-A177-3AD203B41FA5}">
                      <a16:colId xmlns:a16="http://schemas.microsoft.com/office/drawing/2014/main" val="20008"/>
                    </a:ext>
                  </a:extLst>
                </a:gridCol>
              </a:tblGrid>
              <a:tr h="138385">
                <a:tc gridSpan="4">
                  <a:txBody>
                    <a:bodyPr/>
                    <a:lstStyle/>
                    <a:p>
                      <a:pPr>
                        <a:lnSpc>
                          <a:spcPct val="107000"/>
                        </a:lnSpc>
                        <a:spcAft>
                          <a:spcPts val="0"/>
                        </a:spcAft>
                      </a:pPr>
                      <a:r>
                        <a:rPr lang="es-EC"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TABLA: Participación modal de masa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90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endParaRPr lang="es-EC" sz="90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endParaRPr lang="es-EC" sz="90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endParaRPr lang="es-EC" sz="900" dirty="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endParaRPr lang="es-EC" sz="900">
                        <a:effectLst/>
                        <a:latin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27954">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Caso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Periodo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UX</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UY</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 UX</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 UY</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RZ</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rowSpan="2">
                  <a:txBody>
                    <a:bodyPr/>
                    <a:lstStyle/>
                    <a:p>
                      <a:pPr>
                        <a:lnSpc>
                          <a:spcPct val="107000"/>
                        </a:lnSpc>
                        <a:spcAft>
                          <a:spcPts val="0"/>
                        </a:spcAft>
                      </a:pPr>
                      <a:r>
                        <a:rPr lang="es-EC"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 RZ</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extLst>
                  <a:ext uri="{0D108BD9-81ED-4DB2-BD59-A6C34878D82A}">
                    <a16:rowId xmlns:a16="http://schemas.microsoft.com/office/drawing/2014/main" val="10001"/>
                  </a:ext>
                </a:extLst>
              </a:tr>
              <a:tr h="134610">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9CC2E5"/>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2"/>
                  </a:ext>
                </a:extLst>
              </a:tr>
              <a:tr h="127954">
                <a:tc>
                  <a:txBody>
                    <a:bodyPr/>
                    <a:lstStyle/>
                    <a:p>
                      <a:pPr>
                        <a:lnSpc>
                          <a:spcPct val="107000"/>
                        </a:lnSpc>
                        <a:spcAft>
                          <a:spcPts val="0"/>
                        </a:spcAft>
                      </a:pPr>
                      <a:r>
                        <a:rPr lang="es-EC" sz="9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1.11</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0.14</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0.17</a:t>
                      </a:r>
                      <a:endParaRPr lang="es-EC" sz="105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0.14</a:t>
                      </a:r>
                      <a:endParaRPr lang="es-EC" sz="105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0.17</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0.07</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0.07</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0.13</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0.25</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0.27</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0.43</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0.18</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5"/>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6"/>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7"/>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8"/>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9"/>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extLst>
                  <a:ext uri="{0D108BD9-81ED-4DB2-BD59-A6C34878D82A}">
                    <a16:rowId xmlns:a16="http://schemas.microsoft.com/office/drawing/2014/main" val="10010"/>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extLst>
                  <a:ext uri="{0D108BD9-81ED-4DB2-BD59-A6C34878D82A}">
                    <a16:rowId xmlns:a16="http://schemas.microsoft.com/office/drawing/2014/main" val="10011"/>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extLst>
                  <a:ext uri="{0D108BD9-81ED-4DB2-BD59-A6C34878D82A}">
                    <a16:rowId xmlns:a16="http://schemas.microsoft.com/office/drawing/2014/main" val="10012"/>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extLst>
                  <a:ext uri="{0D108BD9-81ED-4DB2-BD59-A6C34878D82A}">
                    <a16:rowId xmlns:a16="http://schemas.microsoft.com/office/drawing/2014/main" val="10013"/>
                  </a:ext>
                </a:extLst>
              </a:tr>
              <a:tr h="127954">
                <a:tc>
                  <a:txBody>
                    <a:bodyPr/>
                    <a:lstStyle/>
                    <a:p>
                      <a:pPr>
                        <a:lnSpc>
                          <a:spcPct val="107000"/>
                        </a:lnSpc>
                        <a:spcAft>
                          <a:spcPts val="0"/>
                        </a:spcAft>
                      </a:pPr>
                      <a:r>
                        <a:rPr lang="es-EC" sz="9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tc>
                  <a:txBody>
                    <a:bodyPr/>
                    <a:lstStyle/>
                    <a:p>
                      <a:pPr marL="0" marR="0" algn="ctr">
                        <a:lnSpc>
                          <a:spcPct val="107000"/>
                        </a:lnSpc>
                        <a:spcBef>
                          <a:spcPts val="0"/>
                        </a:spcBef>
                        <a:spcAft>
                          <a:spcPts val="0"/>
                        </a:spcAft>
                      </a:pPr>
                      <a:r>
                        <a:rPr lang="es-EC"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B083"/>
                    </a:solidFill>
                  </a:tcPr>
                </a:tc>
                <a:extLst>
                  <a:ext uri="{0D108BD9-81ED-4DB2-BD59-A6C34878D82A}">
                    <a16:rowId xmlns:a16="http://schemas.microsoft.com/office/drawing/2014/main" val="10014"/>
                  </a:ext>
                </a:extLst>
              </a:tr>
            </a:tbl>
          </a:graphicData>
        </a:graphic>
      </p:graphicFrame>
      <p:pic>
        <p:nvPicPr>
          <p:cNvPr id="18"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pic>
        <p:nvPicPr>
          <p:cNvPr id="15" name="Imagen 14">
            <a:extLst>
              <a:ext uri="{FF2B5EF4-FFF2-40B4-BE49-F238E27FC236}">
                <a16:creationId xmlns:a16="http://schemas.microsoft.com/office/drawing/2014/main" id="{5A4D2D6E-F8A0-4C43-97E0-DA985B584A44}"/>
              </a:ext>
            </a:extLst>
          </p:cNvPr>
          <p:cNvPicPr/>
          <p:nvPr/>
        </p:nvPicPr>
        <p:blipFill rotWithShape="1">
          <a:blip r:embed="rId3"/>
          <a:srcRect t="6530"/>
          <a:stretch/>
        </p:blipFill>
        <p:spPr>
          <a:xfrm>
            <a:off x="1050202" y="1221206"/>
            <a:ext cx="2824337" cy="2821778"/>
          </a:xfrm>
          <a:prstGeom prst="rect">
            <a:avLst/>
          </a:prstGeom>
        </p:spPr>
      </p:pic>
      <p:pic>
        <p:nvPicPr>
          <p:cNvPr id="16" name="Imagen 15">
            <a:extLst>
              <a:ext uri="{FF2B5EF4-FFF2-40B4-BE49-F238E27FC236}">
                <a16:creationId xmlns:a16="http://schemas.microsoft.com/office/drawing/2014/main" id="{C470AC72-2D47-4223-820B-97A1103FC26F}"/>
              </a:ext>
            </a:extLst>
          </p:cNvPr>
          <p:cNvPicPr/>
          <p:nvPr/>
        </p:nvPicPr>
        <p:blipFill rotWithShape="1">
          <a:blip r:embed="rId4"/>
          <a:srcRect t="3817"/>
          <a:stretch/>
        </p:blipFill>
        <p:spPr>
          <a:xfrm>
            <a:off x="4462372" y="1161288"/>
            <a:ext cx="2980844" cy="2863892"/>
          </a:xfrm>
          <a:prstGeom prst="rect">
            <a:avLst/>
          </a:prstGeom>
        </p:spPr>
      </p:pic>
      <p:pic>
        <p:nvPicPr>
          <p:cNvPr id="19" name="Imagen 18">
            <a:extLst>
              <a:ext uri="{FF2B5EF4-FFF2-40B4-BE49-F238E27FC236}">
                <a16:creationId xmlns:a16="http://schemas.microsoft.com/office/drawing/2014/main" id="{025641A7-C0F1-4518-9DA3-5DD473880997}"/>
              </a:ext>
            </a:extLst>
          </p:cNvPr>
          <p:cNvPicPr/>
          <p:nvPr/>
        </p:nvPicPr>
        <p:blipFill rotWithShape="1">
          <a:blip r:embed="rId5"/>
          <a:srcRect t="4809"/>
          <a:stretch/>
        </p:blipFill>
        <p:spPr>
          <a:xfrm>
            <a:off x="8441606" y="1171303"/>
            <a:ext cx="2980845" cy="2863892"/>
          </a:xfrm>
          <a:prstGeom prst="rect">
            <a:avLst/>
          </a:prstGeom>
        </p:spPr>
      </p:pic>
      <p:graphicFrame>
        <p:nvGraphicFramePr>
          <p:cNvPr id="13" name="Diagrama 12"/>
          <p:cNvGraphicFramePr/>
          <p:nvPr>
            <p:extLst>
              <p:ext uri="{D42A27DB-BD31-4B8C-83A1-F6EECF244321}">
                <p14:modId xmlns:p14="http://schemas.microsoft.com/office/powerpoint/2010/main" val="404215536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5378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30381" y="872837"/>
            <a:ext cx="10972800" cy="4525963"/>
          </a:xfrm>
        </p:spPr>
        <p:txBody>
          <a:bodyPr/>
          <a:lstStyle/>
          <a:p>
            <a:endParaRPr lang="es-EC" dirty="0"/>
          </a:p>
        </p:txBody>
      </p:sp>
      <p:pic>
        <p:nvPicPr>
          <p:cNvPr id="4" name="Google Shape;81;g5ca4d809e0_0_129"/>
          <p:cNvPicPr preferRelativeResize="0"/>
          <p:nvPr/>
        </p:nvPicPr>
        <p:blipFill rotWithShape="1">
          <a:blip r:embed="rId2">
            <a:alphaModFix/>
          </a:blip>
          <a:srcRect/>
          <a:stretch/>
        </p:blipFill>
        <p:spPr>
          <a:xfrm>
            <a:off x="9023121" y="5848971"/>
            <a:ext cx="3075164" cy="719137"/>
          </a:xfrm>
          <a:prstGeom prst="rect">
            <a:avLst/>
          </a:prstGeom>
          <a:noFill/>
          <a:ln>
            <a:noFill/>
          </a:ln>
        </p:spPr>
      </p:pic>
      <p:sp>
        <p:nvSpPr>
          <p:cNvPr id="5" name="Título 1"/>
          <p:cNvSpPr>
            <a:spLocks noGrp="1"/>
          </p:cNvSpPr>
          <p:nvPr>
            <p:ph type="title"/>
          </p:nvPr>
        </p:nvSpPr>
        <p:spPr>
          <a:xfrm>
            <a:off x="814316" y="0"/>
            <a:ext cx="10972800" cy="872837"/>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Diagrama 9"/>
          <p:cNvGraphicFramePr/>
          <p:nvPr>
            <p:extLst>
              <p:ext uri="{D42A27DB-BD31-4B8C-83A1-F6EECF244321}">
                <p14:modId xmlns:p14="http://schemas.microsoft.com/office/powerpoint/2010/main" val="2243819625"/>
              </p:ext>
            </p:extLst>
          </p:nvPr>
        </p:nvGraphicFramePr>
        <p:xfrm>
          <a:off x="1183115" y="1234575"/>
          <a:ext cx="9867332" cy="407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3435480909"/>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70534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1;g5ca4d809e0_0_129"/>
          <p:cNvPicPr preferRelativeResize="0"/>
          <p:nvPr/>
        </p:nvPicPr>
        <p:blipFill rotWithShape="1">
          <a:blip r:embed="rId2">
            <a:alphaModFix/>
          </a:blip>
          <a:srcRect/>
          <a:stretch/>
        </p:blipFill>
        <p:spPr>
          <a:xfrm>
            <a:off x="9041409" y="5843853"/>
            <a:ext cx="3075164" cy="719137"/>
          </a:xfrm>
          <a:prstGeom prst="rect">
            <a:avLst/>
          </a:prstGeom>
          <a:noFill/>
          <a:ln>
            <a:noFill/>
          </a:ln>
        </p:spPr>
      </p:pic>
      <p:graphicFrame>
        <p:nvGraphicFramePr>
          <p:cNvPr id="5" name="Diagrama 4"/>
          <p:cNvGraphicFramePr/>
          <p:nvPr>
            <p:extLst>
              <p:ext uri="{D42A27DB-BD31-4B8C-83A1-F6EECF244321}">
                <p14:modId xmlns:p14="http://schemas.microsoft.com/office/powerpoint/2010/main" val="156503461"/>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p:cNvSpPr>
            <a:spLocks noGrp="1"/>
          </p:cNvSpPr>
          <p:nvPr>
            <p:ph type="title"/>
          </p:nvPr>
        </p:nvSpPr>
        <p:spPr>
          <a:xfrm>
            <a:off x="814316" y="0"/>
            <a:ext cx="10972800" cy="872837"/>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Diagrama 7">
            <a:extLst>
              <a:ext uri="{FF2B5EF4-FFF2-40B4-BE49-F238E27FC236}">
                <a16:creationId xmlns:a16="http://schemas.microsoft.com/office/drawing/2014/main" id="{B5E9E6C1-9588-4D2F-9830-F443577748DC}"/>
              </a:ext>
            </a:extLst>
          </p:cNvPr>
          <p:cNvGraphicFramePr/>
          <p:nvPr>
            <p:extLst>
              <p:ext uri="{D42A27DB-BD31-4B8C-83A1-F6EECF244321}">
                <p14:modId xmlns:p14="http://schemas.microsoft.com/office/powerpoint/2010/main" val="912198991"/>
              </p:ext>
            </p:extLst>
          </p:nvPr>
        </p:nvGraphicFramePr>
        <p:xfrm>
          <a:off x="303085" y="527858"/>
          <a:ext cx="11184869" cy="54074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9836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5ca4d809e0_0_129"/>
          <p:cNvSpPr txBox="1">
            <a:spLocks noGrp="1"/>
          </p:cNvSpPr>
          <p:nvPr>
            <p:ph type="title"/>
          </p:nvPr>
        </p:nvSpPr>
        <p:spPr>
          <a:xfrm>
            <a:off x="3786389" y="0"/>
            <a:ext cx="8229600" cy="1143000"/>
          </a:xfrm>
          <a:prstGeom prst="rect">
            <a:avLst/>
          </a:prstGeom>
        </p:spPr>
        <p:txBody>
          <a:bodyPr spcFirstLastPara="1" wrap="square" lIns="91425" tIns="45700" rIns="91425" bIns="45700" anchor="t" anchorCtr="0">
            <a:noAutofit/>
          </a:bodyPr>
          <a:lstStyle/>
          <a:p>
            <a:r>
              <a:rPr lang="es-ES" sz="3400" dirty="0">
                <a:solidFill>
                  <a:srgbClr val="000000"/>
                </a:solidFill>
                <a:latin typeface="Times New Roman"/>
                <a:ea typeface="Times New Roman"/>
                <a:cs typeface="Times New Roman"/>
                <a:sym typeface="Times New Roman"/>
              </a:rPr>
              <a:t>Planteamiento del problema</a:t>
            </a:r>
            <a:endParaRPr sz="3400" dirty="0">
              <a:solidFill>
                <a:srgbClr val="000000"/>
              </a:solidFill>
              <a:latin typeface="Times New Roman"/>
              <a:ea typeface="Times New Roman"/>
              <a:cs typeface="Times New Roman"/>
              <a:sym typeface="Times New Roman"/>
            </a:endParaRPr>
          </a:p>
        </p:txBody>
      </p:sp>
      <p:pic>
        <p:nvPicPr>
          <p:cNvPr id="81" name="Google Shape;81;g5ca4d809e0_0_129"/>
          <p:cNvPicPr preferRelativeResize="0"/>
          <p:nvPr/>
        </p:nvPicPr>
        <p:blipFill rotWithShape="1">
          <a:blip r:embed="rId3">
            <a:alphaModFix/>
          </a:blip>
          <a:srcRect/>
          <a:stretch/>
        </p:blipFill>
        <p:spPr>
          <a:xfrm>
            <a:off x="8940825" y="5851930"/>
            <a:ext cx="3075164" cy="719137"/>
          </a:xfrm>
          <a:prstGeom prst="rect">
            <a:avLst/>
          </a:prstGeom>
          <a:noFill/>
          <a:ln>
            <a:noFill/>
          </a:ln>
        </p:spPr>
      </p:pic>
      <p:graphicFrame>
        <p:nvGraphicFramePr>
          <p:cNvPr id="20" name="Diagrama 19"/>
          <p:cNvGraphicFramePr/>
          <p:nvPr>
            <p:extLst>
              <p:ext uri="{D42A27DB-BD31-4B8C-83A1-F6EECF244321}">
                <p14:modId xmlns:p14="http://schemas.microsoft.com/office/powerpoint/2010/main" val="2231659450"/>
              </p:ext>
            </p:extLst>
          </p:nvPr>
        </p:nvGraphicFramePr>
        <p:xfrm>
          <a:off x="330343" y="1074717"/>
          <a:ext cx="11507561" cy="3922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val="428429741"/>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3680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814316" y="1952852"/>
            <a:ext cx="6096000" cy="515782"/>
          </a:xfrm>
          <a:prstGeom prst="rect">
            <a:avLst/>
          </a:prstGeom>
        </p:spPr>
        <p:txBody>
          <a:bodyPr>
            <a:spAutoFit/>
          </a:bodyPr>
          <a:lstStyle/>
          <a:p>
            <a:pPr marL="342900" lvl="0" indent="-342900">
              <a:lnSpc>
                <a:spcPct val="200000"/>
              </a:lnSpc>
              <a:spcAft>
                <a:spcPts val="0"/>
              </a:spcAft>
              <a:buFont typeface="Symbol" panose="05050102010706020507" pitchFamily="18" charset="2"/>
              <a:buChar char=""/>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11" name="Google Shape;110;g5ca4d809e0_0_0"/>
          <p:cNvSpPr txBox="1">
            <a:spLocks/>
          </p:cNvSpPr>
          <p:nvPr/>
        </p:nvSpPr>
        <p:spPr>
          <a:xfrm>
            <a:off x="483521" y="680551"/>
            <a:ext cx="5340380"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600" i="0" kern="0" dirty="0">
                <a:solidFill>
                  <a:srgbClr val="000000"/>
                </a:solidFill>
                <a:latin typeface="Times New Roman"/>
                <a:ea typeface="Times New Roman"/>
                <a:cs typeface="Times New Roman"/>
                <a:sym typeface="Times New Roman"/>
              </a:rPr>
              <a:t>Diseño viguetas presforzadas</a:t>
            </a:r>
          </a:p>
        </p:txBody>
      </p:sp>
      <p:pic>
        <p:nvPicPr>
          <p:cNvPr id="3" name="Imagen 2">
            <a:extLst>
              <a:ext uri="{FF2B5EF4-FFF2-40B4-BE49-F238E27FC236}">
                <a16:creationId xmlns:a16="http://schemas.microsoft.com/office/drawing/2014/main" id="{AA8DD936-703C-4EE8-A738-C154BEFCB888}"/>
              </a:ext>
            </a:extLst>
          </p:cNvPr>
          <p:cNvPicPr>
            <a:picLocks noChangeAspect="1"/>
          </p:cNvPicPr>
          <p:nvPr/>
        </p:nvPicPr>
        <p:blipFill rotWithShape="1">
          <a:blip r:embed="rId3"/>
          <a:srcRect t="6636"/>
          <a:stretch/>
        </p:blipFill>
        <p:spPr>
          <a:xfrm>
            <a:off x="1236373" y="1014267"/>
            <a:ext cx="8875339" cy="2546450"/>
          </a:xfrm>
          <a:prstGeom prst="rect">
            <a:avLst/>
          </a:prstGeom>
        </p:spPr>
      </p:pic>
      <p:sp>
        <p:nvSpPr>
          <p:cNvPr id="13" name="Google Shape;110;g5ca4d809e0_0_0">
            <a:extLst>
              <a:ext uri="{FF2B5EF4-FFF2-40B4-BE49-F238E27FC236}">
                <a16:creationId xmlns:a16="http://schemas.microsoft.com/office/drawing/2014/main" id="{5017D7DB-3637-45E2-A7AB-B9F8D845E5E8}"/>
              </a:ext>
            </a:extLst>
          </p:cNvPr>
          <p:cNvSpPr txBox="1">
            <a:spLocks/>
          </p:cNvSpPr>
          <p:nvPr/>
        </p:nvSpPr>
        <p:spPr>
          <a:xfrm>
            <a:off x="2289779" y="3560302"/>
            <a:ext cx="3191040" cy="3122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400" b="0" i="0" kern="0" dirty="0">
                <a:solidFill>
                  <a:srgbClr val="000000"/>
                </a:solidFill>
                <a:latin typeface="Times New Roman"/>
                <a:ea typeface="Times New Roman"/>
                <a:cs typeface="Times New Roman"/>
                <a:sym typeface="Times New Roman"/>
              </a:rPr>
              <a:t>Vigueta Subsuelo 1 y 2</a:t>
            </a:r>
          </a:p>
        </p:txBody>
      </p:sp>
      <p:sp>
        <p:nvSpPr>
          <p:cNvPr id="14" name="Google Shape;110;g5ca4d809e0_0_0">
            <a:extLst>
              <a:ext uri="{FF2B5EF4-FFF2-40B4-BE49-F238E27FC236}">
                <a16:creationId xmlns:a16="http://schemas.microsoft.com/office/drawing/2014/main" id="{DA478623-7928-4319-A343-453AE7EFFA25}"/>
              </a:ext>
            </a:extLst>
          </p:cNvPr>
          <p:cNvSpPr txBox="1">
            <a:spLocks/>
          </p:cNvSpPr>
          <p:nvPr/>
        </p:nvSpPr>
        <p:spPr>
          <a:xfrm>
            <a:off x="7119942" y="3492050"/>
            <a:ext cx="3191040" cy="3122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400" b="0" i="0" kern="0" dirty="0">
                <a:solidFill>
                  <a:srgbClr val="000000"/>
                </a:solidFill>
                <a:latin typeface="Times New Roman"/>
                <a:ea typeface="Times New Roman"/>
                <a:cs typeface="Times New Roman"/>
                <a:sym typeface="Times New Roman"/>
              </a:rPr>
              <a:t>Vigueta Planta Tipo</a:t>
            </a:r>
          </a:p>
        </p:txBody>
      </p:sp>
      <p:graphicFrame>
        <p:nvGraphicFramePr>
          <p:cNvPr id="16" name="Diagrama 15"/>
          <p:cNvGraphicFramePr/>
          <p:nvPr>
            <p:extLst>
              <p:ext uri="{D42A27DB-BD31-4B8C-83A1-F6EECF244321}">
                <p14:modId xmlns:p14="http://schemas.microsoft.com/office/powerpoint/2010/main" val="404215536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Tabla 3">
            <a:extLst>
              <a:ext uri="{FF2B5EF4-FFF2-40B4-BE49-F238E27FC236}">
                <a16:creationId xmlns:a16="http://schemas.microsoft.com/office/drawing/2014/main" id="{1C767EEF-9295-45A8-AEB3-D0598A218A38}"/>
              </a:ext>
            </a:extLst>
          </p:cNvPr>
          <p:cNvGraphicFramePr>
            <a:graphicFrameLocks noGrp="1"/>
          </p:cNvGraphicFramePr>
          <p:nvPr>
            <p:extLst>
              <p:ext uri="{D42A27DB-BD31-4B8C-83A1-F6EECF244321}">
                <p14:modId xmlns:p14="http://schemas.microsoft.com/office/powerpoint/2010/main" val="3511132340"/>
              </p:ext>
            </p:extLst>
          </p:nvPr>
        </p:nvGraphicFramePr>
        <p:xfrm>
          <a:off x="2340038" y="5638951"/>
          <a:ext cx="1861059" cy="425958"/>
        </p:xfrm>
        <a:graphic>
          <a:graphicData uri="http://schemas.openxmlformats.org/drawingml/2006/table">
            <a:tbl>
              <a:tblPr firstRow="1" firstCol="1" bandRow="1">
                <a:tableStyleId>{5940675A-B579-460E-94D1-54222C63F5DA}</a:tableStyleId>
              </a:tblPr>
              <a:tblGrid>
                <a:gridCol w="914446">
                  <a:extLst>
                    <a:ext uri="{9D8B030D-6E8A-4147-A177-3AD203B41FA5}">
                      <a16:colId xmlns:a16="http://schemas.microsoft.com/office/drawing/2014/main" val="4239489765"/>
                    </a:ext>
                  </a:extLst>
                </a:gridCol>
                <a:gridCol w="946613">
                  <a:extLst>
                    <a:ext uri="{9D8B030D-6E8A-4147-A177-3AD203B41FA5}">
                      <a16:colId xmlns:a16="http://schemas.microsoft.com/office/drawing/2014/main" val="327123509"/>
                    </a:ext>
                  </a:extLst>
                </a:gridCol>
              </a:tblGrid>
              <a:tr h="0">
                <a:tc>
                  <a:txBody>
                    <a:bodyPr/>
                    <a:lstStyle/>
                    <a:p>
                      <a:pPr>
                        <a:lnSpc>
                          <a:spcPct val="107000"/>
                        </a:lnSpc>
                        <a:spcAft>
                          <a:spcPts val="0"/>
                        </a:spcAft>
                      </a:pPr>
                      <a:r>
                        <a:rPr lang="es-EC" sz="1400" b="1" dirty="0">
                          <a:effectLst/>
                          <a:latin typeface="Times New Roman" panose="02020603050405020304" pitchFamily="18" charset="0"/>
                          <a:cs typeface="Times New Roman" panose="02020603050405020304" pitchFamily="18" charset="0"/>
                        </a:rPr>
                        <a:t>Deflexión</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-0.29 cm</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717504"/>
                  </a:ext>
                </a:extLst>
              </a:tr>
              <a:tr h="0">
                <a:tc>
                  <a:txBody>
                    <a:bodyPr/>
                    <a:lstStyle/>
                    <a:p>
                      <a:pPr>
                        <a:lnSpc>
                          <a:spcPct val="107000"/>
                        </a:lnSpc>
                        <a:spcAft>
                          <a:spcPts val="0"/>
                        </a:spcAft>
                      </a:pPr>
                      <a:r>
                        <a:rPr lang="es-EC" sz="1400" b="1" dirty="0">
                          <a:effectLst/>
                          <a:latin typeface="Times New Roman" panose="02020603050405020304" pitchFamily="18" charset="0"/>
                          <a:cs typeface="Times New Roman" panose="02020603050405020304" pitchFamily="18" charset="0"/>
                        </a:rPr>
                        <a:t>Pérdidas</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15.88 %</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847901"/>
                  </a:ext>
                </a:extLst>
              </a:tr>
            </a:tbl>
          </a:graphicData>
        </a:graphic>
      </p:graphicFrame>
      <p:graphicFrame>
        <p:nvGraphicFramePr>
          <p:cNvPr id="15" name="Tabla 14">
            <a:extLst>
              <a:ext uri="{FF2B5EF4-FFF2-40B4-BE49-F238E27FC236}">
                <a16:creationId xmlns:a16="http://schemas.microsoft.com/office/drawing/2014/main" id="{1D92C13D-C315-4655-A715-135FE476E7FA}"/>
              </a:ext>
            </a:extLst>
          </p:cNvPr>
          <p:cNvGraphicFramePr>
            <a:graphicFrameLocks noGrp="1"/>
          </p:cNvGraphicFramePr>
          <p:nvPr>
            <p:extLst>
              <p:ext uri="{D42A27DB-BD31-4B8C-83A1-F6EECF244321}">
                <p14:modId xmlns:p14="http://schemas.microsoft.com/office/powerpoint/2010/main" val="1541615157"/>
              </p:ext>
            </p:extLst>
          </p:nvPr>
        </p:nvGraphicFramePr>
        <p:xfrm>
          <a:off x="7079766" y="5638951"/>
          <a:ext cx="1861059" cy="425958"/>
        </p:xfrm>
        <a:graphic>
          <a:graphicData uri="http://schemas.openxmlformats.org/drawingml/2006/table">
            <a:tbl>
              <a:tblPr firstRow="1" firstCol="1" bandRow="1">
                <a:tableStyleId>{5940675A-B579-460E-94D1-54222C63F5DA}</a:tableStyleId>
              </a:tblPr>
              <a:tblGrid>
                <a:gridCol w="914446">
                  <a:extLst>
                    <a:ext uri="{9D8B030D-6E8A-4147-A177-3AD203B41FA5}">
                      <a16:colId xmlns:a16="http://schemas.microsoft.com/office/drawing/2014/main" val="4239489765"/>
                    </a:ext>
                  </a:extLst>
                </a:gridCol>
                <a:gridCol w="946613">
                  <a:extLst>
                    <a:ext uri="{9D8B030D-6E8A-4147-A177-3AD203B41FA5}">
                      <a16:colId xmlns:a16="http://schemas.microsoft.com/office/drawing/2014/main" val="327123509"/>
                    </a:ext>
                  </a:extLst>
                </a:gridCol>
              </a:tblGrid>
              <a:tr h="0">
                <a:tc>
                  <a:txBody>
                    <a:bodyPr/>
                    <a:lstStyle/>
                    <a:p>
                      <a:pPr>
                        <a:lnSpc>
                          <a:spcPct val="107000"/>
                        </a:lnSpc>
                        <a:spcAft>
                          <a:spcPts val="0"/>
                        </a:spcAft>
                      </a:pPr>
                      <a:r>
                        <a:rPr lang="es-EC" sz="1400" b="1" dirty="0">
                          <a:effectLst/>
                          <a:latin typeface="Times New Roman" panose="02020603050405020304" pitchFamily="18" charset="0"/>
                          <a:cs typeface="Times New Roman" panose="02020603050405020304" pitchFamily="18" charset="0"/>
                        </a:rPr>
                        <a:t>Deflexión</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0.11 cm</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717504"/>
                  </a:ext>
                </a:extLst>
              </a:tr>
              <a:tr h="116883">
                <a:tc>
                  <a:txBody>
                    <a:bodyPr/>
                    <a:lstStyle/>
                    <a:p>
                      <a:pPr>
                        <a:lnSpc>
                          <a:spcPct val="107000"/>
                        </a:lnSpc>
                        <a:spcAft>
                          <a:spcPts val="0"/>
                        </a:spcAft>
                      </a:pPr>
                      <a:r>
                        <a:rPr lang="es-EC" sz="1400" b="1" dirty="0">
                          <a:effectLst/>
                          <a:latin typeface="Times New Roman" panose="02020603050405020304" pitchFamily="18" charset="0"/>
                          <a:cs typeface="Times New Roman" panose="02020603050405020304" pitchFamily="18" charset="0"/>
                        </a:rPr>
                        <a:t>Pérdidas</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14.37 %</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847901"/>
                  </a:ext>
                </a:extLst>
              </a:tr>
            </a:tbl>
          </a:graphicData>
        </a:graphic>
      </p:graphicFrame>
      <p:grpSp>
        <p:nvGrpSpPr>
          <p:cNvPr id="17" name="Grupo 16">
            <a:extLst>
              <a:ext uri="{FF2B5EF4-FFF2-40B4-BE49-F238E27FC236}">
                <a16:creationId xmlns:a16="http://schemas.microsoft.com/office/drawing/2014/main" id="{C49BA782-0CD8-4DA4-A3D0-026E1DDC1AF3}"/>
              </a:ext>
            </a:extLst>
          </p:cNvPr>
          <p:cNvGrpSpPr/>
          <p:nvPr/>
        </p:nvGrpSpPr>
        <p:grpSpPr>
          <a:xfrm>
            <a:off x="1437882" y="4047787"/>
            <a:ext cx="3431657" cy="370073"/>
            <a:chOff x="18145" y="910685"/>
            <a:chExt cx="4133012" cy="370073"/>
          </a:xfrm>
        </p:grpSpPr>
        <p:sp>
          <p:nvSpPr>
            <p:cNvPr id="18" name="Rectángulo 17">
              <a:extLst>
                <a:ext uri="{FF2B5EF4-FFF2-40B4-BE49-F238E27FC236}">
                  <a16:creationId xmlns:a16="http://schemas.microsoft.com/office/drawing/2014/main" id="{DCEAEA14-5A25-4743-9D77-D28CACB52FAF}"/>
                </a:ext>
              </a:extLst>
            </p:cNvPr>
            <p:cNvSpPr/>
            <p:nvPr/>
          </p:nvSpPr>
          <p:spPr>
            <a:xfrm>
              <a:off x="18145" y="910685"/>
              <a:ext cx="4133012" cy="370073"/>
            </a:xfrm>
            <a:prstGeom prst="rect">
              <a:avLst/>
            </a:prstGeom>
            <a:solidFill>
              <a:schemeClr val="accent4">
                <a:lumMod val="40000"/>
                <a:lumOff val="60000"/>
              </a:schemeClr>
            </a:solidFill>
            <a:ln>
              <a:solidFill>
                <a:schemeClr val="accent4">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CuadroTexto 18">
              <a:extLst>
                <a:ext uri="{FF2B5EF4-FFF2-40B4-BE49-F238E27FC236}">
                  <a16:creationId xmlns:a16="http://schemas.microsoft.com/office/drawing/2014/main" id="{2C832330-9AEA-483E-A4EE-2E62B6425D2A}"/>
                </a:ext>
              </a:extLst>
            </p:cNvPr>
            <p:cNvSpPr txBox="1"/>
            <p:nvPr/>
          </p:nvSpPr>
          <p:spPr>
            <a:xfrm>
              <a:off x="18145" y="910685"/>
              <a:ext cx="4133012" cy="370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EC" sz="1600" kern="1200" noProof="0" dirty="0">
                  <a:solidFill>
                    <a:schemeClr val="tx1"/>
                  </a:solidFill>
                  <a:latin typeface="Times New Roman" panose="02020603050405020304" pitchFamily="18" charset="0"/>
                  <a:cs typeface="Times New Roman" panose="02020603050405020304" pitchFamily="18" charset="0"/>
                </a:rPr>
                <a:t>Deflexiones</a:t>
              </a:r>
            </a:p>
          </p:txBody>
        </p:sp>
      </p:grpSp>
      <p:grpSp>
        <p:nvGrpSpPr>
          <p:cNvPr id="20" name="Grupo 19">
            <a:extLst>
              <a:ext uri="{FF2B5EF4-FFF2-40B4-BE49-F238E27FC236}">
                <a16:creationId xmlns:a16="http://schemas.microsoft.com/office/drawing/2014/main" id="{72EB50EB-381D-4EDB-8DC2-C5E545BB9AB9}"/>
              </a:ext>
            </a:extLst>
          </p:cNvPr>
          <p:cNvGrpSpPr/>
          <p:nvPr/>
        </p:nvGrpSpPr>
        <p:grpSpPr>
          <a:xfrm>
            <a:off x="1437882" y="4398353"/>
            <a:ext cx="3431657" cy="1145481"/>
            <a:chOff x="83674" y="1365550"/>
            <a:chExt cx="4001954" cy="2056662"/>
          </a:xfrm>
        </p:grpSpPr>
        <p:sp>
          <p:nvSpPr>
            <p:cNvPr id="21" name="Rectángulo 20">
              <a:extLst>
                <a:ext uri="{FF2B5EF4-FFF2-40B4-BE49-F238E27FC236}">
                  <a16:creationId xmlns:a16="http://schemas.microsoft.com/office/drawing/2014/main" id="{6BE98959-CF20-4E96-B7DB-4AC1488F2F7E}"/>
                </a:ext>
              </a:extLst>
            </p:cNvPr>
            <p:cNvSpPr/>
            <p:nvPr/>
          </p:nvSpPr>
          <p:spPr>
            <a:xfrm>
              <a:off x="83674" y="1365550"/>
              <a:ext cx="4001954" cy="2056662"/>
            </a:xfrm>
            <a:prstGeom prst="rect">
              <a:avLst/>
            </a:prstGeom>
            <a:noFill/>
            <a:ln>
              <a:solidFill>
                <a:schemeClr val="accent4">
                  <a:lumMod val="60000"/>
                  <a:lumOff val="4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CuadroTexto 21">
              <a:extLst>
                <a:ext uri="{FF2B5EF4-FFF2-40B4-BE49-F238E27FC236}">
                  <a16:creationId xmlns:a16="http://schemas.microsoft.com/office/drawing/2014/main" id="{33F9DA5E-CD44-4DF8-95F2-311AC3D103AB}"/>
                </a:ext>
              </a:extLst>
            </p:cNvPr>
            <p:cNvSpPr txBox="1"/>
            <p:nvPr/>
          </p:nvSpPr>
          <p:spPr>
            <a:xfrm>
              <a:off x="83674" y="1365550"/>
              <a:ext cx="4001954" cy="20566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s-EC" sz="1600" kern="1200" noProof="0" dirty="0">
                  <a:latin typeface="Times New Roman" panose="02020603050405020304" pitchFamily="18" charset="0"/>
                  <a:cs typeface="Times New Roman" panose="02020603050405020304" pitchFamily="18" charset="0"/>
                </a:rPr>
                <a:t>Por fuerza de presfuerzo</a:t>
              </a:r>
            </a:p>
            <a:p>
              <a:pPr marL="228600" lvl="1" indent="-228600" algn="just" defTabSz="1066800">
                <a:lnSpc>
                  <a:spcPct val="90000"/>
                </a:lnSpc>
                <a:spcBef>
                  <a:spcPct val="0"/>
                </a:spcBef>
                <a:spcAft>
                  <a:spcPct val="15000"/>
                </a:spcAft>
                <a:buChar char="•"/>
              </a:pPr>
              <a:r>
                <a:rPr lang="es-EC" sz="1600" kern="1200" noProof="0" dirty="0">
                  <a:latin typeface="Times New Roman" panose="02020603050405020304" pitchFamily="18" charset="0"/>
                  <a:cs typeface="Times New Roman" panose="02020603050405020304" pitchFamily="18" charset="0"/>
                </a:rPr>
                <a:t>Por cargas verticales</a:t>
              </a:r>
            </a:p>
            <a:p>
              <a:pPr marL="228600" lvl="1" indent="-228600" algn="just" defTabSz="1066800">
                <a:lnSpc>
                  <a:spcPct val="90000"/>
                </a:lnSpc>
                <a:spcBef>
                  <a:spcPct val="0"/>
                </a:spcBef>
                <a:spcAft>
                  <a:spcPct val="15000"/>
                </a:spcAft>
                <a:buChar char="•"/>
              </a:pPr>
              <a:r>
                <a:rPr lang="es-EC" sz="1600" kern="1200" noProof="0" dirty="0">
                  <a:latin typeface="Times New Roman" panose="02020603050405020304" pitchFamily="18" charset="0"/>
                  <a:cs typeface="Times New Roman" panose="02020603050405020304" pitchFamily="18" charset="0"/>
                </a:rPr>
                <a:t>Total</a:t>
              </a:r>
            </a:p>
          </p:txBody>
        </p:sp>
      </p:grpSp>
      <p:grpSp>
        <p:nvGrpSpPr>
          <p:cNvPr id="23" name="Grupo 22">
            <a:extLst>
              <a:ext uri="{FF2B5EF4-FFF2-40B4-BE49-F238E27FC236}">
                <a16:creationId xmlns:a16="http://schemas.microsoft.com/office/drawing/2014/main" id="{04587C4F-74E5-4F90-8EBA-54EBE3A31974}"/>
              </a:ext>
            </a:extLst>
          </p:cNvPr>
          <p:cNvGrpSpPr/>
          <p:nvPr/>
        </p:nvGrpSpPr>
        <p:grpSpPr>
          <a:xfrm>
            <a:off x="6234539" y="3960928"/>
            <a:ext cx="3478152" cy="385994"/>
            <a:chOff x="4711677" y="770813"/>
            <a:chExt cx="4133012" cy="385994"/>
          </a:xfrm>
        </p:grpSpPr>
        <p:sp>
          <p:nvSpPr>
            <p:cNvPr id="24" name="Rectángulo 23">
              <a:extLst>
                <a:ext uri="{FF2B5EF4-FFF2-40B4-BE49-F238E27FC236}">
                  <a16:creationId xmlns:a16="http://schemas.microsoft.com/office/drawing/2014/main" id="{1753D6CA-BEB6-4B73-A112-559239521DB6}"/>
                </a:ext>
              </a:extLst>
            </p:cNvPr>
            <p:cNvSpPr/>
            <p:nvPr/>
          </p:nvSpPr>
          <p:spPr>
            <a:xfrm>
              <a:off x="4711677" y="770813"/>
              <a:ext cx="4133012" cy="385994"/>
            </a:xfrm>
            <a:prstGeom prst="rect">
              <a:avLst/>
            </a:prstGeom>
            <a:solidFill>
              <a:schemeClr val="accent4">
                <a:lumMod val="40000"/>
                <a:lumOff val="60000"/>
              </a:schemeClr>
            </a:solidFill>
            <a:ln>
              <a:solidFill>
                <a:schemeClr val="accent4">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CuadroTexto 24">
              <a:extLst>
                <a:ext uri="{FF2B5EF4-FFF2-40B4-BE49-F238E27FC236}">
                  <a16:creationId xmlns:a16="http://schemas.microsoft.com/office/drawing/2014/main" id="{E387BC9E-A2FA-4B95-8EF0-8C09047EB197}"/>
                </a:ext>
              </a:extLst>
            </p:cNvPr>
            <p:cNvSpPr txBox="1"/>
            <p:nvPr/>
          </p:nvSpPr>
          <p:spPr>
            <a:xfrm>
              <a:off x="4711677" y="770813"/>
              <a:ext cx="4133012" cy="385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EC" sz="1600" kern="1200" noProof="0" dirty="0">
                  <a:solidFill>
                    <a:schemeClr val="tx1"/>
                  </a:solidFill>
                  <a:latin typeface="Times New Roman" panose="02020603050405020304" pitchFamily="18" charset="0"/>
                  <a:cs typeface="Times New Roman" panose="02020603050405020304" pitchFamily="18" charset="0"/>
                </a:rPr>
                <a:t>Pérdidas</a:t>
              </a:r>
            </a:p>
          </p:txBody>
        </p:sp>
      </p:grpSp>
      <p:grpSp>
        <p:nvGrpSpPr>
          <p:cNvPr id="26" name="Grupo 25">
            <a:extLst>
              <a:ext uri="{FF2B5EF4-FFF2-40B4-BE49-F238E27FC236}">
                <a16:creationId xmlns:a16="http://schemas.microsoft.com/office/drawing/2014/main" id="{A74B306F-D87D-4B82-9E9D-70F7C763F85F}"/>
              </a:ext>
            </a:extLst>
          </p:cNvPr>
          <p:cNvGrpSpPr/>
          <p:nvPr/>
        </p:nvGrpSpPr>
        <p:grpSpPr>
          <a:xfrm>
            <a:off x="6234540" y="4313221"/>
            <a:ext cx="3478151" cy="1187293"/>
            <a:chOff x="4760802" y="1226753"/>
            <a:chExt cx="3978893" cy="2364005"/>
          </a:xfrm>
        </p:grpSpPr>
        <p:sp>
          <p:nvSpPr>
            <p:cNvPr id="27" name="Rectángulo 26">
              <a:extLst>
                <a:ext uri="{FF2B5EF4-FFF2-40B4-BE49-F238E27FC236}">
                  <a16:creationId xmlns:a16="http://schemas.microsoft.com/office/drawing/2014/main" id="{86FE773C-E270-41B8-8848-DDE4231249C8}"/>
                </a:ext>
              </a:extLst>
            </p:cNvPr>
            <p:cNvSpPr/>
            <p:nvPr/>
          </p:nvSpPr>
          <p:spPr>
            <a:xfrm>
              <a:off x="4760803" y="1327976"/>
              <a:ext cx="3978892" cy="2262782"/>
            </a:xfrm>
            <a:prstGeom prst="rect">
              <a:avLst/>
            </a:prstGeom>
            <a:noFill/>
            <a:ln>
              <a:solidFill>
                <a:schemeClr val="accent4">
                  <a:lumMod val="60000"/>
                  <a:lumOff val="4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CuadroTexto 27">
              <a:extLst>
                <a:ext uri="{FF2B5EF4-FFF2-40B4-BE49-F238E27FC236}">
                  <a16:creationId xmlns:a16="http://schemas.microsoft.com/office/drawing/2014/main" id="{B88281FD-EF5D-4098-935C-C5A1ED5E5AD0}"/>
                </a:ext>
              </a:extLst>
            </p:cNvPr>
            <p:cNvSpPr txBox="1"/>
            <p:nvPr/>
          </p:nvSpPr>
          <p:spPr>
            <a:xfrm>
              <a:off x="4760802" y="1226753"/>
              <a:ext cx="3978892" cy="17630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s-EC" sz="1600" kern="1200" noProof="0" dirty="0">
                  <a:latin typeface="Times New Roman" panose="02020603050405020304" pitchFamily="18" charset="0"/>
                  <a:cs typeface="Times New Roman" panose="02020603050405020304" pitchFamily="18" charset="0"/>
                </a:rPr>
                <a:t>Por fricción del cable</a:t>
              </a:r>
            </a:p>
            <a:p>
              <a:pPr marL="228600" lvl="1" indent="-228600" algn="just" defTabSz="1066800">
                <a:lnSpc>
                  <a:spcPct val="90000"/>
                </a:lnSpc>
                <a:spcBef>
                  <a:spcPct val="0"/>
                </a:spcBef>
                <a:spcAft>
                  <a:spcPct val="15000"/>
                </a:spcAft>
                <a:buChar char="•"/>
              </a:pPr>
              <a:r>
                <a:rPr lang="es-EC" sz="1600" kern="1200" noProof="0" dirty="0">
                  <a:latin typeface="Times New Roman" panose="02020603050405020304" pitchFamily="18" charset="0"/>
                  <a:cs typeface="Times New Roman" panose="02020603050405020304" pitchFamily="18" charset="0"/>
                </a:rPr>
                <a:t>Por acortamiento elástico</a:t>
              </a:r>
            </a:p>
            <a:p>
              <a:pPr marL="228600" lvl="1" indent="-228600" algn="just" defTabSz="1066800">
                <a:lnSpc>
                  <a:spcPct val="90000"/>
                </a:lnSpc>
                <a:spcBef>
                  <a:spcPct val="0"/>
                </a:spcBef>
                <a:spcAft>
                  <a:spcPct val="15000"/>
                </a:spcAft>
                <a:buChar char="•"/>
              </a:pPr>
              <a:r>
                <a:rPr lang="es-EC" sz="1600" kern="1200" noProof="0" dirty="0">
                  <a:latin typeface="Times New Roman" panose="02020603050405020304" pitchFamily="18" charset="0"/>
                  <a:cs typeface="Times New Roman" panose="02020603050405020304" pitchFamily="18" charset="0"/>
                </a:rPr>
                <a:t>Por flujo plástico</a:t>
              </a:r>
            </a:p>
            <a:p>
              <a:pPr marL="228600" lvl="1" indent="-228600" algn="just" defTabSz="1066800">
                <a:lnSpc>
                  <a:spcPct val="90000"/>
                </a:lnSpc>
                <a:spcBef>
                  <a:spcPct val="0"/>
                </a:spcBef>
                <a:spcAft>
                  <a:spcPct val="15000"/>
                </a:spcAft>
                <a:buChar char="•"/>
              </a:pPr>
              <a:r>
                <a:rPr lang="es-EC" sz="1600" kern="1200" noProof="0" dirty="0">
                  <a:latin typeface="Times New Roman" panose="02020603050405020304" pitchFamily="18" charset="0"/>
                  <a:cs typeface="Times New Roman" panose="02020603050405020304" pitchFamily="18" charset="0"/>
                </a:rPr>
                <a:t>Por relajamiento del acero</a:t>
              </a:r>
            </a:p>
          </p:txBody>
        </p:sp>
      </p:grpSp>
    </p:spTree>
    <p:extLst>
      <p:ext uri="{BB962C8B-B14F-4D97-AF65-F5344CB8AC3E}">
        <p14:creationId xmlns:p14="http://schemas.microsoft.com/office/powerpoint/2010/main" val="1869124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1;g5ca4d809e0_0_129"/>
          <p:cNvPicPr preferRelativeResize="0"/>
          <p:nvPr/>
        </p:nvPicPr>
        <p:blipFill rotWithShape="1">
          <a:blip r:embed="rId2">
            <a:alphaModFix/>
          </a:blip>
          <a:srcRect/>
          <a:stretch/>
        </p:blipFill>
        <p:spPr>
          <a:xfrm>
            <a:off x="9041409" y="5843853"/>
            <a:ext cx="3075164" cy="719137"/>
          </a:xfrm>
          <a:prstGeom prst="rect">
            <a:avLst/>
          </a:prstGeom>
          <a:noFill/>
          <a:ln>
            <a:noFill/>
          </a:ln>
        </p:spPr>
      </p:pic>
      <p:graphicFrame>
        <p:nvGraphicFramePr>
          <p:cNvPr id="5" name="Diagrama 4"/>
          <p:cNvGraphicFramePr/>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p:cNvSpPr>
            <a:spLocks noGrp="1"/>
          </p:cNvSpPr>
          <p:nvPr>
            <p:ph type="title"/>
          </p:nvPr>
        </p:nvSpPr>
        <p:spPr>
          <a:xfrm>
            <a:off x="814316" y="0"/>
            <a:ext cx="10972800" cy="872837"/>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20" name="Imagen 19">
            <a:extLst>
              <a:ext uri="{FF2B5EF4-FFF2-40B4-BE49-F238E27FC236}">
                <a16:creationId xmlns:a16="http://schemas.microsoft.com/office/drawing/2014/main" id="{58315F6E-9179-4762-88FD-FE3B44DFC434}"/>
              </a:ext>
            </a:extLst>
          </p:cNvPr>
          <p:cNvPicPr/>
          <p:nvPr/>
        </p:nvPicPr>
        <p:blipFill rotWithShape="1">
          <a:blip r:embed="rId8"/>
          <a:srcRect t="4125" b="2553"/>
          <a:stretch/>
        </p:blipFill>
        <p:spPr bwMode="auto">
          <a:xfrm>
            <a:off x="260524" y="3903341"/>
            <a:ext cx="5412168" cy="2098350"/>
          </a:xfrm>
          <a:prstGeom prst="rect">
            <a:avLst/>
          </a:prstGeom>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A0396790-67DB-4CCB-B3A4-988B5A9DB58A}"/>
              </a:ext>
            </a:extLst>
          </p:cNvPr>
          <p:cNvPicPr>
            <a:picLocks noChangeAspect="1"/>
          </p:cNvPicPr>
          <p:nvPr/>
        </p:nvPicPr>
        <p:blipFill>
          <a:blip r:embed="rId9"/>
          <a:stretch>
            <a:fillRect/>
          </a:stretch>
        </p:blipFill>
        <p:spPr>
          <a:xfrm>
            <a:off x="932012" y="955176"/>
            <a:ext cx="9985228" cy="2192958"/>
          </a:xfrm>
          <a:prstGeom prst="rect">
            <a:avLst/>
          </a:prstGeom>
        </p:spPr>
      </p:pic>
      <p:sp>
        <p:nvSpPr>
          <p:cNvPr id="22" name="Google Shape;110;g5ca4d809e0_0_0">
            <a:extLst>
              <a:ext uri="{FF2B5EF4-FFF2-40B4-BE49-F238E27FC236}">
                <a16:creationId xmlns:a16="http://schemas.microsoft.com/office/drawing/2014/main" id="{BA31FBAF-CBA1-4DF2-9B6F-7F688A8D1BAD}"/>
              </a:ext>
            </a:extLst>
          </p:cNvPr>
          <p:cNvSpPr txBox="1">
            <a:spLocks/>
          </p:cNvSpPr>
          <p:nvPr/>
        </p:nvSpPr>
        <p:spPr>
          <a:xfrm>
            <a:off x="71788" y="662333"/>
            <a:ext cx="5340380"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600" i="0" kern="0" dirty="0">
                <a:solidFill>
                  <a:srgbClr val="000000"/>
                </a:solidFill>
                <a:latin typeface="Times New Roman"/>
                <a:ea typeface="Times New Roman"/>
                <a:cs typeface="Times New Roman"/>
                <a:sym typeface="Times New Roman"/>
              </a:rPr>
              <a:t>Diseño loseta de hormigón sobre viguetas presforzadas </a:t>
            </a:r>
          </a:p>
        </p:txBody>
      </p:sp>
      <p:sp>
        <p:nvSpPr>
          <p:cNvPr id="24" name="Google Shape;110;g5ca4d809e0_0_0">
            <a:extLst>
              <a:ext uri="{FF2B5EF4-FFF2-40B4-BE49-F238E27FC236}">
                <a16:creationId xmlns:a16="http://schemas.microsoft.com/office/drawing/2014/main" id="{BF4039B5-DD35-4DF7-9443-B03EAFD7E787}"/>
              </a:ext>
            </a:extLst>
          </p:cNvPr>
          <p:cNvSpPr txBox="1">
            <a:spLocks/>
          </p:cNvSpPr>
          <p:nvPr/>
        </p:nvSpPr>
        <p:spPr>
          <a:xfrm>
            <a:off x="101275" y="3387789"/>
            <a:ext cx="3150139" cy="4332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600" i="0" kern="0" dirty="0">
                <a:solidFill>
                  <a:srgbClr val="000000"/>
                </a:solidFill>
                <a:latin typeface="Times New Roman"/>
                <a:ea typeface="Times New Roman"/>
                <a:cs typeface="Times New Roman"/>
                <a:sym typeface="Times New Roman"/>
              </a:rPr>
              <a:t>Conector de corte adicional</a:t>
            </a:r>
          </a:p>
        </p:txBody>
      </p:sp>
      <p:pic>
        <p:nvPicPr>
          <p:cNvPr id="11" name="Imagen 10"/>
          <p:cNvPicPr/>
          <p:nvPr/>
        </p:nvPicPr>
        <p:blipFill rotWithShape="1">
          <a:blip r:embed="rId10"/>
          <a:srcRect t="4464" b="2900"/>
          <a:stretch/>
        </p:blipFill>
        <p:spPr bwMode="auto">
          <a:xfrm>
            <a:off x="5672692" y="3230473"/>
            <a:ext cx="6114424" cy="2988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9488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Loseta sobre viguetas presforzadas</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2543528" y="1872770"/>
            <a:ext cx="6096000" cy="515782"/>
          </a:xfrm>
          <a:prstGeom prst="rect">
            <a:avLst/>
          </a:prstGeom>
        </p:spPr>
        <p:txBody>
          <a:bodyPr>
            <a:spAutoFit/>
          </a:bodyPr>
          <a:lstStyle/>
          <a:p>
            <a:pPr marL="342900" lvl="0" indent="-342900">
              <a:lnSpc>
                <a:spcPct val="200000"/>
              </a:lnSpc>
              <a:spcAft>
                <a:spcPts val="0"/>
              </a:spcAft>
              <a:buFont typeface="Symbol" panose="05050102010706020507" pitchFamily="18" charset="2"/>
              <a:buChar char=""/>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11" name="Google Shape;110;g5ca4d809e0_0_0"/>
          <p:cNvSpPr txBox="1">
            <a:spLocks/>
          </p:cNvSpPr>
          <p:nvPr/>
        </p:nvSpPr>
        <p:spPr>
          <a:xfrm>
            <a:off x="3199560" y="807241"/>
            <a:ext cx="5340380"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600" i="0" kern="0" dirty="0">
                <a:solidFill>
                  <a:srgbClr val="000000"/>
                </a:solidFill>
                <a:latin typeface="Times New Roman"/>
                <a:ea typeface="Times New Roman"/>
                <a:cs typeface="Times New Roman"/>
                <a:sym typeface="Times New Roman"/>
              </a:rPr>
              <a:t>Diseño de la conexión viga metálica – vigueta presforzada</a:t>
            </a:r>
          </a:p>
        </p:txBody>
      </p:sp>
      <p:pic>
        <p:nvPicPr>
          <p:cNvPr id="18" name="Imagen 17">
            <a:extLst>
              <a:ext uri="{FF2B5EF4-FFF2-40B4-BE49-F238E27FC236}">
                <a16:creationId xmlns:a16="http://schemas.microsoft.com/office/drawing/2014/main" id="{0CC1F573-F9B2-426B-BB63-5F14C8660598}"/>
              </a:ext>
            </a:extLst>
          </p:cNvPr>
          <p:cNvPicPr/>
          <p:nvPr/>
        </p:nvPicPr>
        <p:blipFill>
          <a:blip r:embed="rId3"/>
          <a:stretch>
            <a:fillRect/>
          </a:stretch>
        </p:blipFill>
        <p:spPr>
          <a:xfrm>
            <a:off x="1330860" y="1742779"/>
            <a:ext cx="4159875" cy="3614972"/>
          </a:xfrm>
          <a:prstGeom prst="rect">
            <a:avLst/>
          </a:prstGeom>
        </p:spPr>
      </p:pic>
      <p:pic>
        <p:nvPicPr>
          <p:cNvPr id="19" name="Imagen 18">
            <a:extLst>
              <a:ext uri="{FF2B5EF4-FFF2-40B4-BE49-F238E27FC236}">
                <a16:creationId xmlns:a16="http://schemas.microsoft.com/office/drawing/2014/main" id="{F44DF66E-633C-4826-ADED-40CBD852FFDC}"/>
              </a:ext>
            </a:extLst>
          </p:cNvPr>
          <p:cNvPicPr/>
          <p:nvPr/>
        </p:nvPicPr>
        <p:blipFill rotWithShape="1">
          <a:blip r:embed="rId4"/>
          <a:srcRect r="2453" b="755"/>
          <a:stretch/>
        </p:blipFill>
        <p:spPr>
          <a:xfrm>
            <a:off x="6096000" y="1513235"/>
            <a:ext cx="4516192" cy="4192106"/>
          </a:xfrm>
          <a:prstGeom prst="rect">
            <a:avLst/>
          </a:prstGeom>
        </p:spPr>
      </p:pic>
      <p:graphicFrame>
        <p:nvGraphicFramePr>
          <p:cNvPr id="13" name="Diagrama 12"/>
          <p:cNvGraphicFramePr/>
          <p:nvPr>
            <p:extLst>
              <p:ext uri="{D42A27DB-BD31-4B8C-83A1-F6EECF244321}">
                <p14:modId xmlns:p14="http://schemas.microsoft.com/office/powerpoint/2010/main" val="404215536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75967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Análisis comparativo comportamiento estructural</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16" name="Google Shape;110;g5ca4d809e0_0_0"/>
          <p:cNvSpPr txBox="1">
            <a:spLocks/>
          </p:cNvSpPr>
          <p:nvPr/>
        </p:nvSpPr>
        <p:spPr>
          <a:xfrm>
            <a:off x="351354" y="655285"/>
            <a:ext cx="526567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Peso de la edificación</a:t>
            </a:r>
          </a:p>
        </p:txBody>
      </p:sp>
      <p:graphicFrame>
        <p:nvGraphicFramePr>
          <p:cNvPr id="25" name="Gráfico 24"/>
          <p:cNvGraphicFramePr/>
          <p:nvPr>
            <p:extLst>
              <p:ext uri="{D42A27DB-BD31-4B8C-83A1-F6EECF244321}">
                <p14:modId xmlns:p14="http://schemas.microsoft.com/office/powerpoint/2010/main" val="1424945502"/>
              </p:ext>
            </p:extLst>
          </p:nvPr>
        </p:nvGraphicFramePr>
        <p:xfrm>
          <a:off x="3560618" y="3105205"/>
          <a:ext cx="4775860" cy="2746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a 26"/>
          <p:cNvGraphicFramePr>
            <a:graphicFrameLocks noGrp="1"/>
          </p:cNvGraphicFramePr>
          <p:nvPr>
            <p:extLst>
              <p:ext uri="{D42A27DB-BD31-4B8C-83A1-F6EECF244321}">
                <p14:modId xmlns:p14="http://schemas.microsoft.com/office/powerpoint/2010/main" val="547775183"/>
              </p:ext>
            </p:extLst>
          </p:nvPr>
        </p:nvGraphicFramePr>
        <p:xfrm>
          <a:off x="2541318" y="1240971"/>
          <a:ext cx="6887689" cy="1703835"/>
        </p:xfrm>
        <a:graphic>
          <a:graphicData uri="http://schemas.openxmlformats.org/drawingml/2006/table">
            <a:tbl>
              <a:tblPr firstRow="1" firstCol="1" bandRow="1"/>
              <a:tblGrid>
                <a:gridCol w="2363191">
                  <a:extLst>
                    <a:ext uri="{9D8B030D-6E8A-4147-A177-3AD203B41FA5}">
                      <a16:colId xmlns:a16="http://schemas.microsoft.com/office/drawing/2014/main" val="20000"/>
                    </a:ext>
                  </a:extLst>
                </a:gridCol>
                <a:gridCol w="2446316">
                  <a:extLst>
                    <a:ext uri="{9D8B030D-6E8A-4147-A177-3AD203B41FA5}">
                      <a16:colId xmlns:a16="http://schemas.microsoft.com/office/drawing/2014/main" val="20001"/>
                    </a:ext>
                  </a:extLst>
                </a:gridCol>
                <a:gridCol w="2078182">
                  <a:extLst>
                    <a:ext uri="{9D8B030D-6E8A-4147-A177-3AD203B41FA5}">
                      <a16:colId xmlns:a16="http://schemas.microsoft.com/office/drawing/2014/main" val="20002"/>
                    </a:ext>
                  </a:extLst>
                </a:gridCol>
              </a:tblGrid>
              <a:tr h="0">
                <a:tc gridSpan="3">
                  <a:txBody>
                    <a:bodyPr/>
                    <a:lstStyle/>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Peso de la estructura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a:txBody>
                    <a:bodyPr/>
                    <a:lstStyle/>
                    <a:p>
                      <a:pP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Casos de carga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Losa colaborante sobre viguetas metálicas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Peso (</a:t>
                      </a:r>
                      <a:r>
                        <a:rPr lang="es-EC" sz="1200" b="1" dirty="0" err="1">
                          <a:effectLst/>
                          <a:latin typeface="Times New Roman" panose="02020603050405020304" pitchFamily="18" charset="0"/>
                          <a:ea typeface="Calibri" panose="020F0502020204030204" pitchFamily="34" charset="0"/>
                          <a:cs typeface="Times New Roman" panose="02020603050405020304" pitchFamily="18" charset="0"/>
                        </a:rPr>
                        <a:t>Tn</a:t>
                      </a: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Loseta sobre viguetas pretensadas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Peso (</a:t>
                      </a:r>
                      <a:r>
                        <a:rPr lang="es-EC" sz="1200" b="1" dirty="0" err="1">
                          <a:effectLst/>
                          <a:latin typeface="Times New Roman" panose="02020603050405020304" pitchFamily="18" charset="0"/>
                          <a:ea typeface="Calibri" panose="020F0502020204030204" pitchFamily="34" charset="0"/>
                          <a:cs typeface="Times New Roman" panose="02020603050405020304" pitchFamily="18" charset="0"/>
                        </a:rPr>
                        <a:t>Tn</a:t>
                      </a: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Carga permanente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623.46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623.92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Peso propio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1134.71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1544.95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0">
                <a:tc>
                  <a:txBody>
                    <a:bodyPr/>
                    <a:lstStyle/>
                    <a:p>
                      <a:pP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Peso 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1758.17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2168.87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 Reducción con respecto al modelo con mayor peso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18.94%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bl>
          </a:graphicData>
        </a:graphic>
      </p:graphicFrame>
      <p:graphicFrame>
        <p:nvGraphicFramePr>
          <p:cNvPr id="8" name="Diagrama 7"/>
          <p:cNvGraphicFramePr/>
          <p:nvPr>
            <p:extLst>
              <p:ext uri="{D42A27DB-BD31-4B8C-83A1-F6EECF244321}">
                <p14:modId xmlns:p14="http://schemas.microsoft.com/office/powerpoint/2010/main" val="4190784544"/>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1917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Análisis comparativo comportamiento estructural</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16" name="Google Shape;110;g5ca4d809e0_0_0"/>
          <p:cNvSpPr txBox="1">
            <a:spLocks/>
          </p:cNvSpPr>
          <p:nvPr/>
        </p:nvSpPr>
        <p:spPr>
          <a:xfrm>
            <a:off x="291977" y="679036"/>
            <a:ext cx="526567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Peso de acero y hormigón</a:t>
            </a:r>
          </a:p>
        </p:txBody>
      </p:sp>
      <p:graphicFrame>
        <p:nvGraphicFramePr>
          <p:cNvPr id="3" name="Tabla 2"/>
          <p:cNvGraphicFramePr>
            <a:graphicFrameLocks noGrp="1"/>
          </p:cNvGraphicFramePr>
          <p:nvPr>
            <p:extLst>
              <p:ext uri="{D42A27DB-BD31-4B8C-83A1-F6EECF244321}">
                <p14:modId xmlns:p14="http://schemas.microsoft.com/office/powerpoint/2010/main" val="1400594932"/>
              </p:ext>
            </p:extLst>
          </p:nvPr>
        </p:nvGraphicFramePr>
        <p:xfrm>
          <a:off x="2920579" y="1160813"/>
          <a:ext cx="6270924" cy="1926943"/>
        </p:xfrm>
        <a:graphic>
          <a:graphicData uri="http://schemas.openxmlformats.org/drawingml/2006/table">
            <a:tbl>
              <a:tblPr firstRow="1" firstCol="1" bandRow="1"/>
              <a:tblGrid>
                <a:gridCol w="2903149">
                  <a:extLst>
                    <a:ext uri="{9D8B030D-6E8A-4147-A177-3AD203B41FA5}">
                      <a16:colId xmlns:a16="http://schemas.microsoft.com/office/drawing/2014/main" val="20000"/>
                    </a:ext>
                  </a:extLst>
                </a:gridCol>
                <a:gridCol w="1755339">
                  <a:extLst>
                    <a:ext uri="{9D8B030D-6E8A-4147-A177-3AD203B41FA5}">
                      <a16:colId xmlns:a16="http://schemas.microsoft.com/office/drawing/2014/main" val="20001"/>
                    </a:ext>
                  </a:extLst>
                </a:gridCol>
                <a:gridCol w="1612436">
                  <a:extLst>
                    <a:ext uri="{9D8B030D-6E8A-4147-A177-3AD203B41FA5}">
                      <a16:colId xmlns:a16="http://schemas.microsoft.com/office/drawing/2014/main" val="20002"/>
                    </a:ext>
                  </a:extLst>
                </a:gridCol>
              </a:tblGrid>
              <a:tr h="213520">
                <a:tc gridSpan="3">
                  <a:txBody>
                    <a:bodyPr/>
                    <a:lstStyle/>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Pesos de acero y hormigón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a:txBody>
                    <a:bodyPr/>
                    <a:lstStyle/>
                    <a:p>
                      <a:pP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Material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Losa colaborante sobre viguetas metálicas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Peso (</a:t>
                      </a:r>
                      <a:r>
                        <a:rPr lang="es-EC" sz="1200" b="1" dirty="0" err="1">
                          <a:effectLst/>
                          <a:latin typeface="Times New Roman" panose="02020603050405020304" pitchFamily="18" charset="0"/>
                          <a:ea typeface="Calibri" panose="020F0502020204030204" pitchFamily="34" charset="0"/>
                          <a:cs typeface="Times New Roman" panose="02020603050405020304" pitchFamily="18" charset="0"/>
                        </a:rPr>
                        <a:t>Tn</a:t>
                      </a: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Loseta sobre viguetas pretensadas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Peso (Tn)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Acero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118.22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96.98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 Reducción con respecto al modelo con mayor peso de acero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17.97%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0">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Hormigón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493.23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924.71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 Reducción con respecto al modelo con mayor peso de hormigón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46.66%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bl>
          </a:graphicData>
        </a:graphic>
      </p:graphicFrame>
      <p:graphicFrame>
        <p:nvGraphicFramePr>
          <p:cNvPr id="12" name="Gráfico 11">
            <a:extLst>
              <a:ext uri="{FF2B5EF4-FFF2-40B4-BE49-F238E27FC236}">
                <a16:creationId xmlns:a16="http://schemas.microsoft.com/office/drawing/2014/main" id="{7FBEAD1B-CFCD-4DEA-B201-BC1CC9B33591}"/>
              </a:ext>
            </a:extLst>
          </p:cNvPr>
          <p:cNvGraphicFramePr/>
          <p:nvPr>
            <p:extLst>
              <p:ext uri="{D42A27DB-BD31-4B8C-83A1-F6EECF244321}">
                <p14:modId xmlns:p14="http://schemas.microsoft.com/office/powerpoint/2010/main" val="639883105"/>
              </p:ext>
            </p:extLst>
          </p:nvPr>
        </p:nvGraphicFramePr>
        <p:xfrm>
          <a:off x="909494" y="3230942"/>
          <a:ext cx="4915535" cy="2620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id="{5F81ACBD-B22A-4FE3-990B-8E354F56E242}"/>
              </a:ext>
            </a:extLst>
          </p:cNvPr>
          <p:cNvGraphicFramePr/>
          <p:nvPr>
            <p:extLst>
              <p:ext uri="{D42A27DB-BD31-4B8C-83A1-F6EECF244321}">
                <p14:modId xmlns:p14="http://schemas.microsoft.com/office/powerpoint/2010/main" val="1084758588"/>
              </p:ext>
            </p:extLst>
          </p:nvPr>
        </p:nvGraphicFramePr>
        <p:xfrm>
          <a:off x="6180669" y="3277590"/>
          <a:ext cx="4915535" cy="25743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a 10"/>
          <p:cNvGraphicFramePr/>
          <p:nvPr>
            <p:extLst>
              <p:ext uri="{D42A27DB-BD31-4B8C-83A1-F6EECF244321}">
                <p14:modId xmlns:p14="http://schemas.microsoft.com/office/powerpoint/2010/main" val="492358207"/>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51965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Análisis comparativo comportamiento estructural</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16" name="Google Shape;110;g5ca4d809e0_0_0"/>
          <p:cNvSpPr txBox="1">
            <a:spLocks/>
          </p:cNvSpPr>
          <p:nvPr/>
        </p:nvSpPr>
        <p:spPr>
          <a:xfrm>
            <a:off x="291977" y="679036"/>
            <a:ext cx="526567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Periodo de vibración</a:t>
            </a:r>
          </a:p>
        </p:txBody>
      </p:sp>
      <p:graphicFrame>
        <p:nvGraphicFramePr>
          <p:cNvPr id="4" name="Tabla 3"/>
          <p:cNvGraphicFramePr>
            <a:graphicFrameLocks noGrp="1"/>
          </p:cNvGraphicFramePr>
          <p:nvPr>
            <p:extLst>
              <p:ext uri="{D42A27DB-BD31-4B8C-83A1-F6EECF244321}">
                <p14:modId xmlns:p14="http://schemas.microsoft.com/office/powerpoint/2010/main" val="815753399"/>
              </p:ext>
            </p:extLst>
          </p:nvPr>
        </p:nvGraphicFramePr>
        <p:xfrm>
          <a:off x="3174087" y="1359724"/>
          <a:ext cx="6136167" cy="1331597"/>
        </p:xfrm>
        <a:graphic>
          <a:graphicData uri="http://schemas.openxmlformats.org/drawingml/2006/table">
            <a:tbl>
              <a:tblPr firstRow="1" firstCol="1" bandRow="1"/>
              <a:tblGrid>
                <a:gridCol w="1486670">
                  <a:extLst>
                    <a:ext uri="{9D8B030D-6E8A-4147-A177-3AD203B41FA5}">
                      <a16:colId xmlns:a16="http://schemas.microsoft.com/office/drawing/2014/main" val="20000"/>
                    </a:ext>
                  </a:extLst>
                </a:gridCol>
                <a:gridCol w="1380319">
                  <a:extLst>
                    <a:ext uri="{9D8B030D-6E8A-4147-A177-3AD203B41FA5}">
                      <a16:colId xmlns:a16="http://schemas.microsoft.com/office/drawing/2014/main" val="20001"/>
                    </a:ext>
                  </a:extLst>
                </a:gridCol>
                <a:gridCol w="1676156">
                  <a:extLst>
                    <a:ext uri="{9D8B030D-6E8A-4147-A177-3AD203B41FA5}">
                      <a16:colId xmlns:a16="http://schemas.microsoft.com/office/drawing/2014/main" val="20002"/>
                    </a:ext>
                  </a:extLst>
                </a:gridCol>
                <a:gridCol w="1593022">
                  <a:extLst>
                    <a:ext uri="{9D8B030D-6E8A-4147-A177-3AD203B41FA5}">
                      <a16:colId xmlns:a16="http://schemas.microsoft.com/office/drawing/2014/main" val="20003"/>
                    </a:ext>
                  </a:extLst>
                </a:gridCol>
              </a:tblGrid>
              <a:tr h="0">
                <a:tc gridSpan="4">
                  <a:txBody>
                    <a:bodyPr/>
                    <a:lstStyle/>
                    <a:p>
                      <a:pPr algn="ct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Periodo de vibración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a:txBody>
                    <a:bodyPr/>
                    <a:lstStyle/>
                    <a:p>
                      <a:pP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Caso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Modo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Losa colaborante sobre viguetas metálicas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(sec)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Loseta sobre viguetas pretensadas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(sec)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Modal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1.098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1.108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2"/>
                  </a:ext>
                </a:extLst>
              </a:tr>
              <a:tr h="0">
                <a:tc gridSpan="2">
                  <a:txBody>
                    <a:bodyPr/>
                    <a:lstStyle/>
                    <a:p>
                      <a:pPr>
                        <a:lnSpc>
                          <a:spcPct val="107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 Reducción con respecto al modelo con mayor periodo de vibración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EC"/>
                    </a:p>
                  </a:txBody>
                  <a:tcPr/>
                </a:tc>
                <a:tc>
                  <a:txBody>
                    <a:bodyPr/>
                    <a:lstStyle/>
                    <a:p>
                      <a:pP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0.90 %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bl>
          </a:graphicData>
        </a:graphic>
      </p:graphicFrame>
      <p:graphicFrame>
        <p:nvGraphicFramePr>
          <p:cNvPr id="13" name="Gráfico 12"/>
          <p:cNvGraphicFramePr/>
          <p:nvPr>
            <p:extLst>
              <p:ext uri="{D42A27DB-BD31-4B8C-83A1-F6EECF244321}">
                <p14:modId xmlns:p14="http://schemas.microsoft.com/office/powerpoint/2010/main" val="3487929032"/>
              </p:ext>
            </p:extLst>
          </p:nvPr>
        </p:nvGraphicFramePr>
        <p:xfrm>
          <a:off x="3679371" y="3088386"/>
          <a:ext cx="5084619" cy="2849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a 8"/>
          <p:cNvGraphicFramePr/>
          <p:nvPr>
            <p:extLst>
              <p:ext uri="{D42A27DB-BD31-4B8C-83A1-F6EECF244321}">
                <p14:modId xmlns:p14="http://schemas.microsoft.com/office/powerpoint/2010/main" val="492358207"/>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8089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Análisis comparativo comportamiento estructural</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16" name="Google Shape;110;g5ca4d809e0_0_0"/>
          <p:cNvSpPr txBox="1">
            <a:spLocks/>
          </p:cNvSpPr>
          <p:nvPr/>
        </p:nvSpPr>
        <p:spPr>
          <a:xfrm>
            <a:off x="291977" y="679036"/>
            <a:ext cx="526567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Cortante basal</a:t>
            </a:r>
          </a:p>
        </p:txBody>
      </p:sp>
      <p:graphicFrame>
        <p:nvGraphicFramePr>
          <p:cNvPr id="8" name="Gráfico 7"/>
          <p:cNvGraphicFramePr/>
          <p:nvPr>
            <p:extLst>
              <p:ext uri="{D42A27DB-BD31-4B8C-83A1-F6EECF244321}">
                <p14:modId xmlns:p14="http://schemas.microsoft.com/office/powerpoint/2010/main" val="2174847244"/>
              </p:ext>
            </p:extLst>
          </p:nvPr>
        </p:nvGraphicFramePr>
        <p:xfrm>
          <a:off x="291977" y="1379174"/>
          <a:ext cx="6073372" cy="4201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extLst>
              <p:ext uri="{D42A27DB-BD31-4B8C-83A1-F6EECF244321}">
                <p14:modId xmlns:p14="http://schemas.microsoft.com/office/powerpoint/2010/main" val="90380815"/>
              </p:ext>
            </p:extLst>
          </p:nvPr>
        </p:nvGraphicFramePr>
        <p:xfrm>
          <a:off x="6756107" y="1994906"/>
          <a:ext cx="4917337" cy="2933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a 6"/>
          <p:cNvGraphicFramePr/>
          <p:nvPr>
            <p:extLst>
              <p:ext uri="{D42A27DB-BD31-4B8C-83A1-F6EECF244321}">
                <p14:modId xmlns:p14="http://schemas.microsoft.com/office/powerpoint/2010/main" val="492358207"/>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57198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Análisis comparativo comportamiento estructural</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76451" y="6006310"/>
            <a:ext cx="3075164" cy="719137"/>
          </a:xfrm>
          <a:prstGeom prst="rect">
            <a:avLst/>
          </a:prstGeom>
          <a:noFill/>
          <a:ln>
            <a:noFill/>
          </a:ln>
        </p:spPr>
      </p:pic>
      <p:sp>
        <p:nvSpPr>
          <p:cNvPr id="16" name="Google Shape;110;g5ca4d809e0_0_0"/>
          <p:cNvSpPr txBox="1">
            <a:spLocks/>
          </p:cNvSpPr>
          <p:nvPr/>
        </p:nvSpPr>
        <p:spPr>
          <a:xfrm>
            <a:off x="208849" y="391059"/>
            <a:ext cx="5265674"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Derivas máximas de piso</a:t>
            </a:r>
          </a:p>
        </p:txBody>
      </p:sp>
      <p:graphicFrame>
        <p:nvGraphicFramePr>
          <p:cNvPr id="3" name="Tabla 2"/>
          <p:cNvGraphicFramePr>
            <a:graphicFrameLocks noGrp="1"/>
          </p:cNvGraphicFramePr>
          <p:nvPr>
            <p:extLst>
              <p:ext uri="{D42A27DB-BD31-4B8C-83A1-F6EECF244321}">
                <p14:modId xmlns:p14="http://schemas.microsoft.com/office/powerpoint/2010/main" val="188127550"/>
              </p:ext>
            </p:extLst>
          </p:nvPr>
        </p:nvGraphicFramePr>
        <p:xfrm>
          <a:off x="208849" y="849086"/>
          <a:ext cx="5847566" cy="2191001"/>
        </p:xfrm>
        <a:graphic>
          <a:graphicData uri="http://schemas.openxmlformats.org/drawingml/2006/table">
            <a:tbl>
              <a:tblPr firstRow="1" firstCol="1" bandRow="1"/>
              <a:tblGrid>
                <a:gridCol w="935242">
                  <a:extLst>
                    <a:ext uri="{9D8B030D-6E8A-4147-A177-3AD203B41FA5}">
                      <a16:colId xmlns:a16="http://schemas.microsoft.com/office/drawing/2014/main" val="20000"/>
                    </a:ext>
                  </a:extLst>
                </a:gridCol>
                <a:gridCol w="929965">
                  <a:extLst>
                    <a:ext uri="{9D8B030D-6E8A-4147-A177-3AD203B41FA5}">
                      <a16:colId xmlns:a16="http://schemas.microsoft.com/office/drawing/2014/main" val="20001"/>
                    </a:ext>
                  </a:extLst>
                </a:gridCol>
                <a:gridCol w="1022961">
                  <a:extLst>
                    <a:ext uri="{9D8B030D-6E8A-4147-A177-3AD203B41FA5}">
                      <a16:colId xmlns:a16="http://schemas.microsoft.com/office/drawing/2014/main" val="20002"/>
                    </a:ext>
                  </a:extLst>
                </a:gridCol>
                <a:gridCol w="889072">
                  <a:extLst>
                    <a:ext uri="{9D8B030D-6E8A-4147-A177-3AD203B41FA5}">
                      <a16:colId xmlns:a16="http://schemas.microsoft.com/office/drawing/2014/main" val="20003"/>
                    </a:ext>
                  </a:extLst>
                </a:gridCol>
                <a:gridCol w="1141680">
                  <a:extLst>
                    <a:ext uri="{9D8B030D-6E8A-4147-A177-3AD203B41FA5}">
                      <a16:colId xmlns:a16="http://schemas.microsoft.com/office/drawing/2014/main" val="20004"/>
                    </a:ext>
                  </a:extLst>
                </a:gridCol>
                <a:gridCol w="928646">
                  <a:extLst>
                    <a:ext uri="{9D8B030D-6E8A-4147-A177-3AD203B41FA5}">
                      <a16:colId xmlns:a16="http://schemas.microsoft.com/office/drawing/2014/main" val="20005"/>
                    </a:ext>
                  </a:extLst>
                </a:gridCol>
              </a:tblGrid>
              <a:tr h="127710">
                <a:tc gridSpan="6">
                  <a:txBody>
                    <a:bodyPr/>
                    <a:lstStyle/>
                    <a:p>
                      <a:pPr>
                        <a:lnSpc>
                          <a:spcPct val="107000"/>
                        </a:lnSpc>
                        <a:spcAft>
                          <a:spcPts val="0"/>
                        </a:spcAft>
                      </a:pPr>
                      <a:r>
                        <a:rPr lang="es-EC" sz="800" b="1" dirty="0">
                          <a:effectLst/>
                          <a:latin typeface="Times New Roman" panose="02020603050405020304" pitchFamily="18" charset="0"/>
                          <a:ea typeface="Calibri" panose="020F0502020204030204" pitchFamily="34" charset="0"/>
                          <a:cs typeface="Times New Roman" panose="02020603050405020304" pitchFamily="18" charset="0"/>
                        </a:rPr>
                        <a:t>Deriva inelástica máxima de piso en dirección X</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530771">
                <a:tc>
                  <a:txBody>
                    <a:bodyPr/>
                    <a:lstStyle/>
                    <a:p>
                      <a:pPr>
                        <a:lnSpc>
                          <a:spcPct val="107000"/>
                        </a:lnSpc>
                        <a:spcAft>
                          <a:spcPts val="0"/>
                        </a:spcAft>
                      </a:pPr>
                      <a:r>
                        <a:rPr lang="es-EC" sz="800" b="1" dirty="0">
                          <a:effectLst/>
                          <a:latin typeface="Times New Roman" panose="02020603050405020304" pitchFamily="18" charset="0"/>
                          <a:ea typeface="Calibri" panose="020F0502020204030204" pitchFamily="34" charset="0"/>
                          <a:cs typeface="Times New Roman" panose="02020603050405020304" pitchFamily="18" charset="0"/>
                        </a:rPr>
                        <a:t>Piso</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Elevación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(m)</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Casos de carga</a:t>
                      </a:r>
                      <a:r>
                        <a:rPr lang="en-US" sz="800" b="1">
                          <a:effectLst/>
                          <a:latin typeface="Times New Roman" panose="02020603050405020304" pitchFamily="18" charset="0"/>
                          <a:ea typeface="Calibri" panose="020F0502020204030204" pitchFamily="34" charset="0"/>
                          <a:cs typeface="Times New Roman" panose="02020603050405020304" pitchFamily="18" charset="0"/>
                        </a:rPr>
                        <a:t>/Combo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Dirección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Losa colaborante sobre viguetas metálicas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Loseta sobre viguetas pretensadas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12771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Tapagrada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23.08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SX2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X</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1,37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2"/>
                  </a:ext>
                </a:extLst>
              </a:tr>
              <a:tr h="12771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20.00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SX2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X</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1,38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12771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16.18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SX2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X</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1,61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4"/>
                  </a:ext>
                </a:extLst>
              </a:tr>
              <a:tr h="12771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12.18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SX2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X</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4B083"/>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1,71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4B083"/>
                    </a:solidFill>
                  </a:tcPr>
                </a:tc>
                <a:extLst>
                  <a:ext uri="{0D108BD9-81ED-4DB2-BD59-A6C34878D82A}">
                    <a16:rowId xmlns:a16="http://schemas.microsoft.com/office/drawing/2014/main" val="10005"/>
                  </a:ext>
                </a:extLst>
              </a:tr>
              <a:tr h="12771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8.18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SX2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X</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1,53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6"/>
                  </a:ext>
                </a:extLst>
              </a:tr>
              <a:tr h="12771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4.18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SX2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X</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0,82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7"/>
                  </a:ext>
                </a:extLst>
              </a:tr>
              <a:tr h="12771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Subsuelo 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SX2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X</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0,05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8"/>
                  </a:ext>
                </a:extLst>
              </a:tr>
              <a:tr h="12771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Subsuelo 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-2.90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SX2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X</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9"/>
                  </a:ext>
                </a:extLst>
              </a:tr>
              <a:tr h="12771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Base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-5.80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SX2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X</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10"/>
                  </a:ext>
                </a:extLst>
              </a:tr>
              <a:tr h="127710">
                <a:tc gridSpan="6">
                  <a:txBody>
                    <a:bodyPr/>
                    <a:lstStyle/>
                    <a:p>
                      <a:pPr algn="ct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Deriva máxima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11"/>
                  </a:ext>
                </a:extLst>
              </a:tr>
              <a:tr h="12771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12.18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SX2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X</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1,71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12"/>
                  </a:ext>
                </a:extLst>
              </a:tr>
              <a:tr h="127710">
                <a:tc gridSpan="4">
                  <a:txBody>
                    <a:bodyPr/>
                    <a:lstStyle/>
                    <a:p>
                      <a:pPr>
                        <a:lnSpc>
                          <a:spcPct val="107000"/>
                        </a:lnSpc>
                        <a:spcAft>
                          <a:spcPts val="0"/>
                        </a:spcAft>
                      </a:pPr>
                      <a:r>
                        <a:rPr lang="es-EC" sz="800" b="1" dirty="0">
                          <a:effectLst/>
                          <a:latin typeface="Times New Roman" panose="02020603050405020304" pitchFamily="18" charset="0"/>
                          <a:ea typeface="Calibri" panose="020F0502020204030204" pitchFamily="34" charset="0"/>
                          <a:cs typeface="Times New Roman" panose="02020603050405020304" pitchFamily="18" charset="0"/>
                        </a:rPr>
                        <a:t>% Reducción con respecto al modelo con mayor deriva de piso</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7,57%</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13"/>
                  </a:ext>
                </a:extLst>
              </a:tr>
            </a:tbl>
          </a:graphicData>
        </a:graphic>
      </p:graphicFrame>
      <p:graphicFrame>
        <p:nvGraphicFramePr>
          <p:cNvPr id="12" name="Gráfico 11"/>
          <p:cNvGraphicFramePr/>
          <p:nvPr>
            <p:extLst>
              <p:ext uri="{D42A27DB-BD31-4B8C-83A1-F6EECF244321}">
                <p14:modId xmlns:p14="http://schemas.microsoft.com/office/powerpoint/2010/main" val="2459247483"/>
              </p:ext>
            </p:extLst>
          </p:nvPr>
        </p:nvGraphicFramePr>
        <p:xfrm>
          <a:off x="594711" y="2901094"/>
          <a:ext cx="5046070" cy="34647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383975600"/>
              </p:ext>
            </p:extLst>
          </p:nvPr>
        </p:nvGraphicFramePr>
        <p:xfrm>
          <a:off x="6300716" y="867813"/>
          <a:ext cx="5629910" cy="2128393"/>
        </p:xfrm>
        <a:graphic>
          <a:graphicData uri="http://schemas.openxmlformats.org/drawingml/2006/table">
            <a:tbl>
              <a:tblPr firstRow="1" firstCol="1" bandRow="1"/>
              <a:tblGrid>
                <a:gridCol w="90043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984885">
                  <a:extLst>
                    <a:ext uri="{9D8B030D-6E8A-4147-A177-3AD203B41FA5}">
                      <a16:colId xmlns:a16="http://schemas.microsoft.com/office/drawing/2014/main" val="20002"/>
                    </a:ext>
                  </a:extLst>
                </a:gridCol>
                <a:gridCol w="855980">
                  <a:extLst>
                    <a:ext uri="{9D8B030D-6E8A-4147-A177-3AD203B41FA5}">
                      <a16:colId xmlns:a16="http://schemas.microsoft.com/office/drawing/2014/main" val="20003"/>
                    </a:ext>
                  </a:extLst>
                </a:gridCol>
                <a:gridCol w="1099185">
                  <a:extLst>
                    <a:ext uri="{9D8B030D-6E8A-4147-A177-3AD203B41FA5}">
                      <a16:colId xmlns:a16="http://schemas.microsoft.com/office/drawing/2014/main" val="20004"/>
                    </a:ext>
                  </a:extLst>
                </a:gridCol>
                <a:gridCol w="894080">
                  <a:extLst>
                    <a:ext uri="{9D8B030D-6E8A-4147-A177-3AD203B41FA5}">
                      <a16:colId xmlns:a16="http://schemas.microsoft.com/office/drawing/2014/main" val="20005"/>
                    </a:ext>
                  </a:extLst>
                </a:gridCol>
              </a:tblGrid>
              <a:tr h="0">
                <a:tc gridSpan="6">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Deriva inelástica máxima de piso en dirección Y</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Piso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Elevación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(m)</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Casos de carga</a:t>
                      </a:r>
                      <a:r>
                        <a:rPr lang="en-US" sz="800" b="1">
                          <a:effectLst/>
                          <a:latin typeface="Times New Roman" panose="02020603050405020304" pitchFamily="18" charset="0"/>
                          <a:ea typeface="Calibri" panose="020F0502020204030204" pitchFamily="34" charset="0"/>
                          <a:cs typeface="Times New Roman" panose="02020603050405020304" pitchFamily="18" charset="0"/>
                        </a:rPr>
                        <a:t>/Combo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Dirección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Losa colaborante sobre viguetas metálicas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Loseta sobre viguetas pretensadas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Tapagrada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23.08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SY2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Y</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1,57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20.00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SY2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Y</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1,74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16.18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SY2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Y</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4B083"/>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1,79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4B083"/>
                    </a:solidFill>
                  </a:tcPr>
                </a:tc>
                <a:extLst>
                  <a:ext uri="{0D108BD9-81ED-4DB2-BD59-A6C34878D82A}">
                    <a16:rowId xmlns:a16="http://schemas.microsoft.com/office/drawing/2014/main" val="10004"/>
                  </a:ext>
                </a:extLst>
              </a:tr>
              <a:tr h="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12.18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SY2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Y</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1,71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8.18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SY2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Y</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1,42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4.18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SY2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Y</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0,80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7"/>
                  </a:ext>
                </a:extLst>
              </a:tr>
              <a:tr h="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Subsuelo 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SY2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Y</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0,03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Subsuelo 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-2.90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SY2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Y</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0,01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9"/>
                  </a:ext>
                </a:extLst>
              </a:tr>
              <a:tr h="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Base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-5.80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SY2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Y</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10"/>
                  </a:ext>
                </a:extLst>
              </a:tr>
              <a:tr h="0">
                <a:tc gridSpan="6">
                  <a:txBody>
                    <a:bodyPr/>
                    <a:lstStyle/>
                    <a:p>
                      <a:pPr algn="ct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Deriva máxima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11"/>
                  </a:ext>
                </a:extLst>
              </a:tr>
              <a:tr h="0">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Piso 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16.18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SY1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Y</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1,31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1,79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12"/>
                  </a:ext>
                </a:extLst>
              </a:tr>
              <a:tr h="0">
                <a:tc gridSpan="4">
                  <a:txBody>
                    <a:bodyPr/>
                    <a:lstStyle/>
                    <a:p>
                      <a:pPr>
                        <a:lnSpc>
                          <a:spcPct val="107000"/>
                        </a:lnSpc>
                        <a:spcAft>
                          <a:spcPts val="0"/>
                        </a:spcAft>
                      </a:pPr>
                      <a:r>
                        <a:rPr lang="es-EC" sz="800" b="1">
                          <a:effectLst/>
                          <a:latin typeface="Times New Roman" panose="02020603050405020304" pitchFamily="18" charset="0"/>
                          <a:ea typeface="Calibri" panose="020F0502020204030204" pitchFamily="34" charset="0"/>
                          <a:cs typeface="Times New Roman" panose="02020603050405020304" pitchFamily="18" charset="0"/>
                        </a:rPr>
                        <a:t>% Reducción con respecto al modelo con mayor deriva de piso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26,82 %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13"/>
                  </a:ext>
                </a:extLst>
              </a:tr>
            </a:tbl>
          </a:graphicData>
        </a:graphic>
      </p:graphicFrame>
      <p:graphicFrame>
        <p:nvGraphicFramePr>
          <p:cNvPr id="14" name="Gráfico 13"/>
          <p:cNvGraphicFramePr/>
          <p:nvPr>
            <p:extLst>
              <p:ext uri="{D42A27DB-BD31-4B8C-83A1-F6EECF244321}">
                <p14:modId xmlns:p14="http://schemas.microsoft.com/office/powerpoint/2010/main" val="2155329003"/>
              </p:ext>
            </p:extLst>
          </p:nvPr>
        </p:nvGraphicFramePr>
        <p:xfrm>
          <a:off x="6523516" y="2909454"/>
          <a:ext cx="5095875" cy="34682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a 8"/>
          <p:cNvGraphicFramePr/>
          <p:nvPr>
            <p:extLst>
              <p:ext uri="{D42A27DB-BD31-4B8C-83A1-F6EECF244321}">
                <p14:modId xmlns:p14="http://schemas.microsoft.com/office/powerpoint/2010/main" val="492358207"/>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40121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Análisis comparativo de costos</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16" name="Google Shape;110;g5ca4d809e0_0_0"/>
          <p:cNvSpPr txBox="1">
            <a:spLocks/>
          </p:cNvSpPr>
          <p:nvPr/>
        </p:nvSpPr>
        <p:spPr>
          <a:xfrm>
            <a:off x="101972" y="844296"/>
            <a:ext cx="5657562"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1800" i="0" kern="0" dirty="0">
                <a:solidFill>
                  <a:srgbClr val="000000"/>
                </a:solidFill>
                <a:latin typeface="Times New Roman"/>
                <a:ea typeface="Times New Roman"/>
                <a:cs typeface="Times New Roman"/>
                <a:sym typeface="Times New Roman"/>
              </a:rPr>
              <a:t>Losa colaborante sobre viguetas metálicas</a:t>
            </a:r>
          </a:p>
        </p:txBody>
      </p:sp>
      <p:graphicFrame>
        <p:nvGraphicFramePr>
          <p:cNvPr id="3" name="Tabla 2"/>
          <p:cNvGraphicFramePr>
            <a:graphicFrameLocks noGrp="1"/>
          </p:cNvGraphicFramePr>
          <p:nvPr>
            <p:extLst>
              <p:ext uri="{D42A27DB-BD31-4B8C-83A1-F6EECF244321}">
                <p14:modId xmlns:p14="http://schemas.microsoft.com/office/powerpoint/2010/main" val="737022142"/>
              </p:ext>
            </p:extLst>
          </p:nvPr>
        </p:nvGraphicFramePr>
        <p:xfrm>
          <a:off x="137597" y="1591254"/>
          <a:ext cx="5728812" cy="3320101"/>
        </p:xfrm>
        <a:graphic>
          <a:graphicData uri="http://schemas.openxmlformats.org/drawingml/2006/table">
            <a:tbl>
              <a:tblPr firstRow="1" firstCol="1" bandRow="1"/>
              <a:tblGrid>
                <a:gridCol w="365927">
                  <a:extLst>
                    <a:ext uri="{9D8B030D-6E8A-4147-A177-3AD203B41FA5}">
                      <a16:colId xmlns:a16="http://schemas.microsoft.com/office/drawing/2014/main" val="20000"/>
                    </a:ext>
                  </a:extLst>
                </a:gridCol>
                <a:gridCol w="2215925">
                  <a:extLst>
                    <a:ext uri="{9D8B030D-6E8A-4147-A177-3AD203B41FA5}">
                      <a16:colId xmlns:a16="http://schemas.microsoft.com/office/drawing/2014/main" val="20001"/>
                    </a:ext>
                  </a:extLst>
                </a:gridCol>
                <a:gridCol w="558140">
                  <a:extLst>
                    <a:ext uri="{9D8B030D-6E8A-4147-A177-3AD203B41FA5}">
                      <a16:colId xmlns:a16="http://schemas.microsoft.com/office/drawing/2014/main" val="20002"/>
                    </a:ext>
                  </a:extLst>
                </a:gridCol>
                <a:gridCol w="679216">
                  <a:extLst>
                    <a:ext uri="{9D8B030D-6E8A-4147-A177-3AD203B41FA5}">
                      <a16:colId xmlns:a16="http://schemas.microsoft.com/office/drawing/2014/main" val="20003"/>
                    </a:ext>
                  </a:extLst>
                </a:gridCol>
                <a:gridCol w="954802">
                  <a:extLst>
                    <a:ext uri="{9D8B030D-6E8A-4147-A177-3AD203B41FA5}">
                      <a16:colId xmlns:a16="http://schemas.microsoft.com/office/drawing/2014/main" val="20004"/>
                    </a:ext>
                  </a:extLst>
                </a:gridCol>
                <a:gridCol w="954802">
                  <a:extLst>
                    <a:ext uri="{9D8B030D-6E8A-4147-A177-3AD203B41FA5}">
                      <a16:colId xmlns:a16="http://schemas.microsoft.com/office/drawing/2014/main" val="20005"/>
                    </a:ext>
                  </a:extLst>
                </a:gridCol>
              </a:tblGrid>
              <a:tr h="145317">
                <a:tc gridSpan="6">
                  <a:txBody>
                    <a:bodyPr/>
                    <a:lstStyle/>
                    <a:p>
                      <a:pPr algn="l">
                        <a:lnSpc>
                          <a:spcPct val="107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Presupuesto de obra - losa de placa colaborante sobre viguetas metálicas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98195">
                <a:tc>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Cod.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Rubro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Unidad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Cantidad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Precio unitario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Precio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298195">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Hormigón premezclado f´c=240 kg/cm2 sobre deck metálico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m3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188,69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133,72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25231,63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2"/>
                  </a:ext>
                </a:extLst>
              </a:tr>
              <a:tr h="298195">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Placa colaborante e=0.65mm, ancho útil 1000mm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m2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2714,93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32280,52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348889">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Malla electro-soldada Armex R196 (6.25x2.40) 5mm 10x10cm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m2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2714,93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12570,13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4"/>
                  </a:ext>
                </a:extLst>
              </a:tr>
              <a:tr h="298195">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Acero de refuerzo fy=4200 kg/cm2 14mm (conectores)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kg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235,13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420,88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451072">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Acero estructural A572 - Gr 50 Perfiles electrosoldados (vigas, viguetas metálicas)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kg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79977,62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223937,34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6"/>
                  </a:ext>
                </a:extLst>
              </a:tr>
              <a:tr h="298195">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Hormigón premezclado f´c=240 kg/cm2 (columnas compuestas)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m3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18,03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133,72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2410,97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7"/>
                  </a:ext>
                </a:extLst>
              </a:tr>
              <a:tr h="298195">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Acero estructural A36 Gr3 (columnas compuestas)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kg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12377,13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32180,54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8"/>
                  </a:ext>
                </a:extLst>
              </a:tr>
              <a:tr h="145317">
                <a:tc gridSpan="4">
                  <a:txBody>
                    <a:bodyPr/>
                    <a:lstStyle/>
                    <a:p>
                      <a:pPr>
                        <a:lnSpc>
                          <a:spcPct val="107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TOTAL</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329032,00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9"/>
                  </a:ext>
                </a:extLst>
              </a:tr>
            </a:tbl>
          </a:graphicData>
        </a:graphic>
      </p:graphicFrame>
      <p:sp>
        <p:nvSpPr>
          <p:cNvPr id="4" name="Rectángulo 3"/>
          <p:cNvSpPr/>
          <p:nvPr/>
        </p:nvSpPr>
        <p:spPr>
          <a:xfrm>
            <a:off x="101972" y="5120143"/>
            <a:ext cx="2036135" cy="307777"/>
          </a:xfrm>
          <a:prstGeom prst="rect">
            <a:avLst/>
          </a:prstGeom>
        </p:spPr>
        <p:txBody>
          <a:bodyPr wrap="none">
            <a:spAutoFi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Costo/m2</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dirty="0">
                <a:latin typeface="Times New Roman" panose="02020603050405020304" pitchFamily="18" charset="0"/>
                <a:cs typeface="Times New Roman" panose="02020603050405020304" pitchFamily="18" charset="0"/>
              </a:rPr>
              <a:t>121,19 </a:t>
            </a:r>
            <a:r>
              <a:rPr lang="es-ES" sz="1400" dirty="0">
                <a:latin typeface="Times New Roman" panose="02020603050405020304" pitchFamily="18" charset="0"/>
                <a:cs typeface="Times New Roman" panose="02020603050405020304" pitchFamily="18" charset="0"/>
              </a:rPr>
              <a:t>dólares</a:t>
            </a:r>
            <a:endParaRPr lang="es-EC" sz="1400" dirty="0">
              <a:latin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8064863"/>
              </p:ext>
            </p:extLst>
          </p:nvPr>
        </p:nvGraphicFramePr>
        <p:xfrm>
          <a:off x="6210796" y="1573681"/>
          <a:ext cx="5884490" cy="3941548"/>
        </p:xfrm>
        <a:graphic>
          <a:graphicData uri="http://schemas.openxmlformats.org/drawingml/2006/table">
            <a:tbl>
              <a:tblPr firstRow="1" firstCol="1" bandRow="1"/>
              <a:tblGrid>
                <a:gridCol w="391885">
                  <a:extLst>
                    <a:ext uri="{9D8B030D-6E8A-4147-A177-3AD203B41FA5}">
                      <a16:colId xmlns:a16="http://schemas.microsoft.com/office/drawing/2014/main" val="20000"/>
                    </a:ext>
                  </a:extLst>
                </a:gridCol>
                <a:gridCol w="2838202">
                  <a:extLst>
                    <a:ext uri="{9D8B030D-6E8A-4147-A177-3AD203B41FA5}">
                      <a16:colId xmlns:a16="http://schemas.microsoft.com/office/drawing/2014/main" val="20001"/>
                    </a:ext>
                  </a:extLst>
                </a:gridCol>
                <a:gridCol w="510639">
                  <a:extLst>
                    <a:ext uri="{9D8B030D-6E8A-4147-A177-3AD203B41FA5}">
                      <a16:colId xmlns:a16="http://schemas.microsoft.com/office/drawing/2014/main" val="20002"/>
                    </a:ext>
                  </a:extLst>
                </a:gridCol>
                <a:gridCol w="703500">
                  <a:extLst>
                    <a:ext uri="{9D8B030D-6E8A-4147-A177-3AD203B41FA5}">
                      <a16:colId xmlns:a16="http://schemas.microsoft.com/office/drawing/2014/main" val="20003"/>
                    </a:ext>
                  </a:extLst>
                </a:gridCol>
                <a:gridCol w="648119">
                  <a:extLst>
                    <a:ext uri="{9D8B030D-6E8A-4147-A177-3AD203B41FA5}">
                      <a16:colId xmlns:a16="http://schemas.microsoft.com/office/drawing/2014/main" val="20004"/>
                    </a:ext>
                  </a:extLst>
                </a:gridCol>
                <a:gridCol w="792145">
                  <a:extLst>
                    <a:ext uri="{9D8B030D-6E8A-4147-A177-3AD203B41FA5}">
                      <a16:colId xmlns:a16="http://schemas.microsoft.com/office/drawing/2014/main" val="20005"/>
                    </a:ext>
                  </a:extLst>
                </a:gridCol>
              </a:tblGrid>
              <a:tr h="91795">
                <a:tc gridSpan="4">
                  <a:txBody>
                    <a:bodyPr/>
                    <a:lstStyle/>
                    <a:p>
                      <a:pPr>
                        <a:lnSpc>
                          <a:spcPct val="107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Presupuesto de obra - losa de placa colaborante sobre viguetas metálicas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0"/>
                  </a:ext>
                </a:extLst>
              </a:tr>
              <a:tr h="349993">
                <a:tc>
                  <a:txBody>
                    <a:bodyPr/>
                    <a:lstStyle/>
                    <a:p>
                      <a:pPr>
                        <a:lnSpc>
                          <a:spcPct val="107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Cod.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Rubro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Unidad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Cantidad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Precio unitario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Precio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262495">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Hormigón premezclado f´c=240 kg/cm2 loseta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271,48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133,72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36302,31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2"/>
                  </a:ext>
                </a:extLst>
              </a:tr>
              <a:tr h="262495">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Encofrado metálico para losa con puntal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2714,93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14687,77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262495">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Acero de refuerzo fy=4200 kg/cm2 Ø 6mm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4014,08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6904,22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4"/>
                  </a:ext>
                </a:extLst>
              </a:tr>
              <a:tr h="262495">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Acero de refuerzo fy=4200 kg/cm2 Ø 8mm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7149,31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12296,81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262495">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Viguetas presforzadas subsuelos f’c=500 kg/cm2, acero de presfuerzo Gr250 fp=17000 kg/cm2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544,20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34137,67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6"/>
                  </a:ext>
                </a:extLst>
              </a:tr>
              <a:tr h="262495">
                <a:tc>
                  <a:txBody>
                    <a:bodyPr/>
                    <a:lstStyle/>
                    <a:p>
                      <a:pP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Viguetas presforzadas planta tipo f’c=500 kg/cm2, acero de presfuerzo Gr250 fp=17000 kg/cm2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654,50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39093,29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7"/>
                  </a:ext>
                </a:extLst>
              </a:tr>
              <a:tr h="262495">
                <a:tc>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Acero estructural A572 - Gr 50 Perfiles electrosoldados (vigas metálicas)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58741,16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164475,25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8"/>
                  </a:ext>
                </a:extLst>
              </a:tr>
              <a:tr h="262495">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Hormigón premezclado f´c=240 kg/cm2 (columnas compuestas)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133,72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3258,76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9"/>
                  </a:ext>
                </a:extLst>
              </a:tr>
              <a:tr h="262495">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Acero estructural A36 Gr3 (columnas compuestas)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13370,09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34762,23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10"/>
                  </a:ext>
                </a:extLst>
              </a:tr>
              <a:tr h="262495">
                <a:tc gridSpan="4">
                  <a:txBody>
                    <a:bodyPr/>
                    <a:lstStyle/>
                    <a:p>
                      <a:pP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TOTAL</a:t>
                      </a:r>
                      <a:r>
                        <a:rPr lang="en-US" sz="1100" b="1">
                          <a:effectLst/>
                          <a:latin typeface="Times New Roman" panose="02020603050405020304" pitchFamily="18" charset="0"/>
                          <a:ea typeface="Calibri" panose="020F0502020204030204" pitchFamily="34"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345918,30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86" marR="52286"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11"/>
                  </a:ext>
                </a:extLst>
              </a:tr>
            </a:tbl>
          </a:graphicData>
        </a:graphic>
      </p:graphicFrame>
      <p:sp>
        <p:nvSpPr>
          <p:cNvPr id="12" name="Rectángulo 11"/>
          <p:cNvSpPr/>
          <p:nvPr/>
        </p:nvSpPr>
        <p:spPr>
          <a:xfrm>
            <a:off x="6180158" y="5588704"/>
            <a:ext cx="2036135" cy="307777"/>
          </a:xfrm>
          <a:prstGeom prst="rect">
            <a:avLst/>
          </a:prstGeom>
        </p:spPr>
        <p:txBody>
          <a:bodyPr wrap="none">
            <a:spAutoFit/>
          </a:bodyPr>
          <a:lstStyle/>
          <a:p>
            <a:r>
              <a:rPr lang="es-EC" sz="1400" dirty="0">
                <a:effectLst/>
                <a:latin typeface="Times New Roman" panose="02020603050405020304" pitchFamily="18" charset="0"/>
                <a:ea typeface="Calibri" panose="020F0502020204030204" pitchFamily="34" charset="0"/>
                <a:cs typeface="Times New Roman" panose="02020603050405020304" pitchFamily="18" charset="0"/>
              </a:rPr>
              <a:t>Costo/m2</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dirty="0">
                <a:latin typeface="Times New Roman" panose="02020603050405020304" pitchFamily="18" charset="0"/>
                <a:cs typeface="Times New Roman" panose="02020603050405020304" pitchFamily="18" charset="0"/>
              </a:rPr>
              <a:t>127,41 </a:t>
            </a:r>
            <a:r>
              <a:rPr lang="es-ES" sz="1400" dirty="0">
                <a:latin typeface="Times New Roman" panose="02020603050405020304" pitchFamily="18" charset="0"/>
                <a:cs typeface="Times New Roman" panose="02020603050405020304" pitchFamily="18" charset="0"/>
              </a:rPr>
              <a:t>dólares</a:t>
            </a:r>
            <a:endParaRPr lang="es-EC" sz="1400" dirty="0">
              <a:latin typeface="Times New Roman" panose="02020603050405020304" pitchFamily="18" charset="0"/>
              <a:cs typeface="Times New Roman" panose="02020603050405020304" pitchFamily="18" charset="0"/>
            </a:endParaRPr>
          </a:p>
        </p:txBody>
      </p:sp>
      <p:sp>
        <p:nvSpPr>
          <p:cNvPr id="9" name="Rectángulo 8"/>
          <p:cNvSpPr/>
          <p:nvPr/>
        </p:nvSpPr>
        <p:spPr>
          <a:xfrm>
            <a:off x="6180158" y="636590"/>
            <a:ext cx="3529812" cy="567271"/>
          </a:xfrm>
          <a:prstGeom prst="rect">
            <a:avLst/>
          </a:prstGeom>
        </p:spPr>
        <p:txBody>
          <a:bodyPr wrap="none">
            <a:spAutoFit/>
          </a:bodyPr>
          <a:lstStyle/>
          <a:p>
            <a:pPr lvl="0" algn="just">
              <a:lnSpc>
                <a:spcPct val="200000"/>
              </a:lnSpc>
              <a:spcAft>
                <a:spcPts val="800"/>
              </a:spcAft>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Loseta sobre viguetas pretensadas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Diagrama 10"/>
          <p:cNvGraphicFramePr/>
          <p:nvPr>
            <p:extLst>
              <p:ext uri="{D42A27DB-BD31-4B8C-83A1-F6EECF244321}">
                <p14:modId xmlns:p14="http://schemas.microsoft.com/office/powerpoint/2010/main" val="2174009554"/>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1134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Análisis comparativo de costos</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1375127728"/>
              </p:ext>
            </p:extLst>
          </p:nvPr>
        </p:nvGraphicFramePr>
        <p:xfrm>
          <a:off x="2825794" y="812042"/>
          <a:ext cx="6019496" cy="1348916"/>
        </p:xfrm>
        <a:graphic>
          <a:graphicData uri="http://schemas.openxmlformats.org/drawingml/2006/table">
            <a:tbl>
              <a:tblPr firstRow="1" firstCol="1" bandRow="1"/>
              <a:tblGrid>
                <a:gridCol w="1504874">
                  <a:extLst>
                    <a:ext uri="{9D8B030D-6E8A-4147-A177-3AD203B41FA5}">
                      <a16:colId xmlns:a16="http://schemas.microsoft.com/office/drawing/2014/main" val="20000"/>
                    </a:ext>
                  </a:extLst>
                </a:gridCol>
                <a:gridCol w="1504874">
                  <a:extLst>
                    <a:ext uri="{9D8B030D-6E8A-4147-A177-3AD203B41FA5}">
                      <a16:colId xmlns:a16="http://schemas.microsoft.com/office/drawing/2014/main" val="20001"/>
                    </a:ext>
                  </a:extLst>
                </a:gridCol>
                <a:gridCol w="1504874">
                  <a:extLst>
                    <a:ext uri="{9D8B030D-6E8A-4147-A177-3AD203B41FA5}">
                      <a16:colId xmlns:a16="http://schemas.microsoft.com/office/drawing/2014/main" val="20002"/>
                    </a:ext>
                  </a:extLst>
                </a:gridCol>
                <a:gridCol w="1504874">
                  <a:extLst>
                    <a:ext uri="{9D8B030D-6E8A-4147-A177-3AD203B41FA5}">
                      <a16:colId xmlns:a16="http://schemas.microsoft.com/office/drawing/2014/main" val="20003"/>
                    </a:ext>
                  </a:extLst>
                </a:gridCol>
              </a:tblGrid>
              <a:tr h="229132">
                <a:tc gridSpan="4">
                  <a:txBody>
                    <a:bodyPr/>
                    <a:lstStyle/>
                    <a:p>
                      <a:pPr algn="ctr">
                        <a:lnSpc>
                          <a:spcPct val="107000"/>
                        </a:lnSpc>
                        <a:spcAft>
                          <a:spcPts val="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Costo total de sistemas de entrepiso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28368">
                <a:tc gridSpan="2">
                  <a:txBody>
                    <a:bodyPr/>
                    <a:lstStyle/>
                    <a:p>
                      <a:pPr algn="ctr">
                        <a:lnSpc>
                          <a:spcPct val="107000"/>
                        </a:lnSpc>
                        <a:spcAft>
                          <a:spcPts val="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Losa colaborante sobre viguetas metálicas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EC"/>
                    </a:p>
                  </a:txBody>
                  <a:tcPr/>
                </a:tc>
                <a:tc gridSpan="2">
                  <a:txBody>
                    <a:bodyPr/>
                    <a:lstStyle/>
                    <a:p>
                      <a:pPr algn="ctr">
                        <a:lnSpc>
                          <a:spcPct val="107000"/>
                        </a:lnSpc>
                        <a:spcAft>
                          <a:spcPts val="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Loseta sobre viguetas pretensadas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EC"/>
                    </a:p>
                  </a:txBody>
                  <a:tcPr/>
                </a:tc>
                <a:extLst>
                  <a:ext uri="{0D108BD9-81ED-4DB2-BD59-A6C34878D82A}">
                    <a16:rowId xmlns:a16="http://schemas.microsoft.com/office/drawing/2014/main" val="10001"/>
                  </a:ext>
                </a:extLst>
              </a:tr>
              <a:tr h="229132">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329032,00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345918,30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07000"/>
                        </a:lnSpc>
                        <a:spcAft>
                          <a:spcPts val="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2"/>
                  </a:ext>
                </a:extLst>
              </a:tr>
              <a:tr h="229132">
                <a:tc gridSpan="4">
                  <a:txBody>
                    <a:bodyPr/>
                    <a:lstStyle/>
                    <a:p>
                      <a:pPr algn="ctr">
                        <a:lnSpc>
                          <a:spcPct val="107000"/>
                        </a:lnSpc>
                        <a:spcAft>
                          <a:spcPts val="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4.88 % de aumento con respecto a la losa colaborante sobre viguetas metálicas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3"/>
                  </a:ext>
                </a:extLst>
              </a:tr>
            </a:tbl>
          </a:graphicData>
        </a:graphic>
      </p:graphicFrame>
      <p:graphicFrame>
        <p:nvGraphicFramePr>
          <p:cNvPr id="14" name="Gráfico 13">
            <a:extLst>
              <a:ext uri="{FF2B5EF4-FFF2-40B4-BE49-F238E27FC236}">
                <a16:creationId xmlns:a16="http://schemas.microsoft.com/office/drawing/2014/main" id="{7430CCB6-4A16-4EB6-BBB1-DC2BF9E59E8E}"/>
              </a:ext>
            </a:extLst>
          </p:cNvPr>
          <p:cNvGraphicFramePr/>
          <p:nvPr>
            <p:extLst>
              <p:ext uri="{D42A27DB-BD31-4B8C-83A1-F6EECF244321}">
                <p14:modId xmlns:p14="http://schemas.microsoft.com/office/powerpoint/2010/main" val="3786372883"/>
              </p:ext>
            </p:extLst>
          </p:nvPr>
        </p:nvGraphicFramePr>
        <p:xfrm>
          <a:off x="2725931" y="2389695"/>
          <a:ext cx="6378667" cy="29822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a 6"/>
          <p:cNvGraphicFramePr/>
          <p:nvPr>
            <p:extLst>
              <p:ext uri="{D42A27DB-BD31-4B8C-83A1-F6EECF244321}">
                <p14:modId xmlns:p14="http://schemas.microsoft.com/office/powerpoint/2010/main" val="3121602451"/>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7"/>
          <p:cNvSpPr/>
          <p:nvPr/>
        </p:nvSpPr>
        <p:spPr>
          <a:xfrm>
            <a:off x="3118125" y="5371925"/>
            <a:ext cx="2303836" cy="338554"/>
          </a:xfrm>
          <a:prstGeom prst="rect">
            <a:avLst/>
          </a:prstGeom>
        </p:spPr>
        <p:txBody>
          <a:bodyPr wrap="none">
            <a:spAutoFit/>
          </a:bodyPr>
          <a:lstStyle/>
          <a:p>
            <a:r>
              <a:rPr lang="es-EC" sz="1600" dirty="0">
                <a:effectLst/>
                <a:latin typeface="Times New Roman" panose="02020603050405020304" pitchFamily="18" charset="0"/>
                <a:ea typeface="Calibri" panose="020F0502020204030204" pitchFamily="34" charset="0"/>
                <a:cs typeface="Times New Roman" panose="02020603050405020304" pitchFamily="18" charset="0"/>
              </a:rPr>
              <a:t>Costo/m2</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600" dirty="0">
                <a:latin typeface="Times New Roman" panose="02020603050405020304" pitchFamily="18" charset="0"/>
                <a:cs typeface="Times New Roman" panose="02020603050405020304" pitchFamily="18" charset="0"/>
              </a:rPr>
              <a:t>121,19 </a:t>
            </a:r>
            <a:r>
              <a:rPr lang="es-ES" sz="1600" dirty="0">
                <a:latin typeface="Times New Roman" panose="02020603050405020304" pitchFamily="18" charset="0"/>
                <a:cs typeface="Times New Roman" panose="02020603050405020304" pitchFamily="18" charset="0"/>
              </a:rPr>
              <a:t>dólares</a:t>
            </a:r>
            <a:endParaRPr lang="es-EC" sz="1600" dirty="0">
              <a:latin typeface="Times New Roman" panose="02020603050405020304" pitchFamily="18" charset="0"/>
              <a:cs typeface="Times New Roman" panose="02020603050405020304" pitchFamily="18" charset="0"/>
            </a:endParaRPr>
          </a:p>
        </p:txBody>
      </p:sp>
      <p:sp>
        <p:nvSpPr>
          <p:cNvPr id="9" name="Rectángulo 8"/>
          <p:cNvSpPr/>
          <p:nvPr/>
        </p:nvSpPr>
        <p:spPr>
          <a:xfrm>
            <a:off x="6300716" y="5371925"/>
            <a:ext cx="2303836" cy="338554"/>
          </a:xfrm>
          <a:prstGeom prst="rect">
            <a:avLst/>
          </a:prstGeom>
        </p:spPr>
        <p:txBody>
          <a:bodyPr wrap="none">
            <a:spAutoFit/>
          </a:bodyPr>
          <a:lstStyle/>
          <a:p>
            <a:r>
              <a:rPr lang="es-EC" sz="1600" dirty="0">
                <a:effectLst/>
                <a:latin typeface="Times New Roman" panose="02020603050405020304" pitchFamily="18" charset="0"/>
                <a:ea typeface="Calibri" panose="020F0502020204030204" pitchFamily="34" charset="0"/>
                <a:cs typeface="Times New Roman" panose="02020603050405020304" pitchFamily="18" charset="0"/>
              </a:rPr>
              <a:t>Costo/m2</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600" dirty="0">
                <a:latin typeface="Times New Roman" panose="02020603050405020304" pitchFamily="18" charset="0"/>
                <a:cs typeface="Times New Roman" panose="02020603050405020304" pitchFamily="18" charset="0"/>
              </a:rPr>
              <a:t>127,41 </a:t>
            </a:r>
            <a:r>
              <a:rPr lang="es-ES" sz="1600" dirty="0">
                <a:latin typeface="Times New Roman" panose="02020603050405020304" pitchFamily="18" charset="0"/>
                <a:cs typeface="Times New Roman" panose="02020603050405020304" pitchFamily="18" charset="0"/>
              </a:rPr>
              <a:t>dólares</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05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6;g5ca4d809e0_0_135"/>
          <p:cNvSpPr txBox="1">
            <a:spLocks noGrp="1"/>
          </p:cNvSpPr>
          <p:nvPr>
            <p:ph type="title"/>
          </p:nvPr>
        </p:nvSpPr>
        <p:spPr>
          <a:xfrm>
            <a:off x="3585217" y="0"/>
            <a:ext cx="8229600" cy="1143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es-ES" sz="3400" dirty="0">
                <a:solidFill>
                  <a:srgbClr val="000000"/>
                </a:solidFill>
                <a:latin typeface="Times New Roman"/>
                <a:ea typeface="Times New Roman"/>
                <a:cs typeface="Times New Roman"/>
                <a:sym typeface="Times New Roman"/>
              </a:rPr>
              <a:t>Justificación e importancia</a:t>
            </a:r>
            <a:endParaRPr sz="3400" dirty="0">
              <a:solidFill>
                <a:srgbClr val="000000"/>
              </a:solidFill>
              <a:latin typeface="Times New Roman"/>
              <a:ea typeface="Times New Roman"/>
              <a:cs typeface="Times New Roman"/>
              <a:sym typeface="Times New Roman"/>
            </a:endParaRPr>
          </a:p>
        </p:txBody>
      </p:sp>
      <p:pic>
        <p:nvPicPr>
          <p:cNvPr id="5"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graphicFrame>
        <p:nvGraphicFramePr>
          <p:cNvPr id="9" name="Diagrama 8"/>
          <p:cNvGraphicFramePr/>
          <p:nvPr>
            <p:extLst>
              <p:ext uri="{D42A27DB-BD31-4B8C-83A1-F6EECF244321}">
                <p14:modId xmlns:p14="http://schemas.microsoft.com/office/powerpoint/2010/main" val="3356280886"/>
              </p:ext>
            </p:extLst>
          </p:nvPr>
        </p:nvGraphicFramePr>
        <p:xfrm>
          <a:off x="1624911" y="1014789"/>
          <a:ext cx="8721334" cy="4085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812575584"/>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2048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Conclusiones</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graphicFrame>
        <p:nvGraphicFramePr>
          <p:cNvPr id="6" name="Diagrama 5"/>
          <p:cNvGraphicFramePr/>
          <p:nvPr>
            <p:extLst>
              <p:ext uri="{D42A27DB-BD31-4B8C-83A1-F6EECF244321}">
                <p14:modId xmlns:p14="http://schemas.microsoft.com/office/powerpoint/2010/main" val="3230262417"/>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3E38A5D7-C13C-4BC5-84F1-C09146FDB8F1}"/>
              </a:ext>
            </a:extLst>
          </p:cNvPr>
          <p:cNvGraphicFramePr/>
          <p:nvPr>
            <p:extLst>
              <p:ext uri="{D42A27DB-BD31-4B8C-83A1-F6EECF244321}">
                <p14:modId xmlns:p14="http://schemas.microsoft.com/office/powerpoint/2010/main" val="829024439"/>
              </p:ext>
            </p:extLst>
          </p:nvPr>
        </p:nvGraphicFramePr>
        <p:xfrm>
          <a:off x="609600" y="722377"/>
          <a:ext cx="10972800" cy="52027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6391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Conclusiones</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graphicFrame>
        <p:nvGraphicFramePr>
          <p:cNvPr id="6" name="Diagrama 5"/>
          <p:cNvGraphicFramePr/>
          <p:nvPr>
            <p:extLst>
              <p:ext uri="{D42A27DB-BD31-4B8C-83A1-F6EECF244321}">
                <p14:modId xmlns:p14="http://schemas.microsoft.com/office/powerpoint/2010/main" val="3885274681"/>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DA9719D0-1DE5-4DE0-A050-C3204A2A14B9}"/>
              </a:ext>
            </a:extLst>
          </p:cNvPr>
          <p:cNvGraphicFramePr/>
          <p:nvPr>
            <p:extLst>
              <p:ext uri="{D42A27DB-BD31-4B8C-83A1-F6EECF244321}">
                <p14:modId xmlns:p14="http://schemas.microsoft.com/office/powerpoint/2010/main" val="507515438"/>
              </p:ext>
            </p:extLst>
          </p:nvPr>
        </p:nvGraphicFramePr>
        <p:xfrm>
          <a:off x="485132" y="722376"/>
          <a:ext cx="10972800" cy="52027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3671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Conclusiones</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graphicFrame>
        <p:nvGraphicFramePr>
          <p:cNvPr id="6" name="Diagrama 5"/>
          <p:cNvGraphicFramePr/>
          <p:nvPr>
            <p:extLst>
              <p:ext uri="{D42A27DB-BD31-4B8C-83A1-F6EECF244321}">
                <p14:modId xmlns:p14="http://schemas.microsoft.com/office/powerpoint/2010/main" val="3885274681"/>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DA9719D0-1DE5-4DE0-A050-C3204A2A14B9}"/>
              </a:ext>
            </a:extLst>
          </p:cNvPr>
          <p:cNvGraphicFramePr/>
          <p:nvPr>
            <p:extLst>
              <p:ext uri="{D42A27DB-BD31-4B8C-83A1-F6EECF244321}">
                <p14:modId xmlns:p14="http://schemas.microsoft.com/office/powerpoint/2010/main" val="936981416"/>
              </p:ext>
            </p:extLst>
          </p:nvPr>
        </p:nvGraphicFramePr>
        <p:xfrm>
          <a:off x="536648" y="954197"/>
          <a:ext cx="10972800" cy="19564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05828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Recomendaciones</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graphicFrame>
        <p:nvGraphicFramePr>
          <p:cNvPr id="6" name="Diagrama 5"/>
          <p:cNvGraphicFramePr/>
          <p:nvPr>
            <p:extLst>
              <p:ext uri="{D42A27DB-BD31-4B8C-83A1-F6EECF244321}">
                <p14:modId xmlns:p14="http://schemas.microsoft.com/office/powerpoint/2010/main" val="3885274681"/>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9C769F65-2430-42C5-96CD-B3BD93962EBD}"/>
              </a:ext>
            </a:extLst>
          </p:cNvPr>
          <p:cNvGraphicFramePr/>
          <p:nvPr>
            <p:extLst>
              <p:ext uri="{D42A27DB-BD31-4B8C-83A1-F6EECF244321}">
                <p14:modId xmlns:p14="http://schemas.microsoft.com/office/powerpoint/2010/main" val="2862477613"/>
              </p:ext>
            </p:extLst>
          </p:nvPr>
        </p:nvGraphicFramePr>
        <p:xfrm>
          <a:off x="507196" y="649224"/>
          <a:ext cx="10972800" cy="52027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36402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Recomendaciones</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graphicFrame>
        <p:nvGraphicFramePr>
          <p:cNvPr id="6" name="Diagrama 5"/>
          <p:cNvGraphicFramePr/>
          <p:nvPr>
            <p:extLst>
              <p:ext uri="{D42A27DB-BD31-4B8C-83A1-F6EECF244321}">
                <p14:modId xmlns:p14="http://schemas.microsoft.com/office/powerpoint/2010/main" val="3885274681"/>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9C769F65-2430-42C5-96CD-B3BD93962EBD}"/>
              </a:ext>
            </a:extLst>
          </p:cNvPr>
          <p:cNvGraphicFramePr/>
          <p:nvPr>
            <p:extLst>
              <p:ext uri="{D42A27DB-BD31-4B8C-83A1-F6EECF244321}">
                <p14:modId xmlns:p14="http://schemas.microsoft.com/office/powerpoint/2010/main" val="759308751"/>
              </p:ext>
            </p:extLst>
          </p:nvPr>
        </p:nvGraphicFramePr>
        <p:xfrm>
          <a:off x="545833" y="958317"/>
          <a:ext cx="10972800" cy="32273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67386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6" name="Rectángulo 5"/>
          <p:cNvSpPr/>
          <p:nvPr/>
        </p:nvSpPr>
        <p:spPr>
          <a:xfrm>
            <a:off x="1830115" y="1258755"/>
            <a:ext cx="7999282" cy="3631763"/>
          </a:xfrm>
          <a:prstGeom prst="rect">
            <a:avLst/>
          </a:prstGeom>
          <a:noFill/>
        </p:spPr>
        <p:txBody>
          <a:bodyPr wrap="square" lIns="91440" tIns="45720" rIns="91440" bIns="45720">
            <a:spAutoFit/>
          </a:bodyPr>
          <a:lstStyle/>
          <a:p>
            <a:pPr algn="ctr"/>
            <a:r>
              <a:rPr lang="es-ES" sz="11500" dirty="0">
                <a:solidFill>
                  <a:schemeClr val="tx1"/>
                </a:solidFill>
                <a:latin typeface="Edwardian Script ITC" panose="030303020407070D0804" pitchFamily="66" charset="0"/>
                <a:cs typeface="ScriptC" panose="00000400000000000000" pitchFamily="2" charset="0"/>
              </a:rPr>
              <a:t>Gracias por su atención</a:t>
            </a:r>
          </a:p>
        </p:txBody>
      </p:sp>
    </p:spTree>
    <p:extLst>
      <p:ext uri="{BB962C8B-B14F-4D97-AF65-F5344CB8AC3E}">
        <p14:creationId xmlns:p14="http://schemas.microsoft.com/office/powerpoint/2010/main" val="313919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0;g5ca4d809e0_0_0"/>
          <p:cNvSpPr txBox="1">
            <a:spLocks noGrp="1"/>
          </p:cNvSpPr>
          <p:nvPr>
            <p:ph type="title"/>
          </p:nvPr>
        </p:nvSpPr>
        <p:spPr>
          <a:xfrm>
            <a:off x="6000466" y="0"/>
            <a:ext cx="5591100" cy="1143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s-ES" sz="3400" dirty="0">
                <a:solidFill>
                  <a:srgbClr val="000000"/>
                </a:solidFill>
                <a:latin typeface="Times New Roman"/>
                <a:ea typeface="Times New Roman"/>
                <a:cs typeface="Times New Roman"/>
                <a:sym typeface="Times New Roman"/>
              </a:rPr>
              <a:t>                         Objetivos</a:t>
            </a:r>
            <a:endParaRPr sz="3400" dirty="0">
              <a:solidFill>
                <a:srgbClr val="000000"/>
              </a:solidFill>
              <a:latin typeface="Times New Roman"/>
              <a:ea typeface="Times New Roman"/>
              <a:cs typeface="Times New Roman"/>
              <a:sym typeface="Times New Roman"/>
            </a:endParaRPr>
          </a:p>
        </p:txBody>
      </p:sp>
      <p:sp>
        <p:nvSpPr>
          <p:cNvPr id="5" name="Google Shape;111;g5ca4d809e0_0_0"/>
          <p:cNvSpPr txBox="1">
            <a:spLocks noGrp="1"/>
          </p:cNvSpPr>
          <p:nvPr>
            <p:ph type="body" idx="1"/>
          </p:nvPr>
        </p:nvSpPr>
        <p:spPr>
          <a:xfrm>
            <a:off x="1378424" y="1462523"/>
            <a:ext cx="9244084" cy="4525963"/>
          </a:xfrm>
          <a:prstGeom prst="rect">
            <a:avLst/>
          </a:prstGeom>
        </p:spPr>
        <p:txBody>
          <a:bodyPr spcFirstLastPara="1" wrap="square" lIns="91425" tIns="45700" rIns="91425" bIns="45700" anchor="t" anchorCtr="0">
            <a:noAutofit/>
          </a:bodyPr>
          <a:lstStyle/>
          <a:p>
            <a:pPr marL="0" lvl="0" indent="0" algn="l" rtl="0">
              <a:lnSpc>
                <a:spcPct val="200000"/>
              </a:lnSpc>
              <a:spcBef>
                <a:spcPts val="480"/>
              </a:spcBef>
              <a:spcAft>
                <a:spcPts val="0"/>
              </a:spcAft>
              <a:buNone/>
            </a:pPr>
            <a:r>
              <a:rPr lang="es-ES" b="1" dirty="0">
                <a:solidFill>
                  <a:srgbClr val="000000"/>
                </a:solidFill>
                <a:latin typeface="Times New Roman"/>
                <a:ea typeface="Times New Roman"/>
                <a:cs typeface="Times New Roman"/>
                <a:sym typeface="Times New Roman"/>
              </a:rPr>
              <a:t>Objetivo General</a:t>
            </a:r>
            <a:endParaRPr lang="es-ES" sz="1800" b="1" dirty="0">
              <a:solidFill>
                <a:srgbClr val="000000"/>
              </a:solidFill>
              <a:latin typeface="Times New Roman"/>
              <a:ea typeface="Times New Roman"/>
              <a:cs typeface="Times New Roman"/>
              <a:sym typeface="Times New Roman"/>
            </a:endParaRPr>
          </a:p>
          <a:p>
            <a:pPr marL="0" lvl="0" indent="0" algn="just">
              <a:lnSpc>
                <a:spcPct val="200000"/>
              </a:lnSpc>
              <a:spcBef>
                <a:spcPts val="0"/>
              </a:spcBef>
              <a:buNone/>
            </a:pPr>
            <a:r>
              <a:rPr lang="es-ES" sz="1800" dirty="0">
                <a:solidFill>
                  <a:srgbClr val="000000"/>
                </a:solidFill>
                <a:latin typeface="Times New Roman"/>
                <a:ea typeface="Times New Roman"/>
                <a:cs typeface="Times New Roman"/>
                <a:sym typeface="Times New Roman"/>
              </a:rPr>
              <a:t>Comparar el comportamiento estructural y viabilidad económica de una edificación residencial en estructura metálica de siete pisos empleando losa colaborante sobre viguetas metálicas y loseta sobre viguetas pretensadas.</a:t>
            </a:r>
            <a:endParaRPr sz="1800" dirty="0">
              <a:solidFill>
                <a:srgbClr val="000000"/>
              </a:solidFill>
              <a:latin typeface="Times New Roman"/>
              <a:ea typeface="Times New Roman"/>
              <a:cs typeface="Times New Roman"/>
              <a:sym typeface="Times New Roman"/>
            </a:endParaRPr>
          </a:p>
        </p:txBody>
      </p:sp>
      <p:pic>
        <p:nvPicPr>
          <p:cNvPr id="6"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graphicFrame>
        <p:nvGraphicFramePr>
          <p:cNvPr id="7" name="Diagrama 6"/>
          <p:cNvGraphicFramePr/>
          <p:nvPr>
            <p:extLst>
              <p:ext uri="{D42A27DB-BD31-4B8C-83A1-F6EECF244321}">
                <p14:modId xmlns:p14="http://schemas.microsoft.com/office/powerpoint/2010/main" val="468849151"/>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49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0;g5ca4d809e0_0_0"/>
          <p:cNvSpPr txBox="1">
            <a:spLocks noGrp="1"/>
          </p:cNvSpPr>
          <p:nvPr>
            <p:ph type="title"/>
          </p:nvPr>
        </p:nvSpPr>
        <p:spPr>
          <a:xfrm>
            <a:off x="807494" y="669908"/>
            <a:ext cx="6828497" cy="114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sz="2400" i="0" dirty="0">
                <a:solidFill>
                  <a:srgbClr val="000000"/>
                </a:solidFill>
                <a:latin typeface="Times New Roman"/>
                <a:ea typeface="Times New Roman"/>
                <a:cs typeface="Times New Roman"/>
                <a:sym typeface="Times New Roman"/>
              </a:rPr>
              <a:t>Objetivos específicos</a:t>
            </a:r>
            <a:endParaRPr sz="2400" i="0" dirty="0">
              <a:solidFill>
                <a:srgbClr val="000000"/>
              </a:solidFill>
              <a:latin typeface="Times New Roman"/>
              <a:ea typeface="Times New Roman"/>
              <a:cs typeface="Times New Roman"/>
              <a:sym typeface="Times New Roman"/>
            </a:endParaRPr>
          </a:p>
        </p:txBody>
      </p:sp>
      <p:sp>
        <p:nvSpPr>
          <p:cNvPr id="3" name="Rectángulo 2"/>
          <p:cNvSpPr/>
          <p:nvPr/>
        </p:nvSpPr>
        <p:spPr>
          <a:xfrm>
            <a:off x="439005" y="1091284"/>
            <a:ext cx="10686196" cy="4626908"/>
          </a:xfrm>
          <a:prstGeom prst="rect">
            <a:avLst/>
          </a:prstGeom>
        </p:spPr>
        <p:txBody>
          <a:bodyPr wrap="square">
            <a:spAutoFit/>
          </a:bodyPr>
          <a:lstStyle/>
          <a:p>
            <a:pPr marL="285750" lvl="0" indent="-285750" algn="just">
              <a:lnSpc>
                <a:spcPct val="200000"/>
              </a:lnSpc>
              <a:spcAft>
                <a:spcPts val="0"/>
              </a:spcAft>
              <a:buFont typeface="Arial" panose="020B0604020202020204" pitchFamily="34" charset="0"/>
              <a:buChar char="•"/>
            </a:pP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Determinar las características físicas y de funcionamiento de los sistemas de entrepiso de losa colaborante sobre viguetas metálicas y loseta sobre viguetas presforzadas.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Elaborar los modelos estructurales de la edificación residencial implementando los sistemas de entrepiso de losa colaborante y loseta sobre viguetas pretensadas, mediante la utilización de un software estructural.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200000"/>
              </a:lnSpc>
              <a:spcAft>
                <a:spcPts val="0"/>
              </a:spcAft>
              <a:buFont typeface="Arial" panose="020B0604020202020204" pitchFamily="34" charset="0"/>
              <a:buChar char="•"/>
            </a:pP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Establecer la forma de integración de la loseta sobre viguetas pretensadas en la estructura metálica definida.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200000"/>
              </a:lnSpc>
              <a:spcAft>
                <a:spcPts val="800"/>
              </a:spcAft>
              <a:buFont typeface="Arial" panose="020B0604020202020204" pitchFamily="34" charset="0"/>
              <a:buChar char="•"/>
            </a:pP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Analizar y comparar el comportamiento estructural de losa colaborante y loseta sobre viguetas pretensadas ante las respuestas estructurales máximas obtenidas.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dirty="0">
                <a:effectLst/>
                <a:latin typeface="Times New Roman" panose="02020603050405020304" pitchFamily="18" charset="0"/>
                <a:ea typeface="Times New Roman" panose="02020603050405020304" pitchFamily="18" charset="0"/>
              </a:rPr>
              <a:t>Realizar un análisis económico mediante la elaboración de los presupuestos de implementación de ambos sistemas de losa.</a:t>
            </a:r>
            <a:endParaRPr lang="es-EC" dirty="0"/>
          </a:p>
        </p:txBody>
      </p:sp>
      <p:pic>
        <p:nvPicPr>
          <p:cNvPr id="7"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5" name="Google Shape;110;g5ca4d809e0_0_0"/>
          <p:cNvSpPr txBox="1">
            <a:spLocks/>
          </p:cNvSpPr>
          <p:nvPr/>
        </p:nvSpPr>
        <p:spPr>
          <a:xfrm>
            <a:off x="6000466" y="0"/>
            <a:ext cx="5591100" cy="1143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ctr"/>
            <a:r>
              <a:rPr lang="es-ES" sz="3400" kern="0">
                <a:solidFill>
                  <a:srgbClr val="000000"/>
                </a:solidFill>
                <a:latin typeface="Times New Roman"/>
                <a:ea typeface="Times New Roman"/>
                <a:cs typeface="Times New Roman"/>
                <a:sym typeface="Times New Roman"/>
              </a:rPr>
              <a:t>                         Objetivos</a:t>
            </a:r>
            <a:endParaRPr lang="es-ES" sz="3400" kern="0" dirty="0">
              <a:solidFill>
                <a:srgbClr val="000000"/>
              </a:solidFill>
              <a:latin typeface="Times New Roman"/>
              <a:ea typeface="Times New Roman"/>
              <a:cs typeface="Times New Roman"/>
              <a:sym typeface="Times New Roman"/>
            </a:endParaRPr>
          </a:p>
        </p:txBody>
      </p:sp>
      <p:graphicFrame>
        <p:nvGraphicFramePr>
          <p:cNvPr id="6" name="Diagrama 5"/>
          <p:cNvGraphicFramePr/>
          <p:nvPr>
            <p:extLst>
              <p:ext uri="{D42A27DB-BD31-4B8C-83A1-F6EECF244321}">
                <p14:modId xmlns:p14="http://schemas.microsoft.com/office/powerpoint/2010/main" val="2257786362"/>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69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Descripción del proyecto</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0" name="Marcador de contenido 9"/>
          <p:cNvSpPr>
            <a:spLocks noGrp="1"/>
          </p:cNvSpPr>
          <p:nvPr>
            <p:ph type="body" idx="1"/>
          </p:nvPr>
        </p:nvSpPr>
        <p:spPr/>
        <p:txBody>
          <a:bodyPr/>
          <a:lstStyle/>
          <a:p>
            <a:endParaRPr lang="es-EC" dirty="0"/>
          </a:p>
        </p:txBody>
      </p:sp>
      <p:pic>
        <p:nvPicPr>
          <p:cNvPr id="4" name="Imagen 3" descr="C:\Users\Usuario\Downloads\WhatsApp Image 2020-01-13 at 20.21.58.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8627" y="571500"/>
            <a:ext cx="2377485" cy="2758554"/>
          </a:xfrm>
          <a:prstGeom prst="rect">
            <a:avLst/>
          </a:prstGeom>
          <a:noFill/>
          <a:ln>
            <a:noFill/>
          </a:ln>
        </p:spPr>
      </p:pic>
      <p:pic>
        <p:nvPicPr>
          <p:cNvPr id="5" name="Imagen 4" descr="C:\Users\Usuario\Downloads\WhatsApp Image 2020-01-13 at 20.22.06.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6112" y="571500"/>
            <a:ext cx="2205280" cy="2758554"/>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7548628" y="3330054"/>
            <a:ext cx="4582764" cy="2403166"/>
          </a:xfrm>
          <a:prstGeom prst="rect">
            <a:avLst/>
          </a:prstGeom>
        </p:spPr>
      </p:pic>
      <p:graphicFrame>
        <p:nvGraphicFramePr>
          <p:cNvPr id="7" name="Diagrama 6"/>
          <p:cNvGraphicFramePr/>
          <p:nvPr>
            <p:extLst>
              <p:ext uri="{D42A27DB-BD31-4B8C-83A1-F6EECF244321}">
                <p14:modId xmlns:p14="http://schemas.microsoft.com/office/powerpoint/2010/main" val="1159674238"/>
              </p:ext>
            </p:extLst>
          </p:nvPr>
        </p:nvGraphicFramePr>
        <p:xfrm>
          <a:off x="412427" y="465398"/>
          <a:ext cx="5947458" cy="57961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ángulo 10"/>
          <p:cNvSpPr/>
          <p:nvPr/>
        </p:nvSpPr>
        <p:spPr>
          <a:xfrm>
            <a:off x="9008232" y="5733220"/>
            <a:ext cx="1835759" cy="323165"/>
          </a:xfrm>
          <a:prstGeom prst="rect">
            <a:avLst/>
          </a:prstGeom>
        </p:spPr>
        <p:txBody>
          <a:bodyPr wrap="none">
            <a:spAutoFit/>
          </a:bodyPr>
          <a:lstStyle/>
          <a:p>
            <a:pPr algn="ctr">
              <a:lnSpc>
                <a:spcPct val="150000"/>
              </a:lnSpc>
              <a:spcAft>
                <a:spcPts val="80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Fuente: (88in Inmobiliaria , s.f.)</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oogle Shape;81;g5ca4d809e0_0_129"/>
          <p:cNvPicPr preferRelativeResize="0"/>
          <p:nvPr/>
        </p:nvPicPr>
        <p:blipFill rotWithShape="1">
          <a:blip r:embed="rId10">
            <a:alphaModFix/>
          </a:blip>
          <a:srcRect/>
          <a:stretch/>
        </p:blipFill>
        <p:spPr>
          <a:xfrm>
            <a:off x="9008232" y="6007380"/>
            <a:ext cx="3075164" cy="719137"/>
          </a:xfrm>
          <a:prstGeom prst="rect">
            <a:avLst/>
          </a:prstGeom>
          <a:noFill/>
          <a:ln>
            <a:noFill/>
          </a:ln>
        </p:spPr>
      </p:pic>
      <p:graphicFrame>
        <p:nvGraphicFramePr>
          <p:cNvPr id="13" name="Diagrama 12"/>
          <p:cNvGraphicFramePr/>
          <p:nvPr>
            <p:extLst>
              <p:ext uri="{D42A27DB-BD31-4B8C-83A1-F6EECF244321}">
                <p14:modId xmlns:p14="http://schemas.microsoft.com/office/powerpoint/2010/main" val="898440312"/>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54387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1;g5ca4d809e0_0_129"/>
          <p:cNvPicPr preferRelativeResize="0"/>
          <p:nvPr/>
        </p:nvPicPr>
        <p:blipFill rotWithShape="1">
          <a:blip r:embed="rId2">
            <a:alphaModFix/>
          </a:blip>
          <a:srcRect/>
          <a:stretch/>
        </p:blipFill>
        <p:spPr>
          <a:xfrm>
            <a:off x="8940825" y="5851930"/>
            <a:ext cx="3075164" cy="719137"/>
          </a:xfrm>
          <a:prstGeom prst="rect">
            <a:avLst/>
          </a:prstGeom>
          <a:noFill/>
          <a:ln>
            <a:noFill/>
          </a:ln>
        </p:spPr>
      </p:pic>
      <p:sp>
        <p:nvSpPr>
          <p:cNvPr id="5" name="Título 1"/>
          <p:cNvSpPr>
            <a:spLocks noGrp="1"/>
          </p:cNvSpPr>
          <p:nvPr>
            <p:ph type="title"/>
          </p:nvPr>
        </p:nvSpPr>
        <p:spPr>
          <a:xfrm>
            <a:off x="105978" y="2279561"/>
            <a:ext cx="10972800" cy="1143000"/>
          </a:xfrm>
        </p:spPr>
        <p:txBody>
          <a:bodyPr/>
          <a:lstStyle/>
          <a:p>
            <a:r>
              <a:rPr lang="es-ES" sz="4800" dirty="0">
                <a:solidFill>
                  <a:schemeClr val="tx1"/>
                </a:solidFill>
                <a:latin typeface="Times New Roman" panose="02020603050405020304" pitchFamily="18" charset="0"/>
                <a:cs typeface="Times New Roman" panose="02020603050405020304" pitchFamily="18" charset="0"/>
              </a:rPr>
              <a:t>Losa colaborante </a:t>
            </a:r>
            <a:br>
              <a:rPr lang="es-ES" sz="4800" dirty="0">
                <a:solidFill>
                  <a:schemeClr val="tx1"/>
                </a:solidFill>
                <a:latin typeface="Times New Roman" panose="02020603050405020304" pitchFamily="18" charset="0"/>
                <a:cs typeface="Times New Roman" panose="02020603050405020304" pitchFamily="18" charset="0"/>
              </a:rPr>
            </a:br>
            <a:r>
              <a:rPr lang="es-ES" sz="4800" dirty="0">
                <a:solidFill>
                  <a:schemeClr val="tx1"/>
                </a:solidFill>
                <a:latin typeface="Times New Roman" panose="02020603050405020304" pitchFamily="18" charset="0"/>
                <a:cs typeface="Times New Roman" panose="02020603050405020304" pitchFamily="18" charset="0"/>
              </a:rPr>
              <a:t>sobre viguetas metálicas</a:t>
            </a:r>
            <a:endParaRPr lang="es-EC" sz="48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3487831350"/>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29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14316" y="0"/>
            <a:ext cx="10972800" cy="1143000"/>
          </a:xfrm>
        </p:spPr>
        <p:txBody>
          <a:bodyPr/>
          <a:lstStyle/>
          <a:p>
            <a:r>
              <a:rPr lang="es-ES" dirty="0">
                <a:solidFill>
                  <a:schemeClr val="tx1"/>
                </a:solidFill>
                <a:latin typeface="Times New Roman" panose="02020603050405020304" pitchFamily="18" charset="0"/>
                <a:cs typeface="Times New Roman" panose="02020603050405020304" pitchFamily="18" charset="0"/>
              </a:rPr>
              <a:t>Losa colaborante sobre viguetas metálicas</a:t>
            </a:r>
            <a:endParaRPr lang="es-EC"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Diagrama 6"/>
              <p:cNvGraphicFramePr/>
              <p:nvPr>
                <p:extLst>
                  <p:ext uri="{D42A27DB-BD31-4B8C-83A1-F6EECF244321}">
                    <p14:modId xmlns:p14="http://schemas.microsoft.com/office/powerpoint/2010/main" val="4114764697"/>
                  </p:ext>
                </p:extLst>
              </p:nvPr>
            </p:nvGraphicFramePr>
            <p:xfrm>
              <a:off x="814316" y="887105"/>
              <a:ext cx="4358186" cy="469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7" name="Diagrama 6"/>
              <p:cNvGraphicFramePr/>
              <p:nvPr>
                <p:extLst>
                  <p:ext uri="{D42A27DB-BD31-4B8C-83A1-F6EECF244321}">
                    <p14:modId xmlns:p14="http://schemas.microsoft.com/office/powerpoint/2010/main" val="4114764697"/>
                  </p:ext>
                </p:extLst>
              </p:nvPr>
            </p:nvGraphicFramePr>
            <p:xfrm>
              <a:off x="814316" y="887105"/>
              <a:ext cx="4358186" cy="4695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8" name="Google Shape;110;g5ca4d809e0_0_0"/>
          <p:cNvSpPr txBox="1">
            <a:spLocks/>
          </p:cNvSpPr>
          <p:nvPr/>
        </p:nvSpPr>
        <p:spPr>
          <a:xfrm>
            <a:off x="814316" y="976399"/>
            <a:ext cx="2263252"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Materiales</a:t>
            </a:r>
          </a:p>
        </p:txBody>
      </p:sp>
      <p:sp>
        <p:nvSpPr>
          <p:cNvPr id="9" name="Google Shape;110;g5ca4d809e0_0_0"/>
          <p:cNvSpPr txBox="1">
            <a:spLocks/>
          </p:cNvSpPr>
          <p:nvPr/>
        </p:nvSpPr>
        <p:spPr>
          <a:xfrm>
            <a:off x="5465826" y="976399"/>
            <a:ext cx="2640943" cy="5856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sz="2400" i="0" kern="0" dirty="0">
                <a:solidFill>
                  <a:srgbClr val="000000"/>
                </a:solidFill>
                <a:latin typeface="Times New Roman"/>
                <a:ea typeface="Times New Roman"/>
                <a:cs typeface="Times New Roman"/>
                <a:sym typeface="Times New Roman"/>
              </a:rPr>
              <a:t>Análisis de cargas</a:t>
            </a:r>
          </a:p>
        </p:txBody>
      </p:sp>
      <p:graphicFrame>
        <p:nvGraphicFramePr>
          <p:cNvPr id="10" name="Tabla 9"/>
          <p:cNvGraphicFramePr>
            <a:graphicFrameLocks noGrp="1"/>
          </p:cNvGraphicFramePr>
          <p:nvPr>
            <p:extLst>
              <p:ext uri="{D42A27DB-BD31-4B8C-83A1-F6EECF244321}">
                <p14:modId xmlns:p14="http://schemas.microsoft.com/office/powerpoint/2010/main" val="873049186"/>
              </p:ext>
            </p:extLst>
          </p:nvPr>
        </p:nvGraphicFramePr>
        <p:xfrm>
          <a:off x="5623432" y="1996836"/>
          <a:ext cx="3510915" cy="1108202"/>
        </p:xfrm>
        <a:graphic>
          <a:graphicData uri="http://schemas.openxmlformats.org/drawingml/2006/table">
            <a:tbl>
              <a:tblPr firstRow="1" firstCol="1" bandRow="1">
                <a:tableStyleId>{17292A2E-F333-43FB-9621-5CBBE7FDCDCB}</a:tableStyleId>
              </a:tblPr>
              <a:tblGrid>
                <a:gridCol w="1890395">
                  <a:extLst>
                    <a:ext uri="{9D8B030D-6E8A-4147-A177-3AD203B41FA5}">
                      <a16:colId xmlns:a16="http://schemas.microsoft.com/office/drawing/2014/main" val="20000"/>
                    </a:ext>
                  </a:extLst>
                </a:gridCol>
                <a:gridCol w="1620520">
                  <a:extLst>
                    <a:ext uri="{9D8B030D-6E8A-4147-A177-3AD203B41FA5}">
                      <a16:colId xmlns:a16="http://schemas.microsoft.com/office/drawing/2014/main" val="20001"/>
                    </a:ext>
                  </a:extLst>
                </a:gridCol>
              </a:tblGrid>
              <a:tr h="0">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Ocupación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Carga uniforme (kgf/m2)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Parqueadero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031240" algn="l"/>
                        </a:tabLst>
                      </a:pPr>
                      <a:r>
                        <a:rPr lang="es-EC" sz="1200">
                          <a:effectLst/>
                          <a:latin typeface="Times New Roman" panose="02020603050405020304" pitchFamily="18" charset="0"/>
                          <a:cs typeface="Times New Roman" panose="02020603050405020304" pitchFamily="18" charset="0"/>
                        </a:rPr>
                        <a:t>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Local comercial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300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Departamentos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Cubierta inaccesible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70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591525834"/>
              </p:ext>
            </p:extLst>
          </p:nvPr>
        </p:nvGraphicFramePr>
        <p:xfrm>
          <a:off x="5661548" y="3926957"/>
          <a:ext cx="6020937" cy="1290701"/>
        </p:xfrm>
        <a:graphic>
          <a:graphicData uri="http://schemas.openxmlformats.org/drawingml/2006/table">
            <a:tbl>
              <a:tblPr firstRow="1" firstCol="1" bandRow="1">
                <a:tableStyleId>{17292A2E-F333-43FB-9621-5CBBE7FDCDCB}</a:tableStyleId>
              </a:tblPr>
              <a:tblGrid>
                <a:gridCol w="2431574">
                  <a:extLst>
                    <a:ext uri="{9D8B030D-6E8A-4147-A177-3AD203B41FA5}">
                      <a16:colId xmlns:a16="http://schemas.microsoft.com/office/drawing/2014/main" val="20000"/>
                    </a:ext>
                  </a:extLst>
                </a:gridCol>
                <a:gridCol w="2006221">
                  <a:extLst>
                    <a:ext uri="{9D8B030D-6E8A-4147-A177-3AD203B41FA5}">
                      <a16:colId xmlns:a16="http://schemas.microsoft.com/office/drawing/2014/main" val="20001"/>
                    </a:ext>
                  </a:extLst>
                </a:gridCol>
                <a:gridCol w="1583142">
                  <a:extLst>
                    <a:ext uri="{9D8B030D-6E8A-4147-A177-3AD203B41FA5}">
                      <a16:colId xmlns:a16="http://schemas.microsoft.com/office/drawing/2014/main" val="20002"/>
                    </a:ext>
                  </a:extLst>
                </a:gridCol>
              </a:tblGrid>
              <a:tr h="0">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Pesos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Planta tipo (Nivel 1 a 5)</a:t>
                      </a:r>
                    </a:p>
                    <a:p>
                      <a:pPr>
                        <a:lnSpc>
                          <a:spcPct val="107000"/>
                        </a:lnSpc>
                        <a:spcAft>
                          <a:spcPts val="0"/>
                        </a:spcAft>
                      </a:pPr>
                      <a:r>
                        <a:rPr lang="es-EC" sz="1200" dirty="0">
                          <a:effectLst/>
                          <a:latin typeface="Times New Roman" panose="02020603050405020304" pitchFamily="18" charset="0"/>
                          <a:cs typeface="Times New Roman" panose="02020603050405020304" pitchFamily="18" charset="0"/>
                        </a:rPr>
                        <a:t>Subsuelo 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Subsuelo 2</a:t>
                      </a:r>
                    </a:p>
                    <a:p>
                      <a:pPr>
                        <a:lnSpc>
                          <a:spcPct val="107000"/>
                        </a:lnSpc>
                        <a:spcAft>
                          <a:spcPts val="0"/>
                        </a:spcAft>
                      </a:pPr>
                      <a:r>
                        <a:rPr lang="es-EC" sz="1200">
                          <a:effectLst/>
                          <a:latin typeface="Times New Roman" panose="02020603050405020304" pitchFamily="18" charset="0"/>
                          <a:cs typeface="Times New Roman" panose="02020603050405020304" pitchFamily="18" charset="0"/>
                        </a:rPr>
                        <a:t>Tapagrada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0"/>
                        </a:spcAft>
                      </a:pPr>
                      <a:r>
                        <a:rPr lang="es-EC" sz="1200" b="0">
                          <a:effectLst/>
                          <a:latin typeface="Times New Roman" panose="02020603050405020304" pitchFamily="18" charset="0"/>
                          <a:cs typeface="Times New Roman" panose="02020603050405020304" pitchFamily="18" charset="0"/>
                        </a:rPr>
                        <a:t>Instalaciones </a:t>
                      </a:r>
                      <a:endParaRPr lang="es-EC"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es-EC" sz="1200" b="0">
                          <a:effectLst/>
                          <a:latin typeface="Times New Roman" panose="02020603050405020304" pitchFamily="18" charset="0"/>
                          <a:cs typeface="Times New Roman" panose="02020603050405020304" pitchFamily="18" charset="0"/>
                        </a:rPr>
                        <a:t>Acabados</a:t>
                      </a:r>
                      <a:endParaRPr lang="es-EC"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0.048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es-EC" sz="1200" b="0">
                          <a:effectLst/>
                          <a:latin typeface="Times New Roman" panose="02020603050405020304" pitchFamily="18" charset="0"/>
                          <a:cs typeface="Times New Roman" panose="02020603050405020304" pitchFamily="18" charset="0"/>
                        </a:rPr>
                        <a:t>Mampostería</a:t>
                      </a:r>
                      <a:endParaRPr lang="es-EC" sz="1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0.160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s-EC" sz="1200" b="0" dirty="0">
                          <a:effectLst/>
                          <a:latin typeface="Times New Roman" panose="02020603050405020304" pitchFamily="18" charset="0"/>
                          <a:cs typeface="Times New Roman" panose="02020603050405020304" pitchFamily="18" charset="0"/>
                        </a:rPr>
                        <a:t>Masillado</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a:effectLst/>
                          <a:latin typeface="Times New Roman" panose="02020603050405020304" pitchFamily="18" charset="0"/>
                          <a:cs typeface="Times New Roman" panose="02020603050405020304" pitchFamily="18" charset="0"/>
                        </a:rPr>
                        <a:t>0.044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Carga permanente (T</a:t>
                      </a:r>
                      <a:r>
                        <a:rPr lang="en-US" sz="1200" b="1">
                          <a:effectLst/>
                          <a:latin typeface="Times New Roman" panose="02020603050405020304" pitchFamily="18" charset="0"/>
                          <a:cs typeface="Times New Roman" panose="02020603050405020304" pitchFamily="18" charset="0"/>
                        </a:rPr>
                        <a:t>/</a:t>
                      </a:r>
                      <a:r>
                        <a:rPr lang="es-EC" sz="1200" b="1">
                          <a:effectLst/>
                          <a:latin typeface="Times New Roman" panose="02020603050405020304" pitchFamily="18" charset="0"/>
                          <a:cs typeface="Times New Roman" panose="02020603050405020304" pitchFamily="18" charset="0"/>
                        </a:rPr>
                        <a:t>m2)</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b="1">
                          <a:effectLst/>
                          <a:latin typeface="Times New Roman" panose="02020603050405020304" pitchFamily="18" charset="0"/>
                          <a:cs typeface="Times New Roman" panose="02020603050405020304" pitchFamily="18" charset="0"/>
                        </a:rPr>
                        <a:t>0.277</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b="1" dirty="0">
                          <a:effectLst/>
                          <a:latin typeface="Times New Roman" panose="02020603050405020304" pitchFamily="18" charset="0"/>
                          <a:cs typeface="Times New Roman" panose="02020603050405020304" pitchFamily="18" charset="0"/>
                        </a:rPr>
                        <a:t>0.069</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12" name="Rectángulo 11"/>
          <p:cNvSpPr/>
          <p:nvPr/>
        </p:nvSpPr>
        <p:spPr>
          <a:xfrm>
            <a:off x="5540786" y="3489994"/>
            <a:ext cx="3008196" cy="369332"/>
          </a:xfrm>
          <a:prstGeom prst="rect">
            <a:avLst/>
          </a:prstGeom>
        </p:spPr>
        <p:txBody>
          <a:bodyPr wrap="none">
            <a:spAutoFit/>
          </a:bodyPr>
          <a:lstStyle/>
          <a:p>
            <a:r>
              <a:rPr lang="es-EC" dirty="0">
                <a:effectLst/>
                <a:latin typeface="Times New Roman" panose="02020603050405020304" pitchFamily="18" charset="0"/>
                <a:ea typeface="Calibri" panose="020F0502020204030204" pitchFamily="34" charset="0"/>
              </a:rPr>
              <a:t>Cuadro de cargas permanentes</a:t>
            </a:r>
            <a:endParaRPr lang="es-EC" dirty="0"/>
          </a:p>
        </p:txBody>
      </p:sp>
      <p:sp>
        <p:nvSpPr>
          <p:cNvPr id="13" name="Rectángulo 12"/>
          <p:cNvSpPr/>
          <p:nvPr/>
        </p:nvSpPr>
        <p:spPr>
          <a:xfrm>
            <a:off x="5540786" y="1552956"/>
            <a:ext cx="2328523" cy="369332"/>
          </a:xfrm>
          <a:prstGeom prst="rect">
            <a:avLst/>
          </a:prstGeom>
        </p:spPr>
        <p:txBody>
          <a:bodyPr wrap="none">
            <a:spAutoFit/>
          </a:bodyPr>
          <a:lstStyle/>
          <a:p>
            <a:r>
              <a:rPr lang="es-EC" dirty="0">
                <a:effectLst/>
                <a:latin typeface="Times New Roman" panose="02020603050405020304" pitchFamily="18" charset="0"/>
                <a:ea typeface="Calibri" panose="020F0502020204030204" pitchFamily="34" charset="0"/>
              </a:rPr>
              <a:t>Cuadro de cargas vivas</a:t>
            </a:r>
            <a:endParaRPr lang="es-EC" dirty="0"/>
          </a:p>
        </p:txBody>
      </p:sp>
      <p:pic>
        <p:nvPicPr>
          <p:cNvPr id="14" name="Google Shape;81;g5ca4d809e0_0_129"/>
          <p:cNvPicPr preferRelativeResize="0"/>
          <p:nvPr/>
        </p:nvPicPr>
        <p:blipFill rotWithShape="1">
          <a:blip r:embed="rId11">
            <a:alphaModFix/>
          </a:blip>
          <a:srcRect/>
          <a:stretch/>
        </p:blipFill>
        <p:spPr>
          <a:xfrm>
            <a:off x="8940825" y="5851930"/>
            <a:ext cx="3075164" cy="719137"/>
          </a:xfrm>
          <a:prstGeom prst="rect">
            <a:avLst/>
          </a:prstGeom>
          <a:noFill/>
          <a:ln>
            <a:noFill/>
          </a:ln>
        </p:spPr>
      </p:pic>
      <p:graphicFrame>
        <p:nvGraphicFramePr>
          <p:cNvPr id="15" name="Diagrama 14"/>
          <p:cNvGraphicFramePr/>
          <p:nvPr>
            <p:extLst>
              <p:ext uri="{D42A27DB-BD31-4B8C-83A1-F6EECF244321}">
                <p14:modId xmlns:p14="http://schemas.microsoft.com/office/powerpoint/2010/main" val="2944722583"/>
              </p:ext>
            </p:extLst>
          </p:nvPr>
        </p:nvGraphicFramePr>
        <p:xfrm>
          <a:off x="0" y="6300115"/>
          <a:ext cx="9409814" cy="5578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43759036"/>
      </p:ext>
    </p:extLst>
  </p:cSld>
  <p:clrMapOvr>
    <a:masterClrMapping/>
  </p:clrMapOvr>
</p:sld>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1597</TotalTime>
  <Words>4833</Words>
  <Application>Microsoft Office PowerPoint</Application>
  <PresentationFormat>Panorámica</PresentationFormat>
  <Paragraphs>1507</Paragraphs>
  <Slides>45</Slides>
  <Notes>2</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45</vt:i4>
      </vt:variant>
    </vt:vector>
  </HeadingPairs>
  <TitlesOfParts>
    <vt:vector size="54" baseType="lpstr">
      <vt:lpstr>Arial</vt:lpstr>
      <vt:lpstr>Calibri</vt:lpstr>
      <vt:lpstr>Cambria Math</vt:lpstr>
      <vt:lpstr>Edwardian Script ITC</vt:lpstr>
      <vt:lpstr>Symbol</vt:lpstr>
      <vt:lpstr>Times New Roman</vt:lpstr>
      <vt:lpstr>1_Diseño predeterminado</vt:lpstr>
      <vt:lpstr>Diseño predeterminado</vt:lpstr>
      <vt:lpstr>CorelDRAW.Graphic.12</vt:lpstr>
      <vt:lpstr>Presentación de PowerPoint</vt:lpstr>
      <vt:lpstr>Sumario</vt:lpstr>
      <vt:lpstr>Planteamiento del problema</vt:lpstr>
      <vt:lpstr>Justificación e importancia</vt:lpstr>
      <vt:lpstr>                         Objetivos</vt:lpstr>
      <vt:lpstr>Objetivos específicos</vt:lpstr>
      <vt:lpstr>Descripción del proyecto</vt:lpstr>
      <vt:lpstr>Losa colaborante  sobre viguetas metálicas</vt:lpstr>
      <vt:lpstr>Losa colaborante sobre viguetas metálicas</vt:lpstr>
      <vt:lpstr>Losa colaborante sobre viguetas metálicas</vt:lpstr>
      <vt:lpstr>Losa colaborante sobre viguetas metálicas</vt:lpstr>
      <vt:lpstr>Losa colaborante sobre viguetas metálicas</vt:lpstr>
      <vt:lpstr>Losa colaborante sobre viguetas metálicas</vt:lpstr>
      <vt:lpstr>Losa colaborante sobre viguetas metálicas</vt:lpstr>
      <vt:lpstr>Losa colaborante sobre viguetas metálicas</vt:lpstr>
      <vt:lpstr>Losa colaborante sobre viguetas metálicas</vt:lpstr>
      <vt:lpstr>Losa colaborante sobre viguetas metálicas</vt:lpstr>
      <vt:lpstr>Losa colaborante sobre viguetas metálicas</vt:lpstr>
      <vt:lpstr>Losa colaborante sobre viguetas metálicas</vt:lpstr>
      <vt:lpstr>Loseta sobre  viguetas presforzadas</vt:lpstr>
      <vt:lpstr>Loseta sobre viguetas presforzadas</vt:lpstr>
      <vt:lpstr>Loseta sobre viguetas presforzadas</vt:lpstr>
      <vt:lpstr>Loseta sobre viguetas presforzadas</vt:lpstr>
      <vt:lpstr>Loseta sobre viguetas presforzadas</vt:lpstr>
      <vt:lpstr>Loseta sobre viguetas presforzadas</vt:lpstr>
      <vt:lpstr>Loseta sobre viguetas presforzadas</vt:lpstr>
      <vt:lpstr>Loseta sobre viguetas presforzadas</vt:lpstr>
      <vt:lpstr>Loseta sobre viguetas presforzadas</vt:lpstr>
      <vt:lpstr>Loseta sobre viguetas presforzadas</vt:lpstr>
      <vt:lpstr>Loseta sobre viguetas presforzadas</vt:lpstr>
      <vt:lpstr>Loseta sobre viguetas presforzadas</vt:lpstr>
      <vt:lpstr>Loseta sobre viguetas presforzadas</vt:lpstr>
      <vt:lpstr>Análisis comparativo comportamiento estructural</vt:lpstr>
      <vt:lpstr>Análisis comparativo comportamiento estructural</vt:lpstr>
      <vt:lpstr>Análisis comparativo comportamiento estructural</vt:lpstr>
      <vt:lpstr>Análisis comparativo comportamiento estructural</vt:lpstr>
      <vt:lpstr>Análisis comparativo comportamiento estructural</vt:lpstr>
      <vt:lpstr>Análisis comparativo de costos</vt:lpstr>
      <vt:lpstr>Análisis comparativo de costos</vt:lpstr>
      <vt:lpstr>Conclusiones</vt:lpstr>
      <vt:lpstr>Conclusiones</vt:lpstr>
      <vt:lpstr>Conclusiones</vt:lpstr>
      <vt:lpstr>Recomendaciones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Alina Villalba</dc:creator>
  <cp:lastModifiedBy>Jorge Esteban Bayas Freire</cp:lastModifiedBy>
  <cp:revision>166</cp:revision>
  <dcterms:created xsi:type="dcterms:W3CDTF">2020-01-29T02:02:59Z</dcterms:created>
  <dcterms:modified xsi:type="dcterms:W3CDTF">2020-07-10T03:41:58Z</dcterms:modified>
</cp:coreProperties>
</file>