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82" r:id="rId3"/>
    <p:sldId id="416" r:id="rId4"/>
    <p:sldId id="383" r:id="rId5"/>
    <p:sldId id="413" r:id="rId6"/>
    <p:sldId id="414" r:id="rId7"/>
    <p:sldId id="411" r:id="rId8"/>
    <p:sldId id="412" r:id="rId9"/>
    <p:sldId id="415" r:id="rId10"/>
    <p:sldId id="417" r:id="rId11"/>
    <p:sldId id="418" r:id="rId12"/>
    <p:sldId id="420" r:id="rId13"/>
    <p:sldId id="422" r:id="rId14"/>
    <p:sldId id="423" r:id="rId15"/>
    <p:sldId id="424" r:id="rId16"/>
    <p:sldId id="426" r:id="rId17"/>
    <p:sldId id="429" r:id="rId18"/>
    <p:sldId id="430" r:id="rId19"/>
    <p:sldId id="427" r:id="rId20"/>
    <p:sldId id="428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236" autoAdjust="0"/>
  </p:normalViewPr>
  <p:slideViewPr>
    <p:cSldViewPr snapToGrid="0">
      <p:cViewPr varScale="1">
        <p:scale>
          <a:sx n="74" d="100"/>
          <a:sy n="74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%20BIOCOMFY%202020\Archivos\RESULT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%20BIOCOMFY%202020\Archivos\RESULT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%20BIOCOMFY%202020\Archivos\RESULT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200" b="0" i="0" baseline="0">
                <a:effectLst/>
              </a:rPr>
              <a:t>DOSIFICACIÓN NORMAL-CALIBRADA POR TIEMPO Y PWM(1)</a:t>
            </a:r>
            <a:endParaRPr lang="es-ES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Hoja1!$B$12</c:f>
              <c:strCache>
                <c:ptCount val="1"/>
                <c:pt idx="0">
                  <c:v>Valor esperado(ml)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Hoja1!$B$13:$B$312</c:f>
              <c:numCache>
                <c:formatCode>General</c:formatCode>
                <c:ptCount val="300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75</c:v>
                </c:pt>
                <c:pt idx="46">
                  <c:v>75</c:v>
                </c:pt>
                <c:pt idx="47">
                  <c:v>75</c:v>
                </c:pt>
                <c:pt idx="48">
                  <c:v>75</c:v>
                </c:pt>
                <c:pt idx="49">
                  <c:v>75</c:v>
                </c:pt>
                <c:pt idx="50">
                  <c:v>75</c:v>
                </c:pt>
                <c:pt idx="51">
                  <c:v>75</c:v>
                </c:pt>
                <c:pt idx="52">
                  <c:v>75</c:v>
                </c:pt>
                <c:pt idx="53">
                  <c:v>75</c:v>
                </c:pt>
                <c:pt idx="54">
                  <c:v>75</c:v>
                </c:pt>
                <c:pt idx="55">
                  <c:v>75</c:v>
                </c:pt>
                <c:pt idx="56">
                  <c:v>75</c:v>
                </c:pt>
                <c:pt idx="57">
                  <c:v>75</c:v>
                </c:pt>
                <c:pt idx="58">
                  <c:v>75</c:v>
                </c:pt>
                <c:pt idx="59">
                  <c:v>75</c:v>
                </c:pt>
                <c:pt idx="60">
                  <c:v>75</c:v>
                </c:pt>
                <c:pt idx="61">
                  <c:v>75</c:v>
                </c:pt>
                <c:pt idx="62">
                  <c:v>75</c:v>
                </c:pt>
                <c:pt idx="63">
                  <c:v>75</c:v>
                </c:pt>
                <c:pt idx="64">
                  <c:v>75</c:v>
                </c:pt>
                <c:pt idx="65">
                  <c:v>75</c:v>
                </c:pt>
                <c:pt idx="66">
                  <c:v>75</c:v>
                </c:pt>
                <c:pt idx="67">
                  <c:v>75</c:v>
                </c:pt>
                <c:pt idx="68">
                  <c:v>75</c:v>
                </c:pt>
                <c:pt idx="69">
                  <c:v>75</c:v>
                </c:pt>
                <c:pt idx="70">
                  <c:v>75</c:v>
                </c:pt>
                <c:pt idx="71">
                  <c:v>75</c:v>
                </c:pt>
                <c:pt idx="72">
                  <c:v>75</c:v>
                </c:pt>
                <c:pt idx="73">
                  <c:v>75</c:v>
                </c:pt>
                <c:pt idx="74">
                  <c:v>75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75</c:v>
                </c:pt>
                <c:pt idx="79">
                  <c:v>75</c:v>
                </c:pt>
                <c:pt idx="80">
                  <c:v>75</c:v>
                </c:pt>
                <c:pt idx="81">
                  <c:v>75</c:v>
                </c:pt>
                <c:pt idx="82">
                  <c:v>75</c:v>
                </c:pt>
                <c:pt idx="83">
                  <c:v>75</c:v>
                </c:pt>
                <c:pt idx="84">
                  <c:v>75</c:v>
                </c:pt>
                <c:pt idx="85">
                  <c:v>75</c:v>
                </c:pt>
                <c:pt idx="86">
                  <c:v>75</c:v>
                </c:pt>
                <c:pt idx="87">
                  <c:v>75</c:v>
                </c:pt>
                <c:pt idx="88">
                  <c:v>75</c:v>
                </c:pt>
                <c:pt idx="89">
                  <c:v>75</c:v>
                </c:pt>
                <c:pt idx="90">
                  <c:v>75</c:v>
                </c:pt>
                <c:pt idx="91">
                  <c:v>75</c:v>
                </c:pt>
                <c:pt idx="92">
                  <c:v>75</c:v>
                </c:pt>
                <c:pt idx="93">
                  <c:v>75</c:v>
                </c:pt>
                <c:pt idx="94">
                  <c:v>75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8">
                  <c:v>75</c:v>
                </c:pt>
                <c:pt idx="99">
                  <c:v>75</c:v>
                </c:pt>
                <c:pt idx="100">
                  <c:v>75</c:v>
                </c:pt>
                <c:pt idx="101">
                  <c:v>75</c:v>
                </c:pt>
                <c:pt idx="102">
                  <c:v>75</c:v>
                </c:pt>
                <c:pt idx="103">
                  <c:v>75</c:v>
                </c:pt>
                <c:pt idx="104">
                  <c:v>75</c:v>
                </c:pt>
                <c:pt idx="105">
                  <c:v>75</c:v>
                </c:pt>
                <c:pt idx="106">
                  <c:v>75</c:v>
                </c:pt>
                <c:pt idx="107">
                  <c:v>75</c:v>
                </c:pt>
                <c:pt idx="108">
                  <c:v>75</c:v>
                </c:pt>
                <c:pt idx="109">
                  <c:v>75</c:v>
                </c:pt>
                <c:pt idx="110">
                  <c:v>75</c:v>
                </c:pt>
                <c:pt idx="111">
                  <c:v>75</c:v>
                </c:pt>
                <c:pt idx="112">
                  <c:v>75</c:v>
                </c:pt>
                <c:pt idx="113">
                  <c:v>75</c:v>
                </c:pt>
                <c:pt idx="114">
                  <c:v>75</c:v>
                </c:pt>
                <c:pt idx="115">
                  <c:v>75</c:v>
                </c:pt>
                <c:pt idx="116">
                  <c:v>75</c:v>
                </c:pt>
                <c:pt idx="117">
                  <c:v>75</c:v>
                </c:pt>
                <c:pt idx="118">
                  <c:v>75</c:v>
                </c:pt>
                <c:pt idx="119">
                  <c:v>75</c:v>
                </c:pt>
                <c:pt idx="120">
                  <c:v>75</c:v>
                </c:pt>
                <c:pt idx="121">
                  <c:v>75</c:v>
                </c:pt>
                <c:pt idx="122">
                  <c:v>75</c:v>
                </c:pt>
                <c:pt idx="123">
                  <c:v>75</c:v>
                </c:pt>
                <c:pt idx="124">
                  <c:v>75</c:v>
                </c:pt>
                <c:pt idx="125">
                  <c:v>75</c:v>
                </c:pt>
                <c:pt idx="126">
                  <c:v>75</c:v>
                </c:pt>
                <c:pt idx="127">
                  <c:v>75</c:v>
                </c:pt>
                <c:pt idx="128">
                  <c:v>75</c:v>
                </c:pt>
                <c:pt idx="129">
                  <c:v>75</c:v>
                </c:pt>
                <c:pt idx="130">
                  <c:v>75</c:v>
                </c:pt>
                <c:pt idx="131">
                  <c:v>75</c:v>
                </c:pt>
                <c:pt idx="132">
                  <c:v>75</c:v>
                </c:pt>
                <c:pt idx="133">
                  <c:v>75</c:v>
                </c:pt>
                <c:pt idx="134">
                  <c:v>75</c:v>
                </c:pt>
                <c:pt idx="135">
                  <c:v>75</c:v>
                </c:pt>
                <c:pt idx="136">
                  <c:v>75</c:v>
                </c:pt>
                <c:pt idx="137">
                  <c:v>75</c:v>
                </c:pt>
                <c:pt idx="138">
                  <c:v>75</c:v>
                </c:pt>
                <c:pt idx="139">
                  <c:v>75</c:v>
                </c:pt>
                <c:pt idx="140">
                  <c:v>75</c:v>
                </c:pt>
                <c:pt idx="141">
                  <c:v>75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75</c:v>
                </c:pt>
                <c:pt idx="146">
                  <c:v>75</c:v>
                </c:pt>
                <c:pt idx="147">
                  <c:v>75</c:v>
                </c:pt>
                <c:pt idx="148">
                  <c:v>75</c:v>
                </c:pt>
                <c:pt idx="149">
                  <c:v>75</c:v>
                </c:pt>
                <c:pt idx="150">
                  <c:v>75</c:v>
                </c:pt>
                <c:pt idx="151">
                  <c:v>75</c:v>
                </c:pt>
                <c:pt idx="152">
                  <c:v>75</c:v>
                </c:pt>
                <c:pt idx="153">
                  <c:v>75</c:v>
                </c:pt>
                <c:pt idx="154">
                  <c:v>75</c:v>
                </c:pt>
                <c:pt idx="155">
                  <c:v>75</c:v>
                </c:pt>
                <c:pt idx="156">
                  <c:v>75</c:v>
                </c:pt>
                <c:pt idx="157">
                  <c:v>75</c:v>
                </c:pt>
                <c:pt idx="158">
                  <c:v>75</c:v>
                </c:pt>
                <c:pt idx="159">
                  <c:v>75</c:v>
                </c:pt>
                <c:pt idx="160">
                  <c:v>75</c:v>
                </c:pt>
                <c:pt idx="161">
                  <c:v>75</c:v>
                </c:pt>
                <c:pt idx="162">
                  <c:v>75</c:v>
                </c:pt>
                <c:pt idx="163">
                  <c:v>75</c:v>
                </c:pt>
                <c:pt idx="164">
                  <c:v>75</c:v>
                </c:pt>
                <c:pt idx="165">
                  <c:v>75</c:v>
                </c:pt>
                <c:pt idx="166">
                  <c:v>75</c:v>
                </c:pt>
                <c:pt idx="167">
                  <c:v>75</c:v>
                </c:pt>
                <c:pt idx="168">
                  <c:v>75</c:v>
                </c:pt>
                <c:pt idx="169">
                  <c:v>75</c:v>
                </c:pt>
                <c:pt idx="170">
                  <c:v>75</c:v>
                </c:pt>
                <c:pt idx="171">
                  <c:v>75</c:v>
                </c:pt>
                <c:pt idx="172">
                  <c:v>75</c:v>
                </c:pt>
                <c:pt idx="173">
                  <c:v>75</c:v>
                </c:pt>
                <c:pt idx="174">
                  <c:v>75</c:v>
                </c:pt>
                <c:pt idx="175">
                  <c:v>75</c:v>
                </c:pt>
                <c:pt idx="176">
                  <c:v>75</c:v>
                </c:pt>
                <c:pt idx="177">
                  <c:v>75</c:v>
                </c:pt>
                <c:pt idx="178">
                  <c:v>75</c:v>
                </c:pt>
                <c:pt idx="179">
                  <c:v>75</c:v>
                </c:pt>
                <c:pt idx="180">
                  <c:v>75</c:v>
                </c:pt>
                <c:pt idx="181">
                  <c:v>75</c:v>
                </c:pt>
                <c:pt idx="182">
                  <c:v>75</c:v>
                </c:pt>
                <c:pt idx="183">
                  <c:v>75</c:v>
                </c:pt>
                <c:pt idx="184">
                  <c:v>75</c:v>
                </c:pt>
                <c:pt idx="185">
                  <c:v>75</c:v>
                </c:pt>
                <c:pt idx="186">
                  <c:v>75</c:v>
                </c:pt>
                <c:pt idx="187">
                  <c:v>75</c:v>
                </c:pt>
                <c:pt idx="188">
                  <c:v>75</c:v>
                </c:pt>
                <c:pt idx="189">
                  <c:v>75</c:v>
                </c:pt>
                <c:pt idx="190">
                  <c:v>75</c:v>
                </c:pt>
                <c:pt idx="191">
                  <c:v>75</c:v>
                </c:pt>
                <c:pt idx="192">
                  <c:v>75</c:v>
                </c:pt>
                <c:pt idx="193">
                  <c:v>75</c:v>
                </c:pt>
                <c:pt idx="194">
                  <c:v>75</c:v>
                </c:pt>
                <c:pt idx="195">
                  <c:v>75</c:v>
                </c:pt>
                <c:pt idx="196">
                  <c:v>75</c:v>
                </c:pt>
                <c:pt idx="197">
                  <c:v>75</c:v>
                </c:pt>
                <c:pt idx="198">
                  <c:v>75</c:v>
                </c:pt>
                <c:pt idx="199">
                  <c:v>75</c:v>
                </c:pt>
                <c:pt idx="200">
                  <c:v>75</c:v>
                </c:pt>
                <c:pt idx="201">
                  <c:v>75</c:v>
                </c:pt>
                <c:pt idx="202">
                  <c:v>75</c:v>
                </c:pt>
                <c:pt idx="203">
                  <c:v>75</c:v>
                </c:pt>
                <c:pt idx="204">
                  <c:v>75</c:v>
                </c:pt>
                <c:pt idx="205">
                  <c:v>75</c:v>
                </c:pt>
                <c:pt idx="206">
                  <c:v>75</c:v>
                </c:pt>
                <c:pt idx="207">
                  <c:v>75</c:v>
                </c:pt>
                <c:pt idx="208">
                  <c:v>75</c:v>
                </c:pt>
                <c:pt idx="209">
                  <c:v>75</c:v>
                </c:pt>
                <c:pt idx="210">
                  <c:v>75</c:v>
                </c:pt>
                <c:pt idx="211">
                  <c:v>75</c:v>
                </c:pt>
                <c:pt idx="212">
                  <c:v>75</c:v>
                </c:pt>
                <c:pt idx="213">
                  <c:v>75</c:v>
                </c:pt>
                <c:pt idx="214">
                  <c:v>75</c:v>
                </c:pt>
                <c:pt idx="215">
                  <c:v>75</c:v>
                </c:pt>
                <c:pt idx="216">
                  <c:v>75</c:v>
                </c:pt>
                <c:pt idx="217">
                  <c:v>75</c:v>
                </c:pt>
                <c:pt idx="218">
                  <c:v>75</c:v>
                </c:pt>
                <c:pt idx="219">
                  <c:v>75</c:v>
                </c:pt>
                <c:pt idx="220">
                  <c:v>75</c:v>
                </c:pt>
                <c:pt idx="221">
                  <c:v>75</c:v>
                </c:pt>
                <c:pt idx="222">
                  <c:v>75</c:v>
                </c:pt>
                <c:pt idx="223">
                  <c:v>75</c:v>
                </c:pt>
                <c:pt idx="224">
                  <c:v>75</c:v>
                </c:pt>
                <c:pt idx="225">
                  <c:v>75</c:v>
                </c:pt>
                <c:pt idx="226">
                  <c:v>75</c:v>
                </c:pt>
                <c:pt idx="227">
                  <c:v>75</c:v>
                </c:pt>
                <c:pt idx="228">
                  <c:v>75</c:v>
                </c:pt>
                <c:pt idx="229">
                  <c:v>75</c:v>
                </c:pt>
                <c:pt idx="230">
                  <c:v>75</c:v>
                </c:pt>
                <c:pt idx="231">
                  <c:v>75</c:v>
                </c:pt>
                <c:pt idx="232">
                  <c:v>75</c:v>
                </c:pt>
                <c:pt idx="233">
                  <c:v>75</c:v>
                </c:pt>
                <c:pt idx="234">
                  <c:v>75</c:v>
                </c:pt>
                <c:pt idx="235">
                  <c:v>75</c:v>
                </c:pt>
                <c:pt idx="236">
                  <c:v>75</c:v>
                </c:pt>
                <c:pt idx="237">
                  <c:v>75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75</c:v>
                </c:pt>
                <c:pt idx="243">
                  <c:v>75</c:v>
                </c:pt>
                <c:pt idx="244">
                  <c:v>75</c:v>
                </c:pt>
                <c:pt idx="245">
                  <c:v>75</c:v>
                </c:pt>
                <c:pt idx="246">
                  <c:v>75</c:v>
                </c:pt>
                <c:pt idx="247">
                  <c:v>75</c:v>
                </c:pt>
                <c:pt idx="248">
                  <c:v>75</c:v>
                </c:pt>
                <c:pt idx="249">
                  <c:v>75</c:v>
                </c:pt>
                <c:pt idx="250">
                  <c:v>75</c:v>
                </c:pt>
                <c:pt idx="251">
                  <c:v>75</c:v>
                </c:pt>
                <c:pt idx="252">
                  <c:v>75</c:v>
                </c:pt>
                <c:pt idx="253">
                  <c:v>75</c:v>
                </c:pt>
                <c:pt idx="254">
                  <c:v>75</c:v>
                </c:pt>
                <c:pt idx="255">
                  <c:v>75</c:v>
                </c:pt>
                <c:pt idx="256">
                  <c:v>75</c:v>
                </c:pt>
                <c:pt idx="257">
                  <c:v>75</c:v>
                </c:pt>
                <c:pt idx="258">
                  <c:v>75</c:v>
                </c:pt>
                <c:pt idx="259">
                  <c:v>75</c:v>
                </c:pt>
                <c:pt idx="260">
                  <c:v>75</c:v>
                </c:pt>
                <c:pt idx="261">
                  <c:v>75</c:v>
                </c:pt>
                <c:pt idx="262">
                  <c:v>75</c:v>
                </c:pt>
                <c:pt idx="263">
                  <c:v>75</c:v>
                </c:pt>
                <c:pt idx="264">
                  <c:v>75</c:v>
                </c:pt>
                <c:pt idx="265">
                  <c:v>75</c:v>
                </c:pt>
                <c:pt idx="266">
                  <c:v>75</c:v>
                </c:pt>
                <c:pt idx="267">
                  <c:v>75</c:v>
                </c:pt>
                <c:pt idx="268">
                  <c:v>75</c:v>
                </c:pt>
                <c:pt idx="269">
                  <c:v>75</c:v>
                </c:pt>
                <c:pt idx="270">
                  <c:v>75</c:v>
                </c:pt>
                <c:pt idx="271">
                  <c:v>75</c:v>
                </c:pt>
                <c:pt idx="272">
                  <c:v>75</c:v>
                </c:pt>
                <c:pt idx="273">
                  <c:v>75</c:v>
                </c:pt>
                <c:pt idx="274">
                  <c:v>75</c:v>
                </c:pt>
                <c:pt idx="275">
                  <c:v>75</c:v>
                </c:pt>
                <c:pt idx="276">
                  <c:v>75</c:v>
                </c:pt>
                <c:pt idx="277">
                  <c:v>75</c:v>
                </c:pt>
                <c:pt idx="278">
                  <c:v>75</c:v>
                </c:pt>
                <c:pt idx="279">
                  <c:v>75</c:v>
                </c:pt>
                <c:pt idx="280">
                  <c:v>75</c:v>
                </c:pt>
                <c:pt idx="281">
                  <c:v>75</c:v>
                </c:pt>
                <c:pt idx="282">
                  <c:v>75</c:v>
                </c:pt>
                <c:pt idx="283">
                  <c:v>75</c:v>
                </c:pt>
                <c:pt idx="284">
                  <c:v>75</c:v>
                </c:pt>
                <c:pt idx="285">
                  <c:v>75</c:v>
                </c:pt>
                <c:pt idx="286">
                  <c:v>75</c:v>
                </c:pt>
                <c:pt idx="287">
                  <c:v>75</c:v>
                </c:pt>
                <c:pt idx="288">
                  <c:v>75</c:v>
                </c:pt>
                <c:pt idx="289">
                  <c:v>75</c:v>
                </c:pt>
                <c:pt idx="290">
                  <c:v>75</c:v>
                </c:pt>
                <c:pt idx="291">
                  <c:v>75</c:v>
                </c:pt>
                <c:pt idx="292">
                  <c:v>75</c:v>
                </c:pt>
                <c:pt idx="293">
                  <c:v>75</c:v>
                </c:pt>
                <c:pt idx="294">
                  <c:v>75</c:v>
                </c:pt>
                <c:pt idx="295">
                  <c:v>75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Hoja1!$C$12</c:f>
              <c:strCache>
                <c:ptCount val="1"/>
                <c:pt idx="0">
                  <c:v>Valor medido(ml)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Hoja1!$C$13:$C$312</c:f>
              <c:numCache>
                <c:formatCode>General</c:formatCode>
                <c:ptCount val="300"/>
                <c:pt idx="0">
                  <c:v>77</c:v>
                </c:pt>
                <c:pt idx="1">
                  <c:v>75</c:v>
                </c:pt>
                <c:pt idx="2">
                  <c:v>97</c:v>
                </c:pt>
                <c:pt idx="3">
                  <c:v>90</c:v>
                </c:pt>
                <c:pt idx="4">
                  <c:v>94</c:v>
                </c:pt>
                <c:pt idx="5">
                  <c:v>98</c:v>
                </c:pt>
                <c:pt idx="6">
                  <c:v>92</c:v>
                </c:pt>
                <c:pt idx="7">
                  <c:v>73</c:v>
                </c:pt>
                <c:pt idx="8">
                  <c:v>94</c:v>
                </c:pt>
                <c:pt idx="9">
                  <c:v>78</c:v>
                </c:pt>
                <c:pt idx="10">
                  <c:v>75</c:v>
                </c:pt>
                <c:pt idx="11">
                  <c:v>99</c:v>
                </c:pt>
                <c:pt idx="12">
                  <c:v>81</c:v>
                </c:pt>
                <c:pt idx="13">
                  <c:v>96</c:v>
                </c:pt>
                <c:pt idx="14">
                  <c:v>82</c:v>
                </c:pt>
                <c:pt idx="15">
                  <c:v>97</c:v>
                </c:pt>
                <c:pt idx="16">
                  <c:v>92</c:v>
                </c:pt>
                <c:pt idx="17">
                  <c:v>96</c:v>
                </c:pt>
                <c:pt idx="18">
                  <c:v>72</c:v>
                </c:pt>
                <c:pt idx="19">
                  <c:v>70</c:v>
                </c:pt>
                <c:pt idx="20">
                  <c:v>85</c:v>
                </c:pt>
                <c:pt idx="21">
                  <c:v>97</c:v>
                </c:pt>
                <c:pt idx="22">
                  <c:v>96</c:v>
                </c:pt>
                <c:pt idx="23">
                  <c:v>73</c:v>
                </c:pt>
                <c:pt idx="24">
                  <c:v>91</c:v>
                </c:pt>
                <c:pt idx="25">
                  <c:v>92</c:v>
                </c:pt>
                <c:pt idx="26">
                  <c:v>74</c:v>
                </c:pt>
                <c:pt idx="27">
                  <c:v>92</c:v>
                </c:pt>
                <c:pt idx="28">
                  <c:v>80</c:v>
                </c:pt>
                <c:pt idx="29">
                  <c:v>91</c:v>
                </c:pt>
                <c:pt idx="30">
                  <c:v>77</c:v>
                </c:pt>
                <c:pt idx="31">
                  <c:v>85</c:v>
                </c:pt>
                <c:pt idx="32">
                  <c:v>91</c:v>
                </c:pt>
                <c:pt idx="33">
                  <c:v>84</c:v>
                </c:pt>
                <c:pt idx="34">
                  <c:v>76</c:v>
                </c:pt>
                <c:pt idx="35">
                  <c:v>80</c:v>
                </c:pt>
                <c:pt idx="36">
                  <c:v>81</c:v>
                </c:pt>
                <c:pt idx="37">
                  <c:v>100</c:v>
                </c:pt>
                <c:pt idx="38">
                  <c:v>78</c:v>
                </c:pt>
                <c:pt idx="39">
                  <c:v>87</c:v>
                </c:pt>
                <c:pt idx="40">
                  <c:v>99</c:v>
                </c:pt>
                <c:pt idx="41">
                  <c:v>93</c:v>
                </c:pt>
                <c:pt idx="42">
                  <c:v>83</c:v>
                </c:pt>
                <c:pt idx="43">
                  <c:v>99</c:v>
                </c:pt>
                <c:pt idx="44">
                  <c:v>91</c:v>
                </c:pt>
                <c:pt idx="45">
                  <c:v>89</c:v>
                </c:pt>
                <c:pt idx="46">
                  <c:v>79</c:v>
                </c:pt>
                <c:pt idx="47">
                  <c:v>86</c:v>
                </c:pt>
                <c:pt idx="48">
                  <c:v>98</c:v>
                </c:pt>
                <c:pt idx="49">
                  <c:v>92</c:v>
                </c:pt>
                <c:pt idx="50">
                  <c:v>71</c:v>
                </c:pt>
                <c:pt idx="51">
                  <c:v>95</c:v>
                </c:pt>
                <c:pt idx="52">
                  <c:v>77</c:v>
                </c:pt>
                <c:pt idx="53">
                  <c:v>76</c:v>
                </c:pt>
                <c:pt idx="54">
                  <c:v>75</c:v>
                </c:pt>
                <c:pt idx="55">
                  <c:v>81</c:v>
                </c:pt>
                <c:pt idx="56">
                  <c:v>90</c:v>
                </c:pt>
                <c:pt idx="57">
                  <c:v>82</c:v>
                </c:pt>
                <c:pt idx="58">
                  <c:v>74</c:v>
                </c:pt>
                <c:pt idx="59">
                  <c:v>80</c:v>
                </c:pt>
                <c:pt idx="60">
                  <c:v>72</c:v>
                </c:pt>
                <c:pt idx="61">
                  <c:v>97</c:v>
                </c:pt>
                <c:pt idx="62">
                  <c:v>96</c:v>
                </c:pt>
                <c:pt idx="63">
                  <c:v>86</c:v>
                </c:pt>
                <c:pt idx="64">
                  <c:v>94</c:v>
                </c:pt>
                <c:pt idx="65">
                  <c:v>94</c:v>
                </c:pt>
                <c:pt idx="66">
                  <c:v>84</c:v>
                </c:pt>
                <c:pt idx="67">
                  <c:v>85</c:v>
                </c:pt>
                <c:pt idx="68">
                  <c:v>79</c:v>
                </c:pt>
                <c:pt idx="69">
                  <c:v>79</c:v>
                </c:pt>
                <c:pt idx="70">
                  <c:v>72</c:v>
                </c:pt>
                <c:pt idx="71">
                  <c:v>77</c:v>
                </c:pt>
                <c:pt idx="72">
                  <c:v>76</c:v>
                </c:pt>
                <c:pt idx="73">
                  <c:v>77</c:v>
                </c:pt>
                <c:pt idx="74">
                  <c:v>88</c:v>
                </c:pt>
                <c:pt idx="75">
                  <c:v>76</c:v>
                </c:pt>
                <c:pt idx="76">
                  <c:v>73</c:v>
                </c:pt>
                <c:pt idx="77">
                  <c:v>91</c:v>
                </c:pt>
                <c:pt idx="78">
                  <c:v>91</c:v>
                </c:pt>
                <c:pt idx="79">
                  <c:v>96</c:v>
                </c:pt>
                <c:pt idx="80">
                  <c:v>84</c:v>
                </c:pt>
                <c:pt idx="81">
                  <c:v>81</c:v>
                </c:pt>
                <c:pt idx="82">
                  <c:v>71</c:v>
                </c:pt>
                <c:pt idx="83">
                  <c:v>87</c:v>
                </c:pt>
                <c:pt idx="84">
                  <c:v>92</c:v>
                </c:pt>
                <c:pt idx="85">
                  <c:v>90</c:v>
                </c:pt>
                <c:pt idx="86">
                  <c:v>73</c:v>
                </c:pt>
                <c:pt idx="87">
                  <c:v>83</c:v>
                </c:pt>
                <c:pt idx="88">
                  <c:v>96</c:v>
                </c:pt>
                <c:pt idx="89">
                  <c:v>91</c:v>
                </c:pt>
                <c:pt idx="90">
                  <c:v>72</c:v>
                </c:pt>
                <c:pt idx="91">
                  <c:v>94</c:v>
                </c:pt>
                <c:pt idx="92">
                  <c:v>95</c:v>
                </c:pt>
                <c:pt idx="93">
                  <c:v>87</c:v>
                </c:pt>
                <c:pt idx="94">
                  <c:v>79</c:v>
                </c:pt>
                <c:pt idx="95">
                  <c:v>100</c:v>
                </c:pt>
                <c:pt idx="96">
                  <c:v>74</c:v>
                </c:pt>
                <c:pt idx="97">
                  <c:v>93</c:v>
                </c:pt>
                <c:pt idx="98">
                  <c:v>87</c:v>
                </c:pt>
                <c:pt idx="99">
                  <c:v>89</c:v>
                </c:pt>
                <c:pt idx="100">
                  <c:v>88</c:v>
                </c:pt>
                <c:pt idx="101">
                  <c:v>95</c:v>
                </c:pt>
                <c:pt idx="102">
                  <c:v>81</c:v>
                </c:pt>
                <c:pt idx="103">
                  <c:v>97</c:v>
                </c:pt>
                <c:pt idx="104">
                  <c:v>99</c:v>
                </c:pt>
                <c:pt idx="105">
                  <c:v>91</c:v>
                </c:pt>
                <c:pt idx="106">
                  <c:v>70</c:v>
                </c:pt>
                <c:pt idx="107">
                  <c:v>75</c:v>
                </c:pt>
                <c:pt idx="108">
                  <c:v>74</c:v>
                </c:pt>
                <c:pt idx="109">
                  <c:v>90</c:v>
                </c:pt>
                <c:pt idx="110">
                  <c:v>98</c:v>
                </c:pt>
                <c:pt idx="111">
                  <c:v>81</c:v>
                </c:pt>
                <c:pt idx="112">
                  <c:v>83</c:v>
                </c:pt>
                <c:pt idx="113">
                  <c:v>93</c:v>
                </c:pt>
                <c:pt idx="114">
                  <c:v>71</c:v>
                </c:pt>
                <c:pt idx="115">
                  <c:v>92</c:v>
                </c:pt>
                <c:pt idx="116">
                  <c:v>77</c:v>
                </c:pt>
                <c:pt idx="117">
                  <c:v>96</c:v>
                </c:pt>
                <c:pt idx="118">
                  <c:v>92</c:v>
                </c:pt>
                <c:pt idx="119">
                  <c:v>91</c:v>
                </c:pt>
                <c:pt idx="120">
                  <c:v>99</c:v>
                </c:pt>
                <c:pt idx="121">
                  <c:v>86</c:v>
                </c:pt>
                <c:pt idx="122">
                  <c:v>74</c:v>
                </c:pt>
                <c:pt idx="123">
                  <c:v>84</c:v>
                </c:pt>
                <c:pt idx="124">
                  <c:v>85</c:v>
                </c:pt>
                <c:pt idx="125">
                  <c:v>84</c:v>
                </c:pt>
                <c:pt idx="126">
                  <c:v>87</c:v>
                </c:pt>
                <c:pt idx="127">
                  <c:v>98</c:v>
                </c:pt>
                <c:pt idx="128">
                  <c:v>87</c:v>
                </c:pt>
                <c:pt idx="129">
                  <c:v>83</c:v>
                </c:pt>
                <c:pt idx="130">
                  <c:v>71</c:v>
                </c:pt>
                <c:pt idx="131">
                  <c:v>100</c:v>
                </c:pt>
                <c:pt idx="132">
                  <c:v>79</c:v>
                </c:pt>
                <c:pt idx="133">
                  <c:v>93</c:v>
                </c:pt>
                <c:pt idx="134">
                  <c:v>99</c:v>
                </c:pt>
                <c:pt idx="135">
                  <c:v>83</c:v>
                </c:pt>
                <c:pt idx="136">
                  <c:v>82</c:v>
                </c:pt>
                <c:pt idx="137">
                  <c:v>74</c:v>
                </c:pt>
                <c:pt idx="138">
                  <c:v>70</c:v>
                </c:pt>
                <c:pt idx="139">
                  <c:v>77</c:v>
                </c:pt>
                <c:pt idx="140">
                  <c:v>84</c:v>
                </c:pt>
                <c:pt idx="141">
                  <c:v>71</c:v>
                </c:pt>
                <c:pt idx="142">
                  <c:v>78</c:v>
                </c:pt>
                <c:pt idx="143">
                  <c:v>89</c:v>
                </c:pt>
                <c:pt idx="144">
                  <c:v>93</c:v>
                </c:pt>
                <c:pt idx="145">
                  <c:v>83</c:v>
                </c:pt>
                <c:pt idx="146">
                  <c:v>81</c:v>
                </c:pt>
                <c:pt idx="147">
                  <c:v>93</c:v>
                </c:pt>
                <c:pt idx="148">
                  <c:v>72</c:v>
                </c:pt>
                <c:pt idx="149">
                  <c:v>98</c:v>
                </c:pt>
                <c:pt idx="150">
                  <c:v>97</c:v>
                </c:pt>
                <c:pt idx="151">
                  <c:v>83</c:v>
                </c:pt>
                <c:pt idx="152">
                  <c:v>75</c:v>
                </c:pt>
                <c:pt idx="153">
                  <c:v>91</c:v>
                </c:pt>
                <c:pt idx="154">
                  <c:v>93</c:v>
                </c:pt>
                <c:pt idx="155">
                  <c:v>92</c:v>
                </c:pt>
                <c:pt idx="156">
                  <c:v>70</c:v>
                </c:pt>
                <c:pt idx="157">
                  <c:v>93</c:v>
                </c:pt>
                <c:pt idx="158">
                  <c:v>93</c:v>
                </c:pt>
                <c:pt idx="159">
                  <c:v>88</c:v>
                </c:pt>
                <c:pt idx="160">
                  <c:v>95</c:v>
                </c:pt>
                <c:pt idx="161">
                  <c:v>93</c:v>
                </c:pt>
                <c:pt idx="162">
                  <c:v>91</c:v>
                </c:pt>
                <c:pt idx="163">
                  <c:v>99</c:v>
                </c:pt>
                <c:pt idx="164">
                  <c:v>72</c:v>
                </c:pt>
                <c:pt idx="165">
                  <c:v>95</c:v>
                </c:pt>
                <c:pt idx="166">
                  <c:v>79</c:v>
                </c:pt>
                <c:pt idx="167">
                  <c:v>85</c:v>
                </c:pt>
                <c:pt idx="168">
                  <c:v>75</c:v>
                </c:pt>
                <c:pt idx="169">
                  <c:v>92</c:v>
                </c:pt>
                <c:pt idx="170">
                  <c:v>81</c:v>
                </c:pt>
                <c:pt idx="171">
                  <c:v>81</c:v>
                </c:pt>
                <c:pt idx="172">
                  <c:v>100</c:v>
                </c:pt>
                <c:pt idx="173">
                  <c:v>79</c:v>
                </c:pt>
                <c:pt idx="174">
                  <c:v>81</c:v>
                </c:pt>
                <c:pt idx="175">
                  <c:v>90</c:v>
                </c:pt>
                <c:pt idx="176">
                  <c:v>83</c:v>
                </c:pt>
                <c:pt idx="177">
                  <c:v>93</c:v>
                </c:pt>
                <c:pt idx="178">
                  <c:v>92</c:v>
                </c:pt>
                <c:pt idx="179">
                  <c:v>80</c:v>
                </c:pt>
                <c:pt idx="180">
                  <c:v>72</c:v>
                </c:pt>
                <c:pt idx="181">
                  <c:v>80</c:v>
                </c:pt>
                <c:pt idx="182">
                  <c:v>81</c:v>
                </c:pt>
                <c:pt idx="183">
                  <c:v>71</c:v>
                </c:pt>
                <c:pt idx="184">
                  <c:v>72</c:v>
                </c:pt>
                <c:pt idx="185">
                  <c:v>75</c:v>
                </c:pt>
                <c:pt idx="186">
                  <c:v>87</c:v>
                </c:pt>
                <c:pt idx="187">
                  <c:v>99</c:v>
                </c:pt>
                <c:pt idx="188">
                  <c:v>78</c:v>
                </c:pt>
                <c:pt idx="189">
                  <c:v>85</c:v>
                </c:pt>
                <c:pt idx="190">
                  <c:v>71</c:v>
                </c:pt>
                <c:pt idx="191">
                  <c:v>87</c:v>
                </c:pt>
                <c:pt idx="192">
                  <c:v>84</c:v>
                </c:pt>
                <c:pt idx="193">
                  <c:v>86</c:v>
                </c:pt>
                <c:pt idx="194">
                  <c:v>91</c:v>
                </c:pt>
                <c:pt idx="195">
                  <c:v>75</c:v>
                </c:pt>
                <c:pt idx="196">
                  <c:v>97</c:v>
                </c:pt>
                <c:pt idx="197">
                  <c:v>100</c:v>
                </c:pt>
                <c:pt idx="198">
                  <c:v>92</c:v>
                </c:pt>
                <c:pt idx="199">
                  <c:v>99</c:v>
                </c:pt>
                <c:pt idx="200">
                  <c:v>100</c:v>
                </c:pt>
                <c:pt idx="201">
                  <c:v>74</c:v>
                </c:pt>
                <c:pt idx="202">
                  <c:v>79</c:v>
                </c:pt>
                <c:pt idx="203">
                  <c:v>73</c:v>
                </c:pt>
                <c:pt idx="204">
                  <c:v>95</c:v>
                </c:pt>
                <c:pt idx="205">
                  <c:v>83</c:v>
                </c:pt>
                <c:pt idx="206">
                  <c:v>87</c:v>
                </c:pt>
                <c:pt idx="207">
                  <c:v>99</c:v>
                </c:pt>
                <c:pt idx="208">
                  <c:v>100</c:v>
                </c:pt>
                <c:pt idx="209">
                  <c:v>94</c:v>
                </c:pt>
                <c:pt idx="210">
                  <c:v>73</c:v>
                </c:pt>
                <c:pt idx="211">
                  <c:v>80</c:v>
                </c:pt>
                <c:pt idx="212">
                  <c:v>93</c:v>
                </c:pt>
                <c:pt idx="213">
                  <c:v>94</c:v>
                </c:pt>
                <c:pt idx="214">
                  <c:v>96</c:v>
                </c:pt>
                <c:pt idx="215">
                  <c:v>98</c:v>
                </c:pt>
                <c:pt idx="216">
                  <c:v>85</c:v>
                </c:pt>
                <c:pt idx="217">
                  <c:v>99</c:v>
                </c:pt>
                <c:pt idx="218">
                  <c:v>81</c:v>
                </c:pt>
                <c:pt idx="219">
                  <c:v>98</c:v>
                </c:pt>
                <c:pt idx="220">
                  <c:v>70</c:v>
                </c:pt>
                <c:pt idx="221">
                  <c:v>88</c:v>
                </c:pt>
                <c:pt idx="222">
                  <c:v>93</c:v>
                </c:pt>
                <c:pt idx="223">
                  <c:v>96</c:v>
                </c:pt>
                <c:pt idx="224">
                  <c:v>98</c:v>
                </c:pt>
                <c:pt idx="225">
                  <c:v>95</c:v>
                </c:pt>
                <c:pt idx="226">
                  <c:v>76</c:v>
                </c:pt>
                <c:pt idx="227">
                  <c:v>85</c:v>
                </c:pt>
                <c:pt idx="228">
                  <c:v>97</c:v>
                </c:pt>
                <c:pt idx="229">
                  <c:v>93</c:v>
                </c:pt>
                <c:pt idx="230">
                  <c:v>80</c:v>
                </c:pt>
                <c:pt idx="231">
                  <c:v>98</c:v>
                </c:pt>
                <c:pt idx="232">
                  <c:v>79</c:v>
                </c:pt>
                <c:pt idx="233">
                  <c:v>97</c:v>
                </c:pt>
                <c:pt idx="234">
                  <c:v>85</c:v>
                </c:pt>
                <c:pt idx="235">
                  <c:v>97</c:v>
                </c:pt>
                <c:pt idx="236">
                  <c:v>76</c:v>
                </c:pt>
                <c:pt idx="237">
                  <c:v>96</c:v>
                </c:pt>
                <c:pt idx="238">
                  <c:v>74</c:v>
                </c:pt>
                <c:pt idx="239">
                  <c:v>80</c:v>
                </c:pt>
                <c:pt idx="240">
                  <c:v>74</c:v>
                </c:pt>
                <c:pt idx="241">
                  <c:v>77</c:v>
                </c:pt>
                <c:pt idx="242">
                  <c:v>70</c:v>
                </c:pt>
                <c:pt idx="243">
                  <c:v>97</c:v>
                </c:pt>
                <c:pt idx="244">
                  <c:v>82</c:v>
                </c:pt>
                <c:pt idx="245">
                  <c:v>88</c:v>
                </c:pt>
                <c:pt idx="246">
                  <c:v>100</c:v>
                </c:pt>
                <c:pt idx="247">
                  <c:v>93</c:v>
                </c:pt>
                <c:pt idx="248">
                  <c:v>86</c:v>
                </c:pt>
                <c:pt idx="249">
                  <c:v>71</c:v>
                </c:pt>
                <c:pt idx="250">
                  <c:v>75</c:v>
                </c:pt>
                <c:pt idx="251">
                  <c:v>72</c:v>
                </c:pt>
                <c:pt idx="252">
                  <c:v>70</c:v>
                </c:pt>
                <c:pt idx="253">
                  <c:v>82</c:v>
                </c:pt>
                <c:pt idx="254">
                  <c:v>84</c:v>
                </c:pt>
                <c:pt idx="255">
                  <c:v>88</c:v>
                </c:pt>
                <c:pt idx="256">
                  <c:v>93</c:v>
                </c:pt>
                <c:pt idx="257">
                  <c:v>76</c:v>
                </c:pt>
                <c:pt idx="258">
                  <c:v>85</c:v>
                </c:pt>
                <c:pt idx="259">
                  <c:v>71</c:v>
                </c:pt>
                <c:pt idx="260">
                  <c:v>97</c:v>
                </c:pt>
                <c:pt idx="261">
                  <c:v>96</c:v>
                </c:pt>
                <c:pt idx="262">
                  <c:v>75</c:v>
                </c:pt>
                <c:pt idx="263">
                  <c:v>72</c:v>
                </c:pt>
                <c:pt idx="264">
                  <c:v>96</c:v>
                </c:pt>
                <c:pt idx="265">
                  <c:v>95</c:v>
                </c:pt>
                <c:pt idx="266">
                  <c:v>96</c:v>
                </c:pt>
                <c:pt idx="267">
                  <c:v>88</c:v>
                </c:pt>
                <c:pt idx="268">
                  <c:v>92</c:v>
                </c:pt>
                <c:pt idx="269">
                  <c:v>85</c:v>
                </c:pt>
                <c:pt idx="270">
                  <c:v>76</c:v>
                </c:pt>
                <c:pt idx="271">
                  <c:v>86</c:v>
                </c:pt>
                <c:pt idx="272">
                  <c:v>75</c:v>
                </c:pt>
                <c:pt idx="273">
                  <c:v>100</c:v>
                </c:pt>
                <c:pt idx="274">
                  <c:v>78</c:v>
                </c:pt>
                <c:pt idx="275">
                  <c:v>86</c:v>
                </c:pt>
                <c:pt idx="276">
                  <c:v>76</c:v>
                </c:pt>
                <c:pt idx="277">
                  <c:v>94</c:v>
                </c:pt>
                <c:pt idx="278">
                  <c:v>84</c:v>
                </c:pt>
                <c:pt idx="279">
                  <c:v>100</c:v>
                </c:pt>
                <c:pt idx="280">
                  <c:v>99</c:v>
                </c:pt>
                <c:pt idx="281">
                  <c:v>78</c:v>
                </c:pt>
                <c:pt idx="282">
                  <c:v>85</c:v>
                </c:pt>
                <c:pt idx="283">
                  <c:v>81</c:v>
                </c:pt>
                <c:pt idx="284">
                  <c:v>76</c:v>
                </c:pt>
                <c:pt idx="285">
                  <c:v>74</c:v>
                </c:pt>
                <c:pt idx="286">
                  <c:v>84</c:v>
                </c:pt>
                <c:pt idx="287">
                  <c:v>79</c:v>
                </c:pt>
                <c:pt idx="288">
                  <c:v>79</c:v>
                </c:pt>
                <c:pt idx="289">
                  <c:v>82</c:v>
                </c:pt>
                <c:pt idx="290">
                  <c:v>98</c:v>
                </c:pt>
                <c:pt idx="291">
                  <c:v>99</c:v>
                </c:pt>
                <c:pt idx="292">
                  <c:v>74</c:v>
                </c:pt>
                <c:pt idx="293">
                  <c:v>95</c:v>
                </c:pt>
                <c:pt idx="294">
                  <c:v>90</c:v>
                </c:pt>
                <c:pt idx="295">
                  <c:v>95</c:v>
                </c:pt>
                <c:pt idx="296">
                  <c:v>72</c:v>
                </c:pt>
                <c:pt idx="297">
                  <c:v>90</c:v>
                </c:pt>
                <c:pt idx="298">
                  <c:v>79</c:v>
                </c:pt>
                <c:pt idx="299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715104"/>
        <c:axId val="383480480"/>
      </c:lineChart>
      <c:catAx>
        <c:axId val="3797151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83480480"/>
        <c:crosses val="autoZero"/>
        <c:auto val="1"/>
        <c:lblAlgn val="ctr"/>
        <c:lblOffset val="100"/>
        <c:noMultiLvlLbl val="0"/>
      </c:catAx>
      <c:valAx>
        <c:axId val="38348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7971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100" b="0" i="0" baseline="0" dirty="0">
                <a:effectLst/>
              </a:rPr>
              <a:t>DOSIFICACIÓN NORMAL-CALIBRADA POR TIEMPO Y PWM(2)</a:t>
            </a:r>
            <a:endParaRPr lang="es-ES" sz="11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ES" sz="1100" dirty="0"/>
          </a:p>
        </c:rich>
      </c:tx>
      <c:layout>
        <c:manualLayout>
          <c:xMode val="edge"/>
          <c:yMode val="edge"/>
          <c:x val="0.1170137795275590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Hoja1!$E$12</c:f>
              <c:strCache>
                <c:ptCount val="1"/>
                <c:pt idx="0">
                  <c:v>Valor esperado(ml)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Hoja1!$E$13:$E$312</c:f>
              <c:numCache>
                <c:formatCode>General</c:formatCode>
                <c:ptCount val="300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75</c:v>
                </c:pt>
                <c:pt idx="46">
                  <c:v>75</c:v>
                </c:pt>
                <c:pt idx="47">
                  <c:v>75</c:v>
                </c:pt>
                <c:pt idx="48">
                  <c:v>75</c:v>
                </c:pt>
                <c:pt idx="49">
                  <c:v>75</c:v>
                </c:pt>
                <c:pt idx="50">
                  <c:v>75</c:v>
                </c:pt>
                <c:pt idx="51">
                  <c:v>75</c:v>
                </c:pt>
                <c:pt idx="52">
                  <c:v>75</c:v>
                </c:pt>
                <c:pt idx="53">
                  <c:v>75</c:v>
                </c:pt>
                <c:pt idx="54">
                  <c:v>75</c:v>
                </c:pt>
                <c:pt idx="55">
                  <c:v>75</c:v>
                </c:pt>
                <c:pt idx="56">
                  <c:v>75</c:v>
                </c:pt>
                <c:pt idx="57">
                  <c:v>75</c:v>
                </c:pt>
                <c:pt idx="58">
                  <c:v>75</c:v>
                </c:pt>
                <c:pt idx="59">
                  <c:v>75</c:v>
                </c:pt>
                <c:pt idx="60">
                  <c:v>75</c:v>
                </c:pt>
                <c:pt idx="61">
                  <c:v>75</c:v>
                </c:pt>
                <c:pt idx="62">
                  <c:v>75</c:v>
                </c:pt>
                <c:pt idx="63">
                  <c:v>75</c:v>
                </c:pt>
                <c:pt idx="64">
                  <c:v>75</c:v>
                </c:pt>
                <c:pt idx="65">
                  <c:v>75</c:v>
                </c:pt>
                <c:pt idx="66">
                  <c:v>75</c:v>
                </c:pt>
                <c:pt idx="67">
                  <c:v>75</c:v>
                </c:pt>
                <c:pt idx="68">
                  <c:v>75</c:v>
                </c:pt>
                <c:pt idx="69">
                  <c:v>75</c:v>
                </c:pt>
                <c:pt idx="70">
                  <c:v>75</c:v>
                </c:pt>
                <c:pt idx="71">
                  <c:v>75</c:v>
                </c:pt>
                <c:pt idx="72">
                  <c:v>75</c:v>
                </c:pt>
                <c:pt idx="73">
                  <c:v>75</c:v>
                </c:pt>
                <c:pt idx="74">
                  <c:v>75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75</c:v>
                </c:pt>
                <c:pt idx="79">
                  <c:v>75</c:v>
                </c:pt>
                <c:pt idx="80">
                  <c:v>75</c:v>
                </c:pt>
                <c:pt idx="81">
                  <c:v>75</c:v>
                </c:pt>
                <c:pt idx="82">
                  <c:v>75</c:v>
                </c:pt>
                <c:pt idx="83">
                  <c:v>75</c:v>
                </c:pt>
                <c:pt idx="84">
                  <c:v>75</c:v>
                </c:pt>
                <c:pt idx="85">
                  <c:v>75</c:v>
                </c:pt>
                <c:pt idx="86">
                  <c:v>75</c:v>
                </c:pt>
                <c:pt idx="87">
                  <c:v>75</c:v>
                </c:pt>
                <c:pt idx="88">
                  <c:v>75</c:v>
                </c:pt>
                <c:pt idx="89">
                  <c:v>75</c:v>
                </c:pt>
                <c:pt idx="90">
                  <c:v>75</c:v>
                </c:pt>
                <c:pt idx="91">
                  <c:v>75</c:v>
                </c:pt>
                <c:pt idx="92">
                  <c:v>75</c:v>
                </c:pt>
                <c:pt idx="93">
                  <c:v>75</c:v>
                </c:pt>
                <c:pt idx="94">
                  <c:v>75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8">
                  <c:v>75</c:v>
                </c:pt>
                <c:pt idx="99">
                  <c:v>75</c:v>
                </c:pt>
                <c:pt idx="100">
                  <c:v>75</c:v>
                </c:pt>
                <c:pt idx="101">
                  <c:v>75</c:v>
                </c:pt>
                <c:pt idx="102">
                  <c:v>75</c:v>
                </c:pt>
                <c:pt idx="103">
                  <c:v>75</c:v>
                </c:pt>
                <c:pt idx="104">
                  <c:v>75</c:v>
                </c:pt>
                <c:pt idx="105">
                  <c:v>75</c:v>
                </c:pt>
                <c:pt idx="106">
                  <c:v>75</c:v>
                </c:pt>
                <c:pt idx="107">
                  <c:v>75</c:v>
                </c:pt>
                <c:pt idx="108">
                  <c:v>75</c:v>
                </c:pt>
                <c:pt idx="109">
                  <c:v>75</c:v>
                </c:pt>
                <c:pt idx="110">
                  <c:v>75</c:v>
                </c:pt>
                <c:pt idx="111">
                  <c:v>75</c:v>
                </c:pt>
                <c:pt idx="112">
                  <c:v>75</c:v>
                </c:pt>
                <c:pt idx="113">
                  <c:v>75</c:v>
                </c:pt>
                <c:pt idx="114">
                  <c:v>75</c:v>
                </c:pt>
                <c:pt idx="115">
                  <c:v>75</c:v>
                </c:pt>
                <c:pt idx="116">
                  <c:v>75</c:v>
                </c:pt>
                <c:pt idx="117">
                  <c:v>75</c:v>
                </c:pt>
                <c:pt idx="118">
                  <c:v>75</c:v>
                </c:pt>
                <c:pt idx="119">
                  <c:v>75</c:v>
                </c:pt>
                <c:pt idx="120">
                  <c:v>75</c:v>
                </c:pt>
                <c:pt idx="121">
                  <c:v>75</c:v>
                </c:pt>
                <c:pt idx="122">
                  <c:v>75</c:v>
                </c:pt>
                <c:pt idx="123">
                  <c:v>75</c:v>
                </c:pt>
                <c:pt idx="124">
                  <c:v>75</c:v>
                </c:pt>
                <c:pt idx="125">
                  <c:v>75</c:v>
                </c:pt>
                <c:pt idx="126">
                  <c:v>75</c:v>
                </c:pt>
                <c:pt idx="127">
                  <c:v>75</c:v>
                </c:pt>
                <c:pt idx="128">
                  <c:v>75</c:v>
                </c:pt>
                <c:pt idx="129">
                  <c:v>75</c:v>
                </c:pt>
                <c:pt idx="130">
                  <c:v>75</c:v>
                </c:pt>
                <c:pt idx="131">
                  <c:v>75</c:v>
                </c:pt>
                <c:pt idx="132">
                  <c:v>75</c:v>
                </c:pt>
                <c:pt idx="133">
                  <c:v>75</c:v>
                </c:pt>
                <c:pt idx="134">
                  <c:v>75</c:v>
                </c:pt>
                <c:pt idx="135">
                  <c:v>75</c:v>
                </c:pt>
                <c:pt idx="136">
                  <c:v>75</c:v>
                </c:pt>
                <c:pt idx="137">
                  <c:v>75</c:v>
                </c:pt>
                <c:pt idx="138">
                  <c:v>75</c:v>
                </c:pt>
                <c:pt idx="139">
                  <c:v>75</c:v>
                </c:pt>
                <c:pt idx="140">
                  <c:v>75</c:v>
                </c:pt>
                <c:pt idx="141">
                  <c:v>75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75</c:v>
                </c:pt>
                <c:pt idx="146">
                  <c:v>75</c:v>
                </c:pt>
                <c:pt idx="147">
                  <c:v>75</c:v>
                </c:pt>
                <c:pt idx="148">
                  <c:v>75</c:v>
                </c:pt>
                <c:pt idx="149">
                  <c:v>75</c:v>
                </c:pt>
                <c:pt idx="150">
                  <c:v>75</c:v>
                </c:pt>
                <c:pt idx="151">
                  <c:v>75</c:v>
                </c:pt>
                <c:pt idx="152">
                  <c:v>75</c:v>
                </c:pt>
                <c:pt idx="153">
                  <c:v>75</c:v>
                </c:pt>
                <c:pt idx="154">
                  <c:v>75</c:v>
                </c:pt>
                <c:pt idx="155">
                  <c:v>75</c:v>
                </c:pt>
                <c:pt idx="156">
                  <c:v>75</c:v>
                </c:pt>
                <c:pt idx="157">
                  <c:v>75</c:v>
                </c:pt>
                <c:pt idx="158">
                  <c:v>75</c:v>
                </c:pt>
                <c:pt idx="159">
                  <c:v>75</c:v>
                </c:pt>
                <c:pt idx="160">
                  <c:v>75</c:v>
                </c:pt>
                <c:pt idx="161">
                  <c:v>75</c:v>
                </c:pt>
                <c:pt idx="162">
                  <c:v>75</c:v>
                </c:pt>
                <c:pt idx="163">
                  <c:v>75</c:v>
                </c:pt>
                <c:pt idx="164">
                  <c:v>75</c:v>
                </c:pt>
                <c:pt idx="165">
                  <c:v>75</c:v>
                </c:pt>
                <c:pt idx="166">
                  <c:v>75</c:v>
                </c:pt>
                <c:pt idx="167">
                  <c:v>75</c:v>
                </c:pt>
                <c:pt idx="168">
                  <c:v>75</c:v>
                </c:pt>
                <c:pt idx="169">
                  <c:v>75</c:v>
                </c:pt>
                <c:pt idx="170">
                  <c:v>75</c:v>
                </c:pt>
                <c:pt idx="171">
                  <c:v>75</c:v>
                </c:pt>
                <c:pt idx="172">
                  <c:v>75</c:v>
                </c:pt>
                <c:pt idx="173">
                  <c:v>75</c:v>
                </c:pt>
                <c:pt idx="174">
                  <c:v>75</c:v>
                </c:pt>
                <c:pt idx="175">
                  <c:v>75</c:v>
                </c:pt>
                <c:pt idx="176">
                  <c:v>75</c:v>
                </c:pt>
                <c:pt idx="177">
                  <c:v>75</c:v>
                </c:pt>
                <c:pt idx="178">
                  <c:v>75</c:v>
                </c:pt>
                <c:pt idx="179">
                  <c:v>75</c:v>
                </c:pt>
                <c:pt idx="180">
                  <c:v>75</c:v>
                </c:pt>
                <c:pt idx="181">
                  <c:v>75</c:v>
                </c:pt>
                <c:pt idx="182">
                  <c:v>75</c:v>
                </c:pt>
                <c:pt idx="183">
                  <c:v>75</c:v>
                </c:pt>
                <c:pt idx="184">
                  <c:v>75</c:v>
                </c:pt>
                <c:pt idx="185">
                  <c:v>75</c:v>
                </c:pt>
                <c:pt idx="186">
                  <c:v>75</c:v>
                </c:pt>
                <c:pt idx="187">
                  <c:v>75</c:v>
                </c:pt>
                <c:pt idx="188">
                  <c:v>75</c:v>
                </c:pt>
                <c:pt idx="189">
                  <c:v>75</c:v>
                </c:pt>
                <c:pt idx="190">
                  <c:v>75</c:v>
                </c:pt>
                <c:pt idx="191">
                  <c:v>75</c:v>
                </c:pt>
                <c:pt idx="192">
                  <c:v>75</c:v>
                </c:pt>
                <c:pt idx="193">
                  <c:v>75</c:v>
                </c:pt>
                <c:pt idx="194">
                  <c:v>75</c:v>
                </c:pt>
                <c:pt idx="195">
                  <c:v>75</c:v>
                </c:pt>
                <c:pt idx="196">
                  <c:v>75</c:v>
                </c:pt>
                <c:pt idx="197">
                  <c:v>75</c:v>
                </c:pt>
                <c:pt idx="198">
                  <c:v>75</c:v>
                </c:pt>
                <c:pt idx="199">
                  <c:v>75</c:v>
                </c:pt>
                <c:pt idx="200">
                  <c:v>75</c:v>
                </c:pt>
                <c:pt idx="201">
                  <c:v>75</c:v>
                </c:pt>
                <c:pt idx="202">
                  <c:v>75</c:v>
                </c:pt>
                <c:pt idx="203">
                  <c:v>75</c:v>
                </c:pt>
                <c:pt idx="204">
                  <c:v>75</c:v>
                </c:pt>
                <c:pt idx="205">
                  <c:v>75</c:v>
                </c:pt>
                <c:pt idx="206">
                  <c:v>75</c:v>
                </c:pt>
                <c:pt idx="207">
                  <c:v>75</c:v>
                </c:pt>
                <c:pt idx="208">
                  <c:v>75</c:v>
                </c:pt>
                <c:pt idx="209">
                  <c:v>75</c:v>
                </c:pt>
                <c:pt idx="210">
                  <c:v>75</c:v>
                </c:pt>
                <c:pt idx="211">
                  <c:v>75</c:v>
                </c:pt>
                <c:pt idx="212">
                  <c:v>75</c:v>
                </c:pt>
                <c:pt idx="213">
                  <c:v>75</c:v>
                </c:pt>
                <c:pt idx="214">
                  <c:v>75</c:v>
                </c:pt>
                <c:pt idx="215">
                  <c:v>75</c:v>
                </c:pt>
                <c:pt idx="216">
                  <c:v>75</c:v>
                </c:pt>
                <c:pt idx="217">
                  <c:v>75</c:v>
                </c:pt>
                <c:pt idx="218">
                  <c:v>75</c:v>
                </c:pt>
                <c:pt idx="219">
                  <c:v>75</c:v>
                </c:pt>
                <c:pt idx="220">
                  <c:v>75</c:v>
                </c:pt>
                <c:pt idx="221">
                  <c:v>75</c:v>
                </c:pt>
                <c:pt idx="222">
                  <c:v>75</c:v>
                </c:pt>
                <c:pt idx="223">
                  <c:v>75</c:v>
                </c:pt>
                <c:pt idx="224">
                  <c:v>75</c:v>
                </c:pt>
                <c:pt idx="225">
                  <c:v>75</c:v>
                </c:pt>
                <c:pt idx="226">
                  <c:v>75</c:v>
                </c:pt>
                <c:pt idx="227">
                  <c:v>75</c:v>
                </c:pt>
                <c:pt idx="228">
                  <c:v>75</c:v>
                </c:pt>
                <c:pt idx="229">
                  <c:v>75</c:v>
                </c:pt>
                <c:pt idx="230">
                  <c:v>75</c:v>
                </c:pt>
                <c:pt idx="231">
                  <c:v>75</c:v>
                </c:pt>
                <c:pt idx="232">
                  <c:v>75</c:v>
                </c:pt>
                <c:pt idx="233">
                  <c:v>75</c:v>
                </c:pt>
                <c:pt idx="234">
                  <c:v>75</c:v>
                </c:pt>
                <c:pt idx="235">
                  <c:v>75</c:v>
                </c:pt>
                <c:pt idx="236">
                  <c:v>75</c:v>
                </c:pt>
                <c:pt idx="237">
                  <c:v>75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75</c:v>
                </c:pt>
                <c:pt idx="243">
                  <c:v>75</c:v>
                </c:pt>
                <c:pt idx="244">
                  <c:v>75</c:v>
                </c:pt>
                <c:pt idx="245">
                  <c:v>75</c:v>
                </c:pt>
                <c:pt idx="246">
                  <c:v>75</c:v>
                </c:pt>
                <c:pt idx="247">
                  <c:v>75</c:v>
                </c:pt>
                <c:pt idx="248">
                  <c:v>75</c:v>
                </c:pt>
                <c:pt idx="249">
                  <c:v>75</c:v>
                </c:pt>
                <c:pt idx="250">
                  <c:v>75</c:v>
                </c:pt>
                <c:pt idx="251">
                  <c:v>75</c:v>
                </c:pt>
                <c:pt idx="252">
                  <c:v>75</c:v>
                </c:pt>
                <c:pt idx="253">
                  <c:v>75</c:v>
                </c:pt>
                <c:pt idx="254">
                  <c:v>75</c:v>
                </c:pt>
                <c:pt idx="255">
                  <c:v>75</c:v>
                </c:pt>
                <c:pt idx="256">
                  <c:v>75</c:v>
                </c:pt>
                <c:pt idx="257">
                  <c:v>75</c:v>
                </c:pt>
                <c:pt idx="258">
                  <c:v>75</c:v>
                </c:pt>
                <c:pt idx="259">
                  <c:v>75</c:v>
                </c:pt>
                <c:pt idx="260">
                  <c:v>75</c:v>
                </c:pt>
                <c:pt idx="261">
                  <c:v>75</c:v>
                </c:pt>
                <c:pt idx="262">
                  <c:v>75</c:v>
                </c:pt>
                <c:pt idx="263">
                  <c:v>75</c:v>
                </c:pt>
                <c:pt idx="264">
                  <c:v>75</c:v>
                </c:pt>
                <c:pt idx="265">
                  <c:v>75</c:v>
                </c:pt>
                <c:pt idx="266">
                  <c:v>75</c:v>
                </c:pt>
                <c:pt idx="267">
                  <c:v>75</c:v>
                </c:pt>
                <c:pt idx="268">
                  <c:v>75</c:v>
                </c:pt>
                <c:pt idx="269">
                  <c:v>75</c:v>
                </c:pt>
                <c:pt idx="270">
                  <c:v>75</c:v>
                </c:pt>
                <c:pt idx="271">
                  <c:v>75</c:v>
                </c:pt>
                <c:pt idx="272">
                  <c:v>75</c:v>
                </c:pt>
                <c:pt idx="273">
                  <c:v>75</c:v>
                </c:pt>
                <c:pt idx="274">
                  <c:v>75</c:v>
                </c:pt>
                <c:pt idx="275">
                  <c:v>75</c:v>
                </c:pt>
                <c:pt idx="276">
                  <c:v>75</c:v>
                </c:pt>
                <c:pt idx="277">
                  <c:v>75</c:v>
                </c:pt>
                <c:pt idx="278">
                  <c:v>75</c:v>
                </c:pt>
                <c:pt idx="279">
                  <c:v>75</c:v>
                </c:pt>
                <c:pt idx="280">
                  <c:v>75</c:v>
                </c:pt>
                <c:pt idx="281">
                  <c:v>75</c:v>
                </c:pt>
                <c:pt idx="282">
                  <c:v>75</c:v>
                </c:pt>
                <c:pt idx="283">
                  <c:v>75</c:v>
                </c:pt>
                <c:pt idx="284">
                  <c:v>75</c:v>
                </c:pt>
                <c:pt idx="285">
                  <c:v>75</c:v>
                </c:pt>
                <c:pt idx="286">
                  <c:v>75</c:v>
                </c:pt>
                <c:pt idx="287">
                  <c:v>75</c:v>
                </c:pt>
                <c:pt idx="288">
                  <c:v>75</c:v>
                </c:pt>
                <c:pt idx="289">
                  <c:v>75</c:v>
                </c:pt>
                <c:pt idx="290">
                  <c:v>75</c:v>
                </c:pt>
                <c:pt idx="291">
                  <c:v>75</c:v>
                </c:pt>
                <c:pt idx="292">
                  <c:v>75</c:v>
                </c:pt>
                <c:pt idx="293">
                  <c:v>75</c:v>
                </c:pt>
                <c:pt idx="294">
                  <c:v>75</c:v>
                </c:pt>
                <c:pt idx="295">
                  <c:v>75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Hoja1!$F$12</c:f>
              <c:strCache>
                <c:ptCount val="1"/>
                <c:pt idx="0">
                  <c:v>Valor medido(ml)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Hoja1!$F$13:$F$312</c:f>
              <c:numCache>
                <c:formatCode>General</c:formatCode>
                <c:ptCount val="300"/>
                <c:pt idx="0">
                  <c:v>75</c:v>
                </c:pt>
                <c:pt idx="1">
                  <c:v>77</c:v>
                </c:pt>
                <c:pt idx="2">
                  <c:v>73</c:v>
                </c:pt>
                <c:pt idx="3">
                  <c:v>76</c:v>
                </c:pt>
                <c:pt idx="4">
                  <c:v>73</c:v>
                </c:pt>
                <c:pt idx="5">
                  <c:v>75</c:v>
                </c:pt>
                <c:pt idx="6">
                  <c:v>72</c:v>
                </c:pt>
                <c:pt idx="7">
                  <c:v>73</c:v>
                </c:pt>
                <c:pt idx="8">
                  <c:v>74</c:v>
                </c:pt>
                <c:pt idx="9">
                  <c:v>73</c:v>
                </c:pt>
                <c:pt idx="10">
                  <c:v>77</c:v>
                </c:pt>
                <c:pt idx="11">
                  <c:v>76</c:v>
                </c:pt>
                <c:pt idx="12">
                  <c:v>75</c:v>
                </c:pt>
                <c:pt idx="13">
                  <c:v>77</c:v>
                </c:pt>
                <c:pt idx="14">
                  <c:v>75</c:v>
                </c:pt>
                <c:pt idx="15">
                  <c:v>76</c:v>
                </c:pt>
                <c:pt idx="16">
                  <c:v>72</c:v>
                </c:pt>
                <c:pt idx="17">
                  <c:v>74</c:v>
                </c:pt>
                <c:pt idx="18">
                  <c:v>77</c:v>
                </c:pt>
                <c:pt idx="19">
                  <c:v>76</c:v>
                </c:pt>
                <c:pt idx="20">
                  <c:v>75</c:v>
                </c:pt>
                <c:pt idx="21">
                  <c:v>72</c:v>
                </c:pt>
                <c:pt idx="22">
                  <c:v>77</c:v>
                </c:pt>
                <c:pt idx="23">
                  <c:v>74</c:v>
                </c:pt>
                <c:pt idx="24">
                  <c:v>73</c:v>
                </c:pt>
                <c:pt idx="25">
                  <c:v>72</c:v>
                </c:pt>
                <c:pt idx="26">
                  <c:v>72</c:v>
                </c:pt>
                <c:pt idx="27">
                  <c:v>76</c:v>
                </c:pt>
                <c:pt idx="28">
                  <c:v>74</c:v>
                </c:pt>
                <c:pt idx="29">
                  <c:v>74</c:v>
                </c:pt>
                <c:pt idx="30">
                  <c:v>73</c:v>
                </c:pt>
                <c:pt idx="31">
                  <c:v>77</c:v>
                </c:pt>
                <c:pt idx="32">
                  <c:v>77</c:v>
                </c:pt>
                <c:pt idx="33">
                  <c:v>73</c:v>
                </c:pt>
                <c:pt idx="34">
                  <c:v>72</c:v>
                </c:pt>
                <c:pt idx="35">
                  <c:v>77</c:v>
                </c:pt>
                <c:pt idx="36">
                  <c:v>76</c:v>
                </c:pt>
                <c:pt idx="37">
                  <c:v>76</c:v>
                </c:pt>
                <c:pt idx="38">
                  <c:v>74</c:v>
                </c:pt>
                <c:pt idx="39">
                  <c:v>75</c:v>
                </c:pt>
                <c:pt idx="40">
                  <c:v>74</c:v>
                </c:pt>
                <c:pt idx="41">
                  <c:v>74</c:v>
                </c:pt>
                <c:pt idx="42">
                  <c:v>73</c:v>
                </c:pt>
                <c:pt idx="43">
                  <c:v>72</c:v>
                </c:pt>
                <c:pt idx="44">
                  <c:v>77</c:v>
                </c:pt>
                <c:pt idx="45">
                  <c:v>73</c:v>
                </c:pt>
                <c:pt idx="46">
                  <c:v>76</c:v>
                </c:pt>
                <c:pt idx="47">
                  <c:v>74</c:v>
                </c:pt>
                <c:pt idx="48">
                  <c:v>75</c:v>
                </c:pt>
                <c:pt idx="49">
                  <c:v>76</c:v>
                </c:pt>
                <c:pt idx="50">
                  <c:v>77</c:v>
                </c:pt>
                <c:pt idx="51">
                  <c:v>74</c:v>
                </c:pt>
                <c:pt idx="52">
                  <c:v>77</c:v>
                </c:pt>
                <c:pt idx="53">
                  <c:v>76</c:v>
                </c:pt>
                <c:pt idx="54">
                  <c:v>74</c:v>
                </c:pt>
                <c:pt idx="55">
                  <c:v>77</c:v>
                </c:pt>
                <c:pt idx="56">
                  <c:v>74</c:v>
                </c:pt>
                <c:pt idx="57">
                  <c:v>72</c:v>
                </c:pt>
                <c:pt idx="58">
                  <c:v>76</c:v>
                </c:pt>
                <c:pt idx="59">
                  <c:v>72</c:v>
                </c:pt>
                <c:pt idx="60">
                  <c:v>76</c:v>
                </c:pt>
                <c:pt idx="61">
                  <c:v>73</c:v>
                </c:pt>
                <c:pt idx="62">
                  <c:v>74</c:v>
                </c:pt>
                <c:pt idx="63">
                  <c:v>76</c:v>
                </c:pt>
                <c:pt idx="64">
                  <c:v>73</c:v>
                </c:pt>
                <c:pt idx="65">
                  <c:v>72</c:v>
                </c:pt>
                <c:pt idx="66">
                  <c:v>75</c:v>
                </c:pt>
                <c:pt idx="67">
                  <c:v>77</c:v>
                </c:pt>
                <c:pt idx="68">
                  <c:v>77</c:v>
                </c:pt>
                <c:pt idx="69">
                  <c:v>76</c:v>
                </c:pt>
                <c:pt idx="70">
                  <c:v>72</c:v>
                </c:pt>
                <c:pt idx="71">
                  <c:v>72</c:v>
                </c:pt>
                <c:pt idx="72">
                  <c:v>76</c:v>
                </c:pt>
                <c:pt idx="73">
                  <c:v>72</c:v>
                </c:pt>
                <c:pt idx="74">
                  <c:v>72</c:v>
                </c:pt>
                <c:pt idx="75">
                  <c:v>72</c:v>
                </c:pt>
                <c:pt idx="76">
                  <c:v>73</c:v>
                </c:pt>
                <c:pt idx="77">
                  <c:v>72</c:v>
                </c:pt>
                <c:pt idx="78">
                  <c:v>72</c:v>
                </c:pt>
                <c:pt idx="79">
                  <c:v>74</c:v>
                </c:pt>
                <c:pt idx="80">
                  <c:v>75</c:v>
                </c:pt>
                <c:pt idx="81">
                  <c:v>75</c:v>
                </c:pt>
                <c:pt idx="82">
                  <c:v>73</c:v>
                </c:pt>
                <c:pt idx="83">
                  <c:v>77</c:v>
                </c:pt>
                <c:pt idx="84">
                  <c:v>74</c:v>
                </c:pt>
                <c:pt idx="85">
                  <c:v>72</c:v>
                </c:pt>
                <c:pt idx="86">
                  <c:v>77</c:v>
                </c:pt>
                <c:pt idx="87">
                  <c:v>72</c:v>
                </c:pt>
                <c:pt idx="88">
                  <c:v>72</c:v>
                </c:pt>
                <c:pt idx="89">
                  <c:v>74</c:v>
                </c:pt>
                <c:pt idx="90">
                  <c:v>73</c:v>
                </c:pt>
                <c:pt idx="91">
                  <c:v>77</c:v>
                </c:pt>
                <c:pt idx="92">
                  <c:v>72</c:v>
                </c:pt>
                <c:pt idx="93">
                  <c:v>74</c:v>
                </c:pt>
                <c:pt idx="94">
                  <c:v>75</c:v>
                </c:pt>
                <c:pt idx="95">
                  <c:v>72</c:v>
                </c:pt>
                <c:pt idx="96">
                  <c:v>76</c:v>
                </c:pt>
                <c:pt idx="97">
                  <c:v>72</c:v>
                </c:pt>
                <c:pt idx="98">
                  <c:v>72</c:v>
                </c:pt>
                <c:pt idx="99">
                  <c:v>73</c:v>
                </c:pt>
                <c:pt idx="100">
                  <c:v>74</c:v>
                </c:pt>
                <c:pt idx="101">
                  <c:v>75</c:v>
                </c:pt>
                <c:pt idx="102">
                  <c:v>73</c:v>
                </c:pt>
                <c:pt idx="103">
                  <c:v>75</c:v>
                </c:pt>
                <c:pt idx="104">
                  <c:v>77</c:v>
                </c:pt>
                <c:pt idx="105">
                  <c:v>77</c:v>
                </c:pt>
                <c:pt idx="106">
                  <c:v>72</c:v>
                </c:pt>
                <c:pt idx="107">
                  <c:v>72</c:v>
                </c:pt>
                <c:pt idx="108">
                  <c:v>74</c:v>
                </c:pt>
                <c:pt idx="109">
                  <c:v>77</c:v>
                </c:pt>
                <c:pt idx="110">
                  <c:v>74</c:v>
                </c:pt>
                <c:pt idx="111">
                  <c:v>73</c:v>
                </c:pt>
                <c:pt idx="112">
                  <c:v>77</c:v>
                </c:pt>
                <c:pt idx="113">
                  <c:v>74</c:v>
                </c:pt>
                <c:pt idx="114">
                  <c:v>76</c:v>
                </c:pt>
                <c:pt idx="115">
                  <c:v>73</c:v>
                </c:pt>
                <c:pt idx="116">
                  <c:v>76</c:v>
                </c:pt>
                <c:pt idx="117">
                  <c:v>73</c:v>
                </c:pt>
                <c:pt idx="118">
                  <c:v>76</c:v>
                </c:pt>
                <c:pt idx="119">
                  <c:v>75</c:v>
                </c:pt>
                <c:pt idx="120">
                  <c:v>76</c:v>
                </c:pt>
                <c:pt idx="121">
                  <c:v>77</c:v>
                </c:pt>
                <c:pt idx="122">
                  <c:v>74</c:v>
                </c:pt>
                <c:pt idx="123">
                  <c:v>77</c:v>
                </c:pt>
                <c:pt idx="124">
                  <c:v>75</c:v>
                </c:pt>
                <c:pt idx="125">
                  <c:v>77</c:v>
                </c:pt>
                <c:pt idx="126">
                  <c:v>74</c:v>
                </c:pt>
                <c:pt idx="127">
                  <c:v>73</c:v>
                </c:pt>
                <c:pt idx="128">
                  <c:v>73</c:v>
                </c:pt>
                <c:pt idx="129">
                  <c:v>74</c:v>
                </c:pt>
                <c:pt idx="130">
                  <c:v>75</c:v>
                </c:pt>
                <c:pt idx="131">
                  <c:v>73</c:v>
                </c:pt>
                <c:pt idx="132">
                  <c:v>72</c:v>
                </c:pt>
                <c:pt idx="133">
                  <c:v>74</c:v>
                </c:pt>
                <c:pt idx="134">
                  <c:v>77</c:v>
                </c:pt>
                <c:pt idx="135">
                  <c:v>77</c:v>
                </c:pt>
                <c:pt idx="136">
                  <c:v>73</c:v>
                </c:pt>
                <c:pt idx="137">
                  <c:v>75</c:v>
                </c:pt>
                <c:pt idx="138">
                  <c:v>74</c:v>
                </c:pt>
                <c:pt idx="139">
                  <c:v>74</c:v>
                </c:pt>
                <c:pt idx="140">
                  <c:v>77</c:v>
                </c:pt>
                <c:pt idx="141">
                  <c:v>73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76</c:v>
                </c:pt>
                <c:pt idx="146">
                  <c:v>76</c:v>
                </c:pt>
                <c:pt idx="147">
                  <c:v>75</c:v>
                </c:pt>
                <c:pt idx="148">
                  <c:v>75</c:v>
                </c:pt>
                <c:pt idx="149">
                  <c:v>74</c:v>
                </c:pt>
                <c:pt idx="150">
                  <c:v>72</c:v>
                </c:pt>
                <c:pt idx="151">
                  <c:v>76</c:v>
                </c:pt>
                <c:pt idx="152">
                  <c:v>76</c:v>
                </c:pt>
                <c:pt idx="153">
                  <c:v>73</c:v>
                </c:pt>
                <c:pt idx="154">
                  <c:v>77</c:v>
                </c:pt>
                <c:pt idx="155">
                  <c:v>73</c:v>
                </c:pt>
                <c:pt idx="156">
                  <c:v>72</c:v>
                </c:pt>
                <c:pt idx="157">
                  <c:v>72</c:v>
                </c:pt>
                <c:pt idx="158">
                  <c:v>77</c:v>
                </c:pt>
                <c:pt idx="159">
                  <c:v>72</c:v>
                </c:pt>
                <c:pt idx="160">
                  <c:v>72</c:v>
                </c:pt>
                <c:pt idx="161">
                  <c:v>74</c:v>
                </c:pt>
                <c:pt idx="162">
                  <c:v>75</c:v>
                </c:pt>
                <c:pt idx="163">
                  <c:v>76</c:v>
                </c:pt>
                <c:pt idx="164">
                  <c:v>77</c:v>
                </c:pt>
                <c:pt idx="165">
                  <c:v>76</c:v>
                </c:pt>
                <c:pt idx="166">
                  <c:v>72</c:v>
                </c:pt>
                <c:pt idx="167">
                  <c:v>76</c:v>
                </c:pt>
                <c:pt idx="168">
                  <c:v>75</c:v>
                </c:pt>
                <c:pt idx="169">
                  <c:v>76</c:v>
                </c:pt>
                <c:pt idx="170">
                  <c:v>75</c:v>
                </c:pt>
                <c:pt idx="171">
                  <c:v>73</c:v>
                </c:pt>
                <c:pt idx="172">
                  <c:v>75</c:v>
                </c:pt>
                <c:pt idx="173">
                  <c:v>73</c:v>
                </c:pt>
                <c:pt idx="174">
                  <c:v>74</c:v>
                </c:pt>
                <c:pt idx="175">
                  <c:v>74</c:v>
                </c:pt>
                <c:pt idx="176">
                  <c:v>77</c:v>
                </c:pt>
                <c:pt idx="177">
                  <c:v>74</c:v>
                </c:pt>
                <c:pt idx="178">
                  <c:v>72</c:v>
                </c:pt>
                <c:pt idx="179">
                  <c:v>73</c:v>
                </c:pt>
                <c:pt idx="180">
                  <c:v>76</c:v>
                </c:pt>
                <c:pt idx="181">
                  <c:v>73</c:v>
                </c:pt>
                <c:pt idx="182">
                  <c:v>73</c:v>
                </c:pt>
                <c:pt idx="183">
                  <c:v>72</c:v>
                </c:pt>
                <c:pt idx="184">
                  <c:v>77</c:v>
                </c:pt>
                <c:pt idx="185">
                  <c:v>75</c:v>
                </c:pt>
                <c:pt idx="186">
                  <c:v>76</c:v>
                </c:pt>
                <c:pt idx="187">
                  <c:v>76</c:v>
                </c:pt>
                <c:pt idx="188">
                  <c:v>76</c:v>
                </c:pt>
                <c:pt idx="189">
                  <c:v>73</c:v>
                </c:pt>
                <c:pt idx="190">
                  <c:v>77</c:v>
                </c:pt>
                <c:pt idx="191">
                  <c:v>73</c:v>
                </c:pt>
                <c:pt idx="192">
                  <c:v>72</c:v>
                </c:pt>
                <c:pt idx="193">
                  <c:v>73</c:v>
                </c:pt>
                <c:pt idx="194">
                  <c:v>72</c:v>
                </c:pt>
                <c:pt idx="195">
                  <c:v>76</c:v>
                </c:pt>
                <c:pt idx="196">
                  <c:v>72</c:v>
                </c:pt>
                <c:pt idx="197">
                  <c:v>73</c:v>
                </c:pt>
                <c:pt idx="198">
                  <c:v>75</c:v>
                </c:pt>
                <c:pt idx="199">
                  <c:v>77</c:v>
                </c:pt>
                <c:pt idx="200">
                  <c:v>73</c:v>
                </c:pt>
                <c:pt idx="201">
                  <c:v>76</c:v>
                </c:pt>
                <c:pt idx="202">
                  <c:v>75</c:v>
                </c:pt>
                <c:pt idx="203">
                  <c:v>75</c:v>
                </c:pt>
                <c:pt idx="204">
                  <c:v>74</c:v>
                </c:pt>
                <c:pt idx="205">
                  <c:v>75</c:v>
                </c:pt>
                <c:pt idx="206">
                  <c:v>75</c:v>
                </c:pt>
                <c:pt idx="207">
                  <c:v>76</c:v>
                </c:pt>
                <c:pt idx="208">
                  <c:v>74</c:v>
                </c:pt>
                <c:pt idx="209">
                  <c:v>73</c:v>
                </c:pt>
                <c:pt idx="210">
                  <c:v>75</c:v>
                </c:pt>
                <c:pt idx="211">
                  <c:v>76</c:v>
                </c:pt>
                <c:pt idx="212">
                  <c:v>72</c:v>
                </c:pt>
                <c:pt idx="213">
                  <c:v>77</c:v>
                </c:pt>
                <c:pt idx="214">
                  <c:v>76</c:v>
                </c:pt>
                <c:pt idx="215">
                  <c:v>75</c:v>
                </c:pt>
                <c:pt idx="216">
                  <c:v>72</c:v>
                </c:pt>
                <c:pt idx="217">
                  <c:v>73</c:v>
                </c:pt>
                <c:pt idx="218">
                  <c:v>73</c:v>
                </c:pt>
                <c:pt idx="219">
                  <c:v>75</c:v>
                </c:pt>
                <c:pt idx="220">
                  <c:v>73</c:v>
                </c:pt>
                <c:pt idx="221">
                  <c:v>73</c:v>
                </c:pt>
                <c:pt idx="222">
                  <c:v>74</c:v>
                </c:pt>
                <c:pt idx="223">
                  <c:v>75</c:v>
                </c:pt>
                <c:pt idx="224">
                  <c:v>73</c:v>
                </c:pt>
                <c:pt idx="225">
                  <c:v>75</c:v>
                </c:pt>
                <c:pt idx="226">
                  <c:v>77</c:v>
                </c:pt>
                <c:pt idx="227">
                  <c:v>73</c:v>
                </c:pt>
                <c:pt idx="228">
                  <c:v>77</c:v>
                </c:pt>
                <c:pt idx="229">
                  <c:v>77</c:v>
                </c:pt>
                <c:pt idx="230">
                  <c:v>74</c:v>
                </c:pt>
                <c:pt idx="231">
                  <c:v>73</c:v>
                </c:pt>
                <c:pt idx="232">
                  <c:v>75</c:v>
                </c:pt>
                <c:pt idx="233">
                  <c:v>76</c:v>
                </c:pt>
                <c:pt idx="234">
                  <c:v>77</c:v>
                </c:pt>
                <c:pt idx="235">
                  <c:v>76</c:v>
                </c:pt>
                <c:pt idx="236">
                  <c:v>76</c:v>
                </c:pt>
                <c:pt idx="237">
                  <c:v>72</c:v>
                </c:pt>
                <c:pt idx="238">
                  <c:v>75</c:v>
                </c:pt>
                <c:pt idx="239">
                  <c:v>76</c:v>
                </c:pt>
                <c:pt idx="240">
                  <c:v>76</c:v>
                </c:pt>
                <c:pt idx="241">
                  <c:v>76</c:v>
                </c:pt>
                <c:pt idx="242">
                  <c:v>77</c:v>
                </c:pt>
                <c:pt idx="243">
                  <c:v>73</c:v>
                </c:pt>
                <c:pt idx="244">
                  <c:v>74</c:v>
                </c:pt>
                <c:pt idx="245">
                  <c:v>77</c:v>
                </c:pt>
                <c:pt idx="246">
                  <c:v>75</c:v>
                </c:pt>
                <c:pt idx="247">
                  <c:v>77</c:v>
                </c:pt>
                <c:pt idx="248">
                  <c:v>77</c:v>
                </c:pt>
                <c:pt idx="249">
                  <c:v>76</c:v>
                </c:pt>
                <c:pt idx="250">
                  <c:v>77</c:v>
                </c:pt>
                <c:pt idx="251">
                  <c:v>77</c:v>
                </c:pt>
                <c:pt idx="252">
                  <c:v>74</c:v>
                </c:pt>
                <c:pt idx="253">
                  <c:v>76</c:v>
                </c:pt>
                <c:pt idx="254">
                  <c:v>76</c:v>
                </c:pt>
                <c:pt idx="255">
                  <c:v>76</c:v>
                </c:pt>
                <c:pt idx="256">
                  <c:v>74</c:v>
                </c:pt>
                <c:pt idx="257">
                  <c:v>75</c:v>
                </c:pt>
                <c:pt idx="258">
                  <c:v>73</c:v>
                </c:pt>
                <c:pt idx="259">
                  <c:v>76</c:v>
                </c:pt>
                <c:pt idx="260">
                  <c:v>77</c:v>
                </c:pt>
                <c:pt idx="261">
                  <c:v>76</c:v>
                </c:pt>
                <c:pt idx="262">
                  <c:v>72</c:v>
                </c:pt>
                <c:pt idx="263">
                  <c:v>75</c:v>
                </c:pt>
                <c:pt idx="264">
                  <c:v>72</c:v>
                </c:pt>
                <c:pt idx="265">
                  <c:v>77</c:v>
                </c:pt>
                <c:pt idx="266">
                  <c:v>77</c:v>
                </c:pt>
                <c:pt idx="267">
                  <c:v>74</c:v>
                </c:pt>
                <c:pt idx="268">
                  <c:v>77</c:v>
                </c:pt>
                <c:pt idx="269">
                  <c:v>75</c:v>
                </c:pt>
                <c:pt idx="270">
                  <c:v>77</c:v>
                </c:pt>
                <c:pt idx="271">
                  <c:v>76</c:v>
                </c:pt>
                <c:pt idx="272">
                  <c:v>75</c:v>
                </c:pt>
                <c:pt idx="273">
                  <c:v>77</c:v>
                </c:pt>
                <c:pt idx="274">
                  <c:v>77</c:v>
                </c:pt>
                <c:pt idx="275">
                  <c:v>73</c:v>
                </c:pt>
                <c:pt idx="276">
                  <c:v>75</c:v>
                </c:pt>
                <c:pt idx="277">
                  <c:v>77</c:v>
                </c:pt>
                <c:pt idx="278">
                  <c:v>77</c:v>
                </c:pt>
                <c:pt idx="279">
                  <c:v>73</c:v>
                </c:pt>
                <c:pt idx="280">
                  <c:v>72</c:v>
                </c:pt>
                <c:pt idx="281">
                  <c:v>75</c:v>
                </c:pt>
                <c:pt idx="282">
                  <c:v>77</c:v>
                </c:pt>
                <c:pt idx="283">
                  <c:v>73</c:v>
                </c:pt>
                <c:pt idx="284">
                  <c:v>75</c:v>
                </c:pt>
                <c:pt idx="285">
                  <c:v>73</c:v>
                </c:pt>
                <c:pt idx="286">
                  <c:v>74</c:v>
                </c:pt>
                <c:pt idx="287">
                  <c:v>76</c:v>
                </c:pt>
                <c:pt idx="288">
                  <c:v>77</c:v>
                </c:pt>
                <c:pt idx="289">
                  <c:v>75</c:v>
                </c:pt>
                <c:pt idx="290">
                  <c:v>74</c:v>
                </c:pt>
                <c:pt idx="291">
                  <c:v>72</c:v>
                </c:pt>
                <c:pt idx="292">
                  <c:v>77</c:v>
                </c:pt>
                <c:pt idx="293">
                  <c:v>77</c:v>
                </c:pt>
                <c:pt idx="294">
                  <c:v>75</c:v>
                </c:pt>
                <c:pt idx="295">
                  <c:v>74</c:v>
                </c:pt>
                <c:pt idx="296">
                  <c:v>72</c:v>
                </c:pt>
                <c:pt idx="297">
                  <c:v>72</c:v>
                </c:pt>
                <c:pt idx="298">
                  <c:v>72</c:v>
                </c:pt>
                <c:pt idx="299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545416"/>
        <c:axId val="374545808"/>
      </c:lineChart>
      <c:catAx>
        <c:axId val="374545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74545808"/>
        <c:crosses val="autoZero"/>
        <c:auto val="1"/>
        <c:lblAlgn val="ctr"/>
        <c:lblOffset val="100"/>
        <c:noMultiLvlLbl val="0"/>
      </c:catAx>
      <c:valAx>
        <c:axId val="37454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7454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100" b="0" i="0" baseline="0" dirty="0">
                <a:effectLst/>
              </a:rPr>
              <a:t>DOSIFICACIÓN CON ETAPA DE COMPROBACIÓN Y RECTIFIACIÓN DE MEDIDA</a:t>
            </a:r>
            <a:endParaRPr lang="es-ES" sz="11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ES" dirty="0"/>
          </a:p>
        </c:rich>
      </c:tx>
      <c:layout>
        <c:manualLayout>
          <c:xMode val="edge"/>
          <c:yMode val="edge"/>
          <c:x val="0.1195971128608923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Hoja1!$E$12</c:f>
              <c:strCache>
                <c:ptCount val="1"/>
                <c:pt idx="0">
                  <c:v>Valor esperado(ml)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Hoja1!$E$13:$E$312</c:f>
              <c:numCache>
                <c:formatCode>General</c:formatCode>
                <c:ptCount val="300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75</c:v>
                </c:pt>
                <c:pt idx="46">
                  <c:v>75</c:v>
                </c:pt>
                <c:pt idx="47">
                  <c:v>75</c:v>
                </c:pt>
                <c:pt idx="48">
                  <c:v>75</c:v>
                </c:pt>
                <c:pt idx="49">
                  <c:v>75</c:v>
                </c:pt>
                <c:pt idx="50">
                  <c:v>75</c:v>
                </c:pt>
                <c:pt idx="51">
                  <c:v>75</c:v>
                </c:pt>
                <c:pt idx="52">
                  <c:v>75</c:v>
                </c:pt>
                <c:pt idx="53">
                  <c:v>75</c:v>
                </c:pt>
                <c:pt idx="54">
                  <c:v>75</c:v>
                </c:pt>
                <c:pt idx="55">
                  <c:v>75</c:v>
                </c:pt>
                <c:pt idx="56">
                  <c:v>75</c:v>
                </c:pt>
                <c:pt idx="57">
                  <c:v>75</c:v>
                </c:pt>
                <c:pt idx="58">
                  <c:v>75</c:v>
                </c:pt>
                <c:pt idx="59">
                  <c:v>75</c:v>
                </c:pt>
                <c:pt idx="60">
                  <c:v>75</c:v>
                </c:pt>
                <c:pt idx="61">
                  <c:v>75</c:v>
                </c:pt>
                <c:pt idx="62">
                  <c:v>75</c:v>
                </c:pt>
                <c:pt idx="63">
                  <c:v>75</c:v>
                </c:pt>
                <c:pt idx="64">
                  <c:v>75</c:v>
                </c:pt>
                <c:pt idx="65">
                  <c:v>75</c:v>
                </c:pt>
                <c:pt idx="66">
                  <c:v>75</c:v>
                </c:pt>
                <c:pt idx="67">
                  <c:v>75</c:v>
                </c:pt>
                <c:pt idx="68">
                  <c:v>75</c:v>
                </c:pt>
                <c:pt idx="69">
                  <c:v>75</c:v>
                </c:pt>
                <c:pt idx="70">
                  <c:v>75</c:v>
                </c:pt>
                <c:pt idx="71">
                  <c:v>75</c:v>
                </c:pt>
                <c:pt idx="72">
                  <c:v>75</c:v>
                </c:pt>
                <c:pt idx="73">
                  <c:v>75</c:v>
                </c:pt>
                <c:pt idx="74">
                  <c:v>75</c:v>
                </c:pt>
                <c:pt idx="75">
                  <c:v>75</c:v>
                </c:pt>
                <c:pt idx="76">
                  <c:v>75</c:v>
                </c:pt>
                <c:pt idx="77">
                  <c:v>75</c:v>
                </c:pt>
                <c:pt idx="78">
                  <c:v>75</c:v>
                </c:pt>
                <c:pt idx="79">
                  <c:v>75</c:v>
                </c:pt>
                <c:pt idx="80">
                  <c:v>75</c:v>
                </c:pt>
                <c:pt idx="81">
                  <c:v>75</c:v>
                </c:pt>
                <c:pt idx="82">
                  <c:v>75</c:v>
                </c:pt>
                <c:pt idx="83">
                  <c:v>75</c:v>
                </c:pt>
                <c:pt idx="84">
                  <c:v>75</c:v>
                </c:pt>
                <c:pt idx="85">
                  <c:v>75</c:v>
                </c:pt>
                <c:pt idx="86">
                  <c:v>75</c:v>
                </c:pt>
                <c:pt idx="87">
                  <c:v>75</c:v>
                </c:pt>
                <c:pt idx="88">
                  <c:v>75</c:v>
                </c:pt>
                <c:pt idx="89">
                  <c:v>75</c:v>
                </c:pt>
                <c:pt idx="90">
                  <c:v>75</c:v>
                </c:pt>
                <c:pt idx="91">
                  <c:v>75</c:v>
                </c:pt>
                <c:pt idx="92">
                  <c:v>75</c:v>
                </c:pt>
                <c:pt idx="93">
                  <c:v>75</c:v>
                </c:pt>
                <c:pt idx="94">
                  <c:v>75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8">
                  <c:v>75</c:v>
                </c:pt>
                <c:pt idx="99">
                  <c:v>75</c:v>
                </c:pt>
                <c:pt idx="100">
                  <c:v>75</c:v>
                </c:pt>
                <c:pt idx="101">
                  <c:v>75</c:v>
                </c:pt>
                <c:pt idx="102">
                  <c:v>75</c:v>
                </c:pt>
                <c:pt idx="103">
                  <c:v>75</c:v>
                </c:pt>
                <c:pt idx="104">
                  <c:v>75</c:v>
                </c:pt>
                <c:pt idx="105">
                  <c:v>75</c:v>
                </c:pt>
                <c:pt idx="106">
                  <c:v>75</c:v>
                </c:pt>
                <c:pt idx="107">
                  <c:v>75</c:v>
                </c:pt>
                <c:pt idx="108">
                  <c:v>75</c:v>
                </c:pt>
                <c:pt idx="109">
                  <c:v>75</c:v>
                </c:pt>
                <c:pt idx="110">
                  <c:v>75</c:v>
                </c:pt>
                <c:pt idx="111">
                  <c:v>75</c:v>
                </c:pt>
                <c:pt idx="112">
                  <c:v>75</c:v>
                </c:pt>
                <c:pt idx="113">
                  <c:v>75</c:v>
                </c:pt>
                <c:pt idx="114">
                  <c:v>75</c:v>
                </c:pt>
                <c:pt idx="115">
                  <c:v>75</c:v>
                </c:pt>
                <c:pt idx="116">
                  <c:v>75</c:v>
                </c:pt>
                <c:pt idx="117">
                  <c:v>75</c:v>
                </c:pt>
                <c:pt idx="118">
                  <c:v>75</c:v>
                </c:pt>
                <c:pt idx="119">
                  <c:v>75</c:v>
                </c:pt>
                <c:pt idx="120">
                  <c:v>75</c:v>
                </c:pt>
                <c:pt idx="121">
                  <c:v>75</c:v>
                </c:pt>
                <c:pt idx="122">
                  <c:v>75</c:v>
                </c:pt>
                <c:pt idx="123">
                  <c:v>75</c:v>
                </c:pt>
                <c:pt idx="124">
                  <c:v>75</c:v>
                </c:pt>
                <c:pt idx="125">
                  <c:v>75</c:v>
                </c:pt>
                <c:pt idx="126">
                  <c:v>75</c:v>
                </c:pt>
                <c:pt idx="127">
                  <c:v>75</c:v>
                </c:pt>
                <c:pt idx="128">
                  <c:v>75</c:v>
                </c:pt>
                <c:pt idx="129">
                  <c:v>75</c:v>
                </c:pt>
                <c:pt idx="130">
                  <c:v>75</c:v>
                </c:pt>
                <c:pt idx="131">
                  <c:v>75</c:v>
                </c:pt>
                <c:pt idx="132">
                  <c:v>75</c:v>
                </c:pt>
                <c:pt idx="133">
                  <c:v>75</c:v>
                </c:pt>
                <c:pt idx="134">
                  <c:v>75</c:v>
                </c:pt>
                <c:pt idx="135">
                  <c:v>75</c:v>
                </c:pt>
                <c:pt idx="136">
                  <c:v>75</c:v>
                </c:pt>
                <c:pt idx="137">
                  <c:v>75</c:v>
                </c:pt>
                <c:pt idx="138">
                  <c:v>75</c:v>
                </c:pt>
                <c:pt idx="139">
                  <c:v>75</c:v>
                </c:pt>
                <c:pt idx="140">
                  <c:v>75</c:v>
                </c:pt>
                <c:pt idx="141">
                  <c:v>75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75</c:v>
                </c:pt>
                <c:pt idx="146">
                  <c:v>75</c:v>
                </c:pt>
                <c:pt idx="147">
                  <c:v>75</c:v>
                </c:pt>
                <c:pt idx="148">
                  <c:v>75</c:v>
                </c:pt>
                <c:pt idx="149">
                  <c:v>75</c:v>
                </c:pt>
                <c:pt idx="150">
                  <c:v>75</c:v>
                </c:pt>
                <c:pt idx="151">
                  <c:v>75</c:v>
                </c:pt>
                <c:pt idx="152">
                  <c:v>75</c:v>
                </c:pt>
                <c:pt idx="153">
                  <c:v>75</c:v>
                </c:pt>
                <c:pt idx="154">
                  <c:v>75</c:v>
                </c:pt>
                <c:pt idx="155">
                  <c:v>75</c:v>
                </c:pt>
                <c:pt idx="156">
                  <c:v>75</c:v>
                </c:pt>
                <c:pt idx="157">
                  <c:v>75</c:v>
                </c:pt>
                <c:pt idx="158">
                  <c:v>75</c:v>
                </c:pt>
                <c:pt idx="159">
                  <c:v>75</c:v>
                </c:pt>
                <c:pt idx="160">
                  <c:v>75</c:v>
                </c:pt>
                <c:pt idx="161">
                  <c:v>75</c:v>
                </c:pt>
                <c:pt idx="162">
                  <c:v>75</c:v>
                </c:pt>
                <c:pt idx="163">
                  <c:v>75</c:v>
                </c:pt>
                <c:pt idx="164">
                  <c:v>75</c:v>
                </c:pt>
                <c:pt idx="165">
                  <c:v>75</c:v>
                </c:pt>
                <c:pt idx="166">
                  <c:v>75</c:v>
                </c:pt>
                <c:pt idx="167">
                  <c:v>75</c:v>
                </c:pt>
                <c:pt idx="168">
                  <c:v>75</c:v>
                </c:pt>
                <c:pt idx="169">
                  <c:v>75</c:v>
                </c:pt>
                <c:pt idx="170">
                  <c:v>75</c:v>
                </c:pt>
                <c:pt idx="171">
                  <c:v>75</c:v>
                </c:pt>
                <c:pt idx="172">
                  <c:v>75</c:v>
                </c:pt>
                <c:pt idx="173">
                  <c:v>75</c:v>
                </c:pt>
                <c:pt idx="174">
                  <c:v>75</c:v>
                </c:pt>
                <c:pt idx="175">
                  <c:v>75</c:v>
                </c:pt>
                <c:pt idx="176">
                  <c:v>75</c:v>
                </c:pt>
                <c:pt idx="177">
                  <c:v>75</c:v>
                </c:pt>
                <c:pt idx="178">
                  <c:v>75</c:v>
                </c:pt>
                <c:pt idx="179">
                  <c:v>75</c:v>
                </c:pt>
                <c:pt idx="180">
                  <c:v>75</c:v>
                </c:pt>
                <c:pt idx="181">
                  <c:v>75</c:v>
                </c:pt>
                <c:pt idx="182">
                  <c:v>75</c:v>
                </c:pt>
                <c:pt idx="183">
                  <c:v>75</c:v>
                </c:pt>
                <c:pt idx="184">
                  <c:v>75</c:v>
                </c:pt>
                <c:pt idx="185">
                  <c:v>75</c:v>
                </c:pt>
                <c:pt idx="186">
                  <c:v>75</c:v>
                </c:pt>
                <c:pt idx="187">
                  <c:v>75</c:v>
                </c:pt>
                <c:pt idx="188">
                  <c:v>75</c:v>
                </c:pt>
                <c:pt idx="189">
                  <c:v>75</c:v>
                </c:pt>
                <c:pt idx="190">
                  <c:v>75</c:v>
                </c:pt>
                <c:pt idx="191">
                  <c:v>75</c:v>
                </c:pt>
                <c:pt idx="192">
                  <c:v>75</c:v>
                </c:pt>
                <c:pt idx="193">
                  <c:v>75</c:v>
                </c:pt>
                <c:pt idx="194">
                  <c:v>75</c:v>
                </c:pt>
                <c:pt idx="195">
                  <c:v>75</c:v>
                </c:pt>
                <c:pt idx="196">
                  <c:v>75</c:v>
                </c:pt>
                <c:pt idx="197">
                  <c:v>75</c:v>
                </c:pt>
                <c:pt idx="198">
                  <c:v>75</c:v>
                </c:pt>
                <c:pt idx="199">
                  <c:v>75</c:v>
                </c:pt>
                <c:pt idx="200">
                  <c:v>75</c:v>
                </c:pt>
                <c:pt idx="201">
                  <c:v>75</c:v>
                </c:pt>
                <c:pt idx="202">
                  <c:v>75</c:v>
                </c:pt>
                <c:pt idx="203">
                  <c:v>75</c:v>
                </c:pt>
                <c:pt idx="204">
                  <c:v>75</c:v>
                </c:pt>
                <c:pt idx="205">
                  <c:v>75</c:v>
                </c:pt>
                <c:pt idx="206">
                  <c:v>75</c:v>
                </c:pt>
                <c:pt idx="207">
                  <c:v>75</c:v>
                </c:pt>
                <c:pt idx="208">
                  <c:v>75</c:v>
                </c:pt>
                <c:pt idx="209">
                  <c:v>75</c:v>
                </c:pt>
                <c:pt idx="210">
                  <c:v>75</c:v>
                </c:pt>
                <c:pt idx="211">
                  <c:v>75</c:v>
                </c:pt>
                <c:pt idx="212">
                  <c:v>75</c:v>
                </c:pt>
                <c:pt idx="213">
                  <c:v>75</c:v>
                </c:pt>
                <c:pt idx="214">
                  <c:v>75</c:v>
                </c:pt>
                <c:pt idx="215">
                  <c:v>75</c:v>
                </c:pt>
                <c:pt idx="216">
                  <c:v>75</c:v>
                </c:pt>
                <c:pt idx="217">
                  <c:v>75</c:v>
                </c:pt>
                <c:pt idx="218">
                  <c:v>75</c:v>
                </c:pt>
                <c:pt idx="219">
                  <c:v>75</c:v>
                </c:pt>
                <c:pt idx="220">
                  <c:v>75</c:v>
                </c:pt>
                <c:pt idx="221">
                  <c:v>75</c:v>
                </c:pt>
                <c:pt idx="222">
                  <c:v>75</c:v>
                </c:pt>
                <c:pt idx="223">
                  <c:v>75</c:v>
                </c:pt>
                <c:pt idx="224">
                  <c:v>75</c:v>
                </c:pt>
                <c:pt idx="225">
                  <c:v>75</c:v>
                </c:pt>
                <c:pt idx="226">
                  <c:v>75</c:v>
                </c:pt>
                <c:pt idx="227">
                  <c:v>75</c:v>
                </c:pt>
                <c:pt idx="228">
                  <c:v>75</c:v>
                </c:pt>
                <c:pt idx="229">
                  <c:v>75</c:v>
                </c:pt>
                <c:pt idx="230">
                  <c:v>75</c:v>
                </c:pt>
                <c:pt idx="231">
                  <c:v>75</c:v>
                </c:pt>
                <c:pt idx="232">
                  <c:v>75</c:v>
                </c:pt>
                <c:pt idx="233">
                  <c:v>75</c:v>
                </c:pt>
                <c:pt idx="234">
                  <c:v>75</c:v>
                </c:pt>
                <c:pt idx="235">
                  <c:v>75</c:v>
                </c:pt>
                <c:pt idx="236">
                  <c:v>75</c:v>
                </c:pt>
                <c:pt idx="237">
                  <c:v>75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75</c:v>
                </c:pt>
                <c:pt idx="243">
                  <c:v>75</c:v>
                </c:pt>
                <c:pt idx="244">
                  <c:v>75</c:v>
                </c:pt>
                <c:pt idx="245">
                  <c:v>75</c:v>
                </c:pt>
                <c:pt idx="246">
                  <c:v>75</c:v>
                </c:pt>
                <c:pt idx="247">
                  <c:v>75</c:v>
                </c:pt>
                <c:pt idx="248">
                  <c:v>75</c:v>
                </c:pt>
                <c:pt idx="249">
                  <c:v>75</c:v>
                </c:pt>
                <c:pt idx="250">
                  <c:v>75</c:v>
                </c:pt>
                <c:pt idx="251">
                  <c:v>75</c:v>
                </c:pt>
                <c:pt idx="252">
                  <c:v>75</c:v>
                </c:pt>
                <c:pt idx="253">
                  <c:v>75</c:v>
                </c:pt>
                <c:pt idx="254">
                  <c:v>75</c:v>
                </c:pt>
                <c:pt idx="255">
                  <c:v>75</c:v>
                </c:pt>
                <c:pt idx="256">
                  <c:v>75</c:v>
                </c:pt>
                <c:pt idx="257">
                  <c:v>75</c:v>
                </c:pt>
                <c:pt idx="258">
                  <c:v>75</c:v>
                </c:pt>
                <c:pt idx="259">
                  <c:v>75</c:v>
                </c:pt>
                <c:pt idx="260">
                  <c:v>75</c:v>
                </c:pt>
                <c:pt idx="261">
                  <c:v>75</c:v>
                </c:pt>
                <c:pt idx="262">
                  <c:v>75</c:v>
                </c:pt>
                <c:pt idx="263">
                  <c:v>75</c:v>
                </c:pt>
                <c:pt idx="264">
                  <c:v>75</c:v>
                </c:pt>
                <c:pt idx="265">
                  <c:v>75</c:v>
                </c:pt>
                <c:pt idx="266">
                  <c:v>75</c:v>
                </c:pt>
                <c:pt idx="267">
                  <c:v>75</c:v>
                </c:pt>
                <c:pt idx="268">
                  <c:v>75</c:v>
                </c:pt>
                <c:pt idx="269">
                  <c:v>75</c:v>
                </c:pt>
                <c:pt idx="270">
                  <c:v>75</c:v>
                </c:pt>
                <c:pt idx="271">
                  <c:v>75</c:v>
                </c:pt>
                <c:pt idx="272">
                  <c:v>75</c:v>
                </c:pt>
                <c:pt idx="273">
                  <c:v>75</c:v>
                </c:pt>
                <c:pt idx="274">
                  <c:v>75</c:v>
                </c:pt>
                <c:pt idx="275">
                  <c:v>75</c:v>
                </c:pt>
                <c:pt idx="276">
                  <c:v>75</c:v>
                </c:pt>
                <c:pt idx="277">
                  <c:v>75</c:v>
                </c:pt>
                <c:pt idx="278">
                  <c:v>75</c:v>
                </c:pt>
                <c:pt idx="279">
                  <c:v>75</c:v>
                </c:pt>
                <c:pt idx="280">
                  <c:v>75</c:v>
                </c:pt>
                <c:pt idx="281">
                  <c:v>75</c:v>
                </c:pt>
                <c:pt idx="282">
                  <c:v>75</c:v>
                </c:pt>
                <c:pt idx="283">
                  <c:v>75</c:v>
                </c:pt>
                <c:pt idx="284">
                  <c:v>75</c:v>
                </c:pt>
                <c:pt idx="285">
                  <c:v>75</c:v>
                </c:pt>
                <c:pt idx="286">
                  <c:v>75</c:v>
                </c:pt>
                <c:pt idx="287">
                  <c:v>75</c:v>
                </c:pt>
                <c:pt idx="288">
                  <c:v>75</c:v>
                </c:pt>
                <c:pt idx="289">
                  <c:v>75</c:v>
                </c:pt>
                <c:pt idx="290">
                  <c:v>75</c:v>
                </c:pt>
                <c:pt idx="291">
                  <c:v>75</c:v>
                </c:pt>
                <c:pt idx="292">
                  <c:v>75</c:v>
                </c:pt>
                <c:pt idx="293">
                  <c:v>75</c:v>
                </c:pt>
                <c:pt idx="294">
                  <c:v>75</c:v>
                </c:pt>
                <c:pt idx="295">
                  <c:v>75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Hoja1!$F$12</c:f>
              <c:strCache>
                <c:ptCount val="1"/>
                <c:pt idx="0">
                  <c:v>Valor medido(ml)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Hoja1!$F$13:$F$312</c:f>
              <c:numCache>
                <c:formatCode>General</c:formatCode>
                <c:ptCount val="300"/>
                <c:pt idx="0">
                  <c:v>75</c:v>
                </c:pt>
                <c:pt idx="1">
                  <c:v>77</c:v>
                </c:pt>
                <c:pt idx="2">
                  <c:v>73</c:v>
                </c:pt>
                <c:pt idx="3">
                  <c:v>76</c:v>
                </c:pt>
                <c:pt idx="4">
                  <c:v>73</c:v>
                </c:pt>
                <c:pt idx="5">
                  <c:v>75</c:v>
                </c:pt>
                <c:pt idx="6">
                  <c:v>72</c:v>
                </c:pt>
                <c:pt idx="7">
                  <c:v>73</c:v>
                </c:pt>
                <c:pt idx="8">
                  <c:v>74</c:v>
                </c:pt>
                <c:pt idx="9">
                  <c:v>73</c:v>
                </c:pt>
                <c:pt idx="10">
                  <c:v>77</c:v>
                </c:pt>
                <c:pt idx="11">
                  <c:v>76</c:v>
                </c:pt>
                <c:pt idx="12">
                  <c:v>75</c:v>
                </c:pt>
                <c:pt idx="13">
                  <c:v>77</c:v>
                </c:pt>
                <c:pt idx="14">
                  <c:v>75</c:v>
                </c:pt>
                <c:pt idx="15">
                  <c:v>76</c:v>
                </c:pt>
                <c:pt idx="16">
                  <c:v>72</c:v>
                </c:pt>
                <c:pt idx="17">
                  <c:v>74</c:v>
                </c:pt>
                <c:pt idx="18">
                  <c:v>77</c:v>
                </c:pt>
                <c:pt idx="19">
                  <c:v>76</c:v>
                </c:pt>
                <c:pt idx="20">
                  <c:v>75</c:v>
                </c:pt>
                <c:pt idx="21">
                  <c:v>72</c:v>
                </c:pt>
                <c:pt idx="22">
                  <c:v>77</c:v>
                </c:pt>
                <c:pt idx="23">
                  <c:v>74</c:v>
                </c:pt>
                <c:pt idx="24">
                  <c:v>73</c:v>
                </c:pt>
                <c:pt idx="25">
                  <c:v>72</c:v>
                </c:pt>
                <c:pt idx="26">
                  <c:v>72</c:v>
                </c:pt>
                <c:pt idx="27">
                  <c:v>76</c:v>
                </c:pt>
                <c:pt idx="28">
                  <c:v>74</c:v>
                </c:pt>
                <c:pt idx="29">
                  <c:v>74</c:v>
                </c:pt>
                <c:pt idx="30">
                  <c:v>73</c:v>
                </c:pt>
                <c:pt idx="31">
                  <c:v>77</c:v>
                </c:pt>
                <c:pt idx="32">
                  <c:v>77</c:v>
                </c:pt>
                <c:pt idx="33">
                  <c:v>73</c:v>
                </c:pt>
                <c:pt idx="34">
                  <c:v>72</c:v>
                </c:pt>
                <c:pt idx="35">
                  <c:v>77</c:v>
                </c:pt>
                <c:pt idx="36">
                  <c:v>76</c:v>
                </c:pt>
                <c:pt idx="37">
                  <c:v>76</c:v>
                </c:pt>
                <c:pt idx="38">
                  <c:v>74</c:v>
                </c:pt>
                <c:pt idx="39">
                  <c:v>75</c:v>
                </c:pt>
                <c:pt idx="40">
                  <c:v>74</c:v>
                </c:pt>
                <c:pt idx="41">
                  <c:v>74</c:v>
                </c:pt>
                <c:pt idx="42">
                  <c:v>73</c:v>
                </c:pt>
                <c:pt idx="43">
                  <c:v>72</c:v>
                </c:pt>
                <c:pt idx="44">
                  <c:v>77</c:v>
                </c:pt>
                <c:pt idx="45">
                  <c:v>73</c:v>
                </c:pt>
                <c:pt idx="46">
                  <c:v>76</c:v>
                </c:pt>
                <c:pt idx="47">
                  <c:v>74</c:v>
                </c:pt>
                <c:pt idx="48">
                  <c:v>75</c:v>
                </c:pt>
                <c:pt idx="49">
                  <c:v>76</c:v>
                </c:pt>
                <c:pt idx="50">
                  <c:v>77</c:v>
                </c:pt>
                <c:pt idx="51">
                  <c:v>74</c:v>
                </c:pt>
                <c:pt idx="52">
                  <c:v>77</c:v>
                </c:pt>
                <c:pt idx="53">
                  <c:v>76</c:v>
                </c:pt>
                <c:pt idx="54">
                  <c:v>74</c:v>
                </c:pt>
                <c:pt idx="55">
                  <c:v>77</c:v>
                </c:pt>
                <c:pt idx="56">
                  <c:v>74</c:v>
                </c:pt>
                <c:pt idx="57">
                  <c:v>72</c:v>
                </c:pt>
                <c:pt idx="58">
                  <c:v>76</c:v>
                </c:pt>
                <c:pt idx="59">
                  <c:v>72</c:v>
                </c:pt>
                <c:pt idx="60">
                  <c:v>76</c:v>
                </c:pt>
                <c:pt idx="61">
                  <c:v>73</c:v>
                </c:pt>
                <c:pt idx="62">
                  <c:v>74</c:v>
                </c:pt>
                <c:pt idx="63">
                  <c:v>76</c:v>
                </c:pt>
                <c:pt idx="64">
                  <c:v>73</c:v>
                </c:pt>
                <c:pt idx="65">
                  <c:v>72</c:v>
                </c:pt>
                <c:pt idx="66">
                  <c:v>75</c:v>
                </c:pt>
                <c:pt idx="67">
                  <c:v>77</c:v>
                </c:pt>
                <c:pt idx="68">
                  <c:v>77</c:v>
                </c:pt>
                <c:pt idx="69">
                  <c:v>76</c:v>
                </c:pt>
                <c:pt idx="70">
                  <c:v>72</c:v>
                </c:pt>
                <c:pt idx="71">
                  <c:v>72</c:v>
                </c:pt>
                <c:pt idx="72">
                  <c:v>76</c:v>
                </c:pt>
                <c:pt idx="73">
                  <c:v>72</c:v>
                </c:pt>
                <c:pt idx="74">
                  <c:v>72</c:v>
                </c:pt>
                <c:pt idx="75">
                  <c:v>72</c:v>
                </c:pt>
                <c:pt idx="76">
                  <c:v>73</c:v>
                </c:pt>
                <c:pt idx="77">
                  <c:v>72</c:v>
                </c:pt>
                <c:pt idx="78">
                  <c:v>72</c:v>
                </c:pt>
                <c:pt idx="79">
                  <c:v>74</c:v>
                </c:pt>
                <c:pt idx="80">
                  <c:v>75</c:v>
                </c:pt>
                <c:pt idx="81">
                  <c:v>75</c:v>
                </c:pt>
                <c:pt idx="82">
                  <c:v>73</c:v>
                </c:pt>
                <c:pt idx="83">
                  <c:v>77</c:v>
                </c:pt>
                <c:pt idx="84">
                  <c:v>74</c:v>
                </c:pt>
                <c:pt idx="85">
                  <c:v>72</c:v>
                </c:pt>
                <c:pt idx="86">
                  <c:v>77</c:v>
                </c:pt>
                <c:pt idx="87">
                  <c:v>72</c:v>
                </c:pt>
                <c:pt idx="88">
                  <c:v>72</c:v>
                </c:pt>
                <c:pt idx="89">
                  <c:v>74</c:v>
                </c:pt>
                <c:pt idx="90">
                  <c:v>73</c:v>
                </c:pt>
                <c:pt idx="91">
                  <c:v>77</c:v>
                </c:pt>
                <c:pt idx="92">
                  <c:v>72</c:v>
                </c:pt>
                <c:pt idx="93">
                  <c:v>74</c:v>
                </c:pt>
                <c:pt idx="94">
                  <c:v>75</c:v>
                </c:pt>
                <c:pt idx="95">
                  <c:v>72</c:v>
                </c:pt>
                <c:pt idx="96">
                  <c:v>76</c:v>
                </c:pt>
                <c:pt idx="97">
                  <c:v>72</c:v>
                </c:pt>
                <c:pt idx="98">
                  <c:v>72</c:v>
                </c:pt>
                <c:pt idx="99">
                  <c:v>73</c:v>
                </c:pt>
                <c:pt idx="100">
                  <c:v>74</c:v>
                </c:pt>
                <c:pt idx="101">
                  <c:v>75</c:v>
                </c:pt>
                <c:pt idx="102">
                  <c:v>73</c:v>
                </c:pt>
                <c:pt idx="103">
                  <c:v>75</c:v>
                </c:pt>
                <c:pt idx="104">
                  <c:v>77</c:v>
                </c:pt>
                <c:pt idx="105">
                  <c:v>77</c:v>
                </c:pt>
                <c:pt idx="106">
                  <c:v>72</c:v>
                </c:pt>
                <c:pt idx="107">
                  <c:v>72</c:v>
                </c:pt>
                <c:pt idx="108">
                  <c:v>74</c:v>
                </c:pt>
                <c:pt idx="109">
                  <c:v>77</c:v>
                </c:pt>
                <c:pt idx="110">
                  <c:v>74</c:v>
                </c:pt>
                <c:pt idx="111">
                  <c:v>73</c:v>
                </c:pt>
                <c:pt idx="112">
                  <c:v>77</c:v>
                </c:pt>
                <c:pt idx="113">
                  <c:v>74</c:v>
                </c:pt>
                <c:pt idx="114">
                  <c:v>76</c:v>
                </c:pt>
                <c:pt idx="115">
                  <c:v>73</c:v>
                </c:pt>
                <c:pt idx="116">
                  <c:v>76</c:v>
                </c:pt>
                <c:pt idx="117">
                  <c:v>73</c:v>
                </c:pt>
                <c:pt idx="118">
                  <c:v>76</c:v>
                </c:pt>
                <c:pt idx="119">
                  <c:v>75</c:v>
                </c:pt>
                <c:pt idx="120">
                  <c:v>76</c:v>
                </c:pt>
                <c:pt idx="121">
                  <c:v>77</c:v>
                </c:pt>
                <c:pt idx="122">
                  <c:v>74</c:v>
                </c:pt>
                <c:pt idx="123">
                  <c:v>77</c:v>
                </c:pt>
                <c:pt idx="124">
                  <c:v>75</c:v>
                </c:pt>
                <c:pt idx="125">
                  <c:v>77</c:v>
                </c:pt>
                <c:pt idx="126">
                  <c:v>74</c:v>
                </c:pt>
                <c:pt idx="127">
                  <c:v>73</c:v>
                </c:pt>
                <c:pt idx="128">
                  <c:v>73</c:v>
                </c:pt>
                <c:pt idx="129">
                  <c:v>74</c:v>
                </c:pt>
                <c:pt idx="130">
                  <c:v>75</c:v>
                </c:pt>
                <c:pt idx="131">
                  <c:v>73</c:v>
                </c:pt>
                <c:pt idx="132">
                  <c:v>72</c:v>
                </c:pt>
                <c:pt idx="133">
                  <c:v>74</c:v>
                </c:pt>
                <c:pt idx="134">
                  <c:v>77</c:v>
                </c:pt>
                <c:pt idx="135">
                  <c:v>77</c:v>
                </c:pt>
                <c:pt idx="136">
                  <c:v>73</c:v>
                </c:pt>
                <c:pt idx="137">
                  <c:v>75</c:v>
                </c:pt>
                <c:pt idx="138">
                  <c:v>74</c:v>
                </c:pt>
                <c:pt idx="139">
                  <c:v>74</c:v>
                </c:pt>
                <c:pt idx="140">
                  <c:v>77</c:v>
                </c:pt>
                <c:pt idx="141">
                  <c:v>73</c:v>
                </c:pt>
                <c:pt idx="142">
                  <c:v>75</c:v>
                </c:pt>
                <c:pt idx="143">
                  <c:v>75</c:v>
                </c:pt>
                <c:pt idx="144">
                  <c:v>75</c:v>
                </c:pt>
                <c:pt idx="145">
                  <c:v>76</c:v>
                </c:pt>
                <c:pt idx="146">
                  <c:v>76</c:v>
                </c:pt>
                <c:pt idx="147">
                  <c:v>75</c:v>
                </c:pt>
                <c:pt idx="148">
                  <c:v>75</c:v>
                </c:pt>
                <c:pt idx="149">
                  <c:v>74</c:v>
                </c:pt>
                <c:pt idx="150">
                  <c:v>72</c:v>
                </c:pt>
                <c:pt idx="151">
                  <c:v>76</c:v>
                </c:pt>
                <c:pt idx="152">
                  <c:v>76</c:v>
                </c:pt>
                <c:pt idx="153">
                  <c:v>73</c:v>
                </c:pt>
                <c:pt idx="154">
                  <c:v>77</c:v>
                </c:pt>
                <c:pt idx="155">
                  <c:v>73</c:v>
                </c:pt>
                <c:pt idx="156">
                  <c:v>72</c:v>
                </c:pt>
                <c:pt idx="157">
                  <c:v>72</c:v>
                </c:pt>
                <c:pt idx="158">
                  <c:v>77</c:v>
                </c:pt>
                <c:pt idx="159">
                  <c:v>72</c:v>
                </c:pt>
                <c:pt idx="160">
                  <c:v>72</c:v>
                </c:pt>
                <c:pt idx="161">
                  <c:v>74</c:v>
                </c:pt>
                <c:pt idx="162">
                  <c:v>75</c:v>
                </c:pt>
                <c:pt idx="163">
                  <c:v>76</c:v>
                </c:pt>
                <c:pt idx="164">
                  <c:v>77</c:v>
                </c:pt>
                <c:pt idx="165">
                  <c:v>76</c:v>
                </c:pt>
                <c:pt idx="166">
                  <c:v>72</c:v>
                </c:pt>
                <c:pt idx="167">
                  <c:v>76</c:v>
                </c:pt>
                <c:pt idx="168">
                  <c:v>75</c:v>
                </c:pt>
                <c:pt idx="169">
                  <c:v>76</c:v>
                </c:pt>
                <c:pt idx="170">
                  <c:v>75</c:v>
                </c:pt>
                <c:pt idx="171">
                  <c:v>73</c:v>
                </c:pt>
                <c:pt idx="172">
                  <c:v>75</c:v>
                </c:pt>
                <c:pt idx="173">
                  <c:v>73</c:v>
                </c:pt>
                <c:pt idx="174">
                  <c:v>74</c:v>
                </c:pt>
                <c:pt idx="175">
                  <c:v>74</c:v>
                </c:pt>
                <c:pt idx="176">
                  <c:v>77</c:v>
                </c:pt>
                <c:pt idx="177">
                  <c:v>74</c:v>
                </c:pt>
                <c:pt idx="178">
                  <c:v>72</c:v>
                </c:pt>
                <c:pt idx="179">
                  <c:v>73</c:v>
                </c:pt>
                <c:pt idx="180">
                  <c:v>76</c:v>
                </c:pt>
                <c:pt idx="181">
                  <c:v>73</c:v>
                </c:pt>
                <c:pt idx="182">
                  <c:v>73</c:v>
                </c:pt>
                <c:pt idx="183">
                  <c:v>72</c:v>
                </c:pt>
                <c:pt idx="184">
                  <c:v>77</c:v>
                </c:pt>
                <c:pt idx="185">
                  <c:v>75</c:v>
                </c:pt>
                <c:pt idx="186">
                  <c:v>76</c:v>
                </c:pt>
                <c:pt idx="187">
                  <c:v>76</c:v>
                </c:pt>
                <c:pt idx="188">
                  <c:v>76</c:v>
                </c:pt>
                <c:pt idx="189">
                  <c:v>73</c:v>
                </c:pt>
                <c:pt idx="190">
                  <c:v>77</c:v>
                </c:pt>
                <c:pt idx="191">
                  <c:v>73</c:v>
                </c:pt>
                <c:pt idx="192">
                  <c:v>72</c:v>
                </c:pt>
                <c:pt idx="193">
                  <c:v>73</c:v>
                </c:pt>
                <c:pt idx="194">
                  <c:v>72</c:v>
                </c:pt>
                <c:pt idx="195">
                  <c:v>76</c:v>
                </c:pt>
                <c:pt idx="196">
                  <c:v>72</c:v>
                </c:pt>
                <c:pt idx="197">
                  <c:v>73</c:v>
                </c:pt>
                <c:pt idx="198">
                  <c:v>75</c:v>
                </c:pt>
                <c:pt idx="199">
                  <c:v>77</c:v>
                </c:pt>
                <c:pt idx="200">
                  <c:v>73</c:v>
                </c:pt>
                <c:pt idx="201">
                  <c:v>76</c:v>
                </c:pt>
                <c:pt idx="202">
                  <c:v>75</c:v>
                </c:pt>
                <c:pt idx="203">
                  <c:v>75</c:v>
                </c:pt>
                <c:pt idx="204">
                  <c:v>74</c:v>
                </c:pt>
                <c:pt idx="205">
                  <c:v>75</c:v>
                </c:pt>
                <c:pt idx="206">
                  <c:v>75</c:v>
                </c:pt>
                <c:pt idx="207">
                  <c:v>76</c:v>
                </c:pt>
                <c:pt idx="208">
                  <c:v>74</c:v>
                </c:pt>
                <c:pt idx="209">
                  <c:v>73</c:v>
                </c:pt>
                <c:pt idx="210">
                  <c:v>75</c:v>
                </c:pt>
                <c:pt idx="211">
                  <c:v>76</c:v>
                </c:pt>
                <c:pt idx="212">
                  <c:v>72</c:v>
                </c:pt>
                <c:pt idx="213">
                  <c:v>77</c:v>
                </c:pt>
                <c:pt idx="214">
                  <c:v>76</c:v>
                </c:pt>
                <c:pt idx="215">
                  <c:v>75</c:v>
                </c:pt>
                <c:pt idx="216">
                  <c:v>72</c:v>
                </c:pt>
                <c:pt idx="217">
                  <c:v>73</c:v>
                </c:pt>
                <c:pt idx="218">
                  <c:v>73</c:v>
                </c:pt>
                <c:pt idx="219">
                  <c:v>75</c:v>
                </c:pt>
                <c:pt idx="220">
                  <c:v>73</c:v>
                </c:pt>
                <c:pt idx="221">
                  <c:v>73</c:v>
                </c:pt>
                <c:pt idx="222">
                  <c:v>74</c:v>
                </c:pt>
                <c:pt idx="223">
                  <c:v>75</c:v>
                </c:pt>
                <c:pt idx="224">
                  <c:v>73</c:v>
                </c:pt>
                <c:pt idx="225">
                  <c:v>75</c:v>
                </c:pt>
                <c:pt idx="226">
                  <c:v>77</c:v>
                </c:pt>
                <c:pt idx="227">
                  <c:v>73</c:v>
                </c:pt>
                <c:pt idx="228">
                  <c:v>77</c:v>
                </c:pt>
                <c:pt idx="229">
                  <c:v>77</c:v>
                </c:pt>
                <c:pt idx="230">
                  <c:v>74</c:v>
                </c:pt>
                <c:pt idx="231">
                  <c:v>73</c:v>
                </c:pt>
                <c:pt idx="232">
                  <c:v>75</c:v>
                </c:pt>
                <c:pt idx="233">
                  <c:v>76</c:v>
                </c:pt>
                <c:pt idx="234">
                  <c:v>77</c:v>
                </c:pt>
                <c:pt idx="235">
                  <c:v>76</c:v>
                </c:pt>
                <c:pt idx="236">
                  <c:v>76</c:v>
                </c:pt>
                <c:pt idx="237">
                  <c:v>72</c:v>
                </c:pt>
                <c:pt idx="238">
                  <c:v>75</c:v>
                </c:pt>
                <c:pt idx="239">
                  <c:v>76</c:v>
                </c:pt>
                <c:pt idx="240">
                  <c:v>76</c:v>
                </c:pt>
                <c:pt idx="241">
                  <c:v>76</c:v>
                </c:pt>
                <c:pt idx="242">
                  <c:v>77</c:v>
                </c:pt>
                <c:pt idx="243">
                  <c:v>73</c:v>
                </c:pt>
                <c:pt idx="244">
                  <c:v>74</c:v>
                </c:pt>
                <c:pt idx="245">
                  <c:v>77</c:v>
                </c:pt>
                <c:pt idx="246">
                  <c:v>75</c:v>
                </c:pt>
                <c:pt idx="247">
                  <c:v>77</c:v>
                </c:pt>
                <c:pt idx="248">
                  <c:v>77</c:v>
                </c:pt>
                <c:pt idx="249">
                  <c:v>76</c:v>
                </c:pt>
                <c:pt idx="250">
                  <c:v>77</c:v>
                </c:pt>
                <c:pt idx="251">
                  <c:v>77</c:v>
                </c:pt>
                <c:pt idx="252">
                  <c:v>74</c:v>
                </c:pt>
                <c:pt idx="253">
                  <c:v>76</c:v>
                </c:pt>
                <c:pt idx="254">
                  <c:v>76</c:v>
                </c:pt>
                <c:pt idx="255">
                  <c:v>76</c:v>
                </c:pt>
                <c:pt idx="256">
                  <c:v>74</c:v>
                </c:pt>
                <c:pt idx="257">
                  <c:v>75</c:v>
                </c:pt>
                <c:pt idx="258">
                  <c:v>73</c:v>
                </c:pt>
                <c:pt idx="259">
                  <c:v>76</c:v>
                </c:pt>
                <c:pt idx="260">
                  <c:v>77</c:v>
                </c:pt>
                <c:pt idx="261">
                  <c:v>76</c:v>
                </c:pt>
                <c:pt idx="262">
                  <c:v>72</c:v>
                </c:pt>
                <c:pt idx="263">
                  <c:v>75</c:v>
                </c:pt>
                <c:pt idx="264">
                  <c:v>72</c:v>
                </c:pt>
                <c:pt idx="265">
                  <c:v>77</c:v>
                </c:pt>
                <c:pt idx="266">
                  <c:v>77</c:v>
                </c:pt>
                <c:pt idx="267">
                  <c:v>74</c:v>
                </c:pt>
                <c:pt idx="268">
                  <c:v>77</c:v>
                </c:pt>
                <c:pt idx="269">
                  <c:v>75</c:v>
                </c:pt>
                <c:pt idx="270">
                  <c:v>77</c:v>
                </c:pt>
                <c:pt idx="271">
                  <c:v>76</c:v>
                </c:pt>
                <c:pt idx="272">
                  <c:v>75</c:v>
                </c:pt>
                <c:pt idx="273">
                  <c:v>77</c:v>
                </c:pt>
                <c:pt idx="274">
                  <c:v>77</c:v>
                </c:pt>
                <c:pt idx="275">
                  <c:v>73</c:v>
                </c:pt>
                <c:pt idx="276">
                  <c:v>75</c:v>
                </c:pt>
                <c:pt idx="277">
                  <c:v>77</c:v>
                </c:pt>
                <c:pt idx="278">
                  <c:v>77</c:v>
                </c:pt>
                <c:pt idx="279">
                  <c:v>73</c:v>
                </c:pt>
                <c:pt idx="280">
                  <c:v>72</c:v>
                </c:pt>
                <c:pt idx="281">
                  <c:v>75</c:v>
                </c:pt>
                <c:pt idx="282">
                  <c:v>77</c:v>
                </c:pt>
                <c:pt idx="283">
                  <c:v>73</c:v>
                </c:pt>
                <c:pt idx="284">
                  <c:v>75</c:v>
                </c:pt>
                <c:pt idx="285">
                  <c:v>73</c:v>
                </c:pt>
                <c:pt idx="286">
                  <c:v>74</c:v>
                </c:pt>
                <c:pt idx="287">
                  <c:v>76</c:v>
                </c:pt>
                <c:pt idx="288">
                  <c:v>77</c:v>
                </c:pt>
                <c:pt idx="289">
                  <c:v>75</c:v>
                </c:pt>
                <c:pt idx="290">
                  <c:v>74</c:v>
                </c:pt>
                <c:pt idx="291">
                  <c:v>72</c:v>
                </c:pt>
                <c:pt idx="292">
                  <c:v>77</c:v>
                </c:pt>
                <c:pt idx="293">
                  <c:v>77</c:v>
                </c:pt>
                <c:pt idx="294">
                  <c:v>75</c:v>
                </c:pt>
                <c:pt idx="295">
                  <c:v>74</c:v>
                </c:pt>
                <c:pt idx="296">
                  <c:v>72</c:v>
                </c:pt>
                <c:pt idx="297">
                  <c:v>72</c:v>
                </c:pt>
                <c:pt idx="298">
                  <c:v>72</c:v>
                </c:pt>
                <c:pt idx="299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854968"/>
        <c:axId val="383856536"/>
      </c:lineChart>
      <c:catAx>
        <c:axId val="383854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83856536"/>
        <c:crosses val="autoZero"/>
        <c:auto val="1"/>
        <c:lblAlgn val="ctr"/>
        <c:lblOffset val="100"/>
        <c:noMultiLvlLbl val="0"/>
      </c:catAx>
      <c:valAx>
        <c:axId val="38385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8385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ED960-07A4-4BCE-8FB3-34106215E16B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84A25FC1-7606-4AD5-A29D-02D40CD2EBC5}">
      <dgm:prSet phldrT="[Texto]"/>
      <dgm:spPr/>
      <dgm:t>
        <a:bodyPr/>
        <a:lstStyle/>
        <a:p>
          <a:r>
            <a:rPr lang="es-ES" dirty="0"/>
            <a:t>Introducción</a:t>
          </a:r>
          <a:endParaRPr lang="es-EC" dirty="0"/>
        </a:p>
      </dgm:t>
    </dgm:pt>
    <dgm:pt modelId="{3553EB92-0878-4A1C-98BC-7152C560FC2B}" type="parTrans" cxnId="{26CAEDF5-7331-47D5-8B8F-F42868E85666}">
      <dgm:prSet/>
      <dgm:spPr/>
      <dgm:t>
        <a:bodyPr/>
        <a:lstStyle/>
        <a:p>
          <a:endParaRPr lang="es-EC"/>
        </a:p>
      </dgm:t>
    </dgm:pt>
    <dgm:pt modelId="{26DB7A3B-354E-44A9-A2CD-6EC414329022}" type="sibTrans" cxnId="{26CAEDF5-7331-47D5-8B8F-F42868E85666}">
      <dgm:prSet/>
      <dgm:spPr/>
      <dgm:t>
        <a:bodyPr/>
        <a:lstStyle/>
        <a:p>
          <a:endParaRPr lang="es-EC"/>
        </a:p>
      </dgm:t>
    </dgm:pt>
    <dgm:pt modelId="{D85183DD-3F93-4927-B617-AC2C4C9A58BA}">
      <dgm:prSet phldrT="[Texto]"/>
      <dgm:spPr/>
      <dgm:t>
        <a:bodyPr/>
        <a:lstStyle/>
        <a:p>
          <a:r>
            <a:rPr lang="es-ES" dirty="0"/>
            <a:t>Objetivos</a:t>
          </a:r>
        </a:p>
      </dgm:t>
    </dgm:pt>
    <dgm:pt modelId="{CD2A76BA-EDF8-45A2-99CA-D947A74F6D8E}" type="parTrans" cxnId="{520F6EF3-13D6-4D2E-9A6D-A40D250EA156}">
      <dgm:prSet/>
      <dgm:spPr/>
      <dgm:t>
        <a:bodyPr/>
        <a:lstStyle/>
        <a:p>
          <a:endParaRPr lang="es-EC"/>
        </a:p>
      </dgm:t>
    </dgm:pt>
    <dgm:pt modelId="{B2C361CF-073E-4AF8-9609-EDAEF78E51EB}" type="sibTrans" cxnId="{520F6EF3-13D6-4D2E-9A6D-A40D250EA156}">
      <dgm:prSet/>
      <dgm:spPr/>
      <dgm:t>
        <a:bodyPr/>
        <a:lstStyle/>
        <a:p>
          <a:endParaRPr lang="es-EC"/>
        </a:p>
      </dgm:t>
    </dgm:pt>
    <dgm:pt modelId="{72F064D9-82AB-474F-BCA2-2F2BB7C9D291}">
      <dgm:prSet phldrT="[Texto]"/>
      <dgm:spPr/>
      <dgm:t>
        <a:bodyPr/>
        <a:lstStyle/>
        <a:p>
          <a:r>
            <a:rPr lang="es-ES" dirty="0" smtClean="0"/>
            <a:t>Descripción del proceso</a:t>
          </a:r>
          <a:endParaRPr lang="es-ES" dirty="0"/>
        </a:p>
      </dgm:t>
    </dgm:pt>
    <dgm:pt modelId="{F55EE5AF-DF9C-499A-964E-CAFAC25913B4}" type="parTrans" cxnId="{1D2A941B-2C68-49ED-8075-4314A443B912}">
      <dgm:prSet/>
      <dgm:spPr/>
      <dgm:t>
        <a:bodyPr/>
        <a:lstStyle/>
        <a:p>
          <a:endParaRPr lang="es-EC"/>
        </a:p>
      </dgm:t>
    </dgm:pt>
    <dgm:pt modelId="{19E65711-6E5B-4CE6-A7C9-A62698DA94F8}" type="sibTrans" cxnId="{1D2A941B-2C68-49ED-8075-4314A443B912}">
      <dgm:prSet/>
      <dgm:spPr/>
      <dgm:t>
        <a:bodyPr/>
        <a:lstStyle/>
        <a:p>
          <a:endParaRPr lang="es-EC"/>
        </a:p>
      </dgm:t>
    </dgm:pt>
    <dgm:pt modelId="{5131C302-B727-4141-B629-00D98A65F1CA}">
      <dgm:prSet phldrT="[Texto]"/>
      <dgm:spPr/>
      <dgm:t>
        <a:bodyPr/>
        <a:lstStyle/>
        <a:p>
          <a:r>
            <a:rPr lang="es-ES" dirty="0" smtClean="0"/>
            <a:t>Alternativas de automatización</a:t>
          </a:r>
          <a:endParaRPr lang="es-ES" dirty="0"/>
        </a:p>
      </dgm:t>
    </dgm:pt>
    <dgm:pt modelId="{89AAD893-ADC1-4D83-8A8E-751E46EBDFD3}" type="parTrans" cxnId="{54431054-4B81-4539-842B-B0D7031F24FE}">
      <dgm:prSet/>
      <dgm:spPr/>
      <dgm:t>
        <a:bodyPr/>
        <a:lstStyle/>
        <a:p>
          <a:endParaRPr lang="es-EC"/>
        </a:p>
      </dgm:t>
    </dgm:pt>
    <dgm:pt modelId="{E63EC186-5A7B-4EA1-AD55-E42A25E194F3}" type="sibTrans" cxnId="{54431054-4B81-4539-842B-B0D7031F24FE}">
      <dgm:prSet/>
      <dgm:spPr/>
      <dgm:t>
        <a:bodyPr/>
        <a:lstStyle/>
        <a:p>
          <a:endParaRPr lang="es-EC"/>
        </a:p>
      </dgm:t>
    </dgm:pt>
    <dgm:pt modelId="{1A196154-E5FB-49AD-9D9F-A74FD67BFCE0}">
      <dgm:prSet phldrT="[Texto]"/>
      <dgm:spPr/>
      <dgm:t>
        <a:bodyPr/>
        <a:lstStyle/>
        <a:p>
          <a:r>
            <a:rPr lang="es-ES" dirty="0" smtClean="0"/>
            <a:t>Implementación del prototipo automatizado</a:t>
          </a:r>
          <a:endParaRPr lang="es-ES" dirty="0"/>
        </a:p>
      </dgm:t>
    </dgm:pt>
    <dgm:pt modelId="{C1C42347-557E-48CD-B6BB-E5BB21E38510}" type="parTrans" cxnId="{8CCA849A-9A1C-4DC8-AEE2-32C42F4A7FE2}">
      <dgm:prSet/>
      <dgm:spPr/>
      <dgm:t>
        <a:bodyPr/>
        <a:lstStyle/>
        <a:p>
          <a:endParaRPr lang="es-EC"/>
        </a:p>
      </dgm:t>
    </dgm:pt>
    <dgm:pt modelId="{38383D2E-0DE7-4A88-84B2-444B7E4139F2}" type="sibTrans" cxnId="{8CCA849A-9A1C-4DC8-AEE2-32C42F4A7FE2}">
      <dgm:prSet/>
      <dgm:spPr/>
      <dgm:t>
        <a:bodyPr/>
        <a:lstStyle/>
        <a:p>
          <a:endParaRPr lang="es-EC"/>
        </a:p>
      </dgm:t>
    </dgm:pt>
    <dgm:pt modelId="{8CBF14FC-DFDD-45D5-B1C0-684AB96707AE}">
      <dgm:prSet phldrT="[Texto]"/>
      <dgm:spPr/>
      <dgm:t>
        <a:bodyPr/>
        <a:lstStyle/>
        <a:p>
          <a:r>
            <a:rPr lang="es-ES" dirty="0"/>
            <a:t>Conclusiones y recomendaciones</a:t>
          </a:r>
        </a:p>
      </dgm:t>
    </dgm:pt>
    <dgm:pt modelId="{82C1F45D-D7CA-4CF0-9E67-5574B98CF040}" type="parTrans" cxnId="{E3DBADA4-624B-4E6E-BEB6-B2BC11EAB937}">
      <dgm:prSet/>
      <dgm:spPr/>
      <dgm:t>
        <a:bodyPr/>
        <a:lstStyle/>
        <a:p>
          <a:endParaRPr lang="es-EC"/>
        </a:p>
      </dgm:t>
    </dgm:pt>
    <dgm:pt modelId="{BB45C4AF-03F0-4537-A334-5CBFBB748C16}" type="sibTrans" cxnId="{E3DBADA4-624B-4E6E-BEB6-B2BC11EAB937}">
      <dgm:prSet/>
      <dgm:spPr/>
      <dgm:t>
        <a:bodyPr/>
        <a:lstStyle/>
        <a:p>
          <a:endParaRPr lang="es-EC"/>
        </a:p>
      </dgm:t>
    </dgm:pt>
    <dgm:pt modelId="{7488CF59-F838-459B-9765-FE47B05A7CF7}" type="pres">
      <dgm:prSet presAssocID="{8D1ED960-07A4-4BCE-8FB3-34106215E1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BE08EFF-DA0E-4CBF-B2FE-D090D3901FCE}" type="pres">
      <dgm:prSet presAssocID="{84A25FC1-7606-4AD5-A29D-02D40CD2EBC5}" presName="thickLine" presStyleLbl="alignNode1" presStyleIdx="0" presStyleCnt="6"/>
      <dgm:spPr/>
    </dgm:pt>
    <dgm:pt modelId="{EFAC7ADB-3A19-47FE-9D48-D14C632372EB}" type="pres">
      <dgm:prSet presAssocID="{84A25FC1-7606-4AD5-A29D-02D40CD2EBC5}" presName="horz1" presStyleCnt="0"/>
      <dgm:spPr/>
    </dgm:pt>
    <dgm:pt modelId="{7540C8C7-6048-4886-97B2-1BC03C9FED4F}" type="pres">
      <dgm:prSet presAssocID="{84A25FC1-7606-4AD5-A29D-02D40CD2EBC5}" presName="tx1" presStyleLbl="revTx" presStyleIdx="0" presStyleCnt="6"/>
      <dgm:spPr/>
      <dgm:t>
        <a:bodyPr/>
        <a:lstStyle/>
        <a:p>
          <a:endParaRPr lang="es-EC"/>
        </a:p>
      </dgm:t>
    </dgm:pt>
    <dgm:pt modelId="{0F17CEAB-89D9-4530-B7CF-881974776A88}" type="pres">
      <dgm:prSet presAssocID="{84A25FC1-7606-4AD5-A29D-02D40CD2EBC5}" presName="vert1" presStyleCnt="0"/>
      <dgm:spPr/>
    </dgm:pt>
    <dgm:pt modelId="{6389BD37-DBD3-46D1-8D1F-842C487DD78B}" type="pres">
      <dgm:prSet presAssocID="{D85183DD-3F93-4927-B617-AC2C4C9A58BA}" presName="thickLine" presStyleLbl="alignNode1" presStyleIdx="1" presStyleCnt="6"/>
      <dgm:spPr/>
    </dgm:pt>
    <dgm:pt modelId="{568D8DF5-13B9-4187-9287-BE5946A5AFF1}" type="pres">
      <dgm:prSet presAssocID="{D85183DD-3F93-4927-B617-AC2C4C9A58BA}" presName="horz1" presStyleCnt="0"/>
      <dgm:spPr/>
    </dgm:pt>
    <dgm:pt modelId="{3A6EE94C-D3D6-4F58-B0E2-2B6EB1735572}" type="pres">
      <dgm:prSet presAssocID="{D85183DD-3F93-4927-B617-AC2C4C9A58BA}" presName="tx1" presStyleLbl="revTx" presStyleIdx="1" presStyleCnt="6"/>
      <dgm:spPr/>
      <dgm:t>
        <a:bodyPr/>
        <a:lstStyle/>
        <a:p>
          <a:endParaRPr lang="es-EC"/>
        </a:p>
      </dgm:t>
    </dgm:pt>
    <dgm:pt modelId="{83EB0954-24D9-40FF-B95F-323E02ACFE24}" type="pres">
      <dgm:prSet presAssocID="{D85183DD-3F93-4927-B617-AC2C4C9A58BA}" presName="vert1" presStyleCnt="0"/>
      <dgm:spPr/>
    </dgm:pt>
    <dgm:pt modelId="{6EDD8883-2582-4F01-B8A6-D9FD85D39353}" type="pres">
      <dgm:prSet presAssocID="{72F064D9-82AB-474F-BCA2-2F2BB7C9D291}" presName="thickLine" presStyleLbl="alignNode1" presStyleIdx="2" presStyleCnt="6"/>
      <dgm:spPr/>
    </dgm:pt>
    <dgm:pt modelId="{FE3F682B-7FD7-47A2-A1B8-2E4DAD43241E}" type="pres">
      <dgm:prSet presAssocID="{72F064D9-82AB-474F-BCA2-2F2BB7C9D291}" presName="horz1" presStyleCnt="0"/>
      <dgm:spPr/>
    </dgm:pt>
    <dgm:pt modelId="{B2320634-FDB8-459D-B05A-6A774793C032}" type="pres">
      <dgm:prSet presAssocID="{72F064D9-82AB-474F-BCA2-2F2BB7C9D291}" presName="tx1" presStyleLbl="revTx" presStyleIdx="2" presStyleCnt="6"/>
      <dgm:spPr/>
      <dgm:t>
        <a:bodyPr/>
        <a:lstStyle/>
        <a:p>
          <a:endParaRPr lang="es-EC"/>
        </a:p>
      </dgm:t>
    </dgm:pt>
    <dgm:pt modelId="{A94590B4-BF0D-450F-84E1-24E20AD35CD6}" type="pres">
      <dgm:prSet presAssocID="{72F064D9-82AB-474F-BCA2-2F2BB7C9D291}" presName="vert1" presStyleCnt="0"/>
      <dgm:spPr/>
    </dgm:pt>
    <dgm:pt modelId="{C8FB3ED9-5C24-430F-B069-9666E82B93AD}" type="pres">
      <dgm:prSet presAssocID="{5131C302-B727-4141-B629-00D98A65F1CA}" presName="thickLine" presStyleLbl="alignNode1" presStyleIdx="3" presStyleCnt="6"/>
      <dgm:spPr/>
    </dgm:pt>
    <dgm:pt modelId="{5E2AA27D-D39D-4F61-8F8F-35F2D8DE4D73}" type="pres">
      <dgm:prSet presAssocID="{5131C302-B727-4141-B629-00D98A65F1CA}" presName="horz1" presStyleCnt="0"/>
      <dgm:spPr/>
    </dgm:pt>
    <dgm:pt modelId="{0D48BD65-D4A4-491C-AC7F-E01865B2FAE4}" type="pres">
      <dgm:prSet presAssocID="{5131C302-B727-4141-B629-00D98A65F1CA}" presName="tx1" presStyleLbl="revTx" presStyleIdx="3" presStyleCnt="6"/>
      <dgm:spPr/>
      <dgm:t>
        <a:bodyPr/>
        <a:lstStyle/>
        <a:p>
          <a:endParaRPr lang="es-EC"/>
        </a:p>
      </dgm:t>
    </dgm:pt>
    <dgm:pt modelId="{636740A6-C63D-407A-BAF3-59CC2E4A6836}" type="pres">
      <dgm:prSet presAssocID="{5131C302-B727-4141-B629-00D98A65F1CA}" presName="vert1" presStyleCnt="0"/>
      <dgm:spPr/>
    </dgm:pt>
    <dgm:pt modelId="{340D4FD5-6EA0-4AE8-958D-CAFC3060279A}" type="pres">
      <dgm:prSet presAssocID="{1A196154-E5FB-49AD-9D9F-A74FD67BFCE0}" presName="thickLine" presStyleLbl="alignNode1" presStyleIdx="4" presStyleCnt="6"/>
      <dgm:spPr/>
    </dgm:pt>
    <dgm:pt modelId="{93CA21B4-79BE-4D01-B9CC-025AE5C4F298}" type="pres">
      <dgm:prSet presAssocID="{1A196154-E5FB-49AD-9D9F-A74FD67BFCE0}" presName="horz1" presStyleCnt="0"/>
      <dgm:spPr/>
    </dgm:pt>
    <dgm:pt modelId="{214FBEE4-D3C0-4E9A-B446-2B818AADBC94}" type="pres">
      <dgm:prSet presAssocID="{1A196154-E5FB-49AD-9D9F-A74FD67BFCE0}" presName="tx1" presStyleLbl="revTx" presStyleIdx="4" presStyleCnt="6"/>
      <dgm:spPr/>
      <dgm:t>
        <a:bodyPr/>
        <a:lstStyle/>
        <a:p>
          <a:endParaRPr lang="es-EC"/>
        </a:p>
      </dgm:t>
    </dgm:pt>
    <dgm:pt modelId="{15077EE8-551C-4E54-B664-3753D15865D9}" type="pres">
      <dgm:prSet presAssocID="{1A196154-E5FB-49AD-9D9F-A74FD67BFCE0}" presName="vert1" presStyleCnt="0"/>
      <dgm:spPr/>
    </dgm:pt>
    <dgm:pt modelId="{877E299D-8CD1-45C0-857B-BB1E82DED0D5}" type="pres">
      <dgm:prSet presAssocID="{8CBF14FC-DFDD-45D5-B1C0-684AB96707AE}" presName="thickLine" presStyleLbl="alignNode1" presStyleIdx="5" presStyleCnt="6"/>
      <dgm:spPr/>
    </dgm:pt>
    <dgm:pt modelId="{419370F0-925E-4485-BD23-624B03FFB159}" type="pres">
      <dgm:prSet presAssocID="{8CBF14FC-DFDD-45D5-B1C0-684AB96707AE}" presName="horz1" presStyleCnt="0"/>
      <dgm:spPr/>
    </dgm:pt>
    <dgm:pt modelId="{42414D79-7DC7-43A0-975F-50851F6608DF}" type="pres">
      <dgm:prSet presAssocID="{8CBF14FC-DFDD-45D5-B1C0-684AB96707AE}" presName="tx1" presStyleLbl="revTx" presStyleIdx="5" presStyleCnt="6"/>
      <dgm:spPr/>
      <dgm:t>
        <a:bodyPr/>
        <a:lstStyle/>
        <a:p>
          <a:endParaRPr lang="es-EC"/>
        </a:p>
      </dgm:t>
    </dgm:pt>
    <dgm:pt modelId="{7CD1FC0B-8369-4F8D-B0BD-DDFF991BC190}" type="pres">
      <dgm:prSet presAssocID="{8CBF14FC-DFDD-45D5-B1C0-684AB96707AE}" presName="vert1" presStyleCnt="0"/>
      <dgm:spPr/>
    </dgm:pt>
  </dgm:ptLst>
  <dgm:cxnLst>
    <dgm:cxn modelId="{D8F20F96-C429-4111-B470-A33AA11E99FB}" type="presOf" srcId="{72F064D9-82AB-474F-BCA2-2F2BB7C9D291}" destId="{B2320634-FDB8-459D-B05A-6A774793C032}" srcOrd="0" destOrd="0" presId="urn:microsoft.com/office/officeart/2008/layout/LinedList"/>
    <dgm:cxn modelId="{15620A10-40B3-49FE-AA22-0235D3C2A3EF}" type="presOf" srcId="{8D1ED960-07A4-4BCE-8FB3-34106215E16B}" destId="{7488CF59-F838-459B-9765-FE47B05A7CF7}" srcOrd="0" destOrd="0" presId="urn:microsoft.com/office/officeart/2008/layout/LinedList"/>
    <dgm:cxn modelId="{2AA98C21-266B-49DC-927E-0B31EC4334E1}" type="presOf" srcId="{8CBF14FC-DFDD-45D5-B1C0-684AB96707AE}" destId="{42414D79-7DC7-43A0-975F-50851F6608DF}" srcOrd="0" destOrd="0" presId="urn:microsoft.com/office/officeart/2008/layout/LinedList"/>
    <dgm:cxn modelId="{8CCA849A-9A1C-4DC8-AEE2-32C42F4A7FE2}" srcId="{8D1ED960-07A4-4BCE-8FB3-34106215E16B}" destId="{1A196154-E5FB-49AD-9D9F-A74FD67BFCE0}" srcOrd="4" destOrd="0" parTransId="{C1C42347-557E-48CD-B6BB-E5BB21E38510}" sibTransId="{38383D2E-0DE7-4A88-84B2-444B7E4139F2}"/>
    <dgm:cxn modelId="{1D2A941B-2C68-49ED-8075-4314A443B912}" srcId="{8D1ED960-07A4-4BCE-8FB3-34106215E16B}" destId="{72F064D9-82AB-474F-BCA2-2F2BB7C9D291}" srcOrd="2" destOrd="0" parTransId="{F55EE5AF-DF9C-499A-964E-CAFAC25913B4}" sibTransId="{19E65711-6E5B-4CE6-A7C9-A62698DA94F8}"/>
    <dgm:cxn modelId="{26CAEDF5-7331-47D5-8B8F-F42868E85666}" srcId="{8D1ED960-07A4-4BCE-8FB3-34106215E16B}" destId="{84A25FC1-7606-4AD5-A29D-02D40CD2EBC5}" srcOrd="0" destOrd="0" parTransId="{3553EB92-0878-4A1C-98BC-7152C560FC2B}" sibTransId="{26DB7A3B-354E-44A9-A2CD-6EC414329022}"/>
    <dgm:cxn modelId="{2C8DCDB5-D41E-49B7-AF34-B84F4BF2B7CE}" type="presOf" srcId="{5131C302-B727-4141-B629-00D98A65F1CA}" destId="{0D48BD65-D4A4-491C-AC7F-E01865B2FAE4}" srcOrd="0" destOrd="0" presId="urn:microsoft.com/office/officeart/2008/layout/LinedList"/>
    <dgm:cxn modelId="{7EFAA770-29DF-4224-AB96-3B3AE45D6E65}" type="presOf" srcId="{D85183DD-3F93-4927-B617-AC2C4C9A58BA}" destId="{3A6EE94C-D3D6-4F58-B0E2-2B6EB1735572}" srcOrd="0" destOrd="0" presId="urn:microsoft.com/office/officeart/2008/layout/LinedList"/>
    <dgm:cxn modelId="{520F6EF3-13D6-4D2E-9A6D-A40D250EA156}" srcId="{8D1ED960-07A4-4BCE-8FB3-34106215E16B}" destId="{D85183DD-3F93-4927-B617-AC2C4C9A58BA}" srcOrd="1" destOrd="0" parTransId="{CD2A76BA-EDF8-45A2-99CA-D947A74F6D8E}" sibTransId="{B2C361CF-073E-4AF8-9609-EDAEF78E51EB}"/>
    <dgm:cxn modelId="{83B2A661-ED39-46B2-B7BA-5C412CCEA9E6}" type="presOf" srcId="{1A196154-E5FB-49AD-9D9F-A74FD67BFCE0}" destId="{214FBEE4-D3C0-4E9A-B446-2B818AADBC94}" srcOrd="0" destOrd="0" presId="urn:microsoft.com/office/officeart/2008/layout/LinedList"/>
    <dgm:cxn modelId="{54431054-4B81-4539-842B-B0D7031F24FE}" srcId="{8D1ED960-07A4-4BCE-8FB3-34106215E16B}" destId="{5131C302-B727-4141-B629-00D98A65F1CA}" srcOrd="3" destOrd="0" parTransId="{89AAD893-ADC1-4D83-8A8E-751E46EBDFD3}" sibTransId="{E63EC186-5A7B-4EA1-AD55-E42A25E194F3}"/>
    <dgm:cxn modelId="{E3DBADA4-624B-4E6E-BEB6-B2BC11EAB937}" srcId="{8D1ED960-07A4-4BCE-8FB3-34106215E16B}" destId="{8CBF14FC-DFDD-45D5-B1C0-684AB96707AE}" srcOrd="5" destOrd="0" parTransId="{82C1F45D-D7CA-4CF0-9E67-5574B98CF040}" sibTransId="{BB45C4AF-03F0-4537-A334-5CBFBB748C16}"/>
    <dgm:cxn modelId="{24A4094E-FB56-48A6-A6EB-4C3009821CA8}" type="presOf" srcId="{84A25FC1-7606-4AD5-A29D-02D40CD2EBC5}" destId="{7540C8C7-6048-4886-97B2-1BC03C9FED4F}" srcOrd="0" destOrd="0" presId="urn:microsoft.com/office/officeart/2008/layout/LinedList"/>
    <dgm:cxn modelId="{7F1098A4-10CF-4C7B-A160-31A70A6A7648}" type="presParOf" srcId="{7488CF59-F838-459B-9765-FE47B05A7CF7}" destId="{3BE08EFF-DA0E-4CBF-B2FE-D090D3901FCE}" srcOrd="0" destOrd="0" presId="urn:microsoft.com/office/officeart/2008/layout/LinedList"/>
    <dgm:cxn modelId="{0B50C62C-35DB-4992-B57E-40056950DB9C}" type="presParOf" srcId="{7488CF59-F838-459B-9765-FE47B05A7CF7}" destId="{EFAC7ADB-3A19-47FE-9D48-D14C632372EB}" srcOrd="1" destOrd="0" presId="urn:microsoft.com/office/officeart/2008/layout/LinedList"/>
    <dgm:cxn modelId="{A8DF58B9-D676-4534-9968-42D352B1F750}" type="presParOf" srcId="{EFAC7ADB-3A19-47FE-9D48-D14C632372EB}" destId="{7540C8C7-6048-4886-97B2-1BC03C9FED4F}" srcOrd="0" destOrd="0" presId="urn:microsoft.com/office/officeart/2008/layout/LinedList"/>
    <dgm:cxn modelId="{2EC982A1-5920-453F-B0DB-B0B0CBA11F9D}" type="presParOf" srcId="{EFAC7ADB-3A19-47FE-9D48-D14C632372EB}" destId="{0F17CEAB-89D9-4530-B7CF-881974776A88}" srcOrd="1" destOrd="0" presId="urn:microsoft.com/office/officeart/2008/layout/LinedList"/>
    <dgm:cxn modelId="{D7A4C009-A1EF-4570-AE74-7F2506FFBCA7}" type="presParOf" srcId="{7488CF59-F838-459B-9765-FE47B05A7CF7}" destId="{6389BD37-DBD3-46D1-8D1F-842C487DD78B}" srcOrd="2" destOrd="0" presId="urn:microsoft.com/office/officeart/2008/layout/LinedList"/>
    <dgm:cxn modelId="{0D7DF167-690C-4987-8604-C9BD889640A1}" type="presParOf" srcId="{7488CF59-F838-459B-9765-FE47B05A7CF7}" destId="{568D8DF5-13B9-4187-9287-BE5946A5AFF1}" srcOrd="3" destOrd="0" presId="urn:microsoft.com/office/officeart/2008/layout/LinedList"/>
    <dgm:cxn modelId="{E5DC4724-37D3-406A-B65D-2113335314C0}" type="presParOf" srcId="{568D8DF5-13B9-4187-9287-BE5946A5AFF1}" destId="{3A6EE94C-D3D6-4F58-B0E2-2B6EB1735572}" srcOrd="0" destOrd="0" presId="urn:microsoft.com/office/officeart/2008/layout/LinedList"/>
    <dgm:cxn modelId="{77E873C1-411C-4AAB-A3AC-C259AB15F1DB}" type="presParOf" srcId="{568D8DF5-13B9-4187-9287-BE5946A5AFF1}" destId="{83EB0954-24D9-40FF-B95F-323E02ACFE24}" srcOrd="1" destOrd="0" presId="urn:microsoft.com/office/officeart/2008/layout/LinedList"/>
    <dgm:cxn modelId="{C5BF9375-7C97-4227-83B0-BD520DED609E}" type="presParOf" srcId="{7488CF59-F838-459B-9765-FE47B05A7CF7}" destId="{6EDD8883-2582-4F01-B8A6-D9FD85D39353}" srcOrd="4" destOrd="0" presId="urn:microsoft.com/office/officeart/2008/layout/LinedList"/>
    <dgm:cxn modelId="{B202EBAE-5DB2-4E9B-BC51-F65CEA5CCC96}" type="presParOf" srcId="{7488CF59-F838-459B-9765-FE47B05A7CF7}" destId="{FE3F682B-7FD7-47A2-A1B8-2E4DAD43241E}" srcOrd="5" destOrd="0" presId="urn:microsoft.com/office/officeart/2008/layout/LinedList"/>
    <dgm:cxn modelId="{CA891A64-C5C3-425B-B4EC-32ED905E1B67}" type="presParOf" srcId="{FE3F682B-7FD7-47A2-A1B8-2E4DAD43241E}" destId="{B2320634-FDB8-459D-B05A-6A774793C032}" srcOrd="0" destOrd="0" presId="urn:microsoft.com/office/officeart/2008/layout/LinedList"/>
    <dgm:cxn modelId="{F6E39210-0B92-4897-BDFF-D0514CCB1CEA}" type="presParOf" srcId="{FE3F682B-7FD7-47A2-A1B8-2E4DAD43241E}" destId="{A94590B4-BF0D-450F-84E1-24E20AD35CD6}" srcOrd="1" destOrd="0" presId="urn:microsoft.com/office/officeart/2008/layout/LinedList"/>
    <dgm:cxn modelId="{BAE59375-8BBF-44BF-AFA2-DEE43330FF47}" type="presParOf" srcId="{7488CF59-F838-459B-9765-FE47B05A7CF7}" destId="{C8FB3ED9-5C24-430F-B069-9666E82B93AD}" srcOrd="6" destOrd="0" presId="urn:microsoft.com/office/officeart/2008/layout/LinedList"/>
    <dgm:cxn modelId="{5EAD800D-E844-41A8-B9EE-326C8BECBF4F}" type="presParOf" srcId="{7488CF59-F838-459B-9765-FE47B05A7CF7}" destId="{5E2AA27D-D39D-4F61-8F8F-35F2D8DE4D73}" srcOrd="7" destOrd="0" presId="urn:microsoft.com/office/officeart/2008/layout/LinedList"/>
    <dgm:cxn modelId="{C29D8817-C961-4B83-8EEC-B5A1CDFCD08B}" type="presParOf" srcId="{5E2AA27D-D39D-4F61-8F8F-35F2D8DE4D73}" destId="{0D48BD65-D4A4-491C-AC7F-E01865B2FAE4}" srcOrd="0" destOrd="0" presId="urn:microsoft.com/office/officeart/2008/layout/LinedList"/>
    <dgm:cxn modelId="{855C6F17-757F-44AE-A0EB-A303AB94091F}" type="presParOf" srcId="{5E2AA27D-D39D-4F61-8F8F-35F2D8DE4D73}" destId="{636740A6-C63D-407A-BAF3-59CC2E4A6836}" srcOrd="1" destOrd="0" presId="urn:microsoft.com/office/officeart/2008/layout/LinedList"/>
    <dgm:cxn modelId="{8B226219-D83A-4557-BC0E-E7DEA0EB20A8}" type="presParOf" srcId="{7488CF59-F838-459B-9765-FE47B05A7CF7}" destId="{340D4FD5-6EA0-4AE8-958D-CAFC3060279A}" srcOrd="8" destOrd="0" presId="urn:microsoft.com/office/officeart/2008/layout/LinedList"/>
    <dgm:cxn modelId="{0F3941D6-78CC-4920-8252-20A7BC34C92B}" type="presParOf" srcId="{7488CF59-F838-459B-9765-FE47B05A7CF7}" destId="{93CA21B4-79BE-4D01-B9CC-025AE5C4F298}" srcOrd="9" destOrd="0" presId="urn:microsoft.com/office/officeart/2008/layout/LinedList"/>
    <dgm:cxn modelId="{97B14603-56A8-4481-A53C-CFBC5EC5BC29}" type="presParOf" srcId="{93CA21B4-79BE-4D01-B9CC-025AE5C4F298}" destId="{214FBEE4-D3C0-4E9A-B446-2B818AADBC94}" srcOrd="0" destOrd="0" presId="urn:microsoft.com/office/officeart/2008/layout/LinedList"/>
    <dgm:cxn modelId="{CEBEC3A0-DE6F-4307-93E4-55D3E550EA52}" type="presParOf" srcId="{93CA21B4-79BE-4D01-B9CC-025AE5C4F298}" destId="{15077EE8-551C-4E54-B664-3753D15865D9}" srcOrd="1" destOrd="0" presId="urn:microsoft.com/office/officeart/2008/layout/LinedList"/>
    <dgm:cxn modelId="{6927F8EA-2DBF-456D-A20C-60D5494E8DE2}" type="presParOf" srcId="{7488CF59-F838-459B-9765-FE47B05A7CF7}" destId="{877E299D-8CD1-45C0-857B-BB1E82DED0D5}" srcOrd="10" destOrd="0" presId="urn:microsoft.com/office/officeart/2008/layout/LinedList"/>
    <dgm:cxn modelId="{9916B068-FC1F-4DB4-8099-8B9C5522193A}" type="presParOf" srcId="{7488CF59-F838-459B-9765-FE47B05A7CF7}" destId="{419370F0-925E-4485-BD23-624B03FFB159}" srcOrd="11" destOrd="0" presId="urn:microsoft.com/office/officeart/2008/layout/LinedList"/>
    <dgm:cxn modelId="{F9867C9C-D1BF-458F-96D8-37914F17221D}" type="presParOf" srcId="{419370F0-925E-4485-BD23-624B03FFB159}" destId="{42414D79-7DC7-43A0-975F-50851F6608DF}" srcOrd="0" destOrd="0" presId="urn:microsoft.com/office/officeart/2008/layout/LinedList"/>
    <dgm:cxn modelId="{0E75031D-DC27-47A2-B312-7304CFBD1C10}" type="presParOf" srcId="{419370F0-925E-4485-BD23-624B03FFB159}" destId="{7CD1FC0B-8369-4F8D-B0BD-DDFF991BC1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/>
            <a:t>Introducción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FB668EDE-84A4-49E5-B89E-ED2FF8291143}">
      <dgm:prSet phldrT="[Texto]"/>
      <dgm:spPr/>
      <dgm:t>
        <a:bodyPr/>
        <a:lstStyle/>
        <a:p>
          <a:r>
            <a:rPr lang="es-ES" dirty="0" err="1" smtClean="0"/>
            <a:t>Bio-Comfy</a:t>
          </a:r>
          <a:r>
            <a:rPr lang="es-ES" dirty="0" smtClean="0"/>
            <a:t> es una empresa ecuatoriana que tuvo sus inicios en febrero del 2017 y que fabrica productos orgánicos de higiene personal orientados a proteger la salud de las personas al coadyuvar, en la reducción del contagio de enfermedades de tipo infecciosas causadas por microorganismos (Líderes, 2018).</a:t>
          </a:r>
          <a:endParaRPr lang="es-ES" dirty="0"/>
        </a:p>
      </dgm:t>
    </dgm:pt>
    <dgm:pt modelId="{D8069BCD-F91C-447A-B043-AB2EC30298D4}" type="parTrans" cxnId="{CFDB3FD9-842A-488E-91B4-0750760F5090}">
      <dgm:prSet/>
      <dgm:spPr/>
      <dgm:t>
        <a:bodyPr/>
        <a:lstStyle/>
        <a:p>
          <a:endParaRPr lang="es-CO"/>
        </a:p>
      </dgm:t>
    </dgm:pt>
    <dgm:pt modelId="{49D3D850-DD67-4539-884E-7AF1CA5D2943}" type="sibTrans" cxnId="{CFDB3FD9-842A-488E-91B4-0750760F5090}">
      <dgm:prSet/>
      <dgm:spPr/>
      <dgm:t>
        <a:bodyPr/>
        <a:lstStyle/>
        <a:p>
          <a:endParaRPr lang="es-CO"/>
        </a:p>
      </dgm:t>
    </dgm:pt>
    <dgm:pt modelId="{60FE1392-7369-4C5A-B635-6F52ABBEA050}">
      <dgm:prSet/>
      <dgm:spPr/>
      <dgm:t>
        <a:bodyPr/>
        <a:lstStyle/>
        <a:p>
          <a:r>
            <a:rPr lang="es-ES" dirty="0" smtClean="0"/>
            <a:t>Dentro de los productos que oferta </a:t>
          </a:r>
          <a:r>
            <a:rPr lang="es-ES" dirty="0" err="1" smtClean="0"/>
            <a:t>Bio-Comfy</a:t>
          </a:r>
          <a:r>
            <a:rPr lang="es-ES" dirty="0" smtClean="0"/>
            <a:t> se encuentra el gel </a:t>
          </a:r>
          <a:r>
            <a:rPr lang="es-ES" dirty="0" err="1" smtClean="0"/>
            <a:t>antibacterial</a:t>
          </a:r>
          <a:r>
            <a:rPr lang="es-ES" dirty="0" smtClean="0"/>
            <a:t> de uso diario. El cual será motivo de estudio en este trabajo de titulación.</a:t>
          </a:r>
          <a:endParaRPr lang="es-EC" dirty="0"/>
        </a:p>
      </dgm:t>
    </dgm:pt>
    <dgm:pt modelId="{3AB30E0B-DBAB-4E05-841F-9CE237C9B393}" type="parTrans" cxnId="{DA4483BA-32C0-4125-AE29-FBEDD1133538}">
      <dgm:prSet/>
      <dgm:spPr/>
      <dgm:t>
        <a:bodyPr/>
        <a:lstStyle/>
        <a:p>
          <a:endParaRPr lang="es-EC"/>
        </a:p>
      </dgm:t>
    </dgm:pt>
    <dgm:pt modelId="{4EC789B1-DE8C-4964-B480-638DF32C4C1A}" type="sibTrans" cxnId="{DA4483BA-32C0-4125-AE29-FBEDD1133538}">
      <dgm:prSet/>
      <dgm:spPr/>
      <dgm:t>
        <a:bodyPr/>
        <a:lstStyle/>
        <a:p>
          <a:endParaRPr lang="es-EC"/>
        </a:p>
      </dgm:t>
    </dgm:pt>
    <dgm:pt modelId="{D9CB28A5-61FB-4D97-8C95-CC1BCB15684A}">
      <dgm:prSet/>
      <dgm:spPr/>
      <dgm:t>
        <a:bodyPr/>
        <a:lstStyle/>
        <a:p>
          <a:r>
            <a:rPr lang="es-ES" smtClean="0"/>
            <a:t>En la actualidad Bio-Comfy realiza el proceso de manufactura de sus productos de manera manual, en el cual, la totalidad de su proceso de llenado y tapado de envases de gel antibacterial, es ejecutado por sus operarios, limitado por las aptitudes, disponibilidad y destrezas de cada persona.</a:t>
          </a:r>
          <a:endParaRPr lang="es-EC"/>
        </a:p>
      </dgm:t>
    </dgm:pt>
    <dgm:pt modelId="{43B6C3A6-8556-4B69-A3A4-2B40AE096BB5}" type="parTrans" cxnId="{4F304D48-1488-4246-A19C-A78925D52015}">
      <dgm:prSet/>
      <dgm:spPr/>
      <dgm:t>
        <a:bodyPr/>
        <a:lstStyle/>
        <a:p>
          <a:endParaRPr lang="es-EC"/>
        </a:p>
      </dgm:t>
    </dgm:pt>
    <dgm:pt modelId="{FE7571CD-0ADA-4E70-A484-8B25B1A60C4F}" type="sibTrans" cxnId="{4F304D48-1488-4246-A19C-A78925D52015}">
      <dgm:prSet/>
      <dgm:spPr/>
      <dgm:t>
        <a:bodyPr/>
        <a:lstStyle/>
        <a:p>
          <a:endParaRPr lang="es-EC"/>
        </a:p>
      </dgm:t>
    </dgm:pt>
    <dgm:pt modelId="{DF4BDB6D-9AE5-4411-9719-598EF937AB62}" type="pres">
      <dgm:prSet presAssocID="{7061F2FC-F2AB-4DE3-98B0-886576B4E2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6C1F2F-C2DA-4196-9389-F7B94FAF9B67}" type="pres">
      <dgm:prSet presAssocID="{CB9964DC-5E01-4879-9733-CDEE2AB1D1F7}" presName="roof" presStyleLbl="dkBgShp" presStyleIdx="0" presStyleCnt="2" custLinFactNeighborX="-11639" custLinFactNeighborY="-1477"/>
      <dgm:spPr/>
      <dgm:t>
        <a:bodyPr/>
        <a:lstStyle/>
        <a:p>
          <a:endParaRPr lang="es-EC"/>
        </a:p>
      </dgm:t>
    </dgm:pt>
    <dgm:pt modelId="{CF4E9E3E-6669-4A9C-BBA3-D8A0542D2616}" type="pres">
      <dgm:prSet presAssocID="{CB9964DC-5E01-4879-9733-CDEE2AB1D1F7}" presName="pillars" presStyleCnt="0"/>
      <dgm:spPr/>
    </dgm:pt>
    <dgm:pt modelId="{E1DA4B57-8DBE-46D2-82AC-4322B172FCF6}" type="pres">
      <dgm:prSet presAssocID="{CB9964DC-5E01-4879-9733-CDEE2AB1D1F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FE320-5A35-4C27-A906-D6EB2D46D562}" type="pres">
      <dgm:prSet presAssocID="{60FE1392-7369-4C5A-B635-6F52ABBEA05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F158B6-55E3-46CA-8564-D3320FB491DF}" type="pres">
      <dgm:prSet presAssocID="{D9CB28A5-61FB-4D97-8C95-CC1BCB15684A}" presName="pillarX" presStyleLbl="node1" presStyleIdx="2" presStyleCnt="3">
        <dgm:presLayoutVars>
          <dgm:bulletEnabled val="1"/>
        </dgm:presLayoutVars>
      </dgm:prSet>
      <dgm:spPr/>
    </dgm:pt>
    <dgm:pt modelId="{3925FA9C-68A3-4D38-AD5E-4448C8E95378}" type="pres">
      <dgm:prSet presAssocID="{CB9964DC-5E01-4879-9733-CDEE2AB1D1F7}" presName="base" presStyleLbl="dkBgShp" presStyleIdx="1" presStyleCnt="2"/>
      <dgm:spPr/>
    </dgm:pt>
  </dgm:ptLst>
  <dgm:cxnLst>
    <dgm:cxn modelId="{20EEE1FE-0096-4CC4-849C-E0FDD078B72F}" type="presOf" srcId="{7061F2FC-F2AB-4DE3-98B0-886576B4E2C6}" destId="{DF4BDB6D-9AE5-4411-9719-598EF937AB62}" srcOrd="0" destOrd="0" presId="urn:microsoft.com/office/officeart/2005/8/layout/hList3"/>
    <dgm:cxn modelId="{50D17813-8DF4-4289-BE9B-67D62285AC1B}" type="presOf" srcId="{CB9964DC-5E01-4879-9733-CDEE2AB1D1F7}" destId="{1D6C1F2F-C2DA-4196-9389-F7B94FAF9B67}" srcOrd="0" destOrd="0" presId="urn:microsoft.com/office/officeart/2005/8/layout/hList3"/>
    <dgm:cxn modelId="{CFDB3FD9-842A-488E-91B4-0750760F5090}" srcId="{CB9964DC-5E01-4879-9733-CDEE2AB1D1F7}" destId="{FB668EDE-84A4-49E5-B89E-ED2FF8291143}" srcOrd="0" destOrd="0" parTransId="{D8069BCD-F91C-447A-B043-AB2EC30298D4}" sibTransId="{49D3D850-DD67-4539-884E-7AF1CA5D2943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C8EF06B-7CF1-4E54-BC26-5CBCB96D9A39}" type="presOf" srcId="{FB668EDE-84A4-49E5-B89E-ED2FF8291143}" destId="{E1DA4B57-8DBE-46D2-82AC-4322B172FCF6}" srcOrd="0" destOrd="0" presId="urn:microsoft.com/office/officeart/2005/8/layout/hList3"/>
    <dgm:cxn modelId="{B55C1EA6-ED47-4B7B-B187-27FEDE18DE61}" type="presOf" srcId="{60FE1392-7369-4C5A-B635-6F52ABBEA050}" destId="{87CFE320-5A35-4C27-A906-D6EB2D46D562}" srcOrd="0" destOrd="0" presId="urn:microsoft.com/office/officeart/2005/8/layout/hList3"/>
    <dgm:cxn modelId="{DA4483BA-32C0-4125-AE29-FBEDD1133538}" srcId="{CB9964DC-5E01-4879-9733-CDEE2AB1D1F7}" destId="{60FE1392-7369-4C5A-B635-6F52ABBEA050}" srcOrd="1" destOrd="0" parTransId="{3AB30E0B-DBAB-4E05-841F-9CE237C9B393}" sibTransId="{4EC789B1-DE8C-4964-B480-638DF32C4C1A}"/>
    <dgm:cxn modelId="{4F304D48-1488-4246-A19C-A78925D52015}" srcId="{CB9964DC-5E01-4879-9733-CDEE2AB1D1F7}" destId="{D9CB28A5-61FB-4D97-8C95-CC1BCB15684A}" srcOrd="2" destOrd="0" parTransId="{43B6C3A6-8556-4B69-A3A4-2B40AE096BB5}" sibTransId="{FE7571CD-0ADA-4E70-A484-8B25B1A60C4F}"/>
    <dgm:cxn modelId="{104CE6A7-EE34-4C35-B623-3D8659AB4099}" type="presOf" srcId="{D9CB28A5-61FB-4D97-8C95-CC1BCB15684A}" destId="{A8F158B6-55E3-46CA-8564-D3320FB491DF}" srcOrd="0" destOrd="0" presId="urn:microsoft.com/office/officeart/2005/8/layout/hList3"/>
    <dgm:cxn modelId="{6DE96C86-7E75-428F-83AD-4EFCF02B3520}" type="presParOf" srcId="{DF4BDB6D-9AE5-4411-9719-598EF937AB62}" destId="{1D6C1F2F-C2DA-4196-9389-F7B94FAF9B67}" srcOrd="0" destOrd="0" presId="urn:microsoft.com/office/officeart/2005/8/layout/hList3"/>
    <dgm:cxn modelId="{7204CFF4-22E4-44AD-8B28-2BF0F6715447}" type="presParOf" srcId="{DF4BDB6D-9AE5-4411-9719-598EF937AB62}" destId="{CF4E9E3E-6669-4A9C-BBA3-D8A0542D2616}" srcOrd="1" destOrd="0" presId="urn:microsoft.com/office/officeart/2005/8/layout/hList3"/>
    <dgm:cxn modelId="{687E0FF2-C09A-470C-A1C6-B6E55F41746C}" type="presParOf" srcId="{CF4E9E3E-6669-4A9C-BBA3-D8A0542D2616}" destId="{E1DA4B57-8DBE-46D2-82AC-4322B172FCF6}" srcOrd="0" destOrd="0" presId="urn:microsoft.com/office/officeart/2005/8/layout/hList3"/>
    <dgm:cxn modelId="{64B2AB66-F11E-4495-9F87-A5E4A7ADA635}" type="presParOf" srcId="{CF4E9E3E-6669-4A9C-BBA3-D8A0542D2616}" destId="{87CFE320-5A35-4C27-A906-D6EB2D46D562}" srcOrd="1" destOrd="0" presId="urn:microsoft.com/office/officeart/2005/8/layout/hList3"/>
    <dgm:cxn modelId="{7C502E57-2790-4709-9701-C9FB4BD98E65}" type="presParOf" srcId="{CF4E9E3E-6669-4A9C-BBA3-D8A0542D2616}" destId="{A8F158B6-55E3-46CA-8564-D3320FB491DF}" srcOrd="2" destOrd="0" presId="urn:microsoft.com/office/officeart/2005/8/layout/hList3"/>
    <dgm:cxn modelId="{0BBD8DCB-796B-4A4E-930B-004C463F0DE6}" type="presParOf" srcId="{DF4BDB6D-9AE5-4411-9719-598EF937AB62}" destId="{3925FA9C-68A3-4D38-AD5E-4448C8E953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DA138-F916-4DDE-BC94-102752E52398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13D707A4-C148-4D25-8FEF-048AF462C6B1}">
      <dgm:prSet phldrT="[Texto]"/>
      <dgm:spPr/>
      <dgm:t>
        <a:bodyPr/>
        <a:lstStyle/>
        <a:p>
          <a:r>
            <a:rPr lang="es-ES"/>
            <a:t>Objetivo General</a:t>
          </a:r>
          <a:endParaRPr lang="es-EC" dirty="0"/>
        </a:p>
      </dgm:t>
    </dgm:pt>
    <dgm:pt modelId="{B11AC723-49B7-43C7-9B34-927DF70CDED1}" type="parTrans" cxnId="{80E3A4E3-C82F-48AA-9AEC-DD5EEF695139}">
      <dgm:prSet/>
      <dgm:spPr/>
      <dgm:t>
        <a:bodyPr/>
        <a:lstStyle/>
        <a:p>
          <a:endParaRPr lang="es-EC"/>
        </a:p>
      </dgm:t>
    </dgm:pt>
    <dgm:pt modelId="{3631603B-51A6-46EB-B66C-BBD177C715BC}" type="sibTrans" cxnId="{80E3A4E3-C82F-48AA-9AEC-DD5EEF695139}">
      <dgm:prSet/>
      <dgm:spPr/>
      <dgm:t>
        <a:bodyPr/>
        <a:lstStyle/>
        <a:p>
          <a:endParaRPr lang="es-EC"/>
        </a:p>
      </dgm:t>
    </dgm:pt>
    <dgm:pt modelId="{9A603412-A90E-4841-B918-16777538F3F7}">
      <dgm:prSet phldrT="[Texto]"/>
      <dgm:spPr/>
      <dgm:t>
        <a:bodyPr/>
        <a:lstStyle/>
        <a:p>
          <a:pPr algn="l"/>
          <a:endParaRPr lang="es-ES" dirty="0"/>
        </a:p>
      </dgm:t>
    </dgm:pt>
    <dgm:pt modelId="{F66D6366-43FD-4B18-8352-0E8FA3D7B36A}" type="parTrans" cxnId="{26A6D56C-D084-43F4-BBA6-F0EF60CDD07F}">
      <dgm:prSet/>
      <dgm:spPr/>
      <dgm:t>
        <a:bodyPr/>
        <a:lstStyle/>
        <a:p>
          <a:endParaRPr lang="es-EC"/>
        </a:p>
      </dgm:t>
    </dgm:pt>
    <dgm:pt modelId="{EFE861F8-E997-4641-B2AC-A2AB4887FDF0}" type="sibTrans" cxnId="{26A6D56C-D084-43F4-BBA6-F0EF60CDD07F}">
      <dgm:prSet/>
      <dgm:spPr/>
      <dgm:t>
        <a:bodyPr/>
        <a:lstStyle/>
        <a:p>
          <a:endParaRPr lang="es-EC"/>
        </a:p>
      </dgm:t>
    </dgm:pt>
    <dgm:pt modelId="{10FB4B1B-0384-4616-8E14-2F3ECE2034DA}">
      <dgm:prSet/>
      <dgm:spPr/>
      <dgm:t>
        <a:bodyPr/>
        <a:lstStyle/>
        <a:p>
          <a:pPr algn="just"/>
          <a:r>
            <a:rPr lang="es-ES" dirty="0" smtClean="0"/>
            <a:t>Diseñar e implementar un prototipo automatizado</a:t>
          </a:r>
          <a:r>
            <a:rPr lang="es-EC" dirty="0" smtClean="0"/>
            <a:t> de escala real que permita realizar el llenado y tapado de botellas de plástico de 75 ml de gel </a:t>
          </a:r>
          <a:r>
            <a:rPr lang="es-EC" dirty="0" err="1" smtClean="0"/>
            <a:t>antibacterial</a:t>
          </a:r>
          <a:r>
            <a:rPr lang="es-EC" dirty="0" smtClean="0"/>
            <a:t> </a:t>
          </a:r>
          <a:r>
            <a:rPr lang="es-EC" dirty="0" err="1" smtClean="0"/>
            <a:t>Bio-Comfy</a:t>
          </a:r>
          <a:r>
            <a:rPr lang="es-EC" dirty="0" smtClean="0"/>
            <a:t>, con la utilización de hardware abierto como alternativa de automatización en la industria</a:t>
          </a:r>
          <a:r>
            <a:rPr lang="es-ES" dirty="0" smtClean="0"/>
            <a:t>.</a:t>
          </a:r>
          <a:endParaRPr lang="es-EC" dirty="0"/>
        </a:p>
      </dgm:t>
    </dgm:pt>
    <dgm:pt modelId="{D58384AC-D469-47CF-AD09-2401685E9B2B}" type="parTrans" cxnId="{C4617A8D-C071-4A8A-90A9-70A7C2BB7F64}">
      <dgm:prSet/>
      <dgm:spPr/>
      <dgm:t>
        <a:bodyPr/>
        <a:lstStyle/>
        <a:p>
          <a:endParaRPr lang="es-EC"/>
        </a:p>
      </dgm:t>
    </dgm:pt>
    <dgm:pt modelId="{AF2530D9-D41B-4E58-A4B9-FC6589EDDDED}" type="sibTrans" cxnId="{C4617A8D-C071-4A8A-90A9-70A7C2BB7F64}">
      <dgm:prSet/>
      <dgm:spPr/>
      <dgm:t>
        <a:bodyPr/>
        <a:lstStyle/>
        <a:p>
          <a:endParaRPr lang="es-EC"/>
        </a:p>
      </dgm:t>
    </dgm:pt>
    <dgm:pt modelId="{80A2809B-EC59-4613-861D-F36FF9B50407}" type="pres">
      <dgm:prSet presAssocID="{EDADA138-F916-4DDE-BC94-102752E523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D4D1B5-1440-4986-B682-9FADE4F09431}" type="pres">
      <dgm:prSet presAssocID="{13D707A4-C148-4D25-8FEF-048AF462C6B1}" presName="parentLin" presStyleCnt="0"/>
      <dgm:spPr/>
    </dgm:pt>
    <dgm:pt modelId="{E7877FBF-045E-45F2-B7E7-4604184E642F}" type="pres">
      <dgm:prSet presAssocID="{13D707A4-C148-4D25-8FEF-048AF462C6B1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FA7707BB-3295-4F93-A8F4-E24639343844}" type="pres">
      <dgm:prSet presAssocID="{13D707A4-C148-4D25-8FEF-048AF462C6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2CBA57-19E6-4CBD-8C56-8D631A78A498}" type="pres">
      <dgm:prSet presAssocID="{13D707A4-C148-4D25-8FEF-048AF462C6B1}" presName="negativeSpace" presStyleCnt="0"/>
      <dgm:spPr/>
    </dgm:pt>
    <dgm:pt modelId="{DEBE4320-83A1-4197-91FA-B64066CE0074}" type="pres">
      <dgm:prSet presAssocID="{13D707A4-C148-4D25-8FEF-048AF462C6B1}" presName="childText" presStyleLbl="conFgAcc1" presStyleIdx="0" presStyleCnt="1" custLinFactNeighborY="-408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8CA632-6DB1-401B-A5D7-27C0FB247F89}" type="presOf" srcId="{13D707A4-C148-4D25-8FEF-048AF462C6B1}" destId="{FA7707BB-3295-4F93-A8F4-E24639343844}" srcOrd="1" destOrd="0" presId="urn:microsoft.com/office/officeart/2005/8/layout/list1"/>
    <dgm:cxn modelId="{26A6D56C-D084-43F4-BBA6-F0EF60CDD07F}" srcId="{13D707A4-C148-4D25-8FEF-048AF462C6B1}" destId="{9A603412-A90E-4841-B918-16777538F3F7}" srcOrd="0" destOrd="0" parTransId="{F66D6366-43FD-4B18-8352-0E8FA3D7B36A}" sibTransId="{EFE861F8-E997-4641-B2AC-A2AB4887FDF0}"/>
    <dgm:cxn modelId="{80E3A4E3-C82F-48AA-9AEC-DD5EEF695139}" srcId="{EDADA138-F916-4DDE-BC94-102752E52398}" destId="{13D707A4-C148-4D25-8FEF-048AF462C6B1}" srcOrd="0" destOrd="0" parTransId="{B11AC723-49B7-43C7-9B34-927DF70CDED1}" sibTransId="{3631603B-51A6-46EB-B66C-BBD177C715BC}"/>
    <dgm:cxn modelId="{A77D5F3A-34E5-4555-9362-024A4DAF8FEF}" type="presOf" srcId="{13D707A4-C148-4D25-8FEF-048AF462C6B1}" destId="{E7877FBF-045E-45F2-B7E7-4604184E642F}" srcOrd="0" destOrd="0" presId="urn:microsoft.com/office/officeart/2005/8/layout/list1"/>
    <dgm:cxn modelId="{0AC74914-BD0A-4545-A5D3-427F3368AB10}" type="presOf" srcId="{9A603412-A90E-4841-B918-16777538F3F7}" destId="{DEBE4320-83A1-4197-91FA-B64066CE0074}" srcOrd="0" destOrd="0" presId="urn:microsoft.com/office/officeart/2005/8/layout/list1"/>
    <dgm:cxn modelId="{C4617A8D-C071-4A8A-90A9-70A7C2BB7F64}" srcId="{13D707A4-C148-4D25-8FEF-048AF462C6B1}" destId="{10FB4B1B-0384-4616-8E14-2F3ECE2034DA}" srcOrd="1" destOrd="0" parTransId="{D58384AC-D469-47CF-AD09-2401685E9B2B}" sibTransId="{AF2530D9-D41B-4E58-A4B9-FC6589EDDDED}"/>
    <dgm:cxn modelId="{392A5B8F-146E-424A-839F-5A09B5461914}" type="presOf" srcId="{10FB4B1B-0384-4616-8E14-2F3ECE2034DA}" destId="{DEBE4320-83A1-4197-91FA-B64066CE0074}" srcOrd="0" destOrd="1" presId="urn:microsoft.com/office/officeart/2005/8/layout/list1"/>
    <dgm:cxn modelId="{860D412B-6E9A-4269-810B-8795A2CC888E}" type="presOf" srcId="{EDADA138-F916-4DDE-BC94-102752E52398}" destId="{80A2809B-EC59-4613-861D-F36FF9B50407}" srcOrd="0" destOrd="0" presId="urn:microsoft.com/office/officeart/2005/8/layout/list1"/>
    <dgm:cxn modelId="{10A26906-9BA6-4783-BD22-FFB3BD556A42}" type="presParOf" srcId="{80A2809B-EC59-4613-861D-F36FF9B50407}" destId="{58D4D1B5-1440-4986-B682-9FADE4F09431}" srcOrd="0" destOrd="0" presId="urn:microsoft.com/office/officeart/2005/8/layout/list1"/>
    <dgm:cxn modelId="{1BB69583-1CD9-4F4D-B5B9-A01BDAB4FC00}" type="presParOf" srcId="{58D4D1B5-1440-4986-B682-9FADE4F09431}" destId="{E7877FBF-045E-45F2-B7E7-4604184E642F}" srcOrd="0" destOrd="0" presId="urn:microsoft.com/office/officeart/2005/8/layout/list1"/>
    <dgm:cxn modelId="{D966F619-A47F-47B8-A0C6-5094359769CF}" type="presParOf" srcId="{58D4D1B5-1440-4986-B682-9FADE4F09431}" destId="{FA7707BB-3295-4F93-A8F4-E24639343844}" srcOrd="1" destOrd="0" presId="urn:microsoft.com/office/officeart/2005/8/layout/list1"/>
    <dgm:cxn modelId="{8F56E289-77F3-41BB-B124-3239B718DD2A}" type="presParOf" srcId="{80A2809B-EC59-4613-861D-F36FF9B50407}" destId="{9D2CBA57-19E6-4CBD-8C56-8D631A78A498}" srcOrd="1" destOrd="0" presId="urn:microsoft.com/office/officeart/2005/8/layout/list1"/>
    <dgm:cxn modelId="{EEE86A82-19D5-40E1-AA9D-82A20432172D}" type="presParOf" srcId="{80A2809B-EC59-4613-861D-F36FF9B50407}" destId="{DEBE4320-83A1-4197-91FA-B64066CE00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B8462-B9C8-4CBF-948A-F4BE1DC1C054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62870F18-0663-4E63-9942-4E3B59B9B1F6}">
      <dgm:prSet phldrT="[Texto]"/>
      <dgm:spPr/>
      <dgm:t>
        <a:bodyPr/>
        <a:lstStyle/>
        <a:p>
          <a:r>
            <a:rPr lang="es-ES"/>
            <a:t>Objetivos Específicos</a:t>
          </a:r>
          <a:endParaRPr lang="es-EC"/>
        </a:p>
      </dgm:t>
    </dgm:pt>
    <dgm:pt modelId="{6690EC2B-408B-4555-901A-1C6658C76AC3}" type="parTrans" cxnId="{994E20FB-4DA4-4BD9-A001-6AC22762E097}">
      <dgm:prSet/>
      <dgm:spPr/>
      <dgm:t>
        <a:bodyPr/>
        <a:lstStyle/>
        <a:p>
          <a:endParaRPr lang="es-EC"/>
        </a:p>
      </dgm:t>
    </dgm:pt>
    <dgm:pt modelId="{7077F0A7-08CD-4A10-9045-B339E6F5A559}" type="sibTrans" cxnId="{994E20FB-4DA4-4BD9-A001-6AC22762E097}">
      <dgm:prSet/>
      <dgm:spPr/>
      <dgm:t>
        <a:bodyPr/>
        <a:lstStyle/>
        <a:p>
          <a:endParaRPr lang="es-EC"/>
        </a:p>
      </dgm:t>
    </dgm:pt>
    <dgm:pt modelId="{C916D20F-0BF4-4A56-9A0A-1B272DACDD17}">
      <dgm:prSet phldrT="[Texto]"/>
      <dgm:spPr/>
      <dgm:t>
        <a:bodyPr/>
        <a:lstStyle/>
        <a:p>
          <a:pPr algn="l"/>
          <a:endParaRPr lang="es-ES" dirty="0"/>
        </a:p>
      </dgm:t>
    </dgm:pt>
    <dgm:pt modelId="{D1F2047B-B10B-43FD-9EBA-3255033578F3}" type="parTrans" cxnId="{D9610EB1-386F-4836-BDF7-669270DB8308}">
      <dgm:prSet/>
      <dgm:spPr/>
      <dgm:t>
        <a:bodyPr/>
        <a:lstStyle/>
        <a:p>
          <a:endParaRPr lang="es-EC"/>
        </a:p>
      </dgm:t>
    </dgm:pt>
    <dgm:pt modelId="{87725D4B-AA28-4CFE-AD36-AE5895BB6FDF}" type="sibTrans" cxnId="{D9610EB1-386F-4836-BDF7-669270DB8308}">
      <dgm:prSet/>
      <dgm:spPr/>
      <dgm:t>
        <a:bodyPr/>
        <a:lstStyle/>
        <a:p>
          <a:endParaRPr lang="es-EC"/>
        </a:p>
      </dgm:t>
    </dgm:pt>
    <dgm:pt modelId="{7FB75E17-A3A3-4312-A368-4D5D4015BDED}">
      <dgm:prSet/>
      <dgm:spPr/>
      <dgm:t>
        <a:bodyPr/>
        <a:lstStyle/>
        <a:p>
          <a:pPr algn="just"/>
          <a:r>
            <a:rPr lang="es-ES" dirty="0" smtClean="0"/>
            <a:t>Desarrollar el bosquejo del sistema mecánico acorde a las necesidades del producto para que el sistema tenga un funcionamiento acorde al proceso de llenado y tapado de gel </a:t>
          </a:r>
          <a:r>
            <a:rPr lang="es-ES" dirty="0" err="1" smtClean="0"/>
            <a:t>antibacterial</a:t>
          </a:r>
          <a:r>
            <a:rPr lang="es-ES" dirty="0" smtClean="0"/>
            <a:t>.</a:t>
          </a:r>
          <a:endParaRPr lang="es-EC" dirty="0"/>
        </a:p>
      </dgm:t>
    </dgm:pt>
    <dgm:pt modelId="{C4CABAB9-460D-4453-A8A0-2B1B1D4F5C03}" type="parTrans" cxnId="{6AC9F069-B3E2-44A2-9CB4-5A6CE5658B62}">
      <dgm:prSet/>
      <dgm:spPr/>
      <dgm:t>
        <a:bodyPr/>
        <a:lstStyle/>
        <a:p>
          <a:endParaRPr lang="es-EC"/>
        </a:p>
      </dgm:t>
    </dgm:pt>
    <dgm:pt modelId="{A1A5CA4D-59D9-4301-8FEF-BCB9ED642ACD}" type="sibTrans" cxnId="{6AC9F069-B3E2-44A2-9CB4-5A6CE5658B62}">
      <dgm:prSet/>
      <dgm:spPr/>
      <dgm:t>
        <a:bodyPr/>
        <a:lstStyle/>
        <a:p>
          <a:endParaRPr lang="es-EC"/>
        </a:p>
      </dgm:t>
    </dgm:pt>
    <dgm:pt modelId="{EBDA4702-37F6-492F-985C-CC00211546BA}">
      <dgm:prSet/>
      <dgm:spPr/>
      <dgm:t>
        <a:bodyPr/>
        <a:lstStyle/>
        <a:p>
          <a:pPr algn="just"/>
          <a:r>
            <a:rPr lang="es-ES" dirty="0" smtClean="0"/>
            <a:t>Dimensionar adecuadamente los componentes eléctricos, electrónicos, mecánicos y neumáticos que están presenten en el sistema para obtener un consumo adecuado de energía y no tener elementos sobredimensionados en el sistema (potencia de motores, bombas, cilindros neumáticos, etc.)</a:t>
          </a:r>
          <a:endParaRPr lang="es-EC" dirty="0"/>
        </a:p>
      </dgm:t>
    </dgm:pt>
    <dgm:pt modelId="{606D1121-D33A-4E2D-B494-6F45506BA8CC}" type="parTrans" cxnId="{894867F8-1450-4202-85FC-BD51B478E8FA}">
      <dgm:prSet/>
      <dgm:spPr/>
      <dgm:t>
        <a:bodyPr/>
        <a:lstStyle/>
        <a:p>
          <a:endParaRPr lang="es-EC"/>
        </a:p>
      </dgm:t>
    </dgm:pt>
    <dgm:pt modelId="{432B4C56-C84A-4D02-A483-63F971955AF1}" type="sibTrans" cxnId="{894867F8-1450-4202-85FC-BD51B478E8FA}">
      <dgm:prSet/>
      <dgm:spPr/>
      <dgm:t>
        <a:bodyPr/>
        <a:lstStyle/>
        <a:p>
          <a:endParaRPr lang="es-EC"/>
        </a:p>
      </dgm:t>
    </dgm:pt>
    <dgm:pt modelId="{467CF9B4-C932-4BFA-A96C-2827285D8974}">
      <dgm:prSet/>
      <dgm:spPr/>
      <dgm:t>
        <a:bodyPr/>
        <a:lstStyle/>
        <a:p>
          <a:pPr algn="just"/>
          <a:r>
            <a:rPr lang="es-ES" dirty="0" smtClean="0"/>
            <a:t>Validar el funcionamiento del sistema en su totalidad para garantizar la operatividad y rendimiento para el cual fue diseñado. </a:t>
          </a:r>
          <a:endParaRPr lang="es-EC" dirty="0"/>
        </a:p>
      </dgm:t>
    </dgm:pt>
    <dgm:pt modelId="{3D6698F2-1208-4A10-B648-355D479445FB}" type="parTrans" cxnId="{8674FCD5-71BC-45FC-9BA4-6B82F159D626}">
      <dgm:prSet/>
      <dgm:spPr/>
      <dgm:t>
        <a:bodyPr/>
        <a:lstStyle/>
        <a:p>
          <a:endParaRPr lang="es-EC"/>
        </a:p>
      </dgm:t>
    </dgm:pt>
    <dgm:pt modelId="{2E585765-4836-4F10-9936-C4F5F942F1FB}" type="sibTrans" cxnId="{8674FCD5-71BC-45FC-9BA4-6B82F159D626}">
      <dgm:prSet/>
      <dgm:spPr/>
      <dgm:t>
        <a:bodyPr/>
        <a:lstStyle/>
        <a:p>
          <a:endParaRPr lang="es-EC"/>
        </a:p>
      </dgm:t>
    </dgm:pt>
    <dgm:pt modelId="{9229B4F9-D165-41DC-9849-790340A1D76A}" type="pres">
      <dgm:prSet presAssocID="{470B8462-B9C8-4CBF-948A-F4BE1DC1C0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AB1008-E58A-4428-AB53-125B9099ECB4}" type="pres">
      <dgm:prSet presAssocID="{62870F18-0663-4E63-9942-4E3B59B9B1F6}" presName="parentLin" presStyleCnt="0"/>
      <dgm:spPr/>
    </dgm:pt>
    <dgm:pt modelId="{B92C07B9-959D-4DAC-8E67-EA10BB7ED5A2}" type="pres">
      <dgm:prSet presAssocID="{62870F18-0663-4E63-9942-4E3B59B9B1F6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90AA54F7-5330-44B3-A1FA-EB1A680A603D}" type="pres">
      <dgm:prSet presAssocID="{62870F18-0663-4E63-9942-4E3B59B9B1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15ECAD-08A2-4D08-9220-3CD7C26E9DDC}" type="pres">
      <dgm:prSet presAssocID="{62870F18-0663-4E63-9942-4E3B59B9B1F6}" presName="negativeSpace" presStyleCnt="0"/>
      <dgm:spPr/>
    </dgm:pt>
    <dgm:pt modelId="{FD66C479-1412-4FF1-AD24-03D010B58C1C}" type="pres">
      <dgm:prSet presAssocID="{62870F18-0663-4E63-9942-4E3B59B9B1F6}" presName="childText" presStyleLbl="conFgAcc1" presStyleIdx="0" presStyleCnt="1" custLinFactY="-20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C06C5F-4245-40AE-9C79-D24AA46D02FC}" type="presOf" srcId="{467CF9B4-C932-4BFA-A96C-2827285D8974}" destId="{FD66C479-1412-4FF1-AD24-03D010B58C1C}" srcOrd="0" destOrd="3" presId="urn:microsoft.com/office/officeart/2005/8/layout/list1"/>
    <dgm:cxn modelId="{594FE007-3655-4D1D-8911-C38099E22BA3}" type="presOf" srcId="{62870F18-0663-4E63-9942-4E3B59B9B1F6}" destId="{90AA54F7-5330-44B3-A1FA-EB1A680A603D}" srcOrd="1" destOrd="0" presId="urn:microsoft.com/office/officeart/2005/8/layout/list1"/>
    <dgm:cxn modelId="{1DF016CE-4FB9-4FAE-BFB2-50E50A570D51}" type="presOf" srcId="{470B8462-B9C8-4CBF-948A-F4BE1DC1C054}" destId="{9229B4F9-D165-41DC-9849-790340A1D76A}" srcOrd="0" destOrd="0" presId="urn:microsoft.com/office/officeart/2005/8/layout/list1"/>
    <dgm:cxn modelId="{8674FCD5-71BC-45FC-9BA4-6B82F159D626}" srcId="{62870F18-0663-4E63-9942-4E3B59B9B1F6}" destId="{467CF9B4-C932-4BFA-A96C-2827285D8974}" srcOrd="3" destOrd="0" parTransId="{3D6698F2-1208-4A10-B648-355D479445FB}" sibTransId="{2E585765-4836-4F10-9936-C4F5F942F1FB}"/>
    <dgm:cxn modelId="{894867F8-1450-4202-85FC-BD51B478E8FA}" srcId="{62870F18-0663-4E63-9942-4E3B59B9B1F6}" destId="{EBDA4702-37F6-492F-985C-CC00211546BA}" srcOrd="2" destOrd="0" parTransId="{606D1121-D33A-4E2D-B494-6F45506BA8CC}" sibTransId="{432B4C56-C84A-4D02-A483-63F971955AF1}"/>
    <dgm:cxn modelId="{55B728B2-AEE6-4864-8915-41F29C1FE731}" type="presOf" srcId="{62870F18-0663-4E63-9942-4E3B59B9B1F6}" destId="{B92C07B9-959D-4DAC-8E67-EA10BB7ED5A2}" srcOrd="0" destOrd="0" presId="urn:microsoft.com/office/officeart/2005/8/layout/list1"/>
    <dgm:cxn modelId="{6AC9F069-B3E2-44A2-9CB4-5A6CE5658B62}" srcId="{62870F18-0663-4E63-9942-4E3B59B9B1F6}" destId="{7FB75E17-A3A3-4312-A368-4D5D4015BDED}" srcOrd="1" destOrd="0" parTransId="{C4CABAB9-460D-4453-A8A0-2B1B1D4F5C03}" sibTransId="{A1A5CA4D-59D9-4301-8FEF-BCB9ED642ACD}"/>
    <dgm:cxn modelId="{D901CA00-E890-4BE7-AB07-E2C55CCEFF4C}" type="presOf" srcId="{C916D20F-0BF4-4A56-9A0A-1B272DACDD17}" destId="{FD66C479-1412-4FF1-AD24-03D010B58C1C}" srcOrd="0" destOrd="0" presId="urn:microsoft.com/office/officeart/2005/8/layout/list1"/>
    <dgm:cxn modelId="{CE0A398D-A5C6-4711-92BD-27006EC0966D}" type="presOf" srcId="{EBDA4702-37F6-492F-985C-CC00211546BA}" destId="{FD66C479-1412-4FF1-AD24-03D010B58C1C}" srcOrd="0" destOrd="2" presId="urn:microsoft.com/office/officeart/2005/8/layout/list1"/>
    <dgm:cxn modelId="{994E20FB-4DA4-4BD9-A001-6AC22762E097}" srcId="{470B8462-B9C8-4CBF-948A-F4BE1DC1C054}" destId="{62870F18-0663-4E63-9942-4E3B59B9B1F6}" srcOrd="0" destOrd="0" parTransId="{6690EC2B-408B-4555-901A-1C6658C76AC3}" sibTransId="{7077F0A7-08CD-4A10-9045-B339E6F5A559}"/>
    <dgm:cxn modelId="{D9610EB1-386F-4836-BDF7-669270DB8308}" srcId="{62870F18-0663-4E63-9942-4E3B59B9B1F6}" destId="{C916D20F-0BF4-4A56-9A0A-1B272DACDD17}" srcOrd="0" destOrd="0" parTransId="{D1F2047B-B10B-43FD-9EBA-3255033578F3}" sibTransId="{87725D4B-AA28-4CFE-AD36-AE5895BB6FDF}"/>
    <dgm:cxn modelId="{A9CD128B-CF4F-4B4B-87B3-6F9C50161C80}" type="presOf" srcId="{7FB75E17-A3A3-4312-A368-4D5D4015BDED}" destId="{FD66C479-1412-4FF1-AD24-03D010B58C1C}" srcOrd="0" destOrd="1" presId="urn:microsoft.com/office/officeart/2005/8/layout/list1"/>
    <dgm:cxn modelId="{91E732E1-93B4-4259-BFCD-A677F5D02D91}" type="presParOf" srcId="{9229B4F9-D165-41DC-9849-790340A1D76A}" destId="{11AB1008-E58A-4428-AB53-125B9099ECB4}" srcOrd="0" destOrd="0" presId="urn:microsoft.com/office/officeart/2005/8/layout/list1"/>
    <dgm:cxn modelId="{610F49E1-9774-44BF-89B2-A825A8AF53A8}" type="presParOf" srcId="{11AB1008-E58A-4428-AB53-125B9099ECB4}" destId="{B92C07B9-959D-4DAC-8E67-EA10BB7ED5A2}" srcOrd="0" destOrd="0" presId="urn:microsoft.com/office/officeart/2005/8/layout/list1"/>
    <dgm:cxn modelId="{936C7CAD-EC30-42A5-A2F2-8B28339119B9}" type="presParOf" srcId="{11AB1008-E58A-4428-AB53-125B9099ECB4}" destId="{90AA54F7-5330-44B3-A1FA-EB1A680A603D}" srcOrd="1" destOrd="0" presId="urn:microsoft.com/office/officeart/2005/8/layout/list1"/>
    <dgm:cxn modelId="{9A3570BE-786D-4FD3-849E-C1BF3A878BAF}" type="presParOf" srcId="{9229B4F9-D165-41DC-9849-790340A1D76A}" destId="{6115ECAD-08A2-4D08-9220-3CD7C26E9DDC}" srcOrd="1" destOrd="0" presId="urn:microsoft.com/office/officeart/2005/8/layout/list1"/>
    <dgm:cxn modelId="{4E2F60E2-DA13-4290-A36D-5F2363A8272B}" type="presParOf" srcId="{9229B4F9-D165-41DC-9849-790340A1D76A}" destId="{FD66C479-1412-4FF1-AD24-03D010B58C1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20814-0CFC-4F11-A676-FC5B4554F9DC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B1EF67A3-C938-445F-B633-01EB656C9E1D}">
      <dgm:prSet phldrT="[Texto]"/>
      <dgm:spPr/>
      <dgm:t>
        <a:bodyPr/>
        <a:lstStyle/>
        <a:p>
          <a:r>
            <a:rPr lang="es-EC" dirty="0"/>
            <a:t>Adaptación de la fuente de emisión</a:t>
          </a:r>
        </a:p>
      </dgm:t>
    </dgm:pt>
    <dgm:pt modelId="{7F570932-EB70-4604-8C04-C57E681BB2D4}" type="parTrans" cxnId="{5E3602B8-DBCD-4D11-99B8-440B3BBD0B7D}">
      <dgm:prSet/>
      <dgm:spPr/>
      <dgm:t>
        <a:bodyPr/>
        <a:lstStyle/>
        <a:p>
          <a:endParaRPr lang="es-EC"/>
        </a:p>
      </dgm:t>
    </dgm:pt>
    <dgm:pt modelId="{2823A05D-A37A-4C71-B602-0E100F617132}" type="sibTrans" cxnId="{5E3602B8-DBCD-4D11-99B8-440B3BBD0B7D}">
      <dgm:prSet/>
      <dgm:spPr/>
      <dgm:t>
        <a:bodyPr/>
        <a:lstStyle/>
        <a:p>
          <a:endParaRPr lang="es-EC"/>
        </a:p>
      </dgm:t>
    </dgm:pt>
    <dgm:pt modelId="{94D8E5FC-E92C-4F45-9E84-6501C684DE1A}">
      <dgm:prSet phldrT="[Texto]"/>
      <dgm:spPr/>
      <dgm:t>
        <a:bodyPr/>
        <a:lstStyle/>
        <a:p>
          <a:r>
            <a:rPr lang="es-EC" dirty="0"/>
            <a:t>Reposo del sistema</a:t>
          </a:r>
        </a:p>
      </dgm:t>
    </dgm:pt>
    <dgm:pt modelId="{387D772D-A56D-416E-A0B0-3168A621BEE7}" type="parTrans" cxnId="{37EFBA5C-A1B1-4303-914C-6D8D58BE80EF}">
      <dgm:prSet/>
      <dgm:spPr/>
      <dgm:t>
        <a:bodyPr/>
        <a:lstStyle/>
        <a:p>
          <a:endParaRPr lang="es-EC"/>
        </a:p>
      </dgm:t>
    </dgm:pt>
    <dgm:pt modelId="{4C4524CC-0529-43C1-8B1A-6AB567DB79EF}" type="sibTrans" cxnId="{37EFBA5C-A1B1-4303-914C-6D8D58BE80EF}">
      <dgm:prSet/>
      <dgm:spPr/>
      <dgm:t>
        <a:bodyPr/>
        <a:lstStyle/>
        <a:p>
          <a:endParaRPr lang="es-EC"/>
        </a:p>
      </dgm:t>
    </dgm:pt>
    <dgm:pt modelId="{96E90F6F-FD1C-4C9F-9770-40764B8E4E45}">
      <dgm:prSet phldrT="[Texto]"/>
      <dgm:spPr/>
      <dgm:t>
        <a:bodyPr/>
        <a:lstStyle/>
        <a:p>
          <a:r>
            <a:rPr lang="es-EC" dirty="0"/>
            <a:t>Encendido de las bombas</a:t>
          </a:r>
        </a:p>
      </dgm:t>
    </dgm:pt>
    <dgm:pt modelId="{3F4F18FF-F251-4F89-998B-93E1BA46333A}" type="parTrans" cxnId="{025A09AF-BDC2-4A37-B5B7-7715D63C202A}">
      <dgm:prSet/>
      <dgm:spPr/>
      <dgm:t>
        <a:bodyPr/>
        <a:lstStyle/>
        <a:p>
          <a:endParaRPr lang="es-EC"/>
        </a:p>
      </dgm:t>
    </dgm:pt>
    <dgm:pt modelId="{E5071EC7-0713-4BBF-B47D-855E3818BCCB}" type="sibTrans" cxnId="{025A09AF-BDC2-4A37-B5B7-7715D63C202A}">
      <dgm:prSet/>
      <dgm:spPr/>
      <dgm:t>
        <a:bodyPr/>
        <a:lstStyle/>
        <a:p>
          <a:endParaRPr lang="es-EC"/>
        </a:p>
      </dgm:t>
    </dgm:pt>
    <dgm:pt modelId="{AE12998A-62A0-4028-B9B1-D9B6E1E4895F}">
      <dgm:prSet phldrT="[Texto]"/>
      <dgm:spPr/>
      <dgm:t>
        <a:bodyPr/>
        <a:lstStyle/>
        <a:p>
          <a:r>
            <a:rPr lang="es-EC" dirty="0"/>
            <a:t>Difusión del químico</a:t>
          </a:r>
        </a:p>
      </dgm:t>
    </dgm:pt>
    <dgm:pt modelId="{25E7D4DF-AB31-47F8-9D78-53C286859352}" type="parTrans" cxnId="{D756C25B-89B0-45FD-A1BF-D85273D9888D}">
      <dgm:prSet/>
      <dgm:spPr/>
      <dgm:t>
        <a:bodyPr/>
        <a:lstStyle/>
        <a:p>
          <a:endParaRPr lang="es-EC"/>
        </a:p>
      </dgm:t>
    </dgm:pt>
    <dgm:pt modelId="{2EC1C5C7-F1F9-4A6D-9E1B-B889FCE06FF3}" type="sibTrans" cxnId="{D756C25B-89B0-45FD-A1BF-D85273D9888D}">
      <dgm:prSet/>
      <dgm:spPr/>
      <dgm:t>
        <a:bodyPr/>
        <a:lstStyle/>
        <a:p>
          <a:endParaRPr lang="es-EC"/>
        </a:p>
      </dgm:t>
    </dgm:pt>
    <dgm:pt modelId="{21D05F8E-57B8-4A42-8D78-5F73399A759C}">
      <dgm:prSet phldrT="[Texto]"/>
      <dgm:spPr/>
      <dgm:t>
        <a:bodyPr/>
        <a:lstStyle/>
        <a:p>
          <a:r>
            <a:rPr lang="es-EC" dirty="0"/>
            <a:t>Limpieza del sistema</a:t>
          </a:r>
        </a:p>
      </dgm:t>
    </dgm:pt>
    <dgm:pt modelId="{7E6BF15E-B5E9-473B-963F-A035BF17630F}" type="parTrans" cxnId="{C27D5F32-C668-482E-BF13-71A5B3A4FF31}">
      <dgm:prSet/>
      <dgm:spPr/>
      <dgm:t>
        <a:bodyPr/>
        <a:lstStyle/>
        <a:p>
          <a:endParaRPr lang="es-EC"/>
        </a:p>
      </dgm:t>
    </dgm:pt>
    <dgm:pt modelId="{F79337EC-F370-4FB2-BCF2-5A2C8ABAEE93}" type="sibTrans" cxnId="{C27D5F32-C668-482E-BF13-71A5B3A4FF31}">
      <dgm:prSet/>
      <dgm:spPr/>
      <dgm:t>
        <a:bodyPr/>
        <a:lstStyle/>
        <a:p>
          <a:endParaRPr lang="es-EC"/>
        </a:p>
      </dgm:t>
    </dgm:pt>
    <dgm:pt modelId="{E3EFCE26-2A1B-474D-BBE3-DACA7A5942B5}" type="pres">
      <dgm:prSet presAssocID="{F1020814-0CFC-4F11-A676-FC5B4554F9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B52CFD-33AC-4441-A092-4B7DD7D6B19E}" type="pres">
      <dgm:prSet presAssocID="{F1020814-0CFC-4F11-A676-FC5B4554F9DC}" presName="cycle" presStyleCnt="0"/>
      <dgm:spPr/>
    </dgm:pt>
    <dgm:pt modelId="{A17062BF-06C3-4A6E-93FE-D918AD7BE536}" type="pres">
      <dgm:prSet presAssocID="{B1EF67A3-C938-445F-B633-01EB656C9E1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DDEB82-DAE0-4E17-A3C4-F1AB02433172}" type="pres">
      <dgm:prSet presAssocID="{2823A05D-A37A-4C71-B602-0E100F61713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208B0D33-E0A5-46E8-BB84-1A2A19E27A86}" type="pres">
      <dgm:prSet presAssocID="{94D8E5FC-E92C-4F45-9E84-6501C684DE1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DFB855-0789-4DD8-B764-EA0A2D4D6F15}" type="pres">
      <dgm:prSet presAssocID="{96E90F6F-FD1C-4C9F-9770-40764B8E4E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59EB8D-F405-4B55-8C3D-27B25E3695B1}" type="pres">
      <dgm:prSet presAssocID="{AE12998A-62A0-4028-B9B1-D9B6E1E4895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659315-EF3F-484E-BD19-3AF492C15ED1}" type="pres">
      <dgm:prSet presAssocID="{21D05F8E-57B8-4A42-8D78-5F73399A759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F283C7-4E01-4E80-852E-86317607082A}" type="presOf" srcId="{B1EF67A3-C938-445F-B633-01EB656C9E1D}" destId="{A17062BF-06C3-4A6E-93FE-D918AD7BE536}" srcOrd="0" destOrd="0" presId="urn:microsoft.com/office/officeart/2005/8/layout/cycle3"/>
    <dgm:cxn modelId="{159CE505-7F25-40EC-B374-F6E4C101197A}" type="presOf" srcId="{94D8E5FC-E92C-4F45-9E84-6501C684DE1A}" destId="{208B0D33-E0A5-46E8-BB84-1A2A19E27A86}" srcOrd="0" destOrd="0" presId="urn:microsoft.com/office/officeart/2005/8/layout/cycle3"/>
    <dgm:cxn modelId="{D756C25B-89B0-45FD-A1BF-D85273D9888D}" srcId="{F1020814-0CFC-4F11-A676-FC5B4554F9DC}" destId="{AE12998A-62A0-4028-B9B1-D9B6E1E4895F}" srcOrd="3" destOrd="0" parTransId="{25E7D4DF-AB31-47F8-9D78-53C286859352}" sibTransId="{2EC1C5C7-F1F9-4A6D-9E1B-B889FCE06FF3}"/>
    <dgm:cxn modelId="{636F548A-705E-4669-8D26-A7CFC719FF00}" type="presOf" srcId="{F1020814-0CFC-4F11-A676-FC5B4554F9DC}" destId="{E3EFCE26-2A1B-474D-BBE3-DACA7A5942B5}" srcOrd="0" destOrd="0" presId="urn:microsoft.com/office/officeart/2005/8/layout/cycle3"/>
    <dgm:cxn modelId="{C27D5F32-C668-482E-BF13-71A5B3A4FF31}" srcId="{F1020814-0CFC-4F11-A676-FC5B4554F9DC}" destId="{21D05F8E-57B8-4A42-8D78-5F73399A759C}" srcOrd="4" destOrd="0" parTransId="{7E6BF15E-B5E9-473B-963F-A035BF17630F}" sibTransId="{F79337EC-F370-4FB2-BCF2-5A2C8ABAEE93}"/>
    <dgm:cxn modelId="{0703F19D-A28A-4DB6-B5B8-FA4B275F12D7}" type="presOf" srcId="{96E90F6F-FD1C-4C9F-9770-40764B8E4E45}" destId="{38DFB855-0789-4DD8-B764-EA0A2D4D6F15}" srcOrd="0" destOrd="0" presId="urn:microsoft.com/office/officeart/2005/8/layout/cycle3"/>
    <dgm:cxn modelId="{435A352B-BA76-4A63-A7AA-5C32918807A9}" type="presOf" srcId="{AE12998A-62A0-4028-B9B1-D9B6E1E4895F}" destId="{9959EB8D-F405-4B55-8C3D-27B25E3695B1}" srcOrd="0" destOrd="0" presId="urn:microsoft.com/office/officeart/2005/8/layout/cycle3"/>
    <dgm:cxn modelId="{37EFBA5C-A1B1-4303-914C-6D8D58BE80EF}" srcId="{F1020814-0CFC-4F11-A676-FC5B4554F9DC}" destId="{94D8E5FC-E92C-4F45-9E84-6501C684DE1A}" srcOrd="1" destOrd="0" parTransId="{387D772D-A56D-416E-A0B0-3168A621BEE7}" sibTransId="{4C4524CC-0529-43C1-8B1A-6AB567DB79EF}"/>
    <dgm:cxn modelId="{025A09AF-BDC2-4A37-B5B7-7715D63C202A}" srcId="{F1020814-0CFC-4F11-A676-FC5B4554F9DC}" destId="{96E90F6F-FD1C-4C9F-9770-40764B8E4E45}" srcOrd="2" destOrd="0" parTransId="{3F4F18FF-F251-4F89-998B-93E1BA46333A}" sibTransId="{E5071EC7-0713-4BBF-B47D-855E3818BCCB}"/>
    <dgm:cxn modelId="{5E3602B8-DBCD-4D11-99B8-440B3BBD0B7D}" srcId="{F1020814-0CFC-4F11-A676-FC5B4554F9DC}" destId="{B1EF67A3-C938-445F-B633-01EB656C9E1D}" srcOrd="0" destOrd="0" parTransId="{7F570932-EB70-4604-8C04-C57E681BB2D4}" sibTransId="{2823A05D-A37A-4C71-B602-0E100F617132}"/>
    <dgm:cxn modelId="{8815C38A-7387-4C44-9094-07833123AAD1}" type="presOf" srcId="{21D05F8E-57B8-4A42-8D78-5F73399A759C}" destId="{B8659315-EF3F-484E-BD19-3AF492C15ED1}" srcOrd="0" destOrd="0" presId="urn:microsoft.com/office/officeart/2005/8/layout/cycle3"/>
    <dgm:cxn modelId="{ACD95C55-7A97-451D-9F38-951CF44552D6}" type="presOf" srcId="{2823A05D-A37A-4C71-B602-0E100F617132}" destId="{86DDEB82-DAE0-4E17-A3C4-F1AB02433172}" srcOrd="0" destOrd="0" presId="urn:microsoft.com/office/officeart/2005/8/layout/cycle3"/>
    <dgm:cxn modelId="{E6B21DBA-7E10-4F09-8BDD-53FEC391BD95}" type="presParOf" srcId="{E3EFCE26-2A1B-474D-BBE3-DACA7A5942B5}" destId="{6EB52CFD-33AC-4441-A092-4B7DD7D6B19E}" srcOrd="0" destOrd="0" presId="urn:microsoft.com/office/officeart/2005/8/layout/cycle3"/>
    <dgm:cxn modelId="{3DBB196E-CD58-4F53-A3E1-B0ADAE099C62}" type="presParOf" srcId="{6EB52CFD-33AC-4441-A092-4B7DD7D6B19E}" destId="{A17062BF-06C3-4A6E-93FE-D918AD7BE536}" srcOrd="0" destOrd="0" presId="urn:microsoft.com/office/officeart/2005/8/layout/cycle3"/>
    <dgm:cxn modelId="{82086CAE-016F-407A-A1BF-0191D7495343}" type="presParOf" srcId="{6EB52CFD-33AC-4441-A092-4B7DD7D6B19E}" destId="{86DDEB82-DAE0-4E17-A3C4-F1AB02433172}" srcOrd="1" destOrd="0" presId="urn:microsoft.com/office/officeart/2005/8/layout/cycle3"/>
    <dgm:cxn modelId="{8617AFBB-5433-4C9E-AC92-DA3BE61D1BEA}" type="presParOf" srcId="{6EB52CFD-33AC-4441-A092-4B7DD7D6B19E}" destId="{208B0D33-E0A5-46E8-BB84-1A2A19E27A86}" srcOrd="2" destOrd="0" presId="urn:microsoft.com/office/officeart/2005/8/layout/cycle3"/>
    <dgm:cxn modelId="{787CA0F5-5549-4475-B95F-9C5D6AD981AC}" type="presParOf" srcId="{6EB52CFD-33AC-4441-A092-4B7DD7D6B19E}" destId="{38DFB855-0789-4DD8-B764-EA0A2D4D6F15}" srcOrd="3" destOrd="0" presId="urn:microsoft.com/office/officeart/2005/8/layout/cycle3"/>
    <dgm:cxn modelId="{9BF399FE-C35E-420C-8C82-92009131BFC0}" type="presParOf" srcId="{6EB52CFD-33AC-4441-A092-4B7DD7D6B19E}" destId="{9959EB8D-F405-4B55-8C3D-27B25E3695B1}" srcOrd="4" destOrd="0" presId="urn:microsoft.com/office/officeart/2005/8/layout/cycle3"/>
    <dgm:cxn modelId="{4670E8AF-0BDC-41C2-A3F0-634F51A72A1D}" type="presParOf" srcId="{6EB52CFD-33AC-4441-A092-4B7DD7D6B19E}" destId="{B8659315-EF3F-484E-BD19-3AF492C15ED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6B53D-DC1F-4391-A12D-54B8DB83B2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7DBCFB7-EC62-4C2B-B3C4-751277867AF4}">
      <dgm:prSet/>
      <dgm:spPr/>
      <dgm:t>
        <a:bodyPr/>
        <a:lstStyle/>
        <a:p>
          <a:r>
            <a:rPr lang="es-EC" dirty="0"/>
            <a:t>Cálculo de los valores teóricos de los químicos en ppm.</a:t>
          </a:r>
        </a:p>
      </dgm:t>
    </dgm:pt>
    <dgm:pt modelId="{25FC7C77-59B8-4491-88C1-2333EC75A5F5}" type="parTrans" cxnId="{4E23DEF6-11C6-48DE-819B-E7C1DE57A24B}">
      <dgm:prSet/>
      <dgm:spPr/>
      <dgm:t>
        <a:bodyPr/>
        <a:lstStyle/>
        <a:p>
          <a:endParaRPr lang="es-EC"/>
        </a:p>
      </dgm:t>
    </dgm:pt>
    <dgm:pt modelId="{C868F2AB-BAD3-4DB8-9DFD-FE4D916A9478}" type="sibTrans" cxnId="{4E23DEF6-11C6-48DE-819B-E7C1DE57A24B}">
      <dgm:prSet/>
      <dgm:spPr/>
      <dgm:t>
        <a:bodyPr/>
        <a:lstStyle/>
        <a:p>
          <a:endParaRPr lang="es-EC"/>
        </a:p>
      </dgm:t>
    </dgm:pt>
    <dgm:pt modelId="{222F4506-712B-4128-AD7E-2F99818C6130}">
      <dgm:prSet/>
      <dgm:spPr/>
      <dgm:t>
        <a:bodyPr/>
        <a:lstStyle/>
        <a:p>
          <a:r>
            <a:rPr lang="es-EC"/>
            <a:t>Preparación del químico.</a:t>
          </a:r>
        </a:p>
      </dgm:t>
    </dgm:pt>
    <dgm:pt modelId="{16BCCA1B-A245-48BE-8F35-1CABDAFAAA17}" type="parTrans" cxnId="{A2350312-7450-423C-B48A-FAD200FF24AB}">
      <dgm:prSet/>
      <dgm:spPr/>
      <dgm:t>
        <a:bodyPr/>
        <a:lstStyle/>
        <a:p>
          <a:endParaRPr lang="es-EC"/>
        </a:p>
      </dgm:t>
    </dgm:pt>
    <dgm:pt modelId="{209E4326-1BB4-4242-8DFA-E4B012FC0895}" type="sibTrans" cxnId="{A2350312-7450-423C-B48A-FAD200FF24AB}">
      <dgm:prSet/>
      <dgm:spPr/>
      <dgm:t>
        <a:bodyPr/>
        <a:lstStyle/>
        <a:p>
          <a:endParaRPr lang="es-EC"/>
        </a:p>
      </dgm:t>
    </dgm:pt>
    <dgm:pt modelId="{3461FB47-DCD1-4A8D-B581-9197C48FB153}">
      <dgm:prSet/>
      <dgm:spPr/>
      <dgm:t>
        <a:bodyPr/>
        <a:lstStyle/>
        <a:p>
          <a:r>
            <a:rPr lang="es-EC" dirty="0"/>
            <a:t>Aplicación del procedimiento para cada químico con diferentes concentraciones.</a:t>
          </a:r>
        </a:p>
      </dgm:t>
    </dgm:pt>
    <dgm:pt modelId="{4695ABDF-0164-4D21-BF68-546CA8E00DE3}" type="parTrans" cxnId="{F492B46A-8D0D-4EFA-B328-9B9027827255}">
      <dgm:prSet/>
      <dgm:spPr/>
      <dgm:t>
        <a:bodyPr/>
        <a:lstStyle/>
        <a:p>
          <a:endParaRPr lang="es-EC"/>
        </a:p>
      </dgm:t>
    </dgm:pt>
    <dgm:pt modelId="{BF4E6B07-82DC-4E6A-AF6B-0D6BAA54B721}" type="sibTrans" cxnId="{F492B46A-8D0D-4EFA-B328-9B9027827255}">
      <dgm:prSet/>
      <dgm:spPr/>
      <dgm:t>
        <a:bodyPr/>
        <a:lstStyle/>
        <a:p>
          <a:endParaRPr lang="es-EC"/>
        </a:p>
      </dgm:t>
    </dgm:pt>
    <dgm:pt modelId="{6E119496-ECE6-429E-AD9E-4317057F2235}">
      <dgm:prSet/>
      <dgm:spPr/>
      <dgm:t>
        <a:bodyPr/>
        <a:lstStyle/>
        <a:p>
          <a:r>
            <a:rPr lang="es-EC" dirty="0"/>
            <a:t>Estimación de las curvas de calibración.</a:t>
          </a:r>
        </a:p>
      </dgm:t>
    </dgm:pt>
    <dgm:pt modelId="{25087595-D9E4-44CA-9081-2D026FC8BD48}" type="parTrans" cxnId="{41811B3E-DDFA-4D2A-A1C6-24FF84D8A22B}">
      <dgm:prSet/>
      <dgm:spPr/>
      <dgm:t>
        <a:bodyPr/>
        <a:lstStyle/>
        <a:p>
          <a:endParaRPr lang="es-EC"/>
        </a:p>
      </dgm:t>
    </dgm:pt>
    <dgm:pt modelId="{9746AAB5-983C-4E63-A259-1D1B9B5CB57D}" type="sibTrans" cxnId="{41811B3E-DDFA-4D2A-A1C6-24FF84D8A22B}">
      <dgm:prSet/>
      <dgm:spPr/>
      <dgm:t>
        <a:bodyPr/>
        <a:lstStyle/>
        <a:p>
          <a:endParaRPr lang="es-EC"/>
        </a:p>
      </dgm:t>
    </dgm:pt>
    <dgm:pt modelId="{7D85BD27-36CF-4B20-B49E-3FCEED4D8050}">
      <dgm:prSet/>
      <dgm:spPr/>
      <dgm:t>
        <a:bodyPr/>
        <a:lstStyle/>
        <a:p>
          <a:r>
            <a:rPr lang="es-EC" dirty="0"/>
            <a:t>Selección de los sensores con mejor rendimiento de acuerdo a cada químico.</a:t>
          </a:r>
        </a:p>
      </dgm:t>
    </dgm:pt>
    <dgm:pt modelId="{E6E89FD8-A35E-47A3-AC6C-34CB30C52D64}" type="parTrans" cxnId="{A5EF9245-D888-4DA8-9795-D03A86DD8F71}">
      <dgm:prSet/>
      <dgm:spPr/>
      <dgm:t>
        <a:bodyPr/>
        <a:lstStyle/>
        <a:p>
          <a:endParaRPr lang="es-EC"/>
        </a:p>
      </dgm:t>
    </dgm:pt>
    <dgm:pt modelId="{DB12E63B-7855-499D-A5D2-132AD4507F43}" type="sibTrans" cxnId="{A5EF9245-D888-4DA8-9795-D03A86DD8F71}">
      <dgm:prSet/>
      <dgm:spPr/>
      <dgm:t>
        <a:bodyPr/>
        <a:lstStyle/>
        <a:p>
          <a:endParaRPr lang="es-EC"/>
        </a:p>
      </dgm:t>
    </dgm:pt>
    <dgm:pt modelId="{B516B2F8-B764-4ADE-AD9E-C5AC83D886DA}" type="pres">
      <dgm:prSet presAssocID="{2B26B53D-DC1F-4391-A12D-54B8DB83B2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D17F395-5A56-4C40-8616-84800B0FDE00}" type="pres">
      <dgm:prSet presAssocID="{2B26B53D-DC1F-4391-A12D-54B8DB83B211}" presName="Name1" presStyleCnt="0"/>
      <dgm:spPr/>
    </dgm:pt>
    <dgm:pt modelId="{C497C43F-B2F1-43EC-8BB2-BB0A2DCC4B8E}" type="pres">
      <dgm:prSet presAssocID="{2B26B53D-DC1F-4391-A12D-54B8DB83B211}" presName="cycle" presStyleCnt="0"/>
      <dgm:spPr/>
    </dgm:pt>
    <dgm:pt modelId="{EDE809D8-E481-4E66-991B-603FFAC3C1FF}" type="pres">
      <dgm:prSet presAssocID="{2B26B53D-DC1F-4391-A12D-54B8DB83B211}" presName="srcNode" presStyleLbl="node1" presStyleIdx="0" presStyleCnt="5"/>
      <dgm:spPr/>
    </dgm:pt>
    <dgm:pt modelId="{F8B32E6C-F78E-4559-8384-F9388A49D58F}" type="pres">
      <dgm:prSet presAssocID="{2B26B53D-DC1F-4391-A12D-54B8DB83B211}" presName="conn" presStyleLbl="parChTrans1D2" presStyleIdx="0" presStyleCnt="1"/>
      <dgm:spPr/>
      <dgm:t>
        <a:bodyPr/>
        <a:lstStyle/>
        <a:p>
          <a:endParaRPr lang="es-EC"/>
        </a:p>
      </dgm:t>
    </dgm:pt>
    <dgm:pt modelId="{303E81C8-DCFF-4325-B505-729A98AE922C}" type="pres">
      <dgm:prSet presAssocID="{2B26B53D-DC1F-4391-A12D-54B8DB83B211}" presName="extraNode" presStyleLbl="node1" presStyleIdx="0" presStyleCnt="5"/>
      <dgm:spPr/>
    </dgm:pt>
    <dgm:pt modelId="{253A6D21-9AEA-4432-8DB9-D702CA4B9FD3}" type="pres">
      <dgm:prSet presAssocID="{2B26B53D-DC1F-4391-A12D-54B8DB83B211}" presName="dstNode" presStyleLbl="node1" presStyleIdx="0" presStyleCnt="5"/>
      <dgm:spPr/>
    </dgm:pt>
    <dgm:pt modelId="{5FE93C3A-470E-4C6F-A5E5-DF6DD11935FE}" type="pres">
      <dgm:prSet presAssocID="{17DBCFB7-EC62-4C2B-B3C4-751277867AF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B9D77-F3A8-4173-8E53-6D44DDEAC3F3}" type="pres">
      <dgm:prSet presAssocID="{17DBCFB7-EC62-4C2B-B3C4-751277867AF4}" presName="accent_1" presStyleCnt="0"/>
      <dgm:spPr/>
    </dgm:pt>
    <dgm:pt modelId="{2046B03C-EA41-46C6-AA2E-78547FE70E8F}" type="pres">
      <dgm:prSet presAssocID="{17DBCFB7-EC62-4C2B-B3C4-751277867AF4}" presName="accentRepeatNode" presStyleLbl="solidFgAcc1" presStyleIdx="0" presStyleCnt="5"/>
      <dgm:spPr/>
    </dgm:pt>
    <dgm:pt modelId="{2648C0A5-0F65-4385-90C0-789421AC536A}" type="pres">
      <dgm:prSet presAssocID="{222F4506-712B-4128-AD7E-2F99818C613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C88A5-86D7-4A96-AF04-57F183A45482}" type="pres">
      <dgm:prSet presAssocID="{222F4506-712B-4128-AD7E-2F99818C6130}" presName="accent_2" presStyleCnt="0"/>
      <dgm:spPr/>
    </dgm:pt>
    <dgm:pt modelId="{B4872089-8A10-4CC0-B3E8-789EA3670935}" type="pres">
      <dgm:prSet presAssocID="{222F4506-712B-4128-AD7E-2F99818C6130}" presName="accentRepeatNode" presStyleLbl="solidFgAcc1" presStyleIdx="1" presStyleCnt="5"/>
      <dgm:spPr/>
    </dgm:pt>
    <dgm:pt modelId="{175B6EFC-95B7-4BF1-81AD-1D09F35659A6}" type="pres">
      <dgm:prSet presAssocID="{3461FB47-DCD1-4A8D-B581-9197C48FB15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1E17D8-8804-4793-879B-BEA1C33C6560}" type="pres">
      <dgm:prSet presAssocID="{3461FB47-DCD1-4A8D-B581-9197C48FB153}" presName="accent_3" presStyleCnt="0"/>
      <dgm:spPr/>
    </dgm:pt>
    <dgm:pt modelId="{CE9A5A65-B51D-4829-B237-895FD2B05E12}" type="pres">
      <dgm:prSet presAssocID="{3461FB47-DCD1-4A8D-B581-9197C48FB153}" presName="accentRepeatNode" presStyleLbl="solidFgAcc1" presStyleIdx="2" presStyleCnt="5"/>
      <dgm:spPr/>
    </dgm:pt>
    <dgm:pt modelId="{4C812ADE-4605-4B3F-BA70-EDF0709A9AB2}" type="pres">
      <dgm:prSet presAssocID="{6E119496-ECE6-429E-AD9E-4317057F223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8763D0-8E14-4CA7-896E-1E8BAFB77909}" type="pres">
      <dgm:prSet presAssocID="{6E119496-ECE6-429E-AD9E-4317057F2235}" presName="accent_4" presStyleCnt="0"/>
      <dgm:spPr/>
    </dgm:pt>
    <dgm:pt modelId="{5044B004-1C7A-4F18-842E-5A05E1828083}" type="pres">
      <dgm:prSet presAssocID="{6E119496-ECE6-429E-AD9E-4317057F2235}" presName="accentRepeatNode" presStyleLbl="solidFgAcc1" presStyleIdx="3" presStyleCnt="5"/>
      <dgm:spPr/>
    </dgm:pt>
    <dgm:pt modelId="{A2CE1739-1A71-4818-9C7A-81A6EF9BDFFC}" type="pres">
      <dgm:prSet presAssocID="{7D85BD27-36CF-4B20-B49E-3FCEED4D805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3E7C65-7B9A-4C7F-893C-0EAA14010989}" type="pres">
      <dgm:prSet presAssocID="{7D85BD27-36CF-4B20-B49E-3FCEED4D8050}" presName="accent_5" presStyleCnt="0"/>
      <dgm:spPr/>
    </dgm:pt>
    <dgm:pt modelId="{B2F7F822-8EA8-4491-9E4A-42EC60019911}" type="pres">
      <dgm:prSet presAssocID="{7D85BD27-36CF-4B20-B49E-3FCEED4D8050}" presName="accentRepeatNode" presStyleLbl="solidFgAcc1" presStyleIdx="4" presStyleCnt="5"/>
      <dgm:spPr/>
    </dgm:pt>
  </dgm:ptLst>
  <dgm:cxnLst>
    <dgm:cxn modelId="{9B847EEA-C1F2-463C-8E76-D73F74BF2C97}" type="presOf" srcId="{17DBCFB7-EC62-4C2B-B3C4-751277867AF4}" destId="{5FE93C3A-470E-4C6F-A5E5-DF6DD11935FE}" srcOrd="0" destOrd="0" presId="urn:microsoft.com/office/officeart/2008/layout/VerticalCurvedList"/>
    <dgm:cxn modelId="{A2350312-7450-423C-B48A-FAD200FF24AB}" srcId="{2B26B53D-DC1F-4391-A12D-54B8DB83B211}" destId="{222F4506-712B-4128-AD7E-2F99818C6130}" srcOrd="1" destOrd="0" parTransId="{16BCCA1B-A245-48BE-8F35-1CABDAFAAA17}" sibTransId="{209E4326-1BB4-4242-8DFA-E4B012FC0895}"/>
    <dgm:cxn modelId="{41811B3E-DDFA-4D2A-A1C6-24FF84D8A22B}" srcId="{2B26B53D-DC1F-4391-A12D-54B8DB83B211}" destId="{6E119496-ECE6-429E-AD9E-4317057F2235}" srcOrd="3" destOrd="0" parTransId="{25087595-D9E4-44CA-9081-2D026FC8BD48}" sibTransId="{9746AAB5-983C-4E63-A259-1D1B9B5CB57D}"/>
    <dgm:cxn modelId="{4E23DEF6-11C6-48DE-819B-E7C1DE57A24B}" srcId="{2B26B53D-DC1F-4391-A12D-54B8DB83B211}" destId="{17DBCFB7-EC62-4C2B-B3C4-751277867AF4}" srcOrd="0" destOrd="0" parTransId="{25FC7C77-59B8-4491-88C1-2333EC75A5F5}" sibTransId="{C868F2AB-BAD3-4DB8-9DFD-FE4D916A9478}"/>
    <dgm:cxn modelId="{F492B46A-8D0D-4EFA-B328-9B9027827255}" srcId="{2B26B53D-DC1F-4391-A12D-54B8DB83B211}" destId="{3461FB47-DCD1-4A8D-B581-9197C48FB153}" srcOrd="2" destOrd="0" parTransId="{4695ABDF-0164-4D21-BF68-546CA8E00DE3}" sibTransId="{BF4E6B07-82DC-4E6A-AF6B-0D6BAA54B721}"/>
    <dgm:cxn modelId="{2768B768-3974-462D-9B98-071D5454BD0D}" type="presOf" srcId="{222F4506-712B-4128-AD7E-2F99818C6130}" destId="{2648C0A5-0F65-4385-90C0-789421AC536A}" srcOrd="0" destOrd="0" presId="urn:microsoft.com/office/officeart/2008/layout/VerticalCurvedList"/>
    <dgm:cxn modelId="{A5EF9245-D888-4DA8-9795-D03A86DD8F71}" srcId="{2B26B53D-DC1F-4391-A12D-54B8DB83B211}" destId="{7D85BD27-36CF-4B20-B49E-3FCEED4D8050}" srcOrd="4" destOrd="0" parTransId="{E6E89FD8-A35E-47A3-AC6C-34CB30C52D64}" sibTransId="{DB12E63B-7855-499D-A5D2-132AD4507F43}"/>
    <dgm:cxn modelId="{4B02E351-57CD-4A2F-89CF-3D17B1109D63}" type="presOf" srcId="{7D85BD27-36CF-4B20-B49E-3FCEED4D8050}" destId="{A2CE1739-1A71-4818-9C7A-81A6EF9BDFFC}" srcOrd="0" destOrd="0" presId="urn:microsoft.com/office/officeart/2008/layout/VerticalCurvedList"/>
    <dgm:cxn modelId="{AE45424D-8B54-4498-8A59-149326AEF1B4}" type="presOf" srcId="{6E119496-ECE6-429E-AD9E-4317057F2235}" destId="{4C812ADE-4605-4B3F-BA70-EDF0709A9AB2}" srcOrd="0" destOrd="0" presId="urn:microsoft.com/office/officeart/2008/layout/VerticalCurvedList"/>
    <dgm:cxn modelId="{632AD437-1CEC-432F-9F3D-D2A5661C6A16}" type="presOf" srcId="{2B26B53D-DC1F-4391-A12D-54B8DB83B211}" destId="{B516B2F8-B764-4ADE-AD9E-C5AC83D886DA}" srcOrd="0" destOrd="0" presId="urn:microsoft.com/office/officeart/2008/layout/VerticalCurvedList"/>
    <dgm:cxn modelId="{33BAF267-6877-4A8F-ACB6-B9F11BD41800}" type="presOf" srcId="{3461FB47-DCD1-4A8D-B581-9197C48FB153}" destId="{175B6EFC-95B7-4BF1-81AD-1D09F35659A6}" srcOrd="0" destOrd="0" presId="urn:microsoft.com/office/officeart/2008/layout/VerticalCurvedList"/>
    <dgm:cxn modelId="{141DCA91-A2E3-4BFA-A006-CD48D26BDBDA}" type="presOf" srcId="{C868F2AB-BAD3-4DB8-9DFD-FE4D916A9478}" destId="{F8B32E6C-F78E-4559-8384-F9388A49D58F}" srcOrd="0" destOrd="0" presId="urn:microsoft.com/office/officeart/2008/layout/VerticalCurvedList"/>
    <dgm:cxn modelId="{66FDEAE3-018C-4A4F-8383-9D2C30E16285}" type="presParOf" srcId="{B516B2F8-B764-4ADE-AD9E-C5AC83D886DA}" destId="{5D17F395-5A56-4C40-8616-84800B0FDE00}" srcOrd="0" destOrd="0" presId="urn:microsoft.com/office/officeart/2008/layout/VerticalCurvedList"/>
    <dgm:cxn modelId="{3DF4382C-6663-4FE3-B310-58786B2B3AFD}" type="presParOf" srcId="{5D17F395-5A56-4C40-8616-84800B0FDE00}" destId="{C497C43F-B2F1-43EC-8BB2-BB0A2DCC4B8E}" srcOrd="0" destOrd="0" presId="urn:microsoft.com/office/officeart/2008/layout/VerticalCurvedList"/>
    <dgm:cxn modelId="{672E47E0-EB61-414A-BF92-FAFA7F38FDFB}" type="presParOf" srcId="{C497C43F-B2F1-43EC-8BB2-BB0A2DCC4B8E}" destId="{EDE809D8-E481-4E66-991B-603FFAC3C1FF}" srcOrd="0" destOrd="0" presId="urn:microsoft.com/office/officeart/2008/layout/VerticalCurvedList"/>
    <dgm:cxn modelId="{053ABE25-1DBB-4E07-B301-D5CE7B6F6859}" type="presParOf" srcId="{C497C43F-B2F1-43EC-8BB2-BB0A2DCC4B8E}" destId="{F8B32E6C-F78E-4559-8384-F9388A49D58F}" srcOrd="1" destOrd="0" presId="urn:microsoft.com/office/officeart/2008/layout/VerticalCurvedList"/>
    <dgm:cxn modelId="{924E8232-D66B-4D6E-B567-96C67C96F38C}" type="presParOf" srcId="{C497C43F-B2F1-43EC-8BB2-BB0A2DCC4B8E}" destId="{303E81C8-DCFF-4325-B505-729A98AE922C}" srcOrd="2" destOrd="0" presId="urn:microsoft.com/office/officeart/2008/layout/VerticalCurvedList"/>
    <dgm:cxn modelId="{B5181F44-24F5-4A09-B171-273BA13D6147}" type="presParOf" srcId="{C497C43F-B2F1-43EC-8BB2-BB0A2DCC4B8E}" destId="{253A6D21-9AEA-4432-8DB9-D702CA4B9FD3}" srcOrd="3" destOrd="0" presId="urn:microsoft.com/office/officeart/2008/layout/VerticalCurvedList"/>
    <dgm:cxn modelId="{5F45D875-F62D-4B12-9A0B-846EAF04BBA2}" type="presParOf" srcId="{5D17F395-5A56-4C40-8616-84800B0FDE00}" destId="{5FE93C3A-470E-4C6F-A5E5-DF6DD11935FE}" srcOrd="1" destOrd="0" presId="urn:microsoft.com/office/officeart/2008/layout/VerticalCurvedList"/>
    <dgm:cxn modelId="{06FA56F3-C517-404C-A9AC-F5089B541725}" type="presParOf" srcId="{5D17F395-5A56-4C40-8616-84800B0FDE00}" destId="{E6FB9D77-F3A8-4173-8E53-6D44DDEAC3F3}" srcOrd="2" destOrd="0" presId="urn:microsoft.com/office/officeart/2008/layout/VerticalCurvedList"/>
    <dgm:cxn modelId="{2174230D-9366-4D47-92EC-4FDEFBEC145A}" type="presParOf" srcId="{E6FB9D77-F3A8-4173-8E53-6D44DDEAC3F3}" destId="{2046B03C-EA41-46C6-AA2E-78547FE70E8F}" srcOrd="0" destOrd="0" presId="urn:microsoft.com/office/officeart/2008/layout/VerticalCurvedList"/>
    <dgm:cxn modelId="{B8F4A7AA-29FE-4B9B-9856-7C89C6278B54}" type="presParOf" srcId="{5D17F395-5A56-4C40-8616-84800B0FDE00}" destId="{2648C0A5-0F65-4385-90C0-789421AC536A}" srcOrd="3" destOrd="0" presId="urn:microsoft.com/office/officeart/2008/layout/VerticalCurvedList"/>
    <dgm:cxn modelId="{4DB90E3F-A230-43AA-82C1-CFC4F4C6C40A}" type="presParOf" srcId="{5D17F395-5A56-4C40-8616-84800B0FDE00}" destId="{B04C88A5-86D7-4A96-AF04-57F183A45482}" srcOrd="4" destOrd="0" presId="urn:microsoft.com/office/officeart/2008/layout/VerticalCurvedList"/>
    <dgm:cxn modelId="{EEB6F71C-1BCF-4D0C-BAB2-80AFADB17147}" type="presParOf" srcId="{B04C88A5-86D7-4A96-AF04-57F183A45482}" destId="{B4872089-8A10-4CC0-B3E8-789EA3670935}" srcOrd="0" destOrd="0" presId="urn:microsoft.com/office/officeart/2008/layout/VerticalCurvedList"/>
    <dgm:cxn modelId="{4641A028-3C2C-4F6B-B136-DF76B5C79E76}" type="presParOf" srcId="{5D17F395-5A56-4C40-8616-84800B0FDE00}" destId="{175B6EFC-95B7-4BF1-81AD-1D09F35659A6}" srcOrd="5" destOrd="0" presId="urn:microsoft.com/office/officeart/2008/layout/VerticalCurvedList"/>
    <dgm:cxn modelId="{7243E0F8-F3A3-4E9B-A7F3-FFE261FF69B8}" type="presParOf" srcId="{5D17F395-5A56-4C40-8616-84800B0FDE00}" destId="{311E17D8-8804-4793-879B-BEA1C33C6560}" srcOrd="6" destOrd="0" presId="urn:microsoft.com/office/officeart/2008/layout/VerticalCurvedList"/>
    <dgm:cxn modelId="{C9A4B146-2E59-422D-8AB8-DDC1915E67EE}" type="presParOf" srcId="{311E17D8-8804-4793-879B-BEA1C33C6560}" destId="{CE9A5A65-B51D-4829-B237-895FD2B05E12}" srcOrd="0" destOrd="0" presId="urn:microsoft.com/office/officeart/2008/layout/VerticalCurvedList"/>
    <dgm:cxn modelId="{0C54124E-E54D-4010-9CE9-195B549540D5}" type="presParOf" srcId="{5D17F395-5A56-4C40-8616-84800B0FDE00}" destId="{4C812ADE-4605-4B3F-BA70-EDF0709A9AB2}" srcOrd="7" destOrd="0" presId="urn:microsoft.com/office/officeart/2008/layout/VerticalCurvedList"/>
    <dgm:cxn modelId="{FD4EB148-AB29-4ABC-BBD3-E8301F98FD31}" type="presParOf" srcId="{5D17F395-5A56-4C40-8616-84800B0FDE00}" destId="{E38763D0-8E14-4CA7-896E-1E8BAFB77909}" srcOrd="8" destOrd="0" presId="urn:microsoft.com/office/officeart/2008/layout/VerticalCurvedList"/>
    <dgm:cxn modelId="{F9B2D05D-A63E-47A9-9007-CB7C048AC59F}" type="presParOf" srcId="{E38763D0-8E14-4CA7-896E-1E8BAFB77909}" destId="{5044B004-1C7A-4F18-842E-5A05E1828083}" srcOrd="0" destOrd="0" presId="urn:microsoft.com/office/officeart/2008/layout/VerticalCurvedList"/>
    <dgm:cxn modelId="{07BDF3A7-7000-4F3C-B2FD-84CC0DBCA6CD}" type="presParOf" srcId="{5D17F395-5A56-4C40-8616-84800B0FDE00}" destId="{A2CE1739-1A71-4818-9C7A-81A6EF9BDFFC}" srcOrd="9" destOrd="0" presId="urn:microsoft.com/office/officeart/2008/layout/VerticalCurvedList"/>
    <dgm:cxn modelId="{9603D976-CA51-40D9-9077-B31B5443EF1C}" type="presParOf" srcId="{5D17F395-5A56-4C40-8616-84800B0FDE00}" destId="{973E7C65-7B9A-4C7F-893C-0EAA14010989}" srcOrd="10" destOrd="0" presId="urn:microsoft.com/office/officeart/2008/layout/VerticalCurvedList"/>
    <dgm:cxn modelId="{4E62B740-A9DA-4E3F-B7B9-7860D52A1527}" type="presParOf" srcId="{973E7C65-7B9A-4C7F-893C-0EAA14010989}" destId="{B2F7F822-8EA8-4491-9E4A-42EC600199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380B9E-077C-4ABA-9BDD-81AB829334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98DBD7E7-E259-4DD3-BFEE-39FBCFA74CD8}">
      <dgm:prSet phldrT="[Texto]"/>
      <dgm:spPr/>
      <dgm:t>
        <a:bodyPr/>
        <a:lstStyle/>
        <a:p>
          <a:r>
            <a:rPr lang="es-EC" dirty="0"/>
            <a:t>Adaptación de la planta al ambiente</a:t>
          </a:r>
        </a:p>
      </dgm:t>
    </dgm:pt>
    <dgm:pt modelId="{EFD496D1-F97B-4B8C-B494-4B63CE8DD3F3}" type="parTrans" cxnId="{CFB9E54E-F5F7-470E-AB16-630B9E3F4355}">
      <dgm:prSet/>
      <dgm:spPr/>
      <dgm:t>
        <a:bodyPr/>
        <a:lstStyle/>
        <a:p>
          <a:endParaRPr lang="es-EC"/>
        </a:p>
      </dgm:t>
    </dgm:pt>
    <dgm:pt modelId="{2CF33950-82C4-486D-B859-87669CA7D53D}" type="sibTrans" cxnId="{CFB9E54E-F5F7-470E-AB16-630B9E3F4355}">
      <dgm:prSet/>
      <dgm:spPr/>
      <dgm:t>
        <a:bodyPr/>
        <a:lstStyle/>
        <a:p>
          <a:endParaRPr lang="es-EC"/>
        </a:p>
      </dgm:t>
    </dgm:pt>
    <dgm:pt modelId="{2AF48764-3CB3-45FD-883D-32E07338502B}">
      <dgm:prSet phldrT="[Texto]"/>
      <dgm:spPr/>
      <dgm:t>
        <a:bodyPr/>
        <a:lstStyle/>
        <a:p>
          <a:r>
            <a:rPr lang="es-EC" dirty="0"/>
            <a:t>Aplicación del procedimiento para cada químico durante el día y la noche</a:t>
          </a:r>
        </a:p>
      </dgm:t>
    </dgm:pt>
    <dgm:pt modelId="{1F7ABA0D-6BD4-4AC2-BCEF-9CA8470F1507}" type="parTrans" cxnId="{2E0D7F65-E149-4221-9C91-BE4AD1790A16}">
      <dgm:prSet/>
      <dgm:spPr/>
      <dgm:t>
        <a:bodyPr/>
        <a:lstStyle/>
        <a:p>
          <a:endParaRPr lang="es-EC"/>
        </a:p>
      </dgm:t>
    </dgm:pt>
    <dgm:pt modelId="{50D5BEFC-1F40-4065-9B9A-720393F509E4}" type="sibTrans" cxnId="{2E0D7F65-E149-4221-9C91-BE4AD1790A16}">
      <dgm:prSet/>
      <dgm:spPr/>
      <dgm:t>
        <a:bodyPr/>
        <a:lstStyle/>
        <a:p>
          <a:endParaRPr lang="es-EC"/>
        </a:p>
      </dgm:t>
    </dgm:pt>
    <dgm:pt modelId="{6CC1A02A-0FE3-4772-9321-7EE02C2D2BFB}">
      <dgm:prSet phldrT="[Texto]"/>
      <dgm:spPr/>
      <dgm:t>
        <a:bodyPr/>
        <a:lstStyle/>
        <a:p>
          <a:r>
            <a:rPr lang="es-EC" dirty="0"/>
            <a:t>Análisis de los resultados obtenidos</a:t>
          </a:r>
        </a:p>
      </dgm:t>
    </dgm:pt>
    <dgm:pt modelId="{68635E4E-686E-41A4-BEE0-2823C6BC19AA}" type="parTrans" cxnId="{1282988B-BE05-4960-AA22-415EF7815DCC}">
      <dgm:prSet/>
      <dgm:spPr/>
      <dgm:t>
        <a:bodyPr/>
        <a:lstStyle/>
        <a:p>
          <a:endParaRPr lang="es-EC"/>
        </a:p>
      </dgm:t>
    </dgm:pt>
    <dgm:pt modelId="{15039AB0-814B-43C2-87FB-AEF03C529661}" type="sibTrans" cxnId="{1282988B-BE05-4960-AA22-415EF7815DCC}">
      <dgm:prSet/>
      <dgm:spPr/>
      <dgm:t>
        <a:bodyPr/>
        <a:lstStyle/>
        <a:p>
          <a:endParaRPr lang="es-EC"/>
        </a:p>
      </dgm:t>
    </dgm:pt>
    <dgm:pt modelId="{D193CCF0-1C2F-4925-8DFB-3CF165D20EFB}">
      <dgm:prSet phldrT="[Texto]"/>
      <dgm:spPr/>
      <dgm:t>
        <a:bodyPr/>
        <a:lstStyle/>
        <a:p>
          <a:r>
            <a:rPr lang="es-EC" dirty="0"/>
            <a:t>Pruebas de hermeticidad de la caja</a:t>
          </a:r>
        </a:p>
      </dgm:t>
    </dgm:pt>
    <dgm:pt modelId="{AFAFC632-6531-4B58-A098-2B6E10680C2D}" type="sibTrans" cxnId="{73749128-BC4E-4474-BEEA-8FECBAD4CCED}">
      <dgm:prSet/>
      <dgm:spPr/>
      <dgm:t>
        <a:bodyPr/>
        <a:lstStyle/>
        <a:p>
          <a:endParaRPr lang="es-EC"/>
        </a:p>
      </dgm:t>
    </dgm:pt>
    <dgm:pt modelId="{730F455B-FF02-4327-ABFB-F2199E2CB0A4}" type="parTrans" cxnId="{73749128-BC4E-4474-BEEA-8FECBAD4CCED}">
      <dgm:prSet/>
      <dgm:spPr/>
      <dgm:t>
        <a:bodyPr/>
        <a:lstStyle/>
        <a:p>
          <a:endParaRPr lang="es-EC"/>
        </a:p>
      </dgm:t>
    </dgm:pt>
    <dgm:pt modelId="{B057B2B4-469B-4B13-81C1-6F1A526CF7EE}">
      <dgm:prSet phldrT="[Texto]"/>
      <dgm:spPr/>
      <dgm:t>
        <a:bodyPr/>
        <a:lstStyle/>
        <a:p>
          <a:r>
            <a:rPr lang="es-EC" dirty="0"/>
            <a:t>Preparación de los químicos seleccionados</a:t>
          </a:r>
        </a:p>
      </dgm:t>
    </dgm:pt>
    <dgm:pt modelId="{43101397-C5A1-4E5B-91F4-4FAB2BD538D8}" type="parTrans" cxnId="{F27FABA1-6C61-4441-88A7-84A3E445ED72}">
      <dgm:prSet/>
      <dgm:spPr/>
      <dgm:t>
        <a:bodyPr/>
        <a:lstStyle/>
        <a:p>
          <a:endParaRPr lang="es-EC"/>
        </a:p>
      </dgm:t>
    </dgm:pt>
    <dgm:pt modelId="{5B61CAC8-F6D4-4C09-8EE3-00424FBB7765}" type="sibTrans" cxnId="{F27FABA1-6C61-4441-88A7-84A3E445ED72}">
      <dgm:prSet/>
      <dgm:spPr/>
      <dgm:t>
        <a:bodyPr/>
        <a:lstStyle/>
        <a:p>
          <a:endParaRPr lang="es-EC"/>
        </a:p>
      </dgm:t>
    </dgm:pt>
    <dgm:pt modelId="{4F29F813-3BFC-4010-B025-C46B8DA21CCE}" type="pres">
      <dgm:prSet presAssocID="{FE380B9E-077C-4ABA-9BDD-81AB829334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E0B786B-A494-462C-BB6F-28586D96DADF}" type="pres">
      <dgm:prSet presAssocID="{FE380B9E-077C-4ABA-9BDD-81AB8293340B}" presName="Name1" presStyleCnt="0"/>
      <dgm:spPr/>
    </dgm:pt>
    <dgm:pt modelId="{8E3ADE52-B6D2-4966-B0AF-00EA4AA60DCB}" type="pres">
      <dgm:prSet presAssocID="{FE380B9E-077C-4ABA-9BDD-81AB8293340B}" presName="cycle" presStyleCnt="0"/>
      <dgm:spPr/>
    </dgm:pt>
    <dgm:pt modelId="{C76ABB9A-D3FA-443F-A813-7A6C43C322E1}" type="pres">
      <dgm:prSet presAssocID="{FE380B9E-077C-4ABA-9BDD-81AB8293340B}" presName="srcNode" presStyleLbl="node1" presStyleIdx="0" presStyleCnt="5"/>
      <dgm:spPr/>
    </dgm:pt>
    <dgm:pt modelId="{3031580A-AAA8-476E-AD1B-291F4574868D}" type="pres">
      <dgm:prSet presAssocID="{FE380B9E-077C-4ABA-9BDD-81AB8293340B}" presName="conn" presStyleLbl="parChTrans1D2" presStyleIdx="0" presStyleCnt="1"/>
      <dgm:spPr/>
      <dgm:t>
        <a:bodyPr/>
        <a:lstStyle/>
        <a:p>
          <a:endParaRPr lang="es-EC"/>
        </a:p>
      </dgm:t>
    </dgm:pt>
    <dgm:pt modelId="{7D014069-C1EC-4D03-81FA-3BC90020C3A9}" type="pres">
      <dgm:prSet presAssocID="{FE380B9E-077C-4ABA-9BDD-81AB8293340B}" presName="extraNode" presStyleLbl="node1" presStyleIdx="0" presStyleCnt="5"/>
      <dgm:spPr/>
    </dgm:pt>
    <dgm:pt modelId="{5C749051-06E4-42E8-9D11-7ED79E55407A}" type="pres">
      <dgm:prSet presAssocID="{FE380B9E-077C-4ABA-9BDD-81AB8293340B}" presName="dstNode" presStyleLbl="node1" presStyleIdx="0" presStyleCnt="5"/>
      <dgm:spPr/>
    </dgm:pt>
    <dgm:pt modelId="{08CBD54D-6900-4D38-890F-07DD9C323D14}" type="pres">
      <dgm:prSet presAssocID="{98DBD7E7-E259-4DD3-BFEE-39FBCFA74CD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C990E3-C7F9-4906-82C4-E0CB1F819FDF}" type="pres">
      <dgm:prSet presAssocID="{98DBD7E7-E259-4DD3-BFEE-39FBCFA74CD8}" presName="accent_1" presStyleCnt="0"/>
      <dgm:spPr/>
    </dgm:pt>
    <dgm:pt modelId="{82302237-DFFA-4A24-B444-D322B194B211}" type="pres">
      <dgm:prSet presAssocID="{98DBD7E7-E259-4DD3-BFEE-39FBCFA74CD8}" presName="accentRepeatNode" presStyleLbl="solidFgAcc1" presStyleIdx="0" presStyleCnt="5"/>
      <dgm:spPr/>
    </dgm:pt>
    <dgm:pt modelId="{ECB3640F-8DB0-4D58-BCEF-F6933AB88F83}" type="pres">
      <dgm:prSet presAssocID="{D193CCF0-1C2F-4925-8DFB-3CF165D20E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001B20-37A1-4DD5-A03F-13D1DD819098}" type="pres">
      <dgm:prSet presAssocID="{D193CCF0-1C2F-4925-8DFB-3CF165D20EFB}" presName="accent_2" presStyleCnt="0"/>
      <dgm:spPr/>
    </dgm:pt>
    <dgm:pt modelId="{11559B46-0261-4005-B957-85F86FA006D5}" type="pres">
      <dgm:prSet presAssocID="{D193CCF0-1C2F-4925-8DFB-3CF165D20EFB}" presName="accentRepeatNode" presStyleLbl="solidFgAcc1" presStyleIdx="1" presStyleCnt="5"/>
      <dgm:spPr/>
    </dgm:pt>
    <dgm:pt modelId="{BEAC7424-153B-4AC8-AD46-DA79A383C870}" type="pres">
      <dgm:prSet presAssocID="{B057B2B4-469B-4B13-81C1-6F1A526CF7E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F5FEE5-AC92-4723-961B-021E0790D431}" type="pres">
      <dgm:prSet presAssocID="{B057B2B4-469B-4B13-81C1-6F1A526CF7EE}" presName="accent_3" presStyleCnt="0"/>
      <dgm:spPr/>
    </dgm:pt>
    <dgm:pt modelId="{5D2558D7-6123-4A56-A6EA-B3BE8FF17F68}" type="pres">
      <dgm:prSet presAssocID="{B057B2B4-469B-4B13-81C1-6F1A526CF7EE}" presName="accentRepeatNode" presStyleLbl="solidFgAcc1" presStyleIdx="2" presStyleCnt="5"/>
      <dgm:spPr/>
    </dgm:pt>
    <dgm:pt modelId="{882106D9-BBA3-4D54-B06D-F37E8B39333D}" type="pres">
      <dgm:prSet presAssocID="{2AF48764-3CB3-45FD-883D-32E07338502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6D5BFF-26F6-45E9-A903-3E7ADAE85703}" type="pres">
      <dgm:prSet presAssocID="{2AF48764-3CB3-45FD-883D-32E07338502B}" presName="accent_4" presStyleCnt="0"/>
      <dgm:spPr/>
    </dgm:pt>
    <dgm:pt modelId="{A90F8C39-AC68-43E5-ACC4-E2A7C79D0B65}" type="pres">
      <dgm:prSet presAssocID="{2AF48764-3CB3-45FD-883D-32E07338502B}" presName="accentRepeatNode" presStyleLbl="solidFgAcc1" presStyleIdx="3" presStyleCnt="5"/>
      <dgm:spPr/>
    </dgm:pt>
    <dgm:pt modelId="{3C002B1F-D4DD-496A-9A5A-30AA59896631}" type="pres">
      <dgm:prSet presAssocID="{6CC1A02A-0FE3-4772-9321-7EE02C2D2BF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89CA1D-DB60-408D-8AEE-970E545A4094}" type="pres">
      <dgm:prSet presAssocID="{6CC1A02A-0FE3-4772-9321-7EE02C2D2BFB}" presName="accent_5" presStyleCnt="0"/>
      <dgm:spPr/>
    </dgm:pt>
    <dgm:pt modelId="{B86E28EC-5B3D-47F3-8855-6BCCDAB578E1}" type="pres">
      <dgm:prSet presAssocID="{6CC1A02A-0FE3-4772-9321-7EE02C2D2BFB}" presName="accentRepeatNode" presStyleLbl="solidFgAcc1" presStyleIdx="4" presStyleCnt="5"/>
      <dgm:spPr/>
    </dgm:pt>
  </dgm:ptLst>
  <dgm:cxnLst>
    <dgm:cxn modelId="{B925CE3D-731B-47D9-AEC7-0045E6E230C0}" type="presOf" srcId="{6CC1A02A-0FE3-4772-9321-7EE02C2D2BFB}" destId="{3C002B1F-D4DD-496A-9A5A-30AA59896631}" srcOrd="0" destOrd="0" presId="urn:microsoft.com/office/officeart/2008/layout/VerticalCurvedList"/>
    <dgm:cxn modelId="{CFB9E54E-F5F7-470E-AB16-630B9E3F4355}" srcId="{FE380B9E-077C-4ABA-9BDD-81AB8293340B}" destId="{98DBD7E7-E259-4DD3-BFEE-39FBCFA74CD8}" srcOrd="0" destOrd="0" parTransId="{EFD496D1-F97B-4B8C-B494-4B63CE8DD3F3}" sibTransId="{2CF33950-82C4-486D-B859-87669CA7D53D}"/>
    <dgm:cxn modelId="{037C3C3E-35F8-4437-B794-BBCCEFF96B32}" type="presOf" srcId="{2CF33950-82C4-486D-B859-87669CA7D53D}" destId="{3031580A-AAA8-476E-AD1B-291F4574868D}" srcOrd="0" destOrd="0" presId="urn:microsoft.com/office/officeart/2008/layout/VerticalCurvedList"/>
    <dgm:cxn modelId="{7D93147B-4C30-4D18-961D-7C570019296D}" type="presOf" srcId="{98DBD7E7-E259-4DD3-BFEE-39FBCFA74CD8}" destId="{08CBD54D-6900-4D38-890F-07DD9C323D14}" srcOrd="0" destOrd="0" presId="urn:microsoft.com/office/officeart/2008/layout/VerticalCurvedList"/>
    <dgm:cxn modelId="{F27FABA1-6C61-4441-88A7-84A3E445ED72}" srcId="{FE380B9E-077C-4ABA-9BDD-81AB8293340B}" destId="{B057B2B4-469B-4B13-81C1-6F1A526CF7EE}" srcOrd="2" destOrd="0" parTransId="{43101397-C5A1-4E5B-91F4-4FAB2BD538D8}" sibTransId="{5B61CAC8-F6D4-4C09-8EE3-00424FBB7765}"/>
    <dgm:cxn modelId="{9554DFEA-75E7-4A8D-9E2B-02CE395EDEEF}" type="presOf" srcId="{B057B2B4-469B-4B13-81C1-6F1A526CF7EE}" destId="{BEAC7424-153B-4AC8-AD46-DA79A383C870}" srcOrd="0" destOrd="0" presId="urn:microsoft.com/office/officeart/2008/layout/VerticalCurvedList"/>
    <dgm:cxn modelId="{2E0D7F65-E149-4221-9C91-BE4AD1790A16}" srcId="{FE380B9E-077C-4ABA-9BDD-81AB8293340B}" destId="{2AF48764-3CB3-45FD-883D-32E07338502B}" srcOrd="3" destOrd="0" parTransId="{1F7ABA0D-6BD4-4AC2-BCEF-9CA8470F1507}" sibTransId="{50D5BEFC-1F40-4065-9B9A-720393F509E4}"/>
    <dgm:cxn modelId="{73749128-BC4E-4474-BEEA-8FECBAD4CCED}" srcId="{FE380B9E-077C-4ABA-9BDD-81AB8293340B}" destId="{D193CCF0-1C2F-4925-8DFB-3CF165D20EFB}" srcOrd="1" destOrd="0" parTransId="{730F455B-FF02-4327-ABFB-F2199E2CB0A4}" sibTransId="{AFAFC632-6531-4B58-A098-2B6E10680C2D}"/>
    <dgm:cxn modelId="{2FEC02CA-8FAD-4CC1-A557-8EA1FC10788B}" type="presOf" srcId="{2AF48764-3CB3-45FD-883D-32E07338502B}" destId="{882106D9-BBA3-4D54-B06D-F37E8B39333D}" srcOrd="0" destOrd="0" presId="urn:microsoft.com/office/officeart/2008/layout/VerticalCurvedList"/>
    <dgm:cxn modelId="{A3BB4809-51BE-40DC-8217-211557E1ECF3}" type="presOf" srcId="{D193CCF0-1C2F-4925-8DFB-3CF165D20EFB}" destId="{ECB3640F-8DB0-4D58-BCEF-F6933AB88F83}" srcOrd="0" destOrd="0" presId="urn:microsoft.com/office/officeart/2008/layout/VerticalCurvedList"/>
    <dgm:cxn modelId="{06F00AE4-98DE-44C2-B1C5-9532C4895FF3}" type="presOf" srcId="{FE380B9E-077C-4ABA-9BDD-81AB8293340B}" destId="{4F29F813-3BFC-4010-B025-C46B8DA21CCE}" srcOrd="0" destOrd="0" presId="urn:microsoft.com/office/officeart/2008/layout/VerticalCurvedList"/>
    <dgm:cxn modelId="{1282988B-BE05-4960-AA22-415EF7815DCC}" srcId="{FE380B9E-077C-4ABA-9BDD-81AB8293340B}" destId="{6CC1A02A-0FE3-4772-9321-7EE02C2D2BFB}" srcOrd="4" destOrd="0" parTransId="{68635E4E-686E-41A4-BEE0-2823C6BC19AA}" sibTransId="{15039AB0-814B-43C2-87FB-AEF03C529661}"/>
    <dgm:cxn modelId="{17D9BC48-2D0B-4D91-AE25-FAD0869FC5D7}" type="presParOf" srcId="{4F29F813-3BFC-4010-B025-C46B8DA21CCE}" destId="{5E0B786B-A494-462C-BB6F-28586D96DADF}" srcOrd="0" destOrd="0" presId="urn:microsoft.com/office/officeart/2008/layout/VerticalCurvedList"/>
    <dgm:cxn modelId="{A41488ED-6E9E-42A1-A72F-506FE430A2B6}" type="presParOf" srcId="{5E0B786B-A494-462C-BB6F-28586D96DADF}" destId="{8E3ADE52-B6D2-4966-B0AF-00EA4AA60DCB}" srcOrd="0" destOrd="0" presId="urn:microsoft.com/office/officeart/2008/layout/VerticalCurvedList"/>
    <dgm:cxn modelId="{8B0EAEB2-B093-419F-90FE-3DD4D03360C6}" type="presParOf" srcId="{8E3ADE52-B6D2-4966-B0AF-00EA4AA60DCB}" destId="{C76ABB9A-D3FA-443F-A813-7A6C43C322E1}" srcOrd="0" destOrd="0" presId="urn:microsoft.com/office/officeart/2008/layout/VerticalCurvedList"/>
    <dgm:cxn modelId="{E9526FC1-BBAF-483F-9A2A-216BF30A9D5D}" type="presParOf" srcId="{8E3ADE52-B6D2-4966-B0AF-00EA4AA60DCB}" destId="{3031580A-AAA8-476E-AD1B-291F4574868D}" srcOrd="1" destOrd="0" presId="urn:microsoft.com/office/officeart/2008/layout/VerticalCurvedList"/>
    <dgm:cxn modelId="{F474278A-771C-4DAF-B795-4ED8D49282B9}" type="presParOf" srcId="{8E3ADE52-B6D2-4966-B0AF-00EA4AA60DCB}" destId="{7D014069-C1EC-4D03-81FA-3BC90020C3A9}" srcOrd="2" destOrd="0" presId="urn:microsoft.com/office/officeart/2008/layout/VerticalCurvedList"/>
    <dgm:cxn modelId="{016AEA3C-0E0F-469C-8218-A1E1123B565E}" type="presParOf" srcId="{8E3ADE52-B6D2-4966-B0AF-00EA4AA60DCB}" destId="{5C749051-06E4-42E8-9D11-7ED79E55407A}" srcOrd="3" destOrd="0" presId="urn:microsoft.com/office/officeart/2008/layout/VerticalCurvedList"/>
    <dgm:cxn modelId="{E7D67973-19C5-45A4-87C1-CA32A6E549C9}" type="presParOf" srcId="{5E0B786B-A494-462C-BB6F-28586D96DADF}" destId="{08CBD54D-6900-4D38-890F-07DD9C323D14}" srcOrd="1" destOrd="0" presId="urn:microsoft.com/office/officeart/2008/layout/VerticalCurvedList"/>
    <dgm:cxn modelId="{F96C56B7-105E-49D2-991A-033DFA80B8A8}" type="presParOf" srcId="{5E0B786B-A494-462C-BB6F-28586D96DADF}" destId="{5BC990E3-C7F9-4906-82C4-E0CB1F819FDF}" srcOrd="2" destOrd="0" presId="urn:microsoft.com/office/officeart/2008/layout/VerticalCurvedList"/>
    <dgm:cxn modelId="{5B8D4612-A8FD-4073-9F21-9A7793A099CE}" type="presParOf" srcId="{5BC990E3-C7F9-4906-82C4-E0CB1F819FDF}" destId="{82302237-DFFA-4A24-B444-D322B194B211}" srcOrd="0" destOrd="0" presId="urn:microsoft.com/office/officeart/2008/layout/VerticalCurvedList"/>
    <dgm:cxn modelId="{D65C1417-5F36-47C3-AB60-9071C4182456}" type="presParOf" srcId="{5E0B786B-A494-462C-BB6F-28586D96DADF}" destId="{ECB3640F-8DB0-4D58-BCEF-F6933AB88F83}" srcOrd="3" destOrd="0" presId="urn:microsoft.com/office/officeart/2008/layout/VerticalCurvedList"/>
    <dgm:cxn modelId="{92CF2548-8DB8-4812-9EF0-E784CE6D5A2B}" type="presParOf" srcId="{5E0B786B-A494-462C-BB6F-28586D96DADF}" destId="{B9001B20-37A1-4DD5-A03F-13D1DD819098}" srcOrd="4" destOrd="0" presId="urn:microsoft.com/office/officeart/2008/layout/VerticalCurvedList"/>
    <dgm:cxn modelId="{1256DF53-D2EC-46AA-9964-9178BF867EEA}" type="presParOf" srcId="{B9001B20-37A1-4DD5-A03F-13D1DD819098}" destId="{11559B46-0261-4005-B957-85F86FA006D5}" srcOrd="0" destOrd="0" presId="urn:microsoft.com/office/officeart/2008/layout/VerticalCurvedList"/>
    <dgm:cxn modelId="{BD2EADA3-2E1C-4959-BC64-79ACB615FF64}" type="presParOf" srcId="{5E0B786B-A494-462C-BB6F-28586D96DADF}" destId="{BEAC7424-153B-4AC8-AD46-DA79A383C870}" srcOrd="5" destOrd="0" presId="urn:microsoft.com/office/officeart/2008/layout/VerticalCurvedList"/>
    <dgm:cxn modelId="{AA71537A-C238-482E-9861-1281D1FA0A0C}" type="presParOf" srcId="{5E0B786B-A494-462C-BB6F-28586D96DADF}" destId="{92F5FEE5-AC92-4723-961B-021E0790D431}" srcOrd="6" destOrd="0" presId="urn:microsoft.com/office/officeart/2008/layout/VerticalCurvedList"/>
    <dgm:cxn modelId="{87AB6AF6-62B3-4F7C-B820-2AD8A4C6D1F9}" type="presParOf" srcId="{92F5FEE5-AC92-4723-961B-021E0790D431}" destId="{5D2558D7-6123-4A56-A6EA-B3BE8FF17F68}" srcOrd="0" destOrd="0" presId="urn:microsoft.com/office/officeart/2008/layout/VerticalCurvedList"/>
    <dgm:cxn modelId="{AFF27C22-CED3-475B-850B-14999260E085}" type="presParOf" srcId="{5E0B786B-A494-462C-BB6F-28586D96DADF}" destId="{882106D9-BBA3-4D54-B06D-F37E8B39333D}" srcOrd="7" destOrd="0" presId="urn:microsoft.com/office/officeart/2008/layout/VerticalCurvedList"/>
    <dgm:cxn modelId="{E016AADD-7140-44C6-89E8-FBBD2910455D}" type="presParOf" srcId="{5E0B786B-A494-462C-BB6F-28586D96DADF}" destId="{696D5BFF-26F6-45E9-A903-3E7ADAE85703}" srcOrd="8" destOrd="0" presId="urn:microsoft.com/office/officeart/2008/layout/VerticalCurvedList"/>
    <dgm:cxn modelId="{FB31D05B-C88B-4254-A58C-7A11CBC409B0}" type="presParOf" srcId="{696D5BFF-26F6-45E9-A903-3E7ADAE85703}" destId="{A90F8C39-AC68-43E5-ACC4-E2A7C79D0B65}" srcOrd="0" destOrd="0" presId="urn:microsoft.com/office/officeart/2008/layout/VerticalCurvedList"/>
    <dgm:cxn modelId="{3BEB62A7-AAF9-4755-B527-2EC749F7067D}" type="presParOf" srcId="{5E0B786B-A494-462C-BB6F-28586D96DADF}" destId="{3C002B1F-D4DD-496A-9A5A-30AA59896631}" srcOrd="9" destOrd="0" presId="urn:microsoft.com/office/officeart/2008/layout/VerticalCurvedList"/>
    <dgm:cxn modelId="{EC733764-A411-4A00-AAF0-65967D2BB0DD}" type="presParOf" srcId="{5E0B786B-A494-462C-BB6F-28586D96DADF}" destId="{1389CA1D-DB60-408D-8AEE-970E545A4094}" srcOrd="10" destOrd="0" presId="urn:microsoft.com/office/officeart/2008/layout/VerticalCurvedList"/>
    <dgm:cxn modelId="{233BD9C7-D551-48BA-8029-B3317A072500}" type="presParOf" srcId="{1389CA1D-DB60-408D-8AEE-970E545A4094}" destId="{B86E28EC-5B3D-47F3-8855-6BCCDAB578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08EFF-DA0E-4CBF-B2FE-D090D3901FCE}">
      <dsp:nvSpPr>
        <dsp:cNvPr id="0" name=""/>
        <dsp:cNvSpPr/>
      </dsp:nvSpPr>
      <dsp:spPr>
        <a:xfrm>
          <a:off x="0" y="2209"/>
          <a:ext cx="1097280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0C8C7-6048-4886-97B2-1BC03C9FED4F}">
      <dsp:nvSpPr>
        <dsp:cNvPr id="0" name=""/>
        <dsp:cNvSpPr/>
      </dsp:nvSpPr>
      <dsp:spPr>
        <a:xfrm>
          <a:off x="0" y="2209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/>
            <a:t>Introducción</a:t>
          </a:r>
          <a:endParaRPr lang="es-EC" sz="3400" kern="1200" dirty="0"/>
        </a:p>
      </dsp:txBody>
      <dsp:txXfrm>
        <a:off x="0" y="2209"/>
        <a:ext cx="10972800" cy="753590"/>
      </dsp:txXfrm>
    </dsp:sp>
    <dsp:sp modelId="{6389BD37-DBD3-46D1-8D1F-842C487DD78B}">
      <dsp:nvSpPr>
        <dsp:cNvPr id="0" name=""/>
        <dsp:cNvSpPr/>
      </dsp:nvSpPr>
      <dsp:spPr>
        <a:xfrm>
          <a:off x="0" y="755800"/>
          <a:ext cx="10972800" cy="0"/>
        </a:xfrm>
        <a:prstGeom prst="line">
          <a:avLst/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25400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EE94C-D3D6-4F58-B0E2-2B6EB1735572}">
      <dsp:nvSpPr>
        <dsp:cNvPr id="0" name=""/>
        <dsp:cNvSpPr/>
      </dsp:nvSpPr>
      <dsp:spPr>
        <a:xfrm>
          <a:off x="0" y="755800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/>
            <a:t>Objetivos</a:t>
          </a:r>
        </a:p>
      </dsp:txBody>
      <dsp:txXfrm>
        <a:off x="0" y="755800"/>
        <a:ext cx="10972800" cy="753590"/>
      </dsp:txXfrm>
    </dsp:sp>
    <dsp:sp modelId="{6EDD8883-2582-4F01-B8A6-D9FD85D39353}">
      <dsp:nvSpPr>
        <dsp:cNvPr id="0" name=""/>
        <dsp:cNvSpPr/>
      </dsp:nvSpPr>
      <dsp:spPr>
        <a:xfrm>
          <a:off x="0" y="1509390"/>
          <a:ext cx="10972800" cy="0"/>
        </a:xfrm>
        <a:prstGeom prst="lin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20634-FDB8-459D-B05A-6A774793C032}">
      <dsp:nvSpPr>
        <dsp:cNvPr id="0" name=""/>
        <dsp:cNvSpPr/>
      </dsp:nvSpPr>
      <dsp:spPr>
        <a:xfrm>
          <a:off x="0" y="1509390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Descripción del proceso</a:t>
          </a:r>
          <a:endParaRPr lang="es-ES" sz="3400" kern="1200" dirty="0"/>
        </a:p>
      </dsp:txBody>
      <dsp:txXfrm>
        <a:off x="0" y="1509390"/>
        <a:ext cx="10972800" cy="753590"/>
      </dsp:txXfrm>
    </dsp:sp>
    <dsp:sp modelId="{C8FB3ED9-5C24-430F-B069-9666E82B93AD}">
      <dsp:nvSpPr>
        <dsp:cNvPr id="0" name=""/>
        <dsp:cNvSpPr/>
      </dsp:nvSpPr>
      <dsp:spPr>
        <a:xfrm>
          <a:off x="0" y="2262981"/>
          <a:ext cx="10972800" cy="0"/>
        </a:xfrm>
        <a:prstGeom prst="line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25400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8BD65-D4A4-491C-AC7F-E01865B2FAE4}">
      <dsp:nvSpPr>
        <dsp:cNvPr id="0" name=""/>
        <dsp:cNvSpPr/>
      </dsp:nvSpPr>
      <dsp:spPr>
        <a:xfrm>
          <a:off x="0" y="2262981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Alternativas de automatización</a:t>
          </a:r>
          <a:endParaRPr lang="es-ES" sz="3400" kern="1200" dirty="0"/>
        </a:p>
      </dsp:txBody>
      <dsp:txXfrm>
        <a:off x="0" y="2262981"/>
        <a:ext cx="10972800" cy="753590"/>
      </dsp:txXfrm>
    </dsp:sp>
    <dsp:sp modelId="{340D4FD5-6EA0-4AE8-958D-CAFC3060279A}">
      <dsp:nvSpPr>
        <dsp:cNvPr id="0" name=""/>
        <dsp:cNvSpPr/>
      </dsp:nvSpPr>
      <dsp:spPr>
        <a:xfrm>
          <a:off x="0" y="3016572"/>
          <a:ext cx="10972800" cy="0"/>
        </a:xfrm>
        <a:prstGeom prst="lin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FBEE4-D3C0-4E9A-B446-2B818AADBC94}">
      <dsp:nvSpPr>
        <dsp:cNvPr id="0" name=""/>
        <dsp:cNvSpPr/>
      </dsp:nvSpPr>
      <dsp:spPr>
        <a:xfrm>
          <a:off x="0" y="3016572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Implementación del prototipo automatizado</a:t>
          </a:r>
          <a:endParaRPr lang="es-ES" sz="3400" kern="1200" dirty="0"/>
        </a:p>
      </dsp:txBody>
      <dsp:txXfrm>
        <a:off x="0" y="3016572"/>
        <a:ext cx="10972800" cy="753590"/>
      </dsp:txXfrm>
    </dsp:sp>
    <dsp:sp modelId="{877E299D-8CD1-45C0-857B-BB1E82DED0D5}">
      <dsp:nvSpPr>
        <dsp:cNvPr id="0" name=""/>
        <dsp:cNvSpPr/>
      </dsp:nvSpPr>
      <dsp:spPr>
        <a:xfrm>
          <a:off x="0" y="3770162"/>
          <a:ext cx="10972800" cy="0"/>
        </a:xfrm>
        <a:prstGeom prst="line">
          <a:avLst/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25400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14D79-7DC7-43A0-975F-50851F6608DF}">
      <dsp:nvSpPr>
        <dsp:cNvPr id="0" name=""/>
        <dsp:cNvSpPr/>
      </dsp:nvSpPr>
      <dsp:spPr>
        <a:xfrm>
          <a:off x="0" y="3770162"/>
          <a:ext cx="109728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/>
            <a:t>Conclusiones y recomendaciones</a:t>
          </a:r>
        </a:p>
      </dsp:txBody>
      <dsp:txXfrm>
        <a:off x="0" y="3770162"/>
        <a:ext cx="10972800" cy="753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C1F2F-C2DA-4196-9389-F7B94FAF9B67}">
      <dsp:nvSpPr>
        <dsp:cNvPr id="0" name=""/>
        <dsp:cNvSpPr/>
      </dsp:nvSpPr>
      <dsp:spPr>
        <a:xfrm>
          <a:off x="0" y="0"/>
          <a:ext cx="10837876" cy="147397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Introducción</a:t>
          </a:r>
        </a:p>
      </dsp:txBody>
      <dsp:txXfrm>
        <a:off x="0" y="0"/>
        <a:ext cx="10837876" cy="1473973"/>
      </dsp:txXfrm>
    </dsp:sp>
    <dsp:sp modelId="{E1DA4B57-8DBE-46D2-82AC-4322B172FCF6}">
      <dsp:nvSpPr>
        <dsp:cNvPr id="0" name=""/>
        <dsp:cNvSpPr/>
      </dsp:nvSpPr>
      <dsp:spPr>
        <a:xfrm>
          <a:off x="5291" y="1473973"/>
          <a:ext cx="3609097" cy="3095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Bio-Comfy</a:t>
          </a:r>
          <a:r>
            <a:rPr lang="es-ES" sz="2000" kern="1200" dirty="0" smtClean="0"/>
            <a:t> es una empresa ecuatoriana que tuvo sus inicios en febrero del 2017 y que fabrica productos orgánicos de higiene personal orientados a proteger la salud de las personas al coadyuvar, en la reducción del contagio de enfermedades de tipo infecciosas causadas por microorganismos (Líderes, 2018).</a:t>
          </a:r>
          <a:endParaRPr lang="es-ES" sz="2000" kern="1200" dirty="0"/>
        </a:p>
      </dsp:txBody>
      <dsp:txXfrm>
        <a:off x="5291" y="1473973"/>
        <a:ext cx="3609097" cy="3095343"/>
      </dsp:txXfrm>
    </dsp:sp>
    <dsp:sp modelId="{87CFE320-5A35-4C27-A906-D6EB2D46D562}">
      <dsp:nvSpPr>
        <dsp:cNvPr id="0" name=""/>
        <dsp:cNvSpPr/>
      </dsp:nvSpPr>
      <dsp:spPr>
        <a:xfrm>
          <a:off x="3614389" y="1473973"/>
          <a:ext cx="3609097" cy="3095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Dentro de los productos que oferta </a:t>
          </a:r>
          <a:r>
            <a:rPr lang="es-ES" sz="2000" kern="1200" dirty="0" err="1" smtClean="0"/>
            <a:t>Bio-Comfy</a:t>
          </a:r>
          <a:r>
            <a:rPr lang="es-ES" sz="2000" kern="1200" dirty="0" smtClean="0"/>
            <a:t> se encuentra el gel </a:t>
          </a:r>
          <a:r>
            <a:rPr lang="es-ES" sz="2000" kern="1200" dirty="0" err="1" smtClean="0"/>
            <a:t>antibacterial</a:t>
          </a:r>
          <a:r>
            <a:rPr lang="es-ES" sz="2000" kern="1200" dirty="0" smtClean="0"/>
            <a:t> de uso diario. El cual será motivo de estudio en este trabajo de titulación.</a:t>
          </a:r>
          <a:endParaRPr lang="es-EC" sz="2000" kern="1200" dirty="0"/>
        </a:p>
      </dsp:txBody>
      <dsp:txXfrm>
        <a:off x="3614389" y="1473973"/>
        <a:ext cx="3609097" cy="3095343"/>
      </dsp:txXfrm>
    </dsp:sp>
    <dsp:sp modelId="{A8F158B6-55E3-46CA-8564-D3320FB491DF}">
      <dsp:nvSpPr>
        <dsp:cNvPr id="0" name=""/>
        <dsp:cNvSpPr/>
      </dsp:nvSpPr>
      <dsp:spPr>
        <a:xfrm>
          <a:off x="7223487" y="1473973"/>
          <a:ext cx="3609097" cy="3095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En la actualidad Bio-Comfy realiza el proceso de manufactura de sus productos de manera manual, en el cual, la totalidad de su proceso de llenado y tapado de envases de gel antibacterial, es ejecutado por sus operarios, limitado por las aptitudes, disponibilidad y destrezas de cada persona.</a:t>
          </a:r>
          <a:endParaRPr lang="es-EC" sz="2000" kern="1200"/>
        </a:p>
      </dsp:txBody>
      <dsp:txXfrm>
        <a:off x="7223487" y="1473973"/>
        <a:ext cx="3609097" cy="3095343"/>
      </dsp:txXfrm>
    </dsp:sp>
    <dsp:sp modelId="{3925FA9C-68A3-4D38-AD5E-4448C8E95378}">
      <dsp:nvSpPr>
        <dsp:cNvPr id="0" name=""/>
        <dsp:cNvSpPr/>
      </dsp:nvSpPr>
      <dsp:spPr>
        <a:xfrm>
          <a:off x="0" y="4569316"/>
          <a:ext cx="10837876" cy="34392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E4320-83A1-4197-91FA-B64066CE0074}">
      <dsp:nvSpPr>
        <dsp:cNvPr id="0" name=""/>
        <dsp:cNvSpPr/>
      </dsp:nvSpPr>
      <dsp:spPr>
        <a:xfrm>
          <a:off x="0" y="441587"/>
          <a:ext cx="10972800" cy="372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666496" rIns="85161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/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Diseñar e implementar un prototipo automatizado</a:t>
          </a:r>
          <a:r>
            <a:rPr lang="es-EC" sz="3200" kern="1200" dirty="0" smtClean="0"/>
            <a:t> de escala real que permita realizar el llenado y tapado de botellas de plástico de 75 ml de gel </a:t>
          </a:r>
          <a:r>
            <a:rPr lang="es-EC" sz="3200" kern="1200" dirty="0" err="1" smtClean="0"/>
            <a:t>antibacterial</a:t>
          </a:r>
          <a:r>
            <a:rPr lang="es-EC" sz="3200" kern="1200" dirty="0" smtClean="0"/>
            <a:t> </a:t>
          </a:r>
          <a:r>
            <a:rPr lang="es-EC" sz="3200" kern="1200" dirty="0" err="1" smtClean="0"/>
            <a:t>Bio-Comfy</a:t>
          </a:r>
          <a:r>
            <a:rPr lang="es-EC" sz="3200" kern="1200" dirty="0" smtClean="0"/>
            <a:t>, con la utilización de hardware abierto como alternativa de automatización en la industria</a:t>
          </a:r>
          <a:r>
            <a:rPr lang="es-ES" sz="3200" kern="1200" dirty="0" smtClean="0"/>
            <a:t>.</a:t>
          </a:r>
          <a:endParaRPr lang="es-EC" sz="3200" kern="1200" dirty="0"/>
        </a:p>
      </dsp:txBody>
      <dsp:txXfrm>
        <a:off x="0" y="441587"/>
        <a:ext cx="10972800" cy="3729600"/>
      </dsp:txXfrm>
    </dsp:sp>
    <dsp:sp modelId="{FA7707BB-3295-4F93-A8F4-E24639343844}">
      <dsp:nvSpPr>
        <dsp:cNvPr id="0" name=""/>
        <dsp:cNvSpPr/>
      </dsp:nvSpPr>
      <dsp:spPr>
        <a:xfrm>
          <a:off x="548640" y="162021"/>
          <a:ext cx="768096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Objetivo General</a:t>
          </a:r>
          <a:endParaRPr lang="es-EC" sz="3200" kern="1200" dirty="0"/>
        </a:p>
      </dsp:txBody>
      <dsp:txXfrm>
        <a:off x="594754" y="208135"/>
        <a:ext cx="7588732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C479-1412-4FF1-AD24-03D010B58C1C}">
      <dsp:nvSpPr>
        <dsp:cNvPr id="0" name=""/>
        <dsp:cNvSpPr/>
      </dsp:nvSpPr>
      <dsp:spPr>
        <a:xfrm>
          <a:off x="0" y="56405"/>
          <a:ext cx="10972800" cy="405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479044" rIns="85161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Desarrollar el bosquejo del sistema mecánico acorde a las necesidades del producto para que el sistema tenga un funcionamiento acorde al proceso de llenado y tapado de gel </a:t>
          </a:r>
          <a:r>
            <a:rPr lang="es-ES" sz="2300" kern="1200" dirty="0" err="1" smtClean="0"/>
            <a:t>antibacterial</a:t>
          </a:r>
          <a:r>
            <a:rPr lang="es-ES" sz="2300" kern="1200" dirty="0" smtClean="0"/>
            <a:t>.</a:t>
          </a:r>
          <a:endParaRPr lang="es-EC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Dimensionar adecuadamente los componentes eléctricos, electrónicos, mecánicos y neumáticos que están presenten en el sistema para obtener un consumo adecuado de energía y no tener elementos sobredimensionados en el sistema (potencia de motores, bombas, cilindros neumáticos, etc.)</a:t>
          </a:r>
          <a:endParaRPr lang="es-EC" sz="2300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Validar el funcionamiento del sistema en su totalidad para garantizar la operatividad y rendimiento para el cual fue diseñado. </a:t>
          </a:r>
          <a:endParaRPr lang="es-EC" sz="2300" kern="1200" dirty="0"/>
        </a:p>
      </dsp:txBody>
      <dsp:txXfrm>
        <a:off x="0" y="56405"/>
        <a:ext cx="10972800" cy="4057200"/>
      </dsp:txXfrm>
    </dsp:sp>
    <dsp:sp modelId="{90AA54F7-5330-44B3-A1FA-EB1A680A603D}">
      <dsp:nvSpPr>
        <dsp:cNvPr id="0" name=""/>
        <dsp:cNvSpPr/>
      </dsp:nvSpPr>
      <dsp:spPr>
        <a:xfrm>
          <a:off x="548640" y="64641"/>
          <a:ext cx="768096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/>
            <a:t>Objetivos Específicos</a:t>
          </a:r>
          <a:endParaRPr lang="es-EC" sz="2300" kern="1200"/>
        </a:p>
      </dsp:txBody>
      <dsp:txXfrm>
        <a:off x="581784" y="97785"/>
        <a:ext cx="761467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DEB82-DAE0-4E17-A3C4-F1AB02433172}">
      <dsp:nvSpPr>
        <dsp:cNvPr id="0" name=""/>
        <dsp:cNvSpPr/>
      </dsp:nvSpPr>
      <dsp:spPr>
        <a:xfrm>
          <a:off x="567074" y="115996"/>
          <a:ext cx="4250650" cy="4250650"/>
        </a:xfrm>
        <a:prstGeom prst="circularArrow">
          <a:avLst>
            <a:gd name="adj1" fmla="val 5544"/>
            <a:gd name="adj2" fmla="val 330680"/>
            <a:gd name="adj3" fmla="val 13839980"/>
            <a:gd name="adj4" fmla="val 17347103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062BF-06C3-4A6E-93FE-D918AD7BE536}">
      <dsp:nvSpPr>
        <dsp:cNvPr id="0" name=""/>
        <dsp:cNvSpPr/>
      </dsp:nvSpPr>
      <dsp:spPr>
        <a:xfrm>
          <a:off x="1724818" y="139638"/>
          <a:ext cx="1935162" cy="9675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Adaptación de la fuente de emisión</a:t>
          </a:r>
        </a:p>
      </dsp:txBody>
      <dsp:txXfrm>
        <a:off x="1772051" y="186871"/>
        <a:ext cx="1840696" cy="873115"/>
      </dsp:txXfrm>
    </dsp:sp>
    <dsp:sp modelId="{208B0D33-E0A5-46E8-BB84-1A2A19E27A86}">
      <dsp:nvSpPr>
        <dsp:cNvPr id="0" name=""/>
        <dsp:cNvSpPr/>
      </dsp:nvSpPr>
      <dsp:spPr>
        <a:xfrm>
          <a:off x="3448745" y="1392145"/>
          <a:ext cx="1935162" cy="9675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Reposo del sistema</a:t>
          </a:r>
        </a:p>
      </dsp:txBody>
      <dsp:txXfrm>
        <a:off x="3495978" y="1439378"/>
        <a:ext cx="1840696" cy="873115"/>
      </dsp:txXfrm>
    </dsp:sp>
    <dsp:sp modelId="{38DFB855-0789-4DD8-B764-EA0A2D4D6F15}">
      <dsp:nvSpPr>
        <dsp:cNvPr id="0" name=""/>
        <dsp:cNvSpPr/>
      </dsp:nvSpPr>
      <dsp:spPr>
        <a:xfrm>
          <a:off x="2790264" y="3418742"/>
          <a:ext cx="1935162" cy="9675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Encendido de las bombas</a:t>
          </a:r>
        </a:p>
      </dsp:txBody>
      <dsp:txXfrm>
        <a:off x="2837497" y="3465975"/>
        <a:ext cx="1840696" cy="873115"/>
      </dsp:txXfrm>
    </dsp:sp>
    <dsp:sp modelId="{9959EB8D-F405-4B55-8C3D-27B25E3695B1}">
      <dsp:nvSpPr>
        <dsp:cNvPr id="0" name=""/>
        <dsp:cNvSpPr/>
      </dsp:nvSpPr>
      <dsp:spPr>
        <a:xfrm>
          <a:off x="659373" y="3418742"/>
          <a:ext cx="1935162" cy="9675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Difusión del químico</a:t>
          </a:r>
        </a:p>
      </dsp:txBody>
      <dsp:txXfrm>
        <a:off x="706606" y="3465975"/>
        <a:ext cx="1840696" cy="873115"/>
      </dsp:txXfrm>
    </dsp:sp>
    <dsp:sp modelId="{B8659315-EF3F-484E-BD19-3AF492C15ED1}">
      <dsp:nvSpPr>
        <dsp:cNvPr id="0" name=""/>
        <dsp:cNvSpPr/>
      </dsp:nvSpPr>
      <dsp:spPr>
        <a:xfrm>
          <a:off x="891" y="1392145"/>
          <a:ext cx="1935162" cy="9675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Limpieza del sistema</a:t>
          </a:r>
        </a:p>
      </dsp:txBody>
      <dsp:txXfrm>
        <a:off x="48124" y="1439378"/>
        <a:ext cx="1840696" cy="873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32E6C-F78E-4559-8384-F9388A49D58F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93C3A-470E-4C6F-A5E5-DF6DD11935FE}">
      <dsp:nvSpPr>
        <dsp:cNvPr id="0" name=""/>
        <dsp:cNvSpPr/>
      </dsp:nvSpPr>
      <dsp:spPr>
        <a:xfrm>
          <a:off x="427226" y="282782"/>
          <a:ext cx="48950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Cálculo de los valores teóricos de los químicos en ppm.</a:t>
          </a:r>
        </a:p>
      </dsp:txBody>
      <dsp:txXfrm>
        <a:off x="427226" y="282782"/>
        <a:ext cx="4895090" cy="565926"/>
      </dsp:txXfrm>
    </dsp:sp>
    <dsp:sp modelId="{2046B03C-EA41-46C6-AA2E-78547FE70E8F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8C0A5-0F65-4385-90C0-789421AC536A}">
      <dsp:nvSpPr>
        <dsp:cNvPr id="0" name=""/>
        <dsp:cNvSpPr/>
      </dsp:nvSpPr>
      <dsp:spPr>
        <a:xfrm>
          <a:off x="832752" y="1131400"/>
          <a:ext cx="44895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Preparación del químico.</a:t>
          </a:r>
        </a:p>
      </dsp:txBody>
      <dsp:txXfrm>
        <a:off x="832752" y="1131400"/>
        <a:ext cx="4489564" cy="565926"/>
      </dsp:txXfrm>
    </dsp:sp>
    <dsp:sp modelId="{B4872089-8A10-4CC0-B3E8-789EA3670935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B6EFC-95B7-4BF1-81AD-1D09F35659A6}">
      <dsp:nvSpPr>
        <dsp:cNvPr id="0" name=""/>
        <dsp:cNvSpPr/>
      </dsp:nvSpPr>
      <dsp:spPr>
        <a:xfrm>
          <a:off x="957216" y="1980018"/>
          <a:ext cx="436510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Aplicación del procedimiento para cada químico con diferentes concentraciones.</a:t>
          </a:r>
        </a:p>
      </dsp:txBody>
      <dsp:txXfrm>
        <a:off x="957216" y="1980018"/>
        <a:ext cx="4365100" cy="565926"/>
      </dsp:txXfrm>
    </dsp:sp>
    <dsp:sp modelId="{CE9A5A65-B51D-4829-B237-895FD2B05E12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12ADE-4605-4B3F-BA70-EDF0709A9AB2}">
      <dsp:nvSpPr>
        <dsp:cNvPr id="0" name=""/>
        <dsp:cNvSpPr/>
      </dsp:nvSpPr>
      <dsp:spPr>
        <a:xfrm>
          <a:off x="832752" y="2828636"/>
          <a:ext cx="44895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Estimación de las curvas de calibración.</a:t>
          </a:r>
        </a:p>
      </dsp:txBody>
      <dsp:txXfrm>
        <a:off x="832752" y="2828636"/>
        <a:ext cx="4489564" cy="565926"/>
      </dsp:txXfrm>
    </dsp:sp>
    <dsp:sp modelId="{5044B004-1C7A-4F18-842E-5A05E1828083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E1739-1A71-4818-9C7A-81A6EF9BDFFC}">
      <dsp:nvSpPr>
        <dsp:cNvPr id="0" name=""/>
        <dsp:cNvSpPr/>
      </dsp:nvSpPr>
      <dsp:spPr>
        <a:xfrm>
          <a:off x="427226" y="3677254"/>
          <a:ext cx="48950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Selección de los sensores con mejor rendimiento de acuerdo a cada químico.</a:t>
          </a:r>
        </a:p>
      </dsp:txBody>
      <dsp:txXfrm>
        <a:off x="427226" y="3677254"/>
        <a:ext cx="4895090" cy="565926"/>
      </dsp:txXfrm>
    </dsp:sp>
    <dsp:sp modelId="{B2F7F822-8EA8-4491-9E4A-42EC60019911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1580A-AAA8-476E-AD1B-291F4574868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BD54D-6900-4D38-890F-07DD9C323D14}">
      <dsp:nvSpPr>
        <dsp:cNvPr id="0" name=""/>
        <dsp:cNvSpPr/>
      </dsp:nvSpPr>
      <dsp:spPr>
        <a:xfrm>
          <a:off x="427226" y="282782"/>
          <a:ext cx="104830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Adaptación de la planta al ambiente</a:t>
          </a:r>
        </a:p>
      </dsp:txBody>
      <dsp:txXfrm>
        <a:off x="427226" y="282782"/>
        <a:ext cx="10483090" cy="565926"/>
      </dsp:txXfrm>
    </dsp:sp>
    <dsp:sp modelId="{82302237-DFFA-4A24-B444-D322B194B211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3640F-8DB0-4D58-BCEF-F6933AB88F83}">
      <dsp:nvSpPr>
        <dsp:cNvPr id="0" name=""/>
        <dsp:cNvSpPr/>
      </dsp:nvSpPr>
      <dsp:spPr>
        <a:xfrm>
          <a:off x="832752" y="1131400"/>
          <a:ext cx="100775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Pruebas de hermeticidad de la caja</a:t>
          </a:r>
        </a:p>
      </dsp:txBody>
      <dsp:txXfrm>
        <a:off x="832752" y="1131400"/>
        <a:ext cx="10077564" cy="565926"/>
      </dsp:txXfrm>
    </dsp:sp>
    <dsp:sp modelId="{11559B46-0261-4005-B957-85F86FA006D5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C7424-153B-4AC8-AD46-DA79A383C870}">
      <dsp:nvSpPr>
        <dsp:cNvPr id="0" name=""/>
        <dsp:cNvSpPr/>
      </dsp:nvSpPr>
      <dsp:spPr>
        <a:xfrm>
          <a:off x="957216" y="1980018"/>
          <a:ext cx="995310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Preparación de los químicos seleccionados</a:t>
          </a:r>
        </a:p>
      </dsp:txBody>
      <dsp:txXfrm>
        <a:off x="957216" y="1980018"/>
        <a:ext cx="9953100" cy="565926"/>
      </dsp:txXfrm>
    </dsp:sp>
    <dsp:sp modelId="{5D2558D7-6123-4A56-A6EA-B3BE8FF17F68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106D9-BBA3-4D54-B06D-F37E8B39333D}">
      <dsp:nvSpPr>
        <dsp:cNvPr id="0" name=""/>
        <dsp:cNvSpPr/>
      </dsp:nvSpPr>
      <dsp:spPr>
        <a:xfrm>
          <a:off x="832752" y="2828636"/>
          <a:ext cx="100775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Aplicación del procedimiento para cada químico durante el día y la noche</a:t>
          </a:r>
        </a:p>
      </dsp:txBody>
      <dsp:txXfrm>
        <a:off x="832752" y="2828636"/>
        <a:ext cx="10077564" cy="565926"/>
      </dsp:txXfrm>
    </dsp:sp>
    <dsp:sp modelId="{A90F8C39-AC68-43E5-ACC4-E2A7C79D0B65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02B1F-D4DD-496A-9A5A-30AA59896631}">
      <dsp:nvSpPr>
        <dsp:cNvPr id="0" name=""/>
        <dsp:cNvSpPr/>
      </dsp:nvSpPr>
      <dsp:spPr>
        <a:xfrm>
          <a:off x="427226" y="3677254"/>
          <a:ext cx="104830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Análisis de los resultados obtenidos</a:t>
          </a:r>
        </a:p>
      </dsp:txBody>
      <dsp:txXfrm>
        <a:off x="427226" y="3677254"/>
        <a:ext cx="10483090" cy="565926"/>
      </dsp:txXfrm>
    </dsp:sp>
    <dsp:sp modelId="{B86E28EC-5B3D-47F3-8855-6BCCDAB578E1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EB21-8B92-4D6A-82FC-953399A9829D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2EAB7-EE56-4A8A-B0DF-ACC4655557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600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650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874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88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0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8099870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66778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9678613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943836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52190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89315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1484864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2720211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597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3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40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0621219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482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0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5550347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056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686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51D0-1DC9-43BA-AED7-069F98C1CCC0}" type="datetimeFigureOut">
              <a:rPr lang="es-EC" smtClean="0"/>
              <a:t>28/08/2020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63D5-E797-421E-B3F8-C8CAD10281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32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44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med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9" y="129879"/>
            <a:ext cx="4144202" cy="111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295525" y="3013501"/>
            <a:ext cx="81438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185734" algn="l"/>
              </a:tabLst>
              <a:defRPr/>
            </a:pPr>
            <a:endParaRPr lang="es-E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4F6834A-B6A3-4BF4-9698-1994853DD6C5}"/>
              </a:ext>
            </a:extLst>
          </p:cNvPr>
          <p:cNvSpPr/>
          <p:nvPr/>
        </p:nvSpPr>
        <p:spPr>
          <a:xfrm>
            <a:off x="1074197" y="1263433"/>
            <a:ext cx="10528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DEPARTAMENTO DE ELÉCTRICA, ELECTRÓNICA Y TELECOMUNICACIONES</a:t>
            </a: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INGENIERÍA EN ELECTRÓNICA, AUTOMATIZACIÓN Y CONTROL</a:t>
            </a:r>
          </a:p>
          <a:p>
            <a:pPr algn="ctr"/>
            <a:endParaRPr lang="es-EC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TRABAJO DE TITULACIÓN, PREVIO A LA OBTENCIÓN DEL TÍTULO DE INGENIERO EN ELECTRÓNICA, AUTOMATIZACIÓN Y CONTROL</a:t>
            </a:r>
          </a:p>
          <a:p>
            <a:pPr algn="ctr"/>
            <a:endParaRPr lang="es-EC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63217D4-9162-4821-AB67-379668D4D642}"/>
              </a:ext>
            </a:extLst>
          </p:cNvPr>
          <p:cNvSpPr/>
          <p:nvPr/>
        </p:nvSpPr>
        <p:spPr>
          <a:xfrm>
            <a:off x="1526004" y="3150762"/>
            <a:ext cx="10076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C" sz="2000" dirty="0"/>
              <a:t>D</a:t>
            </a:r>
            <a:r>
              <a:rPr lang="es-ES" sz="2000" dirty="0" err="1"/>
              <a:t>iseño</a:t>
            </a:r>
            <a:r>
              <a:rPr lang="es-ES" sz="2000" dirty="0"/>
              <a:t> e Implementación de un Prototipo Automatizado para el Llenado y Tapado de Botellas de Gel </a:t>
            </a:r>
            <a:r>
              <a:rPr lang="es-ES" sz="2000" dirty="0" err="1"/>
              <a:t>Antibacterial</a:t>
            </a:r>
            <a:r>
              <a:rPr lang="es-ES" sz="2000" dirty="0"/>
              <a:t> </a:t>
            </a:r>
            <a:r>
              <a:rPr lang="es-ES" sz="2000" dirty="0" err="1" smtClean="0"/>
              <a:t>Bio-Comfy</a:t>
            </a:r>
            <a:r>
              <a:rPr lang="es-EC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s-EC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CBAAD59-BD5E-4F3D-891B-3D59750F1FA4}"/>
              </a:ext>
            </a:extLst>
          </p:cNvPr>
          <p:cNvSpPr/>
          <p:nvPr/>
        </p:nvSpPr>
        <p:spPr>
          <a:xfrm>
            <a:off x="3781016" y="4141133"/>
            <a:ext cx="5566184" cy="1477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000" dirty="0"/>
          </a:p>
          <a:p>
            <a:pPr algn="ctr"/>
            <a:r>
              <a:rPr lang="es-ES" sz="1700" b="1" dirty="0"/>
              <a:t>Elaborado por: </a:t>
            </a:r>
            <a:r>
              <a:rPr lang="es-ES" sz="1700" dirty="0" smtClean="0"/>
              <a:t>Edwin Iván Altamirano </a:t>
            </a:r>
            <a:r>
              <a:rPr lang="es-ES" sz="1700" dirty="0" err="1" smtClean="0"/>
              <a:t>Chingay</a:t>
            </a:r>
            <a:r>
              <a:rPr lang="es-ES" sz="1700" dirty="0" smtClean="0"/>
              <a:t>.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                  </a:t>
            </a:r>
          </a:p>
          <a:p>
            <a:pPr algn="ctr"/>
            <a:endParaRPr lang="es-ES" sz="1700" dirty="0"/>
          </a:p>
          <a:p>
            <a:pPr algn="ctr"/>
            <a:r>
              <a:rPr lang="es-ES" sz="1700" b="1" dirty="0"/>
              <a:t>Director: </a:t>
            </a:r>
            <a:r>
              <a:rPr lang="es-EC" sz="1700" dirty="0"/>
              <a:t>Ing. </a:t>
            </a:r>
            <a:r>
              <a:rPr lang="es-EC" sz="1700" dirty="0" smtClean="0"/>
              <a:t>Jaime Paul Ayala Taco</a:t>
            </a:r>
            <a:r>
              <a:rPr lang="es-EC" sz="1700" dirty="0" smtClean="0"/>
              <a:t>, </a:t>
            </a:r>
            <a:r>
              <a:rPr lang="es-EC" sz="1700" dirty="0"/>
              <a:t>PhD</a:t>
            </a:r>
          </a:p>
          <a:p>
            <a:pPr algn="ctr"/>
            <a:endParaRPr lang="es-ES" sz="1700" dirty="0"/>
          </a:p>
          <a:p>
            <a:pPr algn="ctr"/>
            <a:r>
              <a:rPr lang="es-ES" sz="1700" dirty="0"/>
              <a:t>Sangolquí 2020 </a:t>
            </a:r>
          </a:p>
          <a:p>
            <a:pPr algn="ctr"/>
            <a:endParaRPr lang="es-EC" sz="1700" dirty="0"/>
          </a:p>
          <a:p>
            <a:pPr algn="ctr"/>
            <a:endParaRPr lang="es-ES" sz="1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77C1F03-8A01-4174-BFE7-8C9A5414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283" y="640950"/>
            <a:ext cx="1566147" cy="15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8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3A269-99F9-4F7D-B1E8-46CC0EEB81A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/>
              <a:t>Metodología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A4414240-5470-4A99-9AF8-CED13A0611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6609802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852B034D-BF65-4424-98A7-6038C192C481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xmlns="" id="{3BBEA885-23A4-470B-A931-32BC7B8F38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6458447"/>
              </p:ext>
            </p:extLst>
          </p:nvPr>
        </p:nvGraphicFramePr>
        <p:xfrm>
          <a:off x="6197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92703573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13E377-00E5-4C90-9E54-48CFF479565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/>
              <a:t>Estimación de las curvas de calibración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79309C00-B5E6-4B34-AAEB-D512423716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7" y="1793181"/>
            <a:ext cx="5091429" cy="39600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stomShape 14">
            <a:extLst>
              <a:ext uri="{FF2B5EF4-FFF2-40B4-BE49-F238E27FC236}">
                <a16:creationId xmlns:a16="http://schemas.microsoft.com/office/drawing/2014/main" xmlns="" id="{563AA3F6-3B81-4684-82FD-30E95ED2ACE1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Marcador de contenido 4" descr="Imagen que contiene mapa, texto&#10;&#10;Descripción generada automáticamente">
            <a:extLst>
              <a:ext uri="{FF2B5EF4-FFF2-40B4-BE49-F238E27FC236}">
                <a16:creationId xmlns:a16="http://schemas.microsoft.com/office/drawing/2014/main" xmlns="" id="{66B64124-CBAD-4051-AFD8-FD49936FE93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FF2B5EF4-FFF2-40B4-BE49-F238E27FC236}">
                <a16:creationId xmlns:lc="http://schemas.openxmlformats.org/drawingml/2006/lockedCanvas" xmlns:ask="http://schemas.microsoft.com/office/drawing/2018/sketchyshapes" xmlns:arto="http://schemas.microsoft.com/office/word/2006/arto" xmlns:a16="http://schemas.microsoft.com/office/drawing/2014/main" xmlns:dgm="http://schemas.openxmlformats.org/drawingml/2006/diagram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308B7A44-C18B-4219-BC92-42BBCEBC35FB}"/>
              </a:ext>
            </a:extLst>
          </a:blip>
          <a:stretch>
            <a:fillRect/>
          </a:stretch>
        </p:blipFill>
        <p:spPr>
          <a:xfrm>
            <a:off x="6089823" y="1793181"/>
            <a:ext cx="5334000" cy="3960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2654277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979794-1D0F-46B9-A1B8-6F6631C23BF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/>
              <a:t>Metodología para el estudio del proceso de biodepuración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62115F7B-078E-451E-85B3-6F74366A7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4485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9F843A9F-805F-4C09-B7E4-E89F43A4BA6A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Tannia Velasco</a:t>
            </a:r>
          </a:p>
          <a:p>
            <a:pPr>
              <a:lnSpc>
                <a:spcPct val="100000"/>
              </a:lnSpc>
            </a:pPr>
            <a:r>
              <a:rPr lang="es-EC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Marco Zúñiga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2270"/>
      </p:ext>
    </p:extLst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4">
            <a:extLst>
              <a:ext uri="{FF2B5EF4-FFF2-40B4-BE49-F238E27FC236}">
                <a16:creationId xmlns:a16="http://schemas.microsoft.com/office/drawing/2014/main" xmlns="" id="{56AD3760-5890-4386-84B5-02920D4D4997}"/>
              </a:ext>
            </a:extLst>
          </p:cNvPr>
          <p:cNvSpPr/>
          <p:nvPr/>
        </p:nvSpPr>
        <p:spPr>
          <a:xfrm>
            <a:off x="192700" y="6390802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772" r="762" b="3691"/>
          <a:stretch/>
        </p:blipFill>
        <p:spPr bwMode="auto">
          <a:xfrm>
            <a:off x="2550017" y="1514849"/>
            <a:ext cx="7237925" cy="3945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Interfaz HMI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4105916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405561-189E-4112-96F0-B26A113411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Circuito PCB</a:t>
            </a:r>
            <a:endParaRPr lang="es-EC" dirty="0"/>
          </a:p>
        </p:txBody>
      </p:sp>
      <p:sp>
        <p:nvSpPr>
          <p:cNvPr id="12" name="CustomShape 14">
            <a:extLst>
              <a:ext uri="{FF2B5EF4-FFF2-40B4-BE49-F238E27FC236}">
                <a16:creationId xmlns:a16="http://schemas.microsoft.com/office/drawing/2014/main" xmlns="" id="{A794C997-B2D0-4927-BFD2-00CDFD69F023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lang="es-EC" sz="11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69" y="1695154"/>
            <a:ext cx="6428695" cy="4161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828913"/>
      </p:ext>
    </p:extLst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D3DB2-0D12-424A-A343-0EBC0D59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8" y="241818"/>
            <a:ext cx="109728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b="1" cap="all" dirty="0" smtClean="0"/>
              <a:t/>
            </a:r>
            <a:br>
              <a:rPr lang="es-EC" b="1" cap="all" dirty="0" smtClean="0"/>
            </a:br>
            <a:r>
              <a:rPr lang="es-EC" b="1" cap="all" dirty="0" err="1" smtClean="0"/>
              <a:t>ANáLISIS</a:t>
            </a:r>
            <a:r>
              <a:rPr lang="es-EC" b="1" cap="all" dirty="0" smtClean="0"/>
              <a:t> </a:t>
            </a:r>
            <a:r>
              <a:rPr lang="es-EC" b="1" cap="all" dirty="0"/>
              <a:t>DE RESULTADOS</a:t>
            </a:r>
            <a:br>
              <a:rPr lang="es-EC" b="1" cap="all" dirty="0"/>
            </a:br>
            <a:endParaRPr lang="es-EC" dirty="0"/>
          </a:p>
        </p:txBody>
      </p:sp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B3F8E458-1815-4E75-86AE-4840F7C84A00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lang="es-EC" sz="11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06519506"/>
              </p:ext>
            </p:extLst>
          </p:nvPr>
        </p:nvGraphicFramePr>
        <p:xfrm>
          <a:off x="1403797" y="1902853"/>
          <a:ext cx="9659155" cy="380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541609"/>
      </p:ext>
    </p:extLst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3524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ES" sz="3100" dirty="0"/>
              <a:t>DOSIFICACIÓN NORMAL-CALIBRADA POR TIEMPO Y PWM(2)</a:t>
            </a: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366337"/>
      </p:ext>
    </p:extLst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dirty="0"/>
              <a:t>DOSIFICACIÓN CON ETAPA DE COMPROBACIÓN Y RECTIFIACIÓN DE MEDIDA</a:t>
            </a: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362591"/>
      </p:ext>
    </p:extLst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D3DB2-0D12-424A-A343-0EBC0D59944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B3F8E458-1815-4E75-86AE-4840F7C84A00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CAC2471C-E604-48CC-8E4B-C0988283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s-ES" dirty="0"/>
              <a:t>El sistema funciona dentro de los parámetros de diseño y realiza  las operaciones definidas para cumplir con el llenado y tapado de gel </a:t>
            </a:r>
            <a:r>
              <a:rPr lang="es-ES" dirty="0" err="1"/>
              <a:t>antibacterial</a:t>
            </a:r>
            <a:r>
              <a:rPr lang="es-ES" dirty="0"/>
              <a:t> en envases de 75ml.</a:t>
            </a:r>
            <a:endParaRPr lang="es-EC" dirty="0"/>
          </a:p>
          <a:p>
            <a:pPr algn="just"/>
            <a:r>
              <a:rPr lang="es-EC" dirty="0"/>
              <a:t>La producción obtenida en el sistema automatizado es 4 veces más rápida que el proceso manual y reduce el desperdicio de material en un 62.5% del total, evitando la fatiga laboral, haciendo uso de un único operario.</a:t>
            </a:r>
          </a:p>
          <a:p>
            <a:pPr algn="just"/>
            <a:r>
              <a:rPr lang="es-ES" dirty="0"/>
              <a:t>La dosificación obtenida en el proceso cumple con los requerimientos planteados, con un valor de 5% de tolerancia, utilizando una etapa de verificación para obtener un producto validado.</a:t>
            </a:r>
            <a:endParaRPr lang="es-EC" dirty="0"/>
          </a:p>
          <a:p>
            <a:pPr algn="just"/>
            <a:r>
              <a:rPr lang="es-ES" dirty="0"/>
              <a:t>El sistema implementado logra cumplir los requerimientos de producción establecidos por la empresa. Consiguiendo el volumen de producción requerido en un tiempo de 3 horas y 30 minutos (200 unidades). Superando el nivel de eficiencia de producción en más de un 200%.</a:t>
            </a:r>
            <a:endParaRPr lang="es-EC" dirty="0"/>
          </a:p>
          <a:p>
            <a:pPr algn="just"/>
            <a:r>
              <a:rPr lang="es-ES" dirty="0"/>
              <a:t>Los valores de calibración establecidos en la dosificación, resultan de un conjunto de pruebas realizadas con el producto, considerando la temperatura (22ºC-26ºC), el tipo de material a dosificar (gel </a:t>
            </a:r>
            <a:r>
              <a:rPr lang="es-ES" dirty="0" err="1"/>
              <a:t>antibacterial</a:t>
            </a:r>
            <a:r>
              <a:rPr lang="es-ES" dirty="0"/>
              <a:t> 10000 </a:t>
            </a:r>
            <a:r>
              <a:rPr lang="es-ES" dirty="0" err="1"/>
              <a:t>cP</a:t>
            </a:r>
            <a:r>
              <a:rPr lang="es-ES" dirty="0"/>
              <a:t>), el tiempo total (2600ms) y el flujo entregado por la bomba (1.73 LPM).</a:t>
            </a:r>
            <a:endParaRPr lang="es-EC" dirty="0"/>
          </a:p>
          <a:p>
            <a:pPr algn="just"/>
            <a:r>
              <a:rPr lang="es-ES" dirty="0"/>
              <a:t>Se ha implementado una interfaz HMI, que permite realizar el pedido y puesta en funcionamiento del sistema. Permitiendo conocer el estado del proceso, los niveles de producción y la supervisión de alertas generadas dentro de la planta.</a:t>
            </a:r>
            <a:endParaRPr lang="es-EC" dirty="0"/>
          </a:p>
          <a:p>
            <a:pPr algn="just"/>
            <a:r>
              <a:rPr lang="es-ES" dirty="0"/>
              <a:t>El proceso implementado se lo ha desarrollado con hardware abierto de bajo costo y realiza todas las operaciones establecidas, sin presentar errores o fallos.</a:t>
            </a:r>
            <a:endParaRPr lang="es-EC" dirty="0"/>
          </a:p>
          <a:p>
            <a:pPr algn="just"/>
            <a:r>
              <a:rPr lang="es-ES" dirty="0"/>
              <a:t>Los tiempos establecidos para cada etapa se encuentran calibrados de acuerdo a las pruebas experimentales, y no pueden ser modificados manualmente.</a:t>
            </a:r>
            <a:endParaRPr lang="es-EC" dirty="0"/>
          </a:p>
          <a:p>
            <a:pPr algn="just"/>
            <a:r>
              <a:rPr lang="es-ES" dirty="0"/>
              <a:t>El sistema es capaz de operar sin interrupciones en ciclos de trabajo de 20 unidades completas, una vez que los almacenes de tapa y gel </a:t>
            </a:r>
            <a:r>
              <a:rPr lang="es-ES" dirty="0" err="1"/>
              <a:t>antibacterial</a:t>
            </a:r>
            <a:r>
              <a:rPr lang="es-ES" dirty="0"/>
              <a:t> se encuentren llenos en su totalidad.</a:t>
            </a:r>
            <a:endParaRPr lang="es-EC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0431122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D3DB2-0D12-424A-A343-0EBC0D59944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/>
              <a:t>Recomendaciones</a:t>
            </a:r>
          </a:p>
        </p:txBody>
      </p:sp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B3F8E458-1815-4E75-86AE-4840F7C84A00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CAC2471C-E604-48CC-8E4B-C0988283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" dirty="0"/>
              <a:t>La bomba del sistema dosificador debe trabajar con fluidos de hasta 10000 </a:t>
            </a:r>
            <a:r>
              <a:rPr lang="es-ES" dirty="0" err="1"/>
              <a:t>cP</a:t>
            </a:r>
            <a:r>
              <a:rPr lang="es-ES" dirty="0"/>
              <a:t>, en caso de obtener fluidos con mayor densidad, el sistema tendrá dificultades en la dosificación.</a:t>
            </a:r>
            <a:endParaRPr lang="es-EC" dirty="0"/>
          </a:p>
          <a:p>
            <a:pPr algn="just"/>
            <a:r>
              <a:rPr lang="es-ES" dirty="0"/>
              <a:t>Se recomienda que el gel </a:t>
            </a:r>
            <a:r>
              <a:rPr lang="es-ES" dirty="0" err="1"/>
              <a:t>antibacterial</a:t>
            </a:r>
            <a:r>
              <a:rPr lang="es-ES" dirty="0"/>
              <a:t> se encuentre a una temperatura ambiente entre 22ºC y 26”C, lo cual garantiza el funcionamiento del proceso de dosificación. En caso de sobrepasar este valor, el líquido cambiará sus propiedades de densidad y el sistema tendría que ser calibrado constantemente.</a:t>
            </a:r>
            <a:endParaRPr lang="es-EC" dirty="0"/>
          </a:p>
          <a:p>
            <a:pPr algn="just"/>
            <a:r>
              <a:rPr lang="es-ES" dirty="0"/>
              <a:t>El sistema está diseñado para operar secuencialmente y depende de la supervisión de un operario que constantemente suministre envases vacíos, retire el producto elaborado y suministre la materia prima en los almacenes de despacho. Por lo que se recomienda capacitar al operario antes de entrar en contacto con el sistema.</a:t>
            </a:r>
            <a:endParaRPr lang="es-EC" dirty="0"/>
          </a:p>
          <a:p>
            <a:pPr algn="just"/>
            <a:r>
              <a:rPr lang="es-ES" dirty="0"/>
              <a:t>La etapa de ajuste tiene una calibración manual del torque requerido. Para la tapa que se utiliza dentro del proceso, se recomienda no sobrepasar el valor de: 18.4.Kg-cm especificado, caso contrario se podrán ver afectadas las tapas o el soporte.</a:t>
            </a:r>
            <a:endParaRPr lang="es-EC" dirty="0"/>
          </a:p>
          <a:p>
            <a:r>
              <a:rPr lang="es-ES" dirty="0"/>
              <a:t>En caso de requerir una mayor o menor producción en un tiempo determinado, se puede variar la velocidad de la banda de transporte dentro del rango (20 rpm-30 rpm), modificando el código del programa en el controlador</a:t>
            </a:r>
            <a:r>
              <a:rPr lang="es-ES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2952798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AF5BD9-6435-4BD8-945F-EE304EF63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Agenda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8E9DCB36-90F3-4FB6-B038-B6A6EF35B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42004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549517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xmlns="" id="{D69AA4D3-091D-4A0E-A574-18FB978C3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780599"/>
              </p:ext>
            </p:extLst>
          </p:nvPr>
        </p:nvGraphicFramePr>
        <p:xfrm>
          <a:off x="677061" y="786793"/>
          <a:ext cx="10837877" cy="491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730310C-A026-44D4-95BB-FC0DB432EBF5}"/>
              </a:ext>
            </a:extLst>
          </p:cNvPr>
          <p:cNvSpPr/>
          <p:nvPr/>
        </p:nvSpPr>
        <p:spPr>
          <a:xfrm>
            <a:off x="8998226" y="6599583"/>
            <a:ext cx="2885164" cy="16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stomShape 14">
            <a:extLst>
              <a:ext uri="{FF2B5EF4-FFF2-40B4-BE49-F238E27FC236}">
                <a16:creationId xmlns:a16="http://schemas.microsoft.com/office/drawing/2014/main" xmlns="" id="{B8C2D7EC-D27A-4382-BA46-93A7677E7385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55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5FA9C-68A3-4D38-AD5E-4448C8E95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C1F2F-C2DA-4196-9389-F7B94FAF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DA4B57-8DBE-46D2-82AC-4322B172F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FE320-5A35-4C27-A906-D6EB2D46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F158B6-55E3-46CA-8564-D3320FB49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A6ABF-87FC-49A9-BC34-0275667083E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/>
              <a:t>Objetivos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9DB22827-86E1-4F2C-9F8E-91511CFDA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70041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6499DFE7-B545-4F02-9C35-BFF019417133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6673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205B4F-7BAB-44CC-9D59-68775FEC5F7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/>
              <a:t>Objetivos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5D47D833-8202-4761-A48F-92D1F631D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70436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691B6EAB-BCD6-438D-A039-42A3CE96C140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42238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854AD7-3473-4D26-B5D2-BC8474A0F897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3100" i="1" dirty="0"/>
              <a:t>ESQUEMA Y UBICACIÓN DE ETAPAS EN EL PROTOTIPO AUTOMATIZADO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C00EA731-E3EC-4CD2-B189-28B494D74E34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</a:t>
            </a: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915" y="2099256"/>
            <a:ext cx="9835369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0616"/>
      </p:ext>
    </p:extLst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A96A1B-8EBC-4701-9DE5-075B1A66700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i="1" dirty="0"/>
              <a:t>DIAGRAMA DEL SISTEMA DE CONTROL AUTOMATIZADO</a:t>
            </a:r>
            <a:endParaRPr lang="es-EC" dirty="0"/>
          </a:p>
        </p:txBody>
      </p:sp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060086B4-767F-4F08-8CDD-3A3D9279C3FF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Iván Altamirano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AE25314-32A5-4F99-980D-40A4F660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A15E55AA-C354-4839-AA18-57CB9989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12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0" y="1692275"/>
            <a:ext cx="6708283" cy="4116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294473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A9D895-E1C1-407C-93D4-3FFFF5F2E2E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/>
              <a:t>Caja de sensado</a:t>
            </a:r>
          </a:p>
        </p:txBody>
      </p:sp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1E120FA9-B562-4078-8ADF-FD2698B27C5F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Tannia Velasco</a:t>
            </a:r>
          </a:p>
          <a:p>
            <a:pPr>
              <a:lnSpc>
                <a:spcPct val="100000"/>
              </a:lnSpc>
            </a:pPr>
            <a:r>
              <a:rPr lang="es-EC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Marco Zúñiga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xmlns="" id="{FF0BF749-A2BB-4A72-AF43-857BD986B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031167"/>
              </p:ext>
            </p:extLst>
          </p:nvPr>
        </p:nvGraphicFramePr>
        <p:xfrm>
          <a:off x="1501044" y="1738312"/>
          <a:ext cx="7025831" cy="32480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7653">
                  <a:extLst>
                    <a:ext uri="{9D8B030D-6E8A-4147-A177-3AD203B41FA5}">
                      <a16:colId xmlns:a16="http://schemas.microsoft.com/office/drawing/2014/main" xmlns="" val="3313363863"/>
                    </a:ext>
                  </a:extLst>
                </a:gridCol>
                <a:gridCol w="1813433">
                  <a:extLst>
                    <a:ext uri="{9D8B030D-6E8A-4147-A177-3AD203B41FA5}">
                      <a16:colId xmlns:a16="http://schemas.microsoft.com/office/drawing/2014/main" xmlns="" val="213568671"/>
                    </a:ext>
                  </a:extLst>
                </a:gridCol>
                <a:gridCol w="2404745">
                  <a:extLst>
                    <a:ext uri="{9D8B030D-6E8A-4147-A177-3AD203B41FA5}">
                      <a16:colId xmlns:a16="http://schemas.microsoft.com/office/drawing/2014/main" xmlns="" val="4226775843"/>
                    </a:ext>
                  </a:extLst>
                </a:gridCol>
              </a:tblGrid>
              <a:tr h="649605">
                <a:tc>
                  <a:txBody>
                    <a:bodyPr/>
                    <a:lstStyle/>
                    <a:p>
                      <a:r>
                        <a:rPr lang="es-EC" dirty="0"/>
                        <a:t>Sensores de óxido metálico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Sensores ópticos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Sensor de temperatura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1469056"/>
                  </a:ext>
                </a:extLst>
              </a:tr>
              <a:tr h="371203">
                <a:tc>
                  <a:txBody>
                    <a:bodyPr/>
                    <a:lstStyle/>
                    <a:p>
                      <a:r>
                        <a:rPr lang="es-EC" dirty="0"/>
                        <a:t>MQ-3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SCD30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DS18B20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5675527"/>
                  </a:ext>
                </a:extLst>
              </a:tr>
              <a:tr h="371203">
                <a:tc>
                  <a:txBody>
                    <a:bodyPr/>
                    <a:lstStyle/>
                    <a:p>
                      <a:r>
                        <a:rPr lang="es-EC" dirty="0"/>
                        <a:t>MQ-4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1121172"/>
                  </a:ext>
                </a:extLst>
              </a:tr>
              <a:tr h="371203">
                <a:tc>
                  <a:txBody>
                    <a:bodyPr/>
                    <a:lstStyle/>
                    <a:p>
                      <a:r>
                        <a:rPr lang="es-EC" dirty="0"/>
                        <a:t>MQ-7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082037"/>
                  </a:ext>
                </a:extLst>
              </a:tr>
              <a:tr h="371203">
                <a:tc>
                  <a:txBody>
                    <a:bodyPr/>
                    <a:lstStyle/>
                    <a:p>
                      <a:r>
                        <a:rPr lang="es-EC" dirty="0"/>
                        <a:t>MQ-8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189522"/>
                  </a:ext>
                </a:extLst>
              </a:tr>
              <a:tr h="371203">
                <a:tc>
                  <a:txBody>
                    <a:bodyPr/>
                    <a:lstStyle/>
                    <a:p>
                      <a:r>
                        <a:rPr lang="es-EC" dirty="0"/>
                        <a:t>MQ-9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0828185"/>
                  </a:ext>
                </a:extLst>
              </a:tr>
              <a:tr h="371203">
                <a:tc>
                  <a:txBody>
                    <a:bodyPr/>
                    <a:lstStyle/>
                    <a:p>
                      <a:r>
                        <a:rPr lang="es-EC" dirty="0"/>
                        <a:t>MQ-135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7466423"/>
                  </a:ext>
                </a:extLst>
              </a:tr>
              <a:tr h="371203">
                <a:tc>
                  <a:txBody>
                    <a:bodyPr/>
                    <a:lstStyle/>
                    <a:p>
                      <a:r>
                        <a:rPr lang="es-EC" dirty="0"/>
                        <a:t>CCS811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643515"/>
                  </a:ext>
                </a:extLst>
              </a:tr>
            </a:tbl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2401B61-A898-46F7-99AE-5166C499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14992"/>
          <a:stretch/>
        </p:blipFill>
        <p:spPr>
          <a:xfrm>
            <a:off x="4804506" y="2834980"/>
            <a:ext cx="6221375" cy="29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5647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9E95CC-8835-44E6-80ED-9EC6E16DAF6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Microcontrolador </a:t>
            </a:r>
            <a:r>
              <a:rPr lang="es-EC" dirty="0" err="1" smtClean="0"/>
              <a:t>Rugged</a:t>
            </a:r>
            <a:r>
              <a:rPr lang="es-EC" dirty="0" smtClean="0"/>
              <a:t> Mega</a:t>
            </a:r>
            <a:endParaRPr lang="es-EC" dirty="0"/>
          </a:p>
        </p:txBody>
      </p:sp>
      <p:sp>
        <p:nvSpPr>
          <p:cNvPr id="4" name="CustomShape 14">
            <a:extLst>
              <a:ext uri="{FF2B5EF4-FFF2-40B4-BE49-F238E27FC236}">
                <a16:creationId xmlns:a16="http://schemas.microsoft.com/office/drawing/2014/main" xmlns="" id="{9A29A547-5C13-4201-A06D-0F5E86552A96}"/>
              </a:ext>
            </a:extLst>
          </p:cNvPr>
          <p:cNvSpPr/>
          <p:nvPr/>
        </p:nvSpPr>
        <p:spPr>
          <a:xfrm>
            <a:off x="308610" y="6403680"/>
            <a:ext cx="6556016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Trabajo de titulación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es-EC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Tannia Velasco</a:t>
            </a:r>
          </a:p>
          <a:p>
            <a:pPr>
              <a:lnSpc>
                <a:spcPct val="100000"/>
              </a:lnSpc>
            </a:pPr>
            <a:r>
              <a:rPr lang="es-EC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Marco Zúñiga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41" y="1960940"/>
            <a:ext cx="7340958" cy="3551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098390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formatoESPE2013</Template>
  <TotalTime>6617</TotalTime>
  <Words>1176</Words>
  <Application>Microsoft Office PowerPoint</Application>
  <PresentationFormat>Panorámica</PresentationFormat>
  <Paragraphs>121</Paragraphs>
  <Slides>19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FORMATO ESPE2013V2</vt:lpstr>
      <vt:lpstr>Theme1</vt:lpstr>
      <vt:lpstr>CorelDRAW</vt:lpstr>
      <vt:lpstr>Presentación de PowerPoint</vt:lpstr>
      <vt:lpstr>Agenda</vt:lpstr>
      <vt:lpstr>Presentación de PowerPoint</vt:lpstr>
      <vt:lpstr>Objetivos</vt:lpstr>
      <vt:lpstr>Objetivos</vt:lpstr>
      <vt:lpstr>ESQUEMA Y UBICACIÓN DE ETAPAS EN EL PROTOTIPO AUTOMATIZADO </vt:lpstr>
      <vt:lpstr>DIAGRAMA DEL SISTEMA DE CONTROL AUTOMATIZADO</vt:lpstr>
      <vt:lpstr>Caja de sensado</vt:lpstr>
      <vt:lpstr>Microcontrolador Rugged Mega</vt:lpstr>
      <vt:lpstr>Metodología</vt:lpstr>
      <vt:lpstr>Estimación de las curvas de calibración</vt:lpstr>
      <vt:lpstr>Metodología para el estudio del proceso de biodepuración</vt:lpstr>
      <vt:lpstr>Interfaz HMI</vt:lpstr>
      <vt:lpstr>Circuito PCB</vt:lpstr>
      <vt:lpstr> ANáLISIS DE RESULTADOS </vt:lpstr>
      <vt:lpstr>DOSIFICACIÓN NORMAL-CALIBRADA POR TIEMPO Y PWM(2) </vt:lpstr>
      <vt:lpstr>DOSIFICACIÓN CON ETAPA DE COMPROBACIÓN Y RECTIFIACIÓN DE MEDIDA </vt:lpstr>
      <vt:lpstr>Conclusiones</vt:lpstr>
      <vt:lpstr>Recomendaciones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</dc:creator>
  <cp:lastModifiedBy>User</cp:lastModifiedBy>
  <cp:revision>240</cp:revision>
  <dcterms:created xsi:type="dcterms:W3CDTF">2017-04-23T17:41:39Z</dcterms:created>
  <dcterms:modified xsi:type="dcterms:W3CDTF">2020-08-28T13:00:01Z</dcterms:modified>
</cp:coreProperties>
</file>