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405" r:id="rId3"/>
    <p:sldId id="437" r:id="rId4"/>
    <p:sldId id="439" r:id="rId5"/>
    <p:sldId id="441" r:id="rId6"/>
    <p:sldId id="444" r:id="rId7"/>
    <p:sldId id="445" r:id="rId8"/>
    <p:sldId id="450" r:id="rId9"/>
    <p:sldId id="451" r:id="rId10"/>
    <p:sldId id="453" r:id="rId11"/>
    <p:sldId id="457" r:id="rId12"/>
    <p:sldId id="458" r:id="rId13"/>
    <p:sldId id="455" r:id="rId14"/>
    <p:sldId id="456" r:id="rId15"/>
    <p:sldId id="462" r:id="rId16"/>
    <p:sldId id="459" r:id="rId17"/>
    <p:sldId id="460" r:id="rId18"/>
    <p:sldId id="461" r:id="rId19"/>
    <p:sldId id="463" r:id="rId20"/>
    <p:sldId id="466" r:id="rId21"/>
    <p:sldId id="467" r:id="rId22"/>
    <p:sldId id="470" r:id="rId23"/>
    <p:sldId id="464" r:id="rId24"/>
    <p:sldId id="468" r:id="rId25"/>
    <p:sldId id="465" r:id="rId26"/>
    <p:sldId id="471" r:id="rId27"/>
    <p:sldId id="472" r:id="rId28"/>
    <p:sldId id="473" r:id="rId29"/>
    <p:sldId id="474" r:id="rId30"/>
    <p:sldId id="475" r:id="rId31"/>
    <p:sldId id="476" r:id="rId32"/>
    <p:sldId id="477" r:id="rId33"/>
    <p:sldId id="478" r:id="rId34"/>
    <p:sldId id="479" r:id="rId35"/>
    <p:sldId id="480" r:id="rId36"/>
    <p:sldId id="481" r:id="rId37"/>
    <p:sldId id="482" r:id="rId38"/>
    <p:sldId id="483" r:id="rId39"/>
    <p:sldId id="484" r:id="rId40"/>
    <p:sldId id="485" r:id="rId41"/>
    <p:sldId id="486" r:id="rId42"/>
    <p:sldId id="264"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icio Stalin Salcedo Peña" initials="VSSP" lastIdx="1" clrIdx="0">
    <p:extLst>
      <p:ext uri="{19B8F6BF-5375-455C-9EA6-DF929625EA0E}">
        <p15:presenceInfo xmlns:p15="http://schemas.microsoft.com/office/powerpoint/2012/main" userId="009ffeb92c7ab65b" providerId="Windows Live"/>
      </p:ext>
    </p:extLst>
  </p:cmAuthor>
  <p:cmAuthor id="2" name="Fabricio Vilatuña" initials="FV" lastIdx="1" clrIdx="1">
    <p:extLst>
      <p:ext uri="{19B8F6BF-5375-455C-9EA6-DF929625EA0E}">
        <p15:presenceInfo xmlns:p15="http://schemas.microsoft.com/office/powerpoint/2012/main" userId="a1fe60e310a631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249" autoAdjust="0"/>
  </p:normalViewPr>
  <p:slideViewPr>
    <p:cSldViewPr snapToGrid="0">
      <p:cViewPr>
        <p:scale>
          <a:sx n="66" d="100"/>
          <a:sy n="66" d="100"/>
        </p:scale>
        <p:origin x="948"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4B791-55C4-458A-B5A9-22C996A71C8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E49AD756-8ABD-47F9-8A4E-C6C20D2468A5}">
      <dgm:prSet phldrT="[Texto]"/>
      <dgm:spPr/>
      <dgm:t>
        <a:bodyPr/>
        <a:lstStyle/>
        <a:p>
          <a:r>
            <a:rPr lang="es-ES_tradnl" dirty="0"/>
            <a:t>Sectores productivos no manufactureros</a:t>
          </a:r>
          <a:endParaRPr lang="es-EC" dirty="0"/>
        </a:p>
      </dgm:t>
    </dgm:pt>
    <dgm:pt modelId="{AE7214B7-4880-478C-8C6E-36DCDE95CD44}" type="parTrans" cxnId="{63236E27-4139-42C8-A0D5-054700DA06A9}">
      <dgm:prSet/>
      <dgm:spPr/>
      <dgm:t>
        <a:bodyPr/>
        <a:lstStyle/>
        <a:p>
          <a:endParaRPr lang="es-EC"/>
        </a:p>
      </dgm:t>
    </dgm:pt>
    <dgm:pt modelId="{062A4DD1-51FC-4869-B233-491CBC89F617}" type="sibTrans" cxnId="{63236E27-4139-42C8-A0D5-054700DA06A9}">
      <dgm:prSet/>
      <dgm:spPr/>
      <dgm:t>
        <a:bodyPr/>
        <a:lstStyle/>
        <a:p>
          <a:endParaRPr lang="es-EC"/>
        </a:p>
      </dgm:t>
    </dgm:pt>
    <dgm:pt modelId="{F9FAF38D-FDA1-40AE-971F-3B95ACD267AF}">
      <dgm:prSet phldrT="[Texto]"/>
      <dgm:spPr/>
      <dgm:t>
        <a:bodyPr/>
        <a:lstStyle/>
        <a:p>
          <a:r>
            <a:rPr lang="es-ES_tradnl" dirty="0"/>
            <a:t>Sectores de servicios propiamente dichos</a:t>
          </a:r>
          <a:endParaRPr lang="es-EC" dirty="0"/>
        </a:p>
      </dgm:t>
    </dgm:pt>
    <dgm:pt modelId="{60D94D8C-9542-4D80-83C5-B9B95B50F282}" type="parTrans" cxnId="{BF80881D-A76D-4865-999B-BE8D52276B44}">
      <dgm:prSet/>
      <dgm:spPr/>
      <dgm:t>
        <a:bodyPr/>
        <a:lstStyle/>
        <a:p>
          <a:endParaRPr lang="es-EC"/>
        </a:p>
      </dgm:t>
    </dgm:pt>
    <dgm:pt modelId="{6DE45287-BF94-4DF4-9D0C-4B95056A5489}" type="sibTrans" cxnId="{BF80881D-A76D-4865-999B-BE8D52276B44}">
      <dgm:prSet/>
      <dgm:spPr/>
      <dgm:t>
        <a:bodyPr/>
        <a:lstStyle/>
        <a:p>
          <a:endParaRPr lang="es-EC"/>
        </a:p>
      </dgm:t>
    </dgm:pt>
    <dgm:pt modelId="{466E3369-F644-4FB6-9E13-74D4C400F5B4}">
      <dgm:prSet phldrT="[Texto]"/>
      <dgm:spPr/>
      <dgm:t>
        <a:bodyPr/>
        <a:lstStyle/>
        <a:p>
          <a:r>
            <a:rPr lang="es-ES_tradnl" dirty="0"/>
            <a:t>Asistencia personal, educación, entretenimiento, etc.</a:t>
          </a:r>
          <a:endParaRPr lang="es-EC" dirty="0"/>
        </a:p>
      </dgm:t>
    </dgm:pt>
    <dgm:pt modelId="{AD151184-A71F-42A4-9A24-E633DC55654E}" type="parTrans" cxnId="{0554ED90-CDC3-40DF-B521-98AB05DC980D}">
      <dgm:prSet/>
      <dgm:spPr/>
      <dgm:t>
        <a:bodyPr/>
        <a:lstStyle/>
        <a:p>
          <a:endParaRPr lang="es-EC"/>
        </a:p>
      </dgm:t>
    </dgm:pt>
    <dgm:pt modelId="{E3F5B927-B3E8-4EC6-9EDB-77855C5B77D3}" type="sibTrans" cxnId="{0554ED90-CDC3-40DF-B521-98AB05DC980D}">
      <dgm:prSet/>
      <dgm:spPr/>
      <dgm:t>
        <a:bodyPr/>
        <a:lstStyle/>
        <a:p>
          <a:endParaRPr lang="es-EC"/>
        </a:p>
      </dgm:t>
    </dgm:pt>
    <dgm:pt modelId="{7797F80A-F19F-48CE-B6A2-285041F7B57F}">
      <dgm:prSet phldrT="[Texto]"/>
      <dgm:spPr/>
      <dgm:t>
        <a:bodyPr/>
        <a:lstStyle/>
        <a:p>
          <a:r>
            <a:rPr lang="es-ES_tradnl" dirty="0"/>
            <a:t>Edificación, agricultura, minería, etc.</a:t>
          </a:r>
          <a:endParaRPr lang="es-EC" dirty="0"/>
        </a:p>
      </dgm:t>
    </dgm:pt>
    <dgm:pt modelId="{27697669-53BF-4810-B0DC-AC2C85CE8D18}" type="parTrans" cxnId="{5831A8AE-3CB0-4780-BB38-FC5940AEBDFB}">
      <dgm:prSet/>
      <dgm:spPr/>
      <dgm:t>
        <a:bodyPr/>
        <a:lstStyle/>
        <a:p>
          <a:endParaRPr lang="es-EC"/>
        </a:p>
      </dgm:t>
    </dgm:pt>
    <dgm:pt modelId="{332D8C45-9E90-4F92-A58F-A11ED7097E60}" type="sibTrans" cxnId="{5831A8AE-3CB0-4780-BB38-FC5940AEBDFB}">
      <dgm:prSet/>
      <dgm:spPr/>
      <dgm:t>
        <a:bodyPr/>
        <a:lstStyle/>
        <a:p>
          <a:endParaRPr lang="es-EC"/>
        </a:p>
      </dgm:t>
    </dgm:pt>
    <dgm:pt modelId="{29D99DC9-4014-4908-94BF-78C6DF925019}" type="pres">
      <dgm:prSet presAssocID="{2AB4B791-55C4-458A-B5A9-22C996A71C89}" presName="linear" presStyleCnt="0">
        <dgm:presLayoutVars>
          <dgm:animLvl val="lvl"/>
          <dgm:resizeHandles val="exact"/>
        </dgm:presLayoutVars>
      </dgm:prSet>
      <dgm:spPr/>
    </dgm:pt>
    <dgm:pt modelId="{D60D265F-C469-4C95-94B4-FE8E0C82E411}" type="pres">
      <dgm:prSet presAssocID="{E49AD756-8ABD-47F9-8A4E-C6C20D2468A5}" presName="parentText" presStyleLbl="node1" presStyleIdx="0" presStyleCnt="2">
        <dgm:presLayoutVars>
          <dgm:chMax val="0"/>
          <dgm:bulletEnabled val="1"/>
        </dgm:presLayoutVars>
      </dgm:prSet>
      <dgm:spPr/>
    </dgm:pt>
    <dgm:pt modelId="{0F338777-EFDB-4470-A7A0-D4670BA729CB}" type="pres">
      <dgm:prSet presAssocID="{E49AD756-8ABD-47F9-8A4E-C6C20D2468A5}" presName="childText" presStyleLbl="revTx" presStyleIdx="0" presStyleCnt="2">
        <dgm:presLayoutVars>
          <dgm:bulletEnabled val="1"/>
        </dgm:presLayoutVars>
      </dgm:prSet>
      <dgm:spPr/>
    </dgm:pt>
    <dgm:pt modelId="{8376B107-EF9F-454C-82D4-EBC2511E9626}" type="pres">
      <dgm:prSet presAssocID="{F9FAF38D-FDA1-40AE-971F-3B95ACD267AF}" presName="parentText" presStyleLbl="node1" presStyleIdx="1" presStyleCnt="2">
        <dgm:presLayoutVars>
          <dgm:chMax val="0"/>
          <dgm:bulletEnabled val="1"/>
        </dgm:presLayoutVars>
      </dgm:prSet>
      <dgm:spPr/>
    </dgm:pt>
    <dgm:pt modelId="{1DE93008-D210-42D8-80DE-00C9463334B0}" type="pres">
      <dgm:prSet presAssocID="{F9FAF38D-FDA1-40AE-971F-3B95ACD267AF}" presName="childText" presStyleLbl="revTx" presStyleIdx="1" presStyleCnt="2">
        <dgm:presLayoutVars>
          <dgm:bulletEnabled val="1"/>
        </dgm:presLayoutVars>
      </dgm:prSet>
      <dgm:spPr/>
    </dgm:pt>
  </dgm:ptLst>
  <dgm:cxnLst>
    <dgm:cxn modelId="{BA3E4002-C048-4490-839F-462B7FF44DAE}" type="presOf" srcId="{2AB4B791-55C4-458A-B5A9-22C996A71C89}" destId="{29D99DC9-4014-4908-94BF-78C6DF925019}" srcOrd="0" destOrd="0" presId="urn:microsoft.com/office/officeart/2005/8/layout/vList2"/>
    <dgm:cxn modelId="{BF80881D-A76D-4865-999B-BE8D52276B44}" srcId="{2AB4B791-55C4-458A-B5A9-22C996A71C89}" destId="{F9FAF38D-FDA1-40AE-971F-3B95ACD267AF}" srcOrd="1" destOrd="0" parTransId="{60D94D8C-9542-4D80-83C5-B9B95B50F282}" sibTransId="{6DE45287-BF94-4DF4-9D0C-4B95056A5489}"/>
    <dgm:cxn modelId="{63236E27-4139-42C8-A0D5-054700DA06A9}" srcId="{2AB4B791-55C4-458A-B5A9-22C996A71C89}" destId="{E49AD756-8ABD-47F9-8A4E-C6C20D2468A5}" srcOrd="0" destOrd="0" parTransId="{AE7214B7-4880-478C-8C6E-36DCDE95CD44}" sibTransId="{062A4DD1-51FC-4869-B233-491CBC89F617}"/>
    <dgm:cxn modelId="{280A7B8D-B21B-4170-B050-7E90D670B97C}" type="presOf" srcId="{7797F80A-F19F-48CE-B6A2-285041F7B57F}" destId="{0F338777-EFDB-4470-A7A0-D4670BA729CB}" srcOrd="0" destOrd="0" presId="urn:microsoft.com/office/officeart/2005/8/layout/vList2"/>
    <dgm:cxn modelId="{0554ED90-CDC3-40DF-B521-98AB05DC980D}" srcId="{F9FAF38D-FDA1-40AE-971F-3B95ACD267AF}" destId="{466E3369-F644-4FB6-9E13-74D4C400F5B4}" srcOrd="0" destOrd="0" parTransId="{AD151184-A71F-42A4-9A24-E633DC55654E}" sibTransId="{E3F5B927-B3E8-4EC6-9EDB-77855C5B77D3}"/>
    <dgm:cxn modelId="{18539DAA-C32C-4A4D-A705-AF4C2EFB1AD2}" type="presOf" srcId="{466E3369-F644-4FB6-9E13-74D4C400F5B4}" destId="{1DE93008-D210-42D8-80DE-00C9463334B0}" srcOrd="0" destOrd="0" presId="urn:microsoft.com/office/officeart/2005/8/layout/vList2"/>
    <dgm:cxn modelId="{5831A8AE-3CB0-4780-BB38-FC5940AEBDFB}" srcId="{E49AD756-8ABD-47F9-8A4E-C6C20D2468A5}" destId="{7797F80A-F19F-48CE-B6A2-285041F7B57F}" srcOrd="0" destOrd="0" parTransId="{27697669-53BF-4810-B0DC-AC2C85CE8D18}" sibTransId="{332D8C45-9E90-4F92-A58F-A11ED7097E60}"/>
    <dgm:cxn modelId="{426BD4C1-7D1A-498D-9D16-128295A9E391}" type="presOf" srcId="{F9FAF38D-FDA1-40AE-971F-3B95ACD267AF}" destId="{8376B107-EF9F-454C-82D4-EBC2511E9626}" srcOrd="0" destOrd="0" presId="urn:microsoft.com/office/officeart/2005/8/layout/vList2"/>
    <dgm:cxn modelId="{5FBCD0F8-8FB1-4DB4-9DEC-01A6DAC2D6FC}" type="presOf" srcId="{E49AD756-8ABD-47F9-8A4E-C6C20D2468A5}" destId="{D60D265F-C469-4C95-94B4-FE8E0C82E411}" srcOrd="0" destOrd="0" presId="urn:microsoft.com/office/officeart/2005/8/layout/vList2"/>
    <dgm:cxn modelId="{A6036804-A6C0-4763-A9CE-F6F27976B4AF}" type="presParOf" srcId="{29D99DC9-4014-4908-94BF-78C6DF925019}" destId="{D60D265F-C469-4C95-94B4-FE8E0C82E411}" srcOrd="0" destOrd="0" presId="urn:microsoft.com/office/officeart/2005/8/layout/vList2"/>
    <dgm:cxn modelId="{5AC4C321-9F9A-4C86-9886-225902DDBA00}" type="presParOf" srcId="{29D99DC9-4014-4908-94BF-78C6DF925019}" destId="{0F338777-EFDB-4470-A7A0-D4670BA729CB}" srcOrd="1" destOrd="0" presId="urn:microsoft.com/office/officeart/2005/8/layout/vList2"/>
    <dgm:cxn modelId="{ACA77CF7-4CFD-4605-BA2F-CB7C4FB0CC1E}" type="presParOf" srcId="{29D99DC9-4014-4908-94BF-78C6DF925019}" destId="{8376B107-EF9F-454C-82D4-EBC2511E9626}" srcOrd="2" destOrd="0" presId="urn:microsoft.com/office/officeart/2005/8/layout/vList2"/>
    <dgm:cxn modelId="{01DD08EE-98B6-4849-A9B5-0AF99533FF6D}" type="presParOf" srcId="{29D99DC9-4014-4908-94BF-78C6DF925019}" destId="{1DE93008-D210-42D8-80DE-00C9463334B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B6AFB-3AE7-40F1-BC79-61DB625504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E06C484-DD56-4144-A199-D2E410EE57DB}">
      <dgm:prSet phldrT="[Texto]"/>
      <dgm:spPr/>
      <dgm:t>
        <a:bodyPr/>
        <a:lstStyle/>
        <a:p>
          <a:r>
            <a:rPr lang="es-EC" dirty="0"/>
            <a:t>Consideraciones para el HRI</a:t>
          </a:r>
        </a:p>
      </dgm:t>
    </dgm:pt>
    <dgm:pt modelId="{4EB741A2-2DD1-4292-96AA-BABAF0B444B0}" type="parTrans" cxnId="{A3FDF659-729C-4B85-B962-35D0C7AC35F5}">
      <dgm:prSet/>
      <dgm:spPr/>
      <dgm:t>
        <a:bodyPr/>
        <a:lstStyle/>
        <a:p>
          <a:endParaRPr lang="es-EC"/>
        </a:p>
      </dgm:t>
    </dgm:pt>
    <dgm:pt modelId="{97849693-FC0D-4937-AE02-EDCF90DB6317}" type="sibTrans" cxnId="{A3FDF659-729C-4B85-B962-35D0C7AC35F5}">
      <dgm:prSet/>
      <dgm:spPr/>
      <dgm:t>
        <a:bodyPr/>
        <a:lstStyle/>
        <a:p>
          <a:endParaRPr lang="es-EC"/>
        </a:p>
      </dgm:t>
    </dgm:pt>
    <dgm:pt modelId="{01AAD033-AC72-4361-87E6-7F4BCC0ECE53}">
      <dgm:prSet phldrT="[Texto]"/>
      <dgm:spPr/>
      <dgm:t>
        <a:bodyPr/>
        <a:lstStyle/>
        <a:p>
          <a:pPr>
            <a:buFont typeface="+mj-lt"/>
            <a:buAutoNum type="arabicPeriod"/>
          </a:pPr>
          <a:r>
            <a:rPr lang="es-ES_tradnl" dirty="0"/>
            <a:t>¿Qué se necesita aprender sobre los humanos?</a:t>
          </a:r>
          <a:endParaRPr lang="es-EC" dirty="0"/>
        </a:p>
      </dgm:t>
    </dgm:pt>
    <dgm:pt modelId="{019AA6C7-D13F-4A95-BF75-71CB107589FE}" type="parTrans" cxnId="{490B9ED8-9B84-4A43-94F3-BA0B6B63DAA2}">
      <dgm:prSet/>
      <dgm:spPr/>
      <dgm:t>
        <a:bodyPr/>
        <a:lstStyle/>
        <a:p>
          <a:endParaRPr lang="es-EC"/>
        </a:p>
      </dgm:t>
    </dgm:pt>
    <dgm:pt modelId="{1CCCC202-F2B4-4AC6-BD22-8BACED74FD7D}" type="sibTrans" cxnId="{490B9ED8-9B84-4A43-94F3-BA0B6B63DAA2}">
      <dgm:prSet/>
      <dgm:spPr/>
      <dgm:t>
        <a:bodyPr/>
        <a:lstStyle/>
        <a:p>
          <a:endParaRPr lang="es-EC"/>
        </a:p>
      </dgm:t>
    </dgm:pt>
    <dgm:pt modelId="{DF5F9C51-27FB-4D24-86FE-D52DCF37F840}">
      <dgm:prSet phldrT="[Texto]"/>
      <dgm:spPr/>
      <dgm:t>
        <a:bodyPr/>
        <a:lstStyle/>
        <a:p>
          <a:pPr>
            <a:buFont typeface="+mj-lt"/>
            <a:buAutoNum type="arabicPeriod"/>
          </a:pPr>
          <a:r>
            <a:rPr lang="es-ES_tradnl"/>
            <a:t>¿Cómo definir algoritmos que funcionen con los humanos?</a:t>
          </a:r>
          <a:endParaRPr lang="es-EC" dirty="0"/>
        </a:p>
      </dgm:t>
    </dgm:pt>
    <dgm:pt modelId="{924033BA-CA3E-4338-BBA3-D53E92F00836}" type="parTrans" cxnId="{DF84B105-3D1A-4E61-B5A6-85E9997E3EDA}">
      <dgm:prSet/>
      <dgm:spPr/>
      <dgm:t>
        <a:bodyPr/>
        <a:lstStyle/>
        <a:p>
          <a:endParaRPr lang="es-EC"/>
        </a:p>
      </dgm:t>
    </dgm:pt>
    <dgm:pt modelId="{A57DA8E7-4D2C-4E35-9016-BD55855ECFCB}" type="sibTrans" cxnId="{DF84B105-3D1A-4E61-B5A6-85E9997E3EDA}">
      <dgm:prSet/>
      <dgm:spPr/>
      <dgm:t>
        <a:bodyPr/>
        <a:lstStyle/>
        <a:p>
          <a:endParaRPr lang="es-EC"/>
        </a:p>
      </dgm:t>
    </dgm:pt>
    <dgm:pt modelId="{519F4716-C3F6-427F-A1BF-9705E7F82FD3}">
      <dgm:prSet phldrT="[Texto]"/>
      <dgm:spPr/>
      <dgm:t>
        <a:bodyPr/>
        <a:lstStyle/>
        <a:p>
          <a:pPr>
            <a:buFont typeface="+mj-lt"/>
            <a:buAutoNum type="arabicPeriod"/>
          </a:pPr>
          <a:r>
            <a:rPr lang="es-ES_tradnl"/>
            <a:t>¿Cómo se pueden proyectar o escalar las interacciones?</a:t>
          </a:r>
          <a:endParaRPr lang="es-EC" dirty="0"/>
        </a:p>
      </dgm:t>
    </dgm:pt>
    <dgm:pt modelId="{ACBB925B-7557-40AA-86A3-9AD4AC173E7D}" type="parTrans" cxnId="{DF0628E0-0692-41DD-BF6D-4F080091630C}">
      <dgm:prSet/>
      <dgm:spPr/>
      <dgm:t>
        <a:bodyPr/>
        <a:lstStyle/>
        <a:p>
          <a:endParaRPr lang="es-EC"/>
        </a:p>
      </dgm:t>
    </dgm:pt>
    <dgm:pt modelId="{B742ACD6-DA8D-4C9E-B28C-AB20DFA82B35}" type="sibTrans" cxnId="{DF0628E0-0692-41DD-BF6D-4F080091630C}">
      <dgm:prSet/>
      <dgm:spPr/>
      <dgm:t>
        <a:bodyPr/>
        <a:lstStyle/>
        <a:p>
          <a:endParaRPr lang="es-EC"/>
        </a:p>
      </dgm:t>
    </dgm:pt>
    <dgm:pt modelId="{C7D7885E-F609-40E6-8924-835384838E13}">
      <dgm:prSet phldrT="[Texto]"/>
      <dgm:spPr/>
      <dgm:t>
        <a:bodyPr/>
        <a:lstStyle/>
        <a:p>
          <a:pPr>
            <a:buFont typeface="+mj-lt"/>
            <a:buAutoNum type="arabicPeriod"/>
          </a:pPr>
          <a:r>
            <a:rPr lang="es-ES_tradnl"/>
            <a:t>¿Qué es una HRI exitosa?</a:t>
          </a:r>
          <a:endParaRPr lang="es-EC" dirty="0"/>
        </a:p>
      </dgm:t>
    </dgm:pt>
    <dgm:pt modelId="{450F4D64-C623-4980-9E6C-28551724A9FC}" type="parTrans" cxnId="{69B55555-1913-4E30-BA56-225505BE0E9E}">
      <dgm:prSet/>
      <dgm:spPr/>
      <dgm:t>
        <a:bodyPr/>
        <a:lstStyle/>
        <a:p>
          <a:endParaRPr lang="es-EC"/>
        </a:p>
      </dgm:t>
    </dgm:pt>
    <dgm:pt modelId="{47470016-E156-4251-BDAF-39D6AE595992}" type="sibTrans" cxnId="{69B55555-1913-4E30-BA56-225505BE0E9E}">
      <dgm:prSet/>
      <dgm:spPr/>
      <dgm:t>
        <a:bodyPr/>
        <a:lstStyle/>
        <a:p>
          <a:endParaRPr lang="es-EC"/>
        </a:p>
      </dgm:t>
    </dgm:pt>
    <dgm:pt modelId="{BB6B0E37-98E6-4FE7-AD20-FCCB552843C4}">
      <dgm:prSet phldrT="[Texto]"/>
      <dgm:spPr/>
      <dgm:t>
        <a:bodyPr/>
        <a:lstStyle/>
        <a:p>
          <a:pPr>
            <a:buFont typeface="+mj-lt"/>
            <a:buAutoNum type="arabicPeriod"/>
          </a:pPr>
          <a:r>
            <a:rPr lang="es-ES_tradnl"/>
            <a:t>¿Es posible la aplicación de métodos científicos nuevos?</a:t>
          </a:r>
          <a:endParaRPr lang="es-EC" dirty="0"/>
        </a:p>
      </dgm:t>
    </dgm:pt>
    <dgm:pt modelId="{FF46827F-EAE1-4A88-8E7C-4B00EC629C18}" type="parTrans" cxnId="{8E5EE484-1FE2-48BD-8A37-E50CB85A9DF8}">
      <dgm:prSet/>
      <dgm:spPr/>
      <dgm:t>
        <a:bodyPr/>
        <a:lstStyle/>
        <a:p>
          <a:endParaRPr lang="es-EC"/>
        </a:p>
      </dgm:t>
    </dgm:pt>
    <dgm:pt modelId="{DCFBF093-9AC3-48C9-A100-914C65343581}" type="sibTrans" cxnId="{8E5EE484-1FE2-48BD-8A37-E50CB85A9DF8}">
      <dgm:prSet/>
      <dgm:spPr/>
      <dgm:t>
        <a:bodyPr/>
        <a:lstStyle/>
        <a:p>
          <a:endParaRPr lang="es-EC"/>
        </a:p>
      </dgm:t>
    </dgm:pt>
    <dgm:pt modelId="{410B0F07-EC34-40EE-85E6-5E930D9E9E63}" type="pres">
      <dgm:prSet presAssocID="{18EB6AFB-3AE7-40F1-BC79-61DB6255047F}" presName="linear" presStyleCnt="0">
        <dgm:presLayoutVars>
          <dgm:animLvl val="lvl"/>
          <dgm:resizeHandles val="exact"/>
        </dgm:presLayoutVars>
      </dgm:prSet>
      <dgm:spPr/>
    </dgm:pt>
    <dgm:pt modelId="{D6B1E345-3CBE-4084-BCC2-3C5B0DA8D687}" type="pres">
      <dgm:prSet presAssocID="{FE06C484-DD56-4144-A199-D2E410EE57DB}" presName="parentText" presStyleLbl="node1" presStyleIdx="0" presStyleCnt="1">
        <dgm:presLayoutVars>
          <dgm:chMax val="0"/>
          <dgm:bulletEnabled val="1"/>
        </dgm:presLayoutVars>
      </dgm:prSet>
      <dgm:spPr/>
    </dgm:pt>
    <dgm:pt modelId="{C59D1F30-AEA3-444A-91AD-65C6C629866F}" type="pres">
      <dgm:prSet presAssocID="{FE06C484-DD56-4144-A199-D2E410EE57DB}" presName="childText" presStyleLbl="revTx" presStyleIdx="0" presStyleCnt="1">
        <dgm:presLayoutVars>
          <dgm:bulletEnabled val="1"/>
        </dgm:presLayoutVars>
      </dgm:prSet>
      <dgm:spPr/>
    </dgm:pt>
  </dgm:ptLst>
  <dgm:cxnLst>
    <dgm:cxn modelId="{DF84B105-3D1A-4E61-B5A6-85E9997E3EDA}" srcId="{FE06C484-DD56-4144-A199-D2E410EE57DB}" destId="{DF5F9C51-27FB-4D24-86FE-D52DCF37F840}" srcOrd="1" destOrd="0" parTransId="{924033BA-CA3E-4338-BBA3-D53E92F00836}" sibTransId="{A57DA8E7-4D2C-4E35-9016-BD55855ECFCB}"/>
    <dgm:cxn modelId="{8C4C2009-46E8-48B2-8B72-F76CEB7D97B2}" type="presOf" srcId="{C7D7885E-F609-40E6-8924-835384838E13}" destId="{C59D1F30-AEA3-444A-91AD-65C6C629866F}" srcOrd="0" destOrd="3" presId="urn:microsoft.com/office/officeart/2005/8/layout/vList2"/>
    <dgm:cxn modelId="{312ABA0F-C6AE-49D8-8DD4-A2A2A6104186}" type="presOf" srcId="{18EB6AFB-3AE7-40F1-BC79-61DB6255047F}" destId="{410B0F07-EC34-40EE-85E6-5E930D9E9E63}" srcOrd="0" destOrd="0" presId="urn:microsoft.com/office/officeart/2005/8/layout/vList2"/>
    <dgm:cxn modelId="{5A41A526-4352-4C01-B16B-BD5C9CD95EC5}" type="presOf" srcId="{DF5F9C51-27FB-4D24-86FE-D52DCF37F840}" destId="{C59D1F30-AEA3-444A-91AD-65C6C629866F}" srcOrd="0" destOrd="1" presId="urn:microsoft.com/office/officeart/2005/8/layout/vList2"/>
    <dgm:cxn modelId="{6D3F2E3F-7CE6-4792-8250-A43205FCE7CF}" type="presOf" srcId="{FE06C484-DD56-4144-A199-D2E410EE57DB}" destId="{D6B1E345-3CBE-4084-BCC2-3C5B0DA8D687}" srcOrd="0" destOrd="0" presId="urn:microsoft.com/office/officeart/2005/8/layout/vList2"/>
    <dgm:cxn modelId="{69B55555-1913-4E30-BA56-225505BE0E9E}" srcId="{FE06C484-DD56-4144-A199-D2E410EE57DB}" destId="{C7D7885E-F609-40E6-8924-835384838E13}" srcOrd="3" destOrd="0" parTransId="{450F4D64-C623-4980-9E6C-28551724A9FC}" sibTransId="{47470016-E156-4251-BDAF-39D6AE595992}"/>
    <dgm:cxn modelId="{A3FDF659-729C-4B85-B962-35D0C7AC35F5}" srcId="{18EB6AFB-3AE7-40F1-BC79-61DB6255047F}" destId="{FE06C484-DD56-4144-A199-D2E410EE57DB}" srcOrd="0" destOrd="0" parTransId="{4EB741A2-2DD1-4292-96AA-BABAF0B444B0}" sibTransId="{97849693-FC0D-4937-AE02-EDCF90DB6317}"/>
    <dgm:cxn modelId="{8E5EE484-1FE2-48BD-8A37-E50CB85A9DF8}" srcId="{FE06C484-DD56-4144-A199-D2E410EE57DB}" destId="{BB6B0E37-98E6-4FE7-AD20-FCCB552843C4}" srcOrd="4" destOrd="0" parTransId="{FF46827F-EAE1-4A88-8E7C-4B00EC629C18}" sibTransId="{DCFBF093-9AC3-48C9-A100-914C65343581}"/>
    <dgm:cxn modelId="{84F36F9E-CB81-4105-ACF4-FA3316047244}" type="presOf" srcId="{01AAD033-AC72-4361-87E6-7F4BCC0ECE53}" destId="{C59D1F30-AEA3-444A-91AD-65C6C629866F}" srcOrd="0" destOrd="0" presId="urn:microsoft.com/office/officeart/2005/8/layout/vList2"/>
    <dgm:cxn modelId="{034161B6-87C8-4CBA-AC7C-49EC6D1C92F8}" type="presOf" srcId="{BB6B0E37-98E6-4FE7-AD20-FCCB552843C4}" destId="{C59D1F30-AEA3-444A-91AD-65C6C629866F}" srcOrd="0" destOrd="4" presId="urn:microsoft.com/office/officeart/2005/8/layout/vList2"/>
    <dgm:cxn modelId="{490B9ED8-9B84-4A43-94F3-BA0B6B63DAA2}" srcId="{FE06C484-DD56-4144-A199-D2E410EE57DB}" destId="{01AAD033-AC72-4361-87E6-7F4BCC0ECE53}" srcOrd="0" destOrd="0" parTransId="{019AA6C7-D13F-4A95-BF75-71CB107589FE}" sibTransId="{1CCCC202-F2B4-4AC6-BD22-8BACED74FD7D}"/>
    <dgm:cxn modelId="{DF0628E0-0692-41DD-BF6D-4F080091630C}" srcId="{FE06C484-DD56-4144-A199-D2E410EE57DB}" destId="{519F4716-C3F6-427F-A1BF-9705E7F82FD3}" srcOrd="2" destOrd="0" parTransId="{ACBB925B-7557-40AA-86A3-9AD4AC173E7D}" sibTransId="{B742ACD6-DA8D-4C9E-B28C-AB20DFA82B35}"/>
    <dgm:cxn modelId="{2C5C92E1-6169-4475-A155-6EF8B7DA2761}" type="presOf" srcId="{519F4716-C3F6-427F-A1BF-9705E7F82FD3}" destId="{C59D1F30-AEA3-444A-91AD-65C6C629866F}" srcOrd="0" destOrd="2" presId="urn:microsoft.com/office/officeart/2005/8/layout/vList2"/>
    <dgm:cxn modelId="{1E35B4B4-C934-4A69-B0F2-99641A70F521}" type="presParOf" srcId="{410B0F07-EC34-40EE-85E6-5E930D9E9E63}" destId="{D6B1E345-3CBE-4084-BCC2-3C5B0DA8D687}" srcOrd="0" destOrd="0" presId="urn:microsoft.com/office/officeart/2005/8/layout/vList2"/>
    <dgm:cxn modelId="{06409D79-1AE2-458F-8BB2-6CD9BD5D8AEB}" type="presParOf" srcId="{410B0F07-EC34-40EE-85E6-5E930D9E9E63}" destId="{C59D1F30-AEA3-444A-91AD-65C6C629866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AE48A-4C3D-4F2E-A594-1D13EB4098B6}" type="doc">
      <dgm:prSet loTypeId="urn:microsoft.com/office/officeart/2009/layout/CircleArrowProcess" loCatId="cycle" qsTypeId="urn:microsoft.com/office/officeart/2005/8/quickstyle/simple1" qsCatId="simple" csTypeId="urn:microsoft.com/office/officeart/2005/8/colors/accent5_4" csCatId="accent5" phldr="1"/>
      <dgm:spPr/>
      <dgm:t>
        <a:bodyPr/>
        <a:lstStyle/>
        <a:p>
          <a:endParaRPr lang="es-ES"/>
        </a:p>
      </dgm:t>
    </dgm:pt>
    <dgm:pt modelId="{B6530399-9792-4E7C-902F-661A3AD0412A}">
      <dgm:prSet phldrT="[Texto]" custT="1"/>
      <dgm:spPr/>
      <dgm:t>
        <a:bodyPr/>
        <a:lstStyle/>
        <a:p>
          <a:pPr algn="l"/>
          <a:r>
            <a:rPr lang="es-ES" sz="1600" b="1" dirty="0">
              <a:solidFill>
                <a:schemeClr val="tx1"/>
              </a:solidFill>
            </a:rPr>
            <a:t>Cooperación</a:t>
          </a:r>
        </a:p>
      </dgm:t>
    </dgm:pt>
    <dgm:pt modelId="{0269BF74-6951-4887-B31C-F15A49F74D87}" type="parTrans" cxnId="{F9394D2C-1BD3-4CB7-A051-2E778A8B8975}">
      <dgm:prSet/>
      <dgm:spPr/>
      <dgm:t>
        <a:bodyPr/>
        <a:lstStyle/>
        <a:p>
          <a:pPr algn="l"/>
          <a:endParaRPr lang="es-ES" sz="1600">
            <a:solidFill>
              <a:schemeClr val="tx1"/>
            </a:solidFill>
          </a:endParaRPr>
        </a:p>
      </dgm:t>
    </dgm:pt>
    <dgm:pt modelId="{965E8EB7-FFA6-4B9E-B515-1FFA980B030E}" type="sibTrans" cxnId="{F9394D2C-1BD3-4CB7-A051-2E778A8B8975}">
      <dgm:prSet/>
      <dgm:spPr/>
      <dgm:t>
        <a:bodyPr/>
        <a:lstStyle/>
        <a:p>
          <a:pPr algn="l"/>
          <a:endParaRPr lang="es-ES" sz="1600">
            <a:solidFill>
              <a:schemeClr val="tx1"/>
            </a:solidFill>
          </a:endParaRPr>
        </a:p>
      </dgm:t>
    </dgm:pt>
    <dgm:pt modelId="{6183814A-BF92-482A-BC60-CC87A67567FC}">
      <dgm:prSet phldrT="[Texto]" custT="1"/>
      <dgm:spPr/>
      <dgm:t>
        <a:bodyPr/>
        <a:lstStyle/>
        <a:p>
          <a:pPr algn="l"/>
          <a:r>
            <a:rPr lang="es-ES" sz="1600" b="1" dirty="0">
              <a:solidFill>
                <a:schemeClr val="tx1"/>
              </a:solidFill>
            </a:rPr>
            <a:t>Amenaza</a:t>
          </a:r>
        </a:p>
      </dgm:t>
    </dgm:pt>
    <dgm:pt modelId="{5286CAFF-B8F8-4A29-843B-F4FE8F281351}" type="parTrans" cxnId="{FA080228-E4D0-4F27-AF77-32B0B1DF4C06}">
      <dgm:prSet/>
      <dgm:spPr/>
      <dgm:t>
        <a:bodyPr/>
        <a:lstStyle/>
        <a:p>
          <a:pPr algn="l"/>
          <a:endParaRPr lang="es-ES" sz="1600">
            <a:solidFill>
              <a:schemeClr val="tx1"/>
            </a:solidFill>
          </a:endParaRPr>
        </a:p>
      </dgm:t>
    </dgm:pt>
    <dgm:pt modelId="{5A920A36-3589-424C-84EC-A1DD6E096EA8}" type="sibTrans" cxnId="{FA080228-E4D0-4F27-AF77-32B0B1DF4C06}">
      <dgm:prSet/>
      <dgm:spPr/>
      <dgm:t>
        <a:bodyPr/>
        <a:lstStyle/>
        <a:p>
          <a:pPr algn="l"/>
          <a:endParaRPr lang="es-ES" sz="1600">
            <a:solidFill>
              <a:schemeClr val="tx1"/>
            </a:solidFill>
          </a:endParaRPr>
        </a:p>
      </dgm:t>
    </dgm:pt>
    <dgm:pt modelId="{F9129514-BFF2-413A-8703-B525F5E650FE}">
      <dgm:prSet phldrT="[Texto]" custT="1"/>
      <dgm:spPr/>
      <dgm:t>
        <a:bodyPr/>
        <a:lstStyle/>
        <a:p>
          <a:pPr algn="l"/>
          <a:r>
            <a:rPr lang="es-ES" sz="1600" b="1" dirty="0">
              <a:solidFill>
                <a:schemeClr val="tx1"/>
              </a:solidFill>
            </a:rPr>
            <a:t>Lógico</a:t>
          </a:r>
        </a:p>
      </dgm:t>
    </dgm:pt>
    <dgm:pt modelId="{805F7483-A8E4-49B9-ACA5-F3318E44F177}" type="parTrans" cxnId="{313FCA4A-5897-4ABE-AE27-A9BCBFD690AE}">
      <dgm:prSet/>
      <dgm:spPr/>
      <dgm:t>
        <a:bodyPr/>
        <a:lstStyle/>
        <a:p>
          <a:pPr algn="l"/>
          <a:endParaRPr lang="es-ES" sz="1600">
            <a:solidFill>
              <a:schemeClr val="tx1"/>
            </a:solidFill>
          </a:endParaRPr>
        </a:p>
      </dgm:t>
    </dgm:pt>
    <dgm:pt modelId="{CC581AF7-5CA4-43CD-874C-B753B5FD43DE}" type="sibTrans" cxnId="{313FCA4A-5897-4ABE-AE27-A9BCBFD690AE}">
      <dgm:prSet/>
      <dgm:spPr/>
      <dgm:t>
        <a:bodyPr/>
        <a:lstStyle/>
        <a:p>
          <a:pPr algn="l"/>
          <a:endParaRPr lang="es-ES" sz="1600">
            <a:solidFill>
              <a:schemeClr val="tx1"/>
            </a:solidFill>
          </a:endParaRPr>
        </a:p>
      </dgm:t>
    </dgm:pt>
    <dgm:pt modelId="{892747FE-573D-41B6-A39D-4918E33E812A}">
      <dgm:prSet phldrT="[Texto]" custT="1"/>
      <dgm:spPr/>
      <dgm:t>
        <a:bodyPr/>
        <a:lstStyle/>
        <a:p>
          <a:pPr algn="l"/>
          <a:r>
            <a:rPr lang="es-ES" sz="1600" b="1" dirty="0">
              <a:solidFill>
                <a:schemeClr val="tx1"/>
              </a:solidFill>
            </a:rPr>
            <a:t>Reciprocidad</a:t>
          </a:r>
        </a:p>
      </dgm:t>
    </dgm:pt>
    <dgm:pt modelId="{1358D2B9-22B0-4A60-BDA6-59A27F6A554C}" type="parTrans" cxnId="{903BDC65-17C2-42E3-A373-6E9C76B07E21}">
      <dgm:prSet/>
      <dgm:spPr/>
      <dgm:t>
        <a:bodyPr/>
        <a:lstStyle/>
        <a:p>
          <a:pPr algn="l"/>
          <a:endParaRPr lang="es-ES" sz="1600">
            <a:solidFill>
              <a:schemeClr val="tx1"/>
            </a:solidFill>
          </a:endParaRPr>
        </a:p>
      </dgm:t>
    </dgm:pt>
    <dgm:pt modelId="{56652C1E-4763-44C6-94CD-C719CCB2E72D}" type="sibTrans" cxnId="{903BDC65-17C2-42E3-A373-6E9C76B07E21}">
      <dgm:prSet/>
      <dgm:spPr/>
      <dgm:t>
        <a:bodyPr/>
        <a:lstStyle/>
        <a:p>
          <a:pPr algn="l"/>
          <a:endParaRPr lang="es-ES" sz="1600">
            <a:solidFill>
              <a:schemeClr val="tx1"/>
            </a:solidFill>
          </a:endParaRPr>
        </a:p>
      </dgm:t>
    </dgm:pt>
    <dgm:pt modelId="{5C9194E2-365F-4941-937F-A70C58C02CDC}">
      <dgm:prSet phldrT="[Texto]" custT="1"/>
      <dgm:spPr/>
      <dgm:t>
        <a:bodyPr/>
        <a:lstStyle/>
        <a:p>
          <a:pPr algn="l"/>
          <a:r>
            <a:rPr lang="es-ES" sz="1600" b="1" dirty="0">
              <a:solidFill>
                <a:schemeClr val="tx1"/>
              </a:solidFill>
            </a:rPr>
            <a:t>Critica</a:t>
          </a:r>
        </a:p>
      </dgm:t>
    </dgm:pt>
    <dgm:pt modelId="{254BCEFA-10BE-45EE-918D-367D3E1430FB}" type="parTrans" cxnId="{5095D66D-7D52-4CBD-97F3-B335B28062ED}">
      <dgm:prSet/>
      <dgm:spPr/>
      <dgm:t>
        <a:bodyPr/>
        <a:lstStyle/>
        <a:p>
          <a:pPr algn="l"/>
          <a:endParaRPr lang="es-ES" sz="1600">
            <a:solidFill>
              <a:schemeClr val="tx1"/>
            </a:solidFill>
          </a:endParaRPr>
        </a:p>
      </dgm:t>
    </dgm:pt>
    <dgm:pt modelId="{B67445A6-8A8E-43FF-89D2-A4A9D42E4DD5}" type="sibTrans" cxnId="{5095D66D-7D52-4CBD-97F3-B335B28062ED}">
      <dgm:prSet/>
      <dgm:spPr/>
      <dgm:t>
        <a:bodyPr/>
        <a:lstStyle/>
        <a:p>
          <a:pPr algn="l"/>
          <a:endParaRPr lang="es-ES" sz="1600">
            <a:solidFill>
              <a:schemeClr val="tx1"/>
            </a:solidFill>
          </a:endParaRPr>
        </a:p>
      </dgm:t>
    </dgm:pt>
    <dgm:pt modelId="{54443F6E-B3D1-4E08-85F6-FA4116332875}">
      <dgm:prSet phldrT="[Texto]" custT="1"/>
      <dgm:spPr/>
      <dgm:t>
        <a:bodyPr/>
        <a:lstStyle/>
        <a:p>
          <a:pPr algn="l"/>
          <a:r>
            <a:rPr lang="es-ES" sz="1600" b="1" dirty="0">
              <a:solidFill>
                <a:schemeClr val="tx1"/>
              </a:solidFill>
            </a:rPr>
            <a:t>Directos</a:t>
          </a:r>
        </a:p>
      </dgm:t>
    </dgm:pt>
    <dgm:pt modelId="{6830E21B-3857-4EBE-AF46-2B3FAF9AAF49}" type="parTrans" cxnId="{935DC35F-9CAC-42D4-AC2F-2CBC2BD09C70}">
      <dgm:prSet/>
      <dgm:spPr/>
      <dgm:t>
        <a:bodyPr/>
        <a:lstStyle/>
        <a:p>
          <a:pPr algn="l"/>
          <a:endParaRPr lang="es-ES" sz="1600">
            <a:solidFill>
              <a:schemeClr val="tx1"/>
            </a:solidFill>
          </a:endParaRPr>
        </a:p>
      </dgm:t>
    </dgm:pt>
    <dgm:pt modelId="{9F030A34-0D18-47F6-8C00-2E8BF9812403}" type="sibTrans" cxnId="{935DC35F-9CAC-42D4-AC2F-2CBC2BD09C70}">
      <dgm:prSet/>
      <dgm:spPr/>
      <dgm:t>
        <a:bodyPr/>
        <a:lstStyle/>
        <a:p>
          <a:pPr algn="l"/>
          <a:endParaRPr lang="es-ES" sz="1600">
            <a:solidFill>
              <a:schemeClr val="tx1"/>
            </a:solidFill>
          </a:endParaRPr>
        </a:p>
      </dgm:t>
    </dgm:pt>
    <dgm:pt modelId="{16A0C2DD-9E8A-4CBA-9ABF-48DEDE3F06D5}">
      <dgm:prSet phldrT="[Texto]" custT="1"/>
      <dgm:spPr/>
      <dgm:t>
        <a:bodyPr/>
        <a:lstStyle/>
        <a:p>
          <a:pPr algn="l"/>
          <a:r>
            <a:rPr lang="es-ES" sz="1600" b="1" dirty="0">
              <a:solidFill>
                <a:schemeClr val="tx1"/>
              </a:solidFill>
            </a:rPr>
            <a:t>Exclusivo</a:t>
          </a:r>
        </a:p>
      </dgm:t>
    </dgm:pt>
    <dgm:pt modelId="{51B91241-4751-45BE-9906-4ED1E5D9CC0B}" type="parTrans" cxnId="{E05A6138-FBF5-4416-8A22-19F3BF5C2F6F}">
      <dgm:prSet/>
      <dgm:spPr/>
      <dgm:t>
        <a:bodyPr/>
        <a:lstStyle/>
        <a:p>
          <a:pPr algn="l"/>
          <a:endParaRPr lang="es-ES" sz="1600">
            <a:solidFill>
              <a:schemeClr val="tx1"/>
            </a:solidFill>
          </a:endParaRPr>
        </a:p>
      </dgm:t>
    </dgm:pt>
    <dgm:pt modelId="{5087DF07-2310-480C-B8BD-C8A21034B431}" type="sibTrans" cxnId="{E05A6138-FBF5-4416-8A22-19F3BF5C2F6F}">
      <dgm:prSet/>
      <dgm:spPr/>
      <dgm:t>
        <a:bodyPr/>
        <a:lstStyle/>
        <a:p>
          <a:pPr algn="l"/>
          <a:endParaRPr lang="es-ES" sz="1600">
            <a:solidFill>
              <a:schemeClr val="tx1"/>
            </a:solidFill>
          </a:endParaRPr>
        </a:p>
      </dgm:t>
    </dgm:pt>
    <dgm:pt modelId="{5CFDC46E-225B-4D9B-A5BA-6323B37FB657}">
      <dgm:prSet phldrT="[Texto]" custT="1"/>
      <dgm:spPr/>
      <dgm:t>
        <a:bodyPr/>
        <a:lstStyle/>
        <a:p>
          <a:pPr algn="l"/>
          <a:r>
            <a:rPr lang="es-EC" sz="1600" b="1" i="0" dirty="0">
              <a:solidFill>
                <a:schemeClr val="tx1"/>
              </a:solidFill>
            </a:rPr>
            <a:t>Estrategias de persuasión</a:t>
          </a:r>
          <a:endParaRPr lang="es-ES" sz="1600" b="1" dirty="0">
            <a:solidFill>
              <a:schemeClr val="tx1"/>
            </a:solidFill>
          </a:endParaRPr>
        </a:p>
      </dgm:t>
    </dgm:pt>
    <dgm:pt modelId="{B0E63583-7578-40E0-9C7B-BFCF6197F17D}" type="parTrans" cxnId="{FE931B93-B814-4183-A711-97EFB0A715B7}">
      <dgm:prSet/>
      <dgm:spPr/>
      <dgm:t>
        <a:bodyPr/>
        <a:lstStyle/>
        <a:p>
          <a:pPr algn="l"/>
          <a:endParaRPr lang="es-ES" sz="1600">
            <a:solidFill>
              <a:schemeClr val="tx1"/>
            </a:solidFill>
          </a:endParaRPr>
        </a:p>
      </dgm:t>
    </dgm:pt>
    <dgm:pt modelId="{93FF257F-5F7D-4E42-B686-64A1D8E19081}" type="sibTrans" cxnId="{FE931B93-B814-4183-A711-97EFB0A715B7}">
      <dgm:prSet/>
      <dgm:spPr/>
      <dgm:t>
        <a:bodyPr/>
        <a:lstStyle/>
        <a:p>
          <a:pPr algn="l"/>
          <a:endParaRPr lang="es-ES" sz="1600">
            <a:solidFill>
              <a:schemeClr val="tx1"/>
            </a:solidFill>
          </a:endParaRPr>
        </a:p>
      </dgm:t>
    </dgm:pt>
    <dgm:pt modelId="{B9AED3A7-E1E6-4DB7-BCB9-93E008100CE1}">
      <dgm:prSet phldrT="[Texto]" custT="1"/>
      <dgm:spPr/>
      <dgm:t>
        <a:bodyPr/>
        <a:lstStyle/>
        <a:p>
          <a:pPr algn="l"/>
          <a:r>
            <a:rPr lang="es-ES" sz="1600" b="1" dirty="0">
              <a:solidFill>
                <a:schemeClr val="tx1"/>
              </a:solidFill>
            </a:rPr>
            <a:t>Engaños</a:t>
          </a:r>
        </a:p>
      </dgm:t>
    </dgm:pt>
    <dgm:pt modelId="{DEBC5DC4-2D7D-4231-9101-D96FDA3823A7}" type="parTrans" cxnId="{58BAB83B-4574-4B78-A5F6-8CB03A2E2D14}">
      <dgm:prSet/>
      <dgm:spPr/>
      <dgm:t>
        <a:bodyPr/>
        <a:lstStyle/>
        <a:p>
          <a:pPr algn="l"/>
          <a:endParaRPr lang="es-ES" sz="1600">
            <a:solidFill>
              <a:schemeClr val="tx1"/>
            </a:solidFill>
          </a:endParaRPr>
        </a:p>
      </dgm:t>
    </dgm:pt>
    <dgm:pt modelId="{312858EE-288E-4A09-9CB0-988EA9CABE60}" type="sibTrans" cxnId="{58BAB83B-4574-4B78-A5F6-8CB03A2E2D14}">
      <dgm:prSet/>
      <dgm:spPr/>
      <dgm:t>
        <a:bodyPr/>
        <a:lstStyle/>
        <a:p>
          <a:pPr algn="l"/>
          <a:endParaRPr lang="es-ES" sz="1600">
            <a:solidFill>
              <a:schemeClr val="tx1"/>
            </a:solidFill>
          </a:endParaRPr>
        </a:p>
      </dgm:t>
    </dgm:pt>
    <dgm:pt modelId="{988370B0-1C46-4CAE-BED2-EC8DA6DB3B32}">
      <dgm:prSet phldrT="[Texto]" custT="1"/>
      <dgm:spPr/>
      <dgm:t>
        <a:bodyPr/>
        <a:lstStyle/>
        <a:p>
          <a:pPr algn="l"/>
          <a:r>
            <a:rPr lang="es-ES" sz="1600" b="1" dirty="0">
              <a:solidFill>
                <a:schemeClr val="tx1"/>
              </a:solidFill>
            </a:rPr>
            <a:t>Empáticas</a:t>
          </a:r>
        </a:p>
      </dgm:t>
    </dgm:pt>
    <dgm:pt modelId="{A92825A0-3A20-4206-8C4E-B80A880A9256}" type="parTrans" cxnId="{6FCBA976-13F5-4252-87D3-010FD81DF4E1}">
      <dgm:prSet/>
      <dgm:spPr/>
      <dgm:t>
        <a:bodyPr/>
        <a:lstStyle/>
        <a:p>
          <a:pPr algn="l"/>
          <a:endParaRPr lang="es-ES" sz="1600">
            <a:solidFill>
              <a:schemeClr val="tx1"/>
            </a:solidFill>
          </a:endParaRPr>
        </a:p>
      </dgm:t>
    </dgm:pt>
    <dgm:pt modelId="{23EA3001-C222-4BBC-B689-C6E76BB24849}" type="sibTrans" cxnId="{6FCBA976-13F5-4252-87D3-010FD81DF4E1}">
      <dgm:prSet/>
      <dgm:spPr/>
      <dgm:t>
        <a:bodyPr/>
        <a:lstStyle/>
        <a:p>
          <a:pPr algn="l"/>
          <a:endParaRPr lang="es-ES" sz="1600">
            <a:solidFill>
              <a:schemeClr val="tx1"/>
            </a:solidFill>
          </a:endParaRPr>
        </a:p>
      </dgm:t>
    </dgm:pt>
    <dgm:pt modelId="{B467F91F-5855-46C3-8570-BF562EC836A8}">
      <dgm:prSet phldrT="[Texto]" custT="1"/>
      <dgm:spPr/>
      <dgm:t>
        <a:bodyPr/>
        <a:lstStyle/>
        <a:p>
          <a:pPr algn="l"/>
          <a:r>
            <a:rPr lang="es-ES" sz="1600" b="1" dirty="0">
              <a:solidFill>
                <a:schemeClr val="tx1"/>
              </a:solidFill>
            </a:rPr>
            <a:t>Autoridad</a:t>
          </a:r>
        </a:p>
      </dgm:t>
    </dgm:pt>
    <dgm:pt modelId="{FB16F179-BBA0-46DE-AEF5-C2B037B403C7}" type="sibTrans" cxnId="{CB6FDE1D-E6A4-45B1-BE34-8165AB82246E}">
      <dgm:prSet/>
      <dgm:spPr/>
      <dgm:t>
        <a:bodyPr/>
        <a:lstStyle/>
        <a:p>
          <a:pPr algn="l"/>
          <a:endParaRPr lang="es-ES" sz="1600">
            <a:solidFill>
              <a:schemeClr val="tx1"/>
            </a:solidFill>
          </a:endParaRPr>
        </a:p>
      </dgm:t>
    </dgm:pt>
    <dgm:pt modelId="{C5263188-C686-401E-8BF3-43F48112FF3C}" type="parTrans" cxnId="{CB6FDE1D-E6A4-45B1-BE34-8165AB82246E}">
      <dgm:prSet/>
      <dgm:spPr/>
      <dgm:t>
        <a:bodyPr/>
        <a:lstStyle/>
        <a:p>
          <a:pPr algn="l"/>
          <a:endParaRPr lang="es-ES" sz="1600">
            <a:solidFill>
              <a:schemeClr val="tx1"/>
            </a:solidFill>
          </a:endParaRPr>
        </a:p>
      </dgm:t>
    </dgm:pt>
    <dgm:pt modelId="{FA1082EC-74D7-48A1-B5F4-C5FCB0FA94AC}" type="pres">
      <dgm:prSet presAssocID="{836AE48A-4C3D-4F2E-A594-1D13EB4098B6}" presName="Name0" presStyleCnt="0">
        <dgm:presLayoutVars>
          <dgm:chMax val="7"/>
          <dgm:chPref val="7"/>
          <dgm:dir/>
          <dgm:animLvl val="lvl"/>
        </dgm:presLayoutVars>
      </dgm:prSet>
      <dgm:spPr/>
    </dgm:pt>
    <dgm:pt modelId="{3AF08CE2-C5F6-4170-8B4E-2DD24571841B}" type="pres">
      <dgm:prSet presAssocID="{5CFDC46E-225B-4D9B-A5BA-6323B37FB657}" presName="Accent1" presStyleCnt="0"/>
      <dgm:spPr/>
    </dgm:pt>
    <dgm:pt modelId="{BFB65488-F0E8-4905-AA87-DBCF86075C00}" type="pres">
      <dgm:prSet presAssocID="{5CFDC46E-225B-4D9B-A5BA-6323B37FB657}" presName="Accent" presStyleLbl="node1" presStyleIdx="0" presStyleCnt="1"/>
      <dgm:spPr/>
    </dgm:pt>
    <dgm:pt modelId="{3F81D880-3DF3-4316-B68F-8C13E8B24CC8}" type="pres">
      <dgm:prSet presAssocID="{5CFDC46E-225B-4D9B-A5BA-6323B37FB657}" presName="Child1" presStyleLbl="revTx" presStyleIdx="0" presStyleCnt="2">
        <dgm:presLayoutVars>
          <dgm:chMax val="0"/>
          <dgm:chPref val="0"/>
          <dgm:bulletEnabled val="1"/>
        </dgm:presLayoutVars>
      </dgm:prSet>
      <dgm:spPr/>
    </dgm:pt>
    <dgm:pt modelId="{E910F022-2F1B-49AD-952F-37C3C4F1D6B5}" type="pres">
      <dgm:prSet presAssocID="{5CFDC46E-225B-4D9B-A5BA-6323B37FB657}" presName="Parent1" presStyleLbl="revTx" presStyleIdx="1" presStyleCnt="2">
        <dgm:presLayoutVars>
          <dgm:chMax val="1"/>
          <dgm:chPref val="1"/>
          <dgm:bulletEnabled val="1"/>
        </dgm:presLayoutVars>
      </dgm:prSet>
      <dgm:spPr/>
    </dgm:pt>
  </dgm:ptLst>
  <dgm:cxnLst>
    <dgm:cxn modelId="{CB6FDE1D-E6A4-45B1-BE34-8165AB82246E}" srcId="{5CFDC46E-225B-4D9B-A5BA-6323B37FB657}" destId="{B467F91F-5855-46C3-8570-BF562EC836A8}" srcOrd="1" destOrd="0" parTransId="{C5263188-C686-401E-8BF3-43F48112FF3C}" sibTransId="{FB16F179-BBA0-46DE-AEF5-C2B037B403C7}"/>
    <dgm:cxn modelId="{FA080228-E4D0-4F27-AF77-32B0B1DF4C06}" srcId="{5CFDC46E-225B-4D9B-A5BA-6323B37FB657}" destId="{6183814A-BF92-482A-BC60-CC87A67567FC}" srcOrd="9" destOrd="0" parTransId="{5286CAFF-B8F8-4A29-843B-F4FE8F281351}" sibTransId="{5A920A36-3589-424C-84EC-A1DD6E096EA8}"/>
    <dgm:cxn modelId="{DBC7D32B-27EF-42A9-86F4-E8930D981CE8}" type="presOf" srcId="{5CFDC46E-225B-4D9B-A5BA-6323B37FB657}" destId="{E910F022-2F1B-49AD-952F-37C3C4F1D6B5}" srcOrd="0" destOrd="0" presId="urn:microsoft.com/office/officeart/2009/layout/CircleArrowProcess"/>
    <dgm:cxn modelId="{F9394D2C-1BD3-4CB7-A051-2E778A8B8975}" srcId="{5CFDC46E-225B-4D9B-A5BA-6323B37FB657}" destId="{B6530399-9792-4E7C-902F-661A3AD0412A}" srcOrd="2" destOrd="0" parTransId="{0269BF74-6951-4887-B31C-F15A49F74D87}" sibTransId="{965E8EB7-FFA6-4B9E-B515-1FFA980B030E}"/>
    <dgm:cxn modelId="{4C269A36-47B2-4FFC-83EF-51B2F15ED901}" type="presOf" srcId="{B467F91F-5855-46C3-8570-BF562EC836A8}" destId="{3F81D880-3DF3-4316-B68F-8C13E8B24CC8}" srcOrd="0" destOrd="1" presId="urn:microsoft.com/office/officeart/2009/layout/CircleArrowProcess"/>
    <dgm:cxn modelId="{E05A6138-FBF5-4416-8A22-19F3BF5C2F6F}" srcId="{5CFDC46E-225B-4D9B-A5BA-6323B37FB657}" destId="{16A0C2DD-9E8A-4CBA-9ABF-48DEDE3F06D5}" srcOrd="6" destOrd="0" parTransId="{51B91241-4751-45BE-9906-4ED1E5D9CC0B}" sibTransId="{5087DF07-2310-480C-B8BD-C8A21034B431}"/>
    <dgm:cxn modelId="{EF94313B-2D23-4EC0-A57E-B51B2816D116}" type="presOf" srcId="{836AE48A-4C3D-4F2E-A594-1D13EB4098B6}" destId="{FA1082EC-74D7-48A1-B5F4-C5FCB0FA94AC}" srcOrd="0" destOrd="0" presId="urn:microsoft.com/office/officeart/2009/layout/CircleArrowProcess"/>
    <dgm:cxn modelId="{58BAB83B-4574-4B78-A5F6-8CB03A2E2D14}" srcId="{5CFDC46E-225B-4D9B-A5BA-6323B37FB657}" destId="{B9AED3A7-E1E6-4DB7-BCB9-93E008100CE1}" srcOrd="4" destOrd="0" parTransId="{DEBC5DC4-2D7D-4231-9101-D96FDA3823A7}" sibTransId="{312858EE-288E-4A09-9CB0-988EA9CABE60}"/>
    <dgm:cxn modelId="{935DC35F-9CAC-42D4-AC2F-2CBC2BD09C70}" srcId="{5CFDC46E-225B-4D9B-A5BA-6323B37FB657}" destId="{54443F6E-B3D1-4E08-85F6-FA4116332875}" srcOrd="5" destOrd="0" parTransId="{6830E21B-3857-4EBE-AF46-2B3FAF9AAF49}" sibTransId="{9F030A34-0D18-47F6-8C00-2E8BF9812403}"/>
    <dgm:cxn modelId="{30DB3D60-781F-4351-A764-53089B335E25}" type="presOf" srcId="{988370B0-1C46-4CAE-BED2-EC8DA6DB3B32}" destId="{3F81D880-3DF3-4316-B68F-8C13E8B24CC8}" srcOrd="0" destOrd="0" presId="urn:microsoft.com/office/officeart/2009/layout/CircleArrowProcess"/>
    <dgm:cxn modelId="{903BDC65-17C2-42E3-A373-6E9C76B07E21}" srcId="{5CFDC46E-225B-4D9B-A5BA-6323B37FB657}" destId="{892747FE-573D-41B6-A39D-4918E33E812A}" srcOrd="7" destOrd="0" parTransId="{1358D2B9-22B0-4A60-BDA6-59A27F6A554C}" sibTransId="{56652C1E-4763-44C6-94CD-C719CCB2E72D}"/>
    <dgm:cxn modelId="{313FCA4A-5897-4ABE-AE27-A9BCBFD690AE}" srcId="{5CFDC46E-225B-4D9B-A5BA-6323B37FB657}" destId="{F9129514-BFF2-413A-8703-B525F5E650FE}" srcOrd="8" destOrd="0" parTransId="{805F7483-A8E4-49B9-ACA5-F3318E44F177}" sibTransId="{CC581AF7-5CA4-43CD-874C-B753B5FD43DE}"/>
    <dgm:cxn modelId="{5095D66D-7D52-4CBD-97F3-B335B28062ED}" srcId="{5CFDC46E-225B-4D9B-A5BA-6323B37FB657}" destId="{5C9194E2-365F-4941-937F-A70C58C02CDC}" srcOrd="3" destOrd="0" parTransId="{254BCEFA-10BE-45EE-918D-367D3E1430FB}" sibTransId="{B67445A6-8A8E-43FF-89D2-A4A9D42E4DD5}"/>
    <dgm:cxn modelId="{175C4A72-CF69-43E9-B4C9-D49F660FD192}" type="presOf" srcId="{F9129514-BFF2-413A-8703-B525F5E650FE}" destId="{3F81D880-3DF3-4316-B68F-8C13E8B24CC8}" srcOrd="0" destOrd="8" presId="urn:microsoft.com/office/officeart/2009/layout/CircleArrowProcess"/>
    <dgm:cxn modelId="{6FCBA976-13F5-4252-87D3-010FD81DF4E1}" srcId="{5CFDC46E-225B-4D9B-A5BA-6323B37FB657}" destId="{988370B0-1C46-4CAE-BED2-EC8DA6DB3B32}" srcOrd="0" destOrd="0" parTransId="{A92825A0-3A20-4206-8C4E-B80A880A9256}" sibTransId="{23EA3001-C222-4BBC-B689-C6E76BB24849}"/>
    <dgm:cxn modelId="{84553F5A-1980-4FE2-8416-EF1956DB7F9C}" type="presOf" srcId="{B6530399-9792-4E7C-902F-661A3AD0412A}" destId="{3F81D880-3DF3-4316-B68F-8C13E8B24CC8}" srcOrd="0" destOrd="2" presId="urn:microsoft.com/office/officeart/2009/layout/CircleArrowProcess"/>
    <dgm:cxn modelId="{FE931B93-B814-4183-A711-97EFB0A715B7}" srcId="{836AE48A-4C3D-4F2E-A594-1D13EB4098B6}" destId="{5CFDC46E-225B-4D9B-A5BA-6323B37FB657}" srcOrd="0" destOrd="0" parTransId="{B0E63583-7578-40E0-9C7B-BFCF6197F17D}" sibTransId="{93FF257F-5F7D-4E42-B686-64A1D8E19081}"/>
    <dgm:cxn modelId="{722C819E-0C98-428A-8E29-A43A9CFCB411}" type="presOf" srcId="{16A0C2DD-9E8A-4CBA-9ABF-48DEDE3F06D5}" destId="{3F81D880-3DF3-4316-B68F-8C13E8B24CC8}" srcOrd="0" destOrd="6" presId="urn:microsoft.com/office/officeart/2009/layout/CircleArrowProcess"/>
    <dgm:cxn modelId="{74B6F1BA-5E11-40F5-888D-26C3124540AF}" type="presOf" srcId="{B9AED3A7-E1E6-4DB7-BCB9-93E008100CE1}" destId="{3F81D880-3DF3-4316-B68F-8C13E8B24CC8}" srcOrd="0" destOrd="4" presId="urn:microsoft.com/office/officeart/2009/layout/CircleArrowProcess"/>
    <dgm:cxn modelId="{EF9626C8-FC51-4872-868B-C60C94D046F3}" type="presOf" srcId="{5C9194E2-365F-4941-937F-A70C58C02CDC}" destId="{3F81D880-3DF3-4316-B68F-8C13E8B24CC8}" srcOrd="0" destOrd="3" presId="urn:microsoft.com/office/officeart/2009/layout/CircleArrowProcess"/>
    <dgm:cxn modelId="{7FFE07CF-F60D-4463-9057-07D2DD5B69FB}" type="presOf" srcId="{6183814A-BF92-482A-BC60-CC87A67567FC}" destId="{3F81D880-3DF3-4316-B68F-8C13E8B24CC8}" srcOrd="0" destOrd="9" presId="urn:microsoft.com/office/officeart/2009/layout/CircleArrowProcess"/>
    <dgm:cxn modelId="{4D0AFBD9-4402-405B-AB92-892E075CC405}" type="presOf" srcId="{54443F6E-B3D1-4E08-85F6-FA4116332875}" destId="{3F81D880-3DF3-4316-B68F-8C13E8B24CC8}" srcOrd="0" destOrd="5" presId="urn:microsoft.com/office/officeart/2009/layout/CircleArrowProcess"/>
    <dgm:cxn modelId="{E5F6D6DF-743F-4F13-9F2E-DEA9510F454F}" type="presOf" srcId="{892747FE-573D-41B6-A39D-4918E33E812A}" destId="{3F81D880-3DF3-4316-B68F-8C13E8B24CC8}" srcOrd="0" destOrd="7" presId="urn:microsoft.com/office/officeart/2009/layout/CircleArrowProcess"/>
    <dgm:cxn modelId="{8707B2C8-32CD-4A4E-8C84-55555D58DF18}" type="presParOf" srcId="{FA1082EC-74D7-48A1-B5F4-C5FCB0FA94AC}" destId="{3AF08CE2-C5F6-4170-8B4E-2DD24571841B}" srcOrd="0" destOrd="0" presId="urn:microsoft.com/office/officeart/2009/layout/CircleArrowProcess"/>
    <dgm:cxn modelId="{9AB84C80-AD15-434E-89FF-5280AE971945}" type="presParOf" srcId="{3AF08CE2-C5F6-4170-8B4E-2DD24571841B}" destId="{BFB65488-F0E8-4905-AA87-DBCF86075C00}" srcOrd="0" destOrd="0" presId="urn:microsoft.com/office/officeart/2009/layout/CircleArrowProcess"/>
    <dgm:cxn modelId="{0694995D-099B-49A9-9578-52AB85CEB60C}" type="presParOf" srcId="{FA1082EC-74D7-48A1-B5F4-C5FCB0FA94AC}" destId="{3F81D880-3DF3-4316-B68F-8C13E8B24CC8}" srcOrd="1" destOrd="0" presId="urn:microsoft.com/office/officeart/2009/layout/CircleArrowProcess"/>
    <dgm:cxn modelId="{E6A5D2A0-C1F8-42E0-B634-3C7CF2D81676}" type="presParOf" srcId="{FA1082EC-74D7-48A1-B5F4-C5FCB0FA94AC}" destId="{E910F022-2F1B-49AD-952F-37C3C4F1D6B5}"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F27D2-9FC0-4084-B358-BDA01196047E}" type="doc">
      <dgm:prSet loTypeId="urn:microsoft.com/office/officeart/2005/8/layout/radial1" loCatId="cycle" qsTypeId="urn:microsoft.com/office/officeart/2005/8/quickstyle/simple1" qsCatId="simple" csTypeId="urn:microsoft.com/office/officeart/2005/8/colors/accent1_1" csCatId="accent1" phldr="1"/>
      <dgm:spPr/>
      <dgm:t>
        <a:bodyPr/>
        <a:lstStyle/>
        <a:p>
          <a:endParaRPr lang="es-EC"/>
        </a:p>
      </dgm:t>
    </dgm:pt>
    <dgm:pt modelId="{F45A4582-5253-49F0-B032-230CB017D7D7}">
      <dgm:prSet phldrT="[Texto]" custT="1"/>
      <dgm:spPr>
        <a:ln w="38100">
          <a:solidFill>
            <a:schemeClr val="accent1"/>
          </a:solidFill>
        </a:ln>
      </dgm:spPr>
      <dgm:t>
        <a:bodyPr/>
        <a:lstStyle/>
        <a:p>
          <a:pPr>
            <a:buFont typeface="Symbol" panose="05050102010706020507" pitchFamily="18" charset="2"/>
            <a:buChar char=""/>
          </a:pPr>
          <a:r>
            <a:rPr lang="es-ES_tradnl" sz="1600" b="1" dirty="0"/>
            <a:t>Altavoces.</a:t>
          </a:r>
          <a:endParaRPr lang="es-EC" sz="1600" dirty="0"/>
        </a:p>
      </dgm:t>
    </dgm:pt>
    <dgm:pt modelId="{C67AB5DB-4D73-40C3-9175-176F84C53069}" type="parTrans" cxnId="{E00FE1E5-2F91-419D-8525-8060ABB070F6}">
      <dgm:prSet custT="1"/>
      <dgm:spPr/>
      <dgm:t>
        <a:bodyPr/>
        <a:lstStyle/>
        <a:p>
          <a:endParaRPr lang="es-EC" sz="700"/>
        </a:p>
      </dgm:t>
    </dgm:pt>
    <dgm:pt modelId="{A88B8257-4B84-4CEC-B746-DA292C6A34F6}" type="sibTrans" cxnId="{E00FE1E5-2F91-419D-8525-8060ABB070F6}">
      <dgm:prSet/>
      <dgm:spPr/>
      <dgm:t>
        <a:bodyPr/>
        <a:lstStyle/>
        <a:p>
          <a:endParaRPr lang="es-EC" sz="2400"/>
        </a:p>
      </dgm:t>
    </dgm:pt>
    <dgm:pt modelId="{0E0A1C86-9509-4950-BE17-2DC116C73B4A}">
      <dgm:prSet custT="1"/>
      <dgm:spPr>
        <a:ln w="38100">
          <a:solidFill>
            <a:schemeClr val="accent1"/>
          </a:solidFill>
        </a:ln>
      </dgm:spPr>
      <dgm:t>
        <a:bodyPr/>
        <a:lstStyle/>
        <a:p>
          <a:pPr>
            <a:buFont typeface="Symbol" panose="05050102010706020507" pitchFamily="18" charset="2"/>
            <a:buChar char=""/>
          </a:pPr>
          <a:r>
            <a:rPr lang="es-ES_tradnl" sz="1600" b="1" dirty="0"/>
            <a:t>Infrarrojos</a:t>
          </a:r>
          <a:r>
            <a:rPr lang="es-ES_tradnl" sz="1600" dirty="0"/>
            <a:t> </a:t>
          </a:r>
          <a:endParaRPr lang="es-EC" sz="1600" dirty="0"/>
        </a:p>
      </dgm:t>
    </dgm:pt>
    <dgm:pt modelId="{A2D659DB-8D85-4B1B-BF62-1CBA86E77809}" type="parTrans" cxnId="{7E8840A1-35E5-497C-97C5-1DE137FC4AEC}">
      <dgm:prSet custT="1"/>
      <dgm:spPr/>
      <dgm:t>
        <a:bodyPr/>
        <a:lstStyle/>
        <a:p>
          <a:endParaRPr lang="es-EC" sz="700"/>
        </a:p>
      </dgm:t>
    </dgm:pt>
    <dgm:pt modelId="{199EDF13-06D7-40A4-B0AF-2F6CB2592FE9}" type="sibTrans" cxnId="{7E8840A1-35E5-497C-97C5-1DE137FC4AEC}">
      <dgm:prSet/>
      <dgm:spPr/>
      <dgm:t>
        <a:bodyPr/>
        <a:lstStyle/>
        <a:p>
          <a:endParaRPr lang="es-EC" sz="2400"/>
        </a:p>
      </dgm:t>
    </dgm:pt>
    <dgm:pt modelId="{393E8371-B742-4AB5-B214-5048CE3F9430}">
      <dgm:prSet phldrT="[Texto]" custT="1"/>
      <dgm:spPr>
        <a:ln w="38100">
          <a:solidFill>
            <a:schemeClr val="accent1"/>
          </a:solidFill>
        </a:ln>
      </dgm:spPr>
      <dgm:t>
        <a:bodyPr/>
        <a:lstStyle/>
        <a:p>
          <a:pPr>
            <a:buFont typeface="Symbol" panose="05050102010706020507" pitchFamily="18" charset="2"/>
            <a:buChar char=""/>
          </a:pPr>
          <a:r>
            <a:rPr lang="es-EC" sz="1600" dirty="0"/>
            <a:t>Elementos de interacción</a:t>
          </a:r>
        </a:p>
      </dgm:t>
    </dgm:pt>
    <dgm:pt modelId="{89C83D69-8B82-489A-A142-51DCBF2FCB5D}" type="parTrans" cxnId="{5AB302F4-61B4-4C64-92AE-39781C9BB617}">
      <dgm:prSet/>
      <dgm:spPr/>
      <dgm:t>
        <a:bodyPr/>
        <a:lstStyle/>
        <a:p>
          <a:endParaRPr lang="es-EC" sz="2400"/>
        </a:p>
      </dgm:t>
    </dgm:pt>
    <dgm:pt modelId="{6FD96241-632B-40B0-A07E-F4889373B59A}" type="sibTrans" cxnId="{5AB302F4-61B4-4C64-92AE-39781C9BB617}">
      <dgm:prSet/>
      <dgm:spPr/>
      <dgm:t>
        <a:bodyPr/>
        <a:lstStyle/>
        <a:p>
          <a:endParaRPr lang="es-EC" sz="2400"/>
        </a:p>
      </dgm:t>
    </dgm:pt>
    <dgm:pt modelId="{20D8E4EC-5F83-45D8-AE8E-4F44E3AC2BE4}">
      <dgm:prSet phldrT="[Texto]" custT="1"/>
      <dgm:spPr>
        <a:ln w="38100">
          <a:solidFill>
            <a:schemeClr val="accent1"/>
          </a:solidFill>
        </a:ln>
      </dgm:spPr>
      <dgm:t>
        <a:bodyPr/>
        <a:lstStyle/>
        <a:p>
          <a:pPr>
            <a:buFont typeface="Symbol" panose="05050102010706020507" pitchFamily="18" charset="2"/>
            <a:buChar char=""/>
          </a:pPr>
          <a:r>
            <a:rPr lang="es-ES_tradnl" sz="1600" b="1" dirty="0"/>
            <a:t>Micrófonos</a:t>
          </a:r>
          <a:endParaRPr lang="es-EC" sz="1600" dirty="0"/>
        </a:p>
      </dgm:t>
    </dgm:pt>
    <dgm:pt modelId="{FBF83F9E-1DA5-4AE6-9C52-0055CCCDB443}" type="parTrans" cxnId="{F81EAFB8-0588-4360-8C95-872996B833F3}">
      <dgm:prSet custT="1"/>
      <dgm:spPr/>
      <dgm:t>
        <a:bodyPr/>
        <a:lstStyle/>
        <a:p>
          <a:endParaRPr lang="es-EC" sz="700"/>
        </a:p>
      </dgm:t>
    </dgm:pt>
    <dgm:pt modelId="{2A48E173-36E0-46CE-B433-2D5A0BF789F1}" type="sibTrans" cxnId="{F81EAFB8-0588-4360-8C95-872996B833F3}">
      <dgm:prSet/>
      <dgm:spPr/>
      <dgm:t>
        <a:bodyPr/>
        <a:lstStyle/>
        <a:p>
          <a:endParaRPr lang="es-EC" sz="2400"/>
        </a:p>
      </dgm:t>
    </dgm:pt>
    <dgm:pt modelId="{E1B1DAB8-5CF4-4F5E-AAB2-BC70102BDF57}">
      <dgm:prSet phldrT="[Texto]" custT="1"/>
      <dgm:spPr>
        <a:ln w="38100">
          <a:solidFill>
            <a:schemeClr val="accent1"/>
          </a:solidFill>
        </a:ln>
      </dgm:spPr>
      <dgm:t>
        <a:bodyPr/>
        <a:lstStyle/>
        <a:p>
          <a:pPr>
            <a:buFont typeface="Symbol" panose="05050102010706020507" pitchFamily="18" charset="2"/>
            <a:buChar char=""/>
          </a:pPr>
          <a:r>
            <a:rPr lang="es-ES_tradnl" sz="1600" b="1" dirty="0"/>
            <a:t>Cámaras.</a:t>
          </a:r>
          <a:endParaRPr lang="es-EC" sz="1600" dirty="0"/>
        </a:p>
      </dgm:t>
    </dgm:pt>
    <dgm:pt modelId="{FBE4AD3A-2C95-4A33-BB5E-81C621747CA6}" type="parTrans" cxnId="{05329836-FE83-4E21-85E7-9647C2DB6C03}">
      <dgm:prSet custT="1"/>
      <dgm:spPr/>
      <dgm:t>
        <a:bodyPr/>
        <a:lstStyle/>
        <a:p>
          <a:endParaRPr lang="es-EC" sz="700"/>
        </a:p>
      </dgm:t>
    </dgm:pt>
    <dgm:pt modelId="{314E80D8-DF05-4D5F-B5CD-D117BEE021D3}" type="sibTrans" cxnId="{05329836-FE83-4E21-85E7-9647C2DB6C03}">
      <dgm:prSet/>
      <dgm:spPr/>
      <dgm:t>
        <a:bodyPr/>
        <a:lstStyle/>
        <a:p>
          <a:endParaRPr lang="es-EC" sz="2400"/>
        </a:p>
      </dgm:t>
    </dgm:pt>
    <dgm:pt modelId="{E4746345-B276-43FC-A3AD-08F41809AC79}">
      <dgm:prSet phldrT="[Texto]" custT="1"/>
      <dgm:spPr>
        <a:ln w="38100">
          <a:solidFill>
            <a:schemeClr val="accent1"/>
          </a:solidFill>
        </a:ln>
      </dgm:spPr>
      <dgm:t>
        <a:bodyPr/>
        <a:lstStyle/>
        <a:p>
          <a:pPr>
            <a:buFont typeface="Symbol" panose="05050102010706020507" pitchFamily="18" charset="2"/>
            <a:buChar char=""/>
          </a:pPr>
          <a:r>
            <a:rPr lang="es-ES_tradnl" sz="1600" b="1" dirty="0" err="1"/>
            <a:t>LEDs</a:t>
          </a:r>
          <a:endParaRPr lang="es-EC" sz="1600" dirty="0"/>
        </a:p>
      </dgm:t>
    </dgm:pt>
    <dgm:pt modelId="{DD9D6A4E-A851-43CD-91C3-70E48C2514DB}" type="parTrans" cxnId="{CC57ACE9-303B-418A-83B5-2D16908AA5E7}">
      <dgm:prSet custT="1"/>
      <dgm:spPr/>
      <dgm:t>
        <a:bodyPr/>
        <a:lstStyle/>
        <a:p>
          <a:endParaRPr lang="es-EC" sz="700"/>
        </a:p>
      </dgm:t>
    </dgm:pt>
    <dgm:pt modelId="{25171DD1-2E4C-4280-AEC2-672F11CF33D0}" type="sibTrans" cxnId="{CC57ACE9-303B-418A-83B5-2D16908AA5E7}">
      <dgm:prSet/>
      <dgm:spPr/>
      <dgm:t>
        <a:bodyPr/>
        <a:lstStyle/>
        <a:p>
          <a:endParaRPr lang="es-EC" sz="2400"/>
        </a:p>
      </dgm:t>
    </dgm:pt>
    <dgm:pt modelId="{824F70E9-2A18-4A3E-B43F-826BB499F8D8}">
      <dgm:prSet phldrT="[Texto]" custT="1"/>
      <dgm:spPr>
        <a:ln w="38100">
          <a:solidFill>
            <a:schemeClr val="accent1"/>
          </a:solidFill>
        </a:ln>
      </dgm:spPr>
      <dgm:t>
        <a:bodyPr/>
        <a:lstStyle/>
        <a:p>
          <a:r>
            <a:rPr lang="es-ES_tradnl" sz="1600" dirty="0"/>
            <a:t>Sistema estéreo </a:t>
          </a:r>
          <a:endParaRPr lang="es-EC" sz="1600" dirty="0"/>
        </a:p>
      </dgm:t>
    </dgm:pt>
    <dgm:pt modelId="{1A0DE1D1-29B0-46A7-8382-3A725F1C59D4}" type="parTrans" cxnId="{ED2E05A3-55F7-4CC0-853D-F8B16B919436}">
      <dgm:prSet/>
      <dgm:spPr/>
      <dgm:t>
        <a:bodyPr/>
        <a:lstStyle/>
        <a:p>
          <a:endParaRPr lang="es-EC"/>
        </a:p>
      </dgm:t>
    </dgm:pt>
    <dgm:pt modelId="{1F6A4022-A8A0-467A-BA0B-CB1ACEC62E35}" type="sibTrans" cxnId="{ED2E05A3-55F7-4CC0-853D-F8B16B919436}">
      <dgm:prSet/>
      <dgm:spPr/>
      <dgm:t>
        <a:bodyPr/>
        <a:lstStyle/>
        <a:p>
          <a:endParaRPr lang="es-EC"/>
        </a:p>
      </dgm:t>
    </dgm:pt>
    <dgm:pt modelId="{CCFAF332-04E3-40BA-9A12-CEB891590582}">
      <dgm:prSet phldrT="[Texto]" custT="1"/>
      <dgm:spPr>
        <a:ln w="38100">
          <a:solidFill>
            <a:schemeClr val="accent1"/>
          </a:solidFill>
        </a:ln>
      </dgm:spPr>
      <dgm:t>
        <a:bodyPr/>
        <a:lstStyle/>
        <a:p>
          <a:pPr>
            <a:buFont typeface="Symbol" panose="05050102010706020507" pitchFamily="18" charset="2"/>
            <a:buChar char=""/>
          </a:pPr>
          <a:r>
            <a:rPr lang="es-EC" sz="1600" dirty="0"/>
            <a:t>4 </a:t>
          </a:r>
          <a:r>
            <a:rPr lang="es-ES_tradnl" sz="1600" dirty="0"/>
            <a:t>micrófonos </a:t>
          </a:r>
          <a:endParaRPr lang="es-EC" sz="1600" dirty="0"/>
        </a:p>
      </dgm:t>
    </dgm:pt>
    <dgm:pt modelId="{1F067130-2C2C-461C-94B5-1C6C6F76F17D}" type="parTrans" cxnId="{0030AED5-E21A-4A9D-8526-0805C49B3D28}">
      <dgm:prSet/>
      <dgm:spPr/>
      <dgm:t>
        <a:bodyPr/>
        <a:lstStyle/>
        <a:p>
          <a:endParaRPr lang="es-EC"/>
        </a:p>
      </dgm:t>
    </dgm:pt>
    <dgm:pt modelId="{F1BBA088-316F-482F-B6B2-974D005B4EC2}" type="sibTrans" cxnId="{0030AED5-E21A-4A9D-8526-0805C49B3D28}">
      <dgm:prSet/>
      <dgm:spPr/>
      <dgm:t>
        <a:bodyPr/>
        <a:lstStyle/>
        <a:p>
          <a:endParaRPr lang="es-EC"/>
        </a:p>
      </dgm:t>
    </dgm:pt>
    <dgm:pt modelId="{283345A2-D5BE-4BAC-B15A-D4D537E212D3}">
      <dgm:prSet phldrT="[Texto]" custT="1"/>
      <dgm:spPr>
        <a:ln w="38100">
          <a:solidFill>
            <a:schemeClr val="accent1"/>
          </a:solidFill>
        </a:ln>
      </dgm:spPr>
      <dgm:t>
        <a:bodyPr/>
        <a:lstStyle/>
        <a:p>
          <a:pPr>
            <a:buFont typeface="Symbol" panose="05050102010706020507" pitchFamily="18" charset="2"/>
            <a:buChar char=""/>
          </a:pPr>
          <a:r>
            <a:rPr lang="es-EC" sz="1600" dirty="0"/>
            <a:t>2 cámaras idénticas de con una resolución de </a:t>
          </a:r>
          <a:r>
            <a:rPr lang="es-ES_tradnl" sz="1600" dirty="0"/>
            <a:t>1280x960 </a:t>
          </a:r>
          <a:endParaRPr lang="es-EC" sz="1600" dirty="0"/>
        </a:p>
      </dgm:t>
    </dgm:pt>
    <dgm:pt modelId="{9249E576-FE5C-4A56-AA38-A10FCFD598F8}" type="parTrans" cxnId="{40DC0322-C087-43BF-98F6-F3188B8E479C}">
      <dgm:prSet/>
      <dgm:spPr/>
      <dgm:t>
        <a:bodyPr/>
        <a:lstStyle/>
        <a:p>
          <a:endParaRPr lang="es-EC"/>
        </a:p>
      </dgm:t>
    </dgm:pt>
    <dgm:pt modelId="{BE0CDDB5-65C3-4586-BDE7-5A01145E57BF}" type="sibTrans" cxnId="{40DC0322-C087-43BF-98F6-F3188B8E479C}">
      <dgm:prSet/>
      <dgm:spPr/>
      <dgm:t>
        <a:bodyPr/>
        <a:lstStyle/>
        <a:p>
          <a:endParaRPr lang="es-EC"/>
        </a:p>
      </dgm:t>
    </dgm:pt>
    <dgm:pt modelId="{4F14BA19-A0B5-4D11-8296-1CB40A4F61AD}">
      <dgm:prSet phldrT="[Texto]" custT="1"/>
      <dgm:spPr>
        <a:ln w="38100">
          <a:solidFill>
            <a:schemeClr val="accent1"/>
          </a:solidFill>
        </a:ln>
      </dgm:spPr>
      <dgm:t>
        <a:bodyPr/>
        <a:lstStyle/>
        <a:p>
          <a:r>
            <a:rPr lang="es-ES_tradnl" sz="1600" dirty="0"/>
            <a:t>33 </a:t>
          </a:r>
          <a:r>
            <a:rPr lang="es-ES_tradnl" sz="1600" dirty="0" err="1"/>
            <a:t>LEDs</a:t>
          </a:r>
          <a:r>
            <a:rPr lang="es-ES_tradnl" sz="1600" dirty="0"/>
            <a:t> RGB distribuidos y 20 </a:t>
          </a:r>
          <a:r>
            <a:rPr lang="es-ES_tradnl" sz="1600" dirty="0" err="1"/>
            <a:t>LEDs</a:t>
          </a:r>
          <a:r>
            <a:rPr lang="es-ES_tradnl" sz="1600" dirty="0"/>
            <a:t> azules en los altavoces</a:t>
          </a:r>
          <a:endParaRPr lang="es-EC" sz="1600" dirty="0"/>
        </a:p>
      </dgm:t>
    </dgm:pt>
    <dgm:pt modelId="{AE67EB3D-72C5-4C19-9FC6-4951D8DDFC17}" type="parTrans" cxnId="{68BAFDA0-0C33-43BB-9804-9CC70538FBB9}">
      <dgm:prSet/>
      <dgm:spPr/>
      <dgm:t>
        <a:bodyPr/>
        <a:lstStyle/>
        <a:p>
          <a:endParaRPr lang="es-EC"/>
        </a:p>
      </dgm:t>
    </dgm:pt>
    <dgm:pt modelId="{31355FA3-A46E-46BA-8A04-EE8BA2FFB9F0}" type="sibTrans" cxnId="{68BAFDA0-0C33-43BB-9804-9CC70538FBB9}">
      <dgm:prSet/>
      <dgm:spPr/>
      <dgm:t>
        <a:bodyPr/>
        <a:lstStyle/>
        <a:p>
          <a:endParaRPr lang="es-EC"/>
        </a:p>
      </dgm:t>
    </dgm:pt>
    <dgm:pt modelId="{C20225BB-17D0-4EFF-ABD1-570B2464AF7A}">
      <dgm:prSet custT="1"/>
      <dgm:spPr>
        <a:ln w="38100">
          <a:solidFill>
            <a:schemeClr val="accent1"/>
          </a:solidFill>
        </a:ln>
      </dgm:spPr>
      <dgm:t>
        <a:bodyPr/>
        <a:lstStyle/>
        <a:p>
          <a:pPr>
            <a:buFont typeface="Symbol" panose="05050102010706020507" pitchFamily="18" charset="2"/>
            <a:buChar char=""/>
          </a:pPr>
          <a:r>
            <a:rPr lang="es-EC" sz="1600" dirty="0"/>
            <a:t>2 sensores con un ángulo de emisión de </a:t>
          </a:r>
          <a:r>
            <a:rPr lang="es-ES_tradnl" sz="1600" dirty="0"/>
            <a:t>+/- 60° </a:t>
          </a:r>
          <a:endParaRPr lang="es-EC" sz="1600" dirty="0"/>
        </a:p>
      </dgm:t>
    </dgm:pt>
    <dgm:pt modelId="{82D236D5-F2EB-497E-96D9-96F1F1C81C8E}" type="parTrans" cxnId="{7AE9FE78-CD20-472E-BCCF-A484A89B9973}">
      <dgm:prSet/>
      <dgm:spPr/>
      <dgm:t>
        <a:bodyPr/>
        <a:lstStyle/>
        <a:p>
          <a:endParaRPr lang="es-EC"/>
        </a:p>
      </dgm:t>
    </dgm:pt>
    <dgm:pt modelId="{0953ED1B-E92C-433A-AB2A-3C48F8F991BA}" type="sibTrans" cxnId="{7AE9FE78-CD20-472E-BCCF-A484A89B9973}">
      <dgm:prSet/>
      <dgm:spPr/>
      <dgm:t>
        <a:bodyPr/>
        <a:lstStyle/>
        <a:p>
          <a:endParaRPr lang="es-EC"/>
        </a:p>
      </dgm:t>
    </dgm:pt>
    <dgm:pt modelId="{F717B29E-E1E4-4113-934E-F544F5817B22}" type="pres">
      <dgm:prSet presAssocID="{AA6F27D2-9FC0-4084-B358-BDA01196047E}" presName="cycle" presStyleCnt="0">
        <dgm:presLayoutVars>
          <dgm:chMax val="1"/>
          <dgm:dir/>
          <dgm:animLvl val="ctr"/>
          <dgm:resizeHandles val="exact"/>
        </dgm:presLayoutVars>
      </dgm:prSet>
      <dgm:spPr/>
    </dgm:pt>
    <dgm:pt modelId="{93AF7206-7AA1-435B-8D44-28C3E377ED56}" type="pres">
      <dgm:prSet presAssocID="{393E8371-B742-4AB5-B214-5048CE3F9430}" presName="centerShape" presStyleLbl="node0" presStyleIdx="0" presStyleCnt="1" custScaleX="109572" custScaleY="102457" custLinFactNeighborX="-809" custLinFactNeighborY="-2024"/>
      <dgm:spPr>
        <a:prstGeom prst="ellipse">
          <a:avLst/>
        </a:prstGeom>
      </dgm:spPr>
    </dgm:pt>
    <dgm:pt modelId="{445CB8FC-92E5-4FCA-9AAF-A17A477F074D}" type="pres">
      <dgm:prSet presAssocID="{C67AB5DB-4D73-40C3-9175-176F84C53069}" presName="Name9" presStyleLbl="parChTrans1D2" presStyleIdx="0" presStyleCnt="5"/>
      <dgm:spPr/>
    </dgm:pt>
    <dgm:pt modelId="{4DABADA6-6FD3-46FF-AB71-16889F83710B}" type="pres">
      <dgm:prSet presAssocID="{C67AB5DB-4D73-40C3-9175-176F84C53069}" presName="connTx" presStyleLbl="parChTrans1D2" presStyleIdx="0" presStyleCnt="5"/>
      <dgm:spPr/>
    </dgm:pt>
    <dgm:pt modelId="{E207A1C1-66DC-4189-AFBE-85590D7EC900}" type="pres">
      <dgm:prSet presAssocID="{F45A4582-5253-49F0-B032-230CB017D7D7}" presName="node" presStyleLbl="node1" presStyleIdx="0" presStyleCnt="5">
        <dgm:presLayoutVars>
          <dgm:bulletEnabled val="1"/>
        </dgm:presLayoutVars>
      </dgm:prSet>
      <dgm:spPr>
        <a:prstGeom prst="rect">
          <a:avLst/>
        </a:prstGeom>
      </dgm:spPr>
    </dgm:pt>
    <dgm:pt modelId="{49B83832-9C28-4CF1-B136-20468EDF1374}" type="pres">
      <dgm:prSet presAssocID="{FBF83F9E-1DA5-4AE6-9C52-0055CCCDB443}" presName="Name9" presStyleLbl="parChTrans1D2" presStyleIdx="1" presStyleCnt="5"/>
      <dgm:spPr/>
    </dgm:pt>
    <dgm:pt modelId="{EABF0D66-C7B5-4912-A81C-F37C4D7BFF9A}" type="pres">
      <dgm:prSet presAssocID="{FBF83F9E-1DA5-4AE6-9C52-0055CCCDB443}" presName="connTx" presStyleLbl="parChTrans1D2" presStyleIdx="1" presStyleCnt="5"/>
      <dgm:spPr/>
    </dgm:pt>
    <dgm:pt modelId="{959D3EAB-DCD1-4F7E-992C-BA1067BEE830}" type="pres">
      <dgm:prSet presAssocID="{20D8E4EC-5F83-45D8-AE8E-4F44E3AC2BE4}" presName="node" presStyleLbl="node1" presStyleIdx="1" presStyleCnt="5">
        <dgm:presLayoutVars>
          <dgm:bulletEnabled val="1"/>
        </dgm:presLayoutVars>
      </dgm:prSet>
      <dgm:spPr>
        <a:prstGeom prst="rect">
          <a:avLst/>
        </a:prstGeom>
      </dgm:spPr>
    </dgm:pt>
    <dgm:pt modelId="{BFB19880-B417-4BB4-AA7F-0FB8532FDD34}" type="pres">
      <dgm:prSet presAssocID="{FBE4AD3A-2C95-4A33-BB5E-81C621747CA6}" presName="Name9" presStyleLbl="parChTrans1D2" presStyleIdx="2" presStyleCnt="5"/>
      <dgm:spPr/>
    </dgm:pt>
    <dgm:pt modelId="{04E6BD74-9EB0-4093-A97F-7301DC06DFA4}" type="pres">
      <dgm:prSet presAssocID="{FBE4AD3A-2C95-4A33-BB5E-81C621747CA6}" presName="connTx" presStyleLbl="parChTrans1D2" presStyleIdx="2" presStyleCnt="5"/>
      <dgm:spPr/>
    </dgm:pt>
    <dgm:pt modelId="{0BF90FC7-9489-4C21-877D-D412212F1145}" type="pres">
      <dgm:prSet presAssocID="{E1B1DAB8-5CF4-4F5E-AAB2-BC70102BDF57}" presName="node" presStyleLbl="node1" presStyleIdx="2" presStyleCnt="5">
        <dgm:presLayoutVars>
          <dgm:bulletEnabled val="1"/>
        </dgm:presLayoutVars>
      </dgm:prSet>
      <dgm:spPr>
        <a:prstGeom prst="rect">
          <a:avLst/>
        </a:prstGeom>
      </dgm:spPr>
    </dgm:pt>
    <dgm:pt modelId="{90E6F570-5197-4B9F-B205-680F178B15C9}" type="pres">
      <dgm:prSet presAssocID="{DD9D6A4E-A851-43CD-91C3-70E48C2514DB}" presName="Name9" presStyleLbl="parChTrans1D2" presStyleIdx="3" presStyleCnt="5"/>
      <dgm:spPr/>
    </dgm:pt>
    <dgm:pt modelId="{0197F531-FC67-42D8-9918-9C13EC922426}" type="pres">
      <dgm:prSet presAssocID="{DD9D6A4E-A851-43CD-91C3-70E48C2514DB}" presName="connTx" presStyleLbl="parChTrans1D2" presStyleIdx="3" presStyleCnt="5"/>
      <dgm:spPr/>
    </dgm:pt>
    <dgm:pt modelId="{66FB09E7-FA66-4AD2-878C-E7DDBC8DC26B}" type="pres">
      <dgm:prSet presAssocID="{E4746345-B276-43FC-A3AD-08F41809AC79}" presName="node" presStyleLbl="node1" presStyleIdx="3" presStyleCnt="5">
        <dgm:presLayoutVars>
          <dgm:bulletEnabled val="1"/>
        </dgm:presLayoutVars>
      </dgm:prSet>
      <dgm:spPr>
        <a:prstGeom prst="rect">
          <a:avLst/>
        </a:prstGeom>
      </dgm:spPr>
    </dgm:pt>
    <dgm:pt modelId="{B2E07B5A-1616-4AB8-9379-D916C646C458}" type="pres">
      <dgm:prSet presAssocID="{A2D659DB-8D85-4B1B-BF62-1CBA86E77809}" presName="Name9" presStyleLbl="parChTrans1D2" presStyleIdx="4" presStyleCnt="5"/>
      <dgm:spPr/>
    </dgm:pt>
    <dgm:pt modelId="{8BBF1843-96F5-4A21-AF37-A7EBA9A0B0DD}" type="pres">
      <dgm:prSet presAssocID="{A2D659DB-8D85-4B1B-BF62-1CBA86E77809}" presName="connTx" presStyleLbl="parChTrans1D2" presStyleIdx="4" presStyleCnt="5"/>
      <dgm:spPr/>
    </dgm:pt>
    <dgm:pt modelId="{819B41B0-0AE7-4E44-B864-F107F75C9BF2}" type="pres">
      <dgm:prSet presAssocID="{0E0A1C86-9509-4950-BE17-2DC116C73B4A}" presName="node" presStyleLbl="node1" presStyleIdx="4" presStyleCnt="5">
        <dgm:presLayoutVars>
          <dgm:bulletEnabled val="1"/>
        </dgm:presLayoutVars>
      </dgm:prSet>
      <dgm:spPr>
        <a:prstGeom prst="rect">
          <a:avLst/>
        </a:prstGeom>
      </dgm:spPr>
    </dgm:pt>
  </dgm:ptLst>
  <dgm:cxnLst>
    <dgm:cxn modelId="{9B46750B-B8F0-4047-850A-806EAA40D681}" type="presOf" srcId="{FBE4AD3A-2C95-4A33-BB5E-81C621747CA6}" destId="{BFB19880-B417-4BB4-AA7F-0FB8532FDD34}" srcOrd="0" destOrd="0" presId="urn:microsoft.com/office/officeart/2005/8/layout/radial1"/>
    <dgm:cxn modelId="{66E7B10F-F974-4408-9968-B3AF56EB0680}" type="presOf" srcId="{DD9D6A4E-A851-43CD-91C3-70E48C2514DB}" destId="{90E6F570-5197-4B9F-B205-680F178B15C9}" srcOrd="0" destOrd="0" presId="urn:microsoft.com/office/officeart/2005/8/layout/radial1"/>
    <dgm:cxn modelId="{F71AF014-185D-44AE-BFA5-7F1A23522DE4}" type="presOf" srcId="{AA6F27D2-9FC0-4084-B358-BDA01196047E}" destId="{F717B29E-E1E4-4113-934E-F544F5817B22}" srcOrd="0" destOrd="0" presId="urn:microsoft.com/office/officeart/2005/8/layout/radial1"/>
    <dgm:cxn modelId="{40DC0322-C087-43BF-98F6-F3188B8E479C}" srcId="{E1B1DAB8-5CF4-4F5E-AAB2-BC70102BDF57}" destId="{283345A2-D5BE-4BAC-B15A-D4D537E212D3}" srcOrd="0" destOrd="0" parTransId="{9249E576-FE5C-4A56-AA38-A10FCFD598F8}" sibTransId="{BE0CDDB5-65C3-4586-BDE7-5A01145E57BF}"/>
    <dgm:cxn modelId="{B7B43222-E66D-4B3E-9AA5-A27C0EBA9682}" type="presOf" srcId="{FBE4AD3A-2C95-4A33-BB5E-81C621747CA6}" destId="{04E6BD74-9EB0-4093-A97F-7301DC06DFA4}" srcOrd="1" destOrd="0" presId="urn:microsoft.com/office/officeart/2005/8/layout/radial1"/>
    <dgm:cxn modelId="{3F701723-A06A-43A6-9F36-78C45E1CC8F5}" type="presOf" srcId="{C20225BB-17D0-4EFF-ABD1-570B2464AF7A}" destId="{819B41B0-0AE7-4E44-B864-F107F75C9BF2}" srcOrd="0" destOrd="1" presId="urn:microsoft.com/office/officeart/2005/8/layout/radial1"/>
    <dgm:cxn modelId="{78E6362D-23A6-4373-8553-0ABEF9CF6142}" type="presOf" srcId="{E1B1DAB8-5CF4-4F5E-AAB2-BC70102BDF57}" destId="{0BF90FC7-9489-4C21-877D-D412212F1145}" srcOrd="0" destOrd="0" presId="urn:microsoft.com/office/officeart/2005/8/layout/radial1"/>
    <dgm:cxn modelId="{DAD1E12F-4566-47AF-A3BE-DF0CAA86CB8E}" type="presOf" srcId="{E4746345-B276-43FC-A3AD-08F41809AC79}" destId="{66FB09E7-FA66-4AD2-878C-E7DDBC8DC26B}" srcOrd="0" destOrd="0" presId="urn:microsoft.com/office/officeart/2005/8/layout/radial1"/>
    <dgm:cxn modelId="{4E454A34-AF17-42B6-945F-033CB78E013A}" type="presOf" srcId="{C67AB5DB-4D73-40C3-9175-176F84C53069}" destId="{4DABADA6-6FD3-46FF-AB71-16889F83710B}" srcOrd="1" destOrd="0" presId="urn:microsoft.com/office/officeart/2005/8/layout/radial1"/>
    <dgm:cxn modelId="{05329836-FE83-4E21-85E7-9647C2DB6C03}" srcId="{393E8371-B742-4AB5-B214-5048CE3F9430}" destId="{E1B1DAB8-5CF4-4F5E-AAB2-BC70102BDF57}" srcOrd="2" destOrd="0" parTransId="{FBE4AD3A-2C95-4A33-BB5E-81C621747CA6}" sibTransId="{314E80D8-DF05-4D5F-B5CD-D117BEE021D3}"/>
    <dgm:cxn modelId="{7F7A445F-1D1B-4786-8521-56CC578795C0}" type="presOf" srcId="{4F14BA19-A0B5-4D11-8296-1CB40A4F61AD}" destId="{66FB09E7-FA66-4AD2-878C-E7DDBC8DC26B}" srcOrd="0" destOrd="1" presId="urn:microsoft.com/office/officeart/2005/8/layout/radial1"/>
    <dgm:cxn modelId="{6F795763-84E0-4CE5-B080-BB8D59C5C708}" type="presOf" srcId="{F45A4582-5253-49F0-B032-230CB017D7D7}" destId="{E207A1C1-66DC-4189-AFBE-85590D7EC900}" srcOrd="0" destOrd="0" presId="urn:microsoft.com/office/officeart/2005/8/layout/radial1"/>
    <dgm:cxn modelId="{69D1F772-7F50-4A0B-82A1-3F6ECAD3B1DF}" type="presOf" srcId="{A2D659DB-8D85-4B1B-BF62-1CBA86E77809}" destId="{B2E07B5A-1616-4AB8-9379-D916C646C458}" srcOrd="0" destOrd="0" presId="urn:microsoft.com/office/officeart/2005/8/layout/radial1"/>
    <dgm:cxn modelId="{7AE9FE78-CD20-472E-BCCF-A484A89B9973}" srcId="{0E0A1C86-9509-4950-BE17-2DC116C73B4A}" destId="{C20225BB-17D0-4EFF-ABD1-570B2464AF7A}" srcOrd="0" destOrd="0" parTransId="{82D236D5-F2EB-497E-96D9-96F1F1C81C8E}" sibTransId="{0953ED1B-E92C-433A-AB2A-3C48F8F991BA}"/>
    <dgm:cxn modelId="{CA3FDB81-76A3-4A27-8BFE-14A7BAC4DED2}" type="presOf" srcId="{20D8E4EC-5F83-45D8-AE8E-4F44E3AC2BE4}" destId="{959D3EAB-DCD1-4F7E-992C-BA1067BEE830}" srcOrd="0" destOrd="0" presId="urn:microsoft.com/office/officeart/2005/8/layout/radial1"/>
    <dgm:cxn modelId="{C9E3BD93-1280-4472-A4F5-B4669ADA20B1}" type="presOf" srcId="{FBF83F9E-1DA5-4AE6-9C52-0055CCCDB443}" destId="{49B83832-9C28-4CF1-B136-20468EDF1374}" srcOrd="0" destOrd="0" presId="urn:microsoft.com/office/officeart/2005/8/layout/radial1"/>
    <dgm:cxn modelId="{68BAFDA0-0C33-43BB-9804-9CC70538FBB9}" srcId="{E4746345-B276-43FC-A3AD-08F41809AC79}" destId="{4F14BA19-A0B5-4D11-8296-1CB40A4F61AD}" srcOrd="0" destOrd="0" parTransId="{AE67EB3D-72C5-4C19-9FC6-4951D8DDFC17}" sibTransId="{31355FA3-A46E-46BA-8A04-EE8BA2FFB9F0}"/>
    <dgm:cxn modelId="{7E8840A1-35E5-497C-97C5-1DE137FC4AEC}" srcId="{393E8371-B742-4AB5-B214-5048CE3F9430}" destId="{0E0A1C86-9509-4950-BE17-2DC116C73B4A}" srcOrd="4" destOrd="0" parTransId="{A2D659DB-8D85-4B1B-BF62-1CBA86E77809}" sibTransId="{199EDF13-06D7-40A4-B0AF-2F6CB2592FE9}"/>
    <dgm:cxn modelId="{ED2E05A3-55F7-4CC0-853D-F8B16B919436}" srcId="{F45A4582-5253-49F0-B032-230CB017D7D7}" destId="{824F70E9-2A18-4A3E-B43F-826BB499F8D8}" srcOrd="0" destOrd="0" parTransId="{1A0DE1D1-29B0-46A7-8382-3A725F1C59D4}" sibTransId="{1F6A4022-A8A0-467A-BA0B-CB1ACEC62E35}"/>
    <dgm:cxn modelId="{D9ED3DB0-C5D5-428D-ABE5-E16A9F9099AD}" type="presOf" srcId="{A2D659DB-8D85-4B1B-BF62-1CBA86E77809}" destId="{8BBF1843-96F5-4A21-AF37-A7EBA9A0B0DD}" srcOrd="1" destOrd="0" presId="urn:microsoft.com/office/officeart/2005/8/layout/radial1"/>
    <dgm:cxn modelId="{389FC7B3-D0F7-46A8-B5EC-04F606BD736D}" type="presOf" srcId="{393E8371-B742-4AB5-B214-5048CE3F9430}" destId="{93AF7206-7AA1-435B-8D44-28C3E377ED56}" srcOrd="0" destOrd="0" presId="urn:microsoft.com/office/officeart/2005/8/layout/radial1"/>
    <dgm:cxn modelId="{ADA704B8-FD2E-41A9-984E-C373E4C0D331}" type="presOf" srcId="{C67AB5DB-4D73-40C3-9175-176F84C53069}" destId="{445CB8FC-92E5-4FCA-9AAF-A17A477F074D}" srcOrd="0" destOrd="0" presId="urn:microsoft.com/office/officeart/2005/8/layout/radial1"/>
    <dgm:cxn modelId="{F81EAFB8-0588-4360-8C95-872996B833F3}" srcId="{393E8371-B742-4AB5-B214-5048CE3F9430}" destId="{20D8E4EC-5F83-45D8-AE8E-4F44E3AC2BE4}" srcOrd="1" destOrd="0" parTransId="{FBF83F9E-1DA5-4AE6-9C52-0055CCCDB443}" sibTransId="{2A48E173-36E0-46CE-B433-2D5A0BF789F1}"/>
    <dgm:cxn modelId="{7BE128C2-0D61-4903-B899-34A8B82A6C63}" type="presOf" srcId="{0E0A1C86-9509-4950-BE17-2DC116C73B4A}" destId="{819B41B0-0AE7-4E44-B864-F107F75C9BF2}" srcOrd="0" destOrd="0" presId="urn:microsoft.com/office/officeart/2005/8/layout/radial1"/>
    <dgm:cxn modelId="{0030AED5-E21A-4A9D-8526-0805C49B3D28}" srcId="{20D8E4EC-5F83-45D8-AE8E-4F44E3AC2BE4}" destId="{CCFAF332-04E3-40BA-9A12-CEB891590582}" srcOrd="0" destOrd="0" parTransId="{1F067130-2C2C-461C-94B5-1C6C6F76F17D}" sibTransId="{F1BBA088-316F-482F-B6B2-974D005B4EC2}"/>
    <dgm:cxn modelId="{251F10D9-C8D0-42F5-9B7E-275CF99E475A}" type="presOf" srcId="{824F70E9-2A18-4A3E-B43F-826BB499F8D8}" destId="{E207A1C1-66DC-4189-AFBE-85590D7EC900}" srcOrd="0" destOrd="1" presId="urn:microsoft.com/office/officeart/2005/8/layout/radial1"/>
    <dgm:cxn modelId="{E00FE1E5-2F91-419D-8525-8060ABB070F6}" srcId="{393E8371-B742-4AB5-B214-5048CE3F9430}" destId="{F45A4582-5253-49F0-B032-230CB017D7D7}" srcOrd="0" destOrd="0" parTransId="{C67AB5DB-4D73-40C3-9175-176F84C53069}" sibTransId="{A88B8257-4B84-4CEC-B746-DA292C6A34F6}"/>
    <dgm:cxn modelId="{CC57ACE9-303B-418A-83B5-2D16908AA5E7}" srcId="{393E8371-B742-4AB5-B214-5048CE3F9430}" destId="{E4746345-B276-43FC-A3AD-08F41809AC79}" srcOrd="3" destOrd="0" parTransId="{DD9D6A4E-A851-43CD-91C3-70E48C2514DB}" sibTransId="{25171DD1-2E4C-4280-AEC2-672F11CF33D0}"/>
    <dgm:cxn modelId="{352C17EA-2BDE-4A17-93BE-88B1D77CC906}" type="presOf" srcId="{FBF83F9E-1DA5-4AE6-9C52-0055CCCDB443}" destId="{EABF0D66-C7B5-4912-A81C-F37C4D7BFF9A}" srcOrd="1" destOrd="0" presId="urn:microsoft.com/office/officeart/2005/8/layout/radial1"/>
    <dgm:cxn modelId="{667A19EF-4CC0-41E3-9DB1-4CC8B250B2D6}" type="presOf" srcId="{283345A2-D5BE-4BAC-B15A-D4D537E212D3}" destId="{0BF90FC7-9489-4C21-877D-D412212F1145}" srcOrd="0" destOrd="1" presId="urn:microsoft.com/office/officeart/2005/8/layout/radial1"/>
    <dgm:cxn modelId="{5AB302F4-61B4-4C64-92AE-39781C9BB617}" srcId="{AA6F27D2-9FC0-4084-B358-BDA01196047E}" destId="{393E8371-B742-4AB5-B214-5048CE3F9430}" srcOrd="0" destOrd="0" parTransId="{89C83D69-8B82-489A-A142-51DCBF2FCB5D}" sibTransId="{6FD96241-632B-40B0-A07E-F4889373B59A}"/>
    <dgm:cxn modelId="{D00162F4-C91C-4A66-9E52-039BD95AA4DD}" type="presOf" srcId="{CCFAF332-04E3-40BA-9A12-CEB891590582}" destId="{959D3EAB-DCD1-4F7E-992C-BA1067BEE830}" srcOrd="0" destOrd="1" presId="urn:microsoft.com/office/officeart/2005/8/layout/radial1"/>
    <dgm:cxn modelId="{4445FAF4-FB65-4285-A3A7-A685BF57AFFF}" type="presOf" srcId="{DD9D6A4E-A851-43CD-91C3-70E48C2514DB}" destId="{0197F531-FC67-42D8-9918-9C13EC922426}" srcOrd="1" destOrd="0" presId="urn:microsoft.com/office/officeart/2005/8/layout/radial1"/>
    <dgm:cxn modelId="{5458227A-58E7-40F4-8F8F-240377100990}" type="presParOf" srcId="{F717B29E-E1E4-4113-934E-F544F5817B22}" destId="{93AF7206-7AA1-435B-8D44-28C3E377ED56}" srcOrd="0" destOrd="0" presId="urn:microsoft.com/office/officeart/2005/8/layout/radial1"/>
    <dgm:cxn modelId="{74036928-867E-4DAF-A4C2-F3B87F2D0A08}" type="presParOf" srcId="{F717B29E-E1E4-4113-934E-F544F5817B22}" destId="{445CB8FC-92E5-4FCA-9AAF-A17A477F074D}" srcOrd="1" destOrd="0" presId="urn:microsoft.com/office/officeart/2005/8/layout/radial1"/>
    <dgm:cxn modelId="{3AE75C5B-0F50-4ACB-B628-A12BCBAC9085}" type="presParOf" srcId="{445CB8FC-92E5-4FCA-9AAF-A17A477F074D}" destId="{4DABADA6-6FD3-46FF-AB71-16889F83710B}" srcOrd="0" destOrd="0" presId="urn:microsoft.com/office/officeart/2005/8/layout/radial1"/>
    <dgm:cxn modelId="{5B3EAE4F-A925-4DD8-84CB-D1F4C5021D39}" type="presParOf" srcId="{F717B29E-E1E4-4113-934E-F544F5817B22}" destId="{E207A1C1-66DC-4189-AFBE-85590D7EC900}" srcOrd="2" destOrd="0" presId="urn:microsoft.com/office/officeart/2005/8/layout/radial1"/>
    <dgm:cxn modelId="{EEA55F7C-1950-41A6-A9CA-DB44546BD186}" type="presParOf" srcId="{F717B29E-E1E4-4113-934E-F544F5817B22}" destId="{49B83832-9C28-4CF1-B136-20468EDF1374}" srcOrd="3" destOrd="0" presId="urn:microsoft.com/office/officeart/2005/8/layout/radial1"/>
    <dgm:cxn modelId="{E460C119-3822-4EF5-80E4-3E350424CFF2}" type="presParOf" srcId="{49B83832-9C28-4CF1-B136-20468EDF1374}" destId="{EABF0D66-C7B5-4912-A81C-F37C4D7BFF9A}" srcOrd="0" destOrd="0" presId="urn:microsoft.com/office/officeart/2005/8/layout/radial1"/>
    <dgm:cxn modelId="{86EB4DEA-BABD-4115-BD99-C7C74611223F}" type="presParOf" srcId="{F717B29E-E1E4-4113-934E-F544F5817B22}" destId="{959D3EAB-DCD1-4F7E-992C-BA1067BEE830}" srcOrd="4" destOrd="0" presId="urn:microsoft.com/office/officeart/2005/8/layout/radial1"/>
    <dgm:cxn modelId="{A235D2A9-D7EF-4CA7-998A-14D861BB6CAE}" type="presParOf" srcId="{F717B29E-E1E4-4113-934E-F544F5817B22}" destId="{BFB19880-B417-4BB4-AA7F-0FB8532FDD34}" srcOrd="5" destOrd="0" presId="urn:microsoft.com/office/officeart/2005/8/layout/radial1"/>
    <dgm:cxn modelId="{981C0E3F-8E15-4883-828D-AA5E3FA0EC90}" type="presParOf" srcId="{BFB19880-B417-4BB4-AA7F-0FB8532FDD34}" destId="{04E6BD74-9EB0-4093-A97F-7301DC06DFA4}" srcOrd="0" destOrd="0" presId="urn:microsoft.com/office/officeart/2005/8/layout/radial1"/>
    <dgm:cxn modelId="{824901B2-105E-4592-8024-E2D406E12527}" type="presParOf" srcId="{F717B29E-E1E4-4113-934E-F544F5817B22}" destId="{0BF90FC7-9489-4C21-877D-D412212F1145}" srcOrd="6" destOrd="0" presId="urn:microsoft.com/office/officeart/2005/8/layout/radial1"/>
    <dgm:cxn modelId="{83948A05-7AD3-43EF-BC17-D2555546D384}" type="presParOf" srcId="{F717B29E-E1E4-4113-934E-F544F5817B22}" destId="{90E6F570-5197-4B9F-B205-680F178B15C9}" srcOrd="7" destOrd="0" presId="urn:microsoft.com/office/officeart/2005/8/layout/radial1"/>
    <dgm:cxn modelId="{53B727FB-FC10-4DFD-91F1-04569DE2C1D4}" type="presParOf" srcId="{90E6F570-5197-4B9F-B205-680F178B15C9}" destId="{0197F531-FC67-42D8-9918-9C13EC922426}" srcOrd="0" destOrd="0" presId="urn:microsoft.com/office/officeart/2005/8/layout/radial1"/>
    <dgm:cxn modelId="{41FA4466-3E5D-4D4E-B130-099293DB8081}" type="presParOf" srcId="{F717B29E-E1E4-4113-934E-F544F5817B22}" destId="{66FB09E7-FA66-4AD2-878C-E7DDBC8DC26B}" srcOrd="8" destOrd="0" presId="urn:microsoft.com/office/officeart/2005/8/layout/radial1"/>
    <dgm:cxn modelId="{4CD94639-7875-44F6-967E-3B4C528FCFCF}" type="presParOf" srcId="{F717B29E-E1E4-4113-934E-F544F5817B22}" destId="{B2E07B5A-1616-4AB8-9379-D916C646C458}" srcOrd="9" destOrd="0" presId="urn:microsoft.com/office/officeart/2005/8/layout/radial1"/>
    <dgm:cxn modelId="{7F0F7962-34DD-4CEB-8B99-066295DAD39C}" type="presParOf" srcId="{B2E07B5A-1616-4AB8-9379-D916C646C458}" destId="{8BBF1843-96F5-4A21-AF37-A7EBA9A0B0DD}" srcOrd="0" destOrd="0" presId="urn:microsoft.com/office/officeart/2005/8/layout/radial1"/>
    <dgm:cxn modelId="{5D512A96-E722-4738-8E23-A46558597D78}" type="presParOf" srcId="{F717B29E-E1E4-4113-934E-F544F5817B22}" destId="{819B41B0-0AE7-4E44-B864-F107F75C9BF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57007-79C0-4079-B4F2-5F5AB63569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8E0CE8DF-2C9A-46E8-9203-181163027899}">
      <dgm:prSet phldrT="[Texto]" custT="1"/>
      <dgm:spPr/>
      <dgm:t>
        <a:bodyPr/>
        <a:lstStyle/>
        <a:p>
          <a:r>
            <a:rPr lang="es-EC" sz="2400" dirty="0"/>
            <a:t>Áreas cognitivas</a:t>
          </a:r>
        </a:p>
      </dgm:t>
    </dgm:pt>
    <dgm:pt modelId="{0C553ADE-912E-4E83-95D1-BF0DC23BC6E9}" type="parTrans" cxnId="{821ECD2A-69DB-4F2D-8636-5D7E649FB8B6}">
      <dgm:prSet/>
      <dgm:spPr/>
      <dgm:t>
        <a:bodyPr/>
        <a:lstStyle/>
        <a:p>
          <a:endParaRPr lang="es-EC" sz="2400"/>
        </a:p>
      </dgm:t>
    </dgm:pt>
    <dgm:pt modelId="{A7308FCE-7D30-4884-8730-3D782148E612}" type="sibTrans" cxnId="{821ECD2A-69DB-4F2D-8636-5D7E649FB8B6}">
      <dgm:prSet/>
      <dgm:spPr/>
      <dgm:t>
        <a:bodyPr/>
        <a:lstStyle/>
        <a:p>
          <a:endParaRPr lang="es-EC" sz="2400"/>
        </a:p>
      </dgm:t>
    </dgm:pt>
    <dgm:pt modelId="{7D4E52F5-67AF-4A49-A756-BC3EF0C3A503}">
      <dgm:prSet phldrT="[Texto]" custT="1"/>
      <dgm:spPr/>
      <dgm:t>
        <a:bodyPr/>
        <a:lstStyle/>
        <a:p>
          <a:r>
            <a:rPr lang="es-EC" sz="2400" dirty="0"/>
            <a:t>Memoria	</a:t>
          </a:r>
        </a:p>
      </dgm:t>
    </dgm:pt>
    <dgm:pt modelId="{3D2525B0-4BFF-4E38-B1BA-57AB42322AE1}" type="parTrans" cxnId="{6207567F-C442-44B3-8E47-4AC34C744C44}">
      <dgm:prSet/>
      <dgm:spPr/>
      <dgm:t>
        <a:bodyPr/>
        <a:lstStyle/>
        <a:p>
          <a:endParaRPr lang="es-EC" sz="2400"/>
        </a:p>
      </dgm:t>
    </dgm:pt>
    <dgm:pt modelId="{E0DD747D-F2E8-401D-9D6D-BEA06F2C507C}" type="sibTrans" cxnId="{6207567F-C442-44B3-8E47-4AC34C744C44}">
      <dgm:prSet/>
      <dgm:spPr/>
      <dgm:t>
        <a:bodyPr/>
        <a:lstStyle/>
        <a:p>
          <a:endParaRPr lang="es-EC" sz="2400"/>
        </a:p>
      </dgm:t>
    </dgm:pt>
    <dgm:pt modelId="{0E9019D6-E299-4CB8-BBEB-0BF3E823C221}">
      <dgm:prSet phldrT="[Texto]" custT="1"/>
      <dgm:spPr/>
      <dgm:t>
        <a:bodyPr/>
        <a:lstStyle/>
        <a:p>
          <a:r>
            <a:rPr lang="es-EC" sz="2400" dirty="0"/>
            <a:t>Percepción</a:t>
          </a:r>
        </a:p>
      </dgm:t>
    </dgm:pt>
    <dgm:pt modelId="{201BE15E-1EE9-4B6F-877C-0E00481D08DB}" type="parTrans" cxnId="{6F28307C-A95D-4326-80F1-255F8608C3AD}">
      <dgm:prSet/>
      <dgm:spPr/>
      <dgm:t>
        <a:bodyPr/>
        <a:lstStyle/>
        <a:p>
          <a:endParaRPr lang="es-EC" sz="2400"/>
        </a:p>
      </dgm:t>
    </dgm:pt>
    <dgm:pt modelId="{FB7AE6BA-C1A8-4081-8FE9-06D16FFAA22F}" type="sibTrans" cxnId="{6F28307C-A95D-4326-80F1-255F8608C3AD}">
      <dgm:prSet/>
      <dgm:spPr/>
      <dgm:t>
        <a:bodyPr/>
        <a:lstStyle/>
        <a:p>
          <a:endParaRPr lang="es-EC" sz="2400"/>
        </a:p>
      </dgm:t>
    </dgm:pt>
    <dgm:pt modelId="{A12E3374-210C-4506-8E20-DFEF73117E50}">
      <dgm:prSet phldrT="[Texto]" custT="1"/>
      <dgm:spPr/>
      <dgm:t>
        <a:bodyPr/>
        <a:lstStyle/>
        <a:p>
          <a:r>
            <a:rPr lang="es-EC" sz="2400" dirty="0"/>
            <a:t>Atención</a:t>
          </a:r>
        </a:p>
      </dgm:t>
    </dgm:pt>
    <dgm:pt modelId="{C1DA85C7-F82A-430E-82E9-1C07D790A874}" type="parTrans" cxnId="{2F4E3486-193C-496E-B32A-18FAA199179C}">
      <dgm:prSet/>
      <dgm:spPr/>
      <dgm:t>
        <a:bodyPr/>
        <a:lstStyle/>
        <a:p>
          <a:endParaRPr lang="es-EC" sz="2400"/>
        </a:p>
      </dgm:t>
    </dgm:pt>
    <dgm:pt modelId="{1BCD31B1-816F-461E-A7AD-D0450C37CEA1}" type="sibTrans" cxnId="{2F4E3486-193C-496E-B32A-18FAA199179C}">
      <dgm:prSet/>
      <dgm:spPr/>
      <dgm:t>
        <a:bodyPr/>
        <a:lstStyle/>
        <a:p>
          <a:endParaRPr lang="es-EC" sz="2400"/>
        </a:p>
      </dgm:t>
    </dgm:pt>
    <dgm:pt modelId="{0A3F7F04-8B3A-456C-9DC7-9C886F75429D}">
      <dgm:prSet phldrT="[Texto]" custT="1"/>
      <dgm:spPr/>
      <dgm:t>
        <a:bodyPr/>
        <a:lstStyle/>
        <a:p>
          <a:r>
            <a:rPr lang="es-EC" sz="2400" dirty="0"/>
            <a:t>Coordinación</a:t>
          </a:r>
        </a:p>
      </dgm:t>
    </dgm:pt>
    <dgm:pt modelId="{7D57C602-05B5-4FA7-8F5C-E665A615E997}" type="parTrans" cxnId="{DD7FF4DC-87C9-488D-8D0C-224EFBF85C68}">
      <dgm:prSet/>
      <dgm:spPr/>
      <dgm:t>
        <a:bodyPr/>
        <a:lstStyle/>
        <a:p>
          <a:endParaRPr lang="es-EC" sz="2400"/>
        </a:p>
      </dgm:t>
    </dgm:pt>
    <dgm:pt modelId="{D891F855-DFCA-4390-8B9F-ED4D9E105E02}" type="sibTrans" cxnId="{DD7FF4DC-87C9-488D-8D0C-224EFBF85C68}">
      <dgm:prSet/>
      <dgm:spPr/>
      <dgm:t>
        <a:bodyPr/>
        <a:lstStyle/>
        <a:p>
          <a:endParaRPr lang="es-EC" sz="2400"/>
        </a:p>
      </dgm:t>
    </dgm:pt>
    <dgm:pt modelId="{778071E4-6720-48E7-B24D-7692D3CB4041}">
      <dgm:prSet phldrT="[Texto]" custT="1"/>
      <dgm:spPr/>
      <dgm:t>
        <a:bodyPr/>
        <a:lstStyle/>
        <a:p>
          <a:r>
            <a:rPr lang="es-EC" sz="2400" dirty="0"/>
            <a:t>Razonamiento</a:t>
          </a:r>
        </a:p>
      </dgm:t>
    </dgm:pt>
    <dgm:pt modelId="{E3ED31E9-EB01-4CB6-A991-5BBEA849D9DC}" type="parTrans" cxnId="{5F938E31-89D4-45C9-8815-D020B4CD9762}">
      <dgm:prSet/>
      <dgm:spPr/>
      <dgm:t>
        <a:bodyPr/>
        <a:lstStyle/>
        <a:p>
          <a:endParaRPr lang="es-EC" sz="2400"/>
        </a:p>
      </dgm:t>
    </dgm:pt>
    <dgm:pt modelId="{D476FA11-CB6B-4E22-BAF6-605D6500090D}" type="sibTrans" cxnId="{5F938E31-89D4-45C9-8815-D020B4CD9762}">
      <dgm:prSet/>
      <dgm:spPr/>
      <dgm:t>
        <a:bodyPr/>
        <a:lstStyle/>
        <a:p>
          <a:endParaRPr lang="es-EC" sz="2400"/>
        </a:p>
      </dgm:t>
    </dgm:pt>
    <dgm:pt modelId="{28521AEF-FBB5-4AC3-935D-71C8B3D8FA36}">
      <dgm:prSet phldrT="[Texto]" custT="1"/>
      <dgm:spPr/>
      <dgm:t>
        <a:bodyPr/>
        <a:lstStyle/>
        <a:p>
          <a:r>
            <a:rPr lang="es-ES_tradnl" sz="2400" dirty="0"/>
            <a:t>Mini Mental </a:t>
          </a:r>
          <a:r>
            <a:rPr lang="es-ES_tradnl" sz="2400" dirty="0" err="1"/>
            <a:t>State</a:t>
          </a:r>
          <a:r>
            <a:rPr lang="es-ES_tradnl" sz="2400" dirty="0"/>
            <a:t> </a:t>
          </a:r>
          <a:r>
            <a:rPr lang="es-ES_tradnl" sz="2400" dirty="0" err="1"/>
            <a:t>Examination</a:t>
          </a:r>
          <a:r>
            <a:rPr lang="es-ES_tradnl" sz="2400" dirty="0"/>
            <a:t> de </a:t>
          </a:r>
          <a:r>
            <a:rPr lang="es-ES_tradnl" sz="2400" dirty="0" err="1"/>
            <a:t>Folstei</a:t>
          </a:r>
          <a:endParaRPr lang="es-EC" sz="2400" dirty="0"/>
        </a:p>
      </dgm:t>
    </dgm:pt>
    <dgm:pt modelId="{1B921546-7523-475B-A041-7A3F7846B66A}" type="parTrans" cxnId="{3A8B9C97-3DB8-4B57-966B-A032352C1B73}">
      <dgm:prSet/>
      <dgm:spPr/>
      <dgm:t>
        <a:bodyPr/>
        <a:lstStyle/>
        <a:p>
          <a:endParaRPr lang="es-EC" sz="2400"/>
        </a:p>
      </dgm:t>
    </dgm:pt>
    <dgm:pt modelId="{E90DB20A-C819-44FD-B8F8-6DE0C88CBAD3}" type="sibTrans" cxnId="{3A8B9C97-3DB8-4B57-966B-A032352C1B73}">
      <dgm:prSet/>
      <dgm:spPr/>
      <dgm:t>
        <a:bodyPr/>
        <a:lstStyle/>
        <a:p>
          <a:endParaRPr lang="es-EC" sz="2400"/>
        </a:p>
      </dgm:t>
    </dgm:pt>
    <dgm:pt modelId="{04C2F157-A8E5-48AB-9D05-7C24B4F4BAF8}">
      <dgm:prSet phldrT="[Texto]" custT="1"/>
      <dgm:spPr/>
      <dgm:t>
        <a:bodyPr/>
        <a:lstStyle/>
        <a:p>
          <a:r>
            <a:rPr lang="es-ES_tradnl" sz="2400" dirty="0"/>
            <a:t>Control = corresponde a la capacidad individual de prestar atención de forma voluntaria </a:t>
          </a:r>
          <a:endParaRPr lang="es-EC" sz="2400" dirty="0"/>
        </a:p>
      </dgm:t>
    </dgm:pt>
    <dgm:pt modelId="{41E55655-C8FF-47A5-B49E-1977810D2E1F}" type="parTrans" cxnId="{FE2AE446-EE85-4273-8000-BF99206E2B5B}">
      <dgm:prSet/>
      <dgm:spPr/>
      <dgm:t>
        <a:bodyPr/>
        <a:lstStyle/>
        <a:p>
          <a:endParaRPr lang="es-EC" sz="2400"/>
        </a:p>
      </dgm:t>
    </dgm:pt>
    <dgm:pt modelId="{FE33ABAA-48CD-4BA7-8F7C-5FB6E22BF1CD}" type="sibTrans" cxnId="{FE2AE446-EE85-4273-8000-BF99206E2B5B}">
      <dgm:prSet/>
      <dgm:spPr/>
      <dgm:t>
        <a:bodyPr/>
        <a:lstStyle/>
        <a:p>
          <a:endParaRPr lang="es-EC" sz="2400"/>
        </a:p>
      </dgm:t>
    </dgm:pt>
    <dgm:pt modelId="{1E8CA49B-6D33-4C00-80A1-E1474BF83F41}">
      <dgm:prSet phldrT="[Texto]" custT="1"/>
      <dgm:spPr/>
      <dgm:t>
        <a:bodyPr/>
        <a:lstStyle/>
        <a:p>
          <a:r>
            <a:rPr lang="es-ES_tradnl" sz="2400"/>
            <a:t>REST-COM</a:t>
          </a:r>
          <a:endParaRPr lang="es-EC" sz="2400" dirty="0"/>
        </a:p>
      </dgm:t>
    </dgm:pt>
    <dgm:pt modelId="{6F13EB3C-E448-4B6D-86CC-71F7C7D215A2}" type="parTrans" cxnId="{A586C12B-B453-4D27-B4D7-2FAC8E1538EE}">
      <dgm:prSet/>
      <dgm:spPr/>
      <dgm:t>
        <a:bodyPr/>
        <a:lstStyle/>
        <a:p>
          <a:endParaRPr lang="es-EC" sz="2400"/>
        </a:p>
      </dgm:t>
    </dgm:pt>
    <dgm:pt modelId="{1470401F-F603-4F4D-8FD1-D77DDE17CAD6}" type="sibTrans" cxnId="{A586C12B-B453-4D27-B4D7-2FAC8E1538EE}">
      <dgm:prSet/>
      <dgm:spPr/>
      <dgm:t>
        <a:bodyPr/>
        <a:lstStyle/>
        <a:p>
          <a:endParaRPr lang="es-EC" sz="2400"/>
        </a:p>
      </dgm:t>
    </dgm:pt>
    <dgm:pt modelId="{237E78A0-E76F-4C13-94FF-49754E734078}">
      <dgm:prSet phldrT="[Texto]" custT="1"/>
      <dgm:spPr/>
      <dgm:t>
        <a:bodyPr/>
        <a:lstStyle/>
        <a:p>
          <a:r>
            <a:rPr lang="es-ES_tradnl" sz="2400" dirty="0"/>
            <a:t>Celeridad REST-HECOO</a:t>
          </a:r>
          <a:endParaRPr lang="es-EC" sz="2400" dirty="0"/>
        </a:p>
      </dgm:t>
    </dgm:pt>
    <dgm:pt modelId="{1E09D178-A89D-4B24-8D7B-7EDF8C1BA021}" type="parTrans" cxnId="{163E9005-1049-4D34-97FE-F63534A78347}">
      <dgm:prSet/>
      <dgm:spPr/>
      <dgm:t>
        <a:bodyPr/>
        <a:lstStyle/>
        <a:p>
          <a:endParaRPr lang="es-EC" sz="2400"/>
        </a:p>
      </dgm:t>
    </dgm:pt>
    <dgm:pt modelId="{3E8E07CD-6CA2-42BC-B358-E360ABB219A5}" type="sibTrans" cxnId="{163E9005-1049-4D34-97FE-F63534A78347}">
      <dgm:prSet/>
      <dgm:spPr/>
      <dgm:t>
        <a:bodyPr/>
        <a:lstStyle/>
        <a:p>
          <a:endParaRPr lang="es-EC" sz="2400"/>
        </a:p>
      </dgm:t>
    </dgm:pt>
    <dgm:pt modelId="{A0070545-3FF3-483F-9B18-364D1C3468C4}">
      <dgm:prSet phldrT="[Texto]" custT="1"/>
      <dgm:spPr/>
      <dgm:t>
        <a:bodyPr/>
        <a:lstStyle/>
        <a:p>
          <a:r>
            <a:rPr lang="es-ES_tradnl" sz="2400" dirty="0"/>
            <a:t>Habilidades cognitivas que nos permiten controlar la conducta humana</a:t>
          </a:r>
          <a:endParaRPr lang="es-EC" sz="2400" dirty="0"/>
        </a:p>
      </dgm:t>
    </dgm:pt>
    <dgm:pt modelId="{43D983B6-446B-438B-AADE-DC31C20A400C}" type="parTrans" cxnId="{902A1735-FD41-46CC-8EC1-95869DF3C42E}">
      <dgm:prSet/>
      <dgm:spPr/>
      <dgm:t>
        <a:bodyPr/>
        <a:lstStyle/>
        <a:p>
          <a:endParaRPr lang="es-EC" sz="2400"/>
        </a:p>
      </dgm:t>
    </dgm:pt>
    <dgm:pt modelId="{BE4E6B99-CC6D-4E54-B946-3B304976FAF3}" type="sibTrans" cxnId="{902A1735-FD41-46CC-8EC1-95869DF3C42E}">
      <dgm:prSet/>
      <dgm:spPr/>
      <dgm:t>
        <a:bodyPr/>
        <a:lstStyle/>
        <a:p>
          <a:endParaRPr lang="es-EC" sz="2400"/>
        </a:p>
      </dgm:t>
    </dgm:pt>
    <dgm:pt modelId="{E8D7782B-B08B-47F3-9E77-3357B1DBA24E}" type="pres">
      <dgm:prSet presAssocID="{07157007-79C0-4079-B4F2-5F5AB6356951}" presName="vert0" presStyleCnt="0">
        <dgm:presLayoutVars>
          <dgm:dir/>
          <dgm:animOne val="branch"/>
          <dgm:animLvl val="lvl"/>
        </dgm:presLayoutVars>
      </dgm:prSet>
      <dgm:spPr/>
    </dgm:pt>
    <dgm:pt modelId="{52A839C8-97D9-406E-B278-775F42FBC548}" type="pres">
      <dgm:prSet presAssocID="{8E0CE8DF-2C9A-46E8-9203-181163027899}" presName="thickLine" presStyleLbl="alignNode1" presStyleIdx="0" presStyleCnt="1"/>
      <dgm:spPr/>
    </dgm:pt>
    <dgm:pt modelId="{4C343D75-610D-4AB1-808A-B47E9B30CDF6}" type="pres">
      <dgm:prSet presAssocID="{8E0CE8DF-2C9A-46E8-9203-181163027899}" presName="horz1" presStyleCnt="0"/>
      <dgm:spPr/>
    </dgm:pt>
    <dgm:pt modelId="{A1ED5029-8FF7-4AFB-B42C-3A49EEB00661}" type="pres">
      <dgm:prSet presAssocID="{8E0CE8DF-2C9A-46E8-9203-181163027899}" presName="tx1" presStyleLbl="revTx" presStyleIdx="0" presStyleCnt="11" custScaleX="72580"/>
      <dgm:spPr/>
    </dgm:pt>
    <dgm:pt modelId="{A1B6996A-7D6C-4D52-B39B-353E7D5C0B00}" type="pres">
      <dgm:prSet presAssocID="{8E0CE8DF-2C9A-46E8-9203-181163027899}" presName="vert1" presStyleCnt="0"/>
      <dgm:spPr/>
    </dgm:pt>
    <dgm:pt modelId="{0F9A8C96-2FC5-4DD2-8759-6E47FD5B2C60}" type="pres">
      <dgm:prSet presAssocID="{7D4E52F5-67AF-4A49-A756-BC3EF0C3A503}" presName="vertSpace2a" presStyleCnt="0"/>
      <dgm:spPr/>
    </dgm:pt>
    <dgm:pt modelId="{F9931AB7-5398-4BE5-86BD-92446FCECD25}" type="pres">
      <dgm:prSet presAssocID="{7D4E52F5-67AF-4A49-A756-BC3EF0C3A503}" presName="horz2" presStyleCnt="0"/>
      <dgm:spPr/>
    </dgm:pt>
    <dgm:pt modelId="{57374ECD-3BD9-4420-91E8-F638AD1D7CAD}" type="pres">
      <dgm:prSet presAssocID="{7D4E52F5-67AF-4A49-A756-BC3EF0C3A503}" presName="horzSpace2" presStyleCnt="0"/>
      <dgm:spPr/>
    </dgm:pt>
    <dgm:pt modelId="{0C5D2DE4-DAEA-49F3-B3B5-860648929E55}" type="pres">
      <dgm:prSet presAssocID="{7D4E52F5-67AF-4A49-A756-BC3EF0C3A503}" presName="tx2" presStyleLbl="revTx" presStyleIdx="1" presStyleCnt="11" custScaleX="54256"/>
      <dgm:spPr/>
    </dgm:pt>
    <dgm:pt modelId="{039E70D5-8478-43E8-A4C2-898116157786}" type="pres">
      <dgm:prSet presAssocID="{7D4E52F5-67AF-4A49-A756-BC3EF0C3A503}" presName="vert2" presStyleCnt="0"/>
      <dgm:spPr/>
    </dgm:pt>
    <dgm:pt modelId="{3B9AD2E1-31DE-4BB2-BF7A-1089CD0F82BD}" type="pres">
      <dgm:prSet presAssocID="{28521AEF-FBB5-4AC3-935D-71C8B3D8FA36}" presName="horz3" presStyleCnt="0"/>
      <dgm:spPr/>
    </dgm:pt>
    <dgm:pt modelId="{DB8FC868-4405-436A-97B1-C83EE81F156E}" type="pres">
      <dgm:prSet presAssocID="{28521AEF-FBB5-4AC3-935D-71C8B3D8FA36}" presName="horzSpace3" presStyleCnt="0"/>
      <dgm:spPr/>
    </dgm:pt>
    <dgm:pt modelId="{CE2258B8-A2F6-4E4B-8383-3D99C5038DFF}" type="pres">
      <dgm:prSet presAssocID="{28521AEF-FBB5-4AC3-935D-71C8B3D8FA36}" presName="tx3" presStyleLbl="revTx" presStyleIdx="2" presStyleCnt="11" custScaleX="132906"/>
      <dgm:spPr/>
    </dgm:pt>
    <dgm:pt modelId="{1F882DA0-8179-4656-B69C-3AF430CB1BAA}" type="pres">
      <dgm:prSet presAssocID="{28521AEF-FBB5-4AC3-935D-71C8B3D8FA36}" presName="vert3" presStyleCnt="0"/>
      <dgm:spPr/>
    </dgm:pt>
    <dgm:pt modelId="{7788607B-CC39-4D93-AB81-ABA328AB221F}" type="pres">
      <dgm:prSet presAssocID="{7D4E52F5-67AF-4A49-A756-BC3EF0C3A503}" presName="thinLine2b" presStyleLbl="callout" presStyleIdx="0" presStyleCnt="5"/>
      <dgm:spPr/>
    </dgm:pt>
    <dgm:pt modelId="{35187242-DE57-46C0-B73E-2E3DD62BB385}" type="pres">
      <dgm:prSet presAssocID="{7D4E52F5-67AF-4A49-A756-BC3EF0C3A503}" presName="vertSpace2b" presStyleCnt="0"/>
      <dgm:spPr/>
    </dgm:pt>
    <dgm:pt modelId="{5F0FC02E-9240-49F5-8030-1D0C2FA18A09}" type="pres">
      <dgm:prSet presAssocID="{0E9019D6-E299-4CB8-BBEB-0BF3E823C221}" presName="horz2" presStyleCnt="0"/>
      <dgm:spPr/>
    </dgm:pt>
    <dgm:pt modelId="{4F5BD195-1E8B-4B2A-B6C2-B406ADE3C196}" type="pres">
      <dgm:prSet presAssocID="{0E9019D6-E299-4CB8-BBEB-0BF3E823C221}" presName="horzSpace2" presStyleCnt="0"/>
      <dgm:spPr/>
    </dgm:pt>
    <dgm:pt modelId="{51D0C14A-E4DA-4204-BF75-10CAEC58C839}" type="pres">
      <dgm:prSet presAssocID="{0E9019D6-E299-4CB8-BBEB-0BF3E823C221}" presName="tx2" presStyleLbl="revTx" presStyleIdx="3" presStyleCnt="11" custScaleX="54256"/>
      <dgm:spPr/>
    </dgm:pt>
    <dgm:pt modelId="{F4587FF4-62B9-4C6D-904A-372D166F71B8}" type="pres">
      <dgm:prSet presAssocID="{0E9019D6-E299-4CB8-BBEB-0BF3E823C221}" presName="vert2" presStyleCnt="0"/>
      <dgm:spPr/>
    </dgm:pt>
    <dgm:pt modelId="{E6199CF6-7945-406E-9948-90B99DB40BB4}" type="pres">
      <dgm:prSet presAssocID="{1E8CA49B-6D33-4C00-80A1-E1474BF83F41}" presName="horz3" presStyleCnt="0"/>
      <dgm:spPr/>
    </dgm:pt>
    <dgm:pt modelId="{8DC19E1A-7CC0-47C0-8A98-3226A8C1A9AB}" type="pres">
      <dgm:prSet presAssocID="{1E8CA49B-6D33-4C00-80A1-E1474BF83F41}" presName="horzSpace3" presStyleCnt="0"/>
      <dgm:spPr/>
    </dgm:pt>
    <dgm:pt modelId="{22EF031B-157C-4A52-AD02-9E32E2130E94}" type="pres">
      <dgm:prSet presAssocID="{1E8CA49B-6D33-4C00-80A1-E1474BF83F41}" presName="tx3" presStyleLbl="revTx" presStyleIdx="4" presStyleCnt="11" custScaleX="132906"/>
      <dgm:spPr/>
    </dgm:pt>
    <dgm:pt modelId="{798BB9E9-5219-479A-92B6-090B04B1C9B6}" type="pres">
      <dgm:prSet presAssocID="{1E8CA49B-6D33-4C00-80A1-E1474BF83F41}" presName="vert3" presStyleCnt="0"/>
      <dgm:spPr/>
    </dgm:pt>
    <dgm:pt modelId="{E28C76B1-76B2-4399-B5D7-51CAB3EF6F9E}" type="pres">
      <dgm:prSet presAssocID="{0E9019D6-E299-4CB8-BBEB-0BF3E823C221}" presName="thinLine2b" presStyleLbl="callout" presStyleIdx="1" presStyleCnt="5"/>
      <dgm:spPr/>
    </dgm:pt>
    <dgm:pt modelId="{5C9D3F9C-15AA-4375-9C89-0EADD7B7644B}" type="pres">
      <dgm:prSet presAssocID="{0E9019D6-E299-4CB8-BBEB-0BF3E823C221}" presName="vertSpace2b" presStyleCnt="0"/>
      <dgm:spPr/>
    </dgm:pt>
    <dgm:pt modelId="{DFE6D97C-C5A4-4361-8867-2B79175BCF63}" type="pres">
      <dgm:prSet presAssocID="{778071E4-6720-48E7-B24D-7692D3CB4041}" presName="horz2" presStyleCnt="0"/>
      <dgm:spPr/>
    </dgm:pt>
    <dgm:pt modelId="{8B4EB980-7F64-4B0A-A34E-93E36A6D6F0D}" type="pres">
      <dgm:prSet presAssocID="{778071E4-6720-48E7-B24D-7692D3CB4041}" presName="horzSpace2" presStyleCnt="0"/>
      <dgm:spPr/>
    </dgm:pt>
    <dgm:pt modelId="{01C9807E-C38E-4494-80F5-FA9FF236F849}" type="pres">
      <dgm:prSet presAssocID="{778071E4-6720-48E7-B24D-7692D3CB4041}" presName="tx2" presStyleLbl="revTx" presStyleIdx="5" presStyleCnt="11" custScaleX="54256"/>
      <dgm:spPr/>
    </dgm:pt>
    <dgm:pt modelId="{7E3B4683-13E1-4F96-88AD-17D45A4CDC3B}" type="pres">
      <dgm:prSet presAssocID="{778071E4-6720-48E7-B24D-7692D3CB4041}" presName="vert2" presStyleCnt="0"/>
      <dgm:spPr/>
    </dgm:pt>
    <dgm:pt modelId="{70D1AD9B-D0C6-428E-B3B6-85D16809CCF5}" type="pres">
      <dgm:prSet presAssocID="{A0070545-3FF3-483F-9B18-364D1C3468C4}" presName="horz3" presStyleCnt="0"/>
      <dgm:spPr/>
    </dgm:pt>
    <dgm:pt modelId="{5AF2D68C-32A8-4448-A472-98D79A626B6A}" type="pres">
      <dgm:prSet presAssocID="{A0070545-3FF3-483F-9B18-364D1C3468C4}" presName="horzSpace3" presStyleCnt="0"/>
      <dgm:spPr/>
    </dgm:pt>
    <dgm:pt modelId="{D9D5F15E-CB38-4F28-8796-CFACFB1AF381}" type="pres">
      <dgm:prSet presAssocID="{A0070545-3FF3-483F-9B18-364D1C3468C4}" presName="tx3" presStyleLbl="revTx" presStyleIdx="6" presStyleCnt="11" custScaleX="132906"/>
      <dgm:spPr/>
    </dgm:pt>
    <dgm:pt modelId="{A0B41334-E911-42A1-B144-FC09BFF13B58}" type="pres">
      <dgm:prSet presAssocID="{A0070545-3FF3-483F-9B18-364D1C3468C4}" presName="vert3" presStyleCnt="0"/>
      <dgm:spPr/>
    </dgm:pt>
    <dgm:pt modelId="{D55583D0-F494-46BE-9371-C000336E1E3E}" type="pres">
      <dgm:prSet presAssocID="{778071E4-6720-48E7-B24D-7692D3CB4041}" presName="thinLine2b" presStyleLbl="callout" presStyleIdx="2" presStyleCnt="5"/>
      <dgm:spPr/>
    </dgm:pt>
    <dgm:pt modelId="{7783A70D-3D6D-499C-82F4-5EFB15E1C647}" type="pres">
      <dgm:prSet presAssocID="{778071E4-6720-48E7-B24D-7692D3CB4041}" presName="vertSpace2b" presStyleCnt="0"/>
      <dgm:spPr/>
    </dgm:pt>
    <dgm:pt modelId="{85F8332C-C7AD-4261-85F6-09BC283EDFBB}" type="pres">
      <dgm:prSet presAssocID="{A12E3374-210C-4506-8E20-DFEF73117E50}" presName="horz2" presStyleCnt="0"/>
      <dgm:spPr/>
    </dgm:pt>
    <dgm:pt modelId="{969D3C40-02A6-4560-AB5F-F5BF4361C252}" type="pres">
      <dgm:prSet presAssocID="{A12E3374-210C-4506-8E20-DFEF73117E50}" presName="horzSpace2" presStyleCnt="0"/>
      <dgm:spPr/>
    </dgm:pt>
    <dgm:pt modelId="{E9C36A83-1A63-4031-B6A2-8361B9ED12C5}" type="pres">
      <dgm:prSet presAssocID="{A12E3374-210C-4506-8E20-DFEF73117E50}" presName="tx2" presStyleLbl="revTx" presStyleIdx="7" presStyleCnt="11" custScaleX="54256"/>
      <dgm:spPr/>
    </dgm:pt>
    <dgm:pt modelId="{A7825BB0-5CAE-4140-9388-0219A7505EF2}" type="pres">
      <dgm:prSet presAssocID="{A12E3374-210C-4506-8E20-DFEF73117E50}" presName="vert2" presStyleCnt="0"/>
      <dgm:spPr/>
    </dgm:pt>
    <dgm:pt modelId="{6D02AC3C-3A14-4F11-830B-80CDB21828C0}" type="pres">
      <dgm:prSet presAssocID="{04C2F157-A8E5-48AB-9D05-7C24B4F4BAF8}" presName="horz3" presStyleCnt="0"/>
      <dgm:spPr/>
    </dgm:pt>
    <dgm:pt modelId="{D0F43F1E-6B05-4087-B714-67CF9ABEDDCA}" type="pres">
      <dgm:prSet presAssocID="{04C2F157-A8E5-48AB-9D05-7C24B4F4BAF8}" presName="horzSpace3" presStyleCnt="0"/>
      <dgm:spPr/>
    </dgm:pt>
    <dgm:pt modelId="{419009F9-08C4-44E8-BB80-1F6C86AF3BA6}" type="pres">
      <dgm:prSet presAssocID="{04C2F157-A8E5-48AB-9D05-7C24B4F4BAF8}" presName="tx3" presStyleLbl="revTx" presStyleIdx="8" presStyleCnt="11" custScaleX="132906"/>
      <dgm:spPr/>
    </dgm:pt>
    <dgm:pt modelId="{48C50D16-BAC3-427B-9280-1F7BDEE73B27}" type="pres">
      <dgm:prSet presAssocID="{04C2F157-A8E5-48AB-9D05-7C24B4F4BAF8}" presName="vert3" presStyleCnt="0"/>
      <dgm:spPr/>
    </dgm:pt>
    <dgm:pt modelId="{72169E4F-5321-4D3F-B4BE-9F5B846518CD}" type="pres">
      <dgm:prSet presAssocID="{A12E3374-210C-4506-8E20-DFEF73117E50}" presName="thinLine2b" presStyleLbl="callout" presStyleIdx="3" presStyleCnt="5"/>
      <dgm:spPr/>
    </dgm:pt>
    <dgm:pt modelId="{D3C57AD7-B5D9-4DA0-BCC3-5108EC2DE9B0}" type="pres">
      <dgm:prSet presAssocID="{A12E3374-210C-4506-8E20-DFEF73117E50}" presName="vertSpace2b" presStyleCnt="0"/>
      <dgm:spPr/>
    </dgm:pt>
    <dgm:pt modelId="{A9021EB0-A8D0-41EB-9875-975B40723447}" type="pres">
      <dgm:prSet presAssocID="{0A3F7F04-8B3A-456C-9DC7-9C886F75429D}" presName="horz2" presStyleCnt="0"/>
      <dgm:spPr/>
    </dgm:pt>
    <dgm:pt modelId="{42D74A7F-17EC-432E-91EE-75DDE363FB18}" type="pres">
      <dgm:prSet presAssocID="{0A3F7F04-8B3A-456C-9DC7-9C886F75429D}" presName="horzSpace2" presStyleCnt="0"/>
      <dgm:spPr/>
    </dgm:pt>
    <dgm:pt modelId="{76EECEE7-2140-4531-A703-426B7FF7F685}" type="pres">
      <dgm:prSet presAssocID="{0A3F7F04-8B3A-456C-9DC7-9C886F75429D}" presName="tx2" presStyleLbl="revTx" presStyleIdx="9" presStyleCnt="11" custScaleX="54256"/>
      <dgm:spPr/>
    </dgm:pt>
    <dgm:pt modelId="{BDAE4B19-E8DF-4113-A76D-F0A61D3AF0B9}" type="pres">
      <dgm:prSet presAssocID="{0A3F7F04-8B3A-456C-9DC7-9C886F75429D}" presName="vert2" presStyleCnt="0"/>
      <dgm:spPr/>
    </dgm:pt>
    <dgm:pt modelId="{6AC52B5B-66AD-46AE-9343-DD98CC015124}" type="pres">
      <dgm:prSet presAssocID="{237E78A0-E76F-4C13-94FF-49754E734078}" presName="horz3" presStyleCnt="0"/>
      <dgm:spPr/>
    </dgm:pt>
    <dgm:pt modelId="{329AA87C-28ED-46B9-BFD2-C8613F334433}" type="pres">
      <dgm:prSet presAssocID="{237E78A0-E76F-4C13-94FF-49754E734078}" presName="horzSpace3" presStyleCnt="0"/>
      <dgm:spPr/>
    </dgm:pt>
    <dgm:pt modelId="{C5AB08AD-BD60-4175-9753-5F294CE06BC5}" type="pres">
      <dgm:prSet presAssocID="{237E78A0-E76F-4C13-94FF-49754E734078}" presName="tx3" presStyleLbl="revTx" presStyleIdx="10" presStyleCnt="11" custScaleX="132906"/>
      <dgm:spPr/>
    </dgm:pt>
    <dgm:pt modelId="{B656B50C-9DA6-4D00-B88A-0E0F0830D23F}" type="pres">
      <dgm:prSet presAssocID="{237E78A0-E76F-4C13-94FF-49754E734078}" presName="vert3" presStyleCnt="0"/>
      <dgm:spPr/>
    </dgm:pt>
    <dgm:pt modelId="{D6696922-1E98-4CEC-B03B-F95801E216F3}" type="pres">
      <dgm:prSet presAssocID="{0A3F7F04-8B3A-456C-9DC7-9C886F75429D}" presName="thinLine2b" presStyleLbl="callout" presStyleIdx="4" presStyleCnt="5"/>
      <dgm:spPr/>
    </dgm:pt>
    <dgm:pt modelId="{03887B73-18C3-4D6F-8D51-DFFDA0B86306}" type="pres">
      <dgm:prSet presAssocID="{0A3F7F04-8B3A-456C-9DC7-9C886F75429D}" presName="vertSpace2b" presStyleCnt="0"/>
      <dgm:spPr/>
    </dgm:pt>
  </dgm:ptLst>
  <dgm:cxnLst>
    <dgm:cxn modelId="{163E9005-1049-4D34-97FE-F63534A78347}" srcId="{0A3F7F04-8B3A-456C-9DC7-9C886F75429D}" destId="{237E78A0-E76F-4C13-94FF-49754E734078}" srcOrd="0" destOrd="0" parTransId="{1E09D178-A89D-4B24-8D7B-7EDF8C1BA021}" sibTransId="{3E8E07CD-6CA2-42BC-B358-E360ABB219A5}"/>
    <dgm:cxn modelId="{051E5612-4749-4DDA-ABE3-65C9F21834FF}" type="presOf" srcId="{1E8CA49B-6D33-4C00-80A1-E1474BF83F41}" destId="{22EF031B-157C-4A52-AD02-9E32E2130E94}" srcOrd="0" destOrd="0" presId="urn:microsoft.com/office/officeart/2008/layout/LinedList"/>
    <dgm:cxn modelId="{702C521C-A555-453D-8CF4-FC46DBDC7101}" type="presOf" srcId="{7D4E52F5-67AF-4A49-A756-BC3EF0C3A503}" destId="{0C5D2DE4-DAEA-49F3-B3B5-860648929E55}" srcOrd="0" destOrd="0" presId="urn:microsoft.com/office/officeart/2008/layout/LinedList"/>
    <dgm:cxn modelId="{821ECD2A-69DB-4F2D-8636-5D7E649FB8B6}" srcId="{07157007-79C0-4079-B4F2-5F5AB6356951}" destId="{8E0CE8DF-2C9A-46E8-9203-181163027899}" srcOrd="0" destOrd="0" parTransId="{0C553ADE-912E-4E83-95D1-BF0DC23BC6E9}" sibTransId="{A7308FCE-7D30-4884-8730-3D782148E612}"/>
    <dgm:cxn modelId="{A586C12B-B453-4D27-B4D7-2FAC8E1538EE}" srcId="{0E9019D6-E299-4CB8-BBEB-0BF3E823C221}" destId="{1E8CA49B-6D33-4C00-80A1-E1474BF83F41}" srcOrd="0" destOrd="0" parTransId="{6F13EB3C-E448-4B6D-86CC-71F7C7D215A2}" sibTransId="{1470401F-F603-4F4D-8FD1-D77DDE17CAD6}"/>
    <dgm:cxn modelId="{5F938E31-89D4-45C9-8815-D020B4CD9762}" srcId="{8E0CE8DF-2C9A-46E8-9203-181163027899}" destId="{778071E4-6720-48E7-B24D-7692D3CB4041}" srcOrd="2" destOrd="0" parTransId="{E3ED31E9-EB01-4CB6-A991-5BBEA849D9DC}" sibTransId="{D476FA11-CB6B-4E22-BAF6-605D6500090D}"/>
    <dgm:cxn modelId="{902A1735-FD41-46CC-8EC1-95869DF3C42E}" srcId="{778071E4-6720-48E7-B24D-7692D3CB4041}" destId="{A0070545-3FF3-483F-9B18-364D1C3468C4}" srcOrd="0" destOrd="0" parTransId="{43D983B6-446B-438B-AADE-DC31C20A400C}" sibTransId="{BE4E6B99-CC6D-4E54-B946-3B304976FAF3}"/>
    <dgm:cxn modelId="{EC24B13C-48BE-4A90-B88E-777789B0E7D2}" type="presOf" srcId="{A0070545-3FF3-483F-9B18-364D1C3468C4}" destId="{D9D5F15E-CB38-4F28-8796-CFACFB1AF381}" srcOrd="0" destOrd="0" presId="urn:microsoft.com/office/officeart/2008/layout/LinedList"/>
    <dgm:cxn modelId="{FE2AE446-EE85-4273-8000-BF99206E2B5B}" srcId="{A12E3374-210C-4506-8E20-DFEF73117E50}" destId="{04C2F157-A8E5-48AB-9D05-7C24B4F4BAF8}" srcOrd="0" destOrd="0" parTransId="{41E55655-C8FF-47A5-B49E-1977810D2E1F}" sibTransId="{FE33ABAA-48CD-4BA7-8F7C-5FB6E22BF1CD}"/>
    <dgm:cxn modelId="{00C51F77-0D99-407D-B48B-0CF70EFBDAD6}" type="presOf" srcId="{8E0CE8DF-2C9A-46E8-9203-181163027899}" destId="{A1ED5029-8FF7-4AFB-B42C-3A49EEB00661}" srcOrd="0" destOrd="0" presId="urn:microsoft.com/office/officeart/2008/layout/LinedList"/>
    <dgm:cxn modelId="{6F28307C-A95D-4326-80F1-255F8608C3AD}" srcId="{8E0CE8DF-2C9A-46E8-9203-181163027899}" destId="{0E9019D6-E299-4CB8-BBEB-0BF3E823C221}" srcOrd="1" destOrd="0" parTransId="{201BE15E-1EE9-4B6F-877C-0E00481D08DB}" sibTransId="{FB7AE6BA-C1A8-4081-8FE9-06D16FFAA22F}"/>
    <dgm:cxn modelId="{6207567F-C442-44B3-8E47-4AC34C744C44}" srcId="{8E0CE8DF-2C9A-46E8-9203-181163027899}" destId="{7D4E52F5-67AF-4A49-A756-BC3EF0C3A503}" srcOrd="0" destOrd="0" parTransId="{3D2525B0-4BFF-4E38-B1BA-57AB42322AE1}" sibTransId="{E0DD747D-F2E8-401D-9D6D-BEA06F2C507C}"/>
    <dgm:cxn modelId="{65FB6784-E2ED-4CEF-A3B2-6B92615DF249}" type="presOf" srcId="{28521AEF-FBB5-4AC3-935D-71C8B3D8FA36}" destId="{CE2258B8-A2F6-4E4B-8383-3D99C5038DFF}" srcOrd="0" destOrd="0" presId="urn:microsoft.com/office/officeart/2008/layout/LinedList"/>
    <dgm:cxn modelId="{0D17BE85-39CB-475E-909A-85C5E78EB401}" type="presOf" srcId="{0E9019D6-E299-4CB8-BBEB-0BF3E823C221}" destId="{51D0C14A-E4DA-4204-BF75-10CAEC58C839}" srcOrd="0" destOrd="0" presId="urn:microsoft.com/office/officeart/2008/layout/LinedList"/>
    <dgm:cxn modelId="{2F4E3486-193C-496E-B32A-18FAA199179C}" srcId="{8E0CE8DF-2C9A-46E8-9203-181163027899}" destId="{A12E3374-210C-4506-8E20-DFEF73117E50}" srcOrd="3" destOrd="0" parTransId="{C1DA85C7-F82A-430E-82E9-1C07D790A874}" sibTransId="{1BCD31B1-816F-461E-A7AD-D0450C37CEA1}"/>
    <dgm:cxn modelId="{48DE0E88-2C0E-46EF-900F-E734B60D56BD}" type="presOf" srcId="{04C2F157-A8E5-48AB-9D05-7C24B4F4BAF8}" destId="{419009F9-08C4-44E8-BB80-1F6C86AF3BA6}" srcOrd="0" destOrd="0" presId="urn:microsoft.com/office/officeart/2008/layout/LinedList"/>
    <dgm:cxn modelId="{3A8B9C97-3DB8-4B57-966B-A032352C1B73}" srcId="{7D4E52F5-67AF-4A49-A756-BC3EF0C3A503}" destId="{28521AEF-FBB5-4AC3-935D-71C8B3D8FA36}" srcOrd="0" destOrd="0" parTransId="{1B921546-7523-475B-A041-7A3F7846B66A}" sibTransId="{E90DB20A-C819-44FD-B8F8-6DE0C88CBAD3}"/>
    <dgm:cxn modelId="{C41BC1AE-FDD4-4A75-84F4-3D43E3FE27D1}" type="presOf" srcId="{0A3F7F04-8B3A-456C-9DC7-9C886F75429D}" destId="{76EECEE7-2140-4531-A703-426B7FF7F685}" srcOrd="0" destOrd="0" presId="urn:microsoft.com/office/officeart/2008/layout/LinedList"/>
    <dgm:cxn modelId="{5DAAC9D1-3F66-4B04-8EE1-FC7EE7FFAAE0}" type="presOf" srcId="{07157007-79C0-4079-B4F2-5F5AB6356951}" destId="{E8D7782B-B08B-47F3-9E77-3357B1DBA24E}" srcOrd="0" destOrd="0" presId="urn:microsoft.com/office/officeart/2008/layout/LinedList"/>
    <dgm:cxn modelId="{8DF864D7-75AD-474D-AF82-432EB324044E}" type="presOf" srcId="{A12E3374-210C-4506-8E20-DFEF73117E50}" destId="{E9C36A83-1A63-4031-B6A2-8361B9ED12C5}" srcOrd="0" destOrd="0" presId="urn:microsoft.com/office/officeart/2008/layout/LinedList"/>
    <dgm:cxn modelId="{DD7FF4DC-87C9-488D-8D0C-224EFBF85C68}" srcId="{8E0CE8DF-2C9A-46E8-9203-181163027899}" destId="{0A3F7F04-8B3A-456C-9DC7-9C886F75429D}" srcOrd="4" destOrd="0" parTransId="{7D57C602-05B5-4FA7-8F5C-E665A615E997}" sibTransId="{D891F855-DFCA-4390-8B9F-ED4D9E105E02}"/>
    <dgm:cxn modelId="{5AF190E1-B2A2-45EA-A736-2FA1C9356548}" type="presOf" srcId="{237E78A0-E76F-4C13-94FF-49754E734078}" destId="{C5AB08AD-BD60-4175-9753-5F294CE06BC5}" srcOrd="0" destOrd="0" presId="urn:microsoft.com/office/officeart/2008/layout/LinedList"/>
    <dgm:cxn modelId="{BE1DEBE7-0835-4519-A5E6-B019E4FD4CE7}" type="presOf" srcId="{778071E4-6720-48E7-B24D-7692D3CB4041}" destId="{01C9807E-C38E-4494-80F5-FA9FF236F849}" srcOrd="0" destOrd="0" presId="urn:microsoft.com/office/officeart/2008/layout/LinedList"/>
    <dgm:cxn modelId="{1AF09B76-A57F-4BDE-B94C-851D2EBBEF13}" type="presParOf" srcId="{E8D7782B-B08B-47F3-9E77-3357B1DBA24E}" destId="{52A839C8-97D9-406E-B278-775F42FBC548}" srcOrd="0" destOrd="0" presId="urn:microsoft.com/office/officeart/2008/layout/LinedList"/>
    <dgm:cxn modelId="{ECCD9C72-CCE8-4E49-89E5-3E91A0F147D1}" type="presParOf" srcId="{E8D7782B-B08B-47F3-9E77-3357B1DBA24E}" destId="{4C343D75-610D-4AB1-808A-B47E9B30CDF6}" srcOrd="1" destOrd="0" presId="urn:microsoft.com/office/officeart/2008/layout/LinedList"/>
    <dgm:cxn modelId="{D29A4D05-AACB-4D93-8B4F-BA8D7D08C881}" type="presParOf" srcId="{4C343D75-610D-4AB1-808A-B47E9B30CDF6}" destId="{A1ED5029-8FF7-4AFB-B42C-3A49EEB00661}" srcOrd="0" destOrd="0" presId="urn:microsoft.com/office/officeart/2008/layout/LinedList"/>
    <dgm:cxn modelId="{BE7502DB-BDEB-4402-89FC-997AF2CFE96B}" type="presParOf" srcId="{4C343D75-610D-4AB1-808A-B47E9B30CDF6}" destId="{A1B6996A-7D6C-4D52-B39B-353E7D5C0B00}" srcOrd="1" destOrd="0" presId="urn:microsoft.com/office/officeart/2008/layout/LinedList"/>
    <dgm:cxn modelId="{91AC8204-E783-4F0D-AAE9-EB70E2896965}" type="presParOf" srcId="{A1B6996A-7D6C-4D52-B39B-353E7D5C0B00}" destId="{0F9A8C96-2FC5-4DD2-8759-6E47FD5B2C60}" srcOrd="0" destOrd="0" presId="urn:microsoft.com/office/officeart/2008/layout/LinedList"/>
    <dgm:cxn modelId="{3CDF8F06-B4F0-4855-AB3C-E210B7B317FB}" type="presParOf" srcId="{A1B6996A-7D6C-4D52-B39B-353E7D5C0B00}" destId="{F9931AB7-5398-4BE5-86BD-92446FCECD25}" srcOrd="1" destOrd="0" presId="urn:microsoft.com/office/officeart/2008/layout/LinedList"/>
    <dgm:cxn modelId="{4D48F94C-BF36-4D30-9622-71D86FC39A84}" type="presParOf" srcId="{F9931AB7-5398-4BE5-86BD-92446FCECD25}" destId="{57374ECD-3BD9-4420-91E8-F638AD1D7CAD}" srcOrd="0" destOrd="0" presId="urn:microsoft.com/office/officeart/2008/layout/LinedList"/>
    <dgm:cxn modelId="{BA2044D8-B391-4B41-B7CB-ED921C524AA4}" type="presParOf" srcId="{F9931AB7-5398-4BE5-86BD-92446FCECD25}" destId="{0C5D2DE4-DAEA-49F3-B3B5-860648929E55}" srcOrd="1" destOrd="0" presId="urn:microsoft.com/office/officeart/2008/layout/LinedList"/>
    <dgm:cxn modelId="{8D29DB7D-B980-47E4-B9B0-71812CC23753}" type="presParOf" srcId="{F9931AB7-5398-4BE5-86BD-92446FCECD25}" destId="{039E70D5-8478-43E8-A4C2-898116157786}" srcOrd="2" destOrd="0" presId="urn:microsoft.com/office/officeart/2008/layout/LinedList"/>
    <dgm:cxn modelId="{97D76E18-1CF8-451C-AF59-1B0DEFE574F8}" type="presParOf" srcId="{039E70D5-8478-43E8-A4C2-898116157786}" destId="{3B9AD2E1-31DE-4BB2-BF7A-1089CD0F82BD}" srcOrd="0" destOrd="0" presId="urn:microsoft.com/office/officeart/2008/layout/LinedList"/>
    <dgm:cxn modelId="{9B60F4B3-C420-4A13-B30D-DA766A562F33}" type="presParOf" srcId="{3B9AD2E1-31DE-4BB2-BF7A-1089CD0F82BD}" destId="{DB8FC868-4405-436A-97B1-C83EE81F156E}" srcOrd="0" destOrd="0" presId="urn:microsoft.com/office/officeart/2008/layout/LinedList"/>
    <dgm:cxn modelId="{B0953A96-70B8-44F6-AAE1-8957C9EF2C4C}" type="presParOf" srcId="{3B9AD2E1-31DE-4BB2-BF7A-1089CD0F82BD}" destId="{CE2258B8-A2F6-4E4B-8383-3D99C5038DFF}" srcOrd="1" destOrd="0" presId="urn:microsoft.com/office/officeart/2008/layout/LinedList"/>
    <dgm:cxn modelId="{C997E18D-F3D6-4CD0-8928-ECEE7D9E0035}" type="presParOf" srcId="{3B9AD2E1-31DE-4BB2-BF7A-1089CD0F82BD}" destId="{1F882DA0-8179-4656-B69C-3AF430CB1BAA}" srcOrd="2" destOrd="0" presId="urn:microsoft.com/office/officeart/2008/layout/LinedList"/>
    <dgm:cxn modelId="{5344F011-0B88-4B58-A942-2647D12DF4AC}" type="presParOf" srcId="{A1B6996A-7D6C-4D52-B39B-353E7D5C0B00}" destId="{7788607B-CC39-4D93-AB81-ABA328AB221F}" srcOrd="2" destOrd="0" presId="urn:microsoft.com/office/officeart/2008/layout/LinedList"/>
    <dgm:cxn modelId="{E8D8B638-D88C-457D-9A6D-361C574FE2E5}" type="presParOf" srcId="{A1B6996A-7D6C-4D52-B39B-353E7D5C0B00}" destId="{35187242-DE57-46C0-B73E-2E3DD62BB385}" srcOrd="3" destOrd="0" presId="urn:microsoft.com/office/officeart/2008/layout/LinedList"/>
    <dgm:cxn modelId="{236AA7E6-1D16-4FEA-9FE9-56D35A2D55D7}" type="presParOf" srcId="{A1B6996A-7D6C-4D52-B39B-353E7D5C0B00}" destId="{5F0FC02E-9240-49F5-8030-1D0C2FA18A09}" srcOrd="4" destOrd="0" presId="urn:microsoft.com/office/officeart/2008/layout/LinedList"/>
    <dgm:cxn modelId="{3213D659-6539-4D1C-B8B7-C6E3AC238C88}" type="presParOf" srcId="{5F0FC02E-9240-49F5-8030-1D0C2FA18A09}" destId="{4F5BD195-1E8B-4B2A-B6C2-B406ADE3C196}" srcOrd="0" destOrd="0" presId="urn:microsoft.com/office/officeart/2008/layout/LinedList"/>
    <dgm:cxn modelId="{C63C5EB2-DA5C-4F32-9796-0272D3124745}" type="presParOf" srcId="{5F0FC02E-9240-49F5-8030-1D0C2FA18A09}" destId="{51D0C14A-E4DA-4204-BF75-10CAEC58C839}" srcOrd="1" destOrd="0" presId="urn:microsoft.com/office/officeart/2008/layout/LinedList"/>
    <dgm:cxn modelId="{8A581F30-C649-4BF6-A1EB-257BE3FE6DC3}" type="presParOf" srcId="{5F0FC02E-9240-49F5-8030-1D0C2FA18A09}" destId="{F4587FF4-62B9-4C6D-904A-372D166F71B8}" srcOrd="2" destOrd="0" presId="urn:microsoft.com/office/officeart/2008/layout/LinedList"/>
    <dgm:cxn modelId="{631AFECC-9C23-4125-8F67-63E0ED376309}" type="presParOf" srcId="{F4587FF4-62B9-4C6D-904A-372D166F71B8}" destId="{E6199CF6-7945-406E-9948-90B99DB40BB4}" srcOrd="0" destOrd="0" presId="urn:microsoft.com/office/officeart/2008/layout/LinedList"/>
    <dgm:cxn modelId="{6DE2139A-DC01-4FD5-8579-48372C8D2FE0}" type="presParOf" srcId="{E6199CF6-7945-406E-9948-90B99DB40BB4}" destId="{8DC19E1A-7CC0-47C0-8A98-3226A8C1A9AB}" srcOrd="0" destOrd="0" presId="urn:microsoft.com/office/officeart/2008/layout/LinedList"/>
    <dgm:cxn modelId="{E7FABE28-2CDB-4F11-9E71-99F118D53218}" type="presParOf" srcId="{E6199CF6-7945-406E-9948-90B99DB40BB4}" destId="{22EF031B-157C-4A52-AD02-9E32E2130E94}" srcOrd="1" destOrd="0" presId="urn:microsoft.com/office/officeart/2008/layout/LinedList"/>
    <dgm:cxn modelId="{2D1F6206-E68D-4C15-835B-F933E248787A}" type="presParOf" srcId="{E6199CF6-7945-406E-9948-90B99DB40BB4}" destId="{798BB9E9-5219-479A-92B6-090B04B1C9B6}" srcOrd="2" destOrd="0" presId="urn:microsoft.com/office/officeart/2008/layout/LinedList"/>
    <dgm:cxn modelId="{7F6DFE66-C937-459B-915B-BCD22EA1A2BB}" type="presParOf" srcId="{A1B6996A-7D6C-4D52-B39B-353E7D5C0B00}" destId="{E28C76B1-76B2-4399-B5D7-51CAB3EF6F9E}" srcOrd="5" destOrd="0" presId="urn:microsoft.com/office/officeart/2008/layout/LinedList"/>
    <dgm:cxn modelId="{973FA89A-321C-4C39-8CFA-0FEB1242BEB3}" type="presParOf" srcId="{A1B6996A-7D6C-4D52-B39B-353E7D5C0B00}" destId="{5C9D3F9C-15AA-4375-9C89-0EADD7B7644B}" srcOrd="6" destOrd="0" presId="urn:microsoft.com/office/officeart/2008/layout/LinedList"/>
    <dgm:cxn modelId="{F1C6CEC7-A3FF-41CE-9715-EC458FF2AB08}" type="presParOf" srcId="{A1B6996A-7D6C-4D52-B39B-353E7D5C0B00}" destId="{DFE6D97C-C5A4-4361-8867-2B79175BCF63}" srcOrd="7" destOrd="0" presId="urn:microsoft.com/office/officeart/2008/layout/LinedList"/>
    <dgm:cxn modelId="{3F59FE01-6875-4DD6-BDA9-8442334670FE}" type="presParOf" srcId="{DFE6D97C-C5A4-4361-8867-2B79175BCF63}" destId="{8B4EB980-7F64-4B0A-A34E-93E36A6D6F0D}" srcOrd="0" destOrd="0" presId="urn:microsoft.com/office/officeart/2008/layout/LinedList"/>
    <dgm:cxn modelId="{13029B6D-5F37-4815-98FA-5AA4AE7650CA}" type="presParOf" srcId="{DFE6D97C-C5A4-4361-8867-2B79175BCF63}" destId="{01C9807E-C38E-4494-80F5-FA9FF236F849}" srcOrd="1" destOrd="0" presId="urn:microsoft.com/office/officeart/2008/layout/LinedList"/>
    <dgm:cxn modelId="{BF273B33-65EC-43FE-9B77-A9BB8069573C}" type="presParOf" srcId="{DFE6D97C-C5A4-4361-8867-2B79175BCF63}" destId="{7E3B4683-13E1-4F96-88AD-17D45A4CDC3B}" srcOrd="2" destOrd="0" presId="urn:microsoft.com/office/officeart/2008/layout/LinedList"/>
    <dgm:cxn modelId="{0E7C3E70-65E2-4499-9768-67F441488C07}" type="presParOf" srcId="{7E3B4683-13E1-4F96-88AD-17D45A4CDC3B}" destId="{70D1AD9B-D0C6-428E-B3B6-85D16809CCF5}" srcOrd="0" destOrd="0" presId="urn:microsoft.com/office/officeart/2008/layout/LinedList"/>
    <dgm:cxn modelId="{CC5B8947-37FF-4419-B918-02A30D1FB1E2}" type="presParOf" srcId="{70D1AD9B-D0C6-428E-B3B6-85D16809CCF5}" destId="{5AF2D68C-32A8-4448-A472-98D79A626B6A}" srcOrd="0" destOrd="0" presId="urn:microsoft.com/office/officeart/2008/layout/LinedList"/>
    <dgm:cxn modelId="{E75774D4-DFE4-43BC-A9E8-99CFE9983C22}" type="presParOf" srcId="{70D1AD9B-D0C6-428E-B3B6-85D16809CCF5}" destId="{D9D5F15E-CB38-4F28-8796-CFACFB1AF381}" srcOrd="1" destOrd="0" presId="urn:microsoft.com/office/officeart/2008/layout/LinedList"/>
    <dgm:cxn modelId="{C52126F5-0BA6-4204-B4D0-CC50B9852784}" type="presParOf" srcId="{70D1AD9B-D0C6-428E-B3B6-85D16809CCF5}" destId="{A0B41334-E911-42A1-B144-FC09BFF13B58}" srcOrd="2" destOrd="0" presId="urn:microsoft.com/office/officeart/2008/layout/LinedList"/>
    <dgm:cxn modelId="{E8CACAF4-62EF-4871-996E-E3FDD1271919}" type="presParOf" srcId="{A1B6996A-7D6C-4D52-B39B-353E7D5C0B00}" destId="{D55583D0-F494-46BE-9371-C000336E1E3E}" srcOrd="8" destOrd="0" presId="urn:microsoft.com/office/officeart/2008/layout/LinedList"/>
    <dgm:cxn modelId="{1026AF23-5096-4DFF-B5B1-E5C15012F172}" type="presParOf" srcId="{A1B6996A-7D6C-4D52-B39B-353E7D5C0B00}" destId="{7783A70D-3D6D-499C-82F4-5EFB15E1C647}" srcOrd="9" destOrd="0" presId="urn:microsoft.com/office/officeart/2008/layout/LinedList"/>
    <dgm:cxn modelId="{139E0329-827C-479A-ABB5-93E70B5E9DF6}" type="presParOf" srcId="{A1B6996A-7D6C-4D52-B39B-353E7D5C0B00}" destId="{85F8332C-C7AD-4261-85F6-09BC283EDFBB}" srcOrd="10" destOrd="0" presId="urn:microsoft.com/office/officeart/2008/layout/LinedList"/>
    <dgm:cxn modelId="{908FA2EC-8817-44CA-A95B-7080C8A86202}" type="presParOf" srcId="{85F8332C-C7AD-4261-85F6-09BC283EDFBB}" destId="{969D3C40-02A6-4560-AB5F-F5BF4361C252}" srcOrd="0" destOrd="0" presId="urn:microsoft.com/office/officeart/2008/layout/LinedList"/>
    <dgm:cxn modelId="{0EC7B46B-C1F7-4548-8157-D58123D99A02}" type="presParOf" srcId="{85F8332C-C7AD-4261-85F6-09BC283EDFBB}" destId="{E9C36A83-1A63-4031-B6A2-8361B9ED12C5}" srcOrd="1" destOrd="0" presId="urn:microsoft.com/office/officeart/2008/layout/LinedList"/>
    <dgm:cxn modelId="{E3B0F432-E9A3-418A-A302-51DE054899D2}" type="presParOf" srcId="{85F8332C-C7AD-4261-85F6-09BC283EDFBB}" destId="{A7825BB0-5CAE-4140-9388-0219A7505EF2}" srcOrd="2" destOrd="0" presId="urn:microsoft.com/office/officeart/2008/layout/LinedList"/>
    <dgm:cxn modelId="{2A6F5021-D684-48B0-8E43-547D5C7F776F}" type="presParOf" srcId="{A7825BB0-5CAE-4140-9388-0219A7505EF2}" destId="{6D02AC3C-3A14-4F11-830B-80CDB21828C0}" srcOrd="0" destOrd="0" presId="urn:microsoft.com/office/officeart/2008/layout/LinedList"/>
    <dgm:cxn modelId="{52C20DE6-DCC5-4AF2-92C0-42D97BEC8EA6}" type="presParOf" srcId="{6D02AC3C-3A14-4F11-830B-80CDB21828C0}" destId="{D0F43F1E-6B05-4087-B714-67CF9ABEDDCA}" srcOrd="0" destOrd="0" presId="urn:microsoft.com/office/officeart/2008/layout/LinedList"/>
    <dgm:cxn modelId="{B2B7DB2B-1696-4757-A3DA-F692AA2F991B}" type="presParOf" srcId="{6D02AC3C-3A14-4F11-830B-80CDB21828C0}" destId="{419009F9-08C4-44E8-BB80-1F6C86AF3BA6}" srcOrd="1" destOrd="0" presId="urn:microsoft.com/office/officeart/2008/layout/LinedList"/>
    <dgm:cxn modelId="{8CF5E284-7275-43AA-82E4-AE96EC6BF029}" type="presParOf" srcId="{6D02AC3C-3A14-4F11-830B-80CDB21828C0}" destId="{48C50D16-BAC3-427B-9280-1F7BDEE73B27}" srcOrd="2" destOrd="0" presId="urn:microsoft.com/office/officeart/2008/layout/LinedList"/>
    <dgm:cxn modelId="{DF6B0F36-3430-4570-9F99-2C55A3568818}" type="presParOf" srcId="{A1B6996A-7D6C-4D52-B39B-353E7D5C0B00}" destId="{72169E4F-5321-4D3F-B4BE-9F5B846518CD}" srcOrd="11" destOrd="0" presId="urn:microsoft.com/office/officeart/2008/layout/LinedList"/>
    <dgm:cxn modelId="{F822F965-A2CE-4086-AD1E-6D432C3AFC3D}" type="presParOf" srcId="{A1B6996A-7D6C-4D52-B39B-353E7D5C0B00}" destId="{D3C57AD7-B5D9-4DA0-BCC3-5108EC2DE9B0}" srcOrd="12" destOrd="0" presId="urn:microsoft.com/office/officeart/2008/layout/LinedList"/>
    <dgm:cxn modelId="{C074172A-4B7C-45D3-BEBF-12356D4FB05D}" type="presParOf" srcId="{A1B6996A-7D6C-4D52-B39B-353E7D5C0B00}" destId="{A9021EB0-A8D0-41EB-9875-975B40723447}" srcOrd="13" destOrd="0" presId="urn:microsoft.com/office/officeart/2008/layout/LinedList"/>
    <dgm:cxn modelId="{DE75DBFD-9150-408F-816B-37C408CF9162}" type="presParOf" srcId="{A9021EB0-A8D0-41EB-9875-975B40723447}" destId="{42D74A7F-17EC-432E-91EE-75DDE363FB18}" srcOrd="0" destOrd="0" presId="urn:microsoft.com/office/officeart/2008/layout/LinedList"/>
    <dgm:cxn modelId="{1583A897-897C-4976-9349-F98A699168B1}" type="presParOf" srcId="{A9021EB0-A8D0-41EB-9875-975B40723447}" destId="{76EECEE7-2140-4531-A703-426B7FF7F685}" srcOrd="1" destOrd="0" presId="urn:microsoft.com/office/officeart/2008/layout/LinedList"/>
    <dgm:cxn modelId="{2B6A18F7-9746-4C0A-A836-CD0B6D6B2CF4}" type="presParOf" srcId="{A9021EB0-A8D0-41EB-9875-975B40723447}" destId="{BDAE4B19-E8DF-4113-A76D-F0A61D3AF0B9}" srcOrd="2" destOrd="0" presId="urn:microsoft.com/office/officeart/2008/layout/LinedList"/>
    <dgm:cxn modelId="{3E95A751-D590-4D7D-A7E1-2CDFD867F3EF}" type="presParOf" srcId="{BDAE4B19-E8DF-4113-A76D-F0A61D3AF0B9}" destId="{6AC52B5B-66AD-46AE-9343-DD98CC015124}" srcOrd="0" destOrd="0" presId="urn:microsoft.com/office/officeart/2008/layout/LinedList"/>
    <dgm:cxn modelId="{5DB95CD8-8F0C-4C92-9CBB-2C54B6F3FBDE}" type="presParOf" srcId="{6AC52B5B-66AD-46AE-9343-DD98CC015124}" destId="{329AA87C-28ED-46B9-BFD2-C8613F334433}" srcOrd="0" destOrd="0" presId="urn:microsoft.com/office/officeart/2008/layout/LinedList"/>
    <dgm:cxn modelId="{C3BCEB8F-AC23-4A36-A04D-049C1295FEEE}" type="presParOf" srcId="{6AC52B5B-66AD-46AE-9343-DD98CC015124}" destId="{C5AB08AD-BD60-4175-9753-5F294CE06BC5}" srcOrd="1" destOrd="0" presId="urn:microsoft.com/office/officeart/2008/layout/LinedList"/>
    <dgm:cxn modelId="{33DA4910-08B6-49F8-B633-78787658E64B}" type="presParOf" srcId="{6AC52B5B-66AD-46AE-9343-DD98CC015124}" destId="{B656B50C-9DA6-4D00-B88A-0E0F0830D23F}" srcOrd="2" destOrd="0" presId="urn:microsoft.com/office/officeart/2008/layout/LinedList"/>
    <dgm:cxn modelId="{9403FF12-F187-4698-BA44-63B83724129D}" type="presParOf" srcId="{A1B6996A-7D6C-4D52-B39B-353E7D5C0B00}" destId="{D6696922-1E98-4CEC-B03B-F95801E216F3}" srcOrd="14" destOrd="0" presId="urn:microsoft.com/office/officeart/2008/layout/LinedList"/>
    <dgm:cxn modelId="{A28C26A4-F92B-4200-B0F0-143AA5478D04}" type="presParOf" srcId="{A1B6996A-7D6C-4D52-B39B-353E7D5C0B00}" destId="{03887B73-18C3-4D6F-8D51-DFFDA0B86306}"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BAA429-E85C-42B0-94B9-4E085A0E6F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28C6D280-2379-47B4-9A9E-D08E8F604672}">
      <dgm:prSet phldrT="[Texto]"/>
      <dgm:spPr/>
      <dgm:t>
        <a:bodyPr/>
        <a:lstStyle/>
        <a:p>
          <a:r>
            <a:rPr lang="es-ES_tradnl" dirty="0">
              <a:effectLst/>
              <a:latin typeface="Arial" panose="020B0604020202020204" pitchFamily="34" charset="0"/>
              <a:ea typeface="Calibri" panose="020F0502020204030204" pitchFamily="34" charset="0"/>
            </a:rPr>
            <a:t>Ejecución de la actividad</a:t>
          </a:r>
          <a:endParaRPr lang="es-EC" dirty="0"/>
        </a:p>
      </dgm:t>
    </dgm:pt>
    <dgm:pt modelId="{B1D0DE0F-A402-41F1-9CAA-EC4F09D57AFA}" type="parTrans" cxnId="{9A5013FC-5F0A-4AA7-9C81-582623B74B27}">
      <dgm:prSet/>
      <dgm:spPr/>
      <dgm:t>
        <a:bodyPr/>
        <a:lstStyle/>
        <a:p>
          <a:endParaRPr lang="es-EC"/>
        </a:p>
      </dgm:t>
    </dgm:pt>
    <dgm:pt modelId="{FF24D2DD-68D2-4C69-81DD-41F6F8333EA0}" type="sibTrans" cxnId="{9A5013FC-5F0A-4AA7-9C81-582623B74B27}">
      <dgm:prSet/>
      <dgm:spPr/>
      <dgm:t>
        <a:bodyPr/>
        <a:lstStyle/>
        <a:p>
          <a:endParaRPr lang="es-EC"/>
        </a:p>
      </dgm:t>
    </dgm:pt>
    <dgm:pt modelId="{B38E36AB-594F-4D61-9320-EAD505AEEB27}">
      <dgm:prSet phldrT="[Texto]"/>
      <dgm:spPr/>
      <dgm:t>
        <a:bodyPr/>
        <a:lstStyle/>
        <a:p>
          <a:r>
            <a:rPr lang="es-EC" dirty="0"/>
            <a:t>Nivel de persuasión</a:t>
          </a:r>
        </a:p>
      </dgm:t>
    </dgm:pt>
    <dgm:pt modelId="{D95B41CA-6F84-4DCF-98A6-FB6DFA9CCC1F}" type="parTrans" cxnId="{A33721B8-E82A-4B06-BA10-855A9D1BF750}">
      <dgm:prSet/>
      <dgm:spPr/>
      <dgm:t>
        <a:bodyPr/>
        <a:lstStyle/>
        <a:p>
          <a:endParaRPr lang="es-EC"/>
        </a:p>
      </dgm:t>
    </dgm:pt>
    <dgm:pt modelId="{9A513DE8-5BFE-4A18-BFC8-4BE65E326E76}" type="sibTrans" cxnId="{A33721B8-E82A-4B06-BA10-855A9D1BF750}">
      <dgm:prSet/>
      <dgm:spPr/>
      <dgm:t>
        <a:bodyPr/>
        <a:lstStyle/>
        <a:p>
          <a:endParaRPr lang="es-EC"/>
        </a:p>
      </dgm:t>
    </dgm:pt>
    <dgm:pt modelId="{897F4DFB-2F4A-43C6-A68A-A576266F86D3}">
      <dgm:prSet phldrT="[Texto]"/>
      <dgm:spPr/>
      <dgm:t>
        <a:bodyPr/>
        <a:lstStyle/>
        <a:p>
          <a:r>
            <a:rPr lang="es-ES_tradnl" dirty="0"/>
            <a:t>Persuasión lógica obtuvo una calificación promedio de 4.7 y sobre el uso de la estrategia</a:t>
          </a:r>
          <a:endParaRPr lang="es-EC" dirty="0"/>
        </a:p>
      </dgm:t>
    </dgm:pt>
    <dgm:pt modelId="{6E4B0A44-97BD-4978-8FEF-CDA0AD839ED3}" type="parTrans" cxnId="{D76DFDB8-87BA-4708-8EFB-1EF76AC5EA7E}">
      <dgm:prSet/>
      <dgm:spPr/>
      <dgm:t>
        <a:bodyPr/>
        <a:lstStyle/>
        <a:p>
          <a:endParaRPr lang="es-EC"/>
        </a:p>
      </dgm:t>
    </dgm:pt>
    <dgm:pt modelId="{1997D1BE-5D0D-4FB8-B430-B0134EA019A4}" type="sibTrans" cxnId="{D76DFDB8-87BA-4708-8EFB-1EF76AC5EA7E}">
      <dgm:prSet/>
      <dgm:spPr/>
      <dgm:t>
        <a:bodyPr/>
        <a:lstStyle/>
        <a:p>
          <a:endParaRPr lang="es-EC"/>
        </a:p>
      </dgm:t>
    </dgm:pt>
    <dgm:pt modelId="{4BC6DEDB-C408-47B8-B101-BFC1CADA595F}">
      <dgm:prSet/>
      <dgm:spPr/>
      <dgm:t>
        <a:bodyPr/>
        <a:lstStyle/>
        <a:p>
          <a:r>
            <a:rPr lang="es-ES_tradnl" dirty="0">
              <a:effectLst/>
              <a:latin typeface="Arial" panose="020B0604020202020204" pitchFamily="34" charset="0"/>
              <a:ea typeface="Calibri" panose="020F0502020204030204" pitchFamily="34" charset="0"/>
            </a:rPr>
            <a:t>Si bien el grupo se encuentra dividido entre que ejercicio le más y cual le causo dificultad la mayoría concuerda con que el ejercicio inicial del levantamiento de brazos es el más sencillo. </a:t>
          </a:r>
          <a:endParaRPr lang="es-EC" dirty="0"/>
        </a:p>
      </dgm:t>
    </dgm:pt>
    <dgm:pt modelId="{71F7EE05-4746-46C2-8817-FE11F164941A}" type="parTrans" cxnId="{6F5EAC6F-F8E7-4143-B504-5B84D0D55C54}">
      <dgm:prSet/>
      <dgm:spPr/>
      <dgm:t>
        <a:bodyPr/>
        <a:lstStyle/>
        <a:p>
          <a:endParaRPr lang="es-EC"/>
        </a:p>
      </dgm:t>
    </dgm:pt>
    <dgm:pt modelId="{D83AB50D-411E-46B1-A71C-A6DE33E18CB5}" type="sibTrans" cxnId="{6F5EAC6F-F8E7-4143-B504-5B84D0D55C54}">
      <dgm:prSet/>
      <dgm:spPr/>
      <dgm:t>
        <a:bodyPr/>
        <a:lstStyle/>
        <a:p>
          <a:endParaRPr lang="es-EC"/>
        </a:p>
      </dgm:t>
    </dgm:pt>
    <dgm:pt modelId="{E8EA127B-0CF1-42A8-9FF4-B9ABB463A114}">
      <dgm:prSet phldrT="[Texto]"/>
      <dgm:spPr/>
      <dgm:t>
        <a:bodyPr/>
        <a:lstStyle/>
        <a:p>
          <a:r>
            <a:rPr lang="es-EC" dirty="0"/>
            <a:t>Motivación y Experiencia</a:t>
          </a:r>
        </a:p>
      </dgm:t>
    </dgm:pt>
    <dgm:pt modelId="{231D27CF-19C6-44F4-9930-D4A9F0EDF5DA}" type="parTrans" cxnId="{93B37FF2-DD17-425B-ADE4-48E2022F7EB7}">
      <dgm:prSet/>
      <dgm:spPr/>
      <dgm:t>
        <a:bodyPr/>
        <a:lstStyle/>
        <a:p>
          <a:endParaRPr lang="es-EC"/>
        </a:p>
      </dgm:t>
    </dgm:pt>
    <dgm:pt modelId="{D1510793-FD63-48DD-81B5-1F6484FA2BEB}" type="sibTrans" cxnId="{93B37FF2-DD17-425B-ADE4-48E2022F7EB7}">
      <dgm:prSet/>
      <dgm:spPr/>
      <dgm:t>
        <a:bodyPr/>
        <a:lstStyle/>
        <a:p>
          <a:endParaRPr lang="es-EC"/>
        </a:p>
      </dgm:t>
    </dgm:pt>
    <dgm:pt modelId="{3E544235-7594-4CEE-8462-E1F720869FBC}">
      <dgm:prSet phldrT="[Texto]"/>
      <dgm:spPr/>
      <dgm:t>
        <a:bodyPr/>
        <a:lstStyle/>
        <a:p>
          <a:r>
            <a:rPr lang="es-ES_tradnl" dirty="0"/>
            <a:t>100% de la población respondió que repetiría la rutina de ejercicios con ayuda del robot, el 82% de la población afirmo que trabajar con el robot le motivo a realizar los ejercicios propuestos</a:t>
          </a:r>
          <a:endParaRPr lang="es-EC" dirty="0"/>
        </a:p>
      </dgm:t>
    </dgm:pt>
    <dgm:pt modelId="{75AA479B-FAF8-491F-9597-5BFC9735E958}" type="parTrans" cxnId="{7569AAE7-C827-46BA-ABCC-7AAF5B7DEEF3}">
      <dgm:prSet/>
      <dgm:spPr/>
      <dgm:t>
        <a:bodyPr/>
        <a:lstStyle/>
        <a:p>
          <a:endParaRPr lang="es-EC"/>
        </a:p>
      </dgm:t>
    </dgm:pt>
    <dgm:pt modelId="{D2745133-8973-454D-A0FF-7178ACA54CEE}" type="sibTrans" cxnId="{7569AAE7-C827-46BA-ABCC-7AAF5B7DEEF3}">
      <dgm:prSet/>
      <dgm:spPr/>
      <dgm:t>
        <a:bodyPr/>
        <a:lstStyle/>
        <a:p>
          <a:endParaRPr lang="es-EC"/>
        </a:p>
      </dgm:t>
    </dgm:pt>
    <dgm:pt modelId="{B988B0F5-AC09-494B-B3FC-2414F3F57EA8}" type="pres">
      <dgm:prSet presAssocID="{44BAA429-E85C-42B0-94B9-4E085A0E6FA7}" presName="linear" presStyleCnt="0">
        <dgm:presLayoutVars>
          <dgm:animLvl val="lvl"/>
          <dgm:resizeHandles val="exact"/>
        </dgm:presLayoutVars>
      </dgm:prSet>
      <dgm:spPr/>
    </dgm:pt>
    <dgm:pt modelId="{36890EDF-9466-49C9-AE5E-D69441A11AB4}" type="pres">
      <dgm:prSet presAssocID="{28C6D280-2379-47B4-9A9E-D08E8F604672}" presName="parentText" presStyleLbl="node1" presStyleIdx="0" presStyleCnt="3">
        <dgm:presLayoutVars>
          <dgm:chMax val="0"/>
          <dgm:bulletEnabled val="1"/>
        </dgm:presLayoutVars>
      </dgm:prSet>
      <dgm:spPr/>
    </dgm:pt>
    <dgm:pt modelId="{2F1464A0-ED76-4B69-9AC7-533FB52866AA}" type="pres">
      <dgm:prSet presAssocID="{28C6D280-2379-47B4-9A9E-D08E8F604672}" presName="childText" presStyleLbl="revTx" presStyleIdx="0" presStyleCnt="3">
        <dgm:presLayoutVars>
          <dgm:bulletEnabled val="1"/>
        </dgm:presLayoutVars>
      </dgm:prSet>
      <dgm:spPr/>
    </dgm:pt>
    <dgm:pt modelId="{D278087B-3E27-40F1-B073-D95A00F5AA7C}" type="pres">
      <dgm:prSet presAssocID="{B38E36AB-594F-4D61-9320-EAD505AEEB27}" presName="parentText" presStyleLbl="node1" presStyleIdx="1" presStyleCnt="3">
        <dgm:presLayoutVars>
          <dgm:chMax val="0"/>
          <dgm:bulletEnabled val="1"/>
        </dgm:presLayoutVars>
      </dgm:prSet>
      <dgm:spPr/>
    </dgm:pt>
    <dgm:pt modelId="{7447745A-C287-419E-8C75-709BDE82C853}" type="pres">
      <dgm:prSet presAssocID="{B38E36AB-594F-4D61-9320-EAD505AEEB27}" presName="childText" presStyleLbl="revTx" presStyleIdx="1" presStyleCnt="3">
        <dgm:presLayoutVars>
          <dgm:bulletEnabled val="1"/>
        </dgm:presLayoutVars>
      </dgm:prSet>
      <dgm:spPr/>
    </dgm:pt>
    <dgm:pt modelId="{577DC2B3-CAB8-4E76-8E97-9F59F7E99B6A}" type="pres">
      <dgm:prSet presAssocID="{E8EA127B-0CF1-42A8-9FF4-B9ABB463A114}" presName="parentText" presStyleLbl="node1" presStyleIdx="2" presStyleCnt="3">
        <dgm:presLayoutVars>
          <dgm:chMax val="0"/>
          <dgm:bulletEnabled val="1"/>
        </dgm:presLayoutVars>
      </dgm:prSet>
      <dgm:spPr/>
    </dgm:pt>
    <dgm:pt modelId="{88C731E5-46B5-4678-A081-E7B5BB232C8E}" type="pres">
      <dgm:prSet presAssocID="{E8EA127B-0CF1-42A8-9FF4-B9ABB463A114}" presName="childText" presStyleLbl="revTx" presStyleIdx="2" presStyleCnt="3">
        <dgm:presLayoutVars>
          <dgm:bulletEnabled val="1"/>
        </dgm:presLayoutVars>
      </dgm:prSet>
      <dgm:spPr/>
    </dgm:pt>
  </dgm:ptLst>
  <dgm:cxnLst>
    <dgm:cxn modelId="{5D21A25E-3123-4AAC-8CB2-2320BC595BCF}" type="presOf" srcId="{3E544235-7594-4CEE-8462-E1F720869FBC}" destId="{88C731E5-46B5-4678-A081-E7B5BB232C8E}" srcOrd="0" destOrd="0" presId="urn:microsoft.com/office/officeart/2005/8/layout/vList2"/>
    <dgm:cxn modelId="{5D3B626D-B553-4ABE-858E-03A6EC61791F}" type="presOf" srcId="{44BAA429-E85C-42B0-94B9-4E085A0E6FA7}" destId="{B988B0F5-AC09-494B-B3FC-2414F3F57EA8}" srcOrd="0" destOrd="0" presId="urn:microsoft.com/office/officeart/2005/8/layout/vList2"/>
    <dgm:cxn modelId="{6F5EAC6F-F8E7-4143-B504-5B84D0D55C54}" srcId="{28C6D280-2379-47B4-9A9E-D08E8F604672}" destId="{4BC6DEDB-C408-47B8-B101-BFC1CADA595F}" srcOrd="0" destOrd="0" parTransId="{71F7EE05-4746-46C2-8817-FE11F164941A}" sibTransId="{D83AB50D-411E-46B1-A71C-A6DE33E18CB5}"/>
    <dgm:cxn modelId="{D86B2A7C-CA23-48A0-B25A-708E1CB378E0}" type="presOf" srcId="{E8EA127B-0CF1-42A8-9FF4-B9ABB463A114}" destId="{577DC2B3-CAB8-4E76-8E97-9F59F7E99B6A}" srcOrd="0" destOrd="0" presId="urn:microsoft.com/office/officeart/2005/8/layout/vList2"/>
    <dgm:cxn modelId="{C1432494-E618-4836-ADE9-80AA790F8D58}" type="presOf" srcId="{B38E36AB-594F-4D61-9320-EAD505AEEB27}" destId="{D278087B-3E27-40F1-B073-D95A00F5AA7C}" srcOrd="0" destOrd="0" presId="urn:microsoft.com/office/officeart/2005/8/layout/vList2"/>
    <dgm:cxn modelId="{5E5442B2-7258-4BBC-BE5E-5ED15E8333B7}" type="presOf" srcId="{28C6D280-2379-47B4-9A9E-D08E8F604672}" destId="{36890EDF-9466-49C9-AE5E-D69441A11AB4}" srcOrd="0" destOrd="0" presId="urn:microsoft.com/office/officeart/2005/8/layout/vList2"/>
    <dgm:cxn modelId="{A33721B8-E82A-4B06-BA10-855A9D1BF750}" srcId="{44BAA429-E85C-42B0-94B9-4E085A0E6FA7}" destId="{B38E36AB-594F-4D61-9320-EAD505AEEB27}" srcOrd="1" destOrd="0" parTransId="{D95B41CA-6F84-4DCF-98A6-FB6DFA9CCC1F}" sibTransId="{9A513DE8-5BFE-4A18-BFC8-4BE65E326E76}"/>
    <dgm:cxn modelId="{D76DFDB8-87BA-4708-8EFB-1EF76AC5EA7E}" srcId="{B38E36AB-594F-4D61-9320-EAD505AEEB27}" destId="{897F4DFB-2F4A-43C6-A68A-A576266F86D3}" srcOrd="0" destOrd="0" parTransId="{6E4B0A44-97BD-4978-8FEF-CDA0AD839ED3}" sibTransId="{1997D1BE-5D0D-4FB8-B430-B0134EA019A4}"/>
    <dgm:cxn modelId="{7569AAE7-C827-46BA-ABCC-7AAF5B7DEEF3}" srcId="{E8EA127B-0CF1-42A8-9FF4-B9ABB463A114}" destId="{3E544235-7594-4CEE-8462-E1F720869FBC}" srcOrd="0" destOrd="0" parTransId="{75AA479B-FAF8-491F-9597-5BFC9735E958}" sibTransId="{D2745133-8973-454D-A0FF-7178ACA54CEE}"/>
    <dgm:cxn modelId="{95E8FBEB-43F1-4E81-822A-1B7BA5EEAC70}" type="presOf" srcId="{897F4DFB-2F4A-43C6-A68A-A576266F86D3}" destId="{7447745A-C287-419E-8C75-709BDE82C853}" srcOrd="0" destOrd="0" presId="urn:microsoft.com/office/officeart/2005/8/layout/vList2"/>
    <dgm:cxn modelId="{93B37FF2-DD17-425B-ADE4-48E2022F7EB7}" srcId="{44BAA429-E85C-42B0-94B9-4E085A0E6FA7}" destId="{E8EA127B-0CF1-42A8-9FF4-B9ABB463A114}" srcOrd="2" destOrd="0" parTransId="{231D27CF-19C6-44F4-9930-D4A9F0EDF5DA}" sibTransId="{D1510793-FD63-48DD-81B5-1F6484FA2BEB}"/>
    <dgm:cxn modelId="{9A5013FC-5F0A-4AA7-9C81-582623B74B27}" srcId="{44BAA429-E85C-42B0-94B9-4E085A0E6FA7}" destId="{28C6D280-2379-47B4-9A9E-D08E8F604672}" srcOrd="0" destOrd="0" parTransId="{B1D0DE0F-A402-41F1-9CAA-EC4F09D57AFA}" sibTransId="{FF24D2DD-68D2-4C69-81DD-41F6F8333EA0}"/>
    <dgm:cxn modelId="{B73F46FC-BE0C-46CC-8D95-510D4D656A3A}" type="presOf" srcId="{4BC6DEDB-C408-47B8-B101-BFC1CADA595F}" destId="{2F1464A0-ED76-4B69-9AC7-533FB52866AA}" srcOrd="0" destOrd="0" presId="urn:microsoft.com/office/officeart/2005/8/layout/vList2"/>
    <dgm:cxn modelId="{22EDC606-D56B-4C72-82D7-7AF7AE694B96}" type="presParOf" srcId="{B988B0F5-AC09-494B-B3FC-2414F3F57EA8}" destId="{36890EDF-9466-49C9-AE5E-D69441A11AB4}" srcOrd="0" destOrd="0" presId="urn:microsoft.com/office/officeart/2005/8/layout/vList2"/>
    <dgm:cxn modelId="{6CE40C3E-155F-413D-B3C1-5CA93B1F4137}" type="presParOf" srcId="{B988B0F5-AC09-494B-B3FC-2414F3F57EA8}" destId="{2F1464A0-ED76-4B69-9AC7-533FB52866AA}" srcOrd="1" destOrd="0" presId="urn:microsoft.com/office/officeart/2005/8/layout/vList2"/>
    <dgm:cxn modelId="{E1F34BC8-81D6-4D4A-94A9-F0091CCD2E17}" type="presParOf" srcId="{B988B0F5-AC09-494B-B3FC-2414F3F57EA8}" destId="{D278087B-3E27-40F1-B073-D95A00F5AA7C}" srcOrd="2" destOrd="0" presId="urn:microsoft.com/office/officeart/2005/8/layout/vList2"/>
    <dgm:cxn modelId="{FE68F285-E2E6-49E9-A65A-6F5C1748FD40}" type="presParOf" srcId="{B988B0F5-AC09-494B-B3FC-2414F3F57EA8}" destId="{7447745A-C287-419E-8C75-709BDE82C853}" srcOrd="3" destOrd="0" presId="urn:microsoft.com/office/officeart/2005/8/layout/vList2"/>
    <dgm:cxn modelId="{942B73A2-19D7-42B7-BE76-49A861258B69}" type="presParOf" srcId="{B988B0F5-AC09-494B-B3FC-2414F3F57EA8}" destId="{577DC2B3-CAB8-4E76-8E97-9F59F7E99B6A}" srcOrd="4" destOrd="0" presId="urn:microsoft.com/office/officeart/2005/8/layout/vList2"/>
    <dgm:cxn modelId="{10B5792C-8A2F-48A5-9F18-80D18D043641}" type="presParOf" srcId="{B988B0F5-AC09-494B-B3FC-2414F3F57EA8}" destId="{88C731E5-46B5-4678-A081-E7B5BB232C8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BAA429-E85C-42B0-94B9-4E085A0E6F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28C6D280-2379-47B4-9A9E-D08E8F604672}">
      <dgm:prSet phldrT="[Texto]"/>
      <dgm:spPr/>
      <dgm:t>
        <a:bodyPr/>
        <a:lstStyle/>
        <a:p>
          <a:r>
            <a:rPr lang="es-ES_tradnl" dirty="0">
              <a:effectLst/>
              <a:latin typeface="Arial" panose="020B0604020202020204" pitchFamily="34" charset="0"/>
              <a:ea typeface="Calibri" panose="020F0502020204030204" pitchFamily="34" charset="0"/>
            </a:rPr>
            <a:t>Ejecución de la actividad</a:t>
          </a:r>
          <a:endParaRPr lang="es-EC" dirty="0"/>
        </a:p>
      </dgm:t>
    </dgm:pt>
    <dgm:pt modelId="{B1D0DE0F-A402-41F1-9CAA-EC4F09D57AFA}" type="parTrans" cxnId="{9A5013FC-5F0A-4AA7-9C81-582623B74B27}">
      <dgm:prSet/>
      <dgm:spPr/>
      <dgm:t>
        <a:bodyPr/>
        <a:lstStyle/>
        <a:p>
          <a:endParaRPr lang="es-EC"/>
        </a:p>
      </dgm:t>
    </dgm:pt>
    <dgm:pt modelId="{FF24D2DD-68D2-4C69-81DD-41F6F8333EA0}" type="sibTrans" cxnId="{9A5013FC-5F0A-4AA7-9C81-582623B74B27}">
      <dgm:prSet/>
      <dgm:spPr/>
      <dgm:t>
        <a:bodyPr/>
        <a:lstStyle/>
        <a:p>
          <a:endParaRPr lang="es-EC"/>
        </a:p>
      </dgm:t>
    </dgm:pt>
    <dgm:pt modelId="{B38E36AB-594F-4D61-9320-EAD505AEEB27}">
      <dgm:prSet phldrT="[Texto]"/>
      <dgm:spPr/>
      <dgm:t>
        <a:bodyPr/>
        <a:lstStyle/>
        <a:p>
          <a:r>
            <a:rPr lang="es-EC" dirty="0"/>
            <a:t>Nivel de persuasión</a:t>
          </a:r>
        </a:p>
      </dgm:t>
    </dgm:pt>
    <dgm:pt modelId="{D95B41CA-6F84-4DCF-98A6-FB6DFA9CCC1F}" type="parTrans" cxnId="{A33721B8-E82A-4B06-BA10-855A9D1BF750}">
      <dgm:prSet/>
      <dgm:spPr/>
      <dgm:t>
        <a:bodyPr/>
        <a:lstStyle/>
        <a:p>
          <a:endParaRPr lang="es-EC"/>
        </a:p>
      </dgm:t>
    </dgm:pt>
    <dgm:pt modelId="{9A513DE8-5BFE-4A18-BFC8-4BE65E326E76}" type="sibTrans" cxnId="{A33721B8-E82A-4B06-BA10-855A9D1BF750}">
      <dgm:prSet/>
      <dgm:spPr/>
      <dgm:t>
        <a:bodyPr/>
        <a:lstStyle/>
        <a:p>
          <a:endParaRPr lang="es-EC"/>
        </a:p>
      </dgm:t>
    </dgm:pt>
    <dgm:pt modelId="{897F4DFB-2F4A-43C6-A68A-A576266F86D3}">
      <dgm:prSet phldrT="[Texto]"/>
      <dgm:spPr/>
      <dgm:t>
        <a:bodyPr/>
        <a:lstStyle/>
        <a:p>
          <a:r>
            <a:rPr lang="es-EC" dirty="0"/>
            <a:t>Se pudo determinar que ambas personas apreciaron que el robot se dirija a ellas de forma personal, además de la resolución de ejercicios fue más agradable al momento de trabajar con las instrucciones del robot y con las frases motivacionales, </a:t>
          </a:r>
        </a:p>
      </dgm:t>
    </dgm:pt>
    <dgm:pt modelId="{6E4B0A44-97BD-4978-8FEF-CDA0AD839ED3}" type="parTrans" cxnId="{D76DFDB8-87BA-4708-8EFB-1EF76AC5EA7E}">
      <dgm:prSet/>
      <dgm:spPr/>
      <dgm:t>
        <a:bodyPr/>
        <a:lstStyle/>
        <a:p>
          <a:endParaRPr lang="es-EC"/>
        </a:p>
      </dgm:t>
    </dgm:pt>
    <dgm:pt modelId="{1997D1BE-5D0D-4FB8-B430-B0134EA019A4}" type="sibTrans" cxnId="{D76DFDB8-87BA-4708-8EFB-1EF76AC5EA7E}">
      <dgm:prSet/>
      <dgm:spPr/>
      <dgm:t>
        <a:bodyPr/>
        <a:lstStyle/>
        <a:p>
          <a:endParaRPr lang="es-EC"/>
        </a:p>
      </dgm:t>
    </dgm:pt>
    <dgm:pt modelId="{4BC6DEDB-C408-47B8-B101-BFC1CADA595F}">
      <dgm:prSet/>
      <dgm:spPr/>
      <dgm:t>
        <a:bodyPr/>
        <a:lstStyle/>
        <a:p>
          <a:r>
            <a:rPr lang="es-EC" dirty="0"/>
            <a:t>Las personas que realizaron esta prueba expresaron la importancia de contar con un facilitador durante los ejercicios ya que de esta forma se sentían seguras del trabajo que realizaban</a:t>
          </a:r>
        </a:p>
      </dgm:t>
    </dgm:pt>
    <dgm:pt modelId="{71F7EE05-4746-46C2-8817-FE11F164941A}" type="parTrans" cxnId="{6F5EAC6F-F8E7-4143-B504-5B84D0D55C54}">
      <dgm:prSet/>
      <dgm:spPr/>
      <dgm:t>
        <a:bodyPr/>
        <a:lstStyle/>
        <a:p>
          <a:endParaRPr lang="es-EC"/>
        </a:p>
      </dgm:t>
    </dgm:pt>
    <dgm:pt modelId="{D83AB50D-411E-46B1-A71C-A6DE33E18CB5}" type="sibTrans" cxnId="{6F5EAC6F-F8E7-4143-B504-5B84D0D55C54}">
      <dgm:prSet/>
      <dgm:spPr/>
      <dgm:t>
        <a:bodyPr/>
        <a:lstStyle/>
        <a:p>
          <a:endParaRPr lang="es-EC"/>
        </a:p>
      </dgm:t>
    </dgm:pt>
    <dgm:pt modelId="{E8EA127B-0CF1-42A8-9FF4-B9ABB463A114}">
      <dgm:prSet phldrT="[Texto]"/>
      <dgm:spPr/>
      <dgm:t>
        <a:bodyPr/>
        <a:lstStyle/>
        <a:p>
          <a:r>
            <a:rPr lang="es-EC" dirty="0"/>
            <a:t>Motivación y Experiencia</a:t>
          </a:r>
        </a:p>
      </dgm:t>
    </dgm:pt>
    <dgm:pt modelId="{231D27CF-19C6-44F4-9930-D4A9F0EDF5DA}" type="parTrans" cxnId="{93B37FF2-DD17-425B-ADE4-48E2022F7EB7}">
      <dgm:prSet/>
      <dgm:spPr/>
      <dgm:t>
        <a:bodyPr/>
        <a:lstStyle/>
        <a:p>
          <a:endParaRPr lang="es-EC"/>
        </a:p>
      </dgm:t>
    </dgm:pt>
    <dgm:pt modelId="{D1510793-FD63-48DD-81B5-1F6484FA2BEB}" type="sibTrans" cxnId="{93B37FF2-DD17-425B-ADE4-48E2022F7EB7}">
      <dgm:prSet/>
      <dgm:spPr/>
      <dgm:t>
        <a:bodyPr/>
        <a:lstStyle/>
        <a:p>
          <a:endParaRPr lang="es-EC"/>
        </a:p>
      </dgm:t>
    </dgm:pt>
    <dgm:pt modelId="{3E544235-7594-4CEE-8462-E1F720869FBC}">
      <dgm:prSet phldrT="[Texto]"/>
      <dgm:spPr/>
      <dgm:t>
        <a:bodyPr/>
        <a:lstStyle/>
        <a:p>
          <a:r>
            <a:rPr lang="es-EC" dirty="0"/>
            <a:t>Ambas personas realizarían nuevamente los ejercicios con ayuda del robot considerando que su experiencia previa en este tipo de terapias se limitó a la resolución de hojas de trabajo</a:t>
          </a:r>
        </a:p>
      </dgm:t>
    </dgm:pt>
    <dgm:pt modelId="{75AA479B-FAF8-491F-9597-5BFC9735E958}" type="parTrans" cxnId="{7569AAE7-C827-46BA-ABCC-7AAF5B7DEEF3}">
      <dgm:prSet/>
      <dgm:spPr/>
      <dgm:t>
        <a:bodyPr/>
        <a:lstStyle/>
        <a:p>
          <a:endParaRPr lang="es-EC"/>
        </a:p>
      </dgm:t>
    </dgm:pt>
    <dgm:pt modelId="{D2745133-8973-454D-A0FF-7178ACA54CEE}" type="sibTrans" cxnId="{7569AAE7-C827-46BA-ABCC-7AAF5B7DEEF3}">
      <dgm:prSet/>
      <dgm:spPr/>
      <dgm:t>
        <a:bodyPr/>
        <a:lstStyle/>
        <a:p>
          <a:endParaRPr lang="es-EC"/>
        </a:p>
      </dgm:t>
    </dgm:pt>
    <dgm:pt modelId="{B988B0F5-AC09-494B-B3FC-2414F3F57EA8}" type="pres">
      <dgm:prSet presAssocID="{44BAA429-E85C-42B0-94B9-4E085A0E6FA7}" presName="linear" presStyleCnt="0">
        <dgm:presLayoutVars>
          <dgm:animLvl val="lvl"/>
          <dgm:resizeHandles val="exact"/>
        </dgm:presLayoutVars>
      </dgm:prSet>
      <dgm:spPr/>
    </dgm:pt>
    <dgm:pt modelId="{36890EDF-9466-49C9-AE5E-D69441A11AB4}" type="pres">
      <dgm:prSet presAssocID="{28C6D280-2379-47B4-9A9E-D08E8F604672}" presName="parentText" presStyleLbl="node1" presStyleIdx="0" presStyleCnt="3">
        <dgm:presLayoutVars>
          <dgm:chMax val="0"/>
          <dgm:bulletEnabled val="1"/>
        </dgm:presLayoutVars>
      </dgm:prSet>
      <dgm:spPr/>
    </dgm:pt>
    <dgm:pt modelId="{2F1464A0-ED76-4B69-9AC7-533FB52866AA}" type="pres">
      <dgm:prSet presAssocID="{28C6D280-2379-47B4-9A9E-D08E8F604672}" presName="childText" presStyleLbl="revTx" presStyleIdx="0" presStyleCnt="3">
        <dgm:presLayoutVars>
          <dgm:bulletEnabled val="1"/>
        </dgm:presLayoutVars>
      </dgm:prSet>
      <dgm:spPr/>
    </dgm:pt>
    <dgm:pt modelId="{D278087B-3E27-40F1-B073-D95A00F5AA7C}" type="pres">
      <dgm:prSet presAssocID="{B38E36AB-594F-4D61-9320-EAD505AEEB27}" presName="parentText" presStyleLbl="node1" presStyleIdx="1" presStyleCnt="3">
        <dgm:presLayoutVars>
          <dgm:chMax val="0"/>
          <dgm:bulletEnabled val="1"/>
        </dgm:presLayoutVars>
      </dgm:prSet>
      <dgm:spPr/>
    </dgm:pt>
    <dgm:pt modelId="{7447745A-C287-419E-8C75-709BDE82C853}" type="pres">
      <dgm:prSet presAssocID="{B38E36AB-594F-4D61-9320-EAD505AEEB27}" presName="childText" presStyleLbl="revTx" presStyleIdx="1" presStyleCnt="3">
        <dgm:presLayoutVars>
          <dgm:bulletEnabled val="1"/>
        </dgm:presLayoutVars>
      </dgm:prSet>
      <dgm:spPr/>
    </dgm:pt>
    <dgm:pt modelId="{577DC2B3-CAB8-4E76-8E97-9F59F7E99B6A}" type="pres">
      <dgm:prSet presAssocID="{E8EA127B-0CF1-42A8-9FF4-B9ABB463A114}" presName="parentText" presStyleLbl="node1" presStyleIdx="2" presStyleCnt="3">
        <dgm:presLayoutVars>
          <dgm:chMax val="0"/>
          <dgm:bulletEnabled val="1"/>
        </dgm:presLayoutVars>
      </dgm:prSet>
      <dgm:spPr/>
    </dgm:pt>
    <dgm:pt modelId="{88C731E5-46B5-4678-A081-E7B5BB232C8E}" type="pres">
      <dgm:prSet presAssocID="{E8EA127B-0CF1-42A8-9FF4-B9ABB463A114}" presName="childText" presStyleLbl="revTx" presStyleIdx="2" presStyleCnt="3">
        <dgm:presLayoutVars>
          <dgm:bulletEnabled val="1"/>
        </dgm:presLayoutVars>
      </dgm:prSet>
      <dgm:spPr/>
    </dgm:pt>
  </dgm:ptLst>
  <dgm:cxnLst>
    <dgm:cxn modelId="{5D21A25E-3123-4AAC-8CB2-2320BC595BCF}" type="presOf" srcId="{3E544235-7594-4CEE-8462-E1F720869FBC}" destId="{88C731E5-46B5-4678-A081-E7B5BB232C8E}" srcOrd="0" destOrd="0" presId="urn:microsoft.com/office/officeart/2005/8/layout/vList2"/>
    <dgm:cxn modelId="{5D3B626D-B553-4ABE-858E-03A6EC61791F}" type="presOf" srcId="{44BAA429-E85C-42B0-94B9-4E085A0E6FA7}" destId="{B988B0F5-AC09-494B-B3FC-2414F3F57EA8}" srcOrd="0" destOrd="0" presId="urn:microsoft.com/office/officeart/2005/8/layout/vList2"/>
    <dgm:cxn modelId="{6F5EAC6F-F8E7-4143-B504-5B84D0D55C54}" srcId="{28C6D280-2379-47B4-9A9E-D08E8F604672}" destId="{4BC6DEDB-C408-47B8-B101-BFC1CADA595F}" srcOrd="0" destOrd="0" parTransId="{71F7EE05-4746-46C2-8817-FE11F164941A}" sibTransId="{D83AB50D-411E-46B1-A71C-A6DE33E18CB5}"/>
    <dgm:cxn modelId="{D86B2A7C-CA23-48A0-B25A-708E1CB378E0}" type="presOf" srcId="{E8EA127B-0CF1-42A8-9FF4-B9ABB463A114}" destId="{577DC2B3-CAB8-4E76-8E97-9F59F7E99B6A}" srcOrd="0" destOrd="0" presId="urn:microsoft.com/office/officeart/2005/8/layout/vList2"/>
    <dgm:cxn modelId="{C1432494-E618-4836-ADE9-80AA790F8D58}" type="presOf" srcId="{B38E36AB-594F-4D61-9320-EAD505AEEB27}" destId="{D278087B-3E27-40F1-B073-D95A00F5AA7C}" srcOrd="0" destOrd="0" presId="urn:microsoft.com/office/officeart/2005/8/layout/vList2"/>
    <dgm:cxn modelId="{5E5442B2-7258-4BBC-BE5E-5ED15E8333B7}" type="presOf" srcId="{28C6D280-2379-47B4-9A9E-D08E8F604672}" destId="{36890EDF-9466-49C9-AE5E-D69441A11AB4}" srcOrd="0" destOrd="0" presId="urn:microsoft.com/office/officeart/2005/8/layout/vList2"/>
    <dgm:cxn modelId="{A33721B8-E82A-4B06-BA10-855A9D1BF750}" srcId="{44BAA429-E85C-42B0-94B9-4E085A0E6FA7}" destId="{B38E36AB-594F-4D61-9320-EAD505AEEB27}" srcOrd="1" destOrd="0" parTransId="{D95B41CA-6F84-4DCF-98A6-FB6DFA9CCC1F}" sibTransId="{9A513DE8-5BFE-4A18-BFC8-4BE65E326E76}"/>
    <dgm:cxn modelId="{D76DFDB8-87BA-4708-8EFB-1EF76AC5EA7E}" srcId="{B38E36AB-594F-4D61-9320-EAD505AEEB27}" destId="{897F4DFB-2F4A-43C6-A68A-A576266F86D3}" srcOrd="0" destOrd="0" parTransId="{6E4B0A44-97BD-4978-8FEF-CDA0AD839ED3}" sibTransId="{1997D1BE-5D0D-4FB8-B430-B0134EA019A4}"/>
    <dgm:cxn modelId="{7569AAE7-C827-46BA-ABCC-7AAF5B7DEEF3}" srcId="{E8EA127B-0CF1-42A8-9FF4-B9ABB463A114}" destId="{3E544235-7594-4CEE-8462-E1F720869FBC}" srcOrd="0" destOrd="0" parTransId="{75AA479B-FAF8-491F-9597-5BFC9735E958}" sibTransId="{D2745133-8973-454D-A0FF-7178ACA54CEE}"/>
    <dgm:cxn modelId="{95E8FBEB-43F1-4E81-822A-1B7BA5EEAC70}" type="presOf" srcId="{897F4DFB-2F4A-43C6-A68A-A576266F86D3}" destId="{7447745A-C287-419E-8C75-709BDE82C853}" srcOrd="0" destOrd="0" presId="urn:microsoft.com/office/officeart/2005/8/layout/vList2"/>
    <dgm:cxn modelId="{93B37FF2-DD17-425B-ADE4-48E2022F7EB7}" srcId="{44BAA429-E85C-42B0-94B9-4E085A0E6FA7}" destId="{E8EA127B-0CF1-42A8-9FF4-B9ABB463A114}" srcOrd="2" destOrd="0" parTransId="{231D27CF-19C6-44F4-9930-D4A9F0EDF5DA}" sibTransId="{D1510793-FD63-48DD-81B5-1F6484FA2BEB}"/>
    <dgm:cxn modelId="{9A5013FC-5F0A-4AA7-9C81-582623B74B27}" srcId="{44BAA429-E85C-42B0-94B9-4E085A0E6FA7}" destId="{28C6D280-2379-47B4-9A9E-D08E8F604672}" srcOrd="0" destOrd="0" parTransId="{B1D0DE0F-A402-41F1-9CAA-EC4F09D57AFA}" sibTransId="{FF24D2DD-68D2-4C69-81DD-41F6F8333EA0}"/>
    <dgm:cxn modelId="{B73F46FC-BE0C-46CC-8D95-510D4D656A3A}" type="presOf" srcId="{4BC6DEDB-C408-47B8-B101-BFC1CADA595F}" destId="{2F1464A0-ED76-4B69-9AC7-533FB52866AA}" srcOrd="0" destOrd="0" presId="urn:microsoft.com/office/officeart/2005/8/layout/vList2"/>
    <dgm:cxn modelId="{22EDC606-D56B-4C72-82D7-7AF7AE694B96}" type="presParOf" srcId="{B988B0F5-AC09-494B-B3FC-2414F3F57EA8}" destId="{36890EDF-9466-49C9-AE5E-D69441A11AB4}" srcOrd="0" destOrd="0" presId="urn:microsoft.com/office/officeart/2005/8/layout/vList2"/>
    <dgm:cxn modelId="{6CE40C3E-155F-413D-B3C1-5CA93B1F4137}" type="presParOf" srcId="{B988B0F5-AC09-494B-B3FC-2414F3F57EA8}" destId="{2F1464A0-ED76-4B69-9AC7-533FB52866AA}" srcOrd="1" destOrd="0" presId="urn:microsoft.com/office/officeart/2005/8/layout/vList2"/>
    <dgm:cxn modelId="{E1F34BC8-81D6-4D4A-94A9-F0091CCD2E17}" type="presParOf" srcId="{B988B0F5-AC09-494B-B3FC-2414F3F57EA8}" destId="{D278087B-3E27-40F1-B073-D95A00F5AA7C}" srcOrd="2" destOrd="0" presId="urn:microsoft.com/office/officeart/2005/8/layout/vList2"/>
    <dgm:cxn modelId="{FE68F285-E2E6-49E9-A65A-6F5C1748FD40}" type="presParOf" srcId="{B988B0F5-AC09-494B-B3FC-2414F3F57EA8}" destId="{7447745A-C287-419E-8C75-709BDE82C853}" srcOrd="3" destOrd="0" presId="urn:microsoft.com/office/officeart/2005/8/layout/vList2"/>
    <dgm:cxn modelId="{942B73A2-19D7-42B7-BE76-49A861258B69}" type="presParOf" srcId="{B988B0F5-AC09-494B-B3FC-2414F3F57EA8}" destId="{577DC2B3-CAB8-4E76-8E97-9F59F7E99B6A}" srcOrd="4" destOrd="0" presId="urn:microsoft.com/office/officeart/2005/8/layout/vList2"/>
    <dgm:cxn modelId="{10B5792C-8A2F-48A5-9F18-80D18D043641}" type="presParOf" srcId="{B988B0F5-AC09-494B-B3FC-2414F3F57EA8}" destId="{88C731E5-46B5-4678-A081-E7B5BB232C8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D265F-C469-4C95-94B4-FE8E0C82E411}">
      <dsp:nvSpPr>
        <dsp:cNvPr id="0" name=""/>
        <dsp:cNvSpPr/>
      </dsp:nvSpPr>
      <dsp:spPr>
        <a:xfrm>
          <a:off x="0" y="356087"/>
          <a:ext cx="6014720" cy="62361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kern="1200" dirty="0"/>
            <a:t>Sectores productivos no manufactureros</a:t>
          </a:r>
          <a:endParaRPr lang="es-EC" sz="2600" kern="1200" dirty="0"/>
        </a:p>
      </dsp:txBody>
      <dsp:txXfrm>
        <a:off x="30442" y="386529"/>
        <a:ext cx="5953836" cy="562726"/>
      </dsp:txXfrm>
    </dsp:sp>
    <dsp:sp modelId="{0F338777-EFDB-4470-A7A0-D4670BA729CB}">
      <dsp:nvSpPr>
        <dsp:cNvPr id="0" name=""/>
        <dsp:cNvSpPr/>
      </dsp:nvSpPr>
      <dsp:spPr>
        <a:xfrm>
          <a:off x="0" y="979697"/>
          <a:ext cx="601472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96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_tradnl" sz="2000" kern="1200" dirty="0"/>
            <a:t>Edificación, agricultura, minería, etc.</a:t>
          </a:r>
          <a:endParaRPr lang="es-EC" sz="2000" kern="1200" dirty="0"/>
        </a:p>
      </dsp:txBody>
      <dsp:txXfrm>
        <a:off x="0" y="979697"/>
        <a:ext cx="6014720" cy="430560"/>
      </dsp:txXfrm>
    </dsp:sp>
    <dsp:sp modelId="{8376B107-EF9F-454C-82D4-EBC2511E9626}">
      <dsp:nvSpPr>
        <dsp:cNvPr id="0" name=""/>
        <dsp:cNvSpPr/>
      </dsp:nvSpPr>
      <dsp:spPr>
        <a:xfrm>
          <a:off x="0" y="1410257"/>
          <a:ext cx="6014720" cy="62361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kern="1200" dirty="0"/>
            <a:t>Sectores de servicios propiamente dichos</a:t>
          </a:r>
          <a:endParaRPr lang="es-EC" sz="2600" kern="1200" dirty="0"/>
        </a:p>
      </dsp:txBody>
      <dsp:txXfrm>
        <a:off x="30442" y="1440699"/>
        <a:ext cx="5953836" cy="562726"/>
      </dsp:txXfrm>
    </dsp:sp>
    <dsp:sp modelId="{1DE93008-D210-42D8-80DE-00C9463334B0}">
      <dsp:nvSpPr>
        <dsp:cNvPr id="0" name=""/>
        <dsp:cNvSpPr/>
      </dsp:nvSpPr>
      <dsp:spPr>
        <a:xfrm>
          <a:off x="0" y="2033867"/>
          <a:ext cx="601472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96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S_tradnl" sz="2000" kern="1200" dirty="0"/>
            <a:t>Asistencia personal, educación, entretenimiento, etc.</a:t>
          </a:r>
          <a:endParaRPr lang="es-EC" sz="2000" kern="1200" dirty="0"/>
        </a:p>
      </dsp:txBody>
      <dsp:txXfrm>
        <a:off x="0" y="2033867"/>
        <a:ext cx="6014720" cy="632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1E345-3CBE-4084-BCC2-3C5B0DA8D687}">
      <dsp:nvSpPr>
        <dsp:cNvPr id="0" name=""/>
        <dsp:cNvSpPr/>
      </dsp:nvSpPr>
      <dsp:spPr>
        <a:xfrm>
          <a:off x="0" y="92336"/>
          <a:ext cx="6028788"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C" sz="3100" kern="1200" dirty="0"/>
            <a:t>Consideraciones para el HRI</a:t>
          </a:r>
        </a:p>
      </dsp:txBody>
      <dsp:txXfrm>
        <a:off x="36296" y="128632"/>
        <a:ext cx="5956196" cy="670943"/>
      </dsp:txXfrm>
    </dsp:sp>
    <dsp:sp modelId="{C59D1F30-AEA3-444A-91AD-65C6C629866F}">
      <dsp:nvSpPr>
        <dsp:cNvPr id="0" name=""/>
        <dsp:cNvSpPr/>
      </dsp:nvSpPr>
      <dsp:spPr>
        <a:xfrm>
          <a:off x="0" y="835871"/>
          <a:ext cx="6028788" cy="340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414" tIns="39370" rIns="220472" bIns="39370" numCol="1" spcCol="1270" anchor="t" anchorCtr="0">
          <a:noAutofit/>
        </a:bodyPr>
        <a:lstStyle/>
        <a:p>
          <a:pPr marL="228600" lvl="1" indent="-228600" algn="l" defTabSz="1066800">
            <a:lnSpc>
              <a:spcPct val="90000"/>
            </a:lnSpc>
            <a:spcBef>
              <a:spcPct val="0"/>
            </a:spcBef>
            <a:spcAft>
              <a:spcPct val="20000"/>
            </a:spcAft>
            <a:buFont typeface="+mj-lt"/>
            <a:buAutoNum type="arabicPeriod"/>
          </a:pPr>
          <a:r>
            <a:rPr lang="es-ES_tradnl" sz="2400" kern="1200" dirty="0"/>
            <a:t>¿Qué se necesita aprender sobre los humanos?</a:t>
          </a:r>
          <a:endParaRPr lang="es-EC" sz="2400" kern="1200" dirty="0"/>
        </a:p>
        <a:p>
          <a:pPr marL="228600" lvl="1" indent="-228600" algn="l" defTabSz="1066800">
            <a:lnSpc>
              <a:spcPct val="90000"/>
            </a:lnSpc>
            <a:spcBef>
              <a:spcPct val="0"/>
            </a:spcBef>
            <a:spcAft>
              <a:spcPct val="20000"/>
            </a:spcAft>
            <a:buFont typeface="+mj-lt"/>
            <a:buAutoNum type="arabicPeriod"/>
          </a:pPr>
          <a:r>
            <a:rPr lang="es-ES_tradnl" sz="2400" kern="1200"/>
            <a:t>¿Cómo definir algoritmos que funcionen con los humanos?</a:t>
          </a:r>
          <a:endParaRPr lang="es-EC" sz="2400" kern="1200" dirty="0"/>
        </a:p>
        <a:p>
          <a:pPr marL="228600" lvl="1" indent="-228600" algn="l" defTabSz="1066800">
            <a:lnSpc>
              <a:spcPct val="90000"/>
            </a:lnSpc>
            <a:spcBef>
              <a:spcPct val="0"/>
            </a:spcBef>
            <a:spcAft>
              <a:spcPct val="20000"/>
            </a:spcAft>
            <a:buFont typeface="+mj-lt"/>
            <a:buAutoNum type="arabicPeriod"/>
          </a:pPr>
          <a:r>
            <a:rPr lang="es-ES_tradnl" sz="2400" kern="1200"/>
            <a:t>¿Cómo se pueden proyectar o escalar las interacciones?</a:t>
          </a:r>
          <a:endParaRPr lang="es-EC" sz="2400" kern="1200" dirty="0"/>
        </a:p>
        <a:p>
          <a:pPr marL="228600" lvl="1" indent="-228600" algn="l" defTabSz="1066800">
            <a:lnSpc>
              <a:spcPct val="90000"/>
            </a:lnSpc>
            <a:spcBef>
              <a:spcPct val="0"/>
            </a:spcBef>
            <a:spcAft>
              <a:spcPct val="20000"/>
            </a:spcAft>
            <a:buFont typeface="+mj-lt"/>
            <a:buAutoNum type="arabicPeriod"/>
          </a:pPr>
          <a:r>
            <a:rPr lang="es-ES_tradnl" sz="2400" kern="1200"/>
            <a:t>¿Qué es una HRI exitosa?</a:t>
          </a:r>
          <a:endParaRPr lang="es-EC" sz="2400" kern="1200" dirty="0"/>
        </a:p>
        <a:p>
          <a:pPr marL="228600" lvl="1" indent="-228600" algn="l" defTabSz="1066800">
            <a:lnSpc>
              <a:spcPct val="90000"/>
            </a:lnSpc>
            <a:spcBef>
              <a:spcPct val="0"/>
            </a:spcBef>
            <a:spcAft>
              <a:spcPct val="20000"/>
            </a:spcAft>
            <a:buFont typeface="+mj-lt"/>
            <a:buAutoNum type="arabicPeriod"/>
          </a:pPr>
          <a:r>
            <a:rPr lang="es-ES_tradnl" sz="2400" kern="1200"/>
            <a:t>¿Es posible la aplicación de métodos científicos nuevos?</a:t>
          </a:r>
          <a:endParaRPr lang="es-EC" sz="2400" kern="1200" dirty="0"/>
        </a:p>
      </dsp:txBody>
      <dsp:txXfrm>
        <a:off x="0" y="835871"/>
        <a:ext cx="6028788" cy="340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65488-F0E8-4905-AA87-DBCF86075C00}">
      <dsp:nvSpPr>
        <dsp:cNvPr id="0" name=""/>
        <dsp:cNvSpPr/>
      </dsp:nvSpPr>
      <dsp:spPr>
        <a:xfrm>
          <a:off x="0" y="628337"/>
          <a:ext cx="4274839" cy="4275790"/>
        </a:xfrm>
        <a:prstGeom prst="circularArrow">
          <a:avLst>
            <a:gd name="adj1" fmla="val 10980"/>
            <a:gd name="adj2" fmla="val 1142322"/>
            <a:gd name="adj3" fmla="val 9000000"/>
            <a:gd name="adj4" fmla="val 10800000"/>
            <a:gd name="adj5" fmla="val 125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1D880-3DF3-4316-B68F-8C13E8B24CC8}">
      <dsp:nvSpPr>
        <dsp:cNvPr id="0" name=""/>
        <dsp:cNvSpPr/>
      </dsp:nvSpPr>
      <dsp:spPr>
        <a:xfrm>
          <a:off x="4275523" y="1902950"/>
          <a:ext cx="2565313" cy="1710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solidFill>
                <a:schemeClr val="tx1"/>
              </a:solidFill>
            </a:rPr>
            <a:t>Empáticas</a:t>
          </a:r>
        </a:p>
        <a:p>
          <a:pPr marL="171450" lvl="1" indent="-171450" algn="l" defTabSz="711200">
            <a:lnSpc>
              <a:spcPct val="90000"/>
            </a:lnSpc>
            <a:spcBef>
              <a:spcPct val="0"/>
            </a:spcBef>
            <a:spcAft>
              <a:spcPct val="15000"/>
            </a:spcAft>
            <a:buChar char="•"/>
          </a:pPr>
          <a:r>
            <a:rPr lang="es-ES" sz="1600" b="1" kern="1200" dirty="0">
              <a:solidFill>
                <a:schemeClr val="tx1"/>
              </a:solidFill>
            </a:rPr>
            <a:t>Autoridad</a:t>
          </a:r>
        </a:p>
        <a:p>
          <a:pPr marL="171450" lvl="1" indent="-171450" algn="l" defTabSz="711200">
            <a:lnSpc>
              <a:spcPct val="90000"/>
            </a:lnSpc>
            <a:spcBef>
              <a:spcPct val="0"/>
            </a:spcBef>
            <a:spcAft>
              <a:spcPct val="15000"/>
            </a:spcAft>
            <a:buChar char="•"/>
          </a:pPr>
          <a:r>
            <a:rPr lang="es-ES" sz="1600" b="1" kern="1200" dirty="0">
              <a:solidFill>
                <a:schemeClr val="tx1"/>
              </a:solidFill>
            </a:rPr>
            <a:t>Cooperación</a:t>
          </a:r>
        </a:p>
        <a:p>
          <a:pPr marL="171450" lvl="1" indent="-171450" algn="l" defTabSz="711200">
            <a:lnSpc>
              <a:spcPct val="90000"/>
            </a:lnSpc>
            <a:spcBef>
              <a:spcPct val="0"/>
            </a:spcBef>
            <a:spcAft>
              <a:spcPct val="15000"/>
            </a:spcAft>
            <a:buChar char="•"/>
          </a:pPr>
          <a:r>
            <a:rPr lang="es-ES" sz="1600" b="1" kern="1200" dirty="0">
              <a:solidFill>
                <a:schemeClr val="tx1"/>
              </a:solidFill>
            </a:rPr>
            <a:t>Critica</a:t>
          </a:r>
        </a:p>
        <a:p>
          <a:pPr marL="171450" lvl="1" indent="-171450" algn="l" defTabSz="711200">
            <a:lnSpc>
              <a:spcPct val="90000"/>
            </a:lnSpc>
            <a:spcBef>
              <a:spcPct val="0"/>
            </a:spcBef>
            <a:spcAft>
              <a:spcPct val="15000"/>
            </a:spcAft>
            <a:buChar char="•"/>
          </a:pPr>
          <a:r>
            <a:rPr lang="es-ES" sz="1600" b="1" kern="1200" dirty="0">
              <a:solidFill>
                <a:schemeClr val="tx1"/>
              </a:solidFill>
            </a:rPr>
            <a:t>Engaños</a:t>
          </a:r>
        </a:p>
        <a:p>
          <a:pPr marL="171450" lvl="1" indent="-171450" algn="l" defTabSz="711200">
            <a:lnSpc>
              <a:spcPct val="90000"/>
            </a:lnSpc>
            <a:spcBef>
              <a:spcPct val="0"/>
            </a:spcBef>
            <a:spcAft>
              <a:spcPct val="15000"/>
            </a:spcAft>
            <a:buChar char="•"/>
          </a:pPr>
          <a:r>
            <a:rPr lang="es-ES" sz="1600" b="1" kern="1200" dirty="0">
              <a:solidFill>
                <a:schemeClr val="tx1"/>
              </a:solidFill>
            </a:rPr>
            <a:t>Directos</a:t>
          </a:r>
        </a:p>
        <a:p>
          <a:pPr marL="171450" lvl="1" indent="-171450" algn="l" defTabSz="711200">
            <a:lnSpc>
              <a:spcPct val="90000"/>
            </a:lnSpc>
            <a:spcBef>
              <a:spcPct val="0"/>
            </a:spcBef>
            <a:spcAft>
              <a:spcPct val="15000"/>
            </a:spcAft>
            <a:buChar char="•"/>
          </a:pPr>
          <a:r>
            <a:rPr lang="es-ES" sz="1600" b="1" kern="1200" dirty="0">
              <a:solidFill>
                <a:schemeClr val="tx1"/>
              </a:solidFill>
            </a:rPr>
            <a:t>Exclusivo</a:t>
          </a:r>
        </a:p>
        <a:p>
          <a:pPr marL="171450" lvl="1" indent="-171450" algn="l" defTabSz="711200">
            <a:lnSpc>
              <a:spcPct val="90000"/>
            </a:lnSpc>
            <a:spcBef>
              <a:spcPct val="0"/>
            </a:spcBef>
            <a:spcAft>
              <a:spcPct val="15000"/>
            </a:spcAft>
            <a:buChar char="•"/>
          </a:pPr>
          <a:r>
            <a:rPr lang="es-ES" sz="1600" b="1" kern="1200" dirty="0">
              <a:solidFill>
                <a:schemeClr val="tx1"/>
              </a:solidFill>
            </a:rPr>
            <a:t>Reciprocidad</a:t>
          </a:r>
        </a:p>
        <a:p>
          <a:pPr marL="171450" lvl="1" indent="-171450" algn="l" defTabSz="711200">
            <a:lnSpc>
              <a:spcPct val="90000"/>
            </a:lnSpc>
            <a:spcBef>
              <a:spcPct val="0"/>
            </a:spcBef>
            <a:spcAft>
              <a:spcPct val="15000"/>
            </a:spcAft>
            <a:buChar char="•"/>
          </a:pPr>
          <a:r>
            <a:rPr lang="es-ES" sz="1600" b="1" kern="1200" dirty="0">
              <a:solidFill>
                <a:schemeClr val="tx1"/>
              </a:solidFill>
            </a:rPr>
            <a:t>Lógico</a:t>
          </a:r>
        </a:p>
        <a:p>
          <a:pPr marL="171450" lvl="1" indent="-171450" algn="l" defTabSz="711200">
            <a:lnSpc>
              <a:spcPct val="90000"/>
            </a:lnSpc>
            <a:spcBef>
              <a:spcPct val="0"/>
            </a:spcBef>
            <a:spcAft>
              <a:spcPct val="15000"/>
            </a:spcAft>
            <a:buChar char="•"/>
          </a:pPr>
          <a:r>
            <a:rPr lang="es-ES" sz="1600" b="1" kern="1200" dirty="0">
              <a:solidFill>
                <a:schemeClr val="tx1"/>
              </a:solidFill>
            </a:rPr>
            <a:t>Amenaza</a:t>
          </a:r>
        </a:p>
      </dsp:txBody>
      <dsp:txXfrm>
        <a:off x="4275523" y="1902950"/>
        <a:ext cx="2565313" cy="1710743"/>
      </dsp:txXfrm>
    </dsp:sp>
    <dsp:sp modelId="{E910F022-2F1B-49AD-952F-37C3C4F1D6B5}">
      <dsp:nvSpPr>
        <dsp:cNvPr id="0" name=""/>
        <dsp:cNvSpPr/>
      </dsp:nvSpPr>
      <dsp:spPr>
        <a:xfrm>
          <a:off x="944035" y="2176173"/>
          <a:ext cx="2385399" cy="1192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s-EC" sz="1600" b="1" i="0" kern="1200" dirty="0">
              <a:solidFill>
                <a:schemeClr val="tx1"/>
              </a:solidFill>
            </a:rPr>
            <a:t>Estrategias de persuasión</a:t>
          </a:r>
          <a:endParaRPr lang="es-ES" sz="1600" b="1" kern="1200" dirty="0">
            <a:solidFill>
              <a:schemeClr val="tx1"/>
            </a:solidFill>
          </a:endParaRPr>
        </a:p>
      </dsp:txBody>
      <dsp:txXfrm>
        <a:off x="944035" y="2176173"/>
        <a:ext cx="2385399" cy="1192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F7206-7AA1-435B-8D44-28C3E377ED56}">
      <dsp:nvSpPr>
        <dsp:cNvPr id="0" name=""/>
        <dsp:cNvSpPr/>
      </dsp:nvSpPr>
      <dsp:spPr>
        <a:xfrm>
          <a:off x="2729134" y="1668324"/>
          <a:ext cx="1463069" cy="1368065"/>
        </a:xfrm>
        <a:prstGeom prst="ellipse">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t>Elementos de interacción</a:t>
          </a:r>
        </a:p>
      </dsp:txBody>
      <dsp:txXfrm>
        <a:off x="2943395" y="1868672"/>
        <a:ext cx="1034547" cy="967369"/>
      </dsp:txXfrm>
    </dsp:sp>
    <dsp:sp modelId="{445CB8FC-92E5-4FCA-9AAF-A17A477F074D}">
      <dsp:nvSpPr>
        <dsp:cNvPr id="0" name=""/>
        <dsp:cNvSpPr/>
      </dsp:nvSpPr>
      <dsp:spPr>
        <a:xfrm rot="16257964">
          <a:off x="3316847" y="1493190"/>
          <a:ext cx="316038" cy="34445"/>
        </a:xfrm>
        <a:custGeom>
          <a:avLst/>
          <a:gdLst/>
          <a:ahLst/>
          <a:cxnLst/>
          <a:rect l="0" t="0" r="0" b="0"/>
          <a:pathLst>
            <a:path>
              <a:moveTo>
                <a:pt x="0" y="17222"/>
              </a:moveTo>
              <a:lnTo>
                <a:pt x="316038"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3466965" y="1502512"/>
        <a:ext cx="15801" cy="15801"/>
      </dsp:txXfrm>
    </dsp:sp>
    <dsp:sp modelId="{E207A1C1-66DC-4189-AFBE-85590D7EC900}">
      <dsp:nvSpPr>
        <dsp:cNvPr id="0" name=""/>
        <dsp:cNvSpPr/>
      </dsp:nvSpPr>
      <dsp:spPr>
        <a:xfrm>
          <a:off x="2821158" y="17252"/>
          <a:ext cx="1335258" cy="1335258"/>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a:t>Altavoces.</a:t>
          </a:r>
          <a:endParaRPr lang="es-EC" sz="1600" kern="1200" dirty="0"/>
        </a:p>
        <a:p>
          <a:pPr marL="171450" lvl="1" indent="-171450" algn="l" defTabSz="711200">
            <a:lnSpc>
              <a:spcPct val="90000"/>
            </a:lnSpc>
            <a:spcBef>
              <a:spcPct val="0"/>
            </a:spcBef>
            <a:spcAft>
              <a:spcPct val="15000"/>
            </a:spcAft>
            <a:buChar char="•"/>
          </a:pPr>
          <a:r>
            <a:rPr lang="es-ES_tradnl" sz="1600" kern="1200" dirty="0"/>
            <a:t>Sistema estéreo </a:t>
          </a:r>
          <a:endParaRPr lang="es-EC" sz="1600" kern="1200" dirty="0"/>
        </a:p>
      </dsp:txBody>
      <dsp:txXfrm>
        <a:off x="2821158" y="17252"/>
        <a:ext cx="1335258" cy="1335258"/>
      </dsp:txXfrm>
    </dsp:sp>
    <dsp:sp modelId="{49B83832-9C28-4CF1-B136-20468EDF1374}">
      <dsp:nvSpPr>
        <dsp:cNvPr id="0" name=""/>
        <dsp:cNvSpPr/>
      </dsp:nvSpPr>
      <dsp:spPr>
        <a:xfrm rot="20669015">
          <a:off x="4155585" y="2093751"/>
          <a:ext cx="349033" cy="34445"/>
        </a:xfrm>
        <a:custGeom>
          <a:avLst/>
          <a:gdLst/>
          <a:ahLst/>
          <a:cxnLst/>
          <a:rect l="0" t="0" r="0" b="0"/>
          <a:pathLst>
            <a:path>
              <a:moveTo>
                <a:pt x="0" y="17222"/>
              </a:moveTo>
              <a:lnTo>
                <a:pt x="349033"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4321376" y="2102248"/>
        <a:ext cx="17451" cy="17451"/>
      </dsp:txXfrm>
    </dsp:sp>
    <dsp:sp modelId="{959D3EAB-DCD1-4F7E-992C-BA1067BEE830}">
      <dsp:nvSpPr>
        <dsp:cNvPr id="0" name=""/>
        <dsp:cNvSpPr/>
      </dsp:nvSpPr>
      <dsp:spPr>
        <a:xfrm>
          <a:off x="4473925" y="1218058"/>
          <a:ext cx="1335258" cy="1335258"/>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a:t>Micrófonos</a:t>
          </a:r>
          <a:endParaRPr lang="es-EC"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t>4 </a:t>
          </a:r>
          <a:r>
            <a:rPr lang="es-ES_tradnl" sz="1600" kern="1200" dirty="0"/>
            <a:t>micrófonos </a:t>
          </a:r>
          <a:endParaRPr lang="es-EC" sz="1600" kern="1200" dirty="0"/>
        </a:p>
      </dsp:txBody>
      <dsp:txXfrm>
        <a:off x="4473925" y="1218058"/>
        <a:ext cx="1335258" cy="1335258"/>
      </dsp:txXfrm>
    </dsp:sp>
    <dsp:sp modelId="{BFB19880-B417-4BB4-AA7F-0FB8532FDD34}">
      <dsp:nvSpPr>
        <dsp:cNvPr id="0" name=""/>
        <dsp:cNvSpPr/>
      </dsp:nvSpPr>
      <dsp:spPr>
        <a:xfrm rot="3275303">
          <a:off x="3772135" y="3086030"/>
          <a:ext cx="444792" cy="34445"/>
        </a:xfrm>
        <a:custGeom>
          <a:avLst/>
          <a:gdLst/>
          <a:ahLst/>
          <a:cxnLst/>
          <a:rect l="0" t="0" r="0" b="0"/>
          <a:pathLst>
            <a:path>
              <a:moveTo>
                <a:pt x="0" y="17222"/>
              </a:moveTo>
              <a:lnTo>
                <a:pt x="444792"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a:off x="3983412" y="3092132"/>
        <a:ext cx="22239" cy="22239"/>
      </dsp:txXfrm>
    </dsp:sp>
    <dsp:sp modelId="{0BF90FC7-9489-4C21-877D-D412212F1145}">
      <dsp:nvSpPr>
        <dsp:cNvPr id="0" name=""/>
        <dsp:cNvSpPr/>
      </dsp:nvSpPr>
      <dsp:spPr>
        <a:xfrm>
          <a:off x="3842624" y="3161003"/>
          <a:ext cx="1335258" cy="1335258"/>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a:t>Cámaras.</a:t>
          </a:r>
          <a:endParaRPr lang="es-EC"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t>2 cámaras idénticas de con una resolución de </a:t>
          </a:r>
          <a:r>
            <a:rPr lang="es-ES_tradnl" sz="1600" kern="1200" dirty="0"/>
            <a:t>1280x960 </a:t>
          </a:r>
          <a:endParaRPr lang="es-EC" sz="1600" kern="1200" dirty="0"/>
        </a:p>
      </dsp:txBody>
      <dsp:txXfrm>
        <a:off x="3842624" y="3161003"/>
        <a:ext cx="1335258" cy="1335258"/>
      </dsp:txXfrm>
    </dsp:sp>
    <dsp:sp modelId="{90E6F570-5197-4B9F-B205-680F178B15C9}">
      <dsp:nvSpPr>
        <dsp:cNvPr id="0" name=""/>
        <dsp:cNvSpPr/>
      </dsp:nvSpPr>
      <dsp:spPr>
        <a:xfrm rot="7436137">
          <a:off x="2748614" y="3085802"/>
          <a:ext cx="413899" cy="34445"/>
        </a:xfrm>
        <a:custGeom>
          <a:avLst/>
          <a:gdLst/>
          <a:ahLst/>
          <a:cxnLst/>
          <a:rect l="0" t="0" r="0" b="0"/>
          <a:pathLst>
            <a:path>
              <a:moveTo>
                <a:pt x="0" y="17222"/>
              </a:moveTo>
              <a:lnTo>
                <a:pt x="413899"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rot="10800000">
        <a:off x="2945216" y="3092677"/>
        <a:ext cx="20694" cy="20694"/>
      </dsp:txXfrm>
    </dsp:sp>
    <dsp:sp modelId="{66FB09E7-FA66-4AD2-878C-E7DDBC8DC26B}">
      <dsp:nvSpPr>
        <dsp:cNvPr id="0" name=""/>
        <dsp:cNvSpPr/>
      </dsp:nvSpPr>
      <dsp:spPr>
        <a:xfrm>
          <a:off x="1799691" y="3161003"/>
          <a:ext cx="1335258" cy="1335258"/>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err="1"/>
            <a:t>LEDs</a:t>
          </a:r>
          <a:endParaRPr lang="es-EC" sz="1600" kern="1200" dirty="0"/>
        </a:p>
        <a:p>
          <a:pPr marL="171450" lvl="1" indent="-171450" algn="l" defTabSz="711200">
            <a:lnSpc>
              <a:spcPct val="90000"/>
            </a:lnSpc>
            <a:spcBef>
              <a:spcPct val="0"/>
            </a:spcBef>
            <a:spcAft>
              <a:spcPct val="15000"/>
            </a:spcAft>
            <a:buChar char="•"/>
          </a:pPr>
          <a:r>
            <a:rPr lang="es-ES_tradnl" sz="1600" kern="1200" dirty="0"/>
            <a:t>33 </a:t>
          </a:r>
          <a:r>
            <a:rPr lang="es-ES_tradnl" sz="1600" kern="1200" dirty="0" err="1"/>
            <a:t>LEDs</a:t>
          </a:r>
          <a:r>
            <a:rPr lang="es-ES_tradnl" sz="1600" kern="1200" dirty="0"/>
            <a:t> RGB distribuidos y 20 </a:t>
          </a:r>
          <a:r>
            <a:rPr lang="es-ES_tradnl" sz="1600" kern="1200" dirty="0" err="1"/>
            <a:t>LEDs</a:t>
          </a:r>
          <a:r>
            <a:rPr lang="es-ES_tradnl" sz="1600" kern="1200" dirty="0"/>
            <a:t> azules en los altavoces</a:t>
          </a:r>
          <a:endParaRPr lang="es-EC" sz="1600" kern="1200" dirty="0"/>
        </a:p>
      </dsp:txBody>
      <dsp:txXfrm>
        <a:off x="1799691" y="3161003"/>
        <a:ext cx="1335258" cy="1335258"/>
      </dsp:txXfrm>
    </dsp:sp>
    <dsp:sp modelId="{B2E07B5A-1616-4AB8-9379-D916C646C458}">
      <dsp:nvSpPr>
        <dsp:cNvPr id="0" name=""/>
        <dsp:cNvSpPr/>
      </dsp:nvSpPr>
      <dsp:spPr>
        <a:xfrm rot="11761581">
          <a:off x="2471965" y="2093527"/>
          <a:ext cx="295155" cy="34445"/>
        </a:xfrm>
        <a:custGeom>
          <a:avLst/>
          <a:gdLst/>
          <a:ahLst/>
          <a:cxnLst/>
          <a:rect l="0" t="0" r="0" b="0"/>
          <a:pathLst>
            <a:path>
              <a:moveTo>
                <a:pt x="0" y="17222"/>
              </a:moveTo>
              <a:lnTo>
                <a:pt x="295155"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p>
      </dsp:txBody>
      <dsp:txXfrm rot="10800000">
        <a:off x="2612164" y="2103371"/>
        <a:ext cx="14757" cy="14757"/>
      </dsp:txXfrm>
    </dsp:sp>
    <dsp:sp modelId="{819B41B0-0AE7-4E44-B864-F107F75C9BF2}">
      <dsp:nvSpPr>
        <dsp:cNvPr id="0" name=""/>
        <dsp:cNvSpPr/>
      </dsp:nvSpPr>
      <dsp:spPr>
        <a:xfrm>
          <a:off x="1168390" y="1218058"/>
          <a:ext cx="1335258" cy="1335258"/>
        </a:xfrm>
        <a:prstGeom prst="rect">
          <a:avLst/>
        </a:prstGeom>
        <a:solidFill>
          <a:schemeClr val="lt1">
            <a:hueOff val="0"/>
            <a:satOff val="0"/>
            <a:lumOff val="0"/>
            <a:alphaOff val="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a:t>Infrarrojos</a:t>
          </a:r>
          <a:r>
            <a:rPr lang="es-ES_tradnl" sz="1600" kern="1200" dirty="0"/>
            <a:t> </a:t>
          </a:r>
          <a:endParaRPr lang="es-EC"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s-EC" sz="1600" kern="1200" dirty="0"/>
            <a:t>2 sensores con un ángulo de emisión de </a:t>
          </a:r>
          <a:r>
            <a:rPr lang="es-ES_tradnl" sz="1600" kern="1200" dirty="0"/>
            <a:t>+/- 60° </a:t>
          </a:r>
          <a:endParaRPr lang="es-EC" sz="1600" kern="1200" dirty="0"/>
        </a:p>
      </dsp:txBody>
      <dsp:txXfrm>
        <a:off x="1168390" y="1218058"/>
        <a:ext cx="1335258" cy="1335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839C8-97D9-406E-B278-775F42FBC548}">
      <dsp:nvSpPr>
        <dsp:cNvPr id="0" name=""/>
        <dsp:cNvSpPr/>
      </dsp:nvSpPr>
      <dsp:spPr>
        <a:xfrm>
          <a:off x="0" y="2636"/>
          <a:ext cx="10168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D5029-8FF7-4AFB-B42C-3A49EEB00661}">
      <dsp:nvSpPr>
        <dsp:cNvPr id="0" name=""/>
        <dsp:cNvSpPr/>
      </dsp:nvSpPr>
      <dsp:spPr>
        <a:xfrm>
          <a:off x="0" y="2636"/>
          <a:ext cx="1476009" cy="5394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Áreas cognitivas</a:t>
          </a:r>
        </a:p>
      </dsp:txBody>
      <dsp:txXfrm>
        <a:off x="0" y="2636"/>
        <a:ext cx="1476009" cy="5394850"/>
      </dsp:txXfrm>
    </dsp:sp>
    <dsp:sp modelId="{0C5D2DE4-DAEA-49F3-B3B5-860648929E55}">
      <dsp:nvSpPr>
        <dsp:cNvPr id="0" name=""/>
        <dsp:cNvSpPr/>
      </dsp:nvSpPr>
      <dsp:spPr>
        <a:xfrm>
          <a:off x="1628532" y="53476"/>
          <a:ext cx="2123981"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Memoria	</a:t>
          </a:r>
        </a:p>
      </dsp:txBody>
      <dsp:txXfrm>
        <a:off x="1628532" y="53476"/>
        <a:ext cx="2123981" cy="1016802"/>
      </dsp:txXfrm>
    </dsp:sp>
    <dsp:sp modelId="{CE2258B8-A2F6-4E4B-8383-3D99C5038DFF}">
      <dsp:nvSpPr>
        <dsp:cNvPr id="0" name=""/>
        <dsp:cNvSpPr/>
      </dsp:nvSpPr>
      <dsp:spPr>
        <a:xfrm>
          <a:off x="3905036" y="53476"/>
          <a:ext cx="5202925"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_tradnl" sz="2400" kern="1200" dirty="0"/>
            <a:t>Mini Mental </a:t>
          </a:r>
          <a:r>
            <a:rPr lang="es-ES_tradnl" sz="2400" kern="1200" dirty="0" err="1"/>
            <a:t>State</a:t>
          </a:r>
          <a:r>
            <a:rPr lang="es-ES_tradnl" sz="2400" kern="1200" dirty="0"/>
            <a:t> </a:t>
          </a:r>
          <a:r>
            <a:rPr lang="es-ES_tradnl" sz="2400" kern="1200" dirty="0" err="1"/>
            <a:t>Examination</a:t>
          </a:r>
          <a:r>
            <a:rPr lang="es-ES_tradnl" sz="2400" kern="1200" dirty="0"/>
            <a:t> de </a:t>
          </a:r>
          <a:r>
            <a:rPr lang="es-ES_tradnl" sz="2400" kern="1200" dirty="0" err="1"/>
            <a:t>Folstei</a:t>
          </a:r>
          <a:endParaRPr lang="es-EC" sz="2400" kern="1200" dirty="0"/>
        </a:p>
      </dsp:txBody>
      <dsp:txXfrm>
        <a:off x="3905036" y="53476"/>
        <a:ext cx="5202925" cy="1016802"/>
      </dsp:txXfrm>
    </dsp:sp>
    <dsp:sp modelId="{7788607B-CC39-4D93-AB81-ABA328AB221F}">
      <dsp:nvSpPr>
        <dsp:cNvPr id="0" name=""/>
        <dsp:cNvSpPr/>
      </dsp:nvSpPr>
      <dsp:spPr>
        <a:xfrm>
          <a:off x="1476009" y="1070279"/>
          <a:ext cx="81345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0C14A-E4DA-4204-BF75-10CAEC58C839}">
      <dsp:nvSpPr>
        <dsp:cNvPr id="0" name=""/>
        <dsp:cNvSpPr/>
      </dsp:nvSpPr>
      <dsp:spPr>
        <a:xfrm>
          <a:off x="1628532" y="1121119"/>
          <a:ext cx="2123981"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Percepción</a:t>
          </a:r>
        </a:p>
      </dsp:txBody>
      <dsp:txXfrm>
        <a:off x="1628532" y="1121119"/>
        <a:ext cx="2123981" cy="1016802"/>
      </dsp:txXfrm>
    </dsp:sp>
    <dsp:sp modelId="{22EF031B-157C-4A52-AD02-9E32E2130E94}">
      <dsp:nvSpPr>
        <dsp:cNvPr id="0" name=""/>
        <dsp:cNvSpPr/>
      </dsp:nvSpPr>
      <dsp:spPr>
        <a:xfrm>
          <a:off x="3905036" y="1121119"/>
          <a:ext cx="5202925"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_tradnl" sz="2400" kern="1200"/>
            <a:t>REST-COM</a:t>
          </a:r>
          <a:endParaRPr lang="es-EC" sz="2400" kern="1200" dirty="0"/>
        </a:p>
      </dsp:txBody>
      <dsp:txXfrm>
        <a:off x="3905036" y="1121119"/>
        <a:ext cx="5202925" cy="1016802"/>
      </dsp:txXfrm>
    </dsp:sp>
    <dsp:sp modelId="{E28C76B1-76B2-4399-B5D7-51CAB3EF6F9E}">
      <dsp:nvSpPr>
        <dsp:cNvPr id="0" name=""/>
        <dsp:cNvSpPr/>
      </dsp:nvSpPr>
      <dsp:spPr>
        <a:xfrm>
          <a:off x="1476009" y="2137922"/>
          <a:ext cx="81345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C9807E-C38E-4494-80F5-FA9FF236F849}">
      <dsp:nvSpPr>
        <dsp:cNvPr id="0" name=""/>
        <dsp:cNvSpPr/>
      </dsp:nvSpPr>
      <dsp:spPr>
        <a:xfrm>
          <a:off x="1628532" y="2188762"/>
          <a:ext cx="2123981"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Razonamiento</a:t>
          </a:r>
        </a:p>
      </dsp:txBody>
      <dsp:txXfrm>
        <a:off x="1628532" y="2188762"/>
        <a:ext cx="2123981" cy="1016802"/>
      </dsp:txXfrm>
    </dsp:sp>
    <dsp:sp modelId="{D9D5F15E-CB38-4F28-8796-CFACFB1AF381}">
      <dsp:nvSpPr>
        <dsp:cNvPr id="0" name=""/>
        <dsp:cNvSpPr/>
      </dsp:nvSpPr>
      <dsp:spPr>
        <a:xfrm>
          <a:off x="3905036" y="2188762"/>
          <a:ext cx="5202925"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_tradnl" sz="2400" kern="1200" dirty="0"/>
            <a:t>Habilidades cognitivas que nos permiten controlar la conducta humana</a:t>
          </a:r>
          <a:endParaRPr lang="es-EC" sz="2400" kern="1200" dirty="0"/>
        </a:p>
      </dsp:txBody>
      <dsp:txXfrm>
        <a:off x="3905036" y="2188762"/>
        <a:ext cx="5202925" cy="1016802"/>
      </dsp:txXfrm>
    </dsp:sp>
    <dsp:sp modelId="{D55583D0-F494-46BE-9371-C000336E1E3E}">
      <dsp:nvSpPr>
        <dsp:cNvPr id="0" name=""/>
        <dsp:cNvSpPr/>
      </dsp:nvSpPr>
      <dsp:spPr>
        <a:xfrm>
          <a:off x="1476009" y="3205565"/>
          <a:ext cx="81345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36A83-1A63-4031-B6A2-8361B9ED12C5}">
      <dsp:nvSpPr>
        <dsp:cNvPr id="0" name=""/>
        <dsp:cNvSpPr/>
      </dsp:nvSpPr>
      <dsp:spPr>
        <a:xfrm>
          <a:off x="1628532" y="3256405"/>
          <a:ext cx="2123981"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Atención</a:t>
          </a:r>
        </a:p>
      </dsp:txBody>
      <dsp:txXfrm>
        <a:off x="1628532" y="3256405"/>
        <a:ext cx="2123981" cy="1016802"/>
      </dsp:txXfrm>
    </dsp:sp>
    <dsp:sp modelId="{419009F9-08C4-44E8-BB80-1F6C86AF3BA6}">
      <dsp:nvSpPr>
        <dsp:cNvPr id="0" name=""/>
        <dsp:cNvSpPr/>
      </dsp:nvSpPr>
      <dsp:spPr>
        <a:xfrm>
          <a:off x="3905036" y="3256405"/>
          <a:ext cx="5202925"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_tradnl" sz="2400" kern="1200" dirty="0"/>
            <a:t>Control = corresponde a la capacidad individual de prestar atención de forma voluntaria </a:t>
          </a:r>
          <a:endParaRPr lang="es-EC" sz="2400" kern="1200" dirty="0"/>
        </a:p>
      </dsp:txBody>
      <dsp:txXfrm>
        <a:off x="3905036" y="3256405"/>
        <a:ext cx="5202925" cy="1016802"/>
      </dsp:txXfrm>
    </dsp:sp>
    <dsp:sp modelId="{72169E4F-5321-4D3F-B4BE-9F5B846518CD}">
      <dsp:nvSpPr>
        <dsp:cNvPr id="0" name=""/>
        <dsp:cNvSpPr/>
      </dsp:nvSpPr>
      <dsp:spPr>
        <a:xfrm>
          <a:off x="1476009" y="4273208"/>
          <a:ext cx="81345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EECEE7-2140-4531-A703-426B7FF7F685}">
      <dsp:nvSpPr>
        <dsp:cNvPr id="0" name=""/>
        <dsp:cNvSpPr/>
      </dsp:nvSpPr>
      <dsp:spPr>
        <a:xfrm>
          <a:off x="1628532" y="4324048"/>
          <a:ext cx="2123981"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C" sz="2400" kern="1200" dirty="0"/>
            <a:t>Coordinación</a:t>
          </a:r>
        </a:p>
      </dsp:txBody>
      <dsp:txXfrm>
        <a:off x="1628532" y="4324048"/>
        <a:ext cx="2123981" cy="1016802"/>
      </dsp:txXfrm>
    </dsp:sp>
    <dsp:sp modelId="{C5AB08AD-BD60-4175-9753-5F294CE06BC5}">
      <dsp:nvSpPr>
        <dsp:cNvPr id="0" name=""/>
        <dsp:cNvSpPr/>
      </dsp:nvSpPr>
      <dsp:spPr>
        <a:xfrm>
          <a:off x="3905036" y="4324048"/>
          <a:ext cx="5202925" cy="1016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_tradnl" sz="2400" kern="1200" dirty="0"/>
            <a:t>Celeridad REST-HECOO</a:t>
          </a:r>
          <a:endParaRPr lang="es-EC" sz="2400" kern="1200" dirty="0"/>
        </a:p>
      </dsp:txBody>
      <dsp:txXfrm>
        <a:off x="3905036" y="4324048"/>
        <a:ext cx="5202925" cy="1016802"/>
      </dsp:txXfrm>
    </dsp:sp>
    <dsp:sp modelId="{D6696922-1E98-4CEC-B03B-F95801E216F3}">
      <dsp:nvSpPr>
        <dsp:cNvPr id="0" name=""/>
        <dsp:cNvSpPr/>
      </dsp:nvSpPr>
      <dsp:spPr>
        <a:xfrm>
          <a:off x="1476009" y="5340851"/>
          <a:ext cx="81345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90EDF-9466-49C9-AE5E-D69441A11AB4}">
      <dsp:nvSpPr>
        <dsp:cNvPr id="0" name=""/>
        <dsp:cNvSpPr/>
      </dsp:nvSpPr>
      <dsp:spPr>
        <a:xfrm>
          <a:off x="0" y="223983"/>
          <a:ext cx="81280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kern="1200" dirty="0">
              <a:effectLst/>
              <a:latin typeface="Arial" panose="020B0604020202020204" pitchFamily="34" charset="0"/>
              <a:ea typeface="Calibri" panose="020F0502020204030204" pitchFamily="34" charset="0"/>
            </a:rPr>
            <a:t>Ejecución de la actividad</a:t>
          </a:r>
          <a:endParaRPr lang="es-EC" sz="2800" kern="1200" dirty="0"/>
        </a:p>
      </dsp:txBody>
      <dsp:txXfrm>
        <a:off x="32784" y="256767"/>
        <a:ext cx="8062432" cy="606012"/>
      </dsp:txXfrm>
    </dsp:sp>
    <dsp:sp modelId="{2F1464A0-ED76-4B69-9AC7-533FB52866AA}">
      <dsp:nvSpPr>
        <dsp:cNvPr id="0" name=""/>
        <dsp:cNvSpPr/>
      </dsp:nvSpPr>
      <dsp:spPr>
        <a:xfrm>
          <a:off x="0" y="895563"/>
          <a:ext cx="8128000"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_tradnl" sz="2200" kern="1200" dirty="0">
              <a:effectLst/>
              <a:latin typeface="Arial" panose="020B0604020202020204" pitchFamily="34" charset="0"/>
              <a:ea typeface="Calibri" panose="020F0502020204030204" pitchFamily="34" charset="0"/>
            </a:rPr>
            <a:t>Si bien el grupo se encuentra dividido entre que ejercicio le más y cual le causo dificultad la mayoría concuerda con que el ejercicio inicial del levantamiento de brazos es el más sencillo. </a:t>
          </a:r>
          <a:endParaRPr lang="es-EC" sz="2200" kern="1200" dirty="0"/>
        </a:p>
      </dsp:txBody>
      <dsp:txXfrm>
        <a:off x="0" y="895563"/>
        <a:ext cx="8128000" cy="1246140"/>
      </dsp:txXfrm>
    </dsp:sp>
    <dsp:sp modelId="{D278087B-3E27-40F1-B073-D95A00F5AA7C}">
      <dsp:nvSpPr>
        <dsp:cNvPr id="0" name=""/>
        <dsp:cNvSpPr/>
      </dsp:nvSpPr>
      <dsp:spPr>
        <a:xfrm>
          <a:off x="0" y="2141703"/>
          <a:ext cx="81280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Nivel de persuasión</a:t>
          </a:r>
        </a:p>
      </dsp:txBody>
      <dsp:txXfrm>
        <a:off x="32784" y="2174487"/>
        <a:ext cx="8062432" cy="606012"/>
      </dsp:txXfrm>
    </dsp:sp>
    <dsp:sp modelId="{7447745A-C287-419E-8C75-709BDE82C853}">
      <dsp:nvSpPr>
        <dsp:cNvPr id="0" name=""/>
        <dsp:cNvSpPr/>
      </dsp:nvSpPr>
      <dsp:spPr>
        <a:xfrm>
          <a:off x="0" y="2813283"/>
          <a:ext cx="812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_tradnl" sz="2200" kern="1200" dirty="0"/>
            <a:t>Persuasión lógica obtuvo una calificación promedio de 4.7 y sobre el uso de la estrategia</a:t>
          </a:r>
          <a:endParaRPr lang="es-EC" sz="2200" kern="1200" dirty="0"/>
        </a:p>
      </dsp:txBody>
      <dsp:txXfrm>
        <a:off x="0" y="2813283"/>
        <a:ext cx="8128000" cy="695520"/>
      </dsp:txXfrm>
    </dsp:sp>
    <dsp:sp modelId="{577DC2B3-CAB8-4E76-8E97-9F59F7E99B6A}">
      <dsp:nvSpPr>
        <dsp:cNvPr id="0" name=""/>
        <dsp:cNvSpPr/>
      </dsp:nvSpPr>
      <dsp:spPr>
        <a:xfrm>
          <a:off x="0" y="3508803"/>
          <a:ext cx="81280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Motivación y Experiencia</a:t>
          </a:r>
        </a:p>
      </dsp:txBody>
      <dsp:txXfrm>
        <a:off x="32784" y="3541587"/>
        <a:ext cx="8062432" cy="606012"/>
      </dsp:txXfrm>
    </dsp:sp>
    <dsp:sp modelId="{88C731E5-46B5-4678-A081-E7B5BB232C8E}">
      <dsp:nvSpPr>
        <dsp:cNvPr id="0" name=""/>
        <dsp:cNvSpPr/>
      </dsp:nvSpPr>
      <dsp:spPr>
        <a:xfrm>
          <a:off x="0" y="4180383"/>
          <a:ext cx="81280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_tradnl" sz="2200" kern="1200" dirty="0"/>
            <a:t>100% de la población respondió que repetiría la rutina de ejercicios con ayuda del robot, el 82% de la población afirmo que trabajar con el robot le motivo a realizar los ejercicios propuestos</a:t>
          </a:r>
          <a:endParaRPr lang="es-EC" sz="2200" kern="1200" dirty="0"/>
        </a:p>
      </dsp:txBody>
      <dsp:txXfrm>
        <a:off x="0" y="4180383"/>
        <a:ext cx="8128000" cy="1014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90EDF-9466-49C9-AE5E-D69441A11AB4}">
      <dsp:nvSpPr>
        <dsp:cNvPr id="0" name=""/>
        <dsp:cNvSpPr/>
      </dsp:nvSpPr>
      <dsp:spPr>
        <a:xfrm>
          <a:off x="0" y="35613"/>
          <a:ext cx="9347198"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kern="1200" dirty="0">
              <a:effectLst/>
              <a:latin typeface="Arial" panose="020B0604020202020204" pitchFamily="34" charset="0"/>
              <a:ea typeface="Calibri" panose="020F0502020204030204" pitchFamily="34" charset="0"/>
            </a:rPr>
            <a:t>Ejecución de la actividad</a:t>
          </a:r>
          <a:endParaRPr lang="es-EC" sz="2800" kern="1200" dirty="0"/>
        </a:p>
      </dsp:txBody>
      <dsp:txXfrm>
        <a:off x="32784" y="68397"/>
        <a:ext cx="9281630" cy="606012"/>
      </dsp:txXfrm>
    </dsp:sp>
    <dsp:sp modelId="{2F1464A0-ED76-4B69-9AC7-533FB52866AA}">
      <dsp:nvSpPr>
        <dsp:cNvPr id="0" name=""/>
        <dsp:cNvSpPr/>
      </dsp:nvSpPr>
      <dsp:spPr>
        <a:xfrm>
          <a:off x="0" y="707193"/>
          <a:ext cx="934719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7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a:t>Las personas que realizaron esta prueba expresaron la importancia de contar con un facilitador durante los ejercicios ya que de esta forma se sentían seguras del trabajo que realizaban</a:t>
          </a:r>
        </a:p>
      </dsp:txBody>
      <dsp:txXfrm>
        <a:off x="0" y="707193"/>
        <a:ext cx="9347198" cy="1014300"/>
      </dsp:txXfrm>
    </dsp:sp>
    <dsp:sp modelId="{D278087B-3E27-40F1-B073-D95A00F5AA7C}">
      <dsp:nvSpPr>
        <dsp:cNvPr id="0" name=""/>
        <dsp:cNvSpPr/>
      </dsp:nvSpPr>
      <dsp:spPr>
        <a:xfrm>
          <a:off x="0" y="1721493"/>
          <a:ext cx="9347198"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Nivel de persuasión</a:t>
          </a:r>
        </a:p>
      </dsp:txBody>
      <dsp:txXfrm>
        <a:off x="32784" y="1754277"/>
        <a:ext cx="9281630" cy="606012"/>
      </dsp:txXfrm>
    </dsp:sp>
    <dsp:sp modelId="{7447745A-C287-419E-8C75-709BDE82C853}">
      <dsp:nvSpPr>
        <dsp:cNvPr id="0" name=""/>
        <dsp:cNvSpPr/>
      </dsp:nvSpPr>
      <dsp:spPr>
        <a:xfrm>
          <a:off x="0" y="2393073"/>
          <a:ext cx="9347198"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7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a:t>Se pudo determinar que ambas personas apreciaron que el robot se dirija a ellas de forma personal, además de la resolución de ejercicios fue más agradable al momento de trabajar con las instrucciones del robot y con las frases motivacionales, </a:t>
          </a:r>
        </a:p>
      </dsp:txBody>
      <dsp:txXfrm>
        <a:off x="0" y="2393073"/>
        <a:ext cx="9347198" cy="1304100"/>
      </dsp:txXfrm>
    </dsp:sp>
    <dsp:sp modelId="{577DC2B3-CAB8-4E76-8E97-9F59F7E99B6A}">
      <dsp:nvSpPr>
        <dsp:cNvPr id="0" name=""/>
        <dsp:cNvSpPr/>
      </dsp:nvSpPr>
      <dsp:spPr>
        <a:xfrm>
          <a:off x="0" y="3697173"/>
          <a:ext cx="9347198"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Motivación y Experiencia</a:t>
          </a:r>
        </a:p>
      </dsp:txBody>
      <dsp:txXfrm>
        <a:off x="32784" y="3729957"/>
        <a:ext cx="9281630" cy="606012"/>
      </dsp:txXfrm>
    </dsp:sp>
    <dsp:sp modelId="{88C731E5-46B5-4678-A081-E7B5BB232C8E}">
      <dsp:nvSpPr>
        <dsp:cNvPr id="0" name=""/>
        <dsp:cNvSpPr/>
      </dsp:nvSpPr>
      <dsp:spPr>
        <a:xfrm>
          <a:off x="0" y="4368753"/>
          <a:ext cx="934719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77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a:t>Ambas personas realizarían nuevamente los ejercicios con ayuda del robot considerando que su experiencia previa en este tipo de terapias se limitó a la resolución de hojas de trabajo</a:t>
          </a:r>
        </a:p>
      </dsp:txBody>
      <dsp:txXfrm>
        <a:off x="0" y="4368753"/>
        <a:ext cx="9347198" cy="10143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3324-D1F8-4464-8461-F145C10357A1}" type="datetimeFigureOut">
              <a:rPr lang="es-EC" smtClean="0"/>
              <a:t>28/8/2020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904C-292C-4206-A77C-19FABFD93EE0}" type="slidenum">
              <a:rPr lang="es-EC" smtClean="0"/>
              <a:t>‹Nº›</a:t>
            </a:fld>
            <a:endParaRPr lang="es-EC"/>
          </a:p>
        </p:txBody>
      </p:sp>
    </p:spTree>
    <p:extLst>
      <p:ext uri="{BB962C8B-B14F-4D97-AF65-F5344CB8AC3E}">
        <p14:creationId xmlns:p14="http://schemas.microsoft.com/office/powerpoint/2010/main" val="4725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4756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94713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0646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F137F82-B3B8-4EF1-979D-771E1CC70171}" type="datetimeFigureOut">
              <a:rPr lang="es-EC" smtClean="0"/>
              <a:t>28/8/2020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383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137F82-B3B8-4EF1-979D-771E1CC70171}" type="datetimeFigureOut">
              <a:rPr lang="es-EC" smtClean="0"/>
              <a:t>28/8/2020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2423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DF137F82-B3B8-4EF1-979D-771E1CC70171}" type="datetimeFigureOut">
              <a:rPr lang="es-EC" smtClean="0"/>
              <a:t>28/8/2020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2232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DF137F82-B3B8-4EF1-979D-771E1CC70171}" type="datetimeFigureOut">
              <a:rPr lang="es-EC" smtClean="0"/>
              <a:t>28/8/2020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07008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DF137F82-B3B8-4EF1-979D-771E1CC70171}" type="datetimeFigureOut">
              <a:rPr lang="es-EC" smtClean="0"/>
              <a:t>28/8/2020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107992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137F82-B3B8-4EF1-979D-771E1CC70171}" type="datetimeFigureOut">
              <a:rPr lang="es-EC" smtClean="0"/>
              <a:t>28/8/2020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201188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28/8/2020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58219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137F82-B3B8-4EF1-979D-771E1CC70171}" type="datetimeFigureOut">
              <a:rPr lang="es-EC" smtClean="0"/>
              <a:t>28/8/2020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B768AD1-2A9A-4533-A501-FD2C2D4BAB3D}" type="slidenum">
              <a:rPr lang="es-EC" smtClean="0"/>
              <a:t>‹Nº›</a:t>
            </a:fld>
            <a:endParaRPr lang="es-EC"/>
          </a:p>
        </p:txBody>
      </p:sp>
    </p:spTree>
    <p:extLst>
      <p:ext uri="{BB962C8B-B14F-4D97-AF65-F5344CB8AC3E}">
        <p14:creationId xmlns:p14="http://schemas.microsoft.com/office/powerpoint/2010/main" val="421853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7F82-B3B8-4EF1-979D-771E1CC70171}" type="datetimeFigureOut">
              <a:rPr lang="es-EC" smtClean="0"/>
              <a:t>28/8/2020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68AD1-2A9A-4533-A501-FD2C2D4BAB3D}" type="slidenum">
              <a:rPr lang="es-EC" smtClean="0"/>
              <a:t>‹Nº›</a:t>
            </a:fld>
            <a:endParaRPr lang="es-EC"/>
          </a:p>
        </p:txBody>
      </p:sp>
    </p:spTree>
    <p:extLst>
      <p:ext uri="{BB962C8B-B14F-4D97-AF65-F5344CB8AC3E}">
        <p14:creationId xmlns:p14="http://schemas.microsoft.com/office/powerpoint/2010/main" val="252563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pn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p:cNvSpPr>
          <p:nvPr/>
        </p:nvSpPr>
        <p:spPr bwMode="auto">
          <a:xfrm>
            <a:off x="0" y="3044958"/>
            <a:ext cx="12192000"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indent="450215" algn="ctr">
              <a:lnSpc>
                <a:spcPct val="115000"/>
              </a:lnSpc>
              <a:spcBef>
                <a:spcPts val="1200"/>
              </a:spcBef>
              <a:spcAft>
                <a:spcPts val="1200"/>
              </a:spcAft>
            </a:pPr>
            <a:r>
              <a:rPr lang="es-EC" sz="1800" b="1" dirty="0">
                <a:effectLst/>
                <a:latin typeface="Arial" panose="020B0604020202020204" pitchFamily="34" charset="0"/>
                <a:ea typeface="Calibri" panose="020F0502020204030204" pitchFamily="34" charset="0"/>
              </a:rPr>
              <a:t>Desarrollo de aplicaciones interactivas mediante robótica persuasiva para adultos mayores utilizando el robot humanoide NAO</a:t>
            </a:r>
            <a:endParaRPr lang="es-EC" sz="1800" dirty="0">
              <a:effectLst/>
              <a:latin typeface="Arial" panose="020B0604020202020204" pitchFamily="34" charset="0"/>
              <a:ea typeface="Calibri" panose="020F0502020204030204" pitchFamily="34" charset="0"/>
            </a:endParaRPr>
          </a:p>
        </p:txBody>
      </p:sp>
      <p:sp>
        <p:nvSpPr>
          <p:cNvPr id="2" name="Rectangle 1"/>
          <p:cNvSpPr/>
          <p:nvPr/>
        </p:nvSpPr>
        <p:spPr>
          <a:xfrm>
            <a:off x="0" y="1508787"/>
            <a:ext cx="12192000"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Electrónica  y Telecomunicaciones</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bwMode="auto">
          <a:xfrm>
            <a:off x="1007435" y="3763711"/>
            <a:ext cx="10177131" cy="0"/>
          </a:xfrm>
          <a:prstGeom prst="line">
            <a:avLst/>
          </a:prstGeom>
          <a:solidFill>
            <a:srgbClr val="FFFFFF"/>
          </a:solidFill>
          <a:ln w="28575" cap="flat" cmpd="sng" algn="ctr">
            <a:solidFill>
              <a:schemeClr val="tx1">
                <a:lumMod val="50000"/>
                <a:lumOff val="50000"/>
              </a:schemeClr>
            </a:solidFill>
            <a:prstDash val="solid"/>
            <a:round/>
            <a:headEnd type="none" w="med" len="med"/>
            <a:tailEnd type="none" w="med" len="med"/>
          </a:ln>
          <a:effectLst/>
        </p:spPr>
      </p:cxnSp>
      <p:pic>
        <p:nvPicPr>
          <p:cNvPr id="102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373101" y="190447"/>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p:cNvSpPr>
            <a:spLocks/>
          </p:cNvSpPr>
          <p:nvPr/>
        </p:nvSpPr>
        <p:spPr bwMode="auto">
          <a:xfrm>
            <a:off x="4530941" y="6145411"/>
            <a:ext cx="308432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a:p>
            <a:pPr algn="ctr"/>
            <a:r>
              <a:rPr lang="es-ES" sz="24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Sangolquí - 2020</a:t>
            </a:r>
          </a:p>
          <a:p>
            <a:pPr algn="ctr"/>
            <a:endParaRPr lang="es-ES" sz="2667" dirty="0">
              <a:solidFill>
                <a:schemeClr val="tx1">
                  <a:lumMod val="75000"/>
                  <a:lumOff val="25000"/>
                </a:schemeClr>
              </a:solidFill>
              <a:latin typeface="Helvetica Light" charset="0"/>
              <a:ea typeface="Helvetica Light" charset="0"/>
              <a:cs typeface="Helvetica Light" charset="0"/>
            </a:endParaRPr>
          </a:p>
        </p:txBody>
      </p:sp>
      <p:sp>
        <p:nvSpPr>
          <p:cNvPr id="13" name="Marcador de número de diapositiva 4"/>
          <p:cNvSpPr txBox="1">
            <a:spLocks/>
          </p:cNvSpPr>
          <p:nvPr/>
        </p:nvSpPr>
        <p:spPr>
          <a:xfrm>
            <a:off x="8610600" y="6356350"/>
            <a:ext cx="27432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F7B47-9D3E-2748-9CA4-B6C213F26F84}" type="slidenum">
              <a:rPr lang="es-ES" smtClean="0">
                <a:solidFill>
                  <a:schemeClr val="bg1"/>
                </a:solidFill>
              </a:rPr>
              <a:pPr>
                <a:defRPr/>
              </a:pPr>
              <a:t>1</a:t>
            </a:fld>
            <a:endParaRPr lang="es-ES" sz="1600" dirty="0">
              <a:solidFill>
                <a:schemeClr val="bg1"/>
              </a:solidFill>
            </a:endParaRPr>
          </a:p>
        </p:txBody>
      </p:sp>
      <p:pic>
        <p:nvPicPr>
          <p:cNvPr id="14" name="Picture 2" descr="Resultado de imagen para ELECTRONICA CONTROL ESPE">
            <a:extLst>
              <a:ext uri="{FF2B5EF4-FFF2-40B4-BE49-F238E27FC236}">
                <a16:creationId xmlns:a16="http://schemas.microsoft.com/office/drawing/2014/main" id="{9A272134-3245-43A7-8FCA-B26D26F3E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200" y="4208159"/>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
          <p:cNvSpPr>
            <a:spLocks/>
          </p:cNvSpPr>
          <p:nvPr/>
        </p:nvSpPr>
        <p:spPr bwMode="auto">
          <a:xfrm>
            <a:off x="3249638" y="3793287"/>
            <a:ext cx="5832562" cy="2449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Silva Freire, Karen Dayanna</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Ing. Ibarra Jácome, Oswaldo Alexander. </a:t>
            </a:r>
            <a:r>
              <a:rPr lang="es-ES" sz="1867" dirty="0" err="1">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MGs</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Tree>
    <p:extLst>
      <p:ext uri="{BB962C8B-B14F-4D97-AF65-F5344CB8AC3E}">
        <p14:creationId xmlns:p14="http://schemas.microsoft.com/office/powerpoint/2010/main" val="15812370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Elementos de Interacción con el robot</a:t>
            </a:r>
          </a:p>
        </p:txBody>
      </p:sp>
      <p:graphicFrame>
        <p:nvGraphicFramePr>
          <p:cNvPr id="2" name="Diagrama 1">
            <a:extLst>
              <a:ext uri="{FF2B5EF4-FFF2-40B4-BE49-F238E27FC236}">
                <a16:creationId xmlns:a16="http://schemas.microsoft.com/office/drawing/2014/main" id="{19B6FACD-8988-47D5-8BF6-379CA255E451}"/>
              </a:ext>
            </a:extLst>
          </p:cNvPr>
          <p:cNvGraphicFramePr/>
          <p:nvPr>
            <p:extLst>
              <p:ext uri="{D42A27DB-BD31-4B8C-83A1-F6EECF244321}">
                <p14:modId xmlns:p14="http://schemas.microsoft.com/office/powerpoint/2010/main" val="268174479"/>
              </p:ext>
            </p:extLst>
          </p:nvPr>
        </p:nvGraphicFramePr>
        <p:xfrm>
          <a:off x="-450166" y="1760675"/>
          <a:ext cx="6977575" cy="4513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F23336AC-BF0C-4091-9963-FF9EBC57F888}"/>
              </a:ext>
            </a:extLst>
          </p:cNvPr>
          <p:cNvPicPr/>
          <p:nvPr/>
        </p:nvPicPr>
        <p:blipFill>
          <a:blip r:embed="rId8"/>
          <a:stretch>
            <a:fillRect/>
          </a:stretch>
        </p:blipFill>
        <p:spPr>
          <a:xfrm>
            <a:off x="6096000" y="1956473"/>
            <a:ext cx="5639093" cy="4163317"/>
          </a:xfrm>
          <a:prstGeom prst="rect">
            <a:avLst/>
          </a:prstGeom>
        </p:spPr>
      </p:pic>
    </p:spTree>
    <p:extLst>
      <p:ext uri="{BB962C8B-B14F-4D97-AF65-F5344CB8AC3E}">
        <p14:creationId xmlns:p14="http://schemas.microsoft.com/office/powerpoint/2010/main" val="319099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Estrategias de persuasión aplicadas</a:t>
            </a:r>
          </a:p>
        </p:txBody>
      </p:sp>
      <p:graphicFrame>
        <p:nvGraphicFramePr>
          <p:cNvPr id="4" name="Tabla 4">
            <a:extLst>
              <a:ext uri="{FF2B5EF4-FFF2-40B4-BE49-F238E27FC236}">
                <a16:creationId xmlns:a16="http://schemas.microsoft.com/office/drawing/2014/main" id="{F124E627-146C-45CC-8BE6-4130B0D02610}"/>
              </a:ext>
            </a:extLst>
          </p:cNvPr>
          <p:cNvGraphicFramePr>
            <a:graphicFrameLocks noGrp="1"/>
          </p:cNvGraphicFramePr>
          <p:nvPr>
            <p:extLst>
              <p:ext uri="{D42A27DB-BD31-4B8C-83A1-F6EECF244321}">
                <p14:modId xmlns:p14="http://schemas.microsoft.com/office/powerpoint/2010/main" val="3496919406"/>
              </p:ext>
            </p:extLst>
          </p:nvPr>
        </p:nvGraphicFramePr>
        <p:xfrm>
          <a:off x="436099" y="1270549"/>
          <a:ext cx="11591776" cy="5399221"/>
        </p:xfrm>
        <a:graphic>
          <a:graphicData uri="http://schemas.openxmlformats.org/drawingml/2006/table">
            <a:tbl>
              <a:tblPr firstRow="1" bandRow="1">
                <a:tableStyleId>{5C22544A-7EE6-4342-B048-85BDC9FD1C3A}</a:tableStyleId>
              </a:tblPr>
              <a:tblGrid>
                <a:gridCol w="1350498">
                  <a:extLst>
                    <a:ext uri="{9D8B030D-6E8A-4147-A177-3AD203B41FA5}">
                      <a16:colId xmlns:a16="http://schemas.microsoft.com/office/drawing/2014/main" val="2099374755"/>
                    </a:ext>
                  </a:extLst>
                </a:gridCol>
                <a:gridCol w="2672861">
                  <a:extLst>
                    <a:ext uri="{9D8B030D-6E8A-4147-A177-3AD203B41FA5}">
                      <a16:colId xmlns:a16="http://schemas.microsoft.com/office/drawing/2014/main" val="1730877991"/>
                    </a:ext>
                  </a:extLst>
                </a:gridCol>
                <a:gridCol w="4923693">
                  <a:extLst>
                    <a:ext uri="{9D8B030D-6E8A-4147-A177-3AD203B41FA5}">
                      <a16:colId xmlns:a16="http://schemas.microsoft.com/office/drawing/2014/main" val="74025824"/>
                    </a:ext>
                  </a:extLst>
                </a:gridCol>
                <a:gridCol w="2644724">
                  <a:extLst>
                    <a:ext uri="{9D8B030D-6E8A-4147-A177-3AD203B41FA5}">
                      <a16:colId xmlns:a16="http://schemas.microsoft.com/office/drawing/2014/main" val="3218295715"/>
                    </a:ext>
                  </a:extLst>
                </a:gridCol>
              </a:tblGrid>
              <a:tr h="372216">
                <a:tc>
                  <a:txBody>
                    <a:bodyPr/>
                    <a:lstStyle/>
                    <a:p>
                      <a:r>
                        <a:rPr lang="es-EC" sz="2400" dirty="0">
                          <a:solidFill>
                            <a:schemeClr val="tx1"/>
                          </a:solidFill>
                        </a:rPr>
                        <a:t>Factores</a:t>
                      </a:r>
                    </a:p>
                  </a:txBody>
                  <a:tcPr/>
                </a:tc>
                <a:tc>
                  <a:txBody>
                    <a:bodyPr/>
                    <a:lstStyle/>
                    <a:p>
                      <a:r>
                        <a:rPr lang="es-EC" sz="2400" dirty="0">
                          <a:solidFill>
                            <a:schemeClr val="tx1"/>
                          </a:solidFill>
                        </a:rPr>
                        <a:t>Afectiva</a:t>
                      </a:r>
                    </a:p>
                  </a:txBody>
                  <a:tcPr/>
                </a:tc>
                <a:tc>
                  <a:txBody>
                    <a:bodyPr/>
                    <a:lstStyle/>
                    <a:p>
                      <a:r>
                        <a:rPr lang="es-EC" sz="2400" dirty="0">
                          <a:solidFill>
                            <a:schemeClr val="tx1"/>
                          </a:solidFill>
                        </a:rPr>
                        <a:t>Lógica</a:t>
                      </a:r>
                    </a:p>
                  </a:txBody>
                  <a:tcPr/>
                </a:tc>
                <a:tc>
                  <a:txBody>
                    <a:bodyPr/>
                    <a:lstStyle/>
                    <a:p>
                      <a:r>
                        <a:rPr lang="es-EC" sz="2400" dirty="0">
                          <a:solidFill>
                            <a:schemeClr val="tx1"/>
                          </a:solidFill>
                        </a:rPr>
                        <a:t>Cooperativa</a:t>
                      </a:r>
                    </a:p>
                  </a:txBody>
                  <a:tcPr/>
                </a:tc>
                <a:extLst>
                  <a:ext uri="{0D108BD9-81ED-4DB2-BD59-A6C34878D82A}">
                    <a16:rowId xmlns:a16="http://schemas.microsoft.com/office/drawing/2014/main" val="1093093127"/>
                  </a:ext>
                </a:extLst>
              </a:tr>
              <a:tr h="1446275">
                <a:tc>
                  <a:txBody>
                    <a:bodyPr/>
                    <a:lstStyle/>
                    <a:p>
                      <a:r>
                        <a:rPr lang="es-EC" sz="2400" dirty="0">
                          <a:solidFill>
                            <a:schemeClr val="tx1"/>
                          </a:solidFill>
                        </a:rPr>
                        <a:t>Verbal</a:t>
                      </a:r>
                    </a:p>
                  </a:txBody>
                  <a:tcPr/>
                </a:tc>
                <a:tc>
                  <a:txBody>
                    <a:bodyPr/>
                    <a:lstStyle/>
                    <a:p>
                      <a:r>
                        <a:rPr lang="es-ES_tradnl" sz="2400" kern="1200" dirty="0">
                          <a:solidFill>
                            <a:schemeClr val="tx1"/>
                          </a:solidFill>
                          <a:effectLst/>
                          <a:latin typeface="+mn-lt"/>
                          <a:ea typeface="+mn-ea"/>
                          <a:cs typeface="+mn-cs"/>
                        </a:rPr>
                        <a:t>Condicionamiento clásico</a:t>
                      </a:r>
                      <a:endParaRPr lang="es-EC" sz="2400" dirty="0">
                        <a:solidFill>
                          <a:schemeClr val="tx1"/>
                        </a:solidFill>
                      </a:endParaRPr>
                    </a:p>
                  </a:txBody>
                  <a:tcPr/>
                </a:tc>
                <a:tc>
                  <a:txBody>
                    <a:bodyPr/>
                    <a:lstStyle/>
                    <a:p>
                      <a:r>
                        <a:rPr lang="es-ES_tradnl" sz="2400" kern="1200" dirty="0">
                          <a:solidFill>
                            <a:schemeClr val="tx1"/>
                          </a:solidFill>
                          <a:effectLst/>
                          <a:latin typeface="+mn-lt"/>
                          <a:ea typeface="+mn-ea"/>
                          <a:cs typeface="+mn-cs"/>
                        </a:rPr>
                        <a:t>Sustento lógico, podrá incluir o no datos estadísticos, la clave para convencer a las personas es la credibilidad</a:t>
                      </a:r>
                      <a:endParaRPr lang="es-EC" sz="2400" dirty="0">
                        <a:solidFill>
                          <a:schemeClr val="tx1"/>
                        </a:solidFill>
                      </a:endParaRPr>
                    </a:p>
                  </a:txBody>
                  <a:tcPr/>
                </a:tc>
                <a:tc>
                  <a:txBody>
                    <a:bodyPr/>
                    <a:lstStyle/>
                    <a:p>
                      <a:r>
                        <a:rPr lang="es-ES_tradnl" sz="2400" kern="1200" dirty="0">
                          <a:solidFill>
                            <a:schemeClr val="tx1"/>
                          </a:solidFill>
                          <a:effectLst/>
                          <a:latin typeface="+mn-lt"/>
                          <a:ea typeface="+mn-ea"/>
                          <a:cs typeface="+mn-cs"/>
                        </a:rPr>
                        <a:t>Efecto de coacción, </a:t>
                      </a:r>
                      <a:endParaRPr lang="es-EC" sz="2400" dirty="0">
                        <a:solidFill>
                          <a:schemeClr val="tx1"/>
                        </a:solidFill>
                      </a:endParaRPr>
                    </a:p>
                  </a:txBody>
                  <a:tcPr/>
                </a:tc>
                <a:extLst>
                  <a:ext uri="{0D108BD9-81ED-4DB2-BD59-A6C34878D82A}">
                    <a16:rowId xmlns:a16="http://schemas.microsoft.com/office/drawing/2014/main" val="91079020"/>
                  </a:ext>
                </a:extLst>
              </a:tr>
              <a:tr h="2077562">
                <a:tc>
                  <a:txBody>
                    <a:bodyPr/>
                    <a:lstStyle/>
                    <a:p>
                      <a:r>
                        <a:rPr lang="es-EC" sz="2400" dirty="0">
                          <a:solidFill>
                            <a:schemeClr val="tx1"/>
                          </a:solidFill>
                        </a:rPr>
                        <a:t>No verbal</a:t>
                      </a:r>
                    </a:p>
                  </a:txBody>
                  <a:tcPr/>
                </a:tc>
                <a:tc>
                  <a:txBody>
                    <a:bodyPr/>
                    <a:lstStyle/>
                    <a:p>
                      <a:endParaRPr lang="es-EC" sz="2400" dirty="0">
                        <a:solidFill>
                          <a:schemeClr val="tx1"/>
                        </a:solidFill>
                      </a:endParaRPr>
                    </a:p>
                  </a:txBody>
                  <a:tcPr/>
                </a:tc>
                <a:tc>
                  <a:txBody>
                    <a:bodyPr/>
                    <a:lstStyle/>
                    <a:p>
                      <a:endParaRPr lang="es-EC" sz="2400" dirty="0">
                        <a:solidFill>
                          <a:schemeClr val="tx1"/>
                        </a:solidFill>
                      </a:endParaRPr>
                    </a:p>
                  </a:txBody>
                  <a:tcPr/>
                </a:tc>
                <a:tc>
                  <a:txBody>
                    <a:bodyPr/>
                    <a:lstStyle/>
                    <a:p>
                      <a:endParaRPr lang="es-EC" sz="2400" dirty="0">
                        <a:solidFill>
                          <a:schemeClr val="tx1"/>
                        </a:solidFill>
                      </a:endParaRPr>
                    </a:p>
                  </a:txBody>
                  <a:tcPr/>
                </a:tc>
                <a:extLst>
                  <a:ext uri="{0D108BD9-81ED-4DB2-BD59-A6C34878D82A}">
                    <a16:rowId xmlns:a16="http://schemas.microsoft.com/office/drawing/2014/main" val="597644924"/>
                  </a:ext>
                </a:extLst>
              </a:tr>
              <a:tr h="1309979">
                <a:tc>
                  <a:txBody>
                    <a:bodyPr/>
                    <a:lstStyle/>
                    <a:p>
                      <a:r>
                        <a:rPr lang="es-EC" sz="2400" dirty="0">
                          <a:solidFill>
                            <a:schemeClr val="tx1"/>
                          </a:solidFill>
                        </a:rPr>
                        <a:t>Humano</a:t>
                      </a:r>
                    </a:p>
                  </a:txBody>
                  <a:tcPr/>
                </a:tc>
                <a:tc>
                  <a:txBody>
                    <a:bodyPr/>
                    <a:lstStyle/>
                    <a:p>
                      <a:r>
                        <a:rPr lang="es-EC" sz="2400" dirty="0">
                          <a:solidFill>
                            <a:schemeClr val="tx1"/>
                          </a:solidFill>
                        </a:rPr>
                        <a:t>Buen humor</a:t>
                      </a:r>
                    </a:p>
                  </a:txBody>
                  <a:tcPr/>
                </a:tc>
                <a:tc>
                  <a:txBody>
                    <a:bodyPr/>
                    <a:lstStyle/>
                    <a:p>
                      <a:r>
                        <a:rPr lang="es-ES_tradnl" sz="2400" kern="1200" dirty="0">
                          <a:solidFill>
                            <a:schemeClr val="tx1"/>
                          </a:solidFill>
                          <a:effectLst/>
                          <a:latin typeface="+mn-lt"/>
                          <a:ea typeface="+mn-ea"/>
                          <a:cs typeface="+mn-cs"/>
                        </a:rPr>
                        <a:t>El argumento lógico depende por ejemplo de la edad, educación y contexto social </a:t>
                      </a:r>
                      <a:endParaRPr lang="es-EC" sz="2400" dirty="0">
                        <a:solidFill>
                          <a:schemeClr val="tx1"/>
                        </a:solidFill>
                      </a:endParaRPr>
                    </a:p>
                  </a:txBody>
                  <a:tcPr/>
                </a:tc>
                <a:tc>
                  <a:txBody>
                    <a:bodyPr/>
                    <a:lstStyle/>
                    <a:p>
                      <a:r>
                        <a:rPr lang="es-EC" sz="2400" dirty="0">
                          <a:solidFill>
                            <a:schemeClr val="tx1"/>
                          </a:solidFill>
                        </a:rPr>
                        <a:t>Efecto ambivalente</a:t>
                      </a:r>
                    </a:p>
                    <a:p>
                      <a:endParaRPr lang="es-EC" sz="2400" dirty="0">
                        <a:solidFill>
                          <a:schemeClr val="tx1"/>
                        </a:solidFill>
                      </a:endParaRPr>
                    </a:p>
                  </a:txBody>
                  <a:tcPr/>
                </a:tc>
                <a:extLst>
                  <a:ext uri="{0D108BD9-81ED-4DB2-BD59-A6C34878D82A}">
                    <a16:rowId xmlns:a16="http://schemas.microsoft.com/office/drawing/2014/main" val="3168311412"/>
                  </a:ext>
                </a:extLst>
              </a:tr>
            </a:tbl>
          </a:graphicData>
        </a:graphic>
      </p:graphicFrame>
      <p:pic>
        <p:nvPicPr>
          <p:cNvPr id="5" name="Imagen 4" descr="Imagen que contiene interior, tabla, muñeca, pequeño&#10;&#10;Descripción generada automáticamente">
            <a:extLst>
              <a:ext uri="{FF2B5EF4-FFF2-40B4-BE49-F238E27FC236}">
                <a16:creationId xmlns:a16="http://schemas.microsoft.com/office/drawing/2014/main" id="{0C113F0D-8D95-4641-B10F-BD43AF65D5BE}"/>
              </a:ext>
            </a:extLst>
          </p:cNvPr>
          <p:cNvPicPr/>
          <p:nvPr/>
        </p:nvPicPr>
        <p:blipFill rotWithShape="1">
          <a:blip r:embed="rId3" cstate="print">
            <a:extLst>
              <a:ext uri="{28A0092B-C50C-407E-A947-70E740481C1C}">
                <a14:useLocalDpi xmlns:a14="http://schemas.microsoft.com/office/drawing/2010/main" val="0"/>
              </a:ext>
            </a:extLst>
          </a:blip>
          <a:srcRect t="8170" b="8139"/>
          <a:stretch/>
        </p:blipFill>
        <p:spPr bwMode="auto">
          <a:xfrm>
            <a:off x="2564058" y="3429000"/>
            <a:ext cx="1017905" cy="1799590"/>
          </a:xfrm>
          <a:prstGeom prst="rect">
            <a:avLst/>
          </a:prstGeom>
          <a:ln>
            <a:noFill/>
          </a:ln>
          <a:extLst>
            <a:ext uri="{53640926-AAD7-44D8-BBD7-CCE9431645EC}">
              <a14:shadowObscured xmlns:a14="http://schemas.microsoft.com/office/drawing/2010/main"/>
            </a:ext>
          </a:extLst>
        </p:spPr>
      </p:pic>
      <p:pic>
        <p:nvPicPr>
          <p:cNvPr id="6" name="Imagen 5" descr="Imagen que contiene interior, juguete, tabla, pequeño&#10;&#10;Descripción generada automáticamente">
            <a:extLst>
              <a:ext uri="{FF2B5EF4-FFF2-40B4-BE49-F238E27FC236}">
                <a16:creationId xmlns:a16="http://schemas.microsoft.com/office/drawing/2014/main" id="{B0D34074-3F4F-4419-A539-B6A65FCEC159}"/>
              </a:ext>
            </a:extLst>
          </p:cNvPr>
          <p:cNvPicPr/>
          <p:nvPr/>
        </p:nvPicPr>
        <p:blipFill rotWithShape="1">
          <a:blip r:embed="rId4" cstate="print">
            <a:extLst>
              <a:ext uri="{28A0092B-C50C-407E-A947-70E740481C1C}">
                <a14:useLocalDpi xmlns:a14="http://schemas.microsoft.com/office/drawing/2010/main" val="0"/>
              </a:ext>
            </a:extLst>
          </a:blip>
          <a:srcRect t="8169" b="7958"/>
          <a:stretch/>
        </p:blipFill>
        <p:spPr bwMode="auto">
          <a:xfrm>
            <a:off x="6463799" y="3429000"/>
            <a:ext cx="1016000" cy="1799590"/>
          </a:xfrm>
          <a:prstGeom prst="rect">
            <a:avLst/>
          </a:prstGeom>
          <a:ln>
            <a:noFill/>
          </a:ln>
          <a:extLst>
            <a:ext uri="{53640926-AAD7-44D8-BBD7-CCE9431645EC}">
              <a14:shadowObscured xmlns:a14="http://schemas.microsoft.com/office/drawing/2010/main"/>
            </a:ext>
          </a:extLst>
        </p:spPr>
      </p:pic>
      <p:pic>
        <p:nvPicPr>
          <p:cNvPr id="7" name="Imagen 6" descr="Imagen que contiene interior, taza, tabla, café&#10;&#10;Descripción generada automáticamente">
            <a:extLst>
              <a:ext uri="{FF2B5EF4-FFF2-40B4-BE49-F238E27FC236}">
                <a16:creationId xmlns:a16="http://schemas.microsoft.com/office/drawing/2014/main" id="{88E60A48-C31B-48D5-9F34-D14A3424D73C}"/>
              </a:ext>
            </a:extLst>
          </p:cNvPr>
          <p:cNvPicPr/>
          <p:nvPr/>
        </p:nvPicPr>
        <p:blipFill rotWithShape="1">
          <a:blip r:embed="rId5" cstate="print">
            <a:extLst>
              <a:ext uri="{28A0092B-C50C-407E-A947-70E740481C1C}">
                <a14:useLocalDpi xmlns:a14="http://schemas.microsoft.com/office/drawing/2010/main" val="0"/>
              </a:ext>
            </a:extLst>
          </a:blip>
          <a:srcRect t="7897" b="8053"/>
          <a:stretch/>
        </p:blipFill>
        <p:spPr bwMode="auto">
          <a:xfrm>
            <a:off x="10279566" y="3429000"/>
            <a:ext cx="1013460" cy="1799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385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p:txBody>
      </p:sp>
      <p:pic>
        <p:nvPicPr>
          <p:cNvPr id="2" name="Imagen 1">
            <a:extLst>
              <a:ext uri="{FF2B5EF4-FFF2-40B4-BE49-F238E27FC236}">
                <a16:creationId xmlns:a16="http://schemas.microsoft.com/office/drawing/2014/main" id="{6F028D4C-BCFD-4702-BFC4-FCA8267B21BC}"/>
              </a:ext>
            </a:extLst>
          </p:cNvPr>
          <p:cNvPicPr/>
          <p:nvPr/>
        </p:nvPicPr>
        <p:blipFill rotWithShape="1">
          <a:blip r:embed="rId3"/>
          <a:srcRect l="16037" t="12479" r="16813" b="16570"/>
          <a:stretch/>
        </p:blipFill>
        <p:spPr bwMode="auto">
          <a:xfrm>
            <a:off x="2384310" y="1585453"/>
            <a:ext cx="7423379" cy="4658973"/>
          </a:xfrm>
          <a:prstGeom prst="rect">
            <a:avLst/>
          </a:prstGeom>
          <a:ln>
            <a:noFill/>
          </a:ln>
          <a:extLst>
            <a:ext uri="{53640926-AAD7-44D8-BBD7-CCE9431645EC}">
              <a14:shadowObscured xmlns:a14="http://schemas.microsoft.com/office/drawing/2010/main"/>
            </a:ext>
          </a:extLst>
        </p:spPr>
      </p:pic>
      <p:sp>
        <p:nvSpPr>
          <p:cNvPr id="3" name="Rectangle 3">
            <a:extLst>
              <a:ext uri="{FF2B5EF4-FFF2-40B4-BE49-F238E27FC236}">
                <a16:creationId xmlns:a16="http://schemas.microsoft.com/office/drawing/2014/main" id="{B4F8C53E-1DF3-4B11-A43E-043F08C8375B}"/>
              </a:ext>
            </a:extLst>
          </p:cNvPr>
          <p:cNvSpPr>
            <a:spLocks noChangeArrowheads="1"/>
          </p:cNvSpPr>
          <p:nvPr/>
        </p:nvSpPr>
        <p:spPr bwMode="auto">
          <a:xfrm>
            <a:off x="8117058" y="14241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a:extLst>
              <a:ext uri="{FF2B5EF4-FFF2-40B4-BE49-F238E27FC236}">
                <a16:creationId xmlns:a16="http://schemas.microsoft.com/office/drawing/2014/main" id="{294ADEB8-3179-410F-9768-F8168C9C90E3}"/>
              </a:ext>
            </a:extLst>
          </p:cNvPr>
          <p:cNvSpPr>
            <a:spLocks noChangeArrowheads="1"/>
          </p:cNvSpPr>
          <p:nvPr/>
        </p:nvSpPr>
        <p:spPr bwMode="auto">
          <a:xfrm>
            <a:off x="8117058" y="56341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92677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p:txBody>
      </p:sp>
      <p:pic>
        <p:nvPicPr>
          <p:cNvPr id="1026" name="Imagen 69">
            <a:extLst>
              <a:ext uri="{FF2B5EF4-FFF2-40B4-BE49-F238E27FC236}">
                <a16:creationId xmlns:a16="http://schemas.microsoft.com/office/drawing/2014/main" id="{EF89FEE9-2BC3-4B60-9DDC-E6C6E0C6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38" y="2454214"/>
            <a:ext cx="3146320" cy="31799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70">
            <a:extLst>
              <a:ext uri="{FF2B5EF4-FFF2-40B4-BE49-F238E27FC236}">
                <a16:creationId xmlns:a16="http://schemas.microsoft.com/office/drawing/2014/main" id="{A3E0D63F-B2C8-4F77-9ACE-9EB87A070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806" y="2454214"/>
            <a:ext cx="3398695" cy="31799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4F8C53E-1DF3-4B11-A43E-043F08C8375B}"/>
              </a:ext>
            </a:extLst>
          </p:cNvPr>
          <p:cNvSpPr>
            <a:spLocks noChangeArrowheads="1"/>
          </p:cNvSpPr>
          <p:nvPr/>
        </p:nvSpPr>
        <p:spPr bwMode="auto">
          <a:xfrm>
            <a:off x="8117058" y="14241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4">
            <a:extLst>
              <a:ext uri="{FF2B5EF4-FFF2-40B4-BE49-F238E27FC236}">
                <a16:creationId xmlns:a16="http://schemas.microsoft.com/office/drawing/2014/main" id="{294ADEB8-3179-410F-9768-F8168C9C90E3}"/>
              </a:ext>
            </a:extLst>
          </p:cNvPr>
          <p:cNvSpPr>
            <a:spLocks noChangeArrowheads="1"/>
          </p:cNvSpPr>
          <p:nvPr/>
        </p:nvSpPr>
        <p:spPr bwMode="auto">
          <a:xfrm>
            <a:off x="8117058" y="56341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1" name="Imagen 44">
            <a:extLst>
              <a:ext uri="{FF2B5EF4-FFF2-40B4-BE49-F238E27FC236}">
                <a16:creationId xmlns:a16="http://schemas.microsoft.com/office/drawing/2014/main" id="{12E17571-9854-4668-B039-40F7FE78D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333" t="13696" r="29427"/>
          <a:stretch>
            <a:fillRect/>
          </a:stretch>
        </p:blipFill>
        <p:spPr bwMode="auto">
          <a:xfrm>
            <a:off x="8386255" y="2776093"/>
            <a:ext cx="1013344" cy="22502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n 46">
            <a:extLst>
              <a:ext uri="{FF2B5EF4-FFF2-40B4-BE49-F238E27FC236}">
                <a16:creationId xmlns:a16="http://schemas.microsoft.com/office/drawing/2014/main" id="{92C129DA-3EA6-41B1-9EE8-EE8D73C3BB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969" t="13255" r="28452"/>
          <a:stretch>
            <a:fillRect/>
          </a:stretch>
        </p:blipFill>
        <p:spPr bwMode="auto">
          <a:xfrm>
            <a:off x="9377598" y="2778362"/>
            <a:ext cx="1117658" cy="22502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n 47">
            <a:extLst>
              <a:ext uri="{FF2B5EF4-FFF2-40B4-BE49-F238E27FC236}">
                <a16:creationId xmlns:a16="http://schemas.microsoft.com/office/drawing/2014/main" id="{C1E7FFDA-75EF-4E8B-BAE1-BDDB4B7E6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7892" t="13696" r="27469"/>
          <a:stretch>
            <a:fillRect/>
          </a:stretch>
        </p:blipFill>
        <p:spPr bwMode="auto">
          <a:xfrm>
            <a:off x="10447291" y="2776093"/>
            <a:ext cx="1072952" cy="22611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0537D63F-81FC-48C3-95B9-340E8A45859E}"/>
              </a:ext>
            </a:extLst>
          </p:cNvPr>
          <p:cNvSpPr>
            <a:spLocks noChangeArrowheads="1"/>
          </p:cNvSpPr>
          <p:nvPr/>
        </p:nvSpPr>
        <p:spPr bwMode="auto">
          <a:xfrm>
            <a:off x="8542996" y="882886"/>
            <a:ext cx="19074702" cy="60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9">
            <a:extLst>
              <a:ext uri="{FF2B5EF4-FFF2-40B4-BE49-F238E27FC236}">
                <a16:creationId xmlns:a16="http://schemas.microsoft.com/office/drawing/2014/main" id="{3A5ADC05-CD58-4444-9BDC-DF7D7196268C}"/>
              </a:ext>
            </a:extLst>
          </p:cNvPr>
          <p:cNvSpPr>
            <a:spLocks noChangeArrowheads="1"/>
          </p:cNvSpPr>
          <p:nvPr/>
        </p:nvSpPr>
        <p:spPr bwMode="auto">
          <a:xfrm>
            <a:off x="8542996" y="5731110"/>
            <a:ext cx="190747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cxnSp>
        <p:nvCxnSpPr>
          <p:cNvPr id="10" name="Conector: curvado 9">
            <a:extLst>
              <a:ext uri="{FF2B5EF4-FFF2-40B4-BE49-F238E27FC236}">
                <a16:creationId xmlns:a16="http://schemas.microsoft.com/office/drawing/2014/main" id="{6631C300-9B9B-41EF-8646-7EFCCE2A2658}"/>
              </a:ext>
            </a:extLst>
          </p:cNvPr>
          <p:cNvCxnSpPr>
            <a:stCxn id="1026" idx="0"/>
            <a:endCxn id="1025" idx="0"/>
          </p:cNvCxnSpPr>
          <p:nvPr/>
        </p:nvCxnSpPr>
        <p:spPr>
          <a:xfrm rot="5400000" flipH="1" flipV="1">
            <a:off x="4013126" y="412186"/>
            <a:ext cx="12700" cy="4084056"/>
          </a:xfrm>
          <a:prstGeom prst="curvedConnector3">
            <a:avLst>
              <a:gd name="adj1" fmla="val 5748386"/>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5" name="Conector: curvado 14">
            <a:extLst>
              <a:ext uri="{FF2B5EF4-FFF2-40B4-BE49-F238E27FC236}">
                <a16:creationId xmlns:a16="http://schemas.microsoft.com/office/drawing/2014/main" id="{204C6259-11DB-4EB7-B829-82A9BFCC6D3D}"/>
              </a:ext>
            </a:extLst>
          </p:cNvPr>
          <p:cNvCxnSpPr>
            <a:stCxn id="1025" idx="2"/>
            <a:endCxn id="1030" idx="2"/>
          </p:cNvCxnSpPr>
          <p:nvPr/>
        </p:nvCxnSpPr>
        <p:spPr>
          <a:xfrm rot="5400000" flipH="1" flipV="1">
            <a:off x="7692989" y="3390744"/>
            <a:ext cx="605601" cy="3881273"/>
          </a:xfrm>
          <a:prstGeom prst="curvedConnector3">
            <a:avLst>
              <a:gd name="adj1" fmla="val -10837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4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1481175"/>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a:p>
            <a:pPr>
              <a:lnSpc>
                <a:spcPct val="150000"/>
              </a:lnSpc>
            </a:pPr>
            <a:endParaRPr lang="es-EC" sz="32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7ACA28A5-6E93-41EA-8F6C-24FF414CEE04}"/>
              </a:ext>
            </a:extLst>
          </p:cNvPr>
          <p:cNvPicPr/>
          <p:nvPr/>
        </p:nvPicPr>
        <p:blipFill rotWithShape="1">
          <a:blip r:embed="rId3" cstate="print">
            <a:extLst>
              <a:ext uri="{28A0092B-C50C-407E-A947-70E740481C1C}">
                <a14:useLocalDpi xmlns:a14="http://schemas.microsoft.com/office/drawing/2010/main" val="0"/>
              </a:ext>
            </a:extLst>
          </a:blip>
          <a:srcRect t="5150" b="48719"/>
          <a:stretch/>
        </p:blipFill>
        <p:spPr bwMode="auto">
          <a:xfrm>
            <a:off x="1538068" y="1270550"/>
            <a:ext cx="4557932" cy="5186522"/>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2E81D5D6-82C4-42FD-96F6-402F5ECBF65A}"/>
              </a:ext>
            </a:extLst>
          </p:cNvPr>
          <p:cNvPicPr/>
          <p:nvPr/>
        </p:nvPicPr>
        <p:blipFill rotWithShape="1">
          <a:blip r:embed="rId3" cstate="print">
            <a:extLst>
              <a:ext uri="{28A0092B-C50C-407E-A947-70E740481C1C}">
                <a14:useLocalDpi xmlns:a14="http://schemas.microsoft.com/office/drawing/2010/main" val="0"/>
              </a:ext>
            </a:extLst>
          </a:blip>
          <a:srcRect t="49932" b="5042"/>
          <a:stretch/>
        </p:blipFill>
        <p:spPr bwMode="auto">
          <a:xfrm>
            <a:off x="7071361" y="1818457"/>
            <a:ext cx="4389119" cy="4638615"/>
          </a:xfrm>
          <a:prstGeom prst="rect">
            <a:avLst/>
          </a:prstGeom>
          <a:noFill/>
          <a:ln>
            <a:noFill/>
          </a:ln>
          <a:extLst>
            <a:ext uri="{53640926-AAD7-44D8-BBD7-CCE9431645EC}">
              <a14:shadowObscured xmlns:a14="http://schemas.microsoft.com/office/drawing/2010/main"/>
            </a:ext>
          </a:extLst>
        </p:spPr>
      </p:pic>
      <p:sp>
        <p:nvSpPr>
          <p:cNvPr id="4" name="Elipse 3">
            <a:extLst>
              <a:ext uri="{FF2B5EF4-FFF2-40B4-BE49-F238E27FC236}">
                <a16:creationId xmlns:a16="http://schemas.microsoft.com/office/drawing/2014/main" id="{FEF76B42-CAE3-4B93-BE2A-39E123E6D504}"/>
              </a:ext>
            </a:extLst>
          </p:cNvPr>
          <p:cNvSpPr/>
          <p:nvPr/>
        </p:nvSpPr>
        <p:spPr>
          <a:xfrm>
            <a:off x="2667244" y="6457072"/>
            <a:ext cx="361534" cy="3114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1</a:t>
            </a:r>
          </a:p>
        </p:txBody>
      </p:sp>
      <p:sp>
        <p:nvSpPr>
          <p:cNvPr id="7" name="Elipse 6">
            <a:extLst>
              <a:ext uri="{FF2B5EF4-FFF2-40B4-BE49-F238E27FC236}">
                <a16:creationId xmlns:a16="http://schemas.microsoft.com/office/drawing/2014/main" id="{C426EEEB-1BAE-4399-941D-A1CEE46C5B16}"/>
              </a:ext>
            </a:extLst>
          </p:cNvPr>
          <p:cNvSpPr/>
          <p:nvPr/>
        </p:nvSpPr>
        <p:spPr>
          <a:xfrm>
            <a:off x="8132544" y="1506960"/>
            <a:ext cx="361534" cy="3114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1</a:t>
            </a:r>
          </a:p>
        </p:txBody>
      </p:sp>
    </p:spTree>
    <p:extLst>
      <p:ext uri="{BB962C8B-B14F-4D97-AF65-F5344CB8AC3E}">
        <p14:creationId xmlns:p14="http://schemas.microsoft.com/office/powerpoint/2010/main" val="317510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1481175"/>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a:p>
            <a:pPr>
              <a:lnSpc>
                <a:spcPct val="150000"/>
              </a:lnSpc>
            </a:pPr>
            <a:endParaRPr lang="es-EC" sz="32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D72557B-10A2-4787-A127-D6B325ACAAE5}"/>
              </a:ext>
            </a:extLst>
          </p:cNvPr>
          <p:cNvPicPr/>
          <p:nvPr/>
        </p:nvPicPr>
        <p:blipFill rotWithShape="1">
          <a:blip r:embed="rId3">
            <a:extLst>
              <a:ext uri="{28A0092B-C50C-407E-A947-70E740481C1C}">
                <a14:useLocalDpi xmlns:a14="http://schemas.microsoft.com/office/drawing/2010/main" val="0"/>
              </a:ext>
            </a:extLst>
          </a:blip>
          <a:srcRect l="4586" t="5663" r="6207" b="5654"/>
          <a:stretch/>
        </p:blipFill>
        <p:spPr bwMode="auto">
          <a:xfrm>
            <a:off x="4517435" y="1422400"/>
            <a:ext cx="4553994" cy="51046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64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p:txBody>
      </p:sp>
      <p:pic>
        <p:nvPicPr>
          <p:cNvPr id="6" name="Imagen 5">
            <a:extLst>
              <a:ext uri="{FF2B5EF4-FFF2-40B4-BE49-F238E27FC236}">
                <a16:creationId xmlns:a16="http://schemas.microsoft.com/office/drawing/2014/main" id="{9E771904-9246-4CB6-99EE-06A61AF80018}"/>
              </a:ext>
            </a:extLst>
          </p:cNvPr>
          <p:cNvPicPr/>
          <p:nvPr/>
        </p:nvPicPr>
        <p:blipFill rotWithShape="1">
          <a:blip r:embed="rId4">
            <a:extLst>
              <a:ext uri="{28A0092B-C50C-407E-A947-70E740481C1C}">
                <a14:useLocalDpi xmlns:a14="http://schemas.microsoft.com/office/drawing/2010/main" val="0"/>
              </a:ext>
            </a:extLst>
          </a:blip>
          <a:srcRect t="6743" b="6870"/>
          <a:stretch/>
        </p:blipFill>
        <p:spPr bwMode="auto">
          <a:xfrm>
            <a:off x="2057400" y="1480721"/>
            <a:ext cx="2902540" cy="4069998"/>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646A70C0-7147-4F70-99BC-B858C09D510A}"/>
              </a:ext>
            </a:extLst>
          </p:cNvPr>
          <p:cNvPicPr/>
          <p:nvPr/>
        </p:nvPicPr>
        <p:blipFill rotWithShape="1">
          <a:blip r:embed="rId5" cstate="print">
            <a:extLst>
              <a:ext uri="{28A0092B-C50C-407E-A947-70E740481C1C}">
                <a14:useLocalDpi xmlns:a14="http://schemas.microsoft.com/office/drawing/2010/main" val="0"/>
              </a:ext>
            </a:extLst>
          </a:blip>
          <a:srcRect t="6453" b="6262"/>
          <a:stretch/>
        </p:blipFill>
        <p:spPr bwMode="auto">
          <a:xfrm>
            <a:off x="6255884" y="1438274"/>
            <a:ext cx="3680543" cy="46815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10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física</a:t>
            </a:r>
          </a:p>
        </p:txBody>
      </p:sp>
      <p:pic>
        <p:nvPicPr>
          <p:cNvPr id="2" name="Imagen 1">
            <a:extLst>
              <a:ext uri="{FF2B5EF4-FFF2-40B4-BE49-F238E27FC236}">
                <a16:creationId xmlns:a16="http://schemas.microsoft.com/office/drawing/2014/main" id="{F3AA10B9-4DB0-455B-8765-0FE4F924B8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07637" y="1218263"/>
            <a:ext cx="2923677" cy="5377279"/>
          </a:xfrm>
          <a:prstGeom prst="rect">
            <a:avLst/>
          </a:prstGeom>
          <a:noFill/>
          <a:ln>
            <a:noFill/>
          </a:ln>
        </p:spPr>
      </p:pic>
    </p:spTree>
    <p:extLst>
      <p:ext uri="{BB962C8B-B14F-4D97-AF65-F5344CB8AC3E}">
        <p14:creationId xmlns:p14="http://schemas.microsoft.com/office/powerpoint/2010/main" val="155342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graphicFrame>
        <p:nvGraphicFramePr>
          <p:cNvPr id="2" name="Diagrama 1">
            <a:extLst>
              <a:ext uri="{FF2B5EF4-FFF2-40B4-BE49-F238E27FC236}">
                <a16:creationId xmlns:a16="http://schemas.microsoft.com/office/drawing/2014/main" id="{BFEE78AE-5BC7-4471-844A-72885FDFE8C9}"/>
              </a:ext>
            </a:extLst>
          </p:cNvPr>
          <p:cNvGraphicFramePr/>
          <p:nvPr>
            <p:extLst>
              <p:ext uri="{D42A27DB-BD31-4B8C-83A1-F6EECF244321}">
                <p14:modId xmlns:p14="http://schemas.microsoft.com/office/powerpoint/2010/main" val="845814351"/>
              </p:ext>
            </p:extLst>
          </p:nvPr>
        </p:nvGraphicFramePr>
        <p:xfrm>
          <a:off x="1443271" y="1424134"/>
          <a:ext cx="10168158" cy="5400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38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descr="Imagen que contiene persona, interior, tabla, mujer&#10;&#10;Descripción generada automáticamente">
            <a:extLst>
              <a:ext uri="{FF2B5EF4-FFF2-40B4-BE49-F238E27FC236}">
                <a16:creationId xmlns:a16="http://schemas.microsoft.com/office/drawing/2014/main" id="{C87A8D1D-F8FD-4674-9C05-A67D7CE616A2}"/>
              </a:ext>
            </a:extLst>
          </p:cNvPr>
          <p:cNvPicPr/>
          <p:nvPr/>
        </p:nvPicPr>
        <p:blipFill rotWithShape="1">
          <a:blip r:embed="rId3" cstate="print">
            <a:extLst>
              <a:ext uri="{28A0092B-C50C-407E-A947-70E740481C1C}">
                <a14:useLocalDpi xmlns:a14="http://schemas.microsoft.com/office/drawing/2010/main" val="0"/>
              </a:ext>
            </a:extLst>
          </a:blip>
          <a:srcRect b="10980"/>
          <a:stretch/>
        </p:blipFill>
        <p:spPr bwMode="auto">
          <a:xfrm>
            <a:off x="984522" y="2679972"/>
            <a:ext cx="4852670" cy="3239770"/>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E6A88C6C-EF1B-416B-89F5-0DDB0004982E}"/>
              </a:ext>
            </a:extLst>
          </p:cNvPr>
          <p:cNvPicPr/>
          <p:nvPr/>
        </p:nvPicPr>
        <p:blipFill rotWithShape="1">
          <a:blip r:embed="rId4"/>
          <a:srcRect b="4872"/>
          <a:stretch/>
        </p:blipFill>
        <p:spPr bwMode="auto">
          <a:xfrm>
            <a:off x="6096000" y="2679972"/>
            <a:ext cx="5710285" cy="3239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92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Contenido</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p:cNvSpPr>
            <a:spLocks noGrp="1"/>
          </p:cNvSpPr>
          <p:nvPr>
            <p:ph type="sldNum" sz="quarter" idx="12"/>
          </p:nvPr>
        </p:nvSpPr>
        <p:spPr>
          <a:xfrm>
            <a:off x="8953500" y="6356350"/>
            <a:ext cx="2743200" cy="365125"/>
          </a:xfrm>
        </p:spPr>
        <p:txBody>
          <a:bodyPr/>
          <a:lstStyle/>
          <a:p>
            <a:pPr>
              <a:defRPr/>
            </a:pPr>
            <a:fld id="{E8D88C74-0DDE-8F40-A44E-D6CE8BB2242F}" type="slidenum">
              <a:rPr lang="es-ES" smtClean="0"/>
              <a:pPr>
                <a:defRPr/>
              </a:pPr>
              <a:t>2</a:t>
            </a:fld>
            <a:endParaRPr lang="es-ES" sz="1600">
              <a:solidFill>
                <a:srgbClr val="888888"/>
              </a:solidFill>
            </a:endParaRPr>
          </a:p>
        </p:txBody>
      </p:sp>
      <p:sp>
        <p:nvSpPr>
          <p:cNvPr id="2" name="CuadroTexto 1"/>
          <p:cNvSpPr txBox="1"/>
          <p:nvPr/>
        </p:nvSpPr>
        <p:spPr>
          <a:xfrm>
            <a:off x="880796" y="1702383"/>
            <a:ext cx="4524883" cy="400110"/>
          </a:xfrm>
          <a:prstGeom prst="rect">
            <a:avLst/>
          </a:prstGeom>
          <a:noFill/>
          <a:ln w="38100">
            <a:noFill/>
          </a:ln>
        </p:spPr>
        <p:txBody>
          <a:bodyPr wrap="square" rtlCol="0">
            <a:spAutoFit/>
          </a:bodyPr>
          <a:lstStyle/>
          <a:p>
            <a:r>
              <a:rPr lang="es-EC" sz="2000" b="1" dirty="0"/>
              <a:t>I. Generalidades </a:t>
            </a:r>
          </a:p>
        </p:txBody>
      </p:sp>
      <p:sp>
        <p:nvSpPr>
          <p:cNvPr id="12" name="CuadroTexto 11"/>
          <p:cNvSpPr txBox="1"/>
          <p:nvPr/>
        </p:nvSpPr>
        <p:spPr>
          <a:xfrm>
            <a:off x="880795" y="3684992"/>
            <a:ext cx="4524883" cy="400110"/>
          </a:xfrm>
          <a:prstGeom prst="rect">
            <a:avLst/>
          </a:prstGeom>
          <a:noFill/>
          <a:ln w="38100">
            <a:noFill/>
          </a:ln>
        </p:spPr>
        <p:txBody>
          <a:bodyPr wrap="square" rtlCol="0">
            <a:spAutoFit/>
          </a:bodyPr>
          <a:lstStyle/>
          <a:p>
            <a:r>
              <a:rPr lang="es-EC" sz="2000" b="1" dirty="0"/>
              <a:t>II. Fundamentación teórica</a:t>
            </a:r>
          </a:p>
        </p:txBody>
      </p:sp>
      <p:sp>
        <p:nvSpPr>
          <p:cNvPr id="13" name="CuadroTexto 12"/>
          <p:cNvSpPr txBox="1"/>
          <p:nvPr/>
        </p:nvSpPr>
        <p:spPr>
          <a:xfrm>
            <a:off x="6767092" y="3687256"/>
            <a:ext cx="4524883" cy="400110"/>
          </a:xfrm>
          <a:prstGeom prst="rect">
            <a:avLst/>
          </a:prstGeom>
          <a:noFill/>
          <a:ln w="38100">
            <a:noFill/>
          </a:ln>
        </p:spPr>
        <p:txBody>
          <a:bodyPr wrap="square" rtlCol="0">
            <a:spAutoFit/>
          </a:bodyPr>
          <a:lstStyle/>
          <a:p>
            <a:r>
              <a:rPr lang="es-EC" sz="2000" b="1" dirty="0"/>
              <a:t>IV. Pruebas y Resultados</a:t>
            </a:r>
          </a:p>
        </p:txBody>
      </p:sp>
      <p:sp>
        <p:nvSpPr>
          <p:cNvPr id="11" name="CuadroTexto 10"/>
          <p:cNvSpPr txBox="1"/>
          <p:nvPr/>
        </p:nvSpPr>
        <p:spPr>
          <a:xfrm>
            <a:off x="880796" y="4085102"/>
            <a:ext cx="5454782" cy="1569660"/>
          </a:xfrm>
          <a:prstGeom prst="rect">
            <a:avLst/>
          </a:prstGeom>
          <a:noFill/>
        </p:spPr>
        <p:txBody>
          <a:bodyPr wrap="square" rtlCol="0">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Población adulta mayor y el envejecimiento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HRI</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Robótica persuasiva</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Estado del arte</a:t>
            </a:r>
          </a:p>
        </p:txBody>
      </p:sp>
      <p:sp>
        <p:nvSpPr>
          <p:cNvPr id="4" name="Rectángulo 3"/>
          <p:cNvSpPr/>
          <p:nvPr/>
        </p:nvSpPr>
        <p:spPr>
          <a:xfrm>
            <a:off x="6908160" y="4087366"/>
            <a:ext cx="6096000" cy="1569660"/>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Pruebas de ejercicios físico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Pruebas de ejercicio cognitivo</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Resultados</a:t>
            </a:r>
          </a:p>
          <a:p>
            <a:pPr>
              <a:lnSpc>
                <a:spcPct val="150000"/>
              </a:lnSpc>
            </a:pPr>
            <a:endParaRPr lang="es-EC" sz="1600" dirty="0">
              <a:latin typeface="Times New Roman" panose="02020603050405020304" pitchFamily="18" charset="0"/>
              <a:cs typeface="Times New Roman" panose="02020603050405020304" pitchFamily="18" charset="0"/>
            </a:endParaRPr>
          </a:p>
        </p:txBody>
      </p:sp>
      <p:sp>
        <p:nvSpPr>
          <p:cNvPr id="5" name="Rectángulo 4"/>
          <p:cNvSpPr/>
          <p:nvPr/>
        </p:nvSpPr>
        <p:spPr>
          <a:xfrm>
            <a:off x="880795" y="2135474"/>
            <a:ext cx="6096000" cy="786754"/>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Antecedentes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Objetivos</a:t>
            </a:r>
          </a:p>
        </p:txBody>
      </p:sp>
      <p:sp>
        <p:nvSpPr>
          <p:cNvPr id="14" name="CuadroTexto 13"/>
          <p:cNvSpPr txBox="1"/>
          <p:nvPr/>
        </p:nvSpPr>
        <p:spPr>
          <a:xfrm>
            <a:off x="6812895" y="5511102"/>
            <a:ext cx="4524883" cy="400110"/>
          </a:xfrm>
          <a:prstGeom prst="rect">
            <a:avLst/>
          </a:prstGeom>
          <a:noFill/>
          <a:ln w="38100">
            <a:noFill/>
          </a:ln>
        </p:spPr>
        <p:txBody>
          <a:bodyPr wrap="square" rtlCol="0">
            <a:spAutoFit/>
          </a:bodyPr>
          <a:lstStyle/>
          <a:p>
            <a:r>
              <a:rPr lang="es-EC" sz="2000" b="1" dirty="0"/>
              <a:t>V. Conclusiones y recomendaciones</a:t>
            </a:r>
          </a:p>
        </p:txBody>
      </p:sp>
      <p:sp>
        <p:nvSpPr>
          <p:cNvPr id="6" name="CuadroTexto 5">
            <a:extLst>
              <a:ext uri="{FF2B5EF4-FFF2-40B4-BE49-F238E27FC236}">
                <a16:creationId xmlns:a16="http://schemas.microsoft.com/office/drawing/2014/main" id="{8377BEFE-3C21-4CBE-AB27-8354FF70F3EC}"/>
              </a:ext>
            </a:extLst>
          </p:cNvPr>
          <p:cNvSpPr txBox="1"/>
          <p:nvPr/>
        </p:nvSpPr>
        <p:spPr>
          <a:xfrm>
            <a:off x="6691058" y="1603135"/>
            <a:ext cx="4524883" cy="400110"/>
          </a:xfrm>
          <a:prstGeom prst="rect">
            <a:avLst/>
          </a:prstGeom>
          <a:noFill/>
          <a:ln w="38100">
            <a:noFill/>
          </a:ln>
        </p:spPr>
        <p:txBody>
          <a:bodyPr wrap="square" rtlCol="0">
            <a:spAutoFit/>
          </a:bodyPr>
          <a:lstStyle/>
          <a:p>
            <a:r>
              <a:rPr lang="es-EC" sz="2000" b="1" dirty="0"/>
              <a:t>III. Desarrollo de la HRI</a:t>
            </a:r>
          </a:p>
        </p:txBody>
      </p:sp>
      <p:sp>
        <p:nvSpPr>
          <p:cNvPr id="7" name="Rectángulo 6">
            <a:extLst>
              <a:ext uri="{FF2B5EF4-FFF2-40B4-BE49-F238E27FC236}">
                <a16:creationId xmlns:a16="http://schemas.microsoft.com/office/drawing/2014/main" id="{08FB9185-007B-464B-9BC7-33D3AA4ACA4A}"/>
              </a:ext>
            </a:extLst>
          </p:cNvPr>
          <p:cNvSpPr/>
          <p:nvPr/>
        </p:nvSpPr>
        <p:spPr>
          <a:xfrm>
            <a:off x="6786323" y="2007621"/>
            <a:ext cx="4242748" cy="1894749"/>
          </a:xfrm>
          <a:prstGeom prst="rect">
            <a:avLst/>
          </a:prstGeom>
        </p:spPr>
        <p:txBody>
          <a:bodyPr wrap="square">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Elementos de interacción con el robot</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Estrategias de persuasión aplicadas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Ejercicios Físicos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Ejercicios Cognitivos</a:t>
            </a:r>
          </a:p>
          <a:p>
            <a:pPr>
              <a:lnSpc>
                <a:spcPct val="150000"/>
              </a:lnSpc>
            </a:pP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1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2" name="Imagen 1">
            <a:extLst>
              <a:ext uri="{FF2B5EF4-FFF2-40B4-BE49-F238E27FC236}">
                <a16:creationId xmlns:a16="http://schemas.microsoft.com/office/drawing/2014/main" id="{019B2869-2D0E-4E1C-9C41-B66AAFAEA42F}"/>
              </a:ext>
            </a:extLst>
          </p:cNvPr>
          <p:cNvPicPr/>
          <p:nvPr/>
        </p:nvPicPr>
        <p:blipFill>
          <a:blip r:embed="rId3"/>
          <a:stretch>
            <a:fillRect/>
          </a:stretch>
        </p:blipFill>
        <p:spPr>
          <a:xfrm>
            <a:off x="903822" y="1756840"/>
            <a:ext cx="1607910" cy="1472527"/>
          </a:xfrm>
          <a:prstGeom prst="rect">
            <a:avLst/>
          </a:prstGeom>
        </p:spPr>
      </p:pic>
      <p:pic>
        <p:nvPicPr>
          <p:cNvPr id="3" name="Imagen 2">
            <a:extLst>
              <a:ext uri="{FF2B5EF4-FFF2-40B4-BE49-F238E27FC236}">
                <a16:creationId xmlns:a16="http://schemas.microsoft.com/office/drawing/2014/main" id="{49156559-310D-4934-8621-2175DD18D841}"/>
              </a:ext>
            </a:extLst>
          </p:cNvPr>
          <p:cNvPicPr/>
          <p:nvPr/>
        </p:nvPicPr>
        <p:blipFill>
          <a:blip r:embed="rId4"/>
          <a:stretch>
            <a:fillRect/>
          </a:stretch>
        </p:blipFill>
        <p:spPr>
          <a:xfrm>
            <a:off x="230696" y="3526853"/>
            <a:ext cx="2954163" cy="2812053"/>
          </a:xfrm>
          <a:prstGeom prst="rect">
            <a:avLst/>
          </a:prstGeom>
        </p:spPr>
      </p:pic>
      <p:pic>
        <p:nvPicPr>
          <p:cNvPr id="4" name="Imagen 3">
            <a:extLst>
              <a:ext uri="{FF2B5EF4-FFF2-40B4-BE49-F238E27FC236}">
                <a16:creationId xmlns:a16="http://schemas.microsoft.com/office/drawing/2014/main" id="{665A6122-6193-414B-82AB-8FF969813195}"/>
              </a:ext>
            </a:extLst>
          </p:cNvPr>
          <p:cNvPicPr/>
          <p:nvPr/>
        </p:nvPicPr>
        <p:blipFill>
          <a:blip r:embed="rId5"/>
          <a:stretch>
            <a:fillRect/>
          </a:stretch>
        </p:blipFill>
        <p:spPr>
          <a:xfrm>
            <a:off x="3470643" y="2664019"/>
            <a:ext cx="3113768" cy="1725667"/>
          </a:xfrm>
          <a:prstGeom prst="rect">
            <a:avLst/>
          </a:prstGeom>
        </p:spPr>
      </p:pic>
      <p:pic>
        <p:nvPicPr>
          <p:cNvPr id="4098" name="Imagen 116">
            <a:extLst>
              <a:ext uri="{FF2B5EF4-FFF2-40B4-BE49-F238E27FC236}">
                <a16:creationId xmlns:a16="http://schemas.microsoft.com/office/drawing/2014/main" id="{AEF8D621-43D8-4D71-BAC3-8C2565231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684" t="699" r="40079" b="58215"/>
          <a:stretch>
            <a:fillRect/>
          </a:stretch>
        </p:blipFill>
        <p:spPr bwMode="auto">
          <a:xfrm>
            <a:off x="8504726" y="1756840"/>
            <a:ext cx="1754474" cy="14725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B9A1AB1-6B61-4391-BB16-F6CCAB1508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4">
            <a:extLst>
              <a:ext uri="{FF2B5EF4-FFF2-40B4-BE49-F238E27FC236}">
                <a16:creationId xmlns:a16="http://schemas.microsoft.com/office/drawing/2014/main" id="{4997641E-6710-4BE1-B237-35BA97CFFC38}"/>
              </a:ext>
            </a:extLst>
          </p:cNvPr>
          <p:cNvSpPr>
            <a:spLocks noChangeArrowheads="1"/>
          </p:cNvSpPr>
          <p:nvPr/>
        </p:nvSpPr>
        <p:spPr bwMode="auto">
          <a:xfrm>
            <a:off x="0" y="1428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es-ES_tradnl" altLang="es-EC"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s-ES_tradnl" altLang="es-EC" sz="1800" b="0" i="0" u="none" strike="noStrike" cap="none" normalizeH="0" baseline="0">
              <a:ln>
                <a:noFill/>
              </a:ln>
              <a:solidFill>
                <a:schemeClr val="tx1"/>
              </a:solidFill>
              <a:effectLst/>
              <a:latin typeface="Arial" panose="020B0604020202020204" pitchFamily="34" charset="0"/>
            </a:endParaRPr>
          </a:p>
        </p:txBody>
      </p:sp>
      <p:pic>
        <p:nvPicPr>
          <p:cNvPr id="14" name="Imagen 2068">
            <a:extLst>
              <a:ext uri="{FF2B5EF4-FFF2-40B4-BE49-F238E27FC236}">
                <a16:creationId xmlns:a16="http://schemas.microsoft.com/office/drawing/2014/main" id="{B63CDDB8-B12B-414D-943C-E302C653AC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8050"/>
          <a:stretch>
            <a:fillRect/>
          </a:stretch>
        </p:blipFill>
        <p:spPr bwMode="auto">
          <a:xfrm>
            <a:off x="6870196" y="3526852"/>
            <a:ext cx="5091108" cy="147250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D98883A7-A89D-4FB5-80BB-6E0247C3E5D7}"/>
              </a:ext>
            </a:extLst>
          </p:cNvPr>
          <p:cNvSpPr txBox="1"/>
          <p:nvPr/>
        </p:nvSpPr>
        <p:spPr>
          <a:xfrm>
            <a:off x="529121" y="1331083"/>
            <a:ext cx="2357312" cy="369332"/>
          </a:xfrm>
          <a:prstGeom prst="rect">
            <a:avLst/>
          </a:prstGeom>
          <a:noFill/>
        </p:spPr>
        <p:txBody>
          <a:bodyPr wrap="none" rtlCol="0">
            <a:spAutoFit/>
          </a:bodyPr>
          <a:lstStyle/>
          <a:p>
            <a:r>
              <a:rPr lang="es-EC" dirty="0"/>
              <a:t>Reconocimiento de voz</a:t>
            </a:r>
          </a:p>
        </p:txBody>
      </p:sp>
      <p:sp>
        <p:nvSpPr>
          <p:cNvPr id="16" name="CuadroTexto 15">
            <a:extLst>
              <a:ext uri="{FF2B5EF4-FFF2-40B4-BE49-F238E27FC236}">
                <a16:creationId xmlns:a16="http://schemas.microsoft.com/office/drawing/2014/main" id="{84A2745C-0A0A-43BD-9E7C-A4D7DF43F1F9}"/>
              </a:ext>
            </a:extLst>
          </p:cNvPr>
          <p:cNvSpPr txBox="1"/>
          <p:nvPr/>
        </p:nvSpPr>
        <p:spPr>
          <a:xfrm>
            <a:off x="4494368" y="1334973"/>
            <a:ext cx="1066318" cy="369332"/>
          </a:xfrm>
          <a:prstGeom prst="rect">
            <a:avLst/>
          </a:prstGeom>
          <a:noFill/>
        </p:spPr>
        <p:txBody>
          <a:bodyPr wrap="none" rtlCol="0">
            <a:spAutoFit/>
          </a:bodyPr>
          <a:lstStyle/>
          <a:p>
            <a:r>
              <a:rPr lang="es-EC" dirty="0"/>
              <a:t>Selección</a:t>
            </a:r>
          </a:p>
        </p:txBody>
      </p:sp>
      <p:sp>
        <p:nvSpPr>
          <p:cNvPr id="21" name="CuadroTexto 20">
            <a:extLst>
              <a:ext uri="{FF2B5EF4-FFF2-40B4-BE49-F238E27FC236}">
                <a16:creationId xmlns:a16="http://schemas.microsoft.com/office/drawing/2014/main" id="{9F393B51-C4D2-4617-A7FB-5FBA85581549}"/>
              </a:ext>
            </a:extLst>
          </p:cNvPr>
          <p:cNvSpPr txBox="1"/>
          <p:nvPr/>
        </p:nvSpPr>
        <p:spPr>
          <a:xfrm>
            <a:off x="8434099" y="1330850"/>
            <a:ext cx="1808187" cy="369332"/>
          </a:xfrm>
          <a:prstGeom prst="rect">
            <a:avLst/>
          </a:prstGeom>
          <a:noFill/>
        </p:spPr>
        <p:txBody>
          <a:bodyPr wrap="none" rtlCol="0">
            <a:spAutoFit/>
          </a:bodyPr>
          <a:lstStyle/>
          <a:p>
            <a:r>
              <a:rPr lang="es-EC" dirty="0"/>
              <a:t>Selección por voz</a:t>
            </a:r>
          </a:p>
        </p:txBody>
      </p:sp>
    </p:spTree>
    <p:extLst>
      <p:ext uri="{BB962C8B-B14F-4D97-AF65-F5344CB8AC3E}">
        <p14:creationId xmlns:p14="http://schemas.microsoft.com/office/powerpoint/2010/main" val="386267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2" name="Imagen 1">
            <a:extLst>
              <a:ext uri="{FF2B5EF4-FFF2-40B4-BE49-F238E27FC236}">
                <a16:creationId xmlns:a16="http://schemas.microsoft.com/office/drawing/2014/main" id="{BF90F1E0-E8E7-4CDB-9239-8C8DC561A0EB}"/>
              </a:ext>
            </a:extLst>
          </p:cNvPr>
          <p:cNvPicPr>
            <a:picLocks noChangeAspect="1"/>
          </p:cNvPicPr>
          <p:nvPr/>
        </p:nvPicPr>
        <p:blipFill rotWithShape="1">
          <a:blip r:embed="rId3"/>
          <a:srcRect l="4417" t="9722" r="20319" b="67316"/>
          <a:stretch/>
        </p:blipFill>
        <p:spPr>
          <a:xfrm>
            <a:off x="520109" y="1896063"/>
            <a:ext cx="11151781" cy="2115334"/>
          </a:xfrm>
          <a:prstGeom prst="rect">
            <a:avLst/>
          </a:prstGeom>
        </p:spPr>
      </p:pic>
      <p:pic>
        <p:nvPicPr>
          <p:cNvPr id="3" name="Imagen 2">
            <a:extLst>
              <a:ext uri="{FF2B5EF4-FFF2-40B4-BE49-F238E27FC236}">
                <a16:creationId xmlns:a16="http://schemas.microsoft.com/office/drawing/2014/main" id="{3DE21DD3-9CF7-4AEB-8E79-89D3DC90BEED}"/>
              </a:ext>
            </a:extLst>
          </p:cNvPr>
          <p:cNvPicPr>
            <a:picLocks noChangeAspect="1"/>
          </p:cNvPicPr>
          <p:nvPr/>
        </p:nvPicPr>
        <p:blipFill rotWithShape="1">
          <a:blip r:embed="rId3"/>
          <a:srcRect l="4551" t="33749" r="6539" b="55382"/>
          <a:stretch/>
        </p:blipFill>
        <p:spPr>
          <a:xfrm>
            <a:off x="520109" y="4689197"/>
            <a:ext cx="11266783" cy="856342"/>
          </a:xfrm>
          <a:prstGeom prst="rect">
            <a:avLst/>
          </a:prstGeom>
        </p:spPr>
      </p:pic>
      <p:sp>
        <p:nvSpPr>
          <p:cNvPr id="4" name="CuadroTexto 3">
            <a:extLst>
              <a:ext uri="{FF2B5EF4-FFF2-40B4-BE49-F238E27FC236}">
                <a16:creationId xmlns:a16="http://schemas.microsoft.com/office/drawing/2014/main" id="{51E92F8A-7AE7-43EF-ADF9-0674F5257218}"/>
              </a:ext>
            </a:extLst>
          </p:cNvPr>
          <p:cNvSpPr txBox="1"/>
          <p:nvPr/>
        </p:nvSpPr>
        <p:spPr>
          <a:xfrm>
            <a:off x="529121" y="1331083"/>
            <a:ext cx="1486304" cy="369332"/>
          </a:xfrm>
          <a:prstGeom prst="rect">
            <a:avLst/>
          </a:prstGeom>
          <a:noFill/>
        </p:spPr>
        <p:txBody>
          <a:bodyPr wrap="none" rtlCol="0">
            <a:spAutoFit/>
          </a:bodyPr>
          <a:lstStyle/>
          <a:p>
            <a:r>
              <a:rPr lang="es-EC" dirty="0"/>
              <a:t>Bloque </a:t>
            </a:r>
            <a:r>
              <a:rPr lang="es-EC" dirty="0" err="1"/>
              <a:t>Dialog</a:t>
            </a:r>
            <a:endParaRPr lang="es-EC" dirty="0"/>
          </a:p>
        </p:txBody>
      </p:sp>
    </p:spTree>
    <p:extLst>
      <p:ext uri="{BB962C8B-B14F-4D97-AF65-F5344CB8AC3E}">
        <p14:creationId xmlns:p14="http://schemas.microsoft.com/office/powerpoint/2010/main" val="232861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4" name="Imagen 3">
            <a:extLst>
              <a:ext uri="{FF2B5EF4-FFF2-40B4-BE49-F238E27FC236}">
                <a16:creationId xmlns:a16="http://schemas.microsoft.com/office/drawing/2014/main" id="{40B35132-F182-4744-85BC-4B567633CE8D}"/>
              </a:ext>
            </a:extLst>
          </p:cNvPr>
          <p:cNvPicPr>
            <a:picLocks noChangeAspect="1"/>
          </p:cNvPicPr>
          <p:nvPr/>
        </p:nvPicPr>
        <p:blipFill rotWithShape="1">
          <a:blip r:embed="rId3"/>
          <a:srcRect l="4417" t="28208" r="20584" b="10413"/>
          <a:stretch/>
        </p:blipFill>
        <p:spPr>
          <a:xfrm>
            <a:off x="651732" y="1270549"/>
            <a:ext cx="10888536" cy="5540457"/>
          </a:xfrm>
          <a:prstGeom prst="rect">
            <a:avLst/>
          </a:prstGeom>
        </p:spPr>
      </p:pic>
    </p:spTree>
    <p:extLst>
      <p:ext uri="{BB962C8B-B14F-4D97-AF65-F5344CB8AC3E}">
        <p14:creationId xmlns:p14="http://schemas.microsoft.com/office/powerpoint/2010/main" val="176288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a:extLst>
              <a:ext uri="{FF2B5EF4-FFF2-40B4-BE49-F238E27FC236}">
                <a16:creationId xmlns:a16="http://schemas.microsoft.com/office/drawing/2014/main" id="{805044BA-011A-4DCA-8491-E9298627E702}"/>
              </a:ext>
            </a:extLst>
          </p:cNvPr>
          <p:cNvPicPr/>
          <p:nvPr/>
        </p:nvPicPr>
        <p:blipFill>
          <a:blip r:embed="rId3"/>
          <a:stretch>
            <a:fillRect/>
          </a:stretch>
        </p:blipFill>
        <p:spPr>
          <a:xfrm>
            <a:off x="4579846" y="1480721"/>
            <a:ext cx="6784839" cy="4934593"/>
          </a:xfrm>
          <a:prstGeom prst="rect">
            <a:avLst/>
          </a:prstGeom>
        </p:spPr>
      </p:pic>
      <p:pic>
        <p:nvPicPr>
          <p:cNvPr id="5" name="Imagen 4">
            <a:extLst>
              <a:ext uri="{FF2B5EF4-FFF2-40B4-BE49-F238E27FC236}">
                <a16:creationId xmlns:a16="http://schemas.microsoft.com/office/drawing/2014/main" id="{7D7E2E9D-07B5-4990-8592-BF9739318B14}"/>
              </a:ext>
            </a:extLst>
          </p:cNvPr>
          <p:cNvPicPr>
            <a:picLocks noChangeAspect="1"/>
          </p:cNvPicPr>
          <p:nvPr/>
        </p:nvPicPr>
        <p:blipFill rotWithShape="1">
          <a:blip r:embed="rId4"/>
          <a:srcRect l="35476" t="65193" r="54762" b="18503"/>
          <a:stretch/>
        </p:blipFill>
        <p:spPr>
          <a:xfrm>
            <a:off x="1219199" y="2844931"/>
            <a:ext cx="2364749" cy="2220554"/>
          </a:xfrm>
          <a:prstGeom prst="rect">
            <a:avLst/>
          </a:prstGeom>
        </p:spPr>
      </p:pic>
      <p:sp>
        <p:nvSpPr>
          <p:cNvPr id="8" name="CuadroTexto 7">
            <a:extLst>
              <a:ext uri="{FF2B5EF4-FFF2-40B4-BE49-F238E27FC236}">
                <a16:creationId xmlns:a16="http://schemas.microsoft.com/office/drawing/2014/main" id="{9242A1EE-0699-4B57-BA6D-A8D9AC6CA5DB}"/>
              </a:ext>
            </a:extLst>
          </p:cNvPr>
          <p:cNvSpPr txBox="1"/>
          <p:nvPr/>
        </p:nvSpPr>
        <p:spPr>
          <a:xfrm>
            <a:off x="529121" y="1331083"/>
            <a:ext cx="1564146" cy="369332"/>
          </a:xfrm>
          <a:prstGeom prst="rect">
            <a:avLst/>
          </a:prstGeom>
          <a:noFill/>
        </p:spPr>
        <p:txBody>
          <a:bodyPr wrap="none" rtlCol="0">
            <a:spAutoFit/>
          </a:bodyPr>
          <a:lstStyle/>
          <a:p>
            <a:r>
              <a:rPr lang="es-EC" dirty="0"/>
              <a:t>Bloque Python</a:t>
            </a:r>
          </a:p>
        </p:txBody>
      </p:sp>
    </p:spTree>
    <p:extLst>
      <p:ext uri="{BB962C8B-B14F-4D97-AF65-F5344CB8AC3E}">
        <p14:creationId xmlns:p14="http://schemas.microsoft.com/office/powerpoint/2010/main" val="421241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sp>
        <p:nvSpPr>
          <p:cNvPr id="6" name="CuadroTexto 5">
            <a:extLst>
              <a:ext uri="{FF2B5EF4-FFF2-40B4-BE49-F238E27FC236}">
                <a16:creationId xmlns:a16="http://schemas.microsoft.com/office/drawing/2014/main" id="{455EFA2A-2A35-471A-A138-C0DD9DE0EDF3}"/>
              </a:ext>
            </a:extLst>
          </p:cNvPr>
          <p:cNvSpPr txBox="1"/>
          <p:nvPr/>
        </p:nvSpPr>
        <p:spPr>
          <a:xfrm>
            <a:off x="3134407" y="1486604"/>
            <a:ext cx="6139542" cy="646331"/>
          </a:xfrm>
          <a:prstGeom prst="rect">
            <a:avLst/>
          </a:prstGeom>
          <a:noFill/>
        </p:spPr>
        <p:txBody>
          <a:bodyPr wrap="square">
            <a:spAutoFit/>
          </a:bodyPr>
          <a:lstStyle/>
          <a:p>
            <a:r>
              <a:rPr lang="es-ES_tradnl" sz="1800" dirty="0" err="1">
                <a:effectLst/>
                <a:latin typeface="Arial" panose="020B0604020202020204" pitchFamily="34" charset="0"/>
                <a:ea typeface="Calibri" panose="020F0502020204030204" pitchFamily="34" charset="0"/>
              </a:rPr>
              <a:t>ALInfrared</a:t>
            </a:r>
            <a:r>
              <a:rPr lang="es-ES_tradnl" sz="1800" dirty="0">
                <a:effectLst/>
                <a:latin typeface="Arial" panose="020B0604020202020204" pitchFamily="34" charset="0"/>
                <a:ea typeface="Calibri" panose="020F0502020204030204" pitchFamily="34" charset="0"/>
              </a:rPr>
              <a:t> trabaja con Linux </a:t>
            </a:r>
            <a:r>
              <a:rPr lang="es-ES_tradnl" sz="1800" dirty="0" err="1">
                <a:effectLst/>
                <a:latin typeface="Arial" panose="020B0604020202020204" pitchFamily="34" charset="0"/>
                <a:ea typeface="Calibri" panose="020F0502020204030204" pitchFamily="34" charset="0"/>
              </a:rPr>
              <a:t>Infrared</a:t>
            </a:r>
            <a:r>
              <a:rPr lang="es-ES_tradnl" sz="1800" dirty="0">
                <a:effectLst/>
                <a:latin typeface="Arial" panose="020B0604020202020204" pitchFamily="34" charset="0"/>
                <a:ea typeface="Calibri" panose="020F0502020204030204" pitchFamily="34" charset="0"/>
              </a:rPr>
              <a:t> </a:t>
            </a:r>
            <a:r>
              <a:rPr lang="es-ES_tradnl" sz="1800" dirty="0" err="1">
                <a:effectLst/>
                <a:latin typeface="Arial" panose="020B0604020202020204" pitchFamily="34" charset="0"/>
                <a:ea typeface="Calibri" panose="020F0502020204030204" pitchFamily="34" charset="0"/>
              </a:rPr>
              <a:t>Remote</a:t>
            </a:r>
            <a:r>
              <a:rPr lang="es-ES_tradnl" sz="1800" dirty="0">
                <a:effectLst/>
                <a:latin typeface="Arial" panose="020B0604020202020204" pitchFamily="34" charset="0"/>
                <a:ea typeface="Calibri" panose="020F0502020204030204" pitchFamily="34" charset="0"/>
              </a:rPr>
              <a:t> Control (LIRC)</a:t>
            </a:r>
            <a:endParaRPr lang="es-EC" dirty="0"/>
          </a:p>
        </p:txBody>
      </p:sp>
      <p:pic>
        <p:nvPicPr>
          <p:cNvPr id="3" name="Imagen 2">
            <a:extLst>
              <a:ext uri="{FF2B5EF4-FFF2-40B4-BE49-F238E27FC236}">
                <a16:creationId xmlns:a16="http://schemas.microsoft.com/office/drawing/2014/main" id="{BBA4C9C9-99B0-42B6-9A6D-B2A408A5B011}"/>
              </a:ext>
            </a:extLst>
          </p:cNvPr>
          <p:cNvPicPr/>
          <p:nvPr/>
        </p:nvPicPr>
        <p:blipFill rotWithShape="1">
          <a:blip r:embed="rId3"/>
          <a:srcRect l="7395" t="43732" r="11107" b="12197"/>
          <a:stretch/>
        </p:blipFill>
        <p:spPr bwMode="auto">
          <a:xfrm>
            <a:off x="1833949" y="2127052"/>
            <a:ext cx="7743371" cy="2082091"/>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845EA79F-E241-4AEE-88E8-2C5ED6030D28}"/>
              </a:ext>
            </a:extLst>
          </p:cNvPr>
          <p:cNvPicPr/>
          <p:nvPr/>
        </p:nvPicPr>
        <p:blipFill rotWithShape="1">
          <a:blip r:embed="rId4"/>
          <a:srcRect l="17300" t="17986" r="61864" b="51240"/>
          <a:stretch/>
        </p:blipFill>
        <p:spPr bwMode="auto">
          <a:xfrm>
            <a:off x="2676435" y="4465618"/>
            <a:ext cx="2600960" cy="2159635"/>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FA614E38-32CA-490D-89AC-83A271DA61A2}"/>
              </a:ext>
            </a:extLst>
          </p:cNvPr>
          <p:cNvPicPr/>
          <p:nvPr/>
        </p:nvPicPr>
        <p:blipFill>
          <a:blip r:embed="rId5"/>
          <a:stretch>
            <a:fillRect/>
          </a:stretch>
        </p:blipFill>
        <p:spPr>
          <a:xfrm>
            <a:off x="6451600" y="4477484"/>
            <a:ext cx="2886211" cy="2135904"/>
          </a:xfrm>
          <a:prstGeom prst="rect">
            <a:avLst/>
          </a:prstGeom>
        </p:spPr>
      </p:pic>
      <p:sp>
        <p:nvSpPr>
          <p:cNvPr id="9" name="CuadroTexto 8">
            <a:extLst>
              <a:ext uri="{FF2B5EF4-FFF2-40B4-BE49-F238E27FC236}">
                <a16:creationId xmlns:a16="http://schemas.microsoft.com/office/drawing/2014/main" id="{9B64FBA1-48AB-4054-A8C1-7C169073994C}"/>
              </a:ext>
            </a:extLst>
          </p:cNvPr>
          <p:cNvSpPr txBox="1"/>
          <p:nvPr/>
        </p:nvSpPr>
        <p:spPr>
          <a:xfrm>
            <a:off x="200660" y="1270549"/>
            <a:ext cx="1969322" cy="369332"/>
          </a:xfrm>
          <a:prstGeom prst="rect">
            <a:avLst/>
          </a:prstGeom>
          <a:noFill/>
        </p:spPr>
        <p:txBody>
          <a:bodyPr wrap="none" rtlCol="0">
            <a:spAutoFit/>
          </a:bodyPr>
          <a:lstStyle/>
          <a:p>
            <a:r>
              <a:rPr lang="es-EC" dirty="0"/>
              <a:t>Receptor infrarrojo</a:t>
            </a:r>
          </a:p>
        </p:txBody>
      </p:sp>
    </p:spTree>
    <p:extLst>
      <p:ext uri="{BB962C8B-B14F-4D97-AF65-F5344CB8AC3E}">
        <p14:creationId xmlns:p14="http://schemas.microsoft.com/office/powerpoint/2010/main" val="287481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descr="Imagen que contiene computadora&#10;&#10;Descripción generada automáticamente">
            <a:extLst>
              <a:ext uri="{FF2B5EF4-FFF2-40B4-BE49-F238E27FC236}">
                <a16:creationId xmlns:a16="http://schemas.microsoft.com/office/drawing/2014/main" id="{2834464C-181F-4717-84F1-5C8D49E96AC6}"/>
              </a:ext>
            </a:extLst>
          </p:cNvPr>
          <p:cNvPicPr/>
          <p:nvPr/>
        </p:nvPicPr>
        <p:blipFill rotWithShape="1">
          <a:blip r:embed="rId3">
            <a:extLst>
              <a:ext uri="{28A0092B-C50C-407E-A947-70E740481C1C}">
                <a14:useLocalDpi xmlns:a14="http://schemas.microsoft.com/office/drawing/2010/main" val="0"/>
              </a:ext>
            </a:extLst>
          </a:blip>
          <a:srcRect l="51185" t="5719" r="27524" b="82479"/>
          <a:stretch/>
        </p:blipFill>
        <p:spPr bwMode="auto">
          <a:xfrm>
            <a:off x="200660" y="2897912"/>
            <a:ext cx="1500051" cy="1877288"/>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44DA2163-B5AB-4A12-BBFE-AEFE4096B370}"/>
              </a:ext>
            </a:extLst>
          </p:cNvPr>
          <p:cNvPicPr/>
          <p:nvPr/>
        </p:nvPicPr>
        <p:blipFill rotWithShape="1">
          <a:blip r:embed="rId4" cstate="print">
            <a:extLst>
              <a:ext uri="{28A0092B-C50C-407E-A947-70E740481C1C}">
                <a14:useLocalDpi xmlns:a14="http://schemas.microsoft.com/office/drawing/2010/main" val="0"/>
              </a:ext>
            </a:extLst>
          </a:blip>
          <a:srcRect t="3449"/>
          <a:stretch/>
        </p:blipFill>
        <p:spPr bwMode="auto">
          <a:xfrm>
            <a:off x="2186630" y="2105835"/>
            <a:ext cx="1975807" cy="3583754"/>
          </a:xfrm>
          <a:prstGeom prst="rect">
            <a:avLst/>
          </a:prstGeom>
          <a:ln>
            <a:noFill/>
          </a:ln>
          <a:extLst>
            <a:ext uri="{53640926-AAD7-44D8-BBD7-CCE9431645EC}">
              <a14:shadowObscured xmlns:a14="http://schemas.microsoft.com/office/drawing/2010/main"/>
            </a:ext>
          </a:extLst>
        </p:spPr>
      </p:pic>
      <p:pic>
        <p:nvPicPr>
          <p:cNvPr id="5" name="Imagen 4" descr="Imagen que contiene dibujo, cuarto&#10;&#10;Descripción generada automáticamente">
            <a:extLst>
              <a:ext uri="{FF2B5EF4-FFF2-40B4-BE49-F238E27FC236}">
                <a16:creationId xmlns:a16="http://schemas.microsoft.com/office/drawing/2014/main" id="{5AE2E143-90F4-4B30-9DE0-3459B6D3A45F}"/>
              </a:ext>
            </a:extLst>
          </p:cNvPr>
          <p:cNvPicPr/>
          <p:nvPr/>
        </p:nvPicPr>
        <p:blipFill rotWithShape="1">
          <a:blip r:embed="rId5" cstate="print">
            <a:extLst>
              <a:ext uri="{28A0092B-C50C-407E-A947-70E740481C1C}">
                <a14:useLocalDpi xmlns:a14="http://schemas.microsoft.com/office/drawing/2010/main" val="0"/>
              </a:ext>
            </a:extLst>
          </a:blip>
          <a:srcRect t="3631"/>
          <a:stretch/>
        </p:blipFill>
        <p:spPr bwMode="auto">
          <a:xfrm>
            <a:off x="4648357" y="2105840"/>
            <a:ext cx="2026693" cy="3583757"/>
          </a:xfrm>
          <a:prstGeom prst="rect">
            <a:avLst/>
          </a:prstGeom>
          <a:ln>
            <a:noFill/>
          </a:ln>
          <a:extLst>
            <a:ext uri="{53640926-AAD7-44D8-BBD7-CCE9431645EC}">
              <a14:shadowObscured xmlns:a14="http://schemas.microsoft.com/office/drawing/2010/main"/>
            </a:ext>
          </a:extLst>
        </p:spPr>
      </p:pic>
      <p:pic>
        <p:nvPicPr>
          <p:cNvPr id="8" name="Imagen 7" descr="Captura de pantalla de un celular con letras&#10;&#10;Descripción generada automáticamente">
            <a:extLst>
              <a:ext uri="{FF2B5EF4-FFF2-40B4-BE49-F238E27FC236}">
                <a16:creationId xmlns:a16="http://schemas.microsoft.com/office/drawing/2014/main" id="{21E92D27-D76A-4CB2-A950-B4AD0FF33F54}"/>
              </a:ext>
            </a:extLst>
          </p:cNvPr>
          <p:cNvPicPr/>
          <p:nvPr/>
        </p:nvPicPr>
        <p:blipFill rotWithShape="1">
          <a:blip r:embed="rId6" cstate="print">
            <a:extLst>
              <a:ext uri="{28A0092B-C50C-407E-A947-70E740481C1C}">
                <a14:useLocalDpi xmlns:a14="http://schemas.microsoft.com/office/drawing/2010/main" val="0"/>
              </a:ext>
            </a:extLst>
          </a:blip>
          <a:srcRect t="3812"/>
          <a:stretch/>
        </p:blipFill>
        <p:spPr bwMode="auto">
          <a:xfrm>
            <a:off x="6675050" y="2105840"/>
            <a:ext cx="1687785" cy="3583756"/>
          </a:xfrm>
          <a:prstGeom prst="rect">
            <a:avLst/>
          </a:prstGeom>
          <a:ln>
            <a:noFill/>
          </a:ln>
          <a:extLst>
            <a:ext uri="{53640926-AAD7-44D8-BBD7-CCE9431645EC}">
              <a14:shadowObscured xmlns:a14="http://schemas.microsoft.com/office/drawing/2010/main"/>
            </a:ext>
          </a:extLst>
        </p:spPr>
      </p:pic>
      <p:pic>
        <p:nvPicPr>
          <p:cNvPr id="11" name="Imagen 10" descr="Captura de pantalla de un celular con letras&#10;&#10;Descripción generada automáticamente">
            <a:extLst>
              <a:ext uri="{FF2B5EF4-FFF2-40B4-BE49-F238E27FC236}">
                <a16:creationId xmlns:a16="http://schemas.microsoft.com/office/drawing/2014/main" id="{2FC5739C-B86A-4A64-B5A7-955BC23544CA}"/>
              </a:ext>
            </a:extLst>
          </p:cNvPr>
          <p:cNvPicPr/>
          <p:nvPr/>
        </p:nvPicPr>
        <p:blipFill rotWithShape="1">
          <a:blip r:embed="rId7" cstate="print">
            <a:extLst>
              <a:ext uri="{28A0092B-C50C-407E-A947-70E740481C1C}">
                <a14:useLocalDpi xmlns:a14="http://schemas.microsoft.com/office/drawing/2010/main" val="0"/>
              </a:ext>
            </a:extLst>
          </a:blip>
          <a:srcRect t="3722"/>
          <a:stretch/>
        </p:blipFill>
        <p:spPr bwMode="auto">
          <a:xfrm>
            <a:off x="8362835" y="2105838"/>
            <a:ext cx="1687785" cy="3583755"/>
          </a:xfrm>
          <a:prstGeom prst="rect">
            <a:avLst/>
          </a:prstGeom>
          <a:ln>
            <a:noFill/>
          </a:ln>
          <a:extLst>
            <a:ext uri="{53640926-AAD7-44D8-BBD7-CCE9431645EC}">
              <a14:shadowObscured xmlns:a14="http://schemas.microsoft.com/office/drawing/2010/main"/>
            </a:ext>
          </a:extLst>
        </p:spPr>
      </p:pic>
      <p:pic>
        <p:nvPicPr>
          <p:cNvPr id="14" name="Imagen 13" descr="Imagen que contiene dibujo&#10;&#10;Descripción generada automáticamente">
            <a:extLst>
              <a:ext uri="{FF2B5EF4-FFF2-40B4-BE49-F238E27FC236}">
                <a16:creationId xmlns:a16="http://schemas.microsoft.com/office/drawing/2014/main" id="{CA541F34-811E-4146-BC67-F625E438D492}"/>
              </a:ext>
            </a:extLst>
          </p:cNvPr>
          <p:cNvPicPr/>
          <p:nvPr/>
        </p:nvPicPr>
        <p:blipFill rotWithShape="1">
          <a:blip r:embed="rId8" cstate="print">
            <a:extLst>
              <a:ext uri="{28A0092B-C50C-407E-A947-70E740481C1C}">
                <a14:useLocalDpi xmlns:a14="http://schemas.microsoft.com/office/drawing/2010/main" val="0"/>
              </a:ext>
            </a:extLst>
          </a:blip>
          <a:srcRect t="3903"/>
          <a:stretch/>
        </p:blipFill>
        <p:spPr bwMode="auto">
          <a:xfrm>
            <a:off x="10050620" y="2105835"/>
            <a:ext cx="1993261" cy="3583754"/>
          </a:xfrm>
          <a:prstGeom prst="rect">
            <a:avLst/>
          </a:prstGeom>
          <a:ln>
            <a:noFill/>
          </a:ln>
          <a:extLst>
            <a:ext uri="{53640926-AAD7-44D8-BBD7-CCE9431645EC}">
              <a14:shadowObscured xmlns:a14="http://schemas.microsoft.com/office/drawing/2010/main"/>
            </a:ext>
          </a:extLst>
        </p:spPr>
      </p:pic>
      <p:sp>
        <p:nvSpPr>
          <p:cNvPr id="25" name="CuadroTexto 24">
            <a:extLst>
              <a:ext uri="{FF2B5EF4-FFF2-40B4-BE49-F238E27FC236}">
                <a16:creationId xmlns:a16="http://schemas.microsoft.com/office/drawing/2014/main" id="{BE4056F0-FD92-457F-BDA2-F6386FC50D40}"/>
              </a:ext>
            </a:extLst>
          </p:cNvPr>
          <p:cNvSpPr txBox="1"/>
          <p:nvPr/>
        </p:nvSpPr>
        <p:spPr>
          <a:xfrm>
            <a:off x="200660" y="1504089"/>
            <a:ext cx="6139542" cy="369332"/>
          </a:xfrm>
          <a:prstGeom prst="rect">
            <a:avLst/>
          </a:prstGeom>
          <a:noFill/>
        </p:spPr>
        <p:txBody>
          <a:bodyPr wrap="square">
            <a:spAutoFit/>
          </a:bodyPr>
          <a:lstStyle/>
          <a:p>
            <a:r>
              <a:rPr lang="es-EC" dirty="0"/>
              <a:t>App NaoControl</a:t>
            </a:r>
          </a:p>
        </p:txBody>
      </p:sp>
    </p:spTree>
    <p:extLst>
      <p:ext uri="{BB962C8B-B14F-4D97-AF65-F5344CB8AC3E}">
        <p14:creationId xmlns:p14="http://schemas.microsoft.com/office/powerpoint/2010/main" val="469620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2" name="Imagen 1">
            <a:extLst>
              <a:ext uri="{FF2B5EF4-FFF2-40B4-BE49-F238E27FC236}">
                <a16:creationId xmlns:a16="http://schemas.microsoft.com/office/drawing/2014/main" id="{034177E1-8371-4640-A91E-4C2B255BAA2F}"/>
              </a:ext>
            </a:extLst>
          </p:cNvPr>
          <p:cNvPicPr/>
          <p:nvPr/>
        </p:nvPicPr>
        <p:blipFill rotWithShape="1">
          <a:blip r:embed="rId3" cstate="print">
            <a:extLst>
              <a:ext uri="{28A0092B-C50C-407E-A947-70E740481C1C}">
                <a14:useLocalDpi xmlns:a14="http://schemas.microsoft.com/office/drawing/2010/main" val="0"/>
              </a:ext>
            </a:extLst>
          </a:blip>
          <a:srcRect l="5091" t="5530" r="4317" b="4610"/>
          <a:stretch/>
        </p:blipFill>
        <p:spPr bwMode="auto">
          <a:xfrm>
            <a:off x="2068764" y="685924"/>
            <a:ext cx="8497636" cy="61720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500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2" name="Imagen 1">
            <a:extLst>
              <a:ext uri="{FF2B5EF4-FFF2-40B4-BE49-F238E27FC236}">
                <a16:creationId xmlns:a16="http://schemas.microsoft.com/office/drawing/2014/main" id="{C053526C-A111-4717-A121-FA1194CA3907}"/>
              </a:ext>
            </a:extLst>
          </p:cNvPr>
          <p:cNvPicPr/>
          <p:nvPr/>
        </p:nvPicPr>
        <p:blipFill rotWithShape="1">
          <a:blip r:embed="rId3" cstate="print">
            <a:extLst>
              <a:ext uri="{28A0092B-C50C-407E-A947-70E740481C1C}">
                <a14:useLocalDpi xmlns:a14="http://schemas.microsoft.com/office/drawing/2010/main" val="0"/>
              </a:ext>
            </a:extLst>
          </a:blip>
          <a:srcRect l="4938" t="4735" r="4627" b="4936"/>
          <a:stretch/>
        </p:blipFill>
        <p:spPr bwMode="auto">
          <a:xfrm>
            <a:off x="2144167" y="1218262"/>
            <a:ext cx="5853204" cy="56397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26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2" name="Imagen 1">
            <a:extLst>
              <a:ext uri="{FF2B5EF4-FFF2-40B4-BE49-F238E27FC236}">
                <a16:creationId xmlns:a16="http://schemas.microsoft.com/office/drawing/2014/main" id="{50F228A3-5D47-4AE0-A139-AFD5CDB8ED0B}"/>
              </a:ext>
            </a:extLst>
          </p:cNvPr>
          <p:cNvPicPr/>
          <p:nvPr/>
        </p:nvPicPr>
        <p:blipFill rotWithShape="1">
          <a:blip r:embed="rId3" cstate="print">
            <a:extLst>
              <a:ext uri="{28A0092B-C50C-407E-A947-70E740481C1C}">
                <a14:useLocalDpi xmlns:a14="http://schemas.microsoft.com/office/drawing/2010/main" val="0"/>
              </a:ext>
            </a:extLst>
          </a:blip>
          <a:srcRect t="5488" b="5413"/>
          <a:stretch/>
        </p:blipFill>
        <p:spPr bwMode="auto">
          <a:xfrm>
            <a:off x="5180193" y="1270548"/>
            <a:ext cx="2120493" cy="55874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934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a:extLst>
              <a:ext uri="{FF2B5EF4-FFF2-40B4-BE49-F238E27FC236}">
                <a16:creationId xmlns:a16="http://schemas.microsoft.com/office/drawing/2014/main" id="{579A6D7F-BAC9-409C-B55A-CEB52966622A}"/>
              </a:ext>
            </a:extLst>
          </p:cNvPr>
          <p:cNvPicPr/>
          <p:nvPr/>
        </p:nvPicPr>
        <p:blipFill rotWithShape="1">
          <a:blip r:embed="rId3" cstate="print">
            <a:extLst>
              <a:ext uri="{28A0092B-C50C-407E-A947-70E740481C1C}">
                <a14:useLocalDpi xmlns:a14="http://schemas.microsoft.com/office/drawing/2010/main" val="0"/>
              </a:ext>
            </a:extLst>
          </a:blip>
          <a:srcRect t="5666" b="5487"/>
          <a:stretch/>
        </p:blipFill>
        <p:spPr bwMode="auto">
          <a:xfrm>
            <a:off x="5019267" y="1270549"/>
            <a:ext cx="2949076" cy="55874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471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GENERALIDADES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El robot Pepper muestra sus nuevas habilidades como enfermero y profesor">
            <a:extLst>
              <a:ext uri="{FF2B5EF4-FFF2-40B4-BE49-F238E27FC236}">
                <a16:creationId xmlns:a16="http://schemas.microsoft.com/office/drawing/2014/main" id="{6527BD7D-A1CC-45B8-AA9D-7CE79EE886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274" y="2439303"/>
            <a:ext cx="4319905" cy="2879725"/>
          </a:xfrm>
          <a:prstGeom prst="rect">
            <a:avLst/>
          </a:prstGeom>
          <a:noFill/>
          <a:ln>
            <a:noFill/>
          </a:ln>
        </p:spPr>
      </p:pic>
      <p:sp>
        <p:nvSpPr>
          <p:cNvPr id="21" name="CuadroTexto 20">
            <a:extLst>
              <a:ext uri="{FF2B5EF4-FFF2-40B4-BE49-F238E27FC236}">
                <a16:creationId xmlns:a16="http://schemas.microsoft.com/office/drawing/2014/main" id="{863F320D-A0D7-4B55-B972-0772CC0E9473}"/>
              </a:ext>
            </a:extLst>
          </p:cNvPr>
          <p:cNvSpPr txBox="1"/>
          <p:nvPr/>
        </p:nvSpPr>
        <p:spPr>
          <a:xfrm>
            <a:off x="1275469" y="5319028"/>
            <a:ext cx="6140546" cy="369332"/>
          </a:xfrm>
          <a:prstGeom prst="rect">
            <a:avLst/>
          </a:prstGeom>
          <a:noFill/>
        </p:spPr>
        <p:txBody>
          <a:bodyPr wrap="square">
            <a:spAutoFit/>
          </a:bodyPr>
          <a:lstStyle/>
          <a:p>
            <a:r>
              <a:rPr lang="es-ES_tradnl" sz="1800" dirty="0">
                <a:effectLst/>
                <a:latin typeface="Arial" panose="020B0604020202020204" pitchFamily="34" charset="0"/>
                <a:ea typeface="Calibri" panose="020F0502020204030204" pitchFamily="34" charset="0"/>
              </a:rPr>
              <a:t>(EFE, 2016)</a:t>
            </a:r>
            <a:endParaRPr lang="es-EC" dirty="0"/>
          </a:p>
        </p:txBody>
      </p:sp>
      <p:graphicFrame>
        <p:nvGraphicFramePr>
          <p:cNvPr id="17" name="Diagrama 16">
            <a:extLst>
              <a:ext uri="{FF2B5EF4-FFF2-40B4-BE49-F238E27FC236}">
                <a16:creationId xmlns:a16="http://schemas.microsoft.com/office/drawing/2014/main" id="{27A8F7B5-E342-4B0E-9E66-AB4804356B71}"/>
              </a:ext>
            </a:extLst>
          </p:cNvPr>
          <p:cNvGraphicFramePr/>
          <p:nvPr>
            <p:extLst>
              <p:ext uri="{D42A27DB-BD31-4B8C-83A1-F6EECF244321}">
                <p14:modId xmlns:p14="http://schemas.microsoft.com/office/powerpoint/2010/main" val="410112310"/>
              </p:ext>
            </p:extLst>
          </p:nvPr>
        </p:nvGraphicFramePr>
        <p:xfrm>
          <a:off x="5745910" y="2182707"/>
          <a:ext cx="6014720" cy="3022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CuadroTexto 22">
            <a:extLst>
              <a:ext uri="{FF2B5EF4-FFF2-40B4-BE49-F238E27FC236}">
                <a16:creationId xmlns:a16="http://schemas.microsoft.com/office/drawing/2014/main" id="{6DA6341E-21CD-41A1-A249-C0EF2B8EAA2E}"/>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Antecedentes</a:t>
            </a:r>
          </a:p>
        </p:txBody>
      </p:sp>
    </p:spTree>
    <p:extLst>
      <p:ext uri="{BB962C8B-B14F-4D97-AF65-F5344CB8AC3E}">
        <p14:creationId xmlns:p14="http://schemas.microsoft.com/office/powerpoint/2010/main" val="332828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a:extLst>
              <a:ext uri="{FF2B5EF4-FFF2-40B4-BE49-F238E27FC236}">
                <a16:creationId xmlns:a16="http://schemas.microsoft.com/office/drawing/2014/main" id="{695C94A0-970D-47F0-BA2E-19D388010245}"/>
              </a:ext>
            </a:extLst>
          </p:cNvPr>
          <p:cNvPicPr/>
          <p:nvPr/>
        </p:nvPicPr>
        <p:blipFill rotWithShape="1">
          <a:blip r:embed="rId3" cstate="print">
            <a:extLst>
              <a:ext uri="{28A0092B-C50C-407E-A947-70E740481C1C}">
                <a14:useLocalDpi xmlns:a14="http://schemas.microsoft.com/office/drawing/2010/main" val="0"/>
              </a:ext>
            </a:extLst>
          </a:blip>
          <a:srcRect l="4938" t="4736" r="3406" b="5087"/>
          <a:stretch/>
        </p:blipFill>
        <p:spPr bwMode="auto">
          <a:xfrm>
            <a:off x="2978944" y="1287145"/>
            <a:ext cx="6234112" cy="5570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398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DESARROLLO DEL HRI</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Desarrollo de terapia cognitiva</a:t>
            </a:r>
          </a:p>
        </p:txBody>
      </p:sp>
      <p:pic>
        <p:nvPicPr>
          <p:cNvPr id="3" name="Imagen 2">
            <a:extLst>
              <a:ext uri="{FF2B5EF4-FFF2-40B4-BE49-F238E27FC236}">
                <a16:creationId xmlns:a16="http://schemas.microsoft.com/office/drawing/2014/main" id="{54780CB7-323B-4DD2-B2BE-A02106FE2B88}"/>
              </a:ext>
            </a:extLst>
          </p:cNvPr>
          <p:cNvPicPr/>
          <p:nvPr/>
        </p:nvPicPr>
        <p:blipFill rotWithShape="1">
          <a:blip r:embed="rId3"/>
          <a:srcRect l="33626" t="10185" r="42249" b="45732"/>
          <a:stretch/>
        </p:blipFill>
        <p:spPr bwMode="auto">
          <a:xfrm>
            <a:off x="467586" y="1480721"/>
            <a:ext cx="5178471" cy="4849241"/>
          </a:xfrm>
          <a:prstGeom prst="rect">
            <a:avLst/>
          </a:prstGeom>
          <a:ln w="3175" cap="sq">
            <a:solidFill>
              <a:srgbClr val="000000"/>
            </a:solidFill>
            <a:prstDash val="solid"/>
            <a:miter lim="800000"/>
          </a:ln>
          <a:effectLst/>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D163390B-78A1-4640-82D1-A568073D851B}"/>
              </a:ext>
            </a:extLst>
          </p:cNvPr>
          <p:cNvPicPr/>
          <p:nvPr/>
        </p:nvPicPr>
        <p:blipFill rotWithShape="1">
          <a:blip r:embed="rId3"/>
          <a:srcRect l="33626" t="54357" r="42249" b="10502"/>
          <a:stretch/>
        </p:blipFill>
        <p:spPr bwMode="auto">
          <a:xfrm>
            <a:off x="6371771" y="1480721"/>
            <a:ext cx="5184000" cy="4849241"/>
          </a:xfrm>
          <a:prstGeom prst="rect">
            <a:avLst/>
          </a:prstGeom>
          <a:ln w="3175" cap="sq">
            <a:solidFill>
              <a:srgbClr val="000000"/>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7221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51D8AB3E-82AE-4A6E-818C-1165B8ADDBBF}"/>
              </a:ext>
            </a:extLst>
          </p:cNvPr>
          <p:cNvPicPr/>
          <p:nvPr/>
        </p:nvPicPr>
        <p:blipFill rotWithShape="1">
          <a:blip r:embed="rId3"/>
          <a:srcRect l="40962" t="27475" r="33176" b="26837"/>
          <a:stretch/>
        </p:blipFill>
        <p:spPr bwMode="auto">
          <a:xfrm>
            <a:off x="435429" y="2263179"/>
            <a:ext cx="3236686" cy="3383960"/>
          </a:xfrm>
          <a:prstGeom prst="rect">
            <a:avLst/>
          </a:prstGeom>
          <a:ln>
            <a:noFill/>
          </a:ln>
          <a:extLst>
            <a:ext uri="{53640926-AAD7-44D8-BBD7-CCE9431645EC}">
              <a14:shadowObscured xmlns:a14="http://schemas.microsoft.com/office/drawing/2010/main"/>
            </a:ext>
          </a:extLst>
        </p:spPr>
      </p:pic>
      <p:pic>
        <p:nvPicPr>
          <p:cNvPr id="5" name="Gráfico 4" descr="Grupo de mujeres">
            <a:extLst>
              <a:ext uri="{FF2B5EF4-FFF2-40B4-BE49-F238E27FC236}">
                <a16:creationId xmlns:a16="http://schemas.microsoft.com/office/drawing/2014/main" id="{493C705C-56B9-4291-9AE1-D5B44D9FE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4434" y="2461260"/>
            <a:ext cx="1935479" cy="1935479"/>
          </a:xfrm>
          <a:prstGeom prst="rect">
            <a:avLst/>
          </a:prstGeom>
        </p:spPr>
      </p:pic>
      <p:sp>
        <p:nvSpPr>
          <p:cNvPr id="8" name="Rectángulo 7">
            <a:extLst>
              <a:ext uri="{FF2B5EF4-FFF2-40B4-BE49-F238E27FC236}">
                <a16:creationId xmlns:a16="http://schemas.microsoft.com/office/drawing/2014/main" id="{9AB6ABCE-859C-4295-AAF6-5AFEAD35B7B0}"/>
              </a:ext>
            </a:extLst>
          </p:cNvPr>
          <p:cNvSpPr/>
          <p:nvPr/>
        </p:nvSpPr>
        <p:spPr>
          <a:xfrm>
            <a:off x="4944292" y="4437274"/>
            <a:ext cx="2561772" cy="84182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69 AÑOS</a:t>
            </a:r>
          </a:p>
        </p:txBody>
      </p:sp>
      <p:pic>
        <p:nvPicPr>
          <p:cNvPr id="9" name="Gráfico 8" descr="Grupo de mujeres">
            <a:extLst>
              <a:ext uri="{FF2B5EF4-FFF2-40B4-BE49-F238E27FC236}">
                <a16:creationId xmlns:a16="http://schemas.microsoft.com/office/drawing/2014/main" id="{2C83C2BB-0CD0-4FE4-9D2F-D7F69C3592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3813" y="2461260"/>
            <a:ext cx="1935479" cy="1935479"/>
          </a:xfrm>
          <a:prstGeom prst="rect">
            <a:avLst/>
          </a:prstGeom>
        </p:spPr>
      </p:pic>
      <p:pic>
        <p:nvPicPr>
          <p:cNvPr id="11" name="Gráfico 10" descr="Mujer encogiéndose de hombros">
            <a:extLst>
              <a:ext uri="{FF2B5EF4-FFF2-40B4-BE49-F238E27FC236}">
                <a16:creationId xmlns:a16="http://schemas.microsoft.com/office/drawing/2014/main" id="{DA0C21F2-1849-4077-8B5F-017A2F7F43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50829" y="2501796"/>
            <a:ext cx="1935478" cy="1935478"/>
          </a:xfrm>
          <a:prstGeom prst="rect">
            <a:avLst/>
          </a:prstGeom>
        </p:spPr>
      </p:pic>
      <p:sp>
        <p:nvSpPr>
          <p:cNvPr id="13" name="Rectángulo 12">
            <a:extLst>
              <a:ext uri="{FF2B5EF4-FFF2-40B4-BE49-F238E27FC236}">
                <a16:creationId xmlns:a16="http://schemas.microsoft.com/office/drawing/2014/main" id="{C7FC9A58-A95C-4A78-A9F8-FFCD216540DB}"/>
              </a:ext>
            </a:extLst>
          </p:cNvPr>
          <p:cNvSpPr/>
          <p:nvPr/>
        </p:nvSpPr>
        <p:spPr>
          <a:xfrm>
            <a:off x="9037682" y="4396739"/>
            <a:ext cx="2561772" cy="84182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71 AÑOS</a:t>
            </a:r>
          </a:p>
        </p:txBody>
      </p:sp>
    </p:spTree>
    <p:extLst>
      <p:ext uri="{BB962C8B-B14F-4D97-AF65-F5344CB8AC3E}">
        <p14:creationId xmlns:p14="http://schemas.microsoft.com/office/powerpoint/2010/main" val="131155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físico</a:t>
            </a:r>
          </a:p>
        </p:txBody>
      </p:sp>
      <p:pic>
        <p:nvPicPr>
          <p:cNvPr id="5122" name="Imagen 135">
            <a:extLst>
              <a:ext uri="{FF2B5EF4-FFF2-40B4-BE49-F238E27FC236}">
                <a16:creationId xmlns:a16="http://schemas.microsoft.com/office/drawing/2014/main" id="{2BCACC5A-A0AC-4247-82EB-5729385D3A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6" y="1349714"/>
            <a:ext cx="320806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63">
            <a:extLst>
              <a:ext uri="{FF2B5EF4-FFF2-40B4-BE49-F238E27FC236}">
                <a16:creationId xmlns:a16="http://schemas.microsoft.com/office/drawing/2014/main" id="{2893F1A0-2344-44C5-A902-2AD719ED87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322" r="2599"/>
          <a:stretch>
            <a:fillRect/>
          </a:stretch>
        </p:blipFill>
        <p:spPr bwMode="auto">
          <a:xfrm>
            <a:off x="3599951" y="1349714"/>
            <a:ext cx="3193549" cy="180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332B73C-9A30-4E46-8E2A-A3E89B9A778F}"/>
              </a:ext>
            </a:extLst>
          </p:cNvPr>
          <p:cNvSpPr>
            <a:spLocks noChangeArrowheads="1"/>
          </p:cNvSpPr>
          <p:nvPr/>
        </p:nvSpPr>
        <p:spPr bwMode="auto">
          <a:xfrm>
            <a:off x="899886" y="23948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a:extLst>
              <a:ext uri="{FF2B5EF4-FFF2-40B4-BE49-F238E27FC236}">
                <a16:creationId xmlns:a16="http://schemas.microsoft.com/office/drawing/2014/main" id="{B0714CF8-5C83-4398-84D1-FE4A6D69B4E4}"/>
              </a:ext>
            </a:extLst>
          </p:cNvPr>
          <p:cNvSpPr>
            <a:spLocks noChangeArrowheads="1"/>
          </p:cNvSpPr>
          <p:nvPr/>
        </p:nvSpPr>
        <p:spPr bwMode="auto">
          <a:xfrm>
            <a:off x="899886" y="53666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6" name="Imagen 136">
            <a:extLst>
              <a:ext uri="{FF2B5EF4-FFF2-40B4-BE49-F238E27FC236}">
                <a16:creationId xmlns:a16="http://schemas.microsoft.com/office/drawing/2014/main" id="{986C1F36-2284-4249-BEC2-1AEFC8E0F3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448" t="3732" r="2591" b="7007"/>
          <a:stretch>
            <a:fillRect/>
          </a:stretch>
        </p:blipFill>
        <p:spPr bwMode="auto">
          <a:xfrm>
            <a:off x="391886" y="3149713"/>
            <a:ext cx="3193548" cy="1686193"/>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n 137">
            <a:extLst>
              <a:ext uri="{FF2B5EF4-FFF2-40B4-BE49-F238E27FC236}">
                <a16:creationId xmlns:a16="http://schemas.microsoft.com/office/drawing/2014/main" id="{7C1A8174-8129-4454-BDB8-8AC709EA4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623" t="4355" r="2425" b="6071"/>
          <a:stretch>
            <a:fillRect/>
          </a:stretch>
        </p:blipFill>
        <p:spPr bwMode="auto">
          <a:xfrm>
            <a:off x="3585434" y="3142458"/>
            <a:ext cx="3208065" cy="16938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a:extLst>
              <a:ext uri="{FF2B5EF4-FFF2-40B4-BE49-F238E27FC236}">
                <a16:creationId xmlns:a16="http://schemas.microsoft.com/office/drawing/2014/main" id="{D6D04DF5-6ABA-404D-BFF3-2A3BD1710987}"/>
              </a:ext>
            </a:extLst>
          </p:cNvPr>
          <p:cNvSpPr>
            <a:spLocks noChangeArrowheads="1"/>
          </p:cNvSpPr>
          <p:nvPr/>
        </p:nvSpPr>
        <p:spPr bwMode="auto">
          <a:xfrm>
            <a:off x="5863771" y="22497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8">
            <a:extLst>
              <a:ext uri="{FF2B5EF4-FFF2-40B4-BE49-F238E27FC236}">
                <a16:creationId xmlns:a16="http://schemas.microsoft.com/office/drawing/2014/main" id="{EE04C2DB-B03A-4F0B-86E1-27C618D973B9}"/>
              </a:ext>
            </a:extLst>
          </p:cNvPr>
          <p:cNvSpPr>
            <a:spLocks noChangeArrowheads="1"/>
          </p:cNvSpPr>
          <p:nvPr/>
        </p:nvSpPr>
        <p:spPr bwMode="auto">
          <a:xfrm>
            <a:off x="5863771" y="5373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30" name="Imagen 138">
            <a:extLst>
              <a:ext uri="{FF2B5EF4-FFF2-40B4-BE49-F238E27FC236}">
                <a16:creationId xmlns:a16="http://schemas.microsoft.com/office/drawing/2014/main" id="{F51A2B4C-6618-43BC-BFF6-447C992BA9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3671" r="10291" b="14157"/>
          <a:stretch>
            <a:fillRect/>
          </a:stretch>
        </p:blipFill>
        <p:spPr bwMode="auto">
          <a:xfrm>
            <a:off x="391885" y="4835905"/>
            <a:ext cx="3218180" cy="1799999"/>
          </a:xfrm>
          <a:prstGeom prst="rect">
            <a:avLst/>
          </a:prstGeom>
          <a:noFill/>
          <a:extLst>
            <a:ext uri="{909E8E84-426E-40DD-AFC4-6F175D3DCCD1}">
              <a14:hiddenFill xmlns:a14="http://schemas.microsoft.com/office/drawing/2010/main">
                <a:solidFill>
                  <a:srgbClr val="FFFFFF"/>
                </a:solidFill>
              </a14:hiddenFill>
            </a:ext>
          </a:extLst>
        </p:spPr>
      </p:pic>
      <p:pic>
        <p:nvPicPr>
          <p:cNvPr id="5129" name="Imagen 139">
            <a:extLst>
              <a:ext uri="{FF2B5EF4-FFF2-40B4-BE49-F238E27FC236}">
                <a16:creationId xmlns:a16="http://schemas.microsoft.com/office/drawing/2014/main" id="{4656C696-5A81-4ABF-B296-7DF1762213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3641" t="-623" r="25507" b="26910"/>
          <a:stretch>
            <a:fillRect/>
          </a:stretch>
        </p:blipFill>
        <p:spPr bwMode="auto">
          <a:xfrm>
            <a:off x="3599950" y="4825935"/>
            <a:ext cx="3179031" cy="18099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a:extLst>
              <a:ext uri="{FF2B5EF4-FFF2-40B4-BE49-F238E27FC236}">
                <a16:creationId xmlns:a16="http://schemas.microsoft.com/office/drawing/2014/main" id="{64F2609C-3AEB-4D56-9C26-8D7FE3F037D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12">
            <a:extLst>
              <a:ext uri="{FF2B5EF4-FFF2-40B4-BE49-F238E27FC236}">
                <a16:creationId xmlns:a16="http://schemas.microsoft.com/office/drawing/2014/main" id="{48932B85-35FF-42B4-BB2C-82A129A1B234}"/>
              </a:ext>
            </a:extLst>
          </p:cNvPr>
          <p:cNvSpPr>
            <a:spLocks noChangeArrowheads="1"/>
          </p:cNvSpPr>
          <p:nvPr/>
        </p:nvSpPr>
        <p:spPr bwMode="auto">
          <a:xfrm>
            <a:off x="0" y="312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a:extLst>
              <a:ext uri="{FF2B5EF4-FFF2-40B4-BE49-F238E27FC236}">
                <a16:creationId xmlns:a16="http://schemas.microsoft.com/office/drawing/2014/main" id="{2EC0C88F-5660-44A9-9CC9-D52BBBF96027}"/>
              </a:ext>
            </a:extLst>
          </p:cNvPr>
          <p:cNvPicPr/>
          <p:nvPr/>
        </p:nvPicPr>
        <p:blipFill rotWithShape="1">
          <a:blip r:embed="rId9"/>
          <a:srcRect l="2799" r="27079" b="22556"/>
          <a:stretch/>
        </p:blipFill>
        <p:spPr bwMode="auto">
          <a:xfrm>
            <a:off x="7496541" y="2852058"/>
            <a:ext cx="3795573" cy="26234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166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físico</a:t>
            </a:r>
          </a:p>
        </p:txBody>
      </p:sp>
      <p:sp>
        <p:nvSpPr>
          <p:cNvPr id="5" name="CuadroTexto 4">
            <a:extLst>
              <a:ext uri="{FF2B5EF4-FFF2-40B4-BE49-F238E27FC236}">
                <a16:creationId xmlns:a16="http://schemas.microsoft.com/office/drawing/2014/main" id="{88385CC2-3A9C-49D9-8A62-F49620A93254}"/>
              </a:ext>
            </a:extLst>
          </p:cNvPr>
          <p:cNvSpPr txBox="1"/>
          <p:nvPr/>
        </p:nvSpPr>
        <p:spPr>
          <a:xfrm>
            <a:off x="2220685" y="1872473"/>
            <a:ext cx="7968344" cy="4247317"/>
          </a:xfrm>
          <a:prstGeom prst="rect">
            <a:avLst/>
          </a:prstGeom>
          <a:noFill/>
        </p:spPr>
        <p:txBody>
          <a:bodyPr wrap="square" rtlCol="0">
            <a:spAutoFit/>
          </a:bodyPr>
          <a:lstStyle/>
          <a:p>
            <a:pPr marL="285750" indent="-285750">
              <a:buFont typeface="Arial" panose="020B0604020202020204" pitchFamily="34" charset="0"/>
              <a:buChar char="•"/>
            </a:pPr>
            <a:r>
              <a:rPr lang="es-ES" dirty="0"/>
              <a:t>Ejecución de la actividad</a:t>
            </a:r>
          </a:p>
          <a:p>
            <a:r>
              <a:rPr lang="es-ES" dirty="0"/>
              <a:t>¿Considera usted que los ejercicios propuestos eran adecuados?</a:t>
            </a:r>
          </a:p>
          <a:p>
            <a:r>
              <a:rPr lang="es-ES" dirty="0"/>
              <a:t>¿Cuál fue el ejercicio que le causó mayor dificultad?</a:t>
            </a:r>
          </a:p>
          <a:p>
            <a:r>
              <a:rPr lang="es-ES" dirty="0"/>
              <a:t>¿Cuál fue el ejercicio más sencillo?</a:t>
            </a:r>
          </a:p>
          <a:p>
            <a:r>
              <a:rPr lang="es-ES" dirty="0"/>
              <a:t>¿Cuál fue el ejercicio que más le gustó realizar?</a:t>
            </a:r>
          </a:p>
          <a:p>
            <a:pPr marL="285750" indent="-285750">
              <a:buFont typeface="Arial" panose="020B0604020202020204" pitchFamily="34" charset="0"/>
              <a:buChar char="•"/>
            </a:pPr>
            <a:r>
              <a:rPr lang="es-ES" dirty="0"/>
              <a:t>Nivel de persuasión.</a:t>
            </a:r>
          </a:p>
          <a:p>
            <a:r>
              <a:rPr lang="es-ES" dirty="0"/>
              <a:t>¿Sintió qué él robot se dirigía específicamente a usted o a todo el grupo?</a:t>
            </a:r>
          </a:p>
          <a:p>
            <a:r>
              <a:rPr lang="es-ES" dirty="0"/>
              <a:t>¿Le agradó que el robot explicara los ejercicios que se realizarían? (puntaje del 1-5)</a:t>
            </a:r>
          </a:p>
          <a:p>
            <a:r>
              <a:rPr lang="es-ES" dirty="0"/>
              <a:t>¿Sintió que el ambiente de trabajo con el robot era agradable? (puntaje del 1-5)</a:t>
            </a:r>
          </a:p>
          <a:p>
            <a:pPr marL="285750" indent="-285750">
              <a:buFont typeface="Arial" panose="020B0604020202020204" pitchFamily="34" charset="0"/>
              <a:buChar char="•"/>
            </a:pPr>
            <a:r>
              <a:rPr lang="es-ES" dirty="0"/>
              <a:t>Motivación y experiencia</a:t>
            </a:r>
          </a:p>
          <a:p>
            <a:r>
              <a:rPr lang="es-ES" dirty="0"/>
              <a:t>¿Repetiría la actividad con la guía del robot?</a:t>
            </a:r>
          </a:p>
          <a:p>
            <a:r>
              <a:rPr lang="es-ES" dirty="0"/>
              <a:t>¿Se sintió motivado durante la realización de la actividad?</a:t>
            </a:r>
          </a:p>
          <a:p>
            <a:r>
              <a:rPr lang="es-ES" dirty="0"/>
              <a:t>¿Tuvo alguna dificultad durante el desarrollo de la actividad?</a:t>
            </a:r>
          </a:p>
          <a:p>
            <a:endParaRPr lang="es-ES" dirty="0"/>
          </a:p>
          <a:p>
            <a:endParaRPr lang="es-EC" dirty="0"/>
          </a:p>
        </p:txBody>
      </p:sp>
    </p:spTree>
    <p:extLst>
      <p:ext uri="{BB962C8B-B14F-4D97-AF65-F5344CB8AC3E}">
        <p14:creationId xmlns:p14="http://schemas.microsoft.com/office/powerpoint/2010/main" val="1247365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físico</a:t>
            </a:r>
          </a:p>
        </p:txBody>
      </p:sp>
      <p:graphicFrame>
        <p:nvGraphicFramePr>
          <p:cNvPr id="3" name="Diagrama 2">
            <a:extLst>
              <a:ext uri="{FF2B5EF4-FFF2-40B4-BE49-F238E27FC236}">
                <a16:creationId xmlns:a16="http://schemas.microsoft.com/office/drawing/2014/main" id="{97B76F1C-A625-4CCA-9B89-0417B5745B92}"/>
              </a:ext>
            </a:extLst>
          </p:cNvPr>
          <p:cNvGraphicFramePr/>
          <p:nvPr>
            <p:extLst>
              <p:ext uri="{D42A27DB-BD31-4B8C-83A1-F6EECF244321}">
                <p14:modId xmlns:p14="http://schemas.microsoft.com/office/powerpoint/2010/main" val="2472410092"/>
              </p:ext>
            </p:extLst>
          </p:nvPr>
        </p:nvGraphicFramePr>
        <p:xfrm>
          <a:off x="2307772" y="12705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347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cognitivos</a:t>
            </a:r>
          </a:p>
        </p:txBody>
      </p:sp>
      <p:sp>
        <p:nvSpPr>
          <p:cNvPr id="6" name="Rectangle 3">
            <a:extLst>
              <a:ext uri="{FF2B5EF4-FFF2-40B4-BE49-F238E27FC236}">
                <a16:creationId xmlns:a16="http://schemas.microsoft.com/office/drawing/2014/main" id="{8332B73C-9A30-4E46-8E2A-A3E89B9A778F}"/>
              </a:ext>
            </a:extLst>
          </p:cNvPr>
          <p:cNvSpPr>
            <a:spLocks noChangeArrowheads="1"/>
          </p:cNvSpPr>
          <p:nvPr/>
        </p:nvSpPr>
        <p:spPr bwMode="auto">
          <a:xfrm>
            <a:off x="899886" y="23948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a:extLst>
              <a:ext uri="{FF2B5EF4-FFF2-40B4-BE49-F238E27FC236}">
                <a16:creationId xmlns:a16="http://schemas.microsoft.com/office/drawing/2014/main" id="{B0714CF8-5C83-4398-84D1-FE4A6D69B4E4}"/>
              </a:ext>
            </a:extLst>
          </p:cNvPr>
          <p:cNvSpPr>
            <a:spLocks noChangeArrowheads="1"/>
          </p:cNvSpPr>
          <p:nvPr/>
        </p:nvSpPr>
        <p:spPr bwMode="auto">
          <a:xfrm>
            <a:off x="899886" y="53666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7">
            <a:extLst>
              <a:ext uri="{FF2B5EF4-FFF2-40B4-BE49-F238E27FC236}">
                <a16:creationId xmlns:a16="http://schemas.microsoft.com/office/drawing/2014/main" id="{D6D04DF5-6ABA-404D-BFF3-2A3BD1710987}"/>
              </a:ext>
            </a:extLst>
          </p:cNvPr>
          <p:cNvSpPr>
            <a:spLocks noChangeArrowheads="1"/>
          </p:cNvSpPr>
          <p:nvPr/>
        </p:nvSpPr>
        <p:spPr bwMode="auto">
          <a:xfrm>
            <a:off x="5863771" y="22497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8">
            <a:extLst>
              <a:ext uri="{FF2B5EF4-FFF2-40B4-BE49-F238E27FC236}">
                <a16:creationId xmlns:a16="http://schemas.microsoft.com/office/drawing/2014/main" id="{EE04C2DB-B03A-4F0B-86E1-27C618D973B9}"/>
              </a:ext>
            </a:extLst>
          </p:cNvPr>
          <p:cNvSpPr>
            <a:spLocks noChangeArrowheads="1"/>
          </p:cNvSpPr>
          <p:nvPr/>
        </p:nvSpPr>
        <p:spPr bwMode="auto">
          <a:xfrm>
            <a:off x="5863771" y="53739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11">
            <a:extLst>
              <a:ext uri="{FF2B5EF4-FFF2-40B4-BE49-F238E27FC236}">
                <a16:creationId xmlns:a16="http://schemas.microsoft.com/office/drawing/2014/main" id="{64F2609C-3AEB-4D56-9C26-8D7FE3F037D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12">
            <a:extLst>
              <a:ext uri="{FF2B5EF4-FFF2-40B4-BE49-F238E27FC236}">
                <a16:creationId xmlns:a16="http://schemas.microsoft.com/office/drawing/2014/main" id="{48932B85-35FF-42B4-BB2C-82A129A1B234}"/>
              </a:ext>
            </a:extLst>
          </p:cNvPr>
          <p:cNvSpPr>
            <a:spLocks noChangeArrowheads="1"/>
          </p:cNvSpPr>
          <p:nvPr/>
        </p:nvSpPr>
        <p:spPr bwMode="auto">
          <a:xfrm>
            <a:off x="0" y="312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 name="Imagen 1">
            <a:extLst>
              <a:ext uri="{FF2B5EF4-FFF2-40B4-BE49-F238E27FC236}">
                <a16:creationId xmlns:a16="http://schemas.microsoft.com/office/drawing/2014/main" id="{D39FCD2D-1B8F-4F72-AF44-9FBE2C3F92BB}"/>
              </a:ext>
            </a:extLst>
          </p:cNvPr>
          <p:cNvPicPr/>
          <p:nvPr/>
        </p:nvPicPr>
        <p:blipFill rotWithShape="1">
          <a:blip r:embed="rId3"/>
          <a:srcRect l="17137" t="23020" r="20429"/>
          <a:stretch/>
        </p:blipFill>
        <p:spPr bwMode="auto">
          <a:xfrm>
            <a:off x="639127" y="2391239"/>
            <a:ext cx="4615044" cy="2975419"/>
          </a:xfrm>
          <a:prstGeom prst="rect">
            <a:avLst/>
          </a:prstGeom>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2FA894A2-C371-4482-93E1-FA0B53D7B756}"/>
              </a:ext>
            </a:extLst>
          </p:cNvPr>
          <p:cNvPicPr/>
          <p:nvPr/>
        </p:nvPicPr>
        <p:blipFill>
          <a:blip r:embed="rId4"/>
          <a:stretch>
            <a:fillRect/>
          </a:stretch>
        </p:blipFill>
        <p:spPr>
          <a:xfrm>
            <a:off x="5828222" y="2422170"/>
            <a:ext cx="5112974" cy="2913555"/>
          </a:xfrm>
          <a:prstGeom prst="rect">
            <a:avLst/>
          </a:prstGeom>
        </p:spPr>
      </p:pic>
    </p:spTree>
    <p:extLst>
      <p:ext uri="{BB962C8B-B14F-4D97-AF65-F5344CB8AC3E}">
        <p14:creationId xmlns:p14="http://schemas.microsoft.com/office/powerpoint/2010/main" val="1160310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cognitivos</a:t>
            </a:r>
          </a:p>
        </p:txBody>
      </p:sp>
      <p:sp>
        <p:nvSpPr>
          <p:cNvPr id="5" name="CuadroTexto 4">
            <a:extLst>
              <a:ext uri="{FF2B5EF4-FFF2-40B4-BE49-F238E27FC236}">
                <a16:creationId xmlns:a16="http://schemas.microsoft.com/office/drawing/2014/main" id="{88385CC2-3A9C-49D9-8A62-F49620A93254}"/>
              </a:ext>
            </a:extLst>
          </p:cNvPr>
          <p:cNvSpPr txBox="1"/>
          <p:nvPr/>
        </p:nvSpPr>
        <p:spPr>
          <a:xfrm>
            <a:off x="2220685" y="1872473"/>
            <a:ext cx="7968344" cy="4247317"/>
          </a:xfrm>
          <a:prstGeom prst="rect">
            <a:avLst/>
          </a:prstGeom>
          <a:noFill/>
        </p:spPr>
        <p:txBody>
          <a:bodyPr wrap="square" rtlCol="0">
            <a:spAutoFit/>
          </a:bodyPr>
          <a:lstStyle/>
          <a:p>
            <a:pPr marL="285750" indent="-285750">
              <a:buFont typeface="Arial" panose="020B0604020202020204" pitchFamily="34" charset="0"/>
              <a:buChar char="•"/>
            </a:pPr>
            <a:r>
              <a:rPr lang="es-ES" dirty="0"/>
              <a:t>Ejecución de la actividad</a:t>
            </a:r>
          </a:p>
          <a:p>
            <a:r>
              <a:rPr lang="es-ES" dirty="0"/>
              <a:t>¿Considera usted que los ejercicios propuestos eran adecuados?</a:t>
            </a:r>
          </a:p>
          <a:p>
            <a:r>
              <a:rPr lang="es-ES" dirty="0"/>
              <a:t>¿Cuál fue el ejercicio que le causó mayor dificultad?</a:t>
            </a:r>
          </a:p>
          <a:p>
            <a:r>
              <a:rPr lang="es-ES" dirty="0"/>
              <a:t>¿Cuál fue el ejercicio más sencillo?</a:t>
            </a:r>
          </a:p>
          <a:p>
            <a:r>
              <a:rPr lang="es-ES" dirty="0"/>
              <a:t>¿Cuál fue el ejercicio que más le gustó realizar?</a:t>
            </a:r>
          </a:p>
          <a:p>
            <a:pPr marL="285750" indent="-285750">
              <a:buFont typeface="Arial" panose="020B0604020202020204" pitchFamily="34" charset="0"/>
              <a:buChar char="•"/>
            </a:pPr>
            <a:r>
              <a:rPr lang="es-ES" dirty="0"/>
              <a:t>Nivel de persuasión.</a:t>
            </a:r>
          </a:p>
          <a:p>
            <a:r>
              <a:rPr lang="es-ES" dirty="0"/>
              <a:t>¿Le gustó que el robot se dirija a usted de forma personal?</a:t>
            </a:r>
          </a:p>
          <a:p>
            <a:r>
              <a:rPr lang="es-ES" dirty="0"/>
              <a:t>¿Le agradó que el robot explicara los ejercicios que se realizarían? (puntaje del 1-5)</a:t>
            </a:r>
          </a:p>
          <a:p>
            <a:r>
              <a:rPr lang="es-ES" dirty="0"/>
              <a:t>¿Sintió que el ambiente de trabajo con el robot era agradable? (puntaje del 1-5)</a:t>
            </a:r>
          </a:p>
          <a:p>
            <a:pPr marL="285750" indent="-285750">
              <a:buFont typeface="Arial" panose="020B0604020202020204" pitchFamily="34" charset="0"/>
              <a:buChar char="•"/>
            </a:pPr>
            <a:r>
              <a:rPr lang="es-ES" dirty="0"/>
              <a:t>Motivación y experiencia</a:t>
            </a:r>
          </a:p>
          <a:p>
            <a:r>
              <a:rPr lang="es-ES" dirty="0"/>
              <a:t>¿Repetiría la actividad con la guía del robot?</a:t>
            </a:r>
          </a:p>
          <a:p>
            <a:r>
              <a:rPr lang="es-ES" dirty="0"/>
              <a:t>¿Se sintió motivado durante la realización de la actividad?</a:t>
            </a:r>
          </a:p>
          <a:p>
            <a:r>
              <a:rPr lang="es-ES" dirty="0"/>
              <a:t>¿Tuvo alguna dificultad durante el desarrollo de la actividad?</a:t>
            </a:r>
          </a:p>
          <a:p>
            <a:endParaRPr lang="es-ES" dirty="0"/>
          </a:p>
          <a:p>
            <a:endParaRPr lang="es-EC" dirty="0"/>
          </a:p>
        </p:txBody>
      </p:sp>
    </p:spTree>
    <p:extLst>
      <p:ext uri="{BB962C8B-B14F-4D97-AF65-F5344CB8AC3E}">
        <p14:creationId xmlns:p14="http://schemas.microsoft.com/office/powerpoint/2010/main" val="608366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PRUEBAS Y RESULTADOS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Pruebas de ejercicios cognitivos</a:t>
            </a:r>
          </a:p>
        </p:txBody>
      </p:sp>
      <p:graphicFrame>
        <p:nvGraphicFramePr>
          <p:cNvPr id="3" name="Diagrama 2">
            <a:extLst>
              <a:ext uri="{FF2B5EF4-FFF2-40B4-BE49-F238E27FC236}">
                <a16:creationId xmlns:a16="http://schemas.microsoft.com/office/drawing/2014/main" id="{97B76F1C-A625-4CCA-9B89-0417B5745B92}"/>
              </a:ext>
            </a:extLst>
          </p:cNvPr>
          <p:cNvGraphicFramePr/>
          <p:nvPr>
            <p:extLst>
              <p:ext uri="{D42A27DB-BD31-4B8C-83A1-F6EECF244321}">
                <p14:modId xmlns:p14="http://schemas.microsoft.com/office/powerpoint/2010/main" val="186675706"/>
              </p:ext>
            </p:extLst>
          </p:nvPr>
        </p:nvGraphicFramePr>
        <p:xfrm>
          <a:off x="1727199" y="1270549"/>
          <a:ext cx="93471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422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Conclusiones</a:t>
            </a:r>
          </a:p>
        </p:txBody>
      </p:sp>
      <p:sp>
        <p:nvSpPr>
          <p:cNvPr id="9" name="CuadroTexto 8">
            <a:extLst>
              <a:ext uri="{FF2B5EF4-FFF2-40B4-BE49-F238E27FC236}">
                <a16:creationId xmlns:a16="http://schemas.microsoft.com/office/drawing/2014/main" id="{FE6F5BCC-C6F9-410A-9682-D843399DBE40}"/>
              </a:ext>
            </a:extLst>
          </p:cNvPr>
          <p:cNvSpPr txBox="1"/>
          <p:nvPr/>
        </p:nvSpPr>
        <p:spPr>
          <a:xfrm>
            <a:off x="820058" y="1819211"/>
            <a:ext cx="10675256" cy="4093428"/>
          </a:xfrm>
          <a:prstGeom prst="rect">
            <a:avLst/>
          </a:prstGeom>
          <a:noFill/>
        </p:spPr>
        <p:txBody>
          <a:bodyPr wrap="square">
            <a:spAutoFit/>
          </a:bodyPr>
          <a:lstStyle/>
          <a:p>
            <a:r>
              <a:rPr lang="es-ES" sz="2000" dirty="0"/>
              <a:t>Se aplicaron estrategias de persuasión afectiva, lógica y cooperativa para la ejecución de las actividades interactivas</a:t>
            </a:r>
          </a:p>
          <a:p>
            <a:endParaRPr lang="es-ES" sz="2000" dirty="0"/>
          </a:p>
          <a:p>
            <a:r>
              <a:rPr lang="es-ES" sz="2000" dirty="0"/>
              <a:t>Se implementaron herramientas de interacción del humanoide NAO con la finalidad de generar una comunicación efectiva entre humano y el robot.</a:t>
            </a:r>
          </a:p>
          <a:p>
            <a:endParaRPr lang="es-ES" sz="2000" dirty="0"/>
          </a:p>
          <a:p>
            <a:r>
              <a:rPr lang="es-ES" sz="2000" dirty="0"/>
              <a:t>Se determinaron rutinas de ejercicios para personas de la tercera edad. En base a esta experiencia se pudo determinar que las limitaciones de movimiento del robot dificultan desarrollar rutinas físicas con una mayor dificultad, por lo que se puede afirmar que el humanoide es apto para realizar solamente ejercicios cognitivos de forma eficiente.</a:t>
            </a:r>
          </a:p>
          <a:p>
            <a:endParaRPr lang="es-ES" sz="2000" dirty="0"/>
          </a:p>
          <a:p>
            <a:r>
              <a:rPr lang="es-ES" sz="2000" dirty="0"/>
              <a:t>La aplicación multiplataforma Choregraphe, a pesar de ser un software propietario del humanoide NAO, es bastante flexible para la implementación de bloques de programación Python.</a:t>
            </a:r>
          </a:p>
        </p:txBody>
      </p:sp>
    </p:spTree>
    <p:extLst>
      <p:ext uri="{BB962C8B-B14F-4D97-AF65-F5344CB8AC3E}">
        <p14:creationId xmlns:p14="http://schemas.microsoft.com/office/powerpoint/2010/main" val="43855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GENERALIDADES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NAO es un icono tecnológico y sinónimo de innovación.">
            <a:extLst>
              <a:ext uri="{FF2B5EF4-FFF2-40B4-BE49-F238E27FC236}">
                <a16:creationId xmlns:a16="http://schemas.microsoft.com/office/drawing/2014/main" id="{2BC6D093-2FD6-4D29-8BEF-433E5A50BBC1}"/>
              </a:ext>
            </a:extLst>
          </p:cNvPr>
          <p:cNvPicPr/>
          <p:nvPr/>
        </p:nvPicPr>
        <p:blipFill rotWithShape="1">
          <a:blip r:embed="rId3" cstate="print">
            <a:extLst>
              <a:ext uri="{28A0092B-C50C-407E-A947-70E740481C1C}">
                <a14:useLocalDpi xmlns:a14="http://schemas.microsoft.com/office/drawing/2010/main" val="0"/>
              </a:ext>
            </a:extLst>
          </a:blip>
          <a:srcRect t="5910" b="7586"/>
          <a:stretch/>
        </p:blipFill>
        <p:spPr bwMode="auto">
          <a:xfrm>
            <a:off x="731251" y="2448324"/>
            <a:ext cx="2879725" cy="2491105"/>
          </a:xfrm>
          <a:prstGeom prst="rect">
            <a:avLst/>
          </a:prstGeom>
          <a:noFill/>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BC3BE862-80A5-4788-820A-A9CC3C3439C0}"/>
              </a:ext>
            </a:extLst>
          </p:cNvPr>
          <p:cNvSpPr txBox="1"/>
          <p:nvPr/>
        </p:nvSpPr>
        <p:spPr>
          <a:xfrm>
            <a:off x="731251" y="5020381"/>
            <a:ext cx="6140546" cy="369332"/>
          </a:xfrm>
          <a:prstGeom prst="rect">
            <a:avLst/>
          </a:prstGeom>
          <a:noFill/>
        </p:spPr>
        <p:txBody>
          <a:bodyPr wrap="square">
            <a:spAutoFit/>
          </a:bodyPr>
          <a:lstStyle/>
          <a:p>
            <a:r>
              <a:rPr lang="es-ES_tradnl" sz="1800" dirty="0">
                <a:effectLst/>
                <a:latin typeface="Arial" panose="020B0604020202020204" pitchFamily="34" charset="0"/>
                <a:ea typeface="Calibri" panose="020F0502020204030204" pitchFamily="34" charset="0"/>
              </a:rPr>
              <a:t> (</a:t>
            </a:r>
            <a:r>
              <a:rPr lang="es-ES_tradnl" sz="1800" dirty="0" err="1">
                <a:effectLst/>
                <a:latin typeface="Arial" panose="020B0604020202020204" pitchFamily="34" charset="0"/>
                <a:ea typeface="Calibri" panose="020F0502020204030204" pitchFamily="34" charset="0"/>
              </a:rPr>
              <a:t>Aldebaran</a:t>
            </a:r>
            <a:r>
              <a:rPr lang="es-ES_tradnl" sz="1800" dirty="0">
                <a:effectLst/>
                <a:latin typeface="Arial" panose="020B0604020202020204" pitchFamily="34" charset="0"/>
                <a:ea typeface="Calibri" panose="020F0502020204030204" pitchFamily="34" charset="0"/>
              </a:rPr>
              <a:t>, 2017)</a:t>
            </a:r>
            <a:endParaRPr lang="es-EC" dirty="0"/>
          </a:p>
        </p:txBody>
      </p:sp>
      <p:sp>
        <p:nvSpPr>
          <p:cNvPr id="12" name="CuadroTexto 11">
            <a:extLst>
              <a:ext uri="{FF2B5EF4-FFF2-40B4-BE49-F238E27FC236}">
                <a16:creationId xmlns:a16="http://schemas.microsoft.com/office/drawing/2014/main" id="{62B77AAC-D508-40C3-97FB-9B6A9F0A3769}"/>
              </a:ext>
            </a:extLst>
          </p:cNvPr>
          <p:cNvSpPr txBox="1"/>
          <p:nvPr/>
        </p:nvSpPr>
        <p:spPr>
          <a:xfrm>
            <a:off x="4581915" y="2448324"/>
            <a:ext cx="6878834" cy="2632003"/>
          </a:xfrm>
          <a:prstGeom prst="rect">
            <a:avLst/>
          </a:prstGeom>
          <a:noFill/>
        </p:spPr>
        <p:txBody>
          <a:bodyPr wrap="square">
            <a:spAutoFit/>
          </a:bodyPr>
          <a:lstStyle/>
          <a:p>
            <a:pPr indent="450215" algn="just">
              <a:lnSpc>
                <a:spcPct val="200000"/>
              </a:lnSpc>
              <a:spcBef>
                <a:spcPts val="800"/>
              </a:spcBef>
              <a:spcAft>
                <a:spcPts val="600"/>
              </a:spcAft>
            </a:pPr>
            <a:r>
              <a:rPr lang="es-EC" sz="1600" b="1" dirty="0">
                <a:effectLst/>
                <a:latin typeface="Arial" panose="020B0604020202020204" pitchFamily="34" charset="0"/>
                <a:ea typeface="Times New Roman" panose="02020603050405020304" pitchFamily="18" charset="0"/>
                <a:cs typeface="Times New Roman" panose="02020603050405020304" pitchFamily="18" charset="0"/>
              </a:rPr>
              <a:t>Objetivo general</a:t>
            </a:r>
          </a:p>
          <a:p>
            <a:pPr marL="342900" lvl="0" indent="-342900" algn="just">
              <a:lnSpc>
                <a:spcPct val="200000"/>
              </a:lnSpc>
              <a:spcBef>
                <a:spcPts val="600"/>
              </a:spcBef>
              <a:buFont typeface="Symbol" panose="05050102010706020507" pitchFamily="18" charset="2"/>
              <a:buChar char=""/>
            </a:pPr>
            <a:r>
              <a:rPr lang="es-ES_tradnl" sz="1600" dirty="0">
                <a:effectLst/>
                <a:latin typeface="Arial" panose="020B0604020202020204" pitchFamily="34" charset="0"/>
                <a:ea typeface="Calibri" panose="020F0502020204030204" pitchFamily="34" charset="0"/>
                <a:cs typeface="Times New Roman" panose="02020603050405020304" pitchFamily="18" charset="0"/>
              </a:rPr>
              <a:t>Desarrollar un conjunto básico de funciones que faciliten la interacción humano-robot empleando estrategias de persuasión con el robot humanoide NAO para estimular actividad física y cognitiva en personas de la tercera edad.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E9B89EC-46EA-436D-952C-16C91A9BB325}"/>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Objetivos</a:t>
            </a:r>
          </a:p>
        </p:txBody>
      </p:sp>
    </p:spTree>
    <p:extLst>
      <p:ext uri="{BB962C8B-B14F-4D97-AF65-F5344CB8AC3E}">
        <p14:creationId xmlns:p14="http://schemas.microsoft.com/office/powerpoint/2010/main" val="3773726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Recomendaciones</a:t>
            </a:r>
          </a:p>
        </p:txBody>
      </p:sp>
      <p:sp>
        <p:nvSpPr>
          <p:cNvPr id="10" name="CuadroTexto 9">
            <a:extLst>
              <a:ext uri="{FF2B5EF4-FFF2-40B4-BE49-F238E27FC236}">
                <a16:creationId xmlns:a16="http://schemas.microsoft.com/office/drawing/2014/main" id="{E428BE7B-8542-46D5-AC15-7BF4930446F1}"/>
              </a:ext>
            </a:extLst>
          </p:cNvPr>
          <p:cNvSpPr txBox="1"/>
          <p:nvPr/>
        </p:nvSpPr>
        <p:spPr>
          <a:xfrm>
            <a:off x="1094558" y="1827702"/>
            <a:ext cx="10002883" cy="3693319"/>
          </a:xfrm>
          <a:prstGeom prst="rect">
            <a:avLst/>
          </a:prstGeom>
          <a:noFill/>
        </p:spPr>
        <p:txBody>
          <a:bodyPr wrap="square">
            <a:spAutoFit/>
          </a:bodyPr>
          <a:lstStyle/>
          <a:p>
            <a:r>
              <a:rPr lang="es-ES" dirty="0"/>
              <a:t>Debido a la emergencia sanitarita, no fue posible trabajar con un grupo de prueba más números en la terapia cognitiva</a:t>
            </a:r>
          </a:p>
          <a:p>
            <a:endParaRPr lang="es-ES" dirty="0"/>
          </a:p>
          <a:p>
            <a:r>
              <a:rPr lang="es-ES" dirty="0"/>
              <a:t>Se recomienda diseñar bloques de programación que permitan filtrar el ruido del entorno al implementar reconocimiento de voz, ya que el ruido impide que se desarrolle la evaluación de forma fluida.</a:t>
            </a:r>
          </a:p>
          <a:p>
            <a:endParaRPr lang="es-ES" dirty="0"/>
          </a:p>
          <a:p>
            <a:r>
              <a:rPr lang="es-ES" dirty="0"/>
              <a:t>Para la creación de la aplicación móvil empleando el dispositivo IR, se recomienda identificar los datos transmitidos por los botones del mando, ya que las decodificaciones disponibles en fuentes de consulta pueden tener errores y se debe determinar una metodología de decodificación</a:t>
            </a:r>
          </a:p>
          <a:p>
            <a:endParaRPr lang="es-ES" dirty="0"/>
          </a:p>
          <a:p>
            <a:r>
              <a:rPr lang="es-ES" dirty="0"/>
              <a:t>Se recomienda que el robot se encuentre cargado antes de realizar las actividades y conectarlo al cargador únicamente al ser necesario, de esta forma el humanoide puede realizar sus actividades de sin obstáculos que afectar alguna de las articulaciones</a:t>
            </a:r>
          </a:p>
        </p:txBody>
      </p:sp>
    </p:spTree>
    <p:extLst>
      <p:ext uri="{BB962C8B-B14F-4D97-AF65-F5344CB8AC3E}">
        <p14:creationId xmlns:p14="http://schemas.microsoft.com/office/powerpoint/2010/main" val="2834669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S" sz="3200" b="1" dirty="0">
                <a:solidFill>
                  <a:schemeClr val="bg1"/>
                </a:solidFill>
                <a:latin typeface="Calibri" panose="020F0502020204030204" pitchFamily="34" charset="0"/>
              </a:rPr>
              <a:t>CONCLUSIONES Y RECOMENDACIONES</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Trabajos futuros</a:t>
            </a:r>
          </a:p>
        </p:txBody>
      </p:sp>
      <p:sp>
        <p:nvSpPr>
          <p:cNvPr id="7" name="CuadroTexto 6">
            <a:extLst>
              <a:ext uri="{FF2B5EF4-FFF2-40B4-BE49-F238E27FC236}">
                <a16:creationId xmlns:a16="http://schemas.microsoft.com/office/drawing/2014/main" id="{8523B880-E830-4B74-8683-6A7E2C6D8DD8}"/>
              </a:ext>
            </a:extLst>
          </p:cNvPr>
          <p:cNvSpPr txBox="1"/>
          <p:nvPr/>
        </p:nvSpPr>
        <p:spPr>
          <a:xfrm>
            <a:off x="877681" y="2415017"/>
            <a:ext cx="10436637" cy="2308324"/>
          </a:xfrm>
          <a:prstGeom prst="rect">
            <a:avLst/>
          </a:prstGeom>
          <a:noFill/>
        </p:spPr>
        <p:txBody>
          <a:bodyPr wrap="square">
            <a:spAutoFit/>
          </a:bodyPr>
          <a:lstStyle/>
          <a:p>
            <a:r>
              <a:rPr lang="es-ES" dirty="0"/>
              <a:t>En el caso de las terapias cognitivas, se puede escalar este sistema hasta cubrir áreas más específicas de desarrollo cognitivo como son: la capacidad de denominación, planificación, estimación, memoria de trabajo, etc. </a:t>
            </a:r>
          </a:p>
          <a:p>
            <a:endParaRPr lang="es-ES" dirty="0"/>
          </a:p>
          <a:p>
            <a:r>
              <a:rPr lang="es-ES" dirty="0"/>
              <a:t>Con respecto a la aplicación de estrategias de persuasión es posible ampliar las expresiones empleadas durante las actividades tanto verbales como no verbales, además de generar una retroalimentación implementando una herramienta de reconocimiento facial para determinar la eficiencia de las estrategias observando los cambios en las expresiones faciales. </a:t>
            </a:r>
          </a:p>
        </p:txBody>
      </p:sp>
    </p:spTree>
    <p:extLst>
      <p:ext uri="{BB962C8B-B14F-4D97-AF65-F5344CB8AC3E}">
        <p14:creationId xmlns:p14="http://schemas.microsoft.com/office/powerpoint/2010/main" val="1945709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42</a:t>
            </a:fld>
            <a:endParaRPr lang="es-ES" sz="1600">
              <a:solidFill>
                <a:srgbClr val="888888"/>
              </a:solidFill>
            </a:endParaRPr>
          </a:p>
        </p:txBody>
      </p:sp>
      <p:sp>
        <p:nvSpPr>
          <p:cNvPr id="8" name="Rectángulo 7"/>
          <p:cNvSpPr/>
          <p:nvPr/>
        </p:nvSpPr>
        <p:spPr>
          <a:xfrm>
            <a:off x="1333083" y="3085243"/>
            <a:ext cx="9489451" cy="770147"/>
          </a:xfrm>
          <a:prstGeom prst="rect">
            <a:avLst/>
          </a:prstGeom>
          <a:ln w="28575">
            <a:solidFill>
              <a:schemeClr val="tx1"/>
            </a:solidFill>
          </a:ln>
        </p:spPr>
        <p:txBody>
          <a:bodyPr wrap="square">
            <a:spAutoFit/>
          </a:bodyPr>
          <a:lstStyle/>
          <a:p>
            <a:pPr indent="450215" algn="ctr">
              <a:lnSpc>
                <a:spcPct val="115000"/>
              </a:lnSpc>
              <a:spcBef>
                <a:spcPts val="1200"/>
              </a:spcBef>
              <a:spcAft>
                <a:spcPts val="1200"/>
              </a:spcAft>
            </a:pPr>
            <a:r>
              <a:rPr lang="es-EC" sz="2000" b="1" dirty="0">
                <a:effectLst/>
                <a:latin typeface="Arial" panose="020B0604020202020204" pitchFamily="34" charset="0"/>
                <a:ea typeface="Calibri" panose="020F0502020204030204" pitchFamily="34" charset="0"/>
              </a:rPr>
              <a:t>Desarrollo de aplicaciones interactivas mediante robótica persuasiva para adultos mayores utilizando el robot humanoide NAO</a:t>
            </a:r>
            <a:endParaRPr lang="es-EC" sz="2000" dirty="0">
              <a:effectLst/>
              <a:latin typeface="Arial" panose="020B0604020202020204" pitchFamily="34" charset="0"/>
              <a:ea typeface="Calibri" panose="020F0502020204030204" pitchFamily="34" charset="0"/>
            </a:endParaRPr>
          </a:p>
        </p:txBody>
      </p:sp>
      <p:sp>
        <p:nvSpPr>
          <p:cNvPr id="4" name="Rectángulo 3"/>
          <p:cNvSpPr/>
          <p:nvPr/>
        </p:nvSpPr>
        <p:spPr>
          <a:xfrm>
            <a:off x="746094" y="4180430"/>
            <a:ext cx="2788700" cy="615553"/>
          </a:xfrm>
          <a:prstGeom prst="rect">
            <a:avLst/>
          </a:prstGeom>
        </p:spPr>
        <p:txBody>
          <a:bodyPr wrap="square">
            <a:spAutoFit/>
          </a:bodyPr>
          <a:lstStyle/>
          <a:p>
            <a: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REALIZADO POR:</a:t>
            </a:r>
          </a:p>
          <a:p>
            <a:pPr marL="285750" indent="-285750">
              <a:buFont typeface="Arial" panose="020B0604020202020204" pitchFamily="34" charset="0"/>
              <a:buChar char="•"/>
            </a:pPr>
            <a:r>
              <a:rPr lang="es-EC" sz="16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Dayanna Silva</a:t>
            </a: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433194" y="1184356"/>
            <a:ext cx="5289231" cy="10820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n para DEPARTAMENTO ELECTRONICA ESPE">
            <a:extLst>
              <a:ext uri="{FF2B5EF4-FFF2-40B4-BE49-F238E27FC236}">
                <a16:creationId xmlns:a16="http://schemas.microsoft.com/office/drawing/2014/main"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907" y="796312"/>
            <a:ext cx="1291480" cy="1225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316830" y="4280958"/>
            <a:ext cx="2092817" cy="1384995"/>
          </a:xfrm>
          <a:prstGeom prst="rect">
            <a:avLst/>
          </a:prstGeom>
        </p:spPr>
        <p:txBody>
          <a:bodyPr wrap="none">
            <a:spAutoFit/>
          </a:bodyPr>
          <a:lstStyle/>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GRACIAS</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POR SU</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ATENCIÓN</a:t>
            </a:r>
          </a:p>
        </p:txBody>
      </p:sp>
    </p:spTree>
    <p:extLst>
      <p:ext uri="{BB962C8B-B14F-4D97-AF65-F5344CB8AC3E}">
        <p14:creationId xmlns:p14="http://schemas.microsoft.com/office/powerpoint/2010/main" val="65806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FUNDAMENTACIÓN TEÓRICA</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188548D7-F4C2-4B03-97C9-CA354972A1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37" y="1845603"/>
            <a:ext cx="7424030" cy="4274187"/>
          </a:xfrm>
          <a:prstGeom prst="rect">
            <a:avLst/>
          </a:prstGeom>
          <a:noFill/>
        </p:spPr>
      </p:pic>
      <p:sp>
        <p:nvSpPr>
          <p:cNvPr id="4" name="Rectángulo 3">
            <a:extLst>
              <a:ext uri="{FF2B5EF4-FFF2-40B4-BE49-F238E27FC236}">
                <a16:creationId xmlns:a16="http://schemas.microsoft.com/office/drawing/2014/main" id="{39F4DFAA-02B2-4566-A313-A9A9A5F34EE5}"/>
              </a:ext>
            </a:extLst>
          </p:cNvPr>
          <p:cNvSpPr/>
          <p:nvPr/>
        </p:nvSpPr>
        <p:spPr>
          <a:xfrm>
            <a:off x="9263908" y="1845603"/>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a:t>2020</a:t>
            </a:r>
          </a:p>
        </p:txBody>
      </p:sp>
      <p:sp>
        <p:nvSpPr>
          <p:cNvPr id="5" name="Rectángulo 4">
            <a:extLst>
              <a:ext uri="{FF2B5EF4-FFF2-40B4-BE49-F238E27FC236}">
                <a16:creationId xmlns:a16="http://schemas.microsoft.com/office/drawing/2014/main" id="{A88E4667-A1A5-42B1-8739-575323155390}"/>
              </a:ext>
            </a:extLst>
          </p:cNvPr>
          <p:cNvSpPr/>
          <p:nvPr/>
        </p:nvSpPr>
        <p:spPr>
          <a:xfrm>
            <a:off x="8820444" y="3069000"/>
            <a:ext cx="2686928"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4800" dirty="0"/>
              <a:t>17 511 00</a:t>
            </a:r>
          </a:p>
        </p:txBody>
      </p:sp>
      <p:sp>
        <p:nvSpPr>
          <p:cNvPr id="13" name="Rectángulo 12">
            <a:extLst>
              <a:ext uri="{FF2B5EF4-FFF2-40B4-BE49-F238E27FC236}">
                <a16:creationId xmlns:a16="http://schemas.microsoft.com/office/drawing/2014/main" id="{C440AC12-FEF9-42EA-84E8-50ABE3E1E591}"/>
              </a:ext>
            </a:extLst>
          </p:cNvPr>
          <p:cNvSpPr/>
          <p:nvPr/>
        </p:nvSpPr>
        <p:spPr>
          <a:xfrm>
            <a:off x="8820444" y="4235212"/>
            <a:ext cx="2686928" cy="72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sz="4400" dirty="0">
                <a:latin typeface="Arial" panose="020B0604020202020204" pitchFamily="34" charset="0"/>
                <a:ea typeface="Calibri" panose="020F0502020204030204" pitchFamily="34" charset="0"/>
              </a:rPr>
              <a:t>1 </a:t>
            </a:r>
            <a:r>
              <a:rPr lang="es-ES_tradnl" sz="4400" dirty="0">
                <a:effectLst/>
                <a:latin typeface="Arial" panose="020B0604020202020204" pitchFamily="34" charset="0"/>
                <a:ea typeface="Calibri" panose="020F0502020204030204" pitchFamily="34" charset="0"/>
              </a:rPr>
              <a:t>310 297</a:t>
            </a:r>
            <a:endParaRPr lang="es-EC" sz="4400" dirty="0"/>
          </a:p>
        </p:txBody>
      </p:sp>
      <p:sp>
        <p:nvSpPr>
          <p:cNvPr id="15" name="CuadroTexto 14">
            <a:extLst>
              <a:ext uri="{FF2B5EF4-FFF2-40B4-BE49-F238E27FC236}">
                <a16:creationId xmlns:a16="http://schemas.microsoft.com/office/drawing/2014/main" id="{427B6CD7-0837-432C-B76F-91542802F615}"/>
              </a:ext>
            </a:extLst>
          </p:cNvPr>
          <p:cNvSpPr txBox="1"/>
          <p:nvPr/>
        </p:nvSpPr>
        <p:spPr>
          <a:xfrm>
            <a:off x="341337" y="6237236"/>
            <a:ext cx="6140546" cy="369332"/>
          </a:xfrm>
          <a:prstGeom prst="rect">
            <a:avLst/>
          </a:prstGeom>
          <a:noFill/>
        </p:spPr>
        <p:txBody>
          <a:bodyPr wrap="square">
            <a:spAutoFit/>
          </a:bodyPr>
          <a:lstStyle/>
          <a:p>
            <a:r>
              <a:rPr lang="es-ES_tradnl" sz="1800" dirty="0">
                <a:effectLst/>
                <a:latin typeface="Arial" panose="020B0604020202020204" pitchFamily="34" charset="0"/>
                <a:ea typeface="Calibri" panose="020F0502020204030204" pitchFamily="34" charset="0"/>
              </a:rPr>
              <a:t>(Ministerio de Inclusión Económica y Social, 2019)</a:t>
            </a:r>
            <a:endParaRPr lang="es-EC" dirty="0"/>
          </a:p>
        </p:txBody>
      </p:sp>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Población adulta mayor y el envejecimiento</a:t>
            </a:r>
          </a:p>
        </p:txBody>
      </p:sp>
    </p:spTree>
    <p:extLst>
      <p:ext uri="{BB962C8B-B14F-4D97-AF65-F5344CB8AC3E}">
        <p14:creationId xmlns:p14="http://schemas.microsoft.com/office/powerpoint/2010/main" val="66149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FUNDAMENTACIÓN TEÓRICA</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Población adulta mayor y el envejecimiento</a:t>
            </a:r>
          </a:p>
        </p:txBody>
      </p:sp>
      <p:pic>
        <p:nvPicPr>
          <p:cNvPr id="2" name="Imagen 1">
            <a:extLst>
              <a:ext uri="{FF2B5EF4-FFF2-40B4-BE49-F238E27FC236}">
                <a16:creationId xmlns:a16="http://schemas.microsoft.com/office/drawing/2014/main" id="{006D0195-7972-4512-A952-142D13E96769}"/>
              </a:ext>
            </a:extLst>
          </p:cNvPr>
          <p:cNvPicPr/>
          <p:nvPr/>
        </p:nvPicPr>
        <p:blipFill>
          <a:blip r:embed="rId3"/>
          <a:stretch>
            <a:fillRect/>
          </a:stretch>
        </p:blipFill>
        <p:spPr>
          <a:xfrm>
            <a:off x="2620303" y="1620458"/>
            <a:ext cx="5890651" cy="4173496"/>
          </a:xfrm>
          <a:prstGeom prst="rect">
            <a:avLst/>
          </a:prstGeom>
        </p:spPr>
      </p:pic>
      <p:sp>
        <p:nvSpPr>
          <p:cNvPr id="14" name="CuadroTexto 13">
            <a:extLst>
              <a:ext uri="{FF2B5EF4-FFF2-40B4-BE49-F238E27FC236}">
                <a16:creationId xmlns:a16="http://schemas.microsoft.com/office/drawing/2014/main" id="{B7A09901-B5FC-4368-8751-BEA829B45726}"/>
              </a:ext>
            </a:extLst>
          </p:cNvPr>
          <p:cNvSpPr txBox="1"/>
          <p:nvPr/>
        </p:nvSpPr>
        <p:spPr>
          <a:xfrm>
            <a:off x="341337" y="5946543"/>
            <a:ext cx="614054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 </a:t>
            </a:r>
            <a:r>
              <a:rPr lang="es-ES_tradnl" sz="1800" dirty="0">
                <a:effectLst/>
                <a:latin typeface="Arial" panose="020B0604020202020204" pitchFamily="34" charset="0"/>
                <a:ea typeface="Calibri" panose="020F0502020204030204" pitchFamily="34" charset="0"/>
              </a:rPr>
              <a:t>(</a:t>
            </a:r>
            <a:r>
              <a:rPr lang="es-ES_tradnl" sz="1800" dirty="0" err="1">
                <a:effectLst/>
                <a:latin typeface="Arial" panose="020B0604020202020204" pitchFamily="34" charset="0"/>
                <a:ea typeface="Calibri" panose="020F0502020204030204" pitchFamily="34" charset="0"/>
              </a:rPr>
              <a:t>Salech</a:t>
            </a:r>
            <a:r>
              <a:rPr lang="es-ES_tradnl" sz="1800" dirty="0">
                <a:effectLst/>
                <a:latin typeface="Arial" panose="020B0604020202020204" pitchFamily="34" charset="0"/>
                <a:ea typeface="Calibri" panose="020F0502020204030204" pitchFamily="34" charset="0"/>
              </a:rPr>
              <a:t>, Jara, &amp; Michea, 2012)</a:t>
            </a:r>
            <a:endParaRPr lang="es-EC" dirty="0"/>
          </a:p>
        </p:txBody>
      </p:sp>
    </p:spTree>
    <p:extLst>
      <p:ext uri="{BB962C8B-B14F-4D97-AF65-F5344CB8AC3E}">
        <p14:creationId xmlns:p14="http://schemas.microsoft.com/office/powerpoint/2010/main" val="427421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FUNDAMENTACIÓN TEÓRICA</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HRI</a:t>
            </a:r>
          </a:p>
        </p:txBody>
      </p:sp>
      <p:graphicFrame>
        <p:nvGraphicFramePr>
          <p:cNvPr id="2" name="Diagrama 1">
            <a:extLst>
              <a:ext uri="{FF2B5EF4-FFF2-40B4-BE49-F238E27FC236}">
                <a16:creationId xmlns:a16="http://schemas.microsoft.com/office/drawing/2014/main" id="{4F9BD2D5-75B6-48B1-B832-989602500A41}"/>
              </a:ext>
            </a:extLst>
          </p:cNvPr>
          <p:cNvGraphicFramePr/>
          <p:nvPr>
            <p:extLst>
              <p:ext uri="{D42A27DB-BD31-4B8C-83A1-F6EECF244321}">
                <p14:modId xmlns:p14="http://schemas.microsoft.com/office/powerpoint/2010/main" val="2681227892"/>
              </p:ext>
            </p:extLst>
          </p:nvPr>
        </p:nvGraphicFramePr>
        <p:xfrm>
          <a:off x="372013" y="1790572"/>
          <a:ext cx="6028788" cy="4329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En qué consiste la teoría del valle inquietante?">
            <a:extLst>
              <a:ext uri="{FF2B5EF4-FFF2-40B4-BE49-F238E27FC236}">
                <a16:creationId xmlns:a16="http://schemas.microsoft.com/office/drawing/2014/main" id="{921099A6-858D-4561-8AD1-71C859CD43DE}"/>
              </a:ext>
            </a:extLst>
          </p:cNvPr>
          <p:cNvPicPr/>
          <p:nvPr/>
        </p:nvPicPr>
        <p:blipFill rotWithShape="1">
          <a:blip r:embed="rId8">
            <a:extLst>
              <a:ext uri="{28A0092B-C50C-407E-A947-70E740481C1C}">
                <a14:useLocalDpi xmlns:a14="http://schemas.microsoft.com/office/drawing/2010/main" val="0"/>
              </a:ext>
            </a:extLst>
          </a:blip>
          <a:srcRect l="4754" t="2049" r="10655" b="2408"/>
          <a:stretch/>
        </p:blipFill>
        <p:spPr bwMode="auto">
          <a:xfrm>
            <a:off x="6597747" y="1283454"/>
            <a:ext cx="5444197" cy="5227995"/>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87860DD4-641C-4522-9B95-69195F3ABDF6}"/>
              </a:ext>
            </a:extLst>
          </p:cNvPr>
          <p:cNvSpPr txBox="1"/>
          <p:nvPr/>
        </p:nvSpPr>
        <p:spPr>
          <a:xfrm>
            <a:off x="9625819" y="6297590"/>
            <a:ext cx="6140546" cy="560410"/>
          </a:xfrm>
          <a:prstGeom prst="rect">
            <a:avLst/>
          </a:prstGeom>
          <a:noFill/>
        </p:spPr>
        <p:txBody>
          <a:bodyPr wrap="square">
            <a:spAutoFit/>
          </a:bodyPr>
          <a:lstStyle/>
          <a:p>
            <a:pPr>
              <a:lnSpc>
                <a:spcPct val="200000"/>
              </a:lnSpc>
              <a:spcBef>
                <a:spcPts val="600"/>
              </a:spcBef>
            </a:pPr>
            <a:r>
              <a:rPr lang="es-ES_tradnl" sz="1800" dirty="0">
                <a:effectLst/>
                <a:latin typeface="Arial" panose="020B0604020202020204" pitchFamily="34" charset="0"/>
                <a:ea typeface="Calibri" panose="020F0502020204030204" pitchFamily="34" charset="0"/>
              </a:rPr>
              <a:t>(Díaz Hernández, 2015)</a:t>
            </a:r>
            <a:endParaRPr lang="es-EC"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6373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FUNDAMENTACIÓN TEÓRICA</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Robótica persuasiva</a:t>
            </a:r>
          </a:p>
        </p:txBody>
      </p:sp>
      <p:graphicFrame>
        <p:nvGraphicFramePr>
          <p:cNvPr id="8" name="Diagrama 7">
            <a:extLst>
              <a:ext uri="{FF2B5EF4-FFF2-40B4-BE49-F238E27FC236}">
                <a16:creationId xmlns:a16="http://schemas.microsoft.com/office/drawing/2014/main" id="{85074D9E-7A9E-4ED6-B990-FCA178B8B2C4}"/>
              </a:ext>
            </a:extLst>
          </p:cNvPr>
          <p:cNvGraphicFramePr/>
          <p:nvPr>
            <p:extLst>
              <p:ext uri="{D42A27DB-BD31-4B8C-83A1-F6EECF244321}">
                <p14:modId xmlns:p14="http://schemas.microsoft.com/office/powerpoint/2010/main" val="4180203103"/>
              </p:ext>
            </p:extLst>
          </p:nvPr>
        </p:nvGraphicFramePr>
        <p:xfrm>
          <a:off x="935388" y="990345"/>
          <a:ext cx="6840837" cy="553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uadroTexto 19">
            <a:extLst>
              <a:ext uri="{FF2B5EF4-FFF2-40B4-BE49-F238E27FC236}">
                <a16:creationId xmlns:a16="http://schemas.microsoft.com/office/drawing/2014/main" id="{D5E1C3EA-5600-4C07-9128-DF949D957BB3}"/>
              </a:ext>
            </a:extLst>
          </p:cNvPr>
          <p:cNvSpPr txBox="1"/>
          <p:nvPr/>
        </p:nvSpPr>
        <p:spPr>
          <a:xfrm>
            <a:off x="8896639" y="6242605"/>
            <a:ext cx="6140546" cy="560410"/>
          </a:xfrm>
          <a:prstGeom prst="rect">
            <a:avLst/>
          </a:prstGeom>
          <a:noFill/>
        </p:spPr>
        <p:txBody>
          <a:bodyPr wrap="square">
            <a:spAutoFit/>
          </a:bodyPr>
          <a:lstStyle/>
          <a:p>
            <a:pPr>
              <a:lnSpc>
                <a:spcPct val="200000"/>
              </a:lnSpc>
              <a:spcBef>
                <a:spcPts val="600"/>
              </a:spcBef>
            </a:pPr>
            <a:r>
              <a:rPr lang="es-ES_tradnl" sz="1800" dirty="0">
                <a:effectLst/>
                <a:latin typeface="Arial" panose="020B0604020202020204" pitchFamily="34" charset="0"/>
                <a:ea typeface="Calibri" panose="020F0502020204030204" pitchFamily="34" charset="0"/>
              </a:rPr>
              <a:t>(</a:t>
            </a:r>
            <a:r>
              <a:rPr lang="es-ES_tradnl" sz="1800" dirty="0" err="1">
                <a:effectLst/>
                <a:latin typeface="Arial" panose="020B0604020202020204" pitchFamily="34" charset="0"/>
                <a:ea typeface="Calibri" panose="020F0502020204030204" pitchFamily="34" charset="0"/>
              </a:rPr>
              <a:t>Saunderson</a:t>
            </a:r>
            <a:r>
              <a:rPr lang="es-ES_tradnl" sz="1800" dirty="0">
                <a:effectLst/>
                <a:latin typeface="Arial" panose="020B0604020202020204" pitchFamily="34" charset="0"/>
                <a:ea typeface="Calibri" panose="020F0502020204030204" pitchFamily="34" charset="0"/>
              </a:rPr>
              <a:t> &amp; </a:t>
            </a:r>
            <a:r>
              <a:rPr lang="es-ES_tradnl" sz="1800" dirty="0" err="1">
                <a:effectLst/>
                <a:latin typeface="Arial" panose="020B0604020202020204" pitchFamily="34" charset="0"/>
                <a:ea typeface="Calibri" panose="020F0502020204030204" pitchFamily="34" charset="0"/>
              </a:rPr>
              <a:t>Nejat</a:t>
            </a:r>
            <a:r>
              <a:rPr lang="es-ES_tradnl" sz="1800" dirty="0">
                <a:effectLst/>
                <a:latin typeface="Arial" panose="020B0604020202020204" pitchFamily="34" charset="0"/>
                <a:ea typeface="Calibri" panose="020F0502020204030204" pitchFamily="34" charset="0"/>
              </a:rPr>
              <a:t>, 2019)</a:t>
            </a:r>
            <a:endParaRPr lang="es-EC" sz="1800" dirty="0">
              <a:effectLst/>
              <a:latin typeface="Arial" panose="020B0604020202020204" pitchFamily="34" charset="0"/>
              <a:ea typeface="Calibri" panose="020F0502020204030204" pitchFamily="34" charset="0"/>
            </a:endParaRPr>
          </a:p>
        </p:txBody>
      </p:sp>
      <p:pic>
        <p:nvPicPr>
          <p:cNvPr id="14" name="Imagen 13">
            <a:extLst>
              <a:ext uri="{FF2B5EF4-FFF2-40B4-BE49-F238E27FC236}">
                <a16:creationId xmlns:a16="http://schemas.microsoft.com/office/drawing/2014/main" id="{6E7D0C20-1995-49AE-BF36-D0EFB53579A3}"/>
              </a:ext>
            </a:extLst>
          </p:cNvPr>
          <p:cNvPicPr/>
          <p:nvPr/>
        </p:nvPicPr>
        <p:blipFill>
          <a:blip r:embed="rId8"/>
          <a:stretch>
            <a:fillRect/>
          </a:stretch>
        </p:blipFill>
        <p:spPr>
          <a:xfrm>
            <a:off x="7263814" y="1466096"/>
            <a:ext cx="2160000" cy="1800000"/>
          </a:xfrm>
          <a:prstGeom prst="rect">
            <a:avLst/>
          </a:prstGeom>
        </p:spPr>
      </p:pic>
      <p:pic>
        <p:nvPicPr>
          <p:cNvPr id="25" name="Imagen 24">
            <a:extLst>
              <a:ext uri="{FF2B5EF4-FFF2-40B4-BE49-F238E27FC236}">
                <a16:creationId xmlns:a16="http://schemas.microsoft.com/office/drawing/2014/main" id="{C9483494-EDBA-45F2-BF77-FDFB2F3A73C9}"/>
              </a:ext>
            </a:extLst>
          </p:cNvPr>
          <p:cNvPicPr/>
          <p:nvPr/>
        </p:nvPicPr>
        <p:blipFill>
          <a:blip r:embed="rId9"/>
          <a:stretch>
            <a:fillRect/>
          </a:stretch>
        </p:blipFill>
        <p:spPr>
          <a:xfrm>
            <a:off x="9679620" y="3003231"/>
            <a:ext cx="2160000" cy="1800000"/>
          </a:xfrm>
          <a:prstGeom prst="rect">
            <a:avLst/>
          </a:prstGeom>
        </p:spPr>
      </p:pic>
      <p:pic>
        <p:nvPicPr>
          <p:cNvPr id="28" name="Imagen 27">
            <a:extLst>
              <a:ext uri="{FF2B5EF4-FFF2-40B4-BE49-F238E27FC236}">
                <a16:creationId xmlns:a16="http://schemas.microsoft.com/office/drawing/2014/main" id="{68E95BD1-14E2-4B29-BCE3-B95B44B5FAC0}"/>
              </a:ext>
            </a:extLst>
          </p:cNvPr>
          <p:cNvPicPr/>
          <p:nvPr/>
        </p:nvPicPr>
        <p:blipFill>
          <a:blip r:embed="rId10"/>
          <a:stretch>
            <a:fillRect/>
          </a:stretch>
        </p:blipFill>
        <p:spPr>
          <a:xfrm>
            <a:off x="7259027" y="4484339"/>
            <a:ext cx="2160000" cy="1800000"/>
          </a:xfrm>
          <a:prstGeom prst="rect">
            <a:avLst/>
          </a:prstGeom>
        </p:spPr>
      </p:pic>
    </p:spTree>
    <p:extLst>
      <p:ext uri="{BB962C8B-B14F-4D97-AF65-F5344CB8AC3E}">
        <p14:creationId xmlns:p14="http://schemas.microsoft.com/office/powerpoint/2010/main" val="165144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bwMode="auto">
          <a:xfrm>
            <a:off x="0" y="738210"/>
            <a:ext cx="12192000" cy="480053"/>
          </a:xfrm>
          <a:prstGeom prst="rect">
            <a:avLst/>
          </a:prstGeom>
          <a:solidFill>
            <a:schemeClr val="accent3">
              <a:lumMod val="50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60959" tIns="60959" rIns="60959" bIns="60959" numCol="1" rtlCol="0" anchor="ctr" anchorCtr="0" compatLnSpc="1">
            <a:prstTxWarp prst="textNoShape">
              <a:avLst/>
            </a:prstTxWarp>
          </a:bodyPr>
          <a:lstStyle/>
          <a:p>
            <a:pPr lvl="0" algn="ctr"/>
            <a:r>
              <a:rPr lang="es-EC" sz="3200" b="1" dirty="0">
                <a:solidFill>
                  <a:schemeClr val="bg1"/>
                </a:solidFill>
                <a:latin typeface="Calibri" panose="020F0502020204030204" pitchFamily="34" charset="0"/>
              </a:rPr>
              <a:t>FUNDAMENTACIÓN TEÓRICA</a:t>
            </a:r>
          </a:p>
        </p:txBody>
      </p:sp>
      <p:pic>
        <p:nvPicPr>
          <p:cNvPr id="18" name="Picture 2" descr="http://blogs.espe.edu.ec/wp-content/uploads/2013/09/Logo-RP-UFA-ESP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 t="2652" r="1440" b="17523"/>
          <a:stretch/>
        </p:blipFill>
        <p:spPr bwMode="auto">
          <a:xfrm>
            <a:off x="9936427" y="205871"/>
            <a:ext cx="1824203" cy="48005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48369C0D-E330-4D90-AF92-5E5AA80221F1}"/>
              </a:ext>
            </a:extLst>
          </p:cNvPr>
          <p:cNvSpPr txBox="1"/>
          <p:nvPr/>
        </p:nvSpPr>
        <p:spPr>
          <a:xfrm>
            <a:off x="200660" y="0"/>
            <a:ext cx="8310294" cy="742511"/>
          </a:xfrm>
          <a:prstGeom prst="rect">
            <a:avLst/>
          </a:prstGeom>
          <a:noFill/>
        </p:spPr>
        <p:txBody>
          <a:bodyPr wrap="square">
            <a:spAutoFit/>
          </a:bodyPr>
          <a:lstStyle/>
          <a:p>
            <a:pPr>
              <a:lnSpc>
                <a:spcPct val="150000"/>
              </a:lnSpc>
            </a:pPr>
            <a:r>
              <a:rPr lang="es-EC" sz="3200" dirty="0">
                <a:latin typeface="Times New Roman" panose="02020603050405020304" pitchFamily="18" charset="0"/>
                <a:cs typeface="Times New Roman" panose="02020603050405020304" pitchFamily="18" charset="0"/>
              </a:rPr>
              <a:t>Estado del Arte</a:t>
            </a:r>
          </a:p>
        </p:txBody>
      </p:sp>
      <p:pic>
        <p:nvPicPr>
          <p:cNvPr id="2" name="Imagen 1" descr="BBVA-OpenMind-Innovacion-figura-2-Takanori-shibata">
            <a:extLst>
              <a:ext uri="{FF2B5EF4-FFF2-40B4-BE49-F238E27FC236}">
                <a16:creationId xmlns:a16="http://schemas.microsoft.com/office/drawing/2014/main" id="{C184C89E-F6D0-4661-9A1C-698FF6AA91C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36" y="1480721"/>
            <a:ext cx="4028759" cy="2520000"/>
          </a:xfrm>
          <a:prstGeom prst="rect">
            <a:avLst/>
          </a:prstGeom>
          <a:noFill/>
          <a:ln>
            <a:noFill/>
          </a:ln>
        </p:spPr>
      </p:pic>
      <p:pic>
        <p:nvPicPr>
          <p:cNvPr id="4" name="Imagen 3" descr="Fumiko Nakajimo, una mujer japonesa de avanzada edad, junto a una cuidadora y el robot 'Sota', en la casa de ancianos Zenkoukai de Tokio.">
            <a:extLst>
              <a:ext uri="{FF2B5EF4-FFF2-40B4-BE49-F238E27FC236}">
                <a16:creationId xmlns:a16="http://schemas.microsoft.com/office/drawing/2014/main" id="{3BB5700D-7D4C-4A57-B8C8-0879F83E12D4}"/>
              </a:ext>
            </a:extLst>
          </p:cNvPr>
          <p:cNvPicPr/>
          <p:nvPr/>
        </p:nvPicPr>
        <p:blipFill rotWithShape="1">
          <a:blip r:embed="rId4" cstate="print">
            <a:extLst>
              <a:ext uri="{28A0092B-C50C-407E-A947-70E740481C1C}">
                <a14:useLocalDpi xmlns:a14="http://schemas.microsoft.com/office/drawing/2010/main" val="0"/>
              </a:ext>
            </a:extLst>
          </a:blip>
          <a:srcRect l="3736" r="18568"/>
          <a:stretch/>
        </p:blipFill>
        <p:spPr bwMode="auto">
          <a:xfrm>
            <a:off x="4599488" y="1480721"/>
            <a:ext cx="3494772" cy="2520000"/>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9F2BF4F1-D559-4DFA-B94B-CE6E0BB092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06153" y="1480721"/>
            <a:ext cx="3793588" cy="2520000"/>
          </a:xfrm>
          <a:prstGeom prst="rect">
            <a:avLst/>
          </a:prstGeom>
          <a:noFill/>
          <a:ln>
            <a:noFill/>
          </a:ln>
        </p:spPr>
      </p:pic>
      <p:pic>
        <p:nvPicPr>
          <p:cNvPr id="8" name="Imagen 7" descr="Zora es un robot que acompaña a los pacientes del Hospital Jouarre, un hogar de ancianos donde la rutina diaria puede ser solitaria. ">
            <a:extLst>
              <a:ext uri="{FF2B5EF4-FFF2-40B4-BE49-F238E27FC236}">
                <a16:creationId xmlns:a16="http://schemas.microsoft.com/office/drawing/2014/main" id="{23618A4A-9C06-4988-9B56-F5848FDBBDC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58836" y="4115216"/>
            <a:ext cx="4028759" cy="2520000"/>
          </a:xfrm>
          <a:prstGeom prst="rect">
            <a:avLst/>
          </a:prstGeom>
          <a:noFill/>
          <a:ln>
            <a:noFill/>
          </a:ln>
        </p:spPr>
      </p:pic>
      <p:pic>
        <p:nvPicPr>
          <p:cNvPr id="12" name="Imagen 11" descr="Robotic Pets for Older Adults">
            <a:extLst>
              <a:ext uri="{FF2B5EF4-FFF2-40B4-BE49-F238E27FC236}">
                <a16:creationId xmlns:a16="http://schemas.microsoft.com/office/drawing/2014/main" id="{0E4C185F-CAE7-44F2-A526-5279C71DCB8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599488" y="4115216"/>
            <a:ext cx="3494772" cy="2520000"/>
          </a:xfrm>
          <a:prstGeom prst="rect">
            <a:avLst/>
          </a:prstGeom>
          <a:noFill/>
          <a:ln>
            <a:noFill/>
          </a:ln>
        </p:spPr>
      </p:pic>
      <p:pic>
        <p:nvPicPr>
          <p:cNvPr id="15" name="Imagen 14" descr="Heka, mucho más que un robot">
            <a:extLst>
              <a:ext uri="{FF2B5EF4-FFF2-40B4-BE49-F238E27FC236}">
                <a16:creationId xmlns:a16="http://schemas.microsoft.com/office/drawing/2014/main" id="{C4567C9B-CB4B-498D-B871-BF66A480C0A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6153" y="4115216"/>
            <a:ext cx="3793588" cy="2637276"/>
          </a:xfrm>
          <a:prstGeom prst="rect">
            <a:avLst/>
          </a:prstGeom>
          <a:noFill/>
          <a:ln>
            <a:noFill/>
          </a:ln>
        </p:spPr>
      </p:pic>
    </p:spTree>
    <p:extLst>
      <p:ext uri="{BB962C8B-B14F-4D97-AF65-F5344CB8AC3E}">
        <p14:creationId xmlns:p14="http://schemas.microsoft.com/office/powerpoint/2010/main" val="17872579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7514</TotalTime>
  <Words>1556</Words>
  <Application>Microsoft Office PowerPoint</Application>
  <PresentationFormat>Panorámica</PresentationFormat>
  <Paragraphs>249</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Calibri Light</vt:lpstr>
      <vt:lpstr>Helvetica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TESIS</dc:title>
  <dc:creator>Vinicio Stalin Salcedo Peña</dc:creator>
  <cp:lastModifiedBy>Pf Silva Freire Karen Dayanna</cp:lastModifiedBy>
  <cp:revision>406</cp:revision>
  <dcterms:created xsi:type="dcterms:W3CDTF">2017-08-13T23:40:25Z</dcterms:created>
  <dcterms:modified xsi:type="dcterms:W3CDTF">2020-08-28T13:55:16Z</dcterms:modified>
</cp:coreProperties>
</file>