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1.xml" ContentType="application/vnd.openxmlformats-officedocument.themeOverride+xml"/>
  <Override PartName="/ppt/theme/themeOverride12.xml" ContentType="application/vnd.openxmlformats-officedocument.themeOverr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3.xml" ContentType="application/vnd.openxmlformats-officedocument.themeOverride+xml"/>
  <Override PartName="/ppt/diagrams/data5.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4.xml" ContentType="application/vnd.openxmlformats-officedocument.themeOverride+xml"/>
  <Override PartName="/ppt/diagrams/data6.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5.xml" ContentType="application/vnd.openxmlformats-officedocument.themeOverride+xml"/>
  <Override PartName="/ppt/theme/themeOverride16.xml" ContentType="application/vnd.openxmlformats-officedocument.themeOverride+xml"/>
  <Override PartName="/ppt/diagrams/data7.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8.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diagrams/data9.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10.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diagrams/data11.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33.xml" ContentType="application/vnd.openxmlformats-officedocument.themeOverride+xml"/>
  <Override PartName="/ppt/theme/themeOverride34.xml" ContentType="application/vnd.openxmlformats-officedocument.themeOverride+xml"/>
  <Override PartName="/ppt/diagrams/data1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35.xml" ContentType="application/vnd.openxmlformats-officedocument.themeOverride+xml"/>
  <Override PartName="/ppt/theme/themeOverride36.xml" ContentType="application/vnd.openxmlformats-officedocument.themeOverride+xml"/>
  <Override PartName="/ppt/diagrams/data13.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37.xml" ContentType="application/vnd.openxmlformats-officedocument.themeOverride+xml"/>
  <Override PartName="/ppt/diagrams/data14.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38.xml" ContentType="application/vnd.openxmlformats-officedocument.themeOverride+xml"/>
  <Override PartName="/ppt/diagrams/data15.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39.xml" ContentType="application/vnd.openxmlformats-officedocument.themeOverride+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4.xml" ContentType="application/vnd.ms-office.drawingml.diagramDrawing+xml"/>
  <Override PartName="/ppt/theme/themeOverride40.xml" ContentType="application/vnd.openxmlformats-officedocument.themeOverride+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2.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ata4.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98" r:id="rId6"/>
    <p:sldId id="261" r:id="rId7"/>
    <p:sldId id="262" r:id="rId8"/>
    <p:sldId id="263" r:id="rId9"/>
    <p:sldId id="297" r:id="rId10"/>
    <p:sldId id="264" r:id="rId11"/>
    <p:sldId id="300" r:id="rId12"/>
    <p:sldId id="299" r:id="rId13"/>
    <p:sldId id="304" r:id="rId14"/>
    <p:sldId id="305" r:id="rId15"/>
    <p:sldId id="315" r:id="rId16"/>
    <p:sldId id="267" r:id="rId17"/>
    <p:sldId id="265" r:id="rId18"/>
    <p:sldId id="268" r:id="rId19"/>
    <p:sldId id="317" r:id="rId20"/>
    <p:sldId id="270" r:id="rId21"/>
    <p:sldId id="306" r:id="rId22"/>
    <p:sldId id="309" r:id="rId23"/>
    <p:sldId id="271" r:id="rId24"/>
    <p:sldId id="307" r:id="rId25"/>
    <p:sldId id="308" r:id="rId26"/>
    <p:sldId id="311" r:id="rId27"/>
    <p:sldId id="313" r:id="rId28"/>
    <p:sldId id="312" r:id="rId29"/>
    <p:sldId id="272" r:id="rId30"/>
    <p:sldId id="273" r:id="rId31"/>
    <p:sldId id="274" r:id="rId32"/>
    <p:sldId id="310" r:id="rId33"/>
    <p:sldId id="278" r:id="rId34"/>
    <p:sldId id="314" r:id="rId35"/>
    <p:sldId id="281" r:id="rId36"/>
    <p:sldId id="284" r:id="rId37"/>
    <p:sldId id="316" r:id="rId38"/>
    <p:sldId id="289" r:id="rId39"/>
    <p:sldId id="291" r:id="rId40"/>
    <p:sldId id="295" r:id="rId41"/>
    <p:sldId id="293" r:id="rId42"/>
    <p:sldId id="294" r:id="rId43"/>
    <p:sldId id="296" r:id="rId44"/>
    <p:sldId id="318" r:id="rId4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27" autoAdjust="0"/>
    <p:restoredTop sz="94660"/>
  </p:normalViewPr>
  <p:slideViewPr>
    <p:cSldViewPr snapToGrid="0">
      <p:cViewPr varScale="1">
        <p:scale>
          <a:sx n="82" d="100"/>
          <a:sy n="82" d="100"/>
        </p:scale>
        <p:origin x="45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1" Type="http://schemas.openxmlformats.org/officeDocument/2006/relationships/image" Target="../media/image150.png"/></Relationships>
</file>

<file path=ppt/diagrams/_rels/data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image" Target="../media/image220.png"/><Relationship Id="rId4" Type="http://schemas.openxmlformats.org/officeDocument/2006/relationships/image" Target="../media/image25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316D1-C0F9-4FF6-A91C-6891A666BCA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800CAF02-BF88-4451-A031-5021F3747644}">
      <dgm:prSet phldrT="[Texto]" custT="1"/>
      <dgm:spPr/>
      <dgm:t>
        <a:bodyPr/>
        <a:lstStyle/>
        <a:p>
          <a:r>
            <a:rPr lang="es-EC" sz="1400" dirty="0"/>
            <a:t>Creada por </a:t>
          </a:r>
          <a:r>
            <a:rPr lang="es-EC" sz="1400" dirty="0" err="1"/>
            <a:t>Victor</a:t>
          </a:r>
          <a:r>
            <a:rPr lang="es-EC" sz="1400" dirty="0"/>
            <a:t> Miller and Neal </a:t>
          </a:r>
          <a:r>
            <a:rPr lang="es-EC" sz="1400" dirty="0" err="1"/>
            <a:t>Koblitz</a:t>
          </a:r>
          <a:r>
            <a:rPr lang="es-EC" sz="1400" dirty="0"/>
            <a:t> en 1985, basada en la estructura algebraica de curvas elípticas.</a:t>
          </a:r>
        </a:p>
      </dgm:t>
    </dgm:pt>
    <dgm:pt modelId="{A62715A2-B478-4FC2-B1DA-FF433E60D8D1}" type="parTrans" cxnId="{34A2B34B-A8D0-49DC-815D-0B25E49D1526}">
      <dgm:prSet/>
      <dgm:spPr/>
      <dgm:t>
        <a:bodyPr/>
        <a:lstStyle/>
        <a:p>
          <a:endParaRPr lang="es-EC" sz="2000"/>
        </a:p>
      </dgm:t>
    </dgm:pt>
    <dgm:pt modelId="{2B7E7928-CAB1-4BA5-8724-635C31267464}" type="sibTrans" cxnId="{34A2B34B-A8D0-49DC-815D-0B25E49D1526}">
      <dgm:prSet/>
      <dgm:spPr/>
      <dgm:t>
        <a:bodyPr/>
        <a:lstStyle/>
        <a:p>
          <a:endParaRPr lang="es-EC" sz="2000"/>
        </a:p>
      </dgm:t>
    </dgm:pt>
    <mc:AlternateContent xmlns:mc="http://schemas.openxmlformats.org/markup-compatibility/2006" xmlns:a14="http://schemas.microsoft.com/office/drawing/2010/main">
      <mc:Choice Requires="a14">
        <dgm:pt modelId="{0FC19A39-CDD4-40A9-B94A-3C9158732CA7}">
          <dgm:prSet phldrT="[Texto]" custT="1"/>
          <dgm:spPr/>
          <dgm:t>
            <a:bodyPr/>
            <a:lstStyle/>
            <a:p>
              <a:r>
                <a:rPr lang="es-EC" sz="1400" dirty="0"/>
                <a:t>Una curva plana es elíptica cuando toma la "forma de Weierstrass“, </a:t>
              </a:r>
              <a14:m>
                <m:oMath xmlns:m="http://schemas.openxmlformats.org/officeDocument/2006/math">
                  <m:sSup>
                    <m:sSupPr>
                      <m:ctrlPr>
                        <a:rPr lang="es-EC" sz="1400" i="1" smtClean="0">
                          <a:effectLst/>
                          <a:latin typeface="Cambria Math" panose="02040503050406030204" pitchFamily="18" charset="0"/>
                          <a:cs typeface="Arial" panose="020B0604020202020204" pitchFamily="34" charset="0"/>
                        </a:rPr>
                      </m:ctrlPr>
                    </m:sSupPr>
                    <m:e>
                      <m:r>
                        <a:rPr lang="es-EC" sz="1400" i="1">
                          <a:effectLst/>
                          <a:latin typeface="Cambria Math" panose="02040503050406030204" pitchFamily="18" charset="0"/>
                          <a:ea typeface="Calibri" panose="020F0502020204030204" pitchFamily="34" charset="0"/>
                          <a:cs typeface="Arial" panose="020B0604020202020204" pitchFamily="34" charset="0"/>
                        </a:rPr>
                        <m:t>𝑦</m:t>
                      </m:r>
                    </m:e>
                    <m:sup>
                      <m:r>
                        <a:rPr lang="es-EC" sz="1400" i="1">
                          <a:effectLst/>
                          <a:latin typeface="Cambria Math" panose="02040503050406030204" pitchFamily="18" charset="0"/>
                          <a:ea typeface="Calibri" panose="020F0502020204030204" pitchFamily="34" charset="0"/>
                          <a:cs typeface="Arial" panose="020B0604020202020204" pitchFamily="34" charset="0"/>
                        </a:rPr>
                        <m:t>2</m:t>
                      </m:r>
                    </m:sup>
                  </m:sSup>
                  <m:r>
                    <a:rPr lang="es-EC" sz="1400"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sz="1400" i="1">
                          <a:effectLst/>
                          <a:latin typeface="Cambria Math" panose="02040503050406030204" pitchFamily="18" charset="0"/>
                          <a:cs typeface="Arial" panose="020B0604020202020204" pitchFamily="34" charset="0"/>
                        </a:rPr>
                      </m:ctrlPr>
                    </m:dPr>
                    <m:e>
                      <m:sSup>
                        <m:sSupPr>
                          <m:ctrlPr>
                            <a:rPr lang="es-EC" sz="1400" i="1">
                              <a:effectLst/>
                              <a:latin typeface="Cambria Math" panose="02040503050406030204" pitchFamily="18" charset="0"/>
                              <a:cs typeface="Arial" panose="020B0604020202020204" pitchFamily="34" charset="0"/>
                            </a:rPr>
                          </m:ctrlPr>
                        </m:sSupPr>
                        <m:e>
                          <m:r>
                            <a:rPr lang="es-EC" sz="1400" i="1">
                              <a:effectLst/>
                              <a:latin typeface="Cambria Math" panose="02040503050406030204" pitchFamily="18" charset="0"/>
                              <a:ea typeface="Calibri" panose="020F0502020204030204" pitchFamily="34" charset="0"/>
                              <a:cs typeface="Arial" panose="020B0604020202020204" pitchFamily="34" charset="0"/>
                            </a:rPr>
                            <m:t>𝑥</m:t>
                          </m:r>
                        </m:e>
                        <m:sup>
                          <m:r>
                            <a:rPr lang="es-EC" sz="1400" i="1">
                              <a:effectLst/>
                              <a:latin typeface="Cambria Math" panose="02040503050406030204" pitchFamily="18" charset="0"/>
                              <a:ea typeface="Calibri" panose="020F0502020204030204" pitchFamily="34" charset="0"/>
                              <a:cs typeface="Arial" panose="020B0604020202020204" pitchFamily="34" charset="0"/>
                            </a:rPr>
                            <m:t>3</m:t>
                          </m:r>
                        </m:sup>
                      </m:sSup>
                      <m:r>
                        <a:rPr lang="es-EC" sz="1400" i="1">
                          <a:effectLst/>
                          <a:latin typeface="Cambria Math" panose="02040503050406030204" pitchFamily="18" charset="0"/>
                          <a:ea typeface="Calibri" panose="020F0502020204030204" pitchFamily="34" charset="0"/>
                          <a:cs typeface="Arial" panose="020B0604020202020204" pitchFamily="34" charset="0"/>
                        </a:rPr>
                        <m:t>+</m:t>
                      </m:r>
                      <m:r>
                        <a:rPr lang="es-EC" sz="1400" i="1">
                          <a:effectLst/>
                          <a:latin typeface="Cambria Math" panose="02040503050406030204" pitchFamily="18" charset="0"/>
                          <a:ea typeface="Calibri" panose="020F0502020204030204" pitchFamily="34" charset="0"/>
                          <a:cs typeface="Arial" panose="020B0604020202020204" pitchFamily="34" charset="0"/>
                        </a:rPr>
                        <m:t>𝑎𝑥</m:t>
                      </m:r>
                      <m:r>
                        <a:rPr lang="es-EC" sz="1400" i="1">
                          <a:effectLst/>
                          <a:latin typeface="Cambria Math" panose="02040503050406030204" pitchFamily="18" charset="0"/>
                          <a:ea typeface="Calibri" panose="020F0502020204030204" pitchFamily="34" charset="0"/>
                          <a:cs typeface="Arial" panose="020B0604020202020204" pitchFamily="34" charset="0"/>
                        </a:rPr>
                        <m:t>+</m:t>
                      </m:r>
                      <m:r>
                        <a:rPr lang="es-EC" sz="1400" i="1">
                          <a:effectLst/>
                          <a:latin typeface="Cambria Math" panose="02040503050406030204" pitchFamily="18" charset="0"/>
                          <a:ea typeface="Calibri" panose="020F0502020204030204" pitchFamily="34" charset="0"/>
                          <a:cs typeface="Arial" panose="020B0604020202020204" pitchFamily="34" charset="0"/>
                        </a:rPr>
                        <m:t>𝑏</m:t>
                      </m:r>
                    </m:e>
                  </m:d>
                  <m:r>
                    <a:rPr lang="es-EC" sz="1400" i="1">
                      <a:effectLst/>
                      <a:latin typeface="Cambria Math" panose="02040503050406030204" pitchFamily="18" charset="0"/>
                      <a:ea typeface="Calibri" panose="020F0502020204030204" pitchFamily="34" charset="0"/>
                      <a:cs typeface="Arial" panose="020B0604020202020204" pitchFamily="34" charset="0"/>
                    </a:rPr>
                    <m:t> </m:t>
                  </m:r>
                </m:oMath>
              </a14:m>
              <a:r>
                <a:rPr lang="es-EC" sz="1400" dirty="0"/>
                <a:t> . </a:t>
              </a:r>
            </a:p>
          </dgm:t>
        </dgm:pt>
      </mc:Choice>
      <mc:Fallback xmlns="">
        <dgm:pt modelId="{0FC19A39-CDD4-40A9-B94A-3C9158732CA7}">
          <dgm:prSet phldrT="[Texto]" custT="1"/>
          <dgm:spPr/>
          <dgm:t>
            <a:bodyPr/>
            <a:lstStyle/>
            <a:p>
              <a:r>
                <a:rPr lang="es-EC" sz="1400" dirty="0"/>
                <a:t>Una curva plana es elíptica cuando toma la "forma de Weierstrass“, </a:t>
              </a:r>
              <a:r>
                <a:rPr lang="es-EC" sz="1400" i="0">
                  <a:effectLst/>
                  <a:latin typeface="Cambria Math" panose="02040503050406030204" pitchFamily="18" charset="0"/>
                  <a:ea typeface="Calibri" panose="020F0502020204030204" pitchFamily="34" charset="0"/>
                  <a:cs typeface="Arial" panose="020B0604020202020204" pitchFamily="34" charset="0"/>
                </a:rPr>
                <a:t>𝑦^2=</a:t>
              </a:r>
              <a:r>
                <a:rPr lang="es-EC" sz="1400" i="0">
                  <a:effectLst/>
                  <a:latin typeface="Cambria Math" panose="02040503050406030204" pitchFamily="18" charset="0"/>
                  <a:cs typeface="Arial" panose="020B0604020202020204" pitchFamily="34" charset="0"/>
                </a:rPr>
                <a:t>{</a:t>
              </a:r>
              <a:r>
                <a:rPr lang="es-EC" sz="1400" i="0">
                  <a:effectLst/>
                  <a:latin typeface="Cambria Math" panose="02040503050406030204" pitchFamily="18" charset="0"/>
                  <a:ea typeface="Calibri" panose="020F0502020204030204" pitchFamily="34" charset="0"/>
                  <a:cs typeface="Arial" panose="020B0604020202020204" pitchFamily="34" charset="0"/>
                </a:rPr>
                <a:t>𝑥^3+𝑎𝑥+𝑏}  </a:t>
              </a:r>
              <a:r>
                <a:rPr lang="es-EC" sz="1400" dirty="0"/>
                <a:t> . </a:t>
              </a:r>
            </a:p>
          </dgm:t>
        </dgm:pt>
      </mc:Fallback>
    </mc:AlternateContent>
    <dgm:pt modelId="{553A79C9-F396-40B1-B118-E542AFAF0F06}" type="parTrans" cxnId="{925266CC-E92A-419A-8CCE-9BF24CAACA05}">
      <dgm:prSet/>
      <dgm:spPr/>
      <dgm:t>
        <a:bodyPr/>
        <a:lstStyle/>
        <a:p>
          <a:endParaRPr lang="es-EC" sz="2000"/>
        </a:p>
      </dgm:t>
    </dgm:pt>
    <dgm:pt modelId="{D37D4905-78E4-4C3F-A1B0-2A567E4B3B7F}" type="sibTrans" cxnId="{925266CC-E92A-419A-8CCE-9BF24CAACA05}">
      <dgm:prSet/>
      <dgm:spPr/>
      <dgm:t>
        <a:bodyPr/>
        <a:lstStyle/>
        <a:p>
          <a:endParaRPr lang="es-EC" sz="2000"/>
        </a:p>
      </dgm:t>
    </dgm:pt>
    <dgm:pt modelId="{051B4FF6-6EBC-4FB5-8ABE-4B321B23F2DA}">
      <dgm:prSet phldrT="[Texto]" custT="1"/>
      <dgm:spPr/>
      <dgm:t>
        <a:bodyPr/>
        <a:lstStyle/>
        <a:p>
          <a:r>
            <a:rPr lang="es-EC" sz="1400" dirty="0"/>
            <a:t>Curva plana no singular de grado 3 junto a un punto racional prefijado.</a:t>
          </a:r>
        </a:p>
      </dgm:t>
    </dgm:pt>
    <dgm:pt modelId="{A320DEB8-7B52-43AC-A696-BFD3AAE24A34}" type="parTrans" cxnId="{8E8721A4-D3BC-4F35-A8BD-EF1CB61B5EE0}">
      <dgm:prSet/>
      <dgm:spPr/>
      <dgm:t>
        <a:bodyPr/>
        <a:lstStyle/>
        <a:p>
          <a:endParaRPr lang="es-EC" sz="2000"/>
        </a:p>
      </dgm:t>
    </dgm:pt>
    <dgm:pt modelId="{1F95CFB4-C46D-4CF1-964C-AF71B4695D8C}" type="sibTrans" cxnId="{8E8721A4-D3BC-4F35-A8BD-EF1CB61B5EE0}">
      <dgm:prSet/>
      <dgm:spPr/>
      <dgm:t>
        <a:bodyPr/>
        <a:lstStyle/>
        <a:p>
          <a:endParaRPr lang="es-EC" sz="2000"/>
        </a:p>
      </dgm:t>
    </dgm:pt>
    <dgm:pt modelId="{E6722BCC-8F22-47BF-A823-141FB76DD5EB}">
      <dgm:prSet phldrT="[Texto]" custT="1"/>
      <dgm:spPr/>
      <dgm:t>
        <a:bodyPr/>
        <a:lstStyle/>
        <a:p>
          <a:r>
            <a:rPr lang="es-EC" sz="1400" dirty="0"/>
            <a:t>Usuario posee una clave pública y una clave privada.</a:t>
          </a:r>
        </a:p>
      </dgm:t>
    </dgm:pt>
    <dgm:pt modelId="{2198A419-60D2-403F-8A86-96E61A7192CD}" type="parTrans" cxnId="{BFF3E531-58E0-4F58-A9D6-3639922C5FAF}">
      <dgm:prSet/>
      <dgm:spPr/>
      <dgm:t>
        <a:bodyPr/>
        <a:lstStyle/>
        <a:p>
          <a:endParaRPr lang="es-EC"/>
        </a:p>
      </dgm:t>
    </dgm:pt>
    <dgm:pt modelId="{F7A27D70-0D6D-41C0-998B-48A16D5E9DD8}" type="sibTrans" cxnId="{BFF3E531-58E0-4F58-A9D6-3639922C5FAF}">
      <dgm:prSet/>
      <dgm:spPr/>
      <dgm:t>
        <a:bodyPr/>
        <a:lstStyle/>
        <a:p>
          <a:endParaRPr lang="es-EC"/>
        </a:p>
      </dgm:t>
    </dgm:pt>
    <dgm:pt modelId="{C3790C59-E91F-4D37-A5E3-B20F199131D1}" type="pres">
      <dgm:prSet presAssocID="{B5E316D1-C0F9-4FF6-A91C-6891A666BCAB}" presName="linear" presStyleCnt="0">
        <dgm:presLayoutVars>
          <dgm:dir/>
          <dgm:animLvl val="lvl"/>
          <dgm:resizeHandles val="exact"/>
        </dgm:presLayoutVars>
      </dgm:prSet>
      <dgm:spPr/>
    </dgm:pt>
    <dgm:pt modelId="{7D966FB4-9F2A-4457-AB99-8FB3EB4801D7}" type="pres">
      <dgm:prSet presAssocID="{800CAF02-BF88-4451-A031-5021F3747644}" presName="parentLin" presStyleCnt="0"/>
      <dgm:spPr/>
    </dgm:pt>
    <dgm:pt modelId="{AC447180-ADAB-4DDA-A352-2CFF6A34DA50}" type="pres">
      <dgm:prSet presAssocID="{800CAF02-BF88-4451-A031-5021F3747644}" presName="parentLeftMargin" presStyleLbl="node1" presStyleIdx="0" presStyleCnt="4"/>
      <dgm:spPr/>
    </dgm:pt>
    <dgm:pt modelId="{B3D0325D-24B3-47C3-AB42-2AC0461F053D}" type="pres">
      <dgm:prSet presAssocID="{800CAF02-BF88-4451-A031-5021F3747644}" presName="parentText" presStyleLbl="node1" presStyleIdx="0" presStyleCnt="4" custScaleX="119952">
        <dgm:presLayoutVars>
          <dgm:chMax val="0"/>
          <dgm:bulletEnabled val="1"/>
        </dgm:presLayoutVars>
      </dgm:prSet>
      <dgm:spPr/>
    </dgm:pt>
    <dgm:pt modelId="{AB73A7CA-8EFF-4890-89FB-6CBA5E5E89EE}" type="pres">
      <dgm:prSet presAssocID="{800CAF02-BF88-4451-A031-5021F3747644}" presName="negativeSpace" presStyleCnt="0"/>
      <dgm:spPr/>
    </dgm:pt>
    <dgm:pt modelId="{B155875C-AF7E-41F8-A2BD-75E38CEAB5DA}" type="pres">
      <dgm:prSet presAssocID="{800CAF02-BF88-4451-A031-5021F3747644}" presName="childText" presStyleLbl="conFgAcc1" presStyleIdx="0" presStyleCnt="4">
        <dgm:presLayoutVars>
          <dgm:bulletEnabled val="1"/>
        </dgm:presLayoutVars>
      </dgm:prSet>
      <dgm:spPr/>
    </dgm:pt>
    <dgm:pt modelId="{37DF017F-F978-43D9-BC63-25040BB5624A}" type="pres">
      <dgm:prSet presAssocID="{2B7E7928-CAB1-4BA5-8724-635C31267464}" presName="spaceBetweenRectangles" presStyleCnt="0"/>
      <dgm:spPr/>
    </dgm:pt>
    <dgm:pt modelId="{4EC3EB1C-1FA2-4D0D-A20A-6704201C2868}" type="pres">
      <dgm:prSet presAssocID="{0FC19A39-CDD4-40A9-B94A-3C9158732CA7}" presName="parentLin" presStyleCnt="0"/>
      <dgm:spPr/>
    </dgm:pt>
    <dgm:pt modelId="{27A86751-C764-4399-8B81-794BB7ACA633}" type="pres">
      <dgm:prSet presAssocID="{0FC19A39-CDD4-40A9-B94A-3C9158732CA7}" presName="parentLeftMargin" presStyleLbl="node1" presStyleIdx="0" presStyleCnt="4"/>
      <dgm:spPr/>
    </dgm:pt>
    <dgm:pt modelId="{1C5B0224-6062-4F71-A0E0-6F805831C873}" type="pres">
      <dgm:prSet presAssocID="{0FC19A39-CDD4-40A9-B94A-3C9158732CA7}" presName="parentText" presStyleLbl="node1" presStyleIdx="1" presStyleCnt="4" custScaleX="118572">
        <dgm:presLayoutVars>
          <dgm:chMax val="0"/>
          <dgm:bulletEnabled val="1"/>
        </dgm:presLayoutVars>
      </dgm:prSet>
      <dgm:spPr/>
    </dgm:pt>
    <dgm:pt modelId="{5CE2E361-1754-4397-A210-CED238E997E4}" type="pres">
      <dgm:prSet presAssocID="{0FC19A39-CDD4-40A9-B94A-3C9158732CA7}" presName="negativeSpace" presStyleCnt="0"/>
      <dgm:spPr/>
    </dgm:pt>
    <dgm:pt modelId="{8F139132-A2F2-4061-89D3-AEBE322313BF}" type="pres">
      <dgm:prSet presAssocID="{0FC19A39-CDD4-40A9-B94A-3C9158732CA7}" presName="childText" presStyleLbl="conFgAcc1" presStyleIdx="1" presStyleCnt="4">
        <dgm:presLayoutVars>
          <dgm:bulletEnabled val="1"/>
        </dgm:presLayoutVars>
      </dgm:prSet>
      <dgm:spPr/>
    </dgm:pt>
    <dgm:pt modelId="{F8625CF8-4E89-4C14-AC4C-F2A7E02AA304}" type="pres">
      <dgm:prSet presAssocID="{D37D4905-78E4-4C3F-A1B0-2A567E4B3B7F}" presName="spaceBetweenRectangles" presStyleCnt="0"/>
      <dgm:spPr/>
    </dgm:pt>
    <dgm:pt modelId="{9E710163-6F8F-4D54-B85D-2FF8B58BBE7D}" type="pres">
      <dgm:prSet presAssocID="{051B4FF6-6EBC-4FB5-8ABE-4B321B23F2DA}" presName="parentLin" presStyleCnt="0"/>
      <dgm:spPr/>
    </dgm:pt>
    <dgm:pt modelId="{680B59D5-EFBF-4FE3-8E44-B0FAE202672F}" type="pres">
      <dgm:prSet presAssocID="{051B4FF6-6EBC-4FB5-8ABE-4B321B23F2DA}" presName="parentLeftMargin" presStyleLbl="node1" presStyleIdx="1" presStyleCnt="4"/>
      <dgm:spPr/>
    </dgm:pt>
    <dgm:pt modelId="{281652EE-43CF-4D18-863A-375E32133E57}" type="pres">
      <dgm:prSet presAssocID="{051B4FF6-6EBC-4FB5-8ABE-4B321B23F2DA}" presName="parentText" presStyleLbl="node1" presStyleIdx="2" presStyleCnt="4" custScaleX="116700">
        <dgm:presLayoutVars>
          <dgm:chMax val="0"/>
          <dgm:bulletEnabled val="1"/>
        </dgm:presLayoutVars>
      </dgm:prSet>
      <dgm:spPr/>
    </dgm:pt>
    <dgm:pt modelId="{95E4F04B-615A-478E-B520-B94F84317C26}" type="pres">
      <dgm:prSet presAssocID="{051B4FF6-6EBC-4FB5-8ABE-4B321B23F2DA}" presName="negativeSpace" presStyleCnt="0"/>
      <dgm:spPr/>
    </dgm:pt>
    <dgm:pt modelId="{D52BB0AD-3C7C-4D56-B179-107EA0E146B5}" type="pres">
      <dgm:prSet presAssocID="{051B4FF6-6EBC-4FB5-8ABE-4B321B23F2DA}" presName="childText" presStyleLbl="conFgAcc1" presStyleIdx="2" presStyleCnt="4">
        <dgm:presLayoutVars>
          <dgm:bulletEnabled val="1"/>
        </dgm:presLayoutVars>
      </dgm:prSet>
      <dgm:spPr/>
    </dgm:pt>
    <dgm:pt modelId="{B87A9437-0C7B-4AA9-BCB8-95681B3B7505}" type="pres">
      <dgm:prSet presAssocID="{1F95CFB4-C46D-4CF1-964C-AF71B4695D8C}" presName="spaceBetweenRectangles" presStyleCnt="0"/>
      <dgm:spPr/>
    </dgm:pt>
    <dgm:pt modelId="{E940FD81-419D-4B0B-8769-4833B966D88C}" type="pres">
      <dgm:prSet presAssocID="{E6722BCC-8F22-47BF-A823-141FB76DD5EB}" presName="parentLin" presStyleCnt="0"/>
      <dgm:spPr/>
    </dgm:pt>
    <dgm:pt modelId="{4F5E3C6B-F39F-4125-B842-F775518CF04A}" type="pres">
      <dgm:prSet presAssocID="{E6722BCC-8F22-47BF-A823-141FB76DD5EB}" presName="parentLeftMargin" presStyleLbl="node1" presStyleIdx="2" presStyleCnt="4"/>
      <dgm:spPr/>
    </dgm:pt>
    <dgm:pt modelId="{64A186F3-4FAB-4D71-8AE2-7E97A09AEDF6}" type="pres">
      <dgm:prSet presAssocID="{E6722BCC-8F22-47BF-A823-141FB76DD5EB}" presName="parentText" presStyleLbl="node1" presStyleIdx="3" presStyleCnt="4" custScaleX="117568">
        <dgm:presLayoutVars>
          <dgm:chMax val="0"/>
          <dgm:bulletEnabled val="1"/>
        </dgm:presLayoutVars>
      </dgm:prSet>
      <dgm:spPr/>
    </dgm:pt>
    <dgm:pt modelId="{23C50C5A-4464-4EB2-BA78-D09635E0B02D}" type="pres">
      <dgm:prSet presAssocID="{E6722BCC-8F22-47BF-A823-141FB76DD5EB}" presName="negativeSpace" presStyleCnt="0"/>
      <dgm:spPr/>
    </dgm:pt>
    <dgm:pt modelId="{9F2FBE39-56A1-4C29-88BC-70A510A24819}" type="pres">
      <dgm:prSet presAssocID="{E6722BCC-8F22-47BF-A823-141FB76DD5EB}" presName="childText" presStyleLbl="conFgAcc1" presStyleIdx="3" presStyleCnt="4">
        <dgm:presLayoutVars>
          <dgm:bulletEnabled val="1"/>
        </dgm:presLayoutVars>
      </dgm:prSet>
      <dgm:spPr/>
    </dgm:pt>
  </dgm:ptLst>
  <dgm:cxnLst>
    <dgm:cxn modelId="{BFF3E531-58E0-4F58-A9D6-3639922C5FAF}" srcId="{B5E316D1-C0F9-4FF6-A91C-6891A666BCAB}" destId="{E6722BCC-8F22-47BF-A823-141FB76DD5EB}" srcOrd="3" destOrd="0" parTransId="{2198A419-60D2-403F-8A86-96E61A7192CD}" sibTransId="{F7A27D70-0D6D-41C0-998B-48A16D5E9DD8}"/>
    <dgm:cxn modelId="{54094332-45BD-4BF2-A5C1-BC6C7ED4B37F}" type="presOf" srcId="{E6722BCC-8F22-47BF-A823-141FB76DD5EB}" destId="{4F5E3C6B-F39F-4125-B842-F775518CF04A}" srcOrd="0" destOrd="0" presId="urn:microsoft.com/office/officeart/2005/8/layout/list1"/>
    <dgm:cxn modelId="{9ACD2E62-7461-4A97-BB72-84F3184D426A}" type="presOf" srcId="{0FC19A39-CDD4-40A9-B94A-3C9158732CA7}" destId="{1C5B0224-6062-4F71-A0E0-6F805831C873}" srcOrd="1" destOrd="0" presId="urn:microsoft.com/office/officeart/2005/8/layout/list1"/>
    <dgm:cxn modelId="{907AD443-0456-45D5-99FC-3AA9A32867DB}" type="presOf" srcId="{051B4FF6-6EBC-4FB5-8ABE-4B321B23F2DA}" destId="{680B59D5-EFBF-4FE3-8E44-B0FAE202672F}" srcOrd="0" destOrd="0" presId="urn:microsoft.com/office/officeart/2005/8/layout/list1"/>
    <dgm:cxn modelId="{6ADABA44-23C2-42DA-A6B2-E8EEC6274810}" type="presOf" srcId="{B5E316D1-C0F9-4FF6-A91C-6891A666BCAB}" destId="{C3790C59-E91F-4D37-A5E3-B20F199131D1}" srcOrd="0" destOrd="0" presId="urn:microsoft.com/office/officeart/2005/8/layout/list1"/>
    <dgm:cxn modelId="{DD653047-6EB6-4FCA-817B-35D805EE753E}" type="presOf" srcId="{800CAF02-BF88-4451-A031-5021F3747644}" destId="{B3D0325D-24B3-47C3-AB42-2AC0461F053D}" srcOrd="1" destOrd="0" presId="urn:microsoft.com/office/officeart/2005/8/layout/list1"/>
    <dgm:cxn modelId="{34A2B34B-A8D0-49DC-815D-0B25E49D1526}" srcId="{B5E316D1-C0F9-4FF6-A91C-6891A666BCAB}" destId="{800CAF02-BF88-4451-A031-5021F3747644}" srcOrd="0" destOrd="0" parTransId="{A62715A2-B478-4FC2-B1DA-FF433E60D8D1}" sibTransId="{2B7E7928-CAB1-4BA5-8724-635C31267464}"/>
    <dgm:cxn modelId="{A2F7DB88-3F21-47AE-81AC-5EC58DC10C13}" type="presOf" srcId="{800CAF02-BF88-4451-A031-5021F3747644}" destId="{AC447180-ADAB-4DDA-A352-2CFF6A34DA50}" srcOrd="0" destOrd="0" presId="urn:microsoft.com/office/officeart/2005/8/layout/list1"/>
    <dgm:cxn modelId="{8E8721A4-D3BC-4F35-A8BD-EF1CB61B5EE0}" srcId="{B5E316D1-C0F9-4FF6-A91C-6891A666BCAB}" destId="{051B4FF6-6EBC-4FB5-8ABE-4B321B23F2DA}" srcOrd="2" destOrd="0" parTransId="{A320DEB8-7B52-43AC-A696-BFD3AAE24A34}" sibTransId="{1F95CFB4-C46D-4CF1-964C-AF71B4695D8C}"/>
    <dgm:cxn modelId="{E43855C8-A363-4313-A8B8-C2502AB57288}" type="presOf" srcId="{051B4FF6-6EBC-4FB5-8ABE-4B321B23F2DA}" destId="{281652EE-43CF-4D18-863A-375E32133E57}" srcOrd="1" destOrd="0" presId="urn:microsoft.com/office/officeart/2005/8/layout/list1"/>
    <dgm:cxn modelId="{925266CC-E92A-419A-8CCE-9BF24CAACA05}" srcId="{B5E316D1-C0F9-4FF6-A91C-6891A666BCAB}" destId="{0FC19A39-CDD4-40A9-B94A-3C9158732CA7}" srcOrd="1" destOrd="0" parTransId="{553A79C9-F396-40B1-B118-E542AFAF0F06}" sibTransId="{D37D4905-78E4-4C3F-A1B0-2A567E4B3B7F}"/>
    <dgm:cxn modelId="{D4F639DA-23C6-4503-BD3C-E2F1B9063127}" type="presOf" srcId="{E6722BCC-8F22-47BF-A823-141FB76DD5EB}" destId="{64A186F3-4FAB-4D71-8AE2-7E97A09AEDF6}" srcOrd="1" destOrd="0" presId="urn:microsoft.com/office/officeart/2005/8/layout/list1"/>
    <dgm:cxn modelId="{D95C45DB-F0A2-4813-9D36-29F9DC6BBAAC}" type="presOf" srcId="{0FC19A39-CDD4-40A9-B94A-3C9158732CA7}" destId="{27A86751-C764-4399-8B81-794BB7ACA633}" srcOrd="0" destOrd="0" presId="urn:microsoft.com/office/officeart/2005/8/layout/list1"/>
    <dgm:cxn modelId="{FEA43DEE-696B-4303-98D8-AC84794B70CE}" type="presParOf" srcId="{C3790C59-E91F-4D37-A5E3-B20F199131D1}" destId="{7D966FB4-9F2A-4457-AB99-8FB3EB4801D7}" srcOrd="0" destOrd="0" presId="urn:microsoft.com/office/officeart/2005/8/layout/list1"/>
    <dgm:cxn modelId="{B6B9A947-9EA3-4B4E-BC0D-4D994A553511}" type="presParOf" srcId="{7D966FB4-9F2A-4457-AB99-8FB3EB4801D7}" destId="{AC447180-ADAB-4DDA-A352-2CFF6A34DA50}" srcOrd="0" destOrd="0" presId="urn:microsoft.com/office/officeart/2005/8/layout/list1"/>
    <dgm:cxn modelId="{EE62558A-BEA0-4CD9-9B48-80269BE6F2F5}" type="presParOf" srcId="{7D966FB4-9F2A-4457-AB99-8FB3EB4801D7}" destId="{B3D0325D-24B3-47C3-AB42-2AC0461F053D}" srcOrd="1" destOrd="0" presId="urn:microsoft.com/office/officeart/2005/8/layout/list1"/>
    <dgm:cxn modelId="{87668840-F546-4555-B787-3FF74F75939B}" type="presParOf" srcId="{C3790C59-E91F-4D37-A5E3-B20F199131D1}" destId="{AB73A7CA-8EFF-4890-89FB-6CBA5E5E89EE}" srcOrd="1" destOrd="0" presId="urn:microsoft.com/office/officeart/2005/8/layout/list1"/>
    <dgm:cxn modelId="{D8E5B731-D057-4738-ACB1-EE0766EDD480}" type="presParOf" srcId="{C3790C59-E91F-4D37-A5E3-B20F199131D1}" destId="{B155875C-AF7E-41F8-A2BD-75E38CEAB5DA}" srcOrd="2" destOrd="0" presId="urn:microsoft.com/office/officeart/2005/8/layout/list1"/>
    <dgm:cxn modelId="{86120398-2462-4E36-AF9F-3D8FA220B170}" type="presParOf" srcId="{C3790C59-E91F-4D37-A5E3-B20F199131D1}" destId="{37DF017F-F978-43D9-BC63-25040BB5624A}" srcOrd="3" destOrd="0" presId="urn:microsoft.com/office/officeart/2005/8/layout/list1"/>
    <dgm:cxn modelId="{124D14C5-EBAF-44DB-B29B-3ACF7719BB36}" type="presParOf" srcId="{C3790C59-E91F-4D37-A5E3-B20F199131D1}" destId="{4EC3EB1C-1FA2-4D0D-A20A-6704201C2868}" srcOrd="4" destOrd="0" presId="urn:microsoft.com/office/officeart/2005/8/layout/list1"/>
    <dgm:cxn modelId="{1AE700E5-A24A-4393-A830-230507A30313}" type="presParOf" srcId="{4EC3EB1C-1FA2-4D0D-A20A-6704201C2868}" destId="{27A86751-C764-4399-8B81-794BB7ACA633}" srcOrd="0" destOrd="0" presId="urn:microsoft.com/office/officeart/2005/8/layout/list1"/>
    <dgm:cxn modelId="{62D3EDF7-EA34-4F95-AAC1-C2BC44605C2E}" type="presParOf" srcId="{4EC3EB1C-1FA2-4D0D-A20A-6704201C2868}" destId="{1C5B0224-6062-4F71-A0E0-6F805831C873}" srcOrd="1" destOrd="0" presId="urn:microsoft.com/office/officeart/2005/8/layout/list1"/>
    <dgm:cxn modelId="{2AC3DD68-A282-4201-8ED9-0619630A84C5}" type="presParOf" srcId="{C3790C59-E91F-4D37-A5E3-B20F199131D1}" destId="{5CE2E361-1754-4397-A210-CED238E997E4}" srcOrd="5" destOrd="0" presId="urn:microsoft.com/office/officeart/2005/8/layout/list1"/>
    <dgm:cxn modelId="{A38E6F19-D45C-4C7C-B55D-727785F86CE2}" type="presParOf" srcId="{C3790C59-E91F-4D37-A5E3-B20F199131D1}" destId="{8F139132-A2F2-4061-89D3-AEBE322313BF}" srcOrd="6" destOrd="0" presId="urn:microsoft.com/office/officeart/2005/8/layout/list1"/>
    <dgm:cxn modelId="{3EAD978C-95EB-425A-BBDD-64EE81E7A3CA}" type="presParOf" srcId="{C3790C59-E91F-4D37-A5E3-B20F199131D1}" destId="{F8625CF8-4E89-4C14-AC4C-F2A7E02AA304}" srcOrd="7" destOrd="0" presId="urn:microsoft.com/office/officeart/2005/8/layout/list1"/>
    <dgm:cxn modelId="{280C3140-EB58-4721-A980-08770C7E0C8D}" type="presParOf" srcId="{C3790C59-E91F-4D37-A5E3-B20F199131D1}" destId="{9E710163-6F8F-4D54-B85D-2FF8B58BBE7D}" srcOrd="8" destOrd="0" presId="urn:microsoft.com/office/officeart/2005/8/layout/list1"/>
    <dgm:cxn modelId="{EFB3AF1A-61BB-488D-AF82-2F470556B59E}" type="presParOf" srcId="{9E710163-6F8F-4D54-B85D-2FF8B58BBE7D}" destId="{680B59D5-EFBF-4FE3-8E44-B0FAE202672F}" srcOrd="0" destOrd="0" presId="urn:microsoft.com/office/officeart/2005/8/layout/list1"/>
    <dgm:cxn modelId="{AF25A324-7F4F-46E8-9F10-D7B02FFF4336}" type="presParOf" srcId="{9E710163-6F8F-4D54-B85D-2FF8B58BBE7D}" destId="{281652EE-43CF-4D18-863A-375E32133E57}" srcOrd="1" destOrd="0" presId="urn:microsoft.com/office/officeart/2005/8/layout/list1"/>
    <dgm:cxn modelId="{252F3E59-B546-43AB-9359-E6E1310CBCE8}" type="presParOf" srcId="{C3790C59-E91F-4D37-A5E3-B20F199131D1}" destId="{95E4F04B-615A-478E-B520-B94F84317C26}" srcOrd="9" destOrd="0" presId="urn:microsoft.com/office/officeart/2005/8/layout/list1"/>
    <dgm:cxn modelId="{49CE651F-6165-4694-B6DA-5EAF8892272B}" type="presParOf" srcId="{C3790C59-E91F-4D37-A5E3-B20F199131D1}" destId="{D52BB0AD-3C7C-4D56-B179-107EA0E146B5}" srcOrd="10" destOrd="0" presId="urn:microsoft.com/office/officeart/2005/8/layout/list1"/>
    <dgm:cxn modelId="{729CAA22-E355-42A0-BC23-62DC56F361CC}" type="presParOf" srcId="{C3790C59-E91F-4D37-A5E3-B20F199131D1}" destId="{B87A9437-0C7B-4AA9-BCB8-95681B3B7505}" srcOrd="11" destOrd="0" presId="urn:microsoft.com/office/officeart/2005/8/layout/list1"/>
    <dgm:cxn modelId="{4B91025F-D1BC-4321-AD24-961FF00C0819}" type="presParOf" srcId="{C3790C59-E91F-4D37-A5E3-B20F199131D1}" destId="{E940FD81-419D-4B0B-8769-4833B966D88C}" srcOrd="12" destOrd="0" presId="urn:microsoft.com/office/officeart/2005/8/layout/list1"/>
    <dgm:cxn modelId="{F4524E8B-2891-4818-A15C-E9DB8D753C42}" type="presParOf" srcId="{E940FD81-419D-4B0B-8769-4833B966D88C}" destId="{4F5E3C6B-F39F-4125-B842-F775518CF04A}" srcOrd="0" destOrd="0" presId="urn:microsoft.com/office/officeart/2005/8/layout/list1"/>
    <dgm:cxn modelId="{D0BC8ED9-568E-47E5-911E-6460C67C8B69}" type="presParOf" srcId="{E940FD81-419D-4B0B-8769-4833B966D88C}" destId="{64A186F3-4FAB-4D71-8AE2-7E97A09AEDF6}" srcOrd="1" destOrd="0" presId="urn:microsoft.com/office/officeart/2005/8/layout/list1"/>
    <dgm:cxn modelId="{88CECA77-D106-43DC-8FB2-72E169B3DF65}" type="presParOf" srcId="{C3790C59-E91F-4D37-A5E3-B20F199131D1}" destId="{23C50C5A-4464-4EB2-BA78-D09635E0B02D}" srcOrd="13" destOrd="0" presId="urn:microsoft.com/office/officeart/2005/8/layout/list1"/>
    <dgm:cxn modelId="{8AE0D0FD-1BAC-4A7C-9837-3BAA4D4CDF51}" type="presParOf" srcId="{C3790C59-E91F-4D37-A5E3-B20F199131D1}" destId="{9F2FBE39-56A1-4C29-88BC-70A510A24819}"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75405E-733B-4003-9066-F42DDBD98771}" type="doc">
      <dgm:prSet loTypeId="urn:microsoft.com/office/officeart/2005/8/layout/process1" loCatId="process" qsTypeId="urn:microsoft.com/office/officeart/2005/8/quickstyle/simple1" qsCatId="simple" csTypeId="urn:microsoft.com/office/officeart/2005/8/colors/accent2_1" csCatId="accent2" phldr="1"/>
      <dgm:spPr/>
    </dgm:pt>
    <dgm:pt modelId="{7146ED3E-6CC9-4258-BDCA-5EAB491CC4B8}">
      <dgm:prSet phldrT="[Texto]" custT="1"/>
      <dgm:spPr/>
      <dgm:t>
        <a:bodyPr/>
        <a:lstStyle/>
        <a:p>
          <a:r>
            <a:rPr lang="es-EC" sz="1600" dirty="0"/>
            <a:t>Requisitos para monitorear SGSI</a:t>
          </a:r>
          <a:endParaRPr lang="es-EC" sz="1600" dirty="0">
            <a:latin typeface="Arial" panose="020B0604020202020204" pitchFamily="34" charset="0"/>
            <a:cs typeface="Arial" panose="020B0604020202020204" pitchFamily="34" charset="0"/>
          </a:endParaRPr>
        </a:p>
      </dgm:t>
    </dgm:pt>
    <dgm:pt modelId="{09293098-5833-4D59-81CA-DC1140524633}" type="parTrans" cxnId="{AE512D6B-93A6-4352-971F-9C11E625B12A}">
      <dgm:prSet/>
      <dgm:spPr/>
      <dgm:t>
        <a:bodyPr/>
        <a:lstStyle/>
        <a:p>
          <a:endParaRPr lang="es-EC" sz="1600">
            <a:latin typeface="Arial" panose="020B0604020202020204" pitchFamily="34" charset="0"/>
            <a:cs typeface="Arial" panose="020B0604020202020204" pitchFamily="34" charset="0"/>
          </a:endParaRPr>
        </a:p>
      </dgm:t>
    </dgm:pt>
    <dgm:pt modelId="{FE7E0CF7-095D-4D19-9E45-DFBFD5EA9126}" type="sibTrans" cxnId="{AE512D6B-93A6-4352-971F-9C11E625B12A}">
      <dgm:prSet custT="1"/>
      <dgm:spPr/>
      <dgm:t>
        <a:bodyPr/>
        <a:lstStyle/>
        <a:p>
          <a:endParaRPr lang="es-EC" sz="1600">
            <a:latin typeface="Arial" panose="020B0604020202020204" pitchFamily="34" charset="0"/>
            <a:cs typeface="Arial" panose="020B0604020202020204" pitchFamily="34" charset="0"/>
          </a:endParaRPr>
        </a:p>
      </dgm:t>
    </dgm:pt>
    <dgm:pt modelId="{0339DA61-BE7E-4FF9-9FE7-171B1CD1A31C}">
      <dgm:prSet phldrT="[Texto]" custT="1"/>
      <dgm:spPr/>
      <dgm:t>
        <a:bodyPr/>
        <a:lstStyle/>
        <a:p>
          <a:r>
            <a:rPr lang="es-EC" sz="1600" dirty="0"/>
            <a:t>control de acceso a la información</a:t>
          </a:r>
          <a:endParaRPr lang="es-EC" sz="1600" dirty="0">
            <a:latin typeface="Arial" panose="020B0604020202020204" pitchFamily="34" charset="0"/>
            <a:cs typeface="Arial" panose="020B0604020202020204" pitchFamily="34" charset="0"/>
          </a:endParaRPr>
        </a:p>
      </dgm:t>
    </dgm:pt>
    <dgm:pt modelId="{EE168825-542C-4F4E-BF83-3F864A3C596F}" type="parTrans" cxnId="{606E3CE8-D9A8-4D2D-87C4-097AC7AFA954}">
      <dgm:prSet/>
      <dgm:spPr/>
      <dgm:t>
        <a:bodyPr/>
        <a:lstStyle/>
        <a:p>
          <a:endParaRPr lang="es-EC" sz="1600">
            <a:latin typeface="Arial" panose="020B0604020202020204" pitchFamily="34" charset="0"/>
            <a:cs typeface="Arial" panose="020B0604020202020204" pitchFamily="34" charset="0"/>
          </a:endParaRPr>
        </a:p>
      </dgm:t>
    </dgm:pt>
    <dgm:pt modelId="{1FC01219-40CF-46C2-909D-49B0CCFC629A}" type="sibTrans" cxnId="{606E3CE8-D9A8-4D2D-87C4-097AC7AFA954}">
      <dgm:prSet custT="1"/>
      <dgm:spPr/>
      <dgm:t>
        <a:bodyPr/>
        <a:lstStyle/>
        <a:p>
          <a:endParaRPr lang="es-EC" sz="1600">
            <a:latin typeface="Arial" panose="020B0604020202020204" pitchFamily="34" charset="0"/>
            <a:cs typeface="Arial" panose="020B0604020202020204" pitchFamily="34" charset="0"/>
          </a:endParaRPr>
        </a:p>
      </dgm:t>
    </dgm:pt>
    <dgm:pt modelId="{1CB22856-49A4-4CAF-8D17-DA8C25AC3B10}">
      <dgm:prSet phldrT="[Texto]" custT="1"/>
      <dgm:spPr/>
      <dgm:t>
        <a:bodyPr/>
        <a:lstStyle/>
        <a:p>
          <a:pPr algn="ctr"/>
          <a:r>
            <a:rPr lang="es-EC" sz="1600" dirty="0"/>
            <a:t>Controles de seguridad de la información </a:t>
          </a:r>
          <a:endParaRPr lang="es-EC" sz="1600" dirty="0">
            <a:latin typeface="Arial" panose="020B0604020202020204" pitchFamily="34" charset="0"/>
            <a:cs typeface="Arial" panose="020B0604020202020204" pitchFamily="34" charset="0"/>
          </a:endParaRPr>
        </a:p>
      </dgm:t>
    </dgm:pt>
    <dgm:pt modelId="{062F4B1F-7238-4D09-8884-B87F5289F852}" type="parTrans" cxnId="{46BD90AB-618F-4452-B74B-EA2B6B077A80}">
      <dgm:prSet/>
      <dgm:spPr/>
      <dgm:t>
        <a:bodyPr/>
        <a:lstStyle/>
        <a:p>
          <a:endParaRPr lang="es-EC" sz="1600">
            <a:latin typeface="Arial" panose="020B0604020202020204" pitchFamily="34" charset="0"/>
            <a:cs typeface="Arial" panose="020B0604020202020204" pitchFamily="34" charset="0"/>
          </a:endParaRPr>
        </a:p>
      </dgm:t>
    </dgm:pt>
    <dgm:pt modelId="{DD8697D3-CACB-45DA-A1C1-4D8FD34BD174}" type="sibTrans" cxnId="{46BD90AB-618F-4452-B74B-EA2B6B077A80}">
      <dgm:prSet custT="1"/>
      <dgm:spPr/>
      <dgm:t>
        <a:bodyPr/>
        <a:lstStyle/>
        <a:p>
          <a:endParaRPr lang="es-EC" sz="1600">
            <a:latin typeface="Arial" panose="020B0604020202020204" pitchFamily="34" charset="0"/>
            <a:cs typeface="Arial" panose="020B0604020202020204" pitchFamily="34" charset="0"/>
          </a:endParaRPr>
        </a:p>
      </dgm:t>
    </dgm:pt>
    <dgm:pt modelId="{5D0549FD-4CA4-46CB-9541-C15A09E0F125}">
      <dgm:prSet phldrT="[Texto]" custT="1"/>
      <dgm:spPr/>
      <dgm:t>
        <a:bodyPr/>
        <a:lstStyle/>
        <a:p>
          <a:r>
            <a:rPr lang="es-EC" sz="1600" dirty="0"/>
            <a:t>Gestión de Claves</a:t>
          </a:r>
          <a:endParaRPr lang="es-EC" sz="1600" dirty="0">
            <a:latin typeface="Arial" panose="020B0604020202020204" pitchFamily="34" charset="0"/>
            <a:cs typeface="Arial" panose="020B0604020202020204" pitchFamily="34" charset="0"/>
          </a:endParaRPr>
        </a:p>
      </dgm:t>
    </dgm:pt>
    <dgm:pt modelId="{BEF3345D-500A-42E4-917B-9A67128CD186}" type="parTrans" cxnId="{A64B76EB-2D7B-4AA1-B88F-C734ED574582}">
      <dgm:prSet/>
      <dgm:spPr/>
      <dgm:t>
        <a:bodyPr/>
        <a:lstStyle/>
        <a:p>
          <a:endParaRPr lang="es-EC" sz="1600">
            <a:latin typeface="Arial" panose="020B0604020202020204" pitchFamily="34" charset="0"/>
            <a:cs typeface="Arial" panose="020B0604020202020204" pitchFamily="34" charset="0"/>
          </a:endParaRPr>
        </a:p>
      </dgm:t>
    </dgm:pt>
    <dgm:pt modelId="{5F653B83-9719-4C1C-B85F-44DF305D6D35}" type="sibTrans" cxnId="{A64B76EB-2D7B-4AA1-B88F-C734ED574582}">
      <dgm:prSet/>
      <dgm:spPr/>
      <dgm:t>
        <a:bodyPr/>
        <a:lstStyle/>
        <a:p>
          <a:endParaRPr lang="es-EC" sz="1600">
            <a:latin typeface="Arial" panose="020B0604020202020204" pitchFamily="34" charset="0"/>
            <a:cs typeface="Arial" panose="020B0604020202020204" pitchFamily="34" charset="0"/>
          </a:endParaRPr>
        </a:p>
      </dgm:t>
    </dgm:pt>
    <dgm:pt modelId="{9CB9B134-9C4B-46E6-8BE2-F0F3C86F45E1}" type="pres">
      <dgm:prSet presAssocID="{9C75405E-733B-4003-9066-F42DDBD98771}" presName="Name0" presStyleCnt="0">
        <dgm:presLayoutVars>
          <dgm:dir/>
          <dgm:resizeHandles val="exact"/>
        </dgm:presLayoutVars>
      </dgm:prSet>
      <dgm:spPr/>
    </dgm:pt>
    <dgm:pt modelId="{A2038FBB-AE64-4FA4-AAE0-7E0192566D49}" type="pres">
      <dgm:prSet presAssocID="{7146ED3E-6CC9-4258-BDCA-5EAB491CC4B8}" presName="node" presStyleLbl="node1" presStyleIdx="0" presStyleCnt="4">
        <dgm:presLayoutVars>
          <dgm:bulletEnabled val="1"/>
        </dgm:presLayoutVars>
      </dgm:prSet>
      <dgm:spPr/>
    </dgm:pt>
    <dgm:pt modelId="{7B813C46-4ACD-4407-9A21-B926FF9BD4EE}" type="pres">
      <dgm:prSet presAssocID="{FE7E0CF7-095D-4D19-9E45-DFBFD5EA9126}" presName="sibTrans" presStyleLbl="sibTrans2D1" presStyleIdx="0" presStyleCnt="3"/>
      <dgm:spPr/>
    </dgm:pt>
    <dgm:pt modelId="{41D061BA-9C10-4B3A-9363-1BCD518C11D3}" type="pres">
      <dgm:prSet presAssocID="{FE7E0CF7-095D-4D19-9E45-DFBFD5EA9126}" presName="connectorText" presStyleLbl="sibTrans2D1" presStyleIdx="0" presStyleCnt="3"/>
      <dgm:spPr/>
    </dgm:pt>
    <dgm:pt modelId="{4F6F0A25-AFFC-4783-A2D7-7D7F8A09E508}" type="pres">
      <dgm:prSet presAssocID="{0339DA61-BE7E-4FF9-9FE7-171B1CD1A31C}" presName="node" presStyleLbl="node1" presStyleIdx="1" presStyleCnt="4">
        <dgm:presLayoutVars>
          <dgm:bulletEnabled val="1"/>
        </dgm:presLayoutVars>
      </dgm:prSet>
      <dgm:spPr/>
    </dgm:pt>
    <dgm:pt modelId="{30A2EF7E-DEB3-452A-AFE7-521401EED0AE}" type="pres">
      <dgm:prSet presAssocID="{1FC01219-40CF-46C2-909D-49B0CCFC629A}" presName="sibTrans" presStyleLbl="sibTrans2D1" presStyleIdx="1" presStyleCnt="3"/>
      <dgm:spPr/>
    </dgm:pt>
    <dgm:pt modelId="{E79D30E5-272F-4672-9CCE-77F66BE3A747}" type="pres">
      <dgm:prSet presAssocID="{1FC01219-40CF-46C2-909D-49B0CCFC629A}" presName="connectorText" presStyleLbl="sibTrans2D1" presStyleIdx="1" presStyleCnt="3"/>
      <dgm:spPr/>
    </dgm:pt>
    <dgm:pt modelId="{2D4D8BDC-0216-42E3-AF40-3DAF5C144850}" type="pres">
      <dgm:prSet presAssocID="{1CB22856-49A4-4CAF-8D17-DA8C25AC3B10}" presName="node" presStyleLbl="node1" presStyleIdx="2" presStyleCnt="4">
        <dgm:presLayoutVars>
          <dgm:bulletEnabled val="1"/>
        </dgm:presLayoutVars>
      </dgm:prSet>
      <dgm:spPr/>
    </dgm:pt>
    <dgm:pt modelId="{D0A95284-DF7D-4DCA-A2B9-B4A982A3863F}" type="pres">
      <dgm:prSet presAssocID="{DD8697D3-CACB-45DA-A1C1-4D8FD34BD174}" presName="sibTrans" presStyleLbl="sibTrans2D1" presStyleIdx="2" presStyleCnt="3"/>
      <dgm:spPr/>
    </dgm:pt>
    <dgm:pt modelId="{E844B31B-3C6E-44AC-8F3F-E30B52177DE3}" type="pres">
      <dgm:prSet presAssocID="{DD8697D3-CACB-45DA-A1C1-4D8FD34BD174}" presName="connectorText" presStyleLbl="sibTrans2D1" presStyleIdx="2" presStyleCnt="3"/>
      <dgm:spPr/>
    </dgm:pt>
    <dgm:pt modelId="{B0852C72-AC98-44E0-9428-3CD8C641F6B2}" type="pres">
      <dgm:prSet presAssocID="{5D0549FD-4CA4-46CB-9541-C15A09E0F125}" presName="node" presStyleLbl="node1" presStyleIdx="3" presStyleCnt="4">
        <dgm:presLayoutVars>
          <dgm:bulletEnabled val="1"/>
        </dgm:presLayoutVars>
      </dgm:prSet>
      <dgm:spPr/>
    </dgm:pt>
  </dgm:ptLst>
  <dgm:cxnLst>
    <dgm:cxn modelId="{EC1EC51F-32DF-451A-93AC-04EAFEFEBF43}" type="presOf" srcId="{1FC01219-40CF-46C2-909D-49B0CCFC629A}" destId="{E79D30E5-272F-4672-9CCE-77F66BE3A747}" srcOrd="1" destOrd="0" presId="urn:microsoft.com/office/officeart/2005/8/layout/process1"/>
    <dgm:cxn modelId="{3114AF2C-E13A-4BAA-A137-60DBA4651DE5}" type="presOf" srcId="{FE7E0CF7-095D-4D19-9E45-DFBFD5EA9126}" destId="{41D061BA-9C10-4B3A-9363-1BCD518C11D3}" srcOrd="1" destOrd="0" presId="urn:microsoft.com/office/officeart/2005/8/layout/process1"/>
    <dgm:cxn modelId="{060D0D5E-4CE6-4D6B-B2BA-6041FD422D79}" type="presOf" srcId="{5D0549FD-4CA4-46CB-9541-C15A09E0F125}" destId="{B0852C72-AC98-44E0-9428-3CD8C641F6B2}" srcOrd="0" destOrd="0" presId="urn:microsoft.com/office/officeart/2005/8/layout/process1"/>
    <dgm:cxn modelId="{FCBEF769-7F3A-4A4C-BB15-93F40186202F}" type="presOf" srcId="{9C75405E-733B-4003-9066-F42DDBD98771}" destId="{9CB9B134-9C4B-46E6-8BE2-F0F3C86F45E1}" srcOrd="0" destOrd="0" presId="urn:microsoft.com/office/officeart/2005/8/layout/process1"/>
    <dgm:cxn modelId="{AE512D6B-93A6-4352-971F-9C11E625B12A}" srcId="{9C75405E-733B-4003-9066-F42DDBD98771}" destId="{7146ED3E-6CC9-4258-BDCA-5EAB491CC4B8}" srcOrd="0" destOrd="0" parTransId="{09293098-5833-4D59-81CA-DC1140524633}" sibTransId="{FE7E0CF7-095D-4D19-9E45-DFBFD5EA9126}"/>
    <dgm:cxn modelId="{4B8D9C71-5664-4E3A-B46B-839BEC784529}" type="presOf" srcId="{7146ED3E-6CC9-4258-BDCA-5EAB491CC4B8}" destId="{A2038FBB-AE64-4FA4-AAE0-7E0192566D49}" srcOrd="0" destOrd="0" presId="urn:microsoft.com/office/officeart/2005/8/layout/process1"/>
    <dgm:cxn modelId="{4E13C186-C4D6-4E6A-8AC3-C53528CF3785}" type="presOf" srcId="{1CB22856-49A4-4CAF-8D17-DA8C25AC3B10}" destId="{2D4D8BDC-0216-42E3-AF40-3DAF5C144850}" srcOrd="0" destOrd="0" presId="urn:microsoft.com/office/officeart/2005/8/layout/process1"/>
    <dgm:cxn modelId="{F65BBC9A-5DC2-499E-AA5F-097F563AEF2D}" type="presOf" srcId="{0339DA61-BE7E-4FF9-9FE7-171B1CD1A31C}" destId="{4F6F0A25-AFFC-4783-A2D7-7D7F8A09E508}" srcOrd="0" destOrd="0" presId="urn:microsoft.com/office/officeart/2005/8/layout/process1"/>
    <dgm:cxn modelId="{46BD90AB-618F-4452-B74B-EA2B6B077A80}" srcId="{9C75405E-733B-4003-9066-F42DDBD98771}" destId="{1CB22856-49A4-4CAF-8D17-DA8C25AC3B10}" srcOrd="2" destOrd="0" parTransId="{062F4B1F-7238-4D09-8884-B87F5289F852}" sibTransId="{DD8697D3-CACB-45DA-A1C1-4D8FD34BD174}"/>
    <dgm:cxn modelId="{92F858B2-7949-49F3-A11B-2771D008C56D}" type="presOf" srcId="{FE7E0CF7-095D-4D19-9E45-DFBFD5EA9126}" destId="{7B813C46-4ACD-4407-9A21-B926FF9BD4EE}" srcOrd="0" destOrd="0" presId="urn:microsoft.com/office/officeart/2005/8/layout/process1"/>
    <dgm:cxn modelId="{42C855CC-FF81-4700-8777-47D2A04D56F1}" type="presOf" srcId="{DD8697D3-CACB-45DA-A1C1-4D8FD34BD174}" destId="{D0A95284-DF7D-4DCA-A2B9-B4A982A3863F}" srcOrd="0" destOrd="0" presId="urn:microsoft.com/office/officeart/2005/8/layout/process1"/>
    <dgm:cxn modelId="{0978E4DD-C9B4-4D04-87E3-697218A4F9A1}" type="presOf" srcId="{1FC01219-40CF-46C2-909D-49B0CCFC629A}" destId="{30A2EF7E-DEB3-452A-AFE7-521401EED0AE}" srcOrd="0" destOrd="0" presId="urn:microsoft.com/office/officeart/2005/8/layout/process1"/>
    <dgm:cxn modelId="{606E3CE8-D9A8-4D2D-87C4-097AC7AFA954}" srcId="{9C75405E-733B-4003-9066-F42DDBD98771}" destId="{0339DA61-BE7E-4FF9-9FE7-171B1CD1A31C}" srcOrd="1" destOrd="0" parTransId="{EE168825-542C-4F4E-BF83-3F864A3C596F}" sibTransId="{1FC01219-40CF-46C2-909D-49B0CCFC629A}"/>
    <dgm:cxn modelId="{A64B76EB-2D7B-4AA1-B88F-C734ED574582}" srcId="{9C75405E-733B-4003-9066-F42DDBD98771}" destId="{5D0549FD-4CA4-46CB-9541-C15A09E0F125}" srcOrd="3" destOrd="0" parTransId="{BEF3345D-500A-42E4-917B-9A67128CD186}" sibTransId="{5F653B83-9719-4C1C-B85F-44DF305D6D35}"/>
    <dgm:cxn modelId="{BAB2BDF5-B15C-4D9F-9772-55A623788F0E}" type="presOf" srcId="{DD8697D3-CACB-45DA-A1C1-4D8FD34BD174}" destId="{E844B31B-3C6E-44AC-8F3F-E30B52177DE3}" srcOrd="1" destOrd="0" presId="urn:microsoft.com/office/officeart/2005/8/layout/process1"/>
    <dgm:cxn modelId="{2C359EFF-CBAD-4E61-A4C1-0E1B4D5B8B37}" type="presParOf" srcId="{9CB9B134-9C4B-46E6-8BE2-F0F3C86F45E1}" destId="{A2038FBB-AE64-4FA4-AAE0-7E0192566D49}" srcOrd="0" destOrd="0" presId="urn:microsoft.com/office/officeart/2005/8/layout/process1"/>
    <dgm:cxn modelId="{88CDA1A9-A6A9-4748-8450-D31D16790F3F}" type="presParOf" srcId="{9CB9B134-9C4B-46E6-8BE2-F0F3C86F45E1}" destId="{7B813C46-4ACD-4407-9A21-B926FF9BD4EE}" srcOrd="1" destOrd="0" presId="urn:microsoft.com/office/officeart/2005/8/layout/process1"/>
    <dgm:cxn modelId="{79C711A1-784A-4D08-8AF0-1F238679D663}" type="presParOf" srcId="{7B813C46-4ACD-4407-9A21-B926FF9BD4EE}" destId="{41D061BA-9C10-4B3A-9363-1BCD518C11D3}" srcOrd="0" destOrd="0" presId="urn:microsoft.com/office/officeart/2005/8/layout/process1"/>
    <dgm:cxn modelId="{C4E2DC84-AD37-450B-9DC3-B9FEAE2B305D}" type="presParOf" srcId="{9CB9B134-9C4B-46E6-8BE2-F0F3C86F45E1}" destId="{4F6F0A25-AFFC-4783-A2D7-7D7F8A09E508}" srcOrd="2" destOrd="0" presId="urn:microsoft.com/office/officeart/2005/8/layout/process1"/>
    <dgm:cxn modelId="{A0B19144-253D-4CC5-B084-E1B3F8598D1E}" type="presParOf" srcId="{9CB9B134-9C4B-46E6-8BE2-F0F3C86F45E1}" destId="{30A2EF7E-DEB3-452A-AFE7-521401EED0AE}" srcOrd="3" destOrd="0" presId="urn:microsoft.com/office/officeart/2005/8/layout/process1"/>
    <dgm:cxn modelId="{2FC99333-F191-4587-A4C5-24030B71B2F9}" type="presParOf" srcId="{30A2EF7E-DEB3-452A-AFE7-521401EED0AE}" destId="{E79D30E5-272F-4672-9CCE-77F66BE3A747}" srcOrd="0" destOrd="0" presId="urn:microsoft.com/office/officeart/2005/8/layout/process1"/>
    <dgm:cxn modelId="{5110C02E-07D7-4FC2-AA87-3D3D9DD33F55}" type="presParOf" srcId="{9CB9B134-9C4B-46E6-8BE2-F0F3C86F45E1}" destId="{2D4D8BDC-0216-42E3-AF40-3DAF5C144850}" srcOrd="4" destOrd="0" presId="urn:microsoft.com/office/officeart/2005/8/layout/process1"/>
    <dgm:cxn modelId="{7C73D240-1031-4A56-98DD-A1F8A3218962}" type="presParOf" srcId="{9CB9B134-9C4B-46E6-8BE2-F0F3C86F45E1}" destId="{D0A95284-DF7D-4DCA-A2B9-B4A982A3863F}" srcOrd="5" destOrd="0" presId="urn:microsoft.com/office/officeart/2005/8/layout/process1"/>
    <dgm:cxn modelId="{CA09B472-AC6D-4774-A9D7-D10625552586}" type="presParOf" srcId="{D0A95284-DF7D-4DCA-A2B9-B4A982A3863F}" destId="{E844B31B-3C6E-44AC-8F3F-E30B52177DE3}" srcOrd="0" destOrd="0" presId="urn:microsoft.com/office/officeart/2005/8/layout/process1"/>
    <dgm:cxn modelId="{CAD7DE3D-15DC-4D97-8DE3-BEB509949573}" type="presParOf" srcId="{9CB9B134-9C4B-46E6-8BE2-F0F3C86F45E1}" destId="{B0852C72-AC98-44E0-9428-3CD8C641F6B2}"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A03025-8452-4475-91E4-FA24CEC53273}"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s-EC"/>
        </a:p>
      </dgm:t>
    </dgm:pt>
    <dgm:pt modelId="{E9622B0D-1C78-43EF-BC1A-4B0502B394B3}">
      <dgm:prSet phldrT="[Texto]" custT="1"/>
      <dgm:spPr/>
      <dgm:t>
        <a:bodyPr/>
        <a:lstStyle/>
        <a:p>
          <a:pPr algn="ctr"/>
          <a:r>
            <a:rPr lang="es-EC" sz="2000" dirty="0"/>
            <a:t>Datos transmitidos</a:t>
          </a:r>
        </a:p>
      </dgm:t>
    </dgm:pt>
    <dgm:pt modelId="{D0C4BAB1-85DB-4439-A039-FDEA43B27A6F}" type="parTrans" cxnId="{00FEABC4-D46C-47E2-8D11-309B09B094D5}">
      <dgm:prSet/>
      <dgm:spPr/>
      <dgm:t>
        <a:bodyPr/>
        <a:lstStyle/>
        <a:p>
          <a:endParaRPr lang="es-EC"/>
        </a:p>
      </dgm:t>
    </dgm:pt>
    <dgm:pt modelId="{7B35CD12-C985-4870-BE4A-1D3D5F157B02}" type="sibTrans" cxnId="{00FEABC4-D46C-47E2-8D11-309B09B094D5}">
      <dgm:prSet/>
      <dgm:spPr/>
      <dgm:t>
        <a:bodyPr/>
        <a:lstStyle/>
        <a:p>
          <a:endParaRPr lang="es-EC"/>
        </a:p>
      </dgm:t>
    </dgm:pt>
    <dgm:pt modelId="{229531E6-507C-47AA-A25E-DBCA013F9491}">
      <dgm:prSet phldrT="[Texto]"/>
      <dgm:spPr/>
      <dgm:t>
        <a:bodyPr/>
        <a:lstStyle/>
        <a:p>
          <a:r>
            <a:rPr lang="es-EC" dirty="0"/>
            <a:t>Nombre de plataforma</a:t>
          </a:r>
        </a:p>
      </dgm:t>
    </dgm:pt>
    <dgm:pt modelId="{67DF2068-98B3-4DAF-ADB1-5C6041551C54}" type="parTrans" cxnId="{E124BF3E-7536-4A6E-BBC8-C6D3E5D9C0A5}">
      <dgm:prSet/>
      <dgm:spPr/>
      <dgm:t>
        <a:bodyPr/>
        <a:lstStyle/>
        <a:p>
          <a:endParaRPr lang="es-EC"/>
        </a:p>
      </dgm:t>
    </dgm:pt>
    <dgm:pt modelId="{E29599B3-3CBD-49E2-9DAF-605E0428AA54}" type="sibTrans" cxnId="{E124BF3E-7536-4A6E-BBC8-C6D3E5D9C0A5}">
      <dgm:prSet/>
      <dgm:spPr/>
      <dgm:t>
        <a:bodyPr/>
        <a:lstStyle/>
        <a:p>
          <a:endParaRPr lang="es-EC"/>
        </a:p>
      </dgm:t>
    </dgm:pt>
    <dgm:pt modelId="{528B36C6-44FA-4A4B-8557-E2FEB5BB6A8D}">
      <dgm:prSet phldrT="[Texto]"/>
      <dgm:spPr/>
      <dgm:t>
        <a:bodyPr/>
        <a:lstStyle/>
        <a:p>
          <a:r>
            <a:rPr lang="es-EC" dirty="0"/>
            <a:t>Contraseña de plataforma</a:t>
          </a:r>
        </a:p>
      </dgm:t>
    </dgm:pt>
    <dgm:pt modelId="{C6041E1E-5E97-4A30-9A28-86FC3485E00E}" type="parTrans" cxnId="{9AE745D7-B0A2-46E6-9EDE-D9D61210E962}">
      <dgm:prSet/>
      <dgm:spPr/>
      <dgm:t>
        <a:bodyPr/>
        <a:lstStyle/>
        <a:p>
          <a:endParaRPr lang="es-EC"/>
        </a:p>
      </dgm:t>
    </dgm:pt>
    <dgm:pt modelId="{1DA4DEB4-67EE-40A6-A110-09E757741829}" type="sibTrans" cxnId="{9AE745D7-B0A2-46E6-9EDE-D9D61210E962}">
      <dgm:prSet/>
      <dgm:spPr/>
      <dgm:t>
        <a:bodyPr/>
        <a:lstStyle/>
        <a:p>
          <a:endParaRPr lang="es-EC"/>
        </a:p>
      </dgm:t>
    </dgm:pt>
    <dgm:pt modelId="{B4F6B322-69A6-41E0-8145-D055D50F304D}">
      <dgm:prSet phldrT="[Texto]"/>
      <dgm:spPr/>
      <dgm:t>
        <a:bodyPr/>
        <a:lstStyle/>
        <a:p>
          <a:r>
            <a:rPr lang="es-EC" dirty="0"/>
            <a:t>Datos de usuario</a:t>
          </a:r>
        </a:p>
      </dgm:t>
    </dgm:pt>
    <dgm:pt modelId="{C8DE44D4-AB73-4A10-8793-B49138F4A03C}" type="parTrans" cxnId="{7D889884-1EEB-409B-9FE3-17CD4DCB967F}">
      <dgm:prSet/>
      <dgm:spPr/>
      <dgm:t>
        <a:bodyPr/>
        <a:lstStyle/>
        <a:p>
          <a:endParaRPr lang="es-EC"/>
        </a:p>
      </dgm:t>
    </dgm:pt>
    <dgm:pt modelId="{2F606A70-9A46-43E1-A6FE-D384DC1AE3FB}" type="sibTrans" cxnId="{7D889884-1EEB-409B-9FE3-17CD4DCB967F}">
      <dgm:prSet/>
      <dgm:spPr/>
      <dgm:t>
        <a:bodyPr/>
        <a:lstStyle/>
        <a:p>
          <a:endParaRPr lang="es-EC"/>
        </a:p>
      </dgm:t>
    </dgm:pt>
    <dgm:pt modelId="{4895CFF3-F6D3-4979-8F46-C67D04952706}">
      <dgm:prSet phldrT="[Texto]"/>
      <dgm:spPr/>
      <dgm:t>
        <a:bodyPr/>
        <a:lstStyle/>
        <a:p>
          <a:r>
            <a:rPr lang="es-EC" dirty="0"/>
            <a:t>Clave pública</a:t>
          </a:r>
        </a:p>
      </dgm:t>
    </dgm:pt>
    <dgm:pt modelId="{133570B7-E257-4915-A5FA-03B853CC7CE3}" type="parTrans" cxnId="{BF182AF0-6A15-48B8-89DF-D3334BAE7E71}">
      <dgm:prSet/>
      <dgm:spPr/>
      <dgm:t>
        <a:bodyPr/>
        <a:lstStyle/>
        <a:p>
          <a:endParaRPr lang="es-EC"/>
        </a:p>
      </dgm:t>
    </dgm:pt>
    <dgm:pt modelId="{CB80E0B1-D548-43BA-9632-517A7E25F720}" type="sibTrans" cxnId="{BF182AF0-6A15-48B8-89DF-D3334BAE7E71}">
      <dgm:prSet/>
      <dgm:spPr/>
      <dgm:t>
        <a:bodyPr/>
        <a:lstStyle/>
        <a:p>
          <a:endParaRPr lang="es-EC"/>
        </a:p>
      </dgm:t>
    </dgm:pt>
    <dgm:pt modelId="{92493C01-EDC8-426B-A9AE-7DE60052E9A6}" type="pres">
      <dgm:prSet presAssocID="{59A03025-8452-4475-91E4-FA24CEC53273}" presName="layout" presStyleCnt="0">
        <dgm:presLayoutVars>
          <dgm:chMax/>
          <dgm:chPref/>
          <dgm:dir/>
          <dgm:resizeHandles/>
        </dgm:presLayoutVars>
      </dgm:prSet>
      <dgm:spPr/>
    </dgm:pt>
    <dgm:pt modelId="{60E1B090-8783-45A3-8F10-F45BAE555C5B}" type="pres">
      <dgm:prSet presAssocID="{E9622B0D-1C78-43EF-BC1A-4B0502B394B3}" presName="root" presStyleCnt="0">
        <dgm:presLayoutVars>
          <dgm:chMax/>
          <dgm:chPref/>
        </dgm:presLayoutVars>
      </dgm:prSet>
      <dgm:spPr/>
    </dgm:pt>
    <dgm:pt modelId="{23EE1E02-426B-44FB-92AA-C9A50C3305CB}" type="pres">
      <dgm:prSet presAssocID="{E9622B0D-1C78-43EF-BC1A-4B0502B394B3}" presName="rootComposite" presStyleCnt="0">
        <dgm:presLayoutVars/>
      </dgm:prSet>
      <dgm:spPr/>
    </dgm:pt>
    <dgm:pt modelId="{50580618-9FB1-46A9-8873-E735752F0C40}" type="pres">
      <dgm:prSet presAssocID="{E9622B0D-1C78-43EF-BC1A-4B0502B394B3}" presName="ParentAccent" presStyleLbl="alignNode1" presStyleIdx="0" presStyleCnt="1"/>
      <dgm:spPr/>
    </dgm:pt>
    <dgm:pt modelId="{7323D2DF-AAB6-460B-9D26-DB3F63E6B655}" type="pres">
      <dgm:prSet presAssocID="{E9622B0D-1C78-43EF-BC1A-4B0502B394B3}" presName="ParentSmallAccent" presStyleLbl="fgAcc1" presStyleIdx="0" presStyleCnt="1"/>
      <dgm:spPr/>
    </dgm:pt>
    <dgm:pt modelId="{FD9F5359-CC19-4CAF-A584-B03F153C8134}" type="pres">
      <dgm:prSet presAssocID="{E9622B0D-1C78-43EF-BC1A-4B0502B394B3}" presName="Parent" presStyleLbl="revTx" presStyleIdx="0" presStyleCnt="5">
        <dgm:presLayoutVars>
          <dgm:chMax/>
          <dgm:chPref val="4"/>
          <dgm:bulletEnabled val="1"/>
        </dgm:presLayoutVars>
      </dgm:prSet>
      <dgm:spPr/>
    </dgm:pt>
    <dgm:pt modelId="{584804CC-10C3-4E97-A5FF-DB913488C99C}" type="pres">
      <dgm:prSet presAssocID="{E9622B0D-1C78-43EF-BC1A-4B0502B394B3}" presName="childShape" presStyleCnt="0">
        <dgm:presLayoutVars>
          <dgm:chMax val="0"/>
          <dgm:chPref val="0"/>
        </dgm:presLayoutVars>
      </dgm:prSet>
      <dgm:spPr/>
    </dgm:pt>
    <dgm:pt modelId="{55B5C4ED-7FB1-4789-8C1A-FF4EA5071788}" type="pres">
      <dgm:prSet presAssocID="{229531E6-507C-47AA-A25E-DBCA013F9491}" presName="childComposite" presStyleCnt="0">
        <dgm:presLayoutVars>
          <dgm:chMax val="0"/>
          <dgm:chPref val="0"/>
        </dgm:presLayoutVars>
      </dgm:prSet>
      <dgm:spPr/>
    </dgm:pt>
    <dgm:pt modelId="{4F425D3C-4FE9-4D28-9DC5-BCC5B376A93E}" type="pres">
      <dgm:prSet presAssocID="{229531E6-507C-47AA-A25E-DBCA013F9491}" presName="ChildAccent" presStyleLbl="solidFgAcc1" presStyleIdx="0" presStyleCnt="4"/>
      <dgm:spPr/>
    </dgm:pt>
    <dgm:pt modelId="{27E8BC02-7E85-4BD0-8C27-A281F1E586DE}" type="pres">
      <dgm:prSet presAssocID="{229531E6-507C-47AA-A25E-DBCA013F9491}" presName="Child" presStyleLbl="revTx" presStyleIdx="1" presStyleCnt="5">
        <dgm:presLayoutVars>
          <dgm:chMax val="0"/>
          <dgm:chPref val="0"/>
          <dgm:bulletEnabled val="1"/>
        </dgm:presLayoutVars>
      </dgm:prSet>
      <dgm:spPr/>
    </dgm:pt>
    <dgm:pt modelId="{3F1C9BA6-BD86-4717-9927-8C309B1C089B}" type="pres">
      <dgm:prSet presAssocID="{528B36C6-44FA-4A4B-8557-E2FEB5BB6A8D}" presName="childComposite" presStyleCnt="0">
        <dgm:presLayoutVars>
          <dgm:chMax val="0"/>
          <dgm:chPref val="0"/>
        </dgm:presLayoutVars>
      </dgm:prSet>
      <dgm:spPr/>
    </dgm:pt>
    <dgm:pt modelId="{CAC5D931-7362-4A31-AA1A-6BB4696C775B}" type="pres">
      <dgm:prSet presAssocID="{528B36C6-44FA-4A4B-8557-E2FEB5BB6A8D}" presName="ChildAccent" presStyleLbl="solidFgAcc1" presStyleIdx="1" presStyleCnt="4"/>
      <dgm:spPr/>
    </dgm:pt>
    <dgm:pt modelId="{C842B092-88C0-44A6-AD87-72339A6F2C31}" type="pres">
      <dgm:prSet presAssocID="{528B36C6-44FA-4A4B-8557-E2FEB5BB6A8D}" presName="Child" presStyleLbl="revTx" presStyleIdx="2" presStyleCnt="5">
        <dgm:presLayoutVars>
          <dgm:chMax val="0"/>
          <dgm:chPref val="0"/>
          <dgm:bulletEnabled val="1"/>
        </dgm:presLayoutVars>
      </dgm:prSet>
      <dgm:spPr/>
    </dgm:pt>
    <dgm:pt modelId="{6FC49003-2D09-4E1D-9D02-339167F5407A}" type="pres">
      <dgm:prSet presAssocID="{B4F6B322-69A6-41E0-8145-D055D50F304D}" presName="childComposite" presStyleCnt="0">
        <dgm:presLayoutVars>
          <dgm:chMax val="0"/>
          <dgm:chPref val="0"/>
        </dgm:presLayoutVars>
      </dgm:prSet>
      <dgm:spPr/>
    </dgm:pt>
    <dgm:pt modelId="{3FF3EDC5-6227-4B29-AFE8-5E8F0A071674}" type="pres">
      <dgm:prSet presAssocID="{B4F6B322-69A6-41E0-8145-D055D50F304D}" presName="ChildAccent" presStyleLbl="solidFgAcc1" presStyleIdx="2" presStyleCnt="4"/>
      <dgm:spPr/>
    </dgm:pt>
    <dgm:pt modelId="{9276B63F-C4B1-4EBF-ABB5-ACCBD3C549C4}" type="pres">
      <dgm:prSet presAssocID="{B4F6B322-69A6-41E0-8145-D055D50F304D}" presName="Child" presStyleLbl="revTx" presStyleIdx="3" presStyleCnt="5">
        <dgm:presLayoutVars>
          <dgm:chMax val="0"/>
          <dgm:chPref val="0"/>
          <dgm:bulletEnabled val="1"/>
        </dgm:presLayoutVars>
      </dgm:prSet>
      <dgm:spPr/>
    </dgm:pt>
    <dgm:pt modelId="{2FD4B614-2AA0-43AE-8C8B-EFA895BE8966}" type="pres">
      <dgm:prSet presAssocID="{4895CFF3-F6D3-4979-8F46-C67D04952706}" presName="childComposite" presStyleCnt="0">
        <dgm:presLayoutVars>
          <dgm:chMax val="0"/>
          <dgm:chPref val="0"/>
        </dgm:presLayoutVars>
      </dgm:prSet>
      <dgm:spPr/>
    </dgm:pt>
    <dgm:pt modelId="{F9DF7EB8-29C5-4C54-A89D-8BBBFF42CA5E}" type="pres">
      <dgm:prSet presAssocID="{4895CFF3-F6D3-4979-8F46-C67D04952706}" presName="ChildAccent" presStyleLbl="solidFgAcc1" presStyleIdx="3" presStyleCnt="4"/>
      <dgm:spPr/>
    </dgm:pt>
    <dgm:pt modelId="{CD250B60-93AA-4543-87CB-D62EBEA38976}" type="pres">
      <dgm:prSet presAssocID="{4895CFF3-F6D3-4979-8F46-C67D04952706}" presName="Child" presStyleLbl="revTx" presStyleIdx="4" presStyleCnt="5">
        <dgm:presLayoutVars>
          <dgm:chMax val="0"/>
          <dgm:chPref val="0"/>
          <dgm:bulletEnabled val="1"/>
        </dgm:presLayoutVars>
      </dgm:prSet>
      <dgm:spPr/>
    </dgm:pt>
  </dgm:ptLst>
  <dgm:cxnLst>
    <dgm:cxn modelId="{13685A1B-E8E6-4411-AA7E-909A3A510D6A}" type="presOf" srcId="{528B36C6-44FA-4A4B-8557-E2FEB5BB6A8D}" destId="{C842B092-88C0-44A6-AD87-72339A6F2C31}" srcOrd="0" destOrd="0" presId="urn:microsoft.com/office/officeart/2008/layout/SquareAccentList"/>
    <dgm:cxn modelId="{E124BF3E-7536-4A6E-BBC8-C6D3E5D9C0A5}" srcId="{E9622B0D-1C78-43EF-BC1A-4B0502B394B3}" destId="{229531E6-507C-47AA-A25E-DBCA013F9491}" srcOrd="0" destOrd="0" parTransId="{67DF2068-98B3-4DAF-ADB1-5C6041551C54}" sibTransId="{E29599B3-3CBD-49E2-9DAF-605E0428AA54}"/>
    <dgm:cxn modelId="{9D123D3F-C4A3-4778-9E16-6F0FA1A18E07}" type="presOf" srcId="{59A03025-8452-4475-91E4-FA24CEC53273}" destId="{92493C01-EDC8-426B-A9AE-7DE60052E9A6}" srcOrd="0" destOrd="0" presId="urn:microsoft.com/office/officeart/2008/layout/SquareAccentList"/>
    <dgm:cxn modelId="{28CD9D4F-C436-4653-9E84-9EE446FA4745}" type="presOf" srcId="{B4F6B322-69A6-41E0-8145-D055D50F304D}" destId="{9276B63F-C4B1-4EBF-ABB5-ACCBD3C549C4}" srcOrd="0" destOrd="0" presId="urn:microsoft.com/office/officeart/2008/layout/SquareAccentList"/>
    <dgm:cxn modelId="{47C3B153-14F4-44A6-88FF-0E2D7FB4B07F}" type="presOf" srcId="{E9622B0D-1C78-43EF-BC1A-4B0502B394B3}" destId="{FD9F5359-CC19-4CAF-A584-B03F153C8134}" srcOrd="0" destOrd="0" presId="urn:microsoft.com/office/officeart/2008/layout/SquareAccentList"/>
    <dgm:cxn modelId="{057C357D-E016-4147-9085-2509D8C73DE8}" type="presOf" srcId="{4895CFF3-F6D3-4979-8F46-C67D04952706}" destId="{CD250B60-93AA-4543-87CB-D62EBEA38976}" srcOrd="0" destOrd="0" presId="urn:microsoft.com/office/officeart/2008/layout/SquareAccentList"/>
    <dgm:cxn modelId="{7D889884-1EEB-409B-9FE3-17CD4DCB967F}" srcId="{E9622B0D-1C78-43EF-BC1A-4B0502B394B3}" destId="{B4F6B322-69A6-41E0-8145-D055D50F304D}" srcOrd="2" destOrd="0" parTransId="{C8DE44D4-AB73-4A10-8793-B49138F4A03C}" sibTransId="{2F606A70-9A46-43E1-A6FE-D384DC1AE3FB}"/>
    <dgm:cxn modelId="{DCF5E086-B3A6-4D1A-A1B3-876133826717}" type="presOf" srcId="{229531E6-507C-47AA-A25E-DBCA013F9491}" destId="{27E8BC02-7E85-4BD0-8C27-A281F1E586DE}" srcOrd="0" destOrd="0" presId="urn:microsoft.com/office/officeart/2008/layout/SquareAccentList"/>
    <dgm:cxn modelId="{00FEABC4-D46C-47E2-8D11-309B09B094D5}" srcId="{59A03025-8452-4475-91E4-FA24CEC53273}" destId="{E9622B0D-1C78-43EF-BC1A-4B0502B394B3}" srcOrd="0" destOrd="0" parTransId="{D0C4BAB1-85DB-4439-A039-FDEA43B27A6F}" sibTransId="{7B35CD12-C985-4870-BE4A-1D3D5F157B02}"/>
    <dgm:cxn modelId="{9AE745D7-B0A2-46E6-9EDE-D9D61210E962}" srcId="{E9622B0D-1C78-43EF-BC1A-4B0502B394B3}" destId="{528B36C6-44FA-4A4B-8557-E2FEB5BB6A8D}" srcOrd="1" destOrd="0" parTransId="{C6041E1E-5E97-4A30-9A28-86FC3485E00E}" sibTransId="{1DA4DEB4-67EE-40A6-A110-09E757741829}"/>
    <dgm:cxn modelId="{BF182AF0-6A15-48B8-89DF-D3334BAE7E71}" srcId="{E9622B0D-1C78-43EF-BC1A-4B0502B394B3}" destId="{4895CFF3-F6D3-4979-8F46-C67D04952706}" srcOrd="3" destOrd="0" parTransId="{133570B7-E257-4915-A5FA-03B853CC7CE3}" sibTransId="{CB80E0B1-D548-43BA-9632-517A7E25F720}"/>
    <dgm:cxn modelId="{FA8E6053-A87F-4272-9D2F-96DD99CCD2FC}" type="presParOf" srcId="{92493C01-EDC8-426B-A9AE-7DE60052E9A6}" destId="{60E1B090-8783-45A3-8F10-F45BAE555C5B}" srcOrd="0" destOrd="0" presId="urn:microsoft.com/office/officeart/2008/layout/SquareAccentList"/>
    <dgm:cxn modelId="{6D88D438-96E2-4779-9801-753686B31B90}" type="presParOf" srcId="{60E1B090-8783-45A3-8F10-F45BAE555C5B}" destId="{23EE1E02-426B-44FB-92AA-C9A50C3305CB}" srcOrd="0" destOrd="0" presId="urn:microsoft.com/office/officeart/2008/layout/SquareAccentList"/>
    <dgm:cxn modelId="{DA2E8BD0-85B7-4238-85C3-86B528012F36}" type="presParOf" srcId="{23EE1E02-426B-44FB-92AA-C9A50C3305CB}" destId="{50580618-9FB1-46A9-8873-E735752F0C40}" srcOrd="0" destOrd="0" presId="urn:microsoft.com/office/officeart/2008/layout/SquareAccentList"/>
    <dgm:cxn modelId="{8A05E9CB-6FA8-4ABC-A799-E362A604B9AB}" type="presParOf" srcId="{23EE1E02-426B-44FB-92AA-C9A50C3305CB}" destId="{7323D2DF-AAB6-460B-9D26-DB3F63E6B655}" srcOrd="1" destOrd="0" presId="urn:microsoft.com/office/officeart/2008/layout/SquareAccentList"/>
    <dgm:cxn modelId="{194E565F-17C1-417A-B59E-8C30202D2F48}" type="presParOf" srcId="{23EE1E02-426B-44FB-92AA-C9A50C3305CB}" destId="{FD9F5359-CC19-4CAF-A584-B03F153C8134}" srcOrd="2" destOrd="0" presId="urn:microsoft.com/office/officeart/2008/layout/SquareAccentList"/>
    <dgm:cxn modelId="{C7C4B734-85EF-4329-B46C-6059415589E6}" type="presParOf" srcId="{60E1B090-8783-45A3-8F10-F45BAE555C5B}" destId="{584804CC-10C3-4E97-A5FF-DB913488C99C}" srcOrd="1" destOrd="0" presId="urn:microsoft.com/office/officeart/2008/layout/SquareAccentList"/>
    <dgm:cxn modelId="{B469C952-C1AF-424C-BAAD-AF7690FD9954}" type="presParOf" srcId="{584804CC-10C3-4E97-A5FF-DB913488C99C}" destId="{55B5C4ED-7FB1-4789-8C1A-FF4EA5071788}" srcOrd="0" destOrd="0" presId="urn:microsoft.com/office/officeart/2008/layout/SquareAccentList"/>
    <dgm:cxn modelId="{A31F096E-C463-42AF-8A37-6DCE8043E6FF}" type="presParOf" srcId="{55B5C4ED-7FB1-4789-8C1A-FF4EA5071788}" destId="{4F425D3C-4FE9-4D28-9DC5-BCC5B376A93E}" srcOrd="0" destOrd="0" presId="urn:microsoft.com/office/officeart/2008/layout/SquareAccentList"/>
    <dgm:cxn modelId="{4CF0DF2B-17E0-41FE-855C-F4AE1AC34CDC}" type="presParOf" srcId="{55B5C4ED-7FB1-4789-8C1A-FF4EA5071788}" destId="{27E8BC02-7E85-4BD0-8C27-A281F1E586DE}" srcOrd="1" destOrd="0" presId="urn:microsoft.com/office/officeart/2008/layout/SquareAccentList"/>
    <dgm:cxn modelId="{4C85B585-ADAB-4958-98A0-4C2440ADC738}" type="presParOf" srcId="{584804CC-10C3-4E97-A5FF-DB913488C99C}" destId="{3F1C9BA6-BD86-4717-9927-8C309B1C089B}" srcOrd="1" destOrd="0" presId="urn:microsoft.com/office/officeart/2008/layout/SquareAccentList"/>
    <dgm:cxn modelId="{C3183762-C0C5-4CC1-8B60-8426E13D2B2F}" type="presParOf" srcId="{3F1C9BA6-BD86-4717-9927-8C309B1C089B}" destId="{CAC5D931-7362-4A31-AA1A-6BB4696C775B}" srcOrd="0" destOrd="0" presId="urn:microsoft.com/office/officeart/2008/layout/SquareAccentList"/>
    <dgm:cxn modelId="{45BE08CA-EF89-4C57-86D8-AAFBE3B05EDE}" type="presParOf" srcId="{3F1C9BA6-BD86-4717-9927-8C309B1C089B}" destId="{C842B092-88C0-44A6-AD87-72339A6F2C31}" srcOrd="1" destOrd="0" presId="urn:microsoft.com/office/officeart/2008/layout/SquareAccentList"/>
    <dgm:cxn modelId="{8018C90C-2F62-4EBE-8799-A6DC175E1763}" type="presParOf" srcId="{584804CC-10C3-4E97-A5FF-DB913488C99C}" destId="{6FC49003-2D09-4E1D-9D02-339167F5407A}" srcOrd="2" destOrd="0" presId="urn:microsoft.com/office/officeart/2008/layout/SquareAccentList"/>
    <dgm:cxn modelId="{815F0A59-BB48-43A4-B433-4628FB3CA8BE}" type="presParOf" srcId="{6FC49003-2D09-4E1D-9D02-339167F5407A}" destId="{3FF3EDC5-6227-4B29-AFE8-5E8F0A071674}" srcOrd="0" destOrd="0" presId="urn:microsoft.com/office/officeart/2008/layout/SquareAccentList"/>
    <dgm:cxn modelId="{ADED879F-C4AF-4615-A786-36DB9811BBA6}" type="presParOf" srcId="{6FC49003-2D09-4E1D-9D02-339167F5407A}" destId="{9276B63F-C4B1-4EBF-ABB5-ACCBD3C549C4}" srcOrd="1" destOrd="0" presId="urn:microsoft.com/office/officeart/2008/layout/SquareAccentList"/>
    <dgm:cxn modelId="{EABDE8D9-07AF-492C-AF33-6ED84B30DCF4}" type="presParOf" srcId="{584804CC-10C3-4E97-A5FF-DB913488C99C}" destId="{2FD4B614-2AA0-43AE-8C8B-EFA895BE8966}" srcOrd="3" destOrd="0" presId="urn:microsoft.com/office/officeart/2008/layout/SquareAccentList"/>
    <dgm:cxn modelId="{174E203A-1402-4054-8D86-04DC55803BF3}" type="presParOf" srcId="{2FD4B614-2AA0-43AE-8C8B-EFA895BE8966}" destId="{F9DF7EB8-29C5-4C54-A89D-8BBBFF42CA5E}" srcOrd="0" destOrd="0" presId="urn:microsoft.com/office/officeart/2008/layout/SquareAccentList"/>
    <dgm:cxn modelId="{BCDCB441-CF61-4A21-A480-81363E486118}" type="presParOf" srcId="{2FD4B614-2AA0-43AE-8C8B-EFA895BE8966}" destId="{CD250B60-93AA-4543-87CB-D62EBEA38976}"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604A63-AB08-4687-A2F6-501EA2E0F7B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212C9C82-8543-432A-BB28-DF0786A09651}">
      <dgm:prSet phldrT="[Texto]" custT="1"/>
      <dgm:spPr/>
      <dgm:t>
        <a:bodyPr/>
        <a:lstStyle/>
        <a:p>
          <a:pPr>
            <a:buFont typeface="Symbol" panose="05050102010706020507" pitchFamily="18" charset="2"/>
            <a:buChar char=""/>
          </a:pPr>
          <a:r>
            <a:rPr lang="es-ES" sz="1600" dirty="0"/>
            <a:t>La clave privada no será compartida, una vez generada en el dispositivo móvil se almacenará encriptada en la base de datos interna del dispositivo SQLite.</a:t>
          </a:r>
          <a:endParaRPr lang="es-EC" sz="1600" dirty="0"/>
        </a:p>
      </dgm:t>
    </dgm:pt>
    <dgm:pt modelId="{48B35EEC-93EE-4152-B494-D3C3D3528F7A}" type="parTrans" cxnId="{C1447BD7-AC3F-40D8-B18E-2D0981106E17}">
      <dgm:prSet/>
      <dgm:spPr/>
      <dgm:t>
        <a:bodyPr/>
        <a:lstStyle/>
        <a:p>
          <a:endParaRPr lang="es-EC" sz="6000"/>
        </a:p>
      </dgm:t>
    </dgm:pt>
    <dgm:pt modelId="{5D1B0A85-BF43-4E88-ADE5-0B404593B741}" type="sibTrans" cxnId="{C1447BD7-AC3F-40D8-B18E-2D0981106E17}">
      <dgm:prSet/>
      <dgm:spPr/>
      <dgm:t>
        <a:bodyPr/>
        <a:lstStyle/>
        <a:p>
          <a:endParaRPr lang="es-EC" sz="6000"/>
        </a:p>
      </dgm:t>
    </dgm:pt>
    <dgm:pt modelId="{665B9725-D2E9-473E-BA6F-E97534B6711E}">
      <dgm:prSet phldrT="[Texto]" custT="1"/>
      <dgm:spPr/>
      <dgm:t>
        <a:bodyPr/>
        <a:lstStyle/>
        <a:p>
          <a:pPr>
            <a:buFont typeface="Symbol" panose="05050102010706020507" pitchFamily="18" charset="2"/>
            <a:buChar char=""/>
          </a:pPr>
          <a:r>
            <a:rPr lang="es-ES" sz="1600" dirty="0"/>
            <a:t>La información que se almacenará en la base de datos no debe visualizarse de manera legible en el canal de transmisión hacia la base de datos.</a:t>
          </a:r>
          <a:endParaRPr lang="es-EC" sz="1600" dirty="0"/>
        </a:p>
      </dgm:t>
    </dgm:pt>
    <dgm:pt modelId="{38BA5358-6D39-4394-B58F-8EFE5D20FBFE}" type="parTrans" cxnId="{27F46C1F-3146-4ECE-8735-55E4424773AA}">
      <dgm:prSet/>
      <dgm:spPr/>
      <dgm:t>
        <a:bodyPr/>
        <a:lstStyle/>
        <a:p>
          <a:endParaRPr lang="es-EC" sz="6000"/>
        </a:p>
      </dgm:t>
    </dgm:pt>
    <dgm:pt modelId="{04EE791C-1749-40F4-B404-EAD4A547ECF9}" type="sibTrans" cxnId="{27F46C1F-3146-4ECE-8735-55E4424773AA}">
      <dgm:prSet/>
      <dgm:spPr/>
      <dgm:t>
        <a:bodyPr/>
        <a:lstStyle/>
        <a:p>
          <a:endParaRPr lang="es-EC" sz="6000"/>
        </a:p>
      </dgm:t>
    </dgm:pt>
    <dgm:pt modelId="{97D5E247-176D-4827-A773-48AFA546FE6A}">
      <dgm:prSet phldrT="[Texto]" custT="1"/>
      <dgm:spPr/>
      <dgm:t>
        <a:bodyPr/>
        <a:lstStyle/>
        <a:p>
          <a:pPr>
            <a:buFont typeface="Symbol" panose="05050102010706020507" pitchFamily="18" charset="2"/>
            <a:buChar char=""/>
          </a:pPr>
          <a:r>
            <a:rPr lang="es-ES" sz="1600" dirty="0"/>
            <a:t>La clave privada se deberá cambiar en un lapso mínimo de 8 meses desde el registro del usuario y una vez realizado el primer cambio, el segundo cambio se realizará en un periodo de 1 año.</a:t>
          </a:r>
          <a:endParaRPr lang="es-EC" sz="1600" dirty="0"/>
        </a:p>
      </dgm:t>
    </dgm:pt>
    <dgm:pt modelId="{4C7D911D-BDB2-4158-A522-E328564C6439}" type="parTrans" cxnId="{91BC7081-24D8-4EE1-A7DF-092CAF117C1C}">
      <dgm:prSet/>
      <dgm:spPr/>
      <dgm:t>
        <a:bodyPr/>
        <a:lstStyle/>
        <a:p>
          <a:endParaRPr lang="es-EC" sz="6000"/>
        </a:p>
      </dgm:t>
    </dgm:pt>
    <dgm:pt modelId="{60AFF5E1-FA6C-4A50-B19D-00F5CBA87DCA}" type="sibTrans" cxnId="{91BC7081-24D8-4EE1-A7DF-092CAF117C1C}">
      <dgm:prSet/>
      <dgm:spPr/>
      <dgm:t>
        <a:bodyPr/>
        <a:lstStyle/>
        <a:p>
          <a:endParaRPr lang="es-EC" sz="6000"/>
        </a:p>
      </dgm:t>
    </dgm:pt>
    <dgm:pt modelId="{9C38D0DB-F905-4114-8EED-71D342EF43D5}">
      <dgm:prSet phldrT="[Texto]" custT="1"/>
      <dgm:spPr/>
      <dgm:t>
        <a:bodyPr/>
        <a:lstStyle/>
        <a:p>
          <a:r>
            <a:rPr lang="es-EC" sz="1600"/>
            <a:t>La contraseña personal de cada usuario no deberá ser transmitida por ningún medio digital para evitar ser víctima de atacantes por medio de la ingeniería social.</a:t>
          </a:r>
          <a:endParaRPr lang="es-EC" sz="1600" dirty="0"/>
        </a:p>
      </dgm:t>
    </dgm:pt>
    <dgm:pt modelId="{BF708072-13D3-4E74-A6A4-F561C6C3858E}" type="parTrans" cxnId="{2609FB49-C543-4083-AE86-F8BCFED078AC}">
      <dgm:prSet/>
      <dgm:spPr/>
      <dgm:t>
        <a:bodyPr/>
        <a:lstStyle/>
        <a:p>
          <a:endParaRPr lang="es-EC" sz="6000"/>
        </a:p>
      </dgm:t>
    </dgm:pt>
    <dgm:pt modelId="{7500CE27-4FA3-46E7-9FA0-1C8AF0B8D4F5}" type="sibTrans" cxnId="{2609FB49-C543-4083-AE86-F8BCFED078AC}">
      <dgm:prSet/>
      <dgm:spPr/>
      <dgm:t>
        <a:bodyPr/>
        <a:lstStyle/>
        <a:p>
          <a:endParaRPr lang="es-EC" sz="6000"/>
        </a:p>
      </dgm:t>
    </dgm:pt>
    <dgm:pt modelId="{2CA146C7-A6ED-4FF6-AB75-F72EB471E309}" type="pres">
      <dgm:prSet presAssocID="{9C604A63-AB08-4687-A2F6-501EA2E0F7B8}" presName="linear" presStyleCnt="0">
        <dgm:presLayoutVars>
          <dgm:dir/>
          <dgm:animLvl val="lvl"/>
          <dgm:resizeHandles val="exact"/>
        </dgm:presLayoutVars>
      </dgm:prSet>
      <dgm:spPr/>
    </dgm:pt>
    <dgm:pt modelId="{0E871094-2889-46BD-BFAF-AA5D788537A8}" type="pres">
      <dgm:prSet presAssocID="{212C9C82-8543-432A-BB28-DF0786A09651}" presName="parentLin" presStyleCnt="0"/>
      <dgm:spPr/>
    </dgm:pt>
    <dgm:pt modelId="{5C5EA954-078D-43E0-A7C5-31A021A3F4FB}" type="pres">
      <dgm:prSet presAssocID="{212C9C82-8543-432A-BB28-DF0786A09651}" presName="parentLeftMargin" presStyleLbl="node1" presStyleIdx="0" presStyleCnt="4"/>
      <dgm:spPr/>
    </dgm:pt>
    <dgm:pt modelId="{2C04CDD8-3B40-49C1-9BBA-CBF44F18D0E6}" type="pres">
      <dgm:prSet presAssocID="{212C9C82-8543-432A-BB28-DF0786A09651}" presName="parentText" presStyleLbl="node1" presStyleIdx="0" presStyleCnt="4" custScaleX="129810">
        <dgm:presLayoutVars>
          <dgm:chMax val="0"/>
          <dgm:bulletEnabled val="1"/>
        </dgm:presLayoutVars>
      </dgm:prSet>
      <dgm:spPr/>
    </dgm:pt>
    <dgm:pt modelId="{FB3159D2-87F2-4462-B8A2-C5E8765C3EA0}" type="pres">
      <dgm:prSet presAssocID="{212C9C82-8543-432A-BB28-DF0786A09651}" presName="negativeSpace" presStyleCnt="0"/>
      <dgm:spPr/>
    </dgm:pt>
    <dgm:pt modelId="{B553D49C-B8AC-4771-A5E8-4B5F0A7139E7}" type="pres">
      <dgm:prSet presAssocID="{212C9C82-8543-432A-BB28-DF0786A09651}" presName="childText" presStyleLbl="conFgAcc1" presStyleIdx="0" presStyleCnt="4">
        <dgm:presLayoutVars>
          <dgm:bulletEnabled val="1"/>
        </dgm:presLayoutVars>
      </dgm:prSet>
      <dgm:spPr/>
    </dgm:pt>
    <dgm:pt modelId="{714BFFED-5C07-4498-AEA2-BD1DFC30EDB4}" type="pres">
      <dgm:prSet presAssocID="{5D1B0A85-BF43-4E88-ADE5-0B404593B741}" presName="spaceBetweenRectangles" presStyleCnt="0"/>
      <dgm:spPr/>
    </dgm:pt>
    <dgm:pt modelId="{A9B17592-CE18-4E82-82AF-2D96833BB189}" type="pres">
      <dgm:prSet presAssocID="{665B9725-D2E9-473E-BA6F-E97534B6711E}" presName="parentLin" presStyleCnt="0"/>
      <dgm:spPr/>
    </dgm:pt>
    <dgm:pt modelId="{2DC6043E-1892-49A0-A8EC-9D6E5DECA93C}" type="pres">
      <dgm:prSet presAssocID="{665B9725-D2E9-473E-BA6F-E97534B6711E}" presName="parentLeftMargin" presStyleLbl="node1" presStyleIdx="0" presStyleCnt="4"/>
      <dgm:spPr/>
    </dgm:pt>
    <dgm:pt modelId="{409BA8BB-9FAD-4E79-90A7-CC1BDC436E3A}" type="pres">
      <dgm:prSet presAssocID="{665B9725-D2E9-473E-BA6F-E97534B6711E}" presName="parentText" presStyleLbl="node1" presStyleIdx="1" presStyleCnt="4" custScaleX="129154">
        <dgm:presLayoutVars>
          <dgm:chMax val="0"/>
          <dgm:bulletEnabled val="1"/>
        </dgm:presLayoutVars>
      </dgm:prSet>
      <dgm:spPr/>
    </dgm:pt>
    <dgm:pt modelId="{2DC4A440-2B34-49E1-A268-59D4BDB9BB3F}" type="pres">
      <dgm:prSet presAssocID="{665B9725-D2E9-473E-BA6F-E97534B6711E}" presName="negativeSpace" presStyleCnt="0"/>
      <dgm:spPr/>
    </dgm:pt>
    <dgm:pt modelId="{FDC1577B-BE16-4176-BFD5-C4497810A643}" type="pres">
      <dgm:prSet presAssocID="{665B9725-D2E9-473E-BA6F-E97534B6711E}" presName="childText" presStyleLbl="conFgAcc1" presStyleIdx="1" presStyleCnt="4">
        <dgm:presLayoutVars>
          <dgm:bulletEnabled val="1"/>
        </dgm:presLayoutVars>
      </dgm:prSet>
      <dgm:spPr/>
    </dgm:pt>
    <dgm:pt modelId="{86F1D4AE-4507-4865-A484-E288AC867E34}" type="pres">
      <dgm:prSet presAssocID="{04EE791C-1749-40F4-B404-EAD4A547ECF9}" presName="spaceBetweenRectangles" presStyleCnt="0"/>
      <dgm:spPr/>
    </dgm:pt>
    <dgm:pt modelId="{92948769-CB68-4B59-BB78-AF9D291A633B}" type="pres">
      <dgm:prSet presAssocID="{9C38D0DB-F905-4114-8EED-71D342EF43D5}" presName="parentLin" presStyleCnt="0"/>
      <dgm:spPr/>
    </dgm:pt>
    <dgm:pt modelId="{9AECB9E9-F4DA-422B-B9F4-D760D069A6AD}" type="pres">
      <dgm:prSet presAssocID="{9C38D0DB-F905-4114-8EED-71D342EF43D5}" presName="parentLeftMargin" presStyleLbl="node1" presStyleIdx="1" presStyleCnt="4"/>
      <dgm:spPr/>
    </dgm:pt>
    <dgm:pt modelId="{5D1CDA31-E4BC-4AB3-8541-BC4619ABE917}" type="pres">
      <dgm:prSet presAssocID="{9C38D0DB-F905-4114-8EED-71D342EF43D5}" presName="parentText" presStyleLbl="node1" presStyleIdx="2" presStyleCnt="4" custScaleX="128535">
        <dgm:presLayoutVars>
          <dgm:chMax val="0"/>
          <dgm:bulletEnabled val="1"/>
        </dgm:presLayoutVars>
      </dgm:prSet>
      <dgm:spPr/>
    </dgm:pt>
    <dgm:pt modelId="{757592E2-9F2B-4AA5-8629-A00AB4DA50B2}" type="pres">
      <dgm:prSet presAssocID="{9C38D0DB-F905-4114-8EED-71D342EF43D5}" presName="negativeSpace" presStyleCnt="0"/>
      <dgm:spPr/>
    </dgm:pt>
    <dgm:pt modelId="{0F56C76B-AEC9-4E54-A482-7FF23F183743}" type="pres">
      <dgm:prSet presAssocID="{9C38D0DB-F905-4114-8EED-71D342EF43D5}" presName="childText" presStyleLbl="conFgAcc1" presStyleIdx="2" presStyleCnt="4">
        <dgm:presLayoutVars>
          <dgm:bulletEnabled val="1"/>
        </dgm:presLayoutVars>
      </dgm:prSet>
      <dgm:spPr/>
    </dgm:pt>
    <dgm:pt modelId="{2C1D05F9-72A1-45E7-91D1-EA5085F874F5}" type="pres">
      <dgm:prSet presAssocID="{7500CE27-4FA3-46E7-9FA0-1C8AF0B8D4F5}" presName="spaceBetweenRectangles" presStyleCnt="0"/>
      <dgm:spPr/>
    </dgm:pt>
    <dgm:pt modelId="{EB86EBAB-388C-46FB-A391-D8AE023A835E}" type="pres">
      <dgm:prSet presAssocID="{97D5E247-176D-4827-A773-48AFA546FE6A}" presName="parentLin" presStyleCnt="0"/>
      <dgm:spPr/>
    </dgm:pt>
    <dgm:pt modelId="{2B84D6E3-4CD6-4841-BA8A-EE6063DAD7FA}" type="pres">
      <dgm:prSet presAssocID="{97D5E247-176D-4827-A773-48AFA546FE6A}" presName="parentLeftMargin" presStyleLbl="node1" presStyleIdx="2" presStyleCnt="4"/>
      <dgm:spPr/>
    </dgm:pt>
    <dgm:pt modelId="{D8E80049-42EB-4CD1-9ED7-1CBD93051990}" type="pres">
      <dgm:prSet presAssocID="{97D5E247-176D-4827-A773-48AFA546FE6A}" presName="parentText" presStyleLbl="node1" presStyleIdx="3" presStyleCnt="4" custScaleX="130139">
        <dgm:presLayoutVars>
          <dgm:chMax val="0"/>
          <dgm:bulletEnabled val="1"/>
        </dgm:presLayoutVars>
      </dgm:prSet>
      <dgm:spPr/>
    </dgm:pt>
    <dgm:pt modelId="{54FF1825-6E24-480E-B48B-B6B7CD239C7A}" type="pres">
      <dgm:prSet presAssocID="{97D5E247-176D-4827-A773-48AFA546FE6A}" presName="negativeSpace" presStyleCnt="0"/>
      <dgm:spPr/>
    </dgm:pt>
    <dgm:pt modelId="{0268D7F5-E6AC-420A-9EAF-45CC8A087A46}" type="pres">
      <dgm:prSet presAssocID="{97D5E247-176D-4827-A773-48AFA546FE6A}" presName="childText" presStyleLbl="conFgAcc1" presStyleIdx="3" presStyleCnt="4">
        <dgm:presLayoutVars>
          <dgm:bulletEnabled val="1"/>
        </dgm:presLayoutVars>
      </dgm:prSet>
      <dgm:spPr/>
    </dgm:pt>
  </dgm:ptLst>
  <dgm:cxnLst>
    <dgm:cxn modelId="{C7C21701-F07B-4F14-9E19-CB0FA7B0DE0A}" type="presOf" srcId="{665B9725-D2E9-473E-BA6F-E97534B6711E}" destId="{409BA8BB-9FAD-4E79-90A7-CC1BDC436E3A}" srcOrd="1" destOrd="0" presId="urn:microsoft.com/office/officeart/2005/8/layout/list1"/>
    <dgm:cxn modelId="{27F46C1F-3146-4ECE-8735-55E4424773AA}" srcId="{9C604A63-AB08-4687-A2F6-501EA2E0F7B8}" destId="{665B9725-D2E9-473E-BA6F-E97534B6711E}" srcOrd="1" destOrd="0" parTransId="{38BA5358-6D39-4394-B58F-8EFE5D20FBFE}" sibTransId="{04EE791C-1749-40F4-B404-EAD4A547ECF9}"/>
    <dgm:cxn modelId="{2609FB49-C543-4083-AE86-F8BCFED078AC}" srcId="{9C604A63-AB08-4687-A2F6-501EA2E0F7B8}" destId="{9C38D0DB-F905-4114-8EED-71D342EF43D5}" srcOrd="2" destOrd="0" parTransId="{BF708072-13D3-4E74-A6A4-F561C6C3858E}" sibTransId="{7500CE27-4FA3-46E7-9FA0-1C8AF0B8D4F5}"/>
    <dgm:cxn modelId="{4876C04C-A127-4F6E-A91F-6B3C7F82F910}" type="presOf" srcId="{9C38D0DB-F905-4114-8EED-71D342EF43D5}" destId="{5D1CDA31-E4BC-4AB3-8541-BC4619ABE917}" srcOrd="1" destOrd="0" presId="urn:microsoft.com/office/officeart/2005/8/layout/list1"/>
    <dgm:cxn modelId="{B4346B72-96A5-45FB-8C49-1A08E77FC97F}" type="presOf" srcId="{97D5E247-176D-4827-A773-48AFA546FE6A}" destId="{D8E80049-42EB-4CD1-9ED7-1CBD93051990}" srcOrd="1" destOrd="0" presId="urn:microsoft.com/office/officeart/2005/8/layout/list1"/>
    <dgm:cxn modelId="{2C194E73-949D-4F39-BFFB-C414EF29F42D}" type="presOf" srcId="{212C9C82-8543-432A-BB28-DF0786A09651}" destId="{5C5EA954-078D-43E0-A7C5-31A021A3F4FB}" srcOrd="0" destOrd="0" presId="urn:microsoft.com/office/officeart/2005/8/layout/list1"/>
    <dgm:cxn modelId="{91BC7081-24D8-4EE1-A7DF-092CAF117C1C}" srcId="{9C604A63-AB08-4687-A2F6-501EA2E0F7B8}" destId="{97D5E247-176D-4827-A773-48AFA546FE6A}" srcOrd="3" destOrd="0" parTransId="{4C7D911D-BDB2-4158-A522-E328564C6439}" sibTransId="{60AFF5E1-FA6C-4A50-B19D-00F5CBA87DCA}"/>
    <dgm:cxn modelId="{8771798B-05E7-469A-9030-C119A495B925}" type="presOf" srcId="{97D5E247-176D-4827-A773-48AFA546FE6A}" destId="{2B84D6E3-4CD6-4841-BA8A-EE6063DAD7FA}" srcOrd="0" destOrd="0" presId="urn:microsoft.com/office/officeart/2005/8/layout/list1"/>
    <dgm:cxn modelId="{9EB5C496-2DD7-42F3-9031-97D0B85ED276}" type="presOf" srcId="{212C9C82-8543-432A-BB28-DF0786A09651}" destId="{2C04CDD8-3B40-49C1-9BBA-CBF44F18D0E6}" srcOrd="1" destOrd="0" presId="urn:microsoft.com/office/officeart/2005/8/layout/list1"/>
    <dgm:cxn modelId="{F7DDC2A1-7A31-49C9-BF49-D8E1E855ACAC}" type="presOf" srcId="{9C604A63-AB08-4687-A2F6-501EA2E0F7B8}" destId="{2CA146C7-A6ED-4FF6-AB75-F72EB471E309}" srcOrd="0" destOrd="0" presId="urn:microsoft.com/office/officeart/2005/8/layout/list1"/>
    <dgm:cxn modelId="{C1447BD7-AC3F-40D8-B18E-2D0981106E17}" srcId="{9C604A63-AB08-4687-A2F6-501EA2E0F7B8}" destId="{212C9C82-8543-432A-BB28-DF0786A09651}" srcOrd="0" destOrd="0" parTransId="{48B35EEC-93EE-4152-B494-D3C3D3528F7A}" sibTransId="{5D1B0A85-BF43-4E88-ADE5-0B404593B741}"/>
    <dgm:cxn modelId="{A8BC0FE9-1642-4B2E-93E3-018F937132ED}" type="presOf" srcId="{665B9725-D2E9-473E-BA6F-E97534B6711E}" destId="{2DC6043E-1892-49A0-A8EC-9D6E5DECA93C}" srcOrd="0" destOrd="0" presId="urn:microsoft.com/office/officeart/2005/8/layout/list1"/>
    <dgm:cxn modelId="{14B01AF9-315D-473C-909B-A185C5749300}" type="presOf" srcId="{9C38D0DB-F905-4114-8EED-71D342EF43D5}" destId="{9AECB9E9-F4DA-422B-B9F4-D760D069A6AD}" srcOrd="0" destOrd="0" presId="urn:microsoft.com/office/officeart/2005/8/layout/list1"/>
    <dgm:cxn modelId="{BF7D32D6-C150-4E16-8FF8-C7DD75D89D37}" type="presParOf" srcId="{2CA146C7-A6ED-4FF6-AB75-F72EB471E309}" destId="{0E871094-2889-46BD-BFAF-AA5D788537A8}" srcOrd="0" destOrd="0" presId="urn:microsoft.com/office/officeart/2005/8/layout/list1"/>
    <dgm:cxn modelId="{FF5C8249-0400-4D6F-8527-71863FF03467}" type="presParOf" srcId="{0E871094-2889-46BD-BFAF-AA5D788537A8}" destId="{5C5EA954-078D-43E0-A7C5-31A021A3F4FB}" srcOrd="0" destOrd="0" presId="urn:microsoft.com/office/officeart/2005/8/layout/list1"/>
    <dgm:cxn modelId="{C490942F-9BE4-40AD-9BB0-3CE428D72D0E}" type="presParOf" srcId="{0E871094-2889-46BD-BFAF-AA5D788537A8}" destId="{2C04CDD8-3B40-49C1-9BBA-CBF44F18D0E6}" srcOrd="1" destOrd="0" presId="urn:microsoft.com/office/officeart/2005/8/layout/list1"/>
    <dgm:cxn modelId="{2F4D4067-8E15-4B4C-899F-08BDC772C94A}" type="presParOf" srcId="{2CA146C7-A6ED-4FF6-AB75-F72EB471E309}" destId="{FB3159D2-87F2-4462-B8A2-C5E8765C3EA0}" srcOrd="1" destOrd="0" presId="urn:microsoft.com/office/officeart/2005/8/layout/list1"/>
    <dgm:cxn modelId="{BB525A6F-038C-434C-9A45-631E561E3996}" type="presParOf" srcId="{2CA146C7-A6ED-4FF6-AB75-F72EB471E309}" destId="{B553D49C-B8AC-4771-A5E8-4B5F0A7139E7}" srcOrd="2" destOrd="0" presId="urn:microsoft.com/office/officeart/2005/8/layout/list1"/>
    <dgm:cxn modelId="{685D1E47-6D9C-4567-9BA9-D37474189841}" type="presParOf" srcId="{2CA146C7-A6ED-4FF6-AB75-F72EB471E309}" destId="{714BFFED-5C07-4498-AEA2-BD1DFC30EDB4}" srcOrd="3" destOrd="0" presId="urn:microsoft.com/office/officeart/2005/8/layout/list1"/>
    <dgm:cxn modelId="{1691B82F-1336-4CBA-B76D-4FA80B6A22CE}" type="presParOf" srcId="{2CA146C7-A6ED-4FF6-AB75-F72EB471E309}" destId="{A9B17592-CE18-4E82-82AF-2D96833BB189}" srcOrd="4" destOrd="0" presId="urn:microsoft.com/office/officeart/2005/8/layout/list1"/>
    <dgm:cxn modelId="{37FB402A-1FFD-4D12-98CF-611FE6713EF2}" type="presParOf" srcId="{A9B17592-CE18-4E82-82AF-2D96833BB189}" destId="{2DC6043E-1892-49A0-A8EC-9D6E5DECA93C}" srcOrd="0" destOrd="0" presId="urn:microsoft.com/office/officeart/2005/8/layout/list1"/>
    <dgm:cxn modelId="{B1C87C39-E890-4411-835F-CB3799D0D8D2}" type="presParOf" srcId="{A9B17592-CE18-4E82-82AF-2D96833BB189}" destId="{409BA8BB-9FAD-4E79-90A7-CC1BDC436E3A}" srcOrd="1" destOrd="0" presId="urn:microsoft.com/office/officeart/2005/8/layout/list1"/>
    <dgm:cxn modelId="{3F7F4BFF-B110-4F59-8C85-4F5C6EC175DD}" type="presParOf" srcId="{2CA146C7-A6ED-4FF6-AB75-F72EB471E309}" destId="{2DC4A440-2B34-49E1-A268-59D4BDB9BB3F}" srcOrd="5" destOrd="0" presId="urn:microsoft.com/office/officeart/2005/8/layout/list1"/>
    <dgm:cxn modelId="{2DAE50C4-72F2-449C-A539-B2510320D8A6}" type="presParOf" srcId="{2CA146C7-A6ED-4FF6-AB75-F72EB471E309}" destId="{FDC1577B-BE16-4176-BFD5-C4497810A643}" srcOrd="6" destOrd="0" presId="urn:microsoft.com/office/officeart/2005/8/layout/list1"/>
    <dgm:cxn modelId="{C4B153D2-85A9-4A70-921A-B807BC5A18E9}" type="presParOf" srcId="{2CA146C7-A6ED-4FF6-AB75-F72EB471E309}" destId="{86F1D4AE-4507-4865-A484-E288AC867E34}" srcOrd="7" destOrd="0" presId="urn:microsoft.com/office/officeart/2005/8/layout/list1"/>
    <dgm:cxn modelId="{E881A18C-FF60-44BD-A7AB-07A8A30A086A}" type="presParOf" srcId="{2CA146C7-A6ED-4FF6-AB75-F72EB471E309}" destId="{92948769-CB68-4B59-BB78-AF9D291A633B}" srcOrd="8" destOrd="0" presId="urn:microsoft.com/office/officeart/2005/8/layout/list1"/>
    <dgm:cxn modelId="{0711540C-637D-4B81-8FE8-ADE7A021382A}" type="presParOf" srcId="{92948769-CB68-4B59-BB78-AF9D291A633B}" destId="{9AECB9E9-F4DA-422B-B9F4-D760D069A6AD}" srcOrd="0" destOrd="0" presId="urn:microsoft.com/office/officeart/2005/8/layout/list1"/>
    <dgm:cxn modelId="{E22BF93E-AEB7-44C4-90AD-9E37B7A5E8F2}" type="presParOf" srcId="{92948769-CB68-4B59-BB78-AF9D291A633B}" destId="{5D1CDA31-E4BC-4AB3-8541-BC4619ABE917}" srcOrd="1" destOrd="0" presId="urn:microsoft.com/office/officeart/2005/8/layout/list1"/>
    <dgm:cxn modelId="{42648922-CED7-4BAD-BB44-3F9EA9AC1FC2}" type="presParOf" srcId="{2CA146C7-A6ED-4FF6-AB75-F72EB471E309}" destId="{757592E2-9F2B-4AA5-8629-A00AB4DA50B2}" srcOrd="9" destOrd="0" presId="urn:microsoft.com/office/officeart/2005/8/layout/list1"/>
    <dgm:cxn modelId="{E0BF70D7-66BE-42A0-9467-C850730371ED}" type="presParOf" srcId="{2CA146C7-A6ED-4FF6-AB75-F72EB471E309}" destId="{0F56C76B-AEC9-4E54-A482-7FF23F183743}" srcOrd="10" destOrd="0" presId="urn:microsoft.com/office/officeart/2005/8/layout/list1"/>
    <dgm:cxn modelId="{D884549E-05DA-4F06-B60F-F3AD8B595144}" type="presParOf" srcId="{2CA146C7-A6ED-4FF6-AB75-F72EB471E309}" destId="{2C1D05F9-72A1-45E7-91D1-EA5085F874F5}" srcOrd="11" destOrd="0" presId="urn:microsoft.com/office/officeart/2005/8/layout/list1"/>
    <dgm:cxn modelId="{DEC7CC2C-0FAE-41B5-B0DB-A872095D5D43}" type="presParOf" srcId="{2CA146C7-A6ED-4FF6-AB75-F72EB471E309}" destId="{EB86EBAB-388C-46FB-A391-D8AE023A835E}" srcOrd="12" destOrd="0" presId="urn:microsoft.com/office/officeart/2005/8/layout/list1"/>
    <dgm:cxn modelId="{3E4B4C68-F968-4076-A6A0-20207946D1F6}" type="presParOf" srcId="{EB86EBAB-388C-46FB-A391-D8AE023A835E}" destId="{2B84D6E3-4CD6-4841-BA8A-EE6063DAD7FA}" srcOrd="0" destOrd="0" presId="urn:microsoft.com/office/officeart/2005/8/layout/list1"/>
    <dgm:cxn modelId="{7955B8D9-077C-4471-AF20-E493C4399434}" type="presParOf" srcId="{EB86EBAB-388C-46FB-A391-D8AE023A835E}" destId="{D8E80049-42EB-4CD1-9ED7-1CBD93051990}" srcOrd="1" destOrd="0" presId="urn:microsoft.com/office/officeart/2005/8/layout/list1"/>
    <dgm:cxn modelId="{2FE5CF4F-79C8-4726-A9AC-8EEE630446E6}" type="presParOf" srcId="{2CA146C7-A6ED-4FF6-AB75-F72EB471E309}" destId="{54FF1825-6E24-480E-B48B-B6B7CD239C7A}" srcOrd="13" destOrd="0" presId="urn:microsoft.com/office/officeart/2005/8/layout/list1"/>
    <dgm:cxn modelId="{552EED55-BBE5-4A02-9CEE-5E1C85648E3B}" type="presParOf" srcId="{2CA146C7-A6ED-4FF6-AB75-F72EB471E309}" destId="{0268D7F5-E6AC-420A-9EAF-45CC8A087A4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F7C391-793A-4016-ADA7-AB167CEA516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7EDEB8D0-A85D-4980-A211-34F6597EBC26}">
      <dgm:prSet phldrT="[Texto]" custT="1"/>
      <dgm:spPr/>
      <dgm:t>
        <a:bodyPr/>
        <a:lstStyle/>
        <a:p>
          <a:r>
            <a:rPr lang="es-ES" sz="1800" dirty="0"/>
            <a:t>El número de bits de la clave privada es proporcional al tiempo de ataque necesario para descifrar la clave privada del algoritmo y vulnerar su seguridad, la longitud debe ser tal que, un ataque por fuerza bruta para revelar la información almacenada dure años.</a:t>
          </a:r>
          <a:endParaRPr lang="es-EC" sz="1800" dirty="0"/>
        </a:p>
      </dgm:t>
    </dgm:pt>
    <dgm:pt modelId="{8EBC08C3-EB8B-4095-8961-8E51C9F1AC6E}" type="parTrans" cxnId="{545D73BE-3F67-4511-8256-CFFA4D257519}">
      <dgm:prSet/>
      <dgm:spPr/>
      <dgm:t>
        <a:bodyPr/>
        <a:lstStyle/>
        <a:p>
          <a:endParaRPr lang="es-EC"/>
        </a:p>
      </dgm:t>
    </dgm:pt>
    <dgm:pt modelId="{2E320424-45EB-4D2B-91E4-85532A3CD4BB}" type="sibTrans" cxnId="{545D73BE-3F67-4511-8256-CFFA4D257519}">
      <dgm:prSet/>
      <dgm:spPr/>
      <dgm:t>
        <a:bodyPr/>
        <a:lstStyle/>
        <a:p>
          <a:endParaRPr lang="es-EC"/>
        </a:p>
      </dgm:t>
    </dgm:pt>
    <dgm:pt modelId="{096ED841-8C60-41EB-B67D-6BE655A11D01}">
      <dgm:prSet phldrT="[Texto]" custT="1"/>
      <dgm:spPr/>
      <dgm:t>
        <a:bodyPr/>
        <a:lstStyle/>
        <a:p>
          <a:r>
            <a:rPr lang="es-EC" sz="1800" dirty="0"/>
            <a:t>El secreto compartido se realiza con las claves tanto pública y privada del usuario ya que él es que transmite y recibe la información encriptada que almacena.</a:t>
          </a:r>
        </a:p>
      </dgm:t>
    </dgm:pt>
    <dgm:pt modelId="{D4FDB624-8C4D-4F94-933E-CC8CE6D8693D}" type="sibTrans" cxnId="{67218444-AD69-4E03-A8FF-F8796B63D234}">
      <dgm:prSet/>
      <dgm:spPr/>
      <dgm:t>
        <a:bodyPr/>
        <a:lstStyle/>
        <a:p>
          <a:endParaRPr lang="es-EC" sz="1800"/>
        </a:p>
      </dgm:t>
    </dgm:pt>
    <dgm:pt modelId="{D7450FC2-9AD9-4061-91EA-D987B1EE4D54}" type="parTrans" cxnId="{67218444-AD69-4E03-A8FF-F8796B63D234}">
      <dgm:prSet/>
      <dgm:spPr/>
      <dgm:t>
        <a:bodyPr/>
        <a:lstStyle/>
        <a:p>
          <a:endParaRPr lang="es-EC" sz="1800"/>
        </a:p>
      </dgm:t>
    </dgm:pt>
    <dgm:pt modelId="{B9CB747A-8A69-4894-BDD6-CDF62CE36DF7}">
      <dgm:prSet phldrT="[Texto]" custT="1"/>
      <dgm:spPr/>
      <dgm:t>
        <a:bodyPr/>
        <a:lstStyle/>
        <a:p>
          <a:r>
            <a:rPr lang="es-ES" sz="1800" dirty="0"/>
            <a:t>El algoritmo de encriptación de curva elíptica se basa en la transmisión de información entre dos usuarios por un canal inseguro, por ello, para el escenario que se plantea el presente trabajo se descarta la existencia de otro usuario en la comunicación.</a:t>
          </a:r>
          <a:endParaRPr lang="es-EC" sz="1800" dirty="0"/>
        </a:p>
      </dgm:t>
    </dgm:pt>
    <dgm:pt modelId="{A6BF0722-43F7-4E72-85EF-13B31E2051FF}" type="parTrans" cxnId="{38C84ABE-8BE4-4F36-B58C-45F1CA11B7F9}">
      <dgm:prSet/>
      <dgm:spPr/>
      <dgm:t>
        <a:bodyPr/>
        <a:lstStyle/>
        <a:p>
          <a:endParaRPr lang="es-EC"/>
        </a:p>
      </dgm:t>
    </dgm:pt>
    <dgm:pt modelId="{0898AE56-71DC-421A-90F1-719F458BCEA9}" type="sibTrans" cxnId="{38C84ABE-8BE4-4F36-B58C-45F1CA11B7F9}">
      <dgm:prSet/>
      <dgm:spPr/>
      <dgm:t>
        <a:bodyPr/>
        <a:lstStyle/>
        <a:p>
          <a:endParaRPr lang="es-EC"/>
        </a:p>
      </dgm:t>
    </dgm:pt>
    <dgm:pt modelId="{96BA9758-F40B-4BDE-8EA2-2CE051571918}" type="pres">
      <dgm:prSet presAssocID="{9DF7C391-793A-4016-ADA7-AB167CEA516C}" presName="Name0" presStyleCnt="0">
        <dgm:presLayoutVars>
          <dgm:chMax val="7"/>
          <dgm:chPref val="7"/>
          <dgm:dir/>
        </dgm:presLayoutVars>
      </dgm:prSet>
      <dgm:spPr/>
    </dgm:pt>
    <dgm:pt modelId="{8F01DFA0-219F-4C6F-9688-9C9AE12CE918}" type="pres">
      <dgm:prSet presAssocID="{9DF7C391-793A-4016-ADA7-AB167CEA516C}" presName="Name1" presStyleCnt="0"/>
      <dgm:spPr/>
    </dgm:pt>
    <dgm:pt modelId="{01C412DA-8C17-4D56-994A-C0C1E77C0CCD}" type="pres">
      <dgm:prSet presAssocID="{9DF7C391-793A-4016-ADA7-AB167CEA516C}" presName="cycle" presStyleCnt="0"/>
      <dgm:spPr/>
    </dgm:pt>
    <dgm:pt modelId="{B59B139A-1FE1-484D-9B62-3607100E41E7}" type="pres">
      <dgm:prSet presAssocID="{9DF7C391-793A-4016-ADA7-AB167CEA516C}" presName="srcNode" presStyleLbl="node1" presStyleIdx="0" presStyleCnt="3"/>
      <dgm:spPr/>
    </dgm:pt>
    <dgm:pt modelId="{FF8B1AA4-8F55-4602-8D6C-BF75A01B66E3}" type="pres">
      <dgm:prSet presAssocID="{9DF7C391-793A-4016-ADA7-AB167CEA516C}" presName="conn" presStyleLbl="parChTrans1D2" presStyleIdx="0" presStyleCnt="1"/>
      <dgm:spPr/>
    </dgm:pt>
    <dgm:pt modelId="{6BBDEF66-4C2E-4535-B35E-0363321E256F}" type="pres">
      <dgm:prSet presAssocID="{9DF7C391-793A-4016-ADA7-AB167CEA516C}" presName="extraNode" presStyleLbl="node1" presStyleIdx="0" presStyleCnt="3"/>
      <dgm:spPr/>
    </dgm:pt>
    <dgm:pt modelId="{E059450A-1DA2-4755-A7DD-7C8125E97A4B}" type="pres">
      <dgm:prSet presAssocID="{9DF7C391-793A-4016-ADA7-AB167CEA516C}" presName="dstNode" presStyleLbl="node1" presStyleIdx="0" presStyleCnt="3"/>
      <dgm:spPr/>
    </dgm:pt>
    <dgm:pt modelId="{12B0567B-5E03-4DE7-B7DD-0E97819FF8EC}" type="pres">
      <dgm:prSet presAssocID="{7EDEB8D0-A85D-4980-A211-34F6597EBC26}" presName="text_1" presStyleLbl="node1" presStyleIdx="0" presStyleCnt="3">
        <dgm:presLayoutVars>
          <dgm:bulletEnabled val="1"/>
        </dgm:presLayoutVars>
      </dgm:prSet>
      <dgm:spPr/>
    </dgm:pt>
    <dgm:pt modelId="{A589A879-4536-4581-8018-17364B71A249}" type="pres">
      <dgm:prSet presAssocID="{7EDEB8D0-A85D-4980-A211-34F6597EBC26}" presName="accent_1" presStyleCnt="0"/>
      <dgm:spPr/>
    </dgm:pt>
    <dgm:pt modelId="{AB926966-2353-4898-A0E3-2611166080B8}" type="pres">
      <dgm:prSet presAssocID="{7EDEB8D0-A85D-4980-A211-34F6597EBC26}" presName="accentRepeatNode" presStyleLbl="solidFgAcc1" presStyleIdx="0" presStyleCnt="3"/>
      <dgm:spPr/>
    </dgm:pt>
    <dgm:pt modelId="{43EA743B-C650-4E7A-99F7-AA5E3F51C7CB}" type="pres">
      <dgm:prSet presAssocID="{B9CB747A-8A69-4894-BDD6-CDF62CE36DF7}" presName="text_2" presStyleLbl="node1" presStyleIdx="1" presStyleCnt="3" custScaleY="144531">
        <dgm:presLayoutVars>
          <dgm:bulletEnabled val="1"/>
        </dgm:presLayoutVars>
      </dgm:prSet>
      <dgm:spPr/>
    </dgm:pt>
    <dgm:pt modelId="{35493484-D9B0-421F-9FEA-DECDA2836309}" type="pres">
      <dgm:prSet presAssocID="{B9CB747A-8A69-4894-BDD6-CDF62CE36DF7}" presName="accent_2" presStyleCnt="0"/>
      <dgm:spPr/>
    </dgm:pt>
    <dgm:pt modelId="{6508070C-3DBF-4CB2-91AC-FFFE4271B7C4}" type="pres">
      <dgm:prSet presAssocID="{B9CB747A-8A69-4894-BDD6-CDF62CE36DF7}" presName="accentRepeatNode" presStyleLbl="solidFgAcc1" presStyleIdx="1" presStyleCnt="3"/>
      <dgm:spPr/>
    </dgm:pt>
    <dgm:pt modelId="{FADBF5A0-7F3E-4A7A-9484-50EEA3196F09}" type="pres">
      <dgm:prSet presAssocID="{096ED841-8C60-41EB-B67D-6BE655A11D01}" presName="text_3" presStyleLbl="node1" presStyleIdx="2" presStyleCnt="3" custScaleY="78657">
        <dgm:presLayoutVars>
          <dgm:bulletEnabled val="1"/>
        </dgm:presLayoutVars>
      </dgm:prSet>
      <dgm:spPr/>
    </dgm:pt>
    <dgm:pt modelId="{859FF2A4-3EF1-4332-8D7D-1A7077BFB149}" type="pres">
      <dgm:prSet presAssocID="{096ED841-8C60-41EB-B67D-6BE655A11D01}" presName="accent_3" presStyleCnt="0"/>
      <dgm:spPr/>
    </dgm:pt>
    <dgm:pt modelId="{D72FDB36-1006-4B0B-B907-D8E9F55FC66B}" type="pres">
      <dgm:prSet presAssocID="{096ED841-8C60-41EB-B67D-6BE655A11D01}" presName="accentRepeatNode" presStyleLbl="solidFgAcc1" presStyleIdx="2" presStyleCnt="3"/>
      <dgm:spPr/>
    </dgm:pt>
  </dgm:ptLst>
  <dgm:cxnLst>
    <dgm:cxn modelId="{A21B3F36-D48E-4DC8-91F5-99007F840B46}" type="presOf" srcId="{B9CB747A-8A69-4894-BDD6-CDF62CE36DF7}" destId="{43EA743B-C650-4E7A-99F7-AA5E3F51C7CB}" srcOrd="0" destOrd="0" presId="urn:microsoft.com/office/officeart/2008/layout/VerticalCurvedList"/>
    <dgm:cxn modelId="{67218444-AD69-4E03-A8FF-F8796B63D234}" srcId="{9DF7C391-793A-4016-ADA7-AB167CEA516C}" destId="{096ED841-8C60-41EB-B67D-6BE655A11D01}" srcOrd="2" destOrd="0" parTransId="{D7450FC2-9AD9-4061-91EA-D987B1EE4D54}" sibTransId="{D4FDB624-8C4D-4F94-933E-CC8CE6D8693D}"/>
    <dgm:cxn modelId="{B9CF114F-F87F-4877-8543-9C8C343625AA}" type="presOf" srcId="{2E320424-45EB-4D2B-91E4-85532A3CD4BB}" destId="{FF8B1AA4-8F55-4602-8D6C-BF75A01B66E3}" srcOrd="0" destOrd="0" presId="urn:microsoft.com/office/officeart/2008/layout/VerticalCurvedList"/>
    <dgm:cxn modelId="{CCA7B472-0B0B-4780-8E66-E455527E4338}" type="presOf" srcId="{096ED841-8C60-41EB-B67D-6BE655A11D01}" destId="{FADBF5A0-7F3E-4A7A-9484-50EEA3196F09}" srcOrd="0" destOrd="0" presId="urn:microsoft.com/office/officeart/2008/layout/VerticalCurvedList"/>
    <dgm:cxn modelId="{6D4B3282-A568-4EA0-91E6-797A021E45B1}" type="presOf" srcId="{9DF7C391-793A-4016-ADA7-AB167CEA516C}" destId="{96BA9758-F40B-4BDE-8EA2-2CE051571918}" srcOrd="0" destOrd="0" presId="urn:microsoft.com/office/officeart/2008/layout/VerticalCurvedList"/>
    <dgm:cxn modelId="{38C84ABE-8BE4-4F36-B58C-45F1CA11B7F9}" srcId="{9DF7C391-793A-4016-ADA7-AB167CEA516C}" destId="{B9CB747A-8A69-4894-BDD6-CDF62CE36DF7}" srcOrd="1" destOrd="0" parTransId="{A6BF0722-43F7-4E72-85EF-13B31E2051FF}" sibTransId="{0898AE56-71DC-421A-90F1-719F458BCEA9}"/>
    <dgm:cxn modelId="{545D73BE-3F67-4511-8256-CFFA4D257519}" srcId="{9DF7C391-793A-4016-ADA7-AB167CEA516C}" destId="{7EDEB8D0-A85D-4980-A211-34F6597EBC26}" srcOrd="0" destOrd="0" parTransId="{8EBC08C3-EB8B-4095-8961-8E51C9F1AC6E}" sibTransId="{2E320424-45EB-4D2B-91E4-85532A3CD4BB}"/>
    <dgm:cxn modelId="{9AEC91E9-EA56-4C80-9CA5-C77622A92B2D}" type="presOf" srcId="{7EDEB8D0-A85D-4980-A211-34F6597EBC26}" destId="{12B0567B-5E03-4DE7-B7DD-0E97819FF8EC}" srcOrd="0" destOrd="0" presId="urn:microsoft.com/office/officeart/2008/layout/VerticalCurvedList"/>
    <dgm:cxn modelId="{6E4E5626-0FC2-480F-90B9-0D510BB63045}" type="presParOf" srcId="{96BA9758-F40B-4BDE-8EA2-2CE051571918}" destId="{8F01DFA0-219F-4C6F-9688-9C9AE12CE918}" srcOrd="0" destOrd="0" presId="urn:microsoft.com/office/officeart/2008/layout/VerticalCurvedList"/>
    <dgm:cxn modelId="{82988A30-5BBD-4D99-956A-47798F4C11AC}" type="presParOf" srcId="{8F01DFA0-219F-4C6F-9688-9C9AE12CE918}" destId="{01C412DA-8C17-4D56-994A-C0C1E77C0CCD}" srcOrd="0" destOrd="0" presId="urn:microsoft.com/office/officeart/2008/layout/VerticalCurvedList"/>
    <dgm:cxn modelId="{4DF7213D-D858-476B-9AF4-F1C736B5BE07}" type="presParOf" srcId="{01C412DA-8C17-4D56-994A-C0C1E77C0CCD}" destId="{B59B139A-1FE1-484D-9B62-3607100E41E7}" srcOrd="0" destOrd="0" presId="urn:microsoft.com/office/officeart/2008/layout/VerticalCurvedList"/>
    <dgm:cxn modelId="{72382C7F-7104-42C2-83B5-D8A046C2DDFA}" type="presParOf" srcId="{01C412DA-8C17-4D56-994A-C0C1E77C0CCD}" destId="{FF8B1AA4-8F55-4602-8D6C-BF75A01B66E3}" srcOrd="1" destOrd="0" presId="urn:microsoft.com/office/officeart/2008/layout/VerticalCurvedList"/>
    <dgm:cxn modelId="{01390C2F-3A3F-4D40-963E-B790E915EFB9}" type="presParOf" srcId="{01C412DA-8C17-4D56-994A-C0C1E77C0CCD}" destId="{6BBDEF66-4C2E-4535-B35E-0363321E256F}" srcOrd="2" destOrd="0" presId="urn:microsoft.com/office/officeart/2008/layout/VerticalCurvedList"/>
    <dgm:cxn modelId="{287C743F-8EC5-4037-9E78-A41D4A132A11}" type="presParOf" srcId="{01C412DA-8C17-4D56-994A-C0C1E77C0CCD}" destId="{E059450A-1DA2-4755-A7DD-7C8125E97A4B}" srcOrd="3" destOrd="0" presId="urn:microsoft.com/office/officeart/2008/layout/VerticalCurvedList"/>
    <dgm:cxn modelId="{311ADC65-C162-4D26-A3A2-CA2173EB9AB7}" type="presParOf" srcId="{8F01DFA0-219F-4C6F-9688-9C9AE12CE918}" destId="{12B0567B-5E03-4DE7-B7DD-0E97819FF8EC}" srcOrd="1" destOrd="0" presId="urn:microsoft.com/office/officeart/2008/layout/VerticalCurvedList"/>
    <dgm:cxn modelId="{DDE86EED-F3CF-49F6-978E-ECE7E5F88059}" type="presParOf" srcId="{8F01DFA0-219F-4C6F-9688-9C9AE12CE918}" destId="{A589A879-4536-4581-8018-17364B71A249}" srcOrd="2" destOrd="0" presId="urn:microsoft.com/office/officeart/2008/layout/VerticalCurvedList"/>
    <dgm:cxn modelId="{008F6DF6-1923-40C5-ACDF-79EE0AEDA8F3}" type="presParOf" srcId="{A589A879-4536-4581-8018-17364B71A249}" destId="{AB926966-2353-4898-A0E3-2611166080B8}" srcOrd="0" destOrd="0" presId="urn:microsoft.com/office/officeart/2008/layout/VerticalCurvedList"/>
    <dgm:cxn modelId="{3F38E8C4-AECF-4F5B-971D-B65802FB7DD4}" type="presParOf" srcId="{8F01DFA0-219F-4C6F-9688-9C9AE12CE918}" destId="{43EA743B-C650-4E7A-99F7-AA5E3F51C7CB}" srcOrd="3" destOrd="0" presId="urn:microsoft.com/office/officeart/2008/layout/VerticalCurvedList"/>
    <dgm:cxn modelId="{CB7D0361-3CBD-4258-B30D-CDA3D3CBF926}" type="presParOf" srcId="{8F01DFA0-219F-4C6F-9688-9C9AE12CE918}" destId="{35493484-D9B0-421F-9FEA-DECDA2836309}" srcOrd="4" destOrd="0" presId="urn:microsoft.com/office/officeart/2008/layout/VerticalCurvedList"/>
    <dgm:cxn modelId="{86198B40-0000-4F48-8E2C-EFFD0CDA5847}" type="presParOf" srcId="{35493484-D9B0-421F-9FEA-DECDA2836309}" destId="{6508070C-3DBF-4CB2-91AC-FFFE4271B7C4}" srcOrd="0" destOrd="0" presId="urn:microsoft.com/office/officeart/2008/layout/VerticalCurvedList"/>
    <dgm:cxn modelId="{DEF91040-EEA7-405F-BDF3-CC7134E09DDD}" type="presParOf" srcId="{8F01DFA0-219F-4C6F-9688-9C9AE12CE918}" destId="{FADBF5A0-7F3E-4A7A-9484-50EEA3196F09}" srcOrd="5" destOrd="0" presId="urn:microsoft.com/office/officeart/2008/layout/VerticalCurvedList"/>
    <dgm:cxn modelId="{16DD31D6-1896-485B-9DC8-45E94A3F0CDE}" type="presParOf" srcId="{8F01DFA0-219F-4C6F-9688-9C9AE12CE918}" destId="{859FF2A4-3EF1-4332-8D7D-1A7077BFB149}" srcOrd="6" destOrd="0" presId="urn:microsoft.com/office/officeart/2008/layout/VerticalCurvedList"/>
    <dgm:cxn modelId="{ED9719ED-4CFA-4A6D-82B8-15BB46D33E8D}" type="presParOf" srcId="{859FF2A4-3EF1-4332-8D7D-1A7077BFB149}" destId="{D72FDB36-1006-4B0B-B907-D8E9F55FC6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F7C391-793A-4016-ADA7-AB167CEA516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7EDEB8D0-A85D-4980-A211-34F6597EBC26}">
      <dgm:prSet phldrT="[Texto]" custT="1"/>
      <dgm:spPr/>
      <dgm:t>
        <a:bodyPr/>
        <a:lstStyle/>
        <a:p>
          <a:r>
            <a:rPr lang="es-EC" sz="1800" dirty="0"/>
            <a:t>La selección del tipo de curva elíptica a implementarse debe ser analizada de acuerdo a la implementación del proyecto y a la capacidad y cantidad de recurso computacional que se disponga.</a:t>
          </a:r>
        </a:p>
      </dgm:t>
    </dgm:pt>
    <dgm:pt modelId="{8EBC08C3-EB8B-4095-8961-8E51C9F1AC6E}" type="parTrans" cxnId="{545D73BE-3F67-4511-8256-CFFA4D257519}">
      <dgm:prSet/>
      <dgm:spPr/>
      <dgm:t>
        <a:bodyPr/>
        <a:lstStyle/>
        <a:p>
          <a:endParaRPr lang="es-EC"/>
        </a:p>
      </dgm:t>
    </dgm:pt>
    <dgm:pt modelId="{2E320424-45EB-4D2B-91E4-85532A3CD4BB}" type="sibTrans" cxnId="{545D73BE-3F67-4511-8256-CFFA4D257519}">
      <dgm:prSet/>
      <dgm:spPr/>
      <dgm:t>
        <a:bodyPr/>
        <a:lstStyle/>
        <a:p>
          <a:endParaRPr lang="es-EC"/>
        </a:p>
      </dgm:t>
    </dgm:pt>
    <dgm:pt modelId="{B9CB747A-8A69-4894-BDD6-CDF62CE36DF7}">
      <dgm:prSet phldrT="[Texto]" custT="1"/>
      <dgm:spPr/>
      <dgm:t>
        <a:bodyPr/>
        <a:lstStyle/>
        <a:p>
          <a:r>
            <a:rPr lang="es-EC" sz="1800" dirty="0"/>
            <a:t>La implementación de la norma ISO27001 en el marco aplicativo a la encriptación de información, genera la implementación de políticas de seguridad que ayudan a reforzar la seguridad del sistema de encriptación enfocado en la gestión de claves.</a:t>
          </a:r>
        </a:p>
      </dgm:t>
    </dgm:pt>
    <dgm:pt modelId="{A6BF0722-43F7-4E72-85EF-13B31E2051FF}" type="parTrans" cxnId="{38C84ABE-8BE4-4F36-B58C-45F1CA11B7F9}">
      <dgm:prSet/>
      <dgm:spPr/>
      <dgm:t>
        <a:bodyPr/>
        <a:lstStyle/>
        <a:p>
          <a:endParaRPr lang="es-EC"/>
        </a:p>
      </dgm:t>
    </dgm:pt>
    <dgm:pt modelId="{0898AE56-71DC-421A-90F1-719F458BCEA9}" type="sibTrans" cxnId="{38C84ABE-8BE4-4F36-B58C-45F1CA11B7F9}">
      <dgm:prSet/>
      <dgm:spPr/>
      <dgm:t>
        <a:bodyPr/>
        <a:lstStyle/>
        <a:p>
          <a:endParaRPr lang="es-EC"/>
        </a:p>
      </dgm:t>
    </dgm:pt>
    <dgm:pt modelId="{96BA9758-F40B-4BDE-8EA2-2CE051571918}" type="pres">
      <dgm:prSet presAssocID="{9DF7C391-793A-4016-ADA7-AB167CEA516C}" presName="Name0" presStyleCnt="0">
        <dgm:presLayoutVars>
          <dgm:chMax val="7"/>
          <dgm:chPref val="7"/>
          <dgm:dir/>
        </dgm:presLayoutVars>
      </dgm:prSet>
      <dgm:spPr/>
    </dgm:pt>
    <dgm:pt modelId="{8F01DFA0-219F-4C6F-9688-9C9AE12CE918}" type="pres">
      <dgm:prSet presAssocID="{9DF7C391-793A-4016-ADA7-AB167CEA516C}" presName="Name1" presStyleCnt="0"/>
      <dgm:spPr/>
    </dgm:pt>
    <dgm:pt modelId="{01C412DA-8C17-4D56-994A-C0C1E77C0CCD}" type="pres">
      <dgm:prSet presAssocID="{9DF7C391-793A-4016-ADA7-AB167CEA516C}" presName="cycle" presStyleCnt="0"/>
      <dgm:spPr/>
    </dgm:pt>
    <dgm:pt modelId="{B59B139A-1FE1-484D-9B62-3607100E41E7}" type="pres">
      <dgm:prSet presAssocID="{9DF7C391-793A-4016-ADA7-AB167CEA516C}" presName="srcNode" presStyleLbl="node1" presStyleIdx="0" presStyleCnt="2"/>
      <dgm:spPr/>
    </dgm:pt>
    <dgm:pt modelId="{FF8B1AA4-8F55-4602-8D6C-BF75A01B66E3}" type="pres">
      <dgm:prSet presAssocID="{9DF7C391-793A-4016-ADA7-AB167CEA516C}" presName="conn" presStyleLbl="parChTrans1D2" presStyleIdx="0" presStyleCnt="1"/>
      <dgm:spPr/>
    </dgm:pt>
    <dgm:pt modelId="{6BBDEF66-4C2E-4535-B35E-0363321E256F}" type="pres">
      <dgm:prSet presAssocID="{9DF7C391-793A-4016-ADA7-AB167CEA516C}" presName="extraNode" presStyleLbl="node1" presStyleIdx="0" presStyleCnt="2"/>
      <dgm:spPr/>
    </dgm:pt>
    <dgm:pt modelId="{E059450A-1DA2-4755-A7DD-7C8125E97A4B}" type="pres">
      <dgm:prSet presAssocID="{9DF7C391-793A-4016-ADA7-AB167CEA516C}" presName="dstNode" presStyleLbl="node1" presStyleIdx="0" presStyleCnt="2"/>
      <dgm:spPr/>
    </dgm:pt>
    <dgm:pt modelId="{12B0567B-5E03-4DE7-B7DD-0E97819FF8EC}" type="pres">
      <dgm:prSet presAssocID="{7EDEB8D0-A85D-4980-A211-34F6597EBC26}" presName="text_1" presStyleLbl="node1" presStyleIdx="0" presStyleCnt="2">
        <dgm:presLayoutVars>
          <dgm:bulletEnabled val="1"/>
        </dgm:presLayoutVars>
      </dgm:prSet>
      <dgm:spPr/>
    </dgm:pt>
    <dgm:pt modelId="{A589A879-4536-4581-8018-17364B71A249}" type="pres">
      <dgm:prSet presAssocID="{7EDEB8D0-A85D-4980-A211-34F6597EBC26}" presName="accent_1" presStyleCnt="0"/>
      <dgm:spPr/>
    </dgm:pt>
    <dgm:pt modelId="{AB926966-2353-4898-A0E3-2611166080B8}" type="pres">
      <dgm:prSet presAssocID="{7EDEB8D0-A85D-4980-A211-34F6597EBC26}" presName="accentRepeatNode" presStyleLbl="solidFgAcc1" presStyleIdx="0" presStyleCnt="2"/>
      <dgm:spPr/>
    </dgm:pt>
    <dgm:pt modelId="{43EA743B-C650-4E7A-99F7-AA5E3F51C7CB}" type="pres">
      <dgm:prSet presAssocID="{B9CB747A-8A69-4894-BDD6-CDF62CE36DF7}" presName="text_2" presStyleLbl="node1" presStyleIdx="1" presStyleCnt="2">
        <dgm:presLayoutVars>
          <dgm:bulletEnabled val="1"/>
        </dgm:presLayoutVars>
      </dgm:prSet>
      <dgm:spPr/>
    </dgm:pt>
    <dgm:pt modelId="{35493484-D9B0-421F-9FEA-DECDA2836309}" type="pres">
      <dgm:prSet presAssocID="{B9CB747A-8A69-4894-BDD6-CDF62CE36DF7}" presName="accent_2" presStyleCnt="0"/>
      <dgm:spPr/>
    </dgm:pt>
    <dgm:pt modelId="{6508070C-3DBF-4CB2-91AC-FFFE4271B7C4}" type="pres">
      <dgm:prSet presAssocID="{B9CB747A-8A69-4894-BDD6-CDF62CE36DF7}" presName="accentRepeatNode" presStyleLbl="solidFgAcc1" presStyleIdx="1" presStyleCnt="2"/>
      <dgm:spPr/>
    </dgm:pt>
  </dgm:ptLst>
  <dgm:cxnLst>
    <dgm:cxn modelId="{A21B3F36-D48E-4DC8-91F5-99007F840B46}" type="presOf" srcId="{B9CB747A-8A69-4894-BDD6-CDF62CE36DF7}" destId="{43EA743B-C650-4E7A-99F7-AA5E3F51C7CB}" srcOrd="0" destOrd="0" presId="urn:microsoft.com/office/officeart/2008/layout/VerticalCurvedList"/>
    <dgm:cxn modelId="{B9CF114F-F87F-4877-8543-9C8C343625AA}" type="presOf" srcId="{2E320424-45EB-4D2B-91E4-85532A3CD4BB}" destId="{FF8B1AA4-8F55-4602-8D6C-BF75A01B66E3}" srcOrd="0" destOrd="0" presId="urn:microsoft.com/office/officeart/2008/layout/VerticalCurvedList"/>
    <dgm:cxn modelId="{6D4B3282-A568-4EA0-91E6-797A021E45B1}" type="presOf" srcId="{9DF7C391-793A-4016-ADA7-AB167CEA516C}" destId="{96BA9758-F40B-4BDE-8EA2-2CE051571918}" srcOrd="0" destOrd="0" presId="urn:microsoft.com/office/officeart/2008/layout/VerticalCurvedList"/>
    <dgm:cxn modelId="{38C84ABE-8BE4-4F36-B58C-45F1CA11B7F9}" srcId="{9DF7C391-793A-4016-ADA7-AB167CEA516C}" destId="{B9CB747A-8A69-4894-BDD6-CDF62CE36DF7}" srcOrd="1" destOrd="0" parTransId="{A6BF0722-43F7-4E72-85EF-13B31E2051FF}" sibTransId="{0898AE56-71DC-421A-90F1-719F458BCEA9}"/>
    <dgm:cxn modelId="{545D73BE-3F67-4511-8256-CFFA4D257519}" srcId="{9DF7C391-793A-4016-ADA7-AB167CEA516C}" destId="{7EDEB8D0-A85D-4980-A211-34F6597EBC26}" srcOrd="0" destOrd="0" parTransId="{8EBC08C3-EB8B-4095-8961-8E51C9F1AC6E}" sibTransId="{2E320424-45EB-4D2B-91E4-85532A3CD4BB}"/>
    <dgm:cxn modelId="{9AEC91E9-EA56-4C80-9CA5-C77622A92B2D}" type="presOf" srcId="{7EDEB8D0-A85D-4980-A211-34F6597EBC26}" destId="{12B0567B-5E03-4DE7-B7DD-0E97819FF8EC}" srcOrd="0" destOrd="0" presId="urn:microsoft.com/office/officeart/2008/layout/VerticalCurvedList"/>
    <dgm:cxn modelId="{6E4E5626-0FC2-480F-90B9-0D510BB63045}" type="presParOf" srcId="{96BA9758-F40B-4BDE-8EA2-2CE051571918}" destId="{8F01DFA0-219F-4C6F-9688-9C9AE12CE918}" srcOrd="0" destOrd="0" presId="urn:microsoft.com/office/officeart/2008/layout/VerticalCurvedList"/>
    <dgm:cxn modelId="{82988A30-5BBD-4D99-956A-47798F4C11AC}" type="presParOf" srcId="{8F01DFA0-219F-4C6F-9688-9C9AE12CE918}" destId="{01C412DA-8C17-4D56-994A-C0C1E77C0CCD}" srcOrd="0" destOrd="0" presId="urn:microsoft.com/office/officeart/2008/layout/VerticalCurvedList"/>
    <dgm:cxn modelId="{4DF7213D-D858-476B-9AF4-F1C736B5BE07}" type="presParOf" srcId="{01C412DA-8C17-4D56-994A-C0C1E77C0CCD}" destId="{B59B139A-1FE1-484D-9B62-3607100E41E7}" srcOrd="0" destOrd="0" presId="urn:microsoft.com/office/officeart/2008/layout/VerticalCurvedList"/>
    <dgm:cxn modelId="{72382C7F-7104-42C2-83B5-D8A046C2DDFA}" type="presParOf" srcId="{01C412DA-8C17-4D56-994A-C0C1E77C0CCD}" destId="{FF8B1AA4-8F55-4602-8D6C-BF75A01B66E3}" srcOrd="1" destOrd="0" presId="urn:microsoft.com/office/officeart/2008/layout/VerticalCurvedList"/>
    <dgm:cxn modelId="{01390C2F-3A3F-4D40-963E-B790E915EFB9}" type="presParOf" srcId="{01C412DA-8C17-4D56-994A-C0C1E77C0CCD}" destId="{6BBDEF66-4C2E-4535-B35E-0363321E256F}" srcOrd="2" destOrd="0" presId="urn:microsoft.com/office/officeart/2008/layout/VerticalCurvedList"/>
    <dgm:cxn modelId="{287C743F-8EC5-4037-9E78-A41D4A132A11}" type="presParOf" srcId="{01C412DA-8C17-4D56-994A-C0C1E77C0CCD}" destId="{E059450A-1DA2-4755-A7DD-7C8125E97A4B}" srcOrd="3" destOrd="0" presId="urn:microsoft.com/office/officeart/2008/layout/VerticalCurvedList"/>
    <dgm:cxn modelId="{311ADC65-C162-4D26-A3A2-CA2173EB9AB7}" type="presParOf" srcId="{8F01DFA0-219F-4C6F-9688-9C9AE12CE918}" destId="{12B0567B-5E03-4DE7-B7DD-0E97819FF8EC}" srcOrd="1" destOrd="0" presId="urn:microsoft.com/office/officeart/2008/layout/VerticalCurvedList"/>
    <dgm:cxn modelId="{DDE86EED-F3CF-49F6-978E-ECE7E5F88059}" type="presParOf" srcId="{8F01DFA0-219F-4C6F-9688-9C9AE12CE918}" destId="{A589A879-4536-4581-8018-17364B71A249}" srcOrd="2" destOrd="0" presId="urn:microsoft.com/office/officeart/2008/layout/VerticalCurvedList"/>
    <dgm:cxn modelId="{008F6DF6-1923-40C5-ACDF-79EE0AEDA8F3}" type="presParOf" srcId="{A589A879-4536-4581-8018-17364B71A249}" destId="{AB926966-2353-4898-A0E3-2611166080B8}" srcOrd="0" destOrd="0" presId="urn:microsoft.com/office/officeart/2008/layout/VerticalCurvedList"/>
    <dgm:cxn modelId="{3F38E8C4-AECF-4F5B-971D-B65802FB7DD4}" type="presParOf" srcId="{8F01DFA0-219F-4C6F-9688-9C9AE12CE918}" destId="{43EA743B-C650-4E7A-99F7-AA5E3F51C7CB}" srcOrd="3" destOrd="0" presId="urn:microsoft.com/office/officeart/2008/layout/VerticalCurvedList"/>
    <dgm:cxn modelId="{CB7D0361-3CBD-4258-B30D-CDA3D3CBF926}" type="presParOf" srcId="{8F01DFA0-219F-4C6F-9688-9C9AE12CE918}" destId="{35493484-D9B0-421F-9FEA-DECDA2836309}" srcOrd="4" destOrd="0" presId="urn:microsoft.com/office/officeart/2008/layout/VerticalCurvedList"/>
    <dgm:cxn modelId="{86198B40-0000-4F48-8E2C-EFFD0CDA5847}" type="presParOf" srcId="{35493484-D9B0-421F-9FEA-DECDA2836309}" destId="{6508070C-3DBF-4CB2-91AC-FFFE4271B7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F7C391-793A-4016-ADA7-AB167CEA516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s-EC"/>
        </a:p>
      </dgm:t>
    </dgm:pt>
    <dgm:pt modelId="{270B0FBD-C798-4910-A3AD-3031BF63F100}">
      <dgm:prSet custT="1"/>
      <dgm:spPr/>
      <dgm:t>
        <a:bodyPr/>
        <a:lstStyle/>
        <a:p>
          <a:pPr>
            <a:buFont typeface="Symbol" panose="05050102010706020507" pitchFamily="18" charset="2"/>
            <a:buChar char=""/>
          </a:pPr>
          <a:r>
            <a:rPr lang="es-ES" sz="1800" dirty="0"/>
            <a:t>Se recomienda asegurar que la generación de la clave privada sea aleatoria, ya que la mayor parte de los problemas de la seguridad del algoritmo que sean detectado son debido a una deficiencia al momento de generar la clave privada. </a:t>
          </a:r>
          <a:endParaRPr lang="es-EC" sz="1800" dirty="0"/>
        </a:p>
      </dgm:t>
    </dgm:pt>
    <dgm:pt modelId="{F46C8223-D59E-4C49-8EB6-5AE3A005A28B}" type="parTrans" cxnId="{470AFE09-F38B-4078-BCFD-531A5581277E}">
      <dgm:prSet/>
      <dgm:spPr/>
      <dgm:t>
        <a:bodyPr/>
        <a:lstStyle/>
        <a:p>
          <a:endParaRPr lang="es-EC" sz="1800"/>
        </a:p>
      </dgm:t>
    </dgm:pt>
    <dgm:pt modelId="{C85F9E9C-85B4-45B4-BCF2-938ED291106C}" type="sibTrans" cxnId="{470AFE09-F38B-4078-BCFD-531A5581277E}">
      <dgm:prSet/>
      <dgm:spPr/>
      <dgm:t>
        <a:bodyPr/>
        <a:lstStyle/>
        <a:p>
          <a:endParaRPr lang="es-EC" sz="1800"/>
        </a:p>
      </dgm:t>
    </dgm:pt>
    <dgm:pt modelId="{39FCD8A3-D54E-47BA-8451-57CFCA9BE5EB}">
      <dgm:prSet custT="1"/>
      <dgm:spPr/>
      <dgm:t>
        <a:bodyPr/>
        <a:lstStyle/>
        <a:p>
          <a:pPr>
            <a:buFont typeface="Symbol" panose="05050102010706020507" pitchFamily="18" charset="2"/>
            <a:buChar char=""/>
          </a:pPr>
          <a:r>
            <a:rPr lang="es-ES" sz="1800" dirty="0"/>
            <a:t>Se recomienda  evitar la generación de claves públicas y privadas para la base de datos como otro usuario en base a la fórmula del secreto del compartido ya que genera más vulnerabilidad almacenar una clave privada de la comunicación en una base de datos.</a:t>
          </a:r>
          <a:endParaRPr lang="es-EC" sz="1800" dirty="0"/>
        </a:p>
      </dgm:t>
    </dgm:pt>
    <dgm:pt modelId="{FD657877-8AD1-4CFF-ADF8-A27B84509A2E}" type="parTrans" cxnId="{F82791E6-89DE-440E-88C4-68FCA4AB2E5C}">
      <dgm:prSet/>
      <dgm:spPr/>
      <dgm:t>
        <a:bodyPr/>
        <a:lstStyle/>
        <a:p>
          <a:endParaRPr lang="es-EC" sz="1800"/>
        </a:p>
      </dgm:t>
    </dgm:pt>
    <dgm:pt modelId="{A88BFFD1-0766-4ED0-8FA3-30D909EEE12F}" type="sibTrans" cxnId="{F82791E6-89DE-440E-88C4-68FCA4AB2E5C}">
      <dgm:prSet/>
      <dgm:spPr/>
      <dgm:t>
        <a:bodyPr/>
        <a:lstStyle/>
        <a:p>
          <a:endParaRPr lang="es-EC" sz="1800"/>
        </a:p>
      </dgm:t>
    </dgm:pt>
    <dgm:pt modelId="{6CBD4BA9-BA9B-4689-8BCE-C97C62CE8C11}">
      <dgm:prSet phldrT="[Texto]" custT="1"/>
      <dgm:spPr/>
      <dgm:t>
        <a:bodyPr/>
        <a:lstStyle/>
        <a:p>
          <a:pPr>
            <a:buFont typeface="Symbol" panose="05050102010706020507" pitchFamily="18" charset="2"/>
            <a:buChar char=""/>
          </a:pPr>
          <a:r>
            <a:rPr lang="es-ES" sz="1800" dirty="0"/>
            <a:t>Se recomienda no distribuir ni compartir la contraseña de usuario para el acceso a la aplicación con el fin de no exponer la clave privada ni el algoritmo de encriptación.</a:t>
          </a:r>
          <a:endParaRPr lang="es-EC" sz="1800" dirty="0"/>
        </a:p>
      </dgm:t>
    </dgm:pt>
    <dgm:pt modelId="{353D0277-DC86-4148-A2DB-E42112791C54}" type="parTrans" cxnId="{55CD530D-1E76-495E-B33D-B33B0C6DBE30}">
      <dgm:prSet/>
      <dgm:spPr/>
      <dgm:t>
        <a:bodyPr/>
        <a:lstStyle/>
        <a:p>
          <a:endParaRPr lang="es-EC"/>
        </a:p>
      </dgm:t>
    </dgm:pt>
    <dgm:pt modelId="{5A0150BA-D7F6-4067-A1F8-8B02163579E8}" type="sibTrans" cxnId="{55CD530D-1E76-495E-B33D-B33B0C6DBE30}">
      <dgm:prSet/>
      <dgm:spPr/>
      <dgm:t>
        <a:bodyPr/>
        <a:lstStyle/>
        <a:p>
          <a:endParaRPr lang="es-EC"/>
        </a:p>
      </dgm:t>
    </dgm:pt>
    <dgm:pt modelId="{96BA9758-F40B-4BDE-8EA2-2CE051571918}" type="pres">
      <dgm:prSet presAssocID="{9DF7C391-793A-4016-ADA7-AB167CEA516C}" presName="Name0" presStyleCnt="0">
        <dgm:presLayoutVars>
          <dgm:chMax val="7"/>
          <dgm:chPref val="7"/>
          <dgm:dir/>
        </dgm:presLayoutVars>
      </dgm:prSet>
      <dgm:spPr/>
    </dgm:pt>
    <dgm:pt modelId="{8F01DFA0-219F-4C6F-9688-9C9AE12CE918}" type="pres">
      <dgm:prSet presAssocID="{9DF7C391-793A-4016-ADA7-AB167CEA516C}" presName="Name1" presStyleCnt="0"/>
      <dgm:spPr/>
    </dgm:pt>
    <dgm:pt modelId="{01C412DA-8C17-4D56-994A-C0C1E77C0CCD}" type="pres">
      <dgm:prSet presAssocID="{9DF7C391-793A-4016-ADA7-AB167CEA516C}" presName="cycle" presStyleCnt="0"/>
      <dgm:spPr/>
    </dgm:pt>
    <dgm:pt modelId="{B59B139A-1FE1-484D-9B62-3607100E41E7}" type="pres">
      <dgm:prSet presAssocID="{9DF7C391-793A-4016-ADA7-AB167CEA516C}" presName="srcNode" presStyleLbl="node1" presStyleIdx="0" presStyleCnt="3"/>
      <dgm:spPr/>
    </dgm:pt>
    <dgm:pt modelId="{FF8B1AA4-8F55-4602-8D6C-BF75A01B66E3}" type="pres">
      <dgm:prSet presAssocID="{9DF7C391-793A-4016-ADA7-AB167CEA516C}" presName="conn" presStyleLbl="parChTrans1D2" presStyleIdx="0" presStyleCnt="1"/>
      <dgm:spPr/>
    </dgm:pt>
    <dgm:pt modelId="{6BBDEF66-4C2E-4535-B35E-0363321E256F}" type="pres">
      <dgm:prSet presAssocID="{9DF7C391-793A-4016-ADA7-AB167CEA516C}" presName="extraNode" presStyleLbl="node1" presStyleIdx="0" presStyleCnt="3"/>
      <dgm:spPr/>
    </dgm:pt>
    <dgm:pt modelId="{E059450A-1DA2-4755-A7DD-7C8125E97A4B}" type="pres">
      <dgm:prSet presAssocID="{9DF7C391-793A-4016-ADA7-AB167CEA516C}" presName="dstNode" presStyleLbl="node1" presStyleIdx="0" presStyleCnt="3"/>
      <dgm:spPr/>
    </dgm:pt>
    <dgm:pt modelId="{FF425A79-4862-40CC-872C-F38E38F5D62C}" type="pres">
      <dgm:prSet presAssocID="{6CBD4BA9-BA9B-4689-8BCE-C97C62CE8C11}" presName="text_1" presStyleLbl="node1" presStyleIdx="0" presStyleCnt="3">
        <dgm:presLayoutVars>
          <dgm:bulletEnabled val="1"/>
        </dgm:presLayoutVars>
      </dgm:prSet>
      <dgm:spPr/>
    </dgm:pt>
    <dgm:pt modelId="{C3FBC483-AF4F-4C45-A786-398D1D2FEF5A}" type="pres">
      <dgm:prSet presAssocID="{6CBD4BA9-BA9B-4689-8BCE-C97C62CE8C11}" presName="accent_1" presStyleCnt="0"/>
      <dgm:spPr/>
    </dgm:pt>
    <dgm:pt modelId="{1F8A48F1-0304-45A1-A9CE-ABDBA9D46E4B}" type="pres">
      <dgm:prSet presAssocID="{6CBD4BA9-BA9B-4689-8BCE-C97C62CE8C11}" presName="accentRepeatNode" presStyleLbl="solidFgAcc1" presStyleIdx="0" presStyleCnt="3"/>
      <dgm:spPr/>
    </dgm:pt>
    <dgm:pt modelId="{FA9DD603-D4D5-4901-A9E5-916B0AB40CF6}" type="pres">
      <dgm:prSet presAssocID="{270B0FBD-C798-4910-A3AD-3031BF63F100}" presName="text_2" presStyleLbl="node1" presStyleIdx="1" presStyleCnt="3" custScaleY="109492">
        <dgm:presLayoutVars>
          <dgm:bulletEnabled val="1"/>
        </dgm:presLayoutVars>
      </dgm:prSet>
      <dgm:spPr/>
    </dgm:pt>
    <dgm:pt modelId="{6703A55C-280D-4A0A-A30A-03245F3C8C0D}" type="pres">
      <dgm:prSet presAssocID="{270B0FBD-C798-4910-A3AD-3031BF63F100}" presName="accent_2" presStyleCnt="0"/>
      <dgm:spPr/>
    </dgm:pt>
    <dgm:pt modelId="{2167B839-DE89-47DA-AADD-FC356E110458}" type="pres">
      <dgm:prSet presAssocID="{270B0FBD-C798-4910-A3AD-3031BF63F100}" presName="accentRepeatNode" presStyleLbl="solidFgAcc1" presStyleIdx="1" presStyleCnt="3"/>
      <dgm:spPr/>
    </dgm:pt>
    <dgm:pt modelId="{D6192EFD-9C51-40E2-B1CB-BEF5BF5FDBEB}" type="pres">
      <dgm:prSet presAssocID="{39FCD8A3-D54E-47BA-8451-57CFCA9BE5EB}" presName="text_3" presStyleLbl="node1" presStyleIdx="2" presStyleCnt="3" custScaleY="144631">
        <dgm:presLayoutVars>
          <dgm:bulletEnabled val="1"/>
        </dgm:presLayoutVars>
      </dgm:prSet>
      <dgm:spPr/>
    </dgm:pt>
    <dgm:pt modelId="{BC4E7ED3-3328-4C53-9608-A7BE04D84C5A}" type="pres">
      <dgm:prSet presAssocID="{39FCD8A3-D54E-47BA-8451-57CFCA9BE5EB}" presName="accent_3" presStyleCnt="0"/>
      <dgm:spPr/>
    </dgm:pt>
    <dgm:pt modelId="{767E5F3C-6CC1-4E76-87CC-EDD654376FF1}" type="pres">
      <dgm:prSet presAssocID="{39FCD8A3-D54E-47BA-8451-57CFCA9BE5EB}" presName="accentRepeatNode" presStyleLbl="solidFgAcc1" presStyleIdx="2" presStyleCnt="3"/>
      <dgm:spPr/>
    </dgm:pt>
  </dgm:ptLst>
  <dgm:cxnLst>
    <dgm:cxn modelId="{470AFE09-F38B-4078-BCFD-531A5581277E}" srcId="{9DF7C391-793A-4016-ADA7-AB167CEA516C}" destId="{270B0FBD-C798-4910-A3AD-3031BF63F100}" srcOrd="1" destOrd="0" parTransId="{F46C8223-D59E-4C49-8EB6-5AE3A005A28B}" sibTransId="{C85F9E9C-85B4-45B4-BCF2-938ED291106C}"/>
    <dgm:cxn modelId="{55CD530D-1E76-495E-B33D-B33B0C6DBE30}" srcId="{9DF7C391-793A-4016-ADA7-AB167CEA516C}" destId="{6CBD4BA9-BA9B-4689-8BCE-C97C62CE8C11}" srcOrd="0" destOrd="0" parTransId="{353D0277-DC86-4148-A2DB-E42112791C54}" sibTransId="{5A0150BA-D7F6-4067-A1F8-8B02163579E8}"/>
    <dgm:cxn modelId="{476F5838-BCB9-453B-935F-4C3AD1E7E186}" type="presOf" srcId="{5A0150BA-D7F6-4067-A1F8-8B02163579E8}" destId="{FF8B1AA4-8F55-4602-8D6C-BF75A01B66E3}" srcOrd="0" destOrd="0" presId="urn:microsoft.com/office/officeart/2008/layout/VerticalCurvedList"/>
    <dgm:cxn modelId="{B492B44F-AC49-46A6-8FA6-5A70DE878EEB}" type="presOf" srcId="{270B0FBD-C798-4910-A3AD-3031BF63F100}" destId="{FA9DD603-D4D5-4901-A9E5-916B0AB40CF6}" srcOrd="0" destOrd="0" presId="urn:microsoft.com/office/officeart/2008/layout/VerticalCurvedList"/>
    <dgm:cxn modelId="{6D4B3282-A568-4EA0-91E6-797A021E45B1}" type="presOf" srcId="{9DF7C391-793A-4016-ADA7-AB167CEA516C}" destId="{96BA9758-F40B-4BDE-8EA2-2CE051571918}" srcOrd="0" destOrd="0" presId="urn:microsoft.com/office/officeart/2008/layout/VerticalCurvedList"/>
    <dgm:cxn modelId="{E9D67AAE-800E-4CD1-AB07-82D153E6CF63}" type="presOf" srcId="{6CBD4BA9-BA9B-4689-8BCE-C97C62CE8C11}" destId="{FF425A79-4862-40CC-872C-F38E38F5D62C}" srcOrd="0" destOrd="0" presId="urn:microsoft.com/office/officeart/2008/layout/VerticalCurvedList"/>
    <dgm:cxn modelId="{F46BCCD8-B4CB-47AE-AE5D-FF244A6827BE}" type="presOf" srcId="{39FCD8A3-D54E-47BA-8451-57CFCA9BE5EB}" destId="{D6192EFD-9C51-40E2-B1CB-BEF5BF5FDBEB}" srcOrd="0" destOrd="0" presId="urn:microsoft.com/office/officeart/2008/layout/VerticalCurvedList"/>
    <dgm:cxn modelId="{F82791E6-89DE-440E-88C4-68FCA4AB2E5C}" srcId="{9DF7C391-793A-4016-ADA7-AB167CEA516C}" destId="{39FCD8A3-D54E-47BA-8451-57CFCA9BE5EB}" srcOrd="2" destOrd="0" parTransId="{FD657877-8AD1-4CFF-ADF8-A27B84509A2E}" sibTransId="{A88BFFD1-0766-4ED0-8FA3-30D909EEE12F}"/>
    <dgm:cxn modelId="{6E4E5626-0FC2-480F-90B9-0D510BB63045}" type="presParOf" srcId="{96BA9758-F40B-4BDE-8EA2-2CE051571918}" destId="{8F01DFA0-219F-4C6F-9688-9C9AE12CE918}" srcOrd="0" destOrd="0" presId="urn:microsoft.com/office/officeart/2008/layout/VerticalCurvedList"/>
    <dgm:cxn modelId="{82988A30-5BBD-4D99-956A-47798F4C11AC}" type="presParOf" srcId="{8F01DFA0-219F-4C6F-9688-9C9AE12CE918}" destId="{01C412DA-8C17-4D56-994A-C0C1E77C0CCD}" srcOrd="0" destOrd="0" presId="urn:microsoft.com/office/officeart/2008/layout/VerticalCurvedList"/>
    <dgm:cxn modelId="{4DF7213D-D858-476B-9AF4-F1C736B5BE07}" type="presParOf" srcId="{01C412DA-8C17-4D56-994A-C0C1E77C0CCD}" destId="{B59B139A-1FE1-484D-9B62-3607100E41E7}" srcOrd="0" destOrd="0" presId="urn:microsoft.com/office/officeart/2008/layout/VerticalCurvedList"/>
    <dgm:cxn modelId="{72382C7F-7104-42C2-83B5-D8A046C2DDFA}" type="presParOf" srcId="{01C412DA-8C17-4D56-994A-C0C1E77C0CCD}" destId="{FF8B1AA4-8F55-4602-8D6C-BF75A01B66E3}" srcOrd="1" destOrd="0" presId="urn:microsoft.com/office/officeart/2008/layout/VerticalCurvedList"/>
    <dgm:cxn modelId="{01390C2F-3A3F-4D40-963E-B790E915EFB9}" type="presParOf" srcId="{01C412DA-8C17-4D56-994A-C0C1E77C0CCD}" destId="{6BBDEF66-4C2E-4535-B35E-0363321E256F}" srcOrd="2" destOrd="0" presId="urn:microsoft.com/office/officeart/2008/layout/VerticalCurvedList"/>
    <dgm:cxn modelId="{287C743F-8EC5-4037-9E78-A41D4A132A11}" type="presParOf" srcId="{01C412DA-8C17-4D56-994A-C0C1E77C0CCD}" destId="{E059450A-1DA2-4755-A7DD-7C8125E97A4B}" srcOrd="3" destOrd="0" presId="urn:microsoft.com/office/officeart/2008/layout/VerticalCurvedList"/>
    <dgm:cxn modelId="{6B797FE3-F4F0-4705-8BD8-CDC4BF4D8A61}" type="presParOf" srcId="{8F01DFA0-219F-4C6F-9688-9C9AE12CE918}" destId="{FF425A79-4862-40CC-872C-F38E38F5D62C}" srcOrd="1" destOrd="0" presId="urn:microsoft.com/office/officeart/2008/layout/VerticalCurvedList"/>
    <dgm:cxn modelId="{F79333DD-5426-4395-BB9A-5DC4F638DC69}" type="presParOf" srcId="{8F01DFA0-219F-4C6F-9688-9C9AE12CE918}" destId="{C3FBC483-AF4F-4C45-A786-398D1D2FEF5A}" srcOrd="2" destOrd="0" presId="urn:microsoft.com/office/officeart/2008/layout/VerticalCurvedList"/>
    <dgm:cxn modelId="{4E729C91-EB9A-480C-BA42-59D56B90563F}" type="presParOf" srcId="{C3FBC483-AF4F-4C45-A786-398D1D2FEF5A}" destId="{1F8A48F1-0304-45A1-A9CE-ABDBA9D46E4B}" srcOrd="0" destOrd="0" presId="urn:microsoft.com/office/officeart/2008/layout/VerticalCurvedList"/>
    <dgm:cxn modelId="{C9CD0749-F82B-4390-A848-7E350D80703D}" type="presParOf" srcId="{8F01DFA0-219F-4C6F-9688-9C9AE12CE918}" destId="{FA9DD603-D4D5-4901-A9E5-916B0AB40CF6}" srcOrd="3" destOrd="0" presId="urn:microsoft.com/office/officeart/2008/layout/VerticalCurvedList"/>
    <dgm:cxn modelId="{77C77DF5-DA89-4944-AC21-F675879DCD2D}" type="presParOf" srcId="{8F01DFA0-219F-4C6F-9688-9C9AE12CE918}" destId="{6703A55C-280D-4A0A-A30A-03245F3C8C0D}" srcOrd="4" destOrd="0" presId="urn:microsoft.com/office/officeart/2008/layout/VerticalCurvedList"/>
    <dgm:cxn modelId="{18B67B9A-7459-4143-969A-3492EF67701E}" type="presParOf" srcId="{6703A55C-280D-4A0A-A30A-03245F3C8C0D}" destId="{2167B839-DE89-47DA-AADD-FC356E110458}" srcOrd="0" destOrd="0" presId="urn:microsoft.com/office/officeart/2008/layout/VerticalCurvedList"/>
    <dgm:cxn modelId="{9846DD81-782C-4FC8-91D1-D35AD5A04FA8}" type="presParOf" srcId="{8F01DFA0-219F-4C6F-9688-9C9AE12CE918}" destId="{D6192EFD-9C51-40E2-B1CB-BEF5BF5FDBEB}" srcOrd="5" destOrd="0" presId="urn:microsoft.com/office/officeart/2008/layout/VerticalCurvedList"/>
    <dgm:cxn modelId="{694E1E02-2BA3-4C83-A2B6-8DFE12C82956}" type="presParOf" srcId="{8F01DFA0-219F-4C6F-9688-9C9AE12CE918}" destId="{BC4E7ED3-3328-4C53-9608-A7BE04D84C5A}" srcOrd="6" destOrd="0" presId="urn:microsoft.com/office/officeart/2008/layout/VerticalCurvedList"/>
    <dgm:cxn modelId="{D9DD8E42-BA74-48D7-AB54-1F9E9704ACDB}" type="presParOf" srcId="{BC4E7ED3-3328-4C53-9608-A7BE04D84C5A}" destId="{767E5F3C-6CC1-4E76-87CC-EDD654376FF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AB03D2-AFC5-40C0-A12D-8DF1972B35AF}"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C"/>
        </a:p>
      </dgm:t>
    </dgm:pt>
    <dgm:pt modelId="{E5FF10D9-C909-4C45-90F9-48B5C9CC7ABF}">
      <dgm:prSet phldrT="[Texto]"/>
      <dgm:spPr/>
      <dgm:t>
        <a:bodyPr/>
        <a:lstStyle/>
        <a:p>
          <a:r>
            <a:rPr lang="es-EC" dirty="0"/>
            <a:t>Adecuación de cambio de clave de cada usuario.</a:t>
          </a:r>
        </a:p>
      </dgm:t>
    </dgm:pt>
    <dgm:pt modelId="{E214CE40-AD57-4235-8F4D-B18DD19EAB2B}" type="parTrans" cxnId="{68A422C5-612A-4F01-A803-68F572721FC2}">
      <dgm:prSet/>
      <dgm:spPr/>
      <dgm:t>
        <a:bodyPr/>
        <a:lstStyle/>
        <a:p>
          <a:endParaRPr lang="es-EC" sz="1800"/>
        </a:p>
      </dgm:t>
    </dgm:pt>
    <dgm:pt modelId="{B665F92C-3F63-48A8-B58E-3B6496E47D39}" type="sibTrans" cxnId="{68A422C5-612A-4F01-A803-68F572721FC2}">
      <dgm:prSet/>
      <dgm:spPr/>
      <dgm:t>
        <a:bodyPr/>
        <a:lstStyle/>
        <a:p>
          <a:endParaRPr lang="es-EC"/>
        </a:p>
      </dgm:t>
    </dgm:pt>
    <dgm:pt modelId="{76E8A98E-ECAD-423B-85A8-4A34026DFF21}">
      <dgm:prSet phldrT="[Texto]"/>
      <dgm:spPr/>
      <dgm:t>
        <a:bodyPr/>
        <a:lstStyle/>
        <a:p>
          <a:r>
            <a:rPr lang="es-EC" dirty="0"/>
            <a:t>Inclusión de doble autenticación.</a:t>
          </a:r>
        </a:p>
      </dgm:t>
    </dgm:pt>
    <dgm:pt modelId="{EDD5002D-0C34-486F-A6CB-0678032BEB06}" type="parTrans" cxnId="{2AD80E3B-BF6B-4C3E-946B-6A0CC5C506AA}">
      <dgm:prSet/>
      <dgm:spPr/>
      <dgm:t>
        <a:bodyPr/>
        <a:lstStyle/>
        <a:p>
          <a:endParaRPr lang="es-EC" sz="1800"/>
        </a:p>
      </dgm:t>
    </dgm:pt>
    <dgm:pt modelId="{8674AF08-5359-454B-9E5C-BD4E1139563B}" type="sibTrans" cxnId="{2AD80E3B-BF6B-4C3E-946B-6A0CC5C506AA}">
      <dgm:prSet/>
      <dgm:spPr/>
      <dgm:t>
        <a:bodyPr/>
        <a:lstStyle/>
        <a:p>
          <a:endParaRPr lang="es-EC"/>
        </a:p>
      </dgm:t>
    </dgm:pt>
    <dgm:pt modelId="{F6A7DCE4-DEEA-42B8-85CE-03DE093DCC44}">
      <dgm:prSet phldrT="[Texto]"/>
      <dgm:spPr/>
      <dgm:t>
        <a:bodyPr/>
        <a:lstStyle/>
        <a:p>
          <a:r>
            <a:rPr lang="es-EC" dirty="0"/>
            <a:t>Implementar el algoritmo ECDSA (Algoritmo de Firma Digital de Curva Elíptica) .</a:t>
          </a:r>
        </a:p>
      </dgm:t>
    </dgm:pt>
    <dgm:pt modelId="{28521E19-7F08-49CF-8A4A-0BE162401964}" type="parTrans" cxnId="{229839D1-B05B-43A2-A482-5649FF553665}">
      <dgm:prSet/>
      <dgm:spPr/>
      <dgm:t>
        <a:bodyPr/>
        <a:lstStyle/>
        <a:p>
          <a:endParaRPr lang="es-EC" sz="1800"/>
        </a:p>
      </dgm:t>
    </dgm:pt>
    <dgm:pt modelId="{A71BA3F4-25AE-4781-8248-B5FB1825E563}" type="sibTrans" cxnId="{229839D1-B05B-43A2-A482-5649FF553665}">
      <dgm:prSet/>
      <dgm:spPr/>
      <dgm:t>
        <a:bodyPr/>
        <a:lstStyle/>
        <a:p>
          <a:endParaRPr lang="es-EC"/>
        </a:p>
      </dgm:t>
    </dgm:pt>
    <dgm:pt modelId="{1EC1517B-DC78-4F25-B4F7-2FC4403F6E49}" type="pres">
      <dgm:prSet presAssocID="{0DAB03D2-AFC5-40C0-A12D-8DF1972B35AF}" presName="Name0" presStyleCnt="0">
        <dgm:presLayoutVars>
          <dgm:dir/>
          <dgm:resizeHandles val="exact"/>
        </dgm:presLayoutVars>
      </dgm:prSet>
      <dgm:spPr/>
    </dgm:pt>
    <dgm:pt modelId="{9DF4B603-7C2C-4397-94ED-E26B2997C37C}" type="pres">
      <dgm:prSet presAssocID="{E5FF10D9-C909-4C45-90F9-48B5C9CC7ABF}" presName="node" presStyleLbl="node1" presStyleIdx="0" presStyleCnt="3">
        <dgm:presLayoutVars>
          <dgm:bulletEnabled val="1"/>
        </dgm:presLayoutVars>
      </dgm:prSet>
      <dgm:spPr/>
    </dgm:pt>
    <dgm:pt modelId="{C5F80E14-9446-493B-B14E-802EE0E06E8E}" type="pres">
      <dgm:prSet presAssocID="{B665F92C-3F63-48A8-B58E-3B6496E47D39}" presName="sibTrans" presStyleCnt="0"/>
      <dgm:spPr/>
    </dgm:pt>
    <dgm:pt modelId="{90621405-B23F-47F5-97D1-FE80B7529AC6}" type="pres">
      <dgm:prSet presAssocID="{76E8A98E-ECAD-423B-85A8-4A34026DFF21}" presName="node" presStyleLbl="node1" presStyleIdx="1" presStyleCnt="3">
        <dgm:presLayoutVars>
          <dgm:bulletEnabled val="1"/>
        </dgm:presLayoutVars>
      </dgm:prSet>
      <dgm:spPr/>
    </dgm:pt>
    <dgm:pt modelId="{2D02761E-B148-4934-8535-C51386E066B0}" type="pres">
      <dgm:prSet presAssocID="{8674AF08-5359-454B-9E5C-BD4E1139563B}" presName="sibTrans" presStyleCnt="0"/>
      <dgm:spPr/>
    </dgm:pt>
    <dgm:pt modelId="{F1FBB69A-5728-4AA9-A9E1-36066875CC78}" type="pres">
      <dgm:prSet presAssocID="{F6A7DCE4-DEEA-42B8-85CE-03DE093DCC44}" presName="node" presStyleLbl="node1" presStyleIdx="2" presStyleCnt="3">
        <dgm:presLayoutVars>
          <dgm:bulletEnabled val="1"/>
        </dgm:presLayoutVars>
      </dgm:prSet>
      <dgm:spPr/>
    </dgm:pt>
  </dgm:ptLst>
  <dgm:cxnLst>
    <dgm:cxn modelId="{62FCA928-752D-4775-B41B-77A0B9649913}" type="presOf" srcId="{0DAB03D2-AFC5-40C0-A12D-8DF1972B35AF}" destId="{1EC1517B-DC78-4F25-B4F7-2FC4403F6E49}" srcOrd="0" destOrd="0" presId="urn:microsoft.com/office/officeart/2005/8/layout/hList6"/>
    <dgm:cxn modelId="{2AD80E3B-BF6B-4C3E-946B-6A0CC5C506AA}" srcId="{0DAB03D2-AFC5-40C0-A12D-8DF1972B35AF}" destId="{76E8A98E-ECAD-423B-85A8-4A34026DFF21}" srcOrd="1" destOrd="0" parTransId="{EDD5002D-0C34-486F-A6CB-0678032BEB06}" sibTransId="{8674AF08-5359-454B-9E5C-BD4E1139563B}"/>
    <dgm:cxn modelId="{CB4A8C53-4D14-44CB-A327-7F1A649703BA}" type="presOf" srcId="{76E8A98E-ECAD-423B-85A8-4A34026DFF21}" destId="{90621405-B23F-47F5-97D1-FE80B7529AC6}" srcOrd="0" destOrd="0" presId="urn:microsoft.com/office/officeart/2005/8/layout/hList6"/>
    <dgm:cxn modelId="{94E688BC-7348-48B4-BB3B-5FB16B30479C}" type="presOf" srcId="{E5FF10D9-C909-4C45-90F9-48B5C9CC7ABF}" destId="{9DF4B603-7C2C-4397-94ED-E26B2997C37C}" srcOrd="0" destOrd="0" presId="urn:microsoft.com/office/officeart/2005/8/layout/hList6"/>
    <dgm:cxn modelId="{68A422C5-612A-4F01-A803-68F572721FC2}" srcId="{0DAB03D2-AFC5-40C0-A12D-8DF1972B35AF}" destId="{E5FF10D9-C909-4C45-90F9-48B5C9CC7ABF}" srcOrd="0" destOrd="0" parTransId="{E214CE40-AD57-4235-8F4D-B18DD19EAB2B}" sibTransId="{B665F92C-3F63-48A8-B58E-3B6496E47D39}"/>
    <dgm:cxn modelId="{059FB2CC-EDB7-4F55-B506-98FCC9E8B31B}" type="presOf" srcId="{F6A7DCE4-DEEA-42B8-85CE-03DE093DCC44}" destId="{F1FBB69A-5728-4AA9-A9E1-36066875CC78}" srcOrd="0" destOrd="0" presId="urn:microsoft.com/office/officeart/2005/8/layout/hList6"/>
    <dgm:cxn modelId="{229839D1-B05B-43A2-A482-5649FF553665}" srcId="{0DAB03D2-AFC5-40C0-A12D-8DF1972B35AF}" destId="{F6A7DCE4-DEEA-42B8-85CE-03DE093DCC44}" srcOrd="2" destOrd="0" parTransId="{28521E19-7F08-49CF-8A4A-0BE162401964}" sibTransId="{A71BA3F4-25AE-4781-8248-B5FB1825E563}"/>
    <dgm:cxn modelId="{964FE2D5-2ABD-41DA-B3E8-60FADB104355}" type="presParOf" srcId="{1EC1517B-DC78-4F25-B4F7-2FC4403F6E49}" destId="{9DF4B603-7C2C-4397-94ED-E26B2997C37C}" srcOrd="0" destOrd="0" presId="urn:microsoft.com/office/officeart/2005/8/layout/hList6"/>
    <dgm:cxn modelId="{F3D0F915-F13A-40BB-B331-22534B7063B6}" type="presParOf" srcId="{1EC1517B-DC78-4F25-B4F7-2FC4403F6E49}" destId="{C5F80E14-9446-493B-B14E-802EE0E06E8E}" srcOrd="1" destOrd="0" presId="urn:microsoft.com/office/officeart/2005/8/layout/hList6"/>
    <dgm:cxn modelId="{61B6070B-BE48-4CC3-BD64-75938B3739F3}" type="presParOf" srcId="{1EC1517B-DC78-4F25-B4F7-2FC4403F6E49}" destId="{90621405-B23F-47F5-97D1-FE80B7529AC6}" srcOrd="2" destOrd="0" presId="urn:microsoft.com/office/officeart/2005/8/layout/hList6"/>
    <dgm:cxn modelId="{E37CAF4F-A927-4672-BDCB-ED2B3E99BE02}" type="presParOf" srcId="{1EC1517B-DC78-4F25-B4F7-2FC4403F6E49}" destId="{2D02761E-B148-4934-8535-C51386E066B0}" srcOrd="3" destOrd="0" presId="urn:microsoft.com/office/officeart/2005/8/layout/hList6"/>
    <dgm:cxn modelId="{15065499-87C4-4A7F-97BC-8B34D6F40978}" type="presParOf" srcId="{1EC1517B-DC78-4F25-B4F7-2FC4403F6E49}" destId="{F1FBB69A-5728-4AA9-A9E1-36066875CC78}"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F7C391-793A-4016-ADA7-AB167CEA516C}"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s-EC"/>
        </a:p>
      </dgm:t>
    </dgm:pt>
    <dgm:pt modelId="{6CBD4BA9-BA9B-4689-8BCE-C97C62CE8C11}">
      <dgm:prSet phldrT="[Texto]" custT="1"/>
      <dgm:spPr/>
      <dgm:t>
        <a:bodyPr/>
        <a:lstStyle/>
        <a:p>
          <a:pPr>
            <a:buFont typeface="Symbol" panose="05050102010706020507" pitchFamily="18" charset="2"/>
            <a:buChar char=""/>
          </a:pPr>
          <a:r>
            <a:rPr lang="es-EC" sz="1800" b="0" i="0" u="none" kern="1200" dirty="0">
              <a:solidFill>
                <a:prstClr val="black">
                  <a:hueOff val="0"/>
                  <a:satOff val="0"/>
                  <a:lumOff val="0"/>
                  <a:alphaOff val="0"/>
                </a:prstClr>
              </a:solidFill>
              <a:latin typeface="Calibri" panose="020F0502020204030204"/>
              <a:ea typeface="+mn-ea"/>
              <a:cs typeface="+mn-cs"/>
            </a:rPr>
            <a:t>Es una colección de API (interfaz de programación de aplicaciones)utilizados en criptografía. Tiene versiones para los lenguajes Java y C#.</a:t>
          </a:r>
        </a:p>
      </dgm:t>
    </dgm:pt>
    <dgm:pt modelId="{353D0277-DC86-4148-A2DB-E42112791C54}" type="parTrans" cxnId="{55CD530D-1E76-495E-B33D-B33B0C6DBE30}">
      <dgm:prSet/>
      <dgm:spPr/>
      <dgm:t>
        <a:bodyPr/>
        <a:lstStyle/>
        <a:p>
          <a:endParaRPr lang="es-EC"/>
        </a:p>
      </dgm:t>
    </dgm:pt>
    <dgm:pt modelId="{5A0150BA-D7F6-4067-A1F8-8B02163579E8}" type="sibTrans" cxnId="{55CD530D-1E76-495E-B33D-B33B0C6DBE30}">
      <dgm:prSet/>
      <dgm:spPr/>
      <dgm:t>
        <a:bodyPr/>
        <a:lstStyle/>
        <a:p>
          <a:endParaRPr lang="es-EC"/>
        </a:p>
      </dgm:t>
    </dgm:pt>
    <dgm:pt modelId="{82054716-7586-49F6-8BA6-40C051ACBC12}">
      <dgm:prSet custT="1"/>
      <dgm:spPr/>
      <dgm:t>
        <a:bodyPr/>
        <a:lstStyle/>
        <a:p>
          <a:r>
            <a:rPr lang="es-EC" sz="1800" b="0" i="0" dirty="0"/>
            <a:t>Está optimizada para gestionar eficientemente los algoritmos criptográficos, de forma que se puedan usar en entornos de bajos recursos.</a:t>
          </a:r>
          <a:endParaRPr lang="es-EC" sz="1800" dirty="0"/>
        </a:p>
      </dgm:t>
    </dgm:pt>
    <dgm:pt modelId="{2D7285FD-83C5-4E8A-998D-31F445636318}" type="parTrans" cxnId="{076AA169-D58C-4E8D-B62D-5DCA00BD9DD2}">
      <dgm:prSet/>
      <dgm:spPr/>
      <dgm:t>
        <a:bodyPr/>
        <a:lstStyle/>
        <a:p>
          <a:endParaRPr lang="es-EC"/>
        </a:p>
      </dgm:t>
    </dgm:pt>
    <dgm:pt modelId="{CB5D305B-66E1-42B3-AB4C-C3062C4FDE1A}" type="sibTrans" cxnId="{076AA169-D58C-4E8D-B62D-5DCA00BD9DD2}">
      <dgm:prSet/>
      <dgm:spPr/>
      <dgm:t>
        <a:bodyPr/>
        <a:lstStyle/>
        <a:p>
          <a:endParaRPr lang="es-EC"/>
        </a:p>
      </dgm:t>
    </dgm:pt>
    <dgm:pt modelId="{C6224DF9-C99E-4B11-8456-3E1CEA65D43F}">
      <dgm:prSet phldrT="[Texto]" custT="1"/>
      <dgm:spPr/>
      <dgm:t>
        <a:bodyPr/>
        <a:lstStyle/>
        <a:p>
          <a:r>
            <a:rPr lang="es-EC" sz="1800" b="0" i="0" kern="1200" dirty="0" err="1"/>
            <a:t>Bouncy</a:t>
          </a:r>
          <a:r>
            <a:rPr lang="es-EC" sz="1800" b="0" i="0" kern="1200" dirty="0"/>
            <a:t> </a:t>
          </a:r>
          <a:r>
            <a:rPr lang="es-EC" sz="1800" b="0" i="0" kern="1200" dirty="0" err="1"/>
            <a:t>Castle</a:t>
          </a:r>
          <a:r>
            <a:rPr lang="es-EC" sz="1800" b="0" i="0" kern="1200" dirty="0"/>
            <a:t> nació como resultado del esfuerzo de dos colegas que sufrieron la necesidad de recrear librerías criptográficas en cada cambio de empleo.</a:t>
          </a:r>
          <a:endParaRPr lang="es-EC" sz="1800" b="0" i="0" u="none" kern="1200" dirty="0">
            <a:solidFill>
              <a:prstClr val="black">
                <a:hueOff val="0"/>
                <a:satOff val="0"/>
                <a:lumOff val="0"/>
                <a:alphaOff val="0"/>
              </a:prstClr>
            </a:solidFill>
            <a:latin typeface="Calibri" panose="020F0502020204030204"/>
            <a:ea typeface="+mn-ea"/>
            <a:cs typeface="+mn-cs"/>
          </a:endParaRPr>
        </a:p>
      </dgm:t>
    </dgm:pt>
    <dgm:pt modelId="{6D73E471-A638-484D-AC84-7987D61C39A9}" type="parTrans" cxnId="{59BB56AE-EF14-45E3-8729-779A0A463FB0}">
      <dgm:prSet/>
      <dgm:spPr/>
      <dgm:t>
        <a:bodyPr/>
        <a:lstStyle/>
        <a:p>
          <a:endParaRPr lang="es-EC"/>
        </a:p>
      </dgm:t>
    </dgm:pt>
    <dgm:pt modelId="{2A50C95B-F7D4-4994-9284-6FD6C1BCCD87}" type="sibTrans" cxnId="{59BB56AE-EF14-45E3-8729-779A0A463FB0}">
      <dgm:prSet/>
      <dgm:spPr/>
      <dgm:t>
        <a:bodyPr/>
        <a:lstStyle/>
        <a:p>
          <a:endParaRPr lang="es-EC"/>
        </a:p>
      </dgm:t>
    </dgm:pt>
    <dgm:pt modelId="{1624A8F3-FCF7-4F8E-BAB4-F49AD07A6D2D}" type="pres">
      <dgm:prSet presAssocID="{9DF7C391-793A-4016-ADA7-AB167CEA516C}" presName="vert0" presStyleCnt="0">
        <dgm:presLayoutVars>
          <dgm:dir/>
          <dgm:animOne val="branch"/>
          <dgm:animLvl val="lvl"/>
        </dgm:presLayoutVars>
      </dgm:prSet>
      <dgm:spPr/>
    </dgm:pt>
    <dgm:pt modelId="{39FEAD76-04E1-4508-AB7E-08A65EC5D658}" type="pres">
      <dgm:prSet presAssocID="{C6224DF9-C99E-4B11-8456-3E1CEA65D43F}" presName="thickLine" presStyleLbl="alignNode1" presStyleIdx="0" presStyleCnt="3"/>
      <dgm:spPr/>
    </dgm:pt>
    <dgm:pt modelId="{C0AD0B07-7D2F-4093-90F0-81FA8238A2E9}" type="pres">
      <dgm:prSet presAssocID="{C6224DF9-C99E-4B11-8456-3E1CEA65D43F}" presName="horz1" presStyleCnt="0"/>
      <dgm:spPr/>
    </dgm:pt>
    <dgm:pt modelId="{520E6DB1-C1F5-4645-888E-5326C3234EF6}" type="pres">
      <dgm:prSet presAssocID="{C6224DF9-C99E-4B11-8456-3E1CEA65D43F}" presName="tx1" presStyleLbl="revTx" presStyleIdx="0" presStyleCnt="3"/>
      <dgm:spPr/>
    </dgm:pt>
    <dgm:pt modelId="{90498684-31F0-4B28-B9B2-FABB581C6E93}" type="pres">
      <dgm:prSet presAssocID="{C6224DF9-C99E-4B11-8456-3E1CEA65D43F}" presName="vert1" presStyleCnt="0"/>
      <dgm:spPr/>
    </dgm:pt>
    <dgm:pt modelId="{F7D097AB-B8E2-498B-82B7-CE2FAD85F740}" type="pres">
      <dgm:prSet presAssocID="{6CBD4BA9-BA9B-4689-8BCE-C97C62CE8C11}" presName="thickLine" presStyleLbl="alignNode1" presStyleIdx="1" presStyleCnt="3"/>
      <dgm:spPr/>
    </dgm:pt>
    <dgm:pt modelId="{6A8355ED-B0EE-4789-8B83-B840F881F6A1}" type="pres">
      <dgm:prSet presAssocID="{6CBD4BA9-BA9B-4689-8BCE-C97C62CE8C11}" presName="horz1" presStyleCnt="0"/>
      <dgm:spPr/>
    </dgm:pt>
    <dgm:pt modelId="{3DCAC8CA-FE8E-4B48-92A5-41B3961836C3}" type="pres">
      <dgm:prSet presAssocID="{6CBD4BA9-BA9B-4689-8BCE-C97C62CE8C11}" presName="tx1" presStyleLbl="revTx" presStyleIdx="1" presStyleCnt="3"/>
      <dgm:spPr/>
    </dgm:pt>
    <dgm:pt modelId="{24BDCA7A-F03B-46C0-B9D7-68FA257B9FB1}" type="pres">
      <dgm:prSet presAssocID="{6CBD4BA9-BA9B-4689-8BCE-C97C62CE8C11}" presName="vert1" presStyleCnt="0"/>
      <dgm:spPr/>
    </dgm:pt>
    <dgm:pt modelId="{620AEE4C-23BA-4908-88D3-0A1D02D7EF19}" type="pres">
      <dgm:prSet presAssocID="{82054716-7586-49F6-8BA6-40C051ACBC12}" presName="thickLine" presStyleLbl="alignNode1" presStyleIdx="2" presStyleCnt="3"/>
      <dgm:spPr/>
    </dgm:pt>
    <dgm:pt modelId="{2D90E9FF-703E-4A3A-AF9B-110A0D81F303}" type="pres">
      <dgm:prSet presAssocID="{82054716-7586-49F6-8BA6-40C051ACBC12}" presName="horz1" presStyleCnt="0"/>
      <dgm:spPr/>
    </dgm:pt>
    <dgm:pt modelId="{AD272BA6-F424-46A2-AEB6-68C74B704D41}" type="pres">
      <dgm:prSet presAssocID="{82054716-7586-49F6-8BA6-40C051ACBC12}" presName="tx1" presStyleLbl="revTx" presStyleIdx="2" presStyleCnt="3"/>
      <dgm:spPr/>
    </dgm:pt>
    <dgm:pt modelId="{B8BB9BB1-7442-4AD2-A1FB-311A62B2E306}" type="pres">
      <dgm:prSet presAssocID="{82054716-7586-49F6-8BA6-40C051ACBC12}" presName="vert1" presStyleCnt="0"/>
      <dgm:spPr/>
    </dgm:pt>
  </dgm:ptLst>
  <dgm:cxnLst>
    <dgm:cxn modelId="{55CD530D-1E76-495E-B33D-B33B0C6DBE30}" srcId="{9DF7C391-793A-4016-ADA7-AB167CEA516C}" destId="{6CBD4BA9-BA9B-4689-8BCE-C97C62CE8C11}" srcOrd="1" destOrd="0" parTransId="{353D0277-DC86-4148-A2DB-E42112791C54}" sibTransId="{5A0150BA-D7F6-4067-A1F8-8B02163579E8}"/>
    <dgm:cxn modelId="{B995B922-EF62-4635-A997-E862CEBBD44D}" type="presOf" srcId="{6CBD4BA9-BA9B-4689-8BCE-C97C62CE8C11}" destId="{3DCAC8CA-FE8E-4B48-92A5-41B3961836C3}" srcOrd="0" destOrd="0" presId="urn:microsoft.com/office/officeart/2008/layout/LinedList"/>
    <dgm:cxn modelId="{B5197036-A5A6-4C1F-AD06-5790D4AA2634}" type="presOf" srcId="{C6224DF9-C99E-4B11-8456-3E1CEA65D43F}" destId="{520E6DB1-C1F5-4645-888E-5326C3234EF6}" srcOrd="0" destOrd="0" presId="urn:microsoft.com/office/officeart/2008/layout/LinedList"/>
    <dgm:cxn modelId="{076AA169-D58C-4E8D-B62D-5DCA00BD9DD2}" srcId="{9DF7C391-793A-4016-ADA7-AB167CEA516C}" destId="{82054716-7586-49F6-8BA6-40C051ACBC12}" srcOrd="2" destOrd="0" parTransId="{2D7285FD-83C5-4E8A-998D-31F445636318}" sibTransId="{CB5D305B-66E1-42B3-AB4C-C3062C4FDE1A}"/>
    <dgm:cxn modelId="{CCB23A81-9A92-4CD7-A901-4EA06DDCE81A}" type="presOf" srcId="{9DF7C391-793A-4016-ADA7-AB167CEA516C}" destId="{1624A8F3-FCF7-4F8E-BAB4-F49AD07A6D2D}" srcOrd="0" destOrd="0" presId="urn:microsoft.com/office/officeart/2008/layout/LinedList"/>
    <dgm:cxn modelId="{C854D4A7-1B04-4677-B4EC-8CEB32A6577C}" type="presOf" srcId="{82054716-7586-49F6-8BA6-40C051ACBC12}" destId="{AD272BA6-F424-46A2-AEB6-68C74B704D41}" srcOrd="0" destOrd="0" presId="urn:microsoft.com/office/officeart/2008/layout/LinedList"/>
    <dgm:cxn modelId="{59BB56AE-EF14-45E3-8729-779A0A463FB0}" srcId="{9DF7C391-793A-4016-ADA7-AB167CEA516C}" destId="{C6224DF9-C99E-4B11-8456-3E1CEA65D43F}" srcOrd="0" destOrd="0" parTransId="{6D73E471-A638-484D-AC84-7987D61C39A9}" sibTransId="{2A50C95B-F7D4-4994-9284-6FD6C1BCCD87}"/>
    <dgm:cxn modelId="{52F4E59F-0652-4728-BBC5-C4F06CD142EA}" type="presParOf" srcId="{1624A8F3-FCF7-4F8E-BAB4-F49AD07A6D2D}" destId="{39FEAD76-04E1-4508-AB7E-08A65EC5D658}" srcOrd="0" destOrd="0" presId="urn:microsoft.com/office/officeart/2008/layout/LinedList"/>
    <dgm:cxn modelId="{A38C0BDC-3DAC-4C4B-A677-DAF871981D32}" type="presParOf" srcId="{1624A8F3-FCF7-4F8E-BAB4-F49AD07A6D2D}" destId="{C0AD0B07-7D2F-4093-90F0-81FA8238A2E9}" srcOrd="1" destOrd="0" presId="urn:microsoft.com/office/officeart/2008/layout/LinedList"/>
    <dgm:cxn modelId="{29CFDF48-1D7D-4889-9468-FE4F34678598}" type="presParOf" srcId="{C0AD0B07-7D2F-4093-90F0-81FA8238A2E9}" destId="{520E6DB1-C1F5-4645-888E-5326C3234EF6}" srcOrd="0" destOrd="0" presId="urn:microsoft.com/office/officeart/2008/layout/LinedList"/>
    <dgm:cxn modelId="{12FAADD8-F24A-42C8-97D4-5AD360AB71F6}" type="presParOf" srcId="{C0AD0B07-7D2F-4093-90F0-81FA8238A2E9}" destId="{90498684-31F0-4B28-B9B2-FABB581C6E93}" srcOrd="1" destOrd="0" presId="urn:microsoft.com/office/officeart/2008/layout/LinedList"/>
    <dgm:cxn modelId="{9E00FC32-67A5-4F54-BBA5-F6CAC2CB2CE1}" type="presParOf" srcId="{1624A8F3-FCF7-4F8E-BAB4-F49AD07A6D2D}" destId="{F7D097AB-B8E2-498B-82B7-CE2FAD85F740}" srcOrd="2" destOrd="0" presId="urn:microsoft.com/office/officeart/2008/layout/LinedList"/>
    <dgm:cxn modelId="{89F39A7F-548D-4D01-9C3E-7AB6EEE97790}" type="presParOf" srcId="{1624A8F3-FCF7-4F8E-BAB4-F49AD07A6D2D}" destId="{6A8355ED-B0EE-4789-8B83-B840F881F6A1}" srcOrd="3" destOrd="0" presId="urn:microsoft.com/office/officeart/2008/layout/LinedList"/>
    <dgm:cxn modelId="{DD27C35E-4F08-4F56-877C-B783DF3AD795}" type="presParOf" srcId="{6A8355ED-B0EE-4789-8B83-B840F881F6A1}" destId="{3DCAC8CA-FE8E-4B48-92A5-41B3961836C3}" srcOrd="0" destOrd="0" presId="urn:microsoft.com/office/officeart/2008/layout/LinedList"/>
    <dgm:cxn modelId="{9B8C04E2-0E82-421E-AA36-BFF20A193594}" type="presParOf" srcId="{6A8355ED-B0EE-4789-8B83-B840F881F6A1}" destId="{24BDCA7A-F03B-46C0-B9D7-68FA257B9FB1}" srcOrd="1" destOrd="0" presId="urn:microsoft.com/office/officeart/2008/layout/LinedList"/>
    <dgm:cxn modelId="{4C639A3F-4020-4B53-B25D-0BD4CE1A0EDC}" type="presParOf" srcId="{1624A8F3-FCF7-4F8E-BAB4-F49AD07A6D2D}" destId="{620AEE4C-23BA-4908-88D3-0A1D02D7EF19}" srcOrd="4" destOrd="0" presId="urn:microsoft.com/office/officeart/2008/layout/LinedList"/>
    <dgm:cxn modelId="{D6C03A4B-6C2E-440D-843F-B4FBF6E123DC}" type="presParOf" srcId="{1624A8F3-FCF7-4F8E-BAB4-F49AD07A6D2D}" destId="{2D90E9FF-703E-4A3A-AF9B-110A0D81F303}" srcOrd="5" destOrd="0" presId="urn:microsoft.com/office/officeart/2008/layout/LinedList"/>
    <dgm:cxn modelId="{5B76C378-F3E5-418B-AADD-ED2DEF47956F}" type="presParOf" srcId="{2D90E9FF-703E-4A3A-AF9B-110A0D81F303}" destId="{AD272BA6-F424-46A2-AEB6-68C74B704D41}" srcOrd="0" destOrd="0" presId="urn:microsoft.com/office/officeart/2008/layout/LinedList"/>
    <dgm:cxn modelId="{29EF90E6-FD5B-456E-A574-A9F02FC22119}" type="presParOf" srcId="{2D90E9FF-703E-4A3A-AF9B-110A0D81F303}" destId="{B8BB9BB1-7442-4AD2-A1FB-311A62B2E3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316D1-C0F9-4FF6-A91C-6891A666BCA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C"/>
        </a:p>
      </dgm:t>
    </dgm:pt>
    <dgm:pt modelId="{800CAF02-BF88-4451-A031-5021F3747644}">
      <dgm:prSet phldrT="[Texto]" custT="1"/>
      <dgm:spPr/>
      <dgm:t>
        <a:bodyPr/>
        <a:lstStyle/>
        <a:p>
          <a:r>
            <a:rPr lang="es-EC" sz="1400" dirty="0"/>
            <a:t>Creada por </a:t>
          </a:r>
          <a:r>
            <a:rPr lang="es-EC" sz="1400" dirty="0" err="1"/>
            <a:t>Victor</a:t>
          </a:r>
          <a:r>
            <a:rPr lang="es-EC" sz="1400" dirty="0"/>
            <a:t> Miller and Neal </a:t>
          </a:r>
          <a:r>
            <a:rPr lang="es-EC" sz="1400" dirty="0" err="1"/>
            <a:t>Koblitz</a:t>
          </a:r>
          <a:r>
            <a:rPr lang="es-EC" sz="1400" dirty="0"/>
            <a:t> en 1985, basada en la estructura algebraica de curvas elípticas.</a:t>
          </a:r>
        </a:p>
      </dgm:t>
    </dgm:pt>
    <dgm:pt modelId="{A62715A2-B478-4FC2-B1DA-FF433E60D8D1}" type="parTrans" cxnId="{34A2B34B-A8D0-49DC-815D-0B25E49D1526}">
      <dgm:prSet/>
      <dgm:spPr/>
      <dgm:t>
        <a:bodyPr/>
        <a:lstStyle/>
        <a:p>
          <a:endParaRPr lang="es-EC" sz="2000"/>
        </a:p>
      </dgm:t>
    </dgm:pt>
    <dgm:pt modelId="{2B7E7928-CAB1-4BA5-8724-635C31267464}" type="sibTrans" cxnId="{34A2B34B-A8D0-49DC-815D-0B25E49D1526}">
      <dgm:prSet/>
      <dgm:spPr/>
      <dgm:t>
        <a:bodyPr/>
        <a:lstStyle/>
        <a:p>
          <a:endParaRPr lang="es-EC" sz="2000"/>
        </a:p>
      </dgm:t>
    </dgm:pt>
    <dgm:pt modelId="{0FC19A39-CDD4-40A9-B94A-3C9158732CA7}">
      <dgm:prSet phldrT="[Texto]" custT="1"/>
      <dgm:spPr>
        <a:blipFill>
          <a:blip xmlns:r="http://schemas.openxmlformats.org/officeDocument/2006/relationships" r:embed="rId1"/>
          <a:stretch>
            <a:fillRect/>
          </a:stretch>
        </a:blipFill>
      </dgm:spPr>
      <dgm:t>
        <a:bodyPr/>
        <a:lstStyle/>
        <a:p>
          <a:r>
            <a:rPr lang="es-EC">
              <a:noFill/>
            </a:rPr>
            <a:t> </a:t>
          </a:r>
        </a:p>
      </dgm:t>
    </dgm:pt>
    <dgm:pt modelId="{553A79C9-F396-40B1-B118-E542AFAF0F06}" type="parTrans" cxnId="{925266CC-E92A-419A-8CCE-9BF24CAACA05}">
      <dgm:prSet/>
      <dgm:spPr/>
      <dgm:t>
        <a:bodyPr/>
        <a:lstStyle/>
        <a:p>
          <a:endParaRPr lang="es-EC" sz="2000"/>
        </a:p>
      </dgm:t>
    </dgm:pt>
    <dgm:pt modelId="{D37D4905-78E4-4C3F-A1B0-2A567E4B3B7F}" type="sibTrans" cxnId="{925266CC-E92A-419A-8CCE-9BF24CAACA05}">
      <dgm:prSet/>
      <dgm:spPr/>
      <dgm:t>
        <a:bodyPr/>
        <a:lstStyle/>
        <a:p>
          <a:endParaRPr lang="es-EC" sz="2000"/>
        </a:p>
      </dgm:t>
    </dgm:pt>
    <dgm:pt modelId="{051B4FF6-6EBC-4FB5-8ABE-4B321B23F2DA}">
      <dgm:prSet phldrT="[Texto]" custT="1"/>
      <dgm:spPr/>
      <dgm:t>
        <a:bodyPr/>
        <a:lstStyle/>
        <a:p>
          <a:r>
            <a:rPr lang="es-EC" sz="1400" dirty="0"/>
            <a:t>Curva plana no singular de grado 3 junto a un punto racional prefijado.</a:t>
          </a:r>
        </a:p>
      </dgm:t>
    </dgm:pt>
    <dgm:pt modelId="{A320DEB8-7B52-43AC-A696-BFD3AAE24A34}" type="parTrans" cxnId="{8E8721A4-D3BC-4F35-A8BD-EF1CB61B5EE0}">
      <dgm:prSet/>
      <dgm:spPr/>
      <dgm:t>
        <a:bodyPr/>
        <a:lstStyle/>
        <a:p>
          <a:endParaRPr lang="es-EC" sz="2000"/>
        </a:p>
      </dgm:t>
    </dgm:pt>
    <dgm:pt modelId="{1F95CFB4-C46D-4CF1-964C-AF71B4695D8C}" type="sibTrans" cxnId="{8E8721A4-D3BC-4F35-A8BD-EF1CB61B5EE0}">
      <dgm:prSet/>
      <dgm:spPr/>
      <dgm:t>
        <a:bodyPr/>
        <a:lstStyle/>
        <a:p>
          <a:endParaRPr lang="es-EC" sz="2000"/>
        </a:p>
      </dgm:t>
    </dgm:pt>
    <dgm:pt modelId="{E6722BCC-8F22-47BF-A823-141FB76DD5EB}">
      <dgm:prSet phldrT="[Texto]" custT="1"/>
      <dgm:spPr/>
      <dgm:t>
        <a:bodyPr/>
        <a:lstStyle/>
        <a:p>
          <a:r>
            <a:rPr lang="es-EC" sz="1400" dirty="0"/>
            <a:t>Usuario posee una clave pública y una clave privada.</a:t>
          </a:r>
        </a:p>
      </dgm:t>
    </dgm:pt>
    <dgm:pt modelId="{2198A419-60D2-403F-8A86-96E61A7192CD}" type="parTrans" cxnId="{BFF3E531-58E0-4F58-A9D6-3639922C5FAF}">
      <dgm:prSet/>
      <dgm:spPr/>
      <dgm:t>
        <a:bodyPr/>
        <a:lstStyle/>
        <a:p>
          <a:endParaRPr lang="es-EC"/>
        </a:p>
      </dgm:t>
    </dgm:pt>
    <dgm:pt modelId="{F7A27D70-0D6D-41C0-998B-48A16D5E9DD8}" type="sibTrans" cxnId="{BFF3E531-58E0-4F58-A9D6-3639922C5FAF}">
      <dgm:prSet/>
      <dgm:spPr/>
      <dgm:t>
        <a:bodyPr/>
        <a:lstStyle/>
        <a:p>
          <a:endParaRPr lang="es-EC"/>
        </a:p>
      </dgm:t>
    </dgm:pt>
    <dgm:pt modelId="{C3790C59-E91F-4D37-A5E3-B20F199131D1}" type="pres">
      <dgm:prSet presAssocID="{B5E316D1-C0F9-4FF6-A91C-6891A666BCAB}" presName="linear" presStyleCnt="0">
        <dgm:presLayoutVars>
          <dgm:dir/>
          <dgm:animLvl val="lvl"/>
          <dgm:resizeHandles val="exact"/>
        </dgm:presLayoutVars>
      </dgm:prSet>
      <dgm:spPr/>
    </dgm:pt>
    <dgm:pt modelId="{7D966FB4-9F2A-4457-AB99-8FB3EB4801D7}" type="pres">
      <dgm:prSet presAssocID="{800CAF02-BF88-4451-A031-5021F3747644}" presName="parentLin" presStyleCnt="0"/>
      <dgm:spPr/>
    </dgm:pt>
    <dgm:pt modelId="{AC447180-ADAB-4DDA-A352-2CFF6A34DA50}" type="pres">
      <dgm:prSet presAssocID="{800CAF02-BF88-4451-A031-5021F3747644}" presName="parentLeftMargin" presStyleLbl="node1" presStyleIdx="0" presStyleCnt="4"/>
      <dgm:spPr/>
    </dgm:pt>
    <dgm:pt modelId="{B3D0325D-24B3-47C3-AB42-2AC0461F053D}" type="pres">
      <dgm:prSet presAssocID="{800CAF02-BF88-4451-A031-5021F3747644}" presName="parentText" presStyleLbl="node1" presStyleIdx="0" presStyleCnt="4" custScaleX="119952">
        <dgm:presLayoutVars>
          <dgm:chMax val="0"/>
          <dgm:bulletEnabled val="1"/>
        </dgm:presLayoutVars>
      </dgm:prSet>
      <dgm:spPr/>
    </dgm:pt>
    <dgm:pt modelId="{AB73A7CA-8EFF-4890-89FB-6CBA5E5E89EE}" type="pres">
      <dgm:prSet presAssocID="{800CAF02-BF88-4451-A031-5021F3747644}" presName="negativeSpace" presStyleCnt="0"/>
      <dgm:spPr/>
    </dgm:pt>
    <dgm:pt modelId="{B155875C-AF7E-41F8-A2BD-75E38CEAB5DA}" type="pres">
      <dgm:prSet presAssocID="{800CAF02-BF88-4451-A031-5021F3747644}" presName="childText" presStyleLbl="conFgAcc1" presStyleIdx="0" presStyleCnt="4">
        <dgm:presLayoutVars>
          <dgm:bulletEnabled val="1"/>
        </dgm:presLayoutVars>
      </dgm:prSet>
      <dgm:spPr/>
    </dgm:pt>
    <dgm:pt modelId="{37DF017F-F978-43D9-BC63-25040BB5624A}" type="pres">
      <dgm:prSet presAssocID="{2B7E7928-CAB1-4BA5-8724-635C31267464}" presName="spaceBetweenRectangles" presStyleCnt="0"/>
      <dgm:spPr/>
    </dgm:pt>
    <dgm:pt modelId="{4EC3EB1C-1FA2-4D0D-A20A-6704201C2868}" type="pres">
      <dgm:prSet presAssocID="{0FC19A39-CDD4-40A9-B94A-3C9158732CA7}" presName="parentLin" presStyleCnt="0"/>
      <dgm:spPr/>
    </dgm:pt>
    <dgm:pt modelId="{27A86751-C764-4399-8B81-794BB7ACA633}" type="pres">
      <dgm:prSet presAssocID="{0FC19A39-CDD4-40A9-B94A-3C9158732CA7}" presName="parentLeftMargin" presStyleLbl="node1" presStyleIdx="0" presStyleCnt="4"/>
      <dgm:spPr/>
    </dgm:pt>
    <dgm:pt modelId="{1C5B0224-6062-4F71-A0E0-6F805831C873}" type="pres">
      <dgm:prSet presAssocID="{0FC19A39-CDD4-40A9-B94A-3C9158732CA7}" presName="parentText" presStyleLbl="node1" presStyleIdx="1" presStyleCnt="4" custScaleX="118572">
        <dgm:presLayoutVars>
          <dgm:chMax val="0"/>
          <dgm:bulletEnabled val="1"/>
        </dgm:presLayoutVars>
      </dgm:prSet>
      <dgm:spPr/>
    </dgm:pt>
    <dgm:pt modelId="{5CE2E361-1754-4397-A210-CED238E997E4}" type="pres">
      <dgm:prSet presAssocID="{0FC19A39-CDD4-40A9-B94A-3C9158732CA7}" presName="negativeSpace" presStyleCnt="0"/>
      <dgm:spPr/>
    </dgm:pt>
    <dgm:pt modelId="{8F139132-A2F2-4061-89D3-AEBE322313BF}" type="pres">
      <dgm:prSet presAssocID="{0FC19A39-CDD4-40A9-B94A-3C9158732CA7}" presName="childText" presStyleLbl="conFgAcc1" presStyleIdx="1" presStyleCnt="4">
        <dgm:presLayoutVars>
          <dgm:bulletEnabled val="1"/>
        </dgm:presLayoutVars>
      </dgm:prSet>
      <dgm:spPr/>
    </dgm:pt>
    <dgm:pt modelId="{F8625CF8-4E89-4C14-AC4C-F2A7E02AA304}" type="pres">
      <dgm:prSet presAssocID="{D37D4905-78E4-4C3F-A1B0-2A567E4B3B7F}" presName="spaceBetweenRectangles" presStyleCnt="0"/>
      <dgm:spPr/>
    </dgm:pt>
    <dgm:pt modelId="{9E710163-6F8F-4D54-B85D-2FF8B58BBE7D}" type="pres">
      <dgm:prSet presAssocID="{051B4FF6-6EBC-4FB5-8ABE-4B321B23F2DA}" presName="parentLin" presStyleCnt="0"/>
      <dgm:spPr/>
    </dgm:pt>
    <dgm:pt modelId="{680B59D5-EFBF-4FE3-8E44-B0FAE202672F}" type="pres">
      <dgm:prSet presAssocID="{051B4FF6-6EBC-4FB5-8ABE-4B321B23F2DA}" presName="parentLeftMargin" presStyleLbl="node1" presStyleIdx="1" presStyleCnt="4"/>
      <dgm:spPr/>
    </dgm:pt>
    <dgm:pt modelId="{281652EE-43CF-4D18-863A-375E32133E57}" type="pres">
      <dgm:prSet presAssocID="{051B4FF6-6EBC-4FB5-8ABE-4B321B23F2DA}" presName="parentText" presStyleLbl="node1" presStyleIdx="2" presStyleCnt="4" custScaleX="116700">
        <dgm:presLayoutVars>
          <dgm:chMax val="0"/>
          <dgm:bulletEnabled val="1"/>
        </dgm:presLayoutVars>
      </dgm:prSet>
      <dgm:spPr/>
    </dgm:pt>
    <dgm:pt modelId="{95E4F04B-615A-478E-B520-B94F84317C26}" type="pres">
      <dgm:prSet presAssocID="{051B4FF6-6EBC-4FB5-8ABE-4B321B23F2DA}" presName="negativeSpace" presStyleCnt="0"/>
      <dgm:spPr/>
    </dgm:pt>
    <dgm:pt modelId="{D52BB0AD-3C7C-4D56-B179-107EA0E146B5}" type="pres">
      <dgm:prSet presAssocID="{051B4FF6-6EBC-4FB5-8ABE-4B321B23F2DA}" presName="childText" presStyleLbl="conFgAcc1" presStyleIdx="2" presStyleCnt="4">
        <dgm:presLayoutVars>
          <dgm:bulletEnabled val="1"/>
        </dgm:presLayoutVars>
      </dgm:prSet>
      <dgm:spPr/>
    </dgm:pt>
    <dgm:pt modelId="{B87A9437-0C7B-4AA9-BCB8-95681B3B7505}" type="pres">
      <dgm:prSet presAssocID="{1F95CFB4-C46D-4CF1-964C-AF71B4695D8C}" presName="spaceBetweenRectangles" presStyleCnt="0"/>
      <dgm:spPr/>
    </dgm:pt>
    <dgm:pt modelId="{E940FD81-419D-4B0B-8769-4833B966D88C}" type="pres">
      <dgm:prSet presAssocID="{E6722BCC-8F22-47BF-A823-141FB76DD5EB}" presName="parentLin" presStyleCnt="0"/>
      <dgm:spPr/>
    </dgm:pt>
    <dgm:pt modelId="{4F5E3C6B-F39F-4125-B842-F775518CF04A}" type="pres">
      <dgm:prSet presAssocID="{E6722BCC-8F22-47BF-A823-141FB76DD5EB}" presName="parentLeftMargin" presStyleLbl="node1" presStyleIdx="2" presStyleCnt="4"/>
      <dgm:spPr/>
    </dgm:pt>
    <dgm:pt modelId="{64A186F3-4FAB-4D71-8AE2-7E97A09AEDF6}" type="pres">
      <dgm:prSet presAssocID="{E6722BCC-8F22-47BF-A823-141FB76DD5EB}" presName="parentText" presStyleLbl="node1" presStyleIdx="3" presStyleCnt="4" custScaleX="117568">
        <dgm:presLayoutVars>
          <dgm:chMax val="0"/>
          <dgm:bulletEnabled val="1"/>
        </dgm:presLayoutVars>
      </dgm:prSet>
      <dgm:spPr/>
    </dgm:pt>
    <dgm:pt modelId="{23C50C5A-4464-4EB2-BA78-D09635E0B02D}" type="pres">
      <dgm:prSet presAssocID="{E6722BCC-8F22-47BF-A823-141FB76DD5EB}" presName="negativeSpace" presStyleCnt="0"/>
      <dgm:spPr/>
    </dgm:pt>
    <dgm:pt modelId="{9F2FBE39-56A1-4C29-88BC-70A510A24819}" type="pres">
      <dgm:prSet presAssocID="{E6722BCC-8F22-47BF-A823-141FB76DD5EB}" presName="childText" presStyleLbl="conFgAcc1" presStyleIdx="3" presStyleCnt="4">
        <dgm:presLayoutVars>
          <dgm:bulletEnabled val="1"/>
        </dgm:presLayoutVars>
      </dgm:prSet>
      <dgm:spPr/>
    </dgm:pt>
  </dgm:ptLst>
  <dgm:cxnLst>
    <dgm:cxn modelId="{BFF3E531-58E0-4F58-A9D6-3639922C5FAF}" srcId="{B5E316D1-C0F9-4FF6-A91C-6891A666BCAB}" destId="{E6722BCC-8F22-47BF-A823-141FB76DD5EB}" srcOrd="3" destOrd="0" parTransId="{2198A419-60D2-403F-8A86-96E61A7192CD}" sibTransId="{F7A27D70-0D6D-41C0-998B-48A16D5E9DD8}"/>
    <dgm:cxn modelId="{54094332-45BD-4BF2-A5C1-BC6C7ED4B37F}" type="presOf" srcId="{E6722BCC-8F22-47BF-A823-141FB76DD5EB}" destId="{4F5E3C6B-F39F-4125-B842-F775518CF04A}" srcOrd="0" destOrd="0" presId="urn:microsoft.com/office/officeart/2005/8/layout/list1"/>
    <dgm:cxn modelId="{9ACD2E62-7461-4A97-BB72-84F3184D426A}" type="presOf" srcId="{0FC19A39-CDD4-40A9-B94A-3C9158732CA7}" destId="{1C5B0224-6062-4F71-A0E0-6F805831C873}" srcOrd="1" destOrd="0" presId="urn:microsoft.com/office/officeart/2005/8/layout/list1"/>
    <dgm:cxn modelId="{907AD443-0456-45D5-99FC-3AA9A32867DB}" type="presOf" srcId="{051B4FF6-6EBC-4FB5-8ABE-4B321B23F2DA}" destId="{680B59D5-EFBF-4FE3-8E44-B0FAE202672F}" srcOrd="0" destOrd="0" presId="urn:microsoft.com/office/officeart/2005/8/layout/list1"/>
    <dgm:cxn modelId="{6ADABA44-23C2-42DA-A6B2-E8EEC6274810}" type="presOf" srcId="{B5E316D1-C0F9-4FF6-A91C-6891A666BCAB}" destId="{C3790C59-E91F-4D37-A5E3-B20F199131D1}" srcOrd="0" destOrd="0" presId="urn:microsoft.com/office/officeart/2005/8/layout/list1"/>
    <dgm:cxn modelId="{DD653047-6EB6-4FCA-817B-35D805EE753E}" type="presOf" srcId="{800CAF02-BF88-4451-A031-5021F3747644}" destId="{B3D0325D-24B3-47C3-AB42-2AC0461F053D}" srcOrd="1" destOrd="0" presId="urn:microsoft.com/office/officeart/2005/8/layout/list1"/>
    <dgm:cxn modelId="{34A2B34B-A8D0-49DC-815D-0B25E49D1526}" srcId="{B5E316D1-C0F9-4FF6-A91C-6891A666BCAB}" destId="{800CAF02-BF88-4451-A031-5021F3747644}" srcOrd="0" destOrd="0" parTransId="{A62715A2-B478-4FC2-B1DA-FF433E60D8D1}" sibTransId="{2B7E7928-CAB1-4BA5-8724-635C31267464}"/>
    <dgm:cxn modelId="{A2F7DB88-3F21-47AE-81AC-5EC58DC10C13}" type="presOf" srcId="{800CAF02-BF88-4451-A031-5021F3747644}" destId="{AC447180-ADAB-4DDA-A352-2CFF6A34DA50}" srcOrd="0" destOrd="0" presId="urn:microsoft.com/office/officeart/2005/8/layout/list1"/>
    <dgm:cxn modelId="{8E8721A4-D3BC-4F35-A8BD-EF1CB61B5EE0}" srcId="{B5E316D1-C0F9-4FF6-A91C-6891A666BCAB}" destId="{051B4FF6-6EBC-4FB5-8ABE-4B321B23F2DA}" srcOrd="2" destOrd="0" parTransId="{A320DEB8-7B52-43AC-A696-BFD3AAE24A34}" sibTransId="{1F95CFB4-C46D-4CF1-964C-AF71B4695D8C}"/>
    <dgm:cxn modelId="{E43855C8-A363-4313-A8B8-C2502AB57288}" type="presOf" srcId="{051B4FF6-6EBC-4FB5-8ABE-4B321B23F2DA}" destId="{281652EE-43CF-4D18-863A-375E32133E57}" srcOrd="1" destOrd="0" presId="urn:microsoft.com/office/officeart/2005/8/layout/list1"/>
    <dgm:cxn modelId="{925266CC-E92A-419A-8CCE-9BF24CAACA05}" srcId="{B5E316D1-C0F9-4FF6-A91C-6891A666BCAB}" destId="{0FC19A39-CDD4-40A9-B94A-3C9158732CA7}" srcOrd="1" destOrd="0" parTransId="{553A79C9-F396-40B1-B118-E542AFAF0F06}" sibTransId="{D37D4905-78E4-4C3F-A1B0-2A567E4B3B7F}"/>
    <dgm:cxn modelId="{D4F639DA-23C6-4503-BD3C-E2F1B9063127}" type="presOf" srcId="{E6722BCC-8F22-47BF-A823-141FB76DD5EB}" destId="{64A186F3-4FAB-4D71-8AE2-7E97A09AEDF6}" srcOrd="1" destOrd="0" presId="urn:microsoft.com/office/officeart/2005/8/layout/list1"/>
    <dgm:cxn modelId="{D95C45DB-F0A2-4813-9D36-29F9DC6BBAAC}" type="presOf" srcId="{0FC19A39-CDD4-40A9-B94A-3C9158732CA7}" destId="{27A86751-C764-4399-8B81-794BB7ACA633}" srcOrd="0" destOrd="0" presId="urn:microsoft.com/office/officeart/2005/8/layout/list1"/>
    <dgm:cxn modelId="{FEA43DEE-696B-4303-98D8-AC84794B70CE}" type="presParOf" srcId="{C3790C59-E91F-4D37-A5E3-B20F199131D1}" destId="{7D966FB4-9F2A-4457-AB99-8FB3EB4801D7}" srcOrd="0" destOrd="0" presId="urn:microsoft.com/office/officeart/2005/8/layout/list1"/>
    <dgm:cxn modelId="{B6B9A947-9EA3-4B4E-BC0D-4D994A553511}" type="presParOf" srcId="{7D966FB4-9F2A-4457-AB99-8FB3EB4801D7}" destId="{AC447180-ADAB-4DDA-A352-2CFF6A34DA50}" srcOrd="0" destOrd="0" presId="urn:microsoft.com/office/officeart/2005/8/layout/list1"/>
    <dgm:cxn modelId="{EE62558A-BEA0-4CD9-9B48-80269BE6F2F5}" type="presParOf" srcId="{7D966FB4-9F2A-4457-AB99-8FB3EB4801D7}" destId="{B3D0325D-24B3-47C3-AB42-2AC0461F053D}" srcOrd="1" destOrd="0" presId="urn:microsoft.com/office/officeart/2005/8/layout/list1"/>
    <dgm:cxn modelId="{87668840-F546-4555-B787-3FF74F75939B}" type="presParOf" srcId="{C3790C59-E91F-4D37-A5E3-B20F199131D1}" destId="{AB73A7CA-8EFF-4890-89FB-6CBA5E5E89EE}" srcOrd="1" destOrd="0" presId="urn:microsoft.com/office/officeart/2005/8/layout/list1"/>
    <dgm:cxn modelId="{D8E5B731-D057-4738-ACB1-EE0766EDD480}" type="presParOf" srcId="{C3790C59-E91F-4D37-A5E3-B20F199131D1}" destId="{B155875C-AF7E-41F8-A2BD-75E38CEAB5DA}" srcOrd="2" destOrd="0" presId="urn:microsoft.com/office/officeart/2005/8/layout/list1"/>
    <dgm:cxn modelId="{86120398-2462-4E36-AF9F-3D8FA220B170}" type="presParOf" srcId="{C3790C59-E91F-4D37-A5E3-B20F199131D1}" destId="{37DF017F-F978-43D9-BC63-25040BB5624A}" srcOrd="3" destOrd="0" presId="urn:microsoft.com/office/officeart/2005/8/layout/list1"/>
    <dgm:cxn modelId="{124D14C5-EBAF-44DB-B29B-3ACF7719BB36}" type="presParOf" srcId="{C3790C59-E91F-4D37-A5E3-B20F199131D1}" destId="{4EC3EB1C-1FA2-4D0D-A20A-6704201C2868}" srcOrd="4" destOrd="0" presId="urn:microsoft.com/office/officeart/2005/8/layout/list1"/>
    <dgm:cxn modelId="{1AE700E5-A24A-4393-A830-230507A30313}" type="presParOf" srcId="{4EC3EB1C-1FA2-4D0D-A20A-6704201C2868}" destId="{27A86751-C764-4399-8B81-794BB7ACA633}" srcOrd="0" destOrd="0" presId="urn:microsoft.com/office/officeart/2005/8/layout/list1"/>
    <dgm:cxn modelId="{62D3EDF7-EA34-4F95-AAC1-C2BC44605C2E}" type="presParOf" srcId="{4EC3EB1C-1FA2-4D0D-A20A-6704201C2868}" destId="{1C5B0224-6062-4F71-A0E0-6F805831C873}" srcOrd="1" destOrd="0" presId="urn:microsoft.com/office/officeart/2005/8/layout/list1"/>
    <dgm:cxn modelId="{2AC3DD68-A282-4201-8ED9-0619630A84C5}" type="presParOf" srcId="{C3790C59-E91F-4D37-A5E3-B20F199131D1}" destId="{5CE2E361-1754-4397-A210-CED238E997E4}" srcOrd="5" destOrd="0" presId="urn:microsoft.com/office/officeart/2005/8/layout/list1"/>
    <dgm:cxn modelId="{A38E6F19-D45C-4C7C-B55D-727785F86CE2}" type="presParOf" srcId="{C3790C59-E91F-4D37-A5E3-B20F199131D1}" destId="{8F139132-A2F2-4061-89D3-AEBE322313BF}" srcOrd="6" destOrd="0" presId="urn:microsoft.com/office/officeart/2005/8/layout/list1"/>
    <dgm:cxn modelId="{3EAD978C-95EB-425A-BBDD-64EE81E7A3CA}" type="presParOf" srcId="{C3790C59-E91F-4D37-A5E3-B20F199131D1}" destId="{F8625CF8-4E89-4C14-AC4C-F2A7E02AA304}" srcOrd="7" destOrd="0" presId="urn:microsoft.com/office/officeart/2005/8/layout/list1"/>
    <dgm:cxn modelId="{280C3140-EB58-4721-A980-08770C7E0C8D}" type="presParOf" srcId="{C3790C59-E91F-4D37-A5E3-B20F199131D1}" destId="{9E710163-6F8F-4D54-B85D-2FF8B58BBE7D}" srcOrd="8" destOrd="0" presId="urn:microsoft.com/office/officeart/2005/8/layout/list1"/>
    <dgm:cxn modelId="{EFB3AF1A-61BB-488D-AF82-2F470556B59E}" type="presParOf" srcId="{9E710163-6F8F-4D54-B85D-2FF8B58BBE7D}" destId="{680B59D5-EFBF-4FE3-8E44-B0FAE202672F}" srcOrd="0" destOrd="0" presId="urn:microsoft.com/office/officeart/2005/8/layout/list1"/>
    <dgm:cxn modelId="{AF25A324-7F4F-46E8-9F10-D7B02FFF4336}" type="presParOf" srcId="{9E710163-6F8F-4D54-B85D-2FF8B58BBE7D}" destId="{281652EE-43CF-4D18-863A-375E32133E57}" srcOrd="1" destOrd="0" presId="urn:microsoft.com/office/officeart/2005/8/layout/list1"/>
    <dgm:cxn modelId="{252F3E59-B546-43AB-9359-E6E1310CBCE8}" type="presParOf" srcId="{C3790C59-E91F-4D37-A5E3-B20F199131D1}" destId="{95E4F04B-615A-478E-B520-B94F84317C26}" srcOrd="9" destOrd="0" presId="urn:microsoft.com/office/officeart/2005/8/layout/list1"/>
    <dgm:cxn modelId="{49CE651F-6165-4694-B6DA-5EAF8892272B}" type="presParOf" srcId="{C3790C59-E91F-4D37-A5E3-B20F199131D1}" destId="{D52BB0AD-3C7C-4D56-B179-107EA0E146B5}" srcOrd="10" destOrd="0" presId="urn:microsoft.com/office/officeart/2005/8/layout/list1"/>
    <dgm:cxn modelId="{729CAA22-E355-42A0-BC23-62DC56F361CC}" type="presParOf" srcId="{C3790C59-E91F-4D37-A5E3-B20F199131D1}" destId="{B87A9437-0C7B-4AA9-BCB8-95681B3B7505}" srcOrd="11" destOrd="0" presId="urn:microsoft.com/office/officeart/2005/8/layout/list1"/>
    <dgm:cxn modelId="{4B91025F-D1BC-4321-AD24-961FF00C0819}" type="presParOf" srcId="{C3790C59-E91F-4D37-A5E3-B20F199131D1}" destId="{E940FD81-419D-4B0B-8769-4833B966D88C}" srcOrd="12" destOrd="0" presId="urn:microsoft.com/office/officeart/2005/8/layout/list1"/>
    <dgm:cxn modelId="{F4524E8B-2891-4818-A15C-E9DB8D753C42}" type="presParOf" srcId="{E940FD81-419D-4B0B-8769-4833B966D88C}" destId="{4F5E3C6B-F39F-4125-B842-F775518CF04A}" srcOrd="0" destOrd="0" presId="urn:microsoft.com/office/officeart/2005/8/layout/list1"/>
    <dgm:cxn modelId="{D0BC8ED9-568E-47E5-911E-6460C67C8B69}" type="presParOf" srcId="{E940FD81-419D-4B0B-8769-4833B966D88C}" destId="{64A186F3-4FAB-4D71-8AE2-7E97A09AEDF6}" srcOrd="1" destOrd="0" presId="urn:microsoft.com/office/officeart/2005/8/layout/list1"/>
    <dgm:cxn modelId="{88CECA77-D106-43DC-8FB2-72E169B3DF65}" type="presParOf" srcId="{C3790C59-E91F-4D37-A5E3-B20F199131D1}" destId="{23C50C5A-4464-4EB2-BA78-D09635E0B02D}" srcOrd="13" destOrd="0" presId="urn:microsoft.com/office/officeart/2005/8/layout/list1"/>
    <dgm:cxn modelId="{8AE0D0FD-1BAC-4A7C-9837-3BAA4D4CDF51}" type="presParOf" srcId="{C3790C59-E91F-4D37-A5E3-B20F199131D1}" destId="{9F2FBE39-56A1-4C29-88BC-70A510A24819}"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74E32D-D7E4-4261-B060-AD03F4415D9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mc:AlternateContent xmlns:mc="http://schemas.openxmlformats.org/markup-compatibility/2006" xmlns:a14="http://schemas.microsoft.com/office/drawing/2010/main">
      <mc:Choice Requires="a14">
        <dgm:pt modelId="{FB533846-B453-4176-A6F5-45B4C0DE8F68}">
          <dgm:prSet phldrT="[Texto]"/>
          <dgm:spPr/>
          <dgm:t>
            <a:bodyPr/>
            <a:lstStyle/>
            <a:p>
              <a:pPr>
                <a:buFont typeface="Symbol" panose="05050102010706020507" pitchFamily="18" charset="2"/>
                <a:buChar char=""/>
              </a:pPr>
              <a:r>
                <a:rPr lang="es-ES" dirty="0"/>
                <a:t>Generar una curva elíptica </a:t>
              </a:r>
              <a14:m>
                <m:oMath xmlns:m="http://schemas.openxmlformats.org/officeDocument/2006/math">
                  <m:r>
                    <a:rPr lang="es-ES" i="1">
                      <a:latin typeface="Cambria Math" panose="02040503050406030204" pitchFamily="18" charset="0"/>
                    </a:rPr>
                    <m:t>𝐸</m:t>
                  </m:r>
                </m:oMath>
              </a14:m>
              <a:r>
                <a:rPr lang="es-ES" dirty="0"/>
                <a:t>, sobre el campo finito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𝑞</m:t>
                      </m:r>
                    </m:sub>
                  </m:sSub>
                </m:oMath>
              </a14:m>
              <a:r>
                <a:rPr lang="es-ES" dirty="0"/>
                <a:t>.</a:t>
              </a:r>
              <a:endParaRPr lang="es-EC" dirty="0"/>
            </a:p>
          </dgm:t>
        </dgm:pt>
      </mc:Choice>
      <mc:Fallback xmlns="">
        <dgm:pt modelId="{FB533846-B453-4176-A6F5-45B4C0DE8F68}">
          <dgm:prSet phldrT="[Texto]"/>
          <dgm:spPr/>
          <dgm:t>
            <a:bodyPr/>
            <a:lstStyle/>
            <a:p>
              <a:pPr>
                <a:buFont typeface="Symbol" panose="05050102010706020507" pitchFamily="18" charset="2"/>
                <a:buChar char=""/>
              </a:pPr>
              <a:r>
                <a:rPr lang="es-ES" dirty="0"/>
                <a:t>Generar una curva elíptica </a:t>
              </a:r>
              <a:r>
                <a:rPr lang="es-ES" i="0"/>
                <a:t>𝐸</a:t>
              </a:r>
              <a:r>
                <a:rPr lang="es-ES" dirty="0"/>
                <a:t>, sobre el campo finito </a:t>
              </a:r>
              <a:r>
                <a:rPr lang="es-ES" i="0"/>
                <a:t>𝐹</a:t>
              </a:r>
              <a:r>
                <a:rPr lang="es-EC" i="0"/>
                <a:t>_</a:t>
              </a:r>
              <a:r>
                <a:rPr lang="es-ES" i="0"/>
                <a:t>𝑞</a:t>
              </a:r>
              <a:r>
                <a:rPr lang="es-ES" dirty="0"/>
                <a:t>.</a:t>
              </a:r>
              <a:endParaRPr lang="es-EC" dirty="0"/>
            </a:p>
          </dgm:t>
        </dgm:pt>
      </mc:Fallback>
    </mc:AlternateContent>
    <dgm:pt modelId="{59E86BD1-1456-443A-B1D6-ADF32C229FC3}" type="parTrans" cxnId="{46A96778-2A98-4BA8-9F1A-49C6F107544A}">
      <dgm:prSet/>
      <dgm:spPr/>
      <dgm:t>
        <a:bodyPr/>
        <a:lstStyle/>
        <a:p>
          <a:endParaRPr lang="es-EC"/>
        </a:p>
      </dgm:t>
    </dgm:pt>
    <dgm:pt modelId="{0D9E67CF-189F-41B4-A4DE-308EB3883F24}" type="sibTrans" cxnId="{46A96778-2A98-4BA8-9F1A-49C6F107544A}">
      <dgm:prSet/>
      <dgm:spPr/>
      <dgm:t>
        <a:bodyPr/>
        <a:lstStyle/>
        <a:p>
          <a:endParaRPr lang="es-EC"/>
        </a:p>
      </dgm:t>
    </dgm:pt>
    <mc:AlternateContent xmlns:mc="http://schemas.openxmlformats.org/markup-compatibility/2006" xmlns:a14="http://schemas.microsoft.com/office/drawing/2010/main">
      <mc:Choice Requires="a14">
        <dgm:pt modelId="{1476A3B5-46D4-45CC-AB02-64A62489BAF5}">
          <dgm:prSet phldrT="[Texto]"/>
          <dgm:spPr/>
          <dgm:t>
            <a:bodyPr/>
            <a:lstStyle/>
            <a:p>
              <a:pPr>
                <a:buFont typeface="Symbol" panose="05050102010706020507" pitchFamily="18" charset="2"/>
                <a:buChar char=""/>
              </a:pPr>
              <a:r>
                <a:rPr lang="es-ES" dirty="0"/>
                <a:t>Seleccionar un punto generador </a:t>
              </a:r>
              <a14:m>
                <m:oMath xmlns:m="http://schemas.openxmlformats.org/officeDocument/2006/math">
                  <m:r>
                    <a:rPr lang="es-ES" i="1">
                      <a:latin typeface="Cambria Math" panose="02040503050406030204" pitchFamily="18" charset="0"/>
                    </a:rPr>
                    <m:t>𝐺</m:t>
                  </m:r>
                </m:oMath>
              </a14:m>
              <a:r>
                <a:rPr lang="es-ES" dirty="0"/>
                <a:t>, de la curva elíptica y su orden debe ser primo, </a:t>
              </a:r>
              <a14:m>
                <m:oMath xmlns:m="http://schemas.openxmlformats.org/officeDocument/2006/math">
                  <m:r>
                    <a:rPr lang="es-ES" i="1">
                      <a:latin typeface="Cambria Math" panose="02040503050406030204" pitchFamily="18" charset="0"/>
                    </a:rPr>
                    <m:t>𝑛</m:t>
                  </m:r>
                </m:oMath>
              </a14:m>
              <a:r>
                <a:rPr lang="es-ES" dirty="0"/>
                <a:t> con </a:t>
              </a:r>
              <a14:m>
                <m:oMath xmlns:m="http://schemas.openxmlformats.org/officeDocument/2006/math">
                  <m:r>
                    <a:rPr lang="es-ES" i="1">
                      <a:latin typeface="Cambria Math" panose="02040503050406030204" pitchFamily="18" charset="0"/>
                    </a:rPr>
                    <m:t>𝑛</m:t>
                  </m:r>
                  <m:r>
                    <a:rPr lang="es-ES" i="1">
                      <a:latin typeface="Cambria Math" panose="02040503050406030204" pitchFamily="18" charset="0"/>
                    </a:rPr>
                    <m:t>≈</m:t>
                  </m:r>
                  <m:r>
                    <a:rPr lang="es-ES" i="1">
                      <a:latin typeface="Cambria Math" panose="02040503050406030204" pitchFamily="18" charset="0"/>
                    </a:rPr>
                    <m:t>𝑞</m:t>
                  </m:r>
                </m:oMath>
              </a14:m>
              <a:r>
                <a:rPr lang="es-ES" dirty="0"/>
                <a:t>.</a:t>
              </a:r>
              <a:endParaRPr lang="es-EC" dirty="0"/>
            </a:p>
          </dgm:t>
        </dgm:pt>
      </mc:Choice>
      <mc:Fallback xmlns="">
        <dgm:pt modelId="{1476A3B5-46D4-45CC-AB02-64A62489BAF5}">
          <dgm:prSet phldrT="[Texto]"/>
          <dgm:spPr/>
          <dgm:t>
            <a:bodyPr/>
            <a:lstStyle/>
            <a:p>
              <a:pPr>
                <a:buFont typeface="Symbol" panose="05050102010706020507" pitchFamily="18" charset="2"/>
                <a:buChar char=""/>
              </a:pPr>
              <a:r>
                <a:rPr lang="es-ES" dirty="0"/>
                <a:t>Seleccionar un punto generador </a:t>
              </a:r>
              <a:r>
                <a:rPr lang="es-ES" i="0"/>
                <a:t>𝐺</a:t>
              </a:r>
              <a:r>
                <a:rPr lang="es-ES" dirty="0"/>
                <a:t>, de la curva elíptica y su orden debe ser primo, </a:t>
              </a:r>
              <a:r>
                <a:rPr lang="es-ES" i="0"/>
                <a:t>𝑛</a:t>
              </a:r>
              <a:r>
                <a:rPr lang="es-ES" dirty="0"/>
                <a:t> con </a:t>
              </a:r>
              <a:r>
                <a:rPr lang="es-ES" i="0"/>
                <a:t>𝑛≈𝑞</a:t>
              </a:r>
              <a:r>
                <a:rPr lang="es-ES" dirty="0"/>
                <a:t>.</a:t>
              </a:r>
              <a:endParaRPr lang="es-EC" dirty="0"/>
            </a:p>
          </dgm:t>
        </dgm:pt>
      </mc:Fallback>
    </mc:AlternateContent>
    <dgm:pt modelId="{B86961C0-2FD3-4BFA-AB79-DBDABF5FEA0E}" type="parTrans" cxnId="{DED1DE49-9A5E-4045-AA89-7837A68EE320}">
      <dgm:prSet/>
      <dgm:spPr/>
      <dgm:t>
        <a:bodyPr/>
        <a:lstStyle/>
        <a:p>
          <a:endParaRPr lang="es-EC"/>
        </a:p>
      </dgm:t>
    </dgm:pt>
    <dgm:pt modelId="{2F855098-388C-4F98-85F5-9F75028F812B}" type="sibTrans" cxnId="{DED1DE49-9A5E-4045-AA89-7837A68EE320}">
      <dgm:prSet/>
      <dgm:spPr/>
      <dgm:t>
        <a:bodyPr/>
        <a:lstStyle/>
        <a:p>
          <a:endParaRPr lang="es-EC"/>
        </a:p>
      </dgm:t>
    </dgm:pt>
    <mc:AlternateContent xmlns:mc="http://schemas.openxmlformats.org/markup-compatibility/2006" xmlns:a14="http://schemas.microsoft.com/office/drawing/2010/main">
      <mc:Choice Requires="a14">
        <dgm:pt modelId="{EF010C26-A776-45A7-92F4-2E4AA247FDF9}">
          <dgm:prSet phldrT="[Texto]"/>
          <dgm:spPr/>
          <dgm:t>
            <a:bodyPr/>
            <a:lstStyle/>
            <a:p>
              <a:pPr>
                <a:buFont typeface="Symbol" panose="05050102010706020507" pitchFamily="18" charset="2"/>
                <a:buChar char=""/>
              </a:pPr>
              <a:r>
                <a:rPr lang="es-ES" dirty="0"/>
                <a:t>Generarla clave privada  </a:t>
              </a:r>
              <a14:m>
                <m:oMath xmlns:m="http://schemas.openxmlformats.org/officeDocument/2006/math">
                  <m:r>
                    <a:rPr lang="es-ES" i="1">
                      <a:latin typeface="Cambria Math" panose="02040503050406030204" pitchFamily="18" charset="0"/>
                    </a:rPr>
                    <m:t>𝑑</m:t>
                  </m:r>
                </m:oMath>
              </a14:m>
              <a:r>
                <a:rPr lang="es-ES" dirty="0"/>
                <a:t>, un número aleatorio tal que </a:t>
              </a:r>
              <a14:m>
                <m:oMath xmlns:m="http://schemas.openxmlformats.org/officeDocument/2006/math">
                  <m:r>
                    <a:rPr lang="es-ES" i="1">
                      <a:latin typeface="Cambria Math" panose="02040503050406030204" pitchFamily="18" charset="0"/>
                    </a:rPr>
                    <m:t>1&lt;</m:t>
                  </m:r>
                  <m:r>
                    <a:rPr lang="es-ES" i="1">
                      <a:latin typeface="Cambria Math" panose="02040503050406030204" pitchFamily="18" charset="0"/>
                    </a:rPr>
                    <m:t>𝑑</m:t>
                  </m:r>
                  <m:r>
                    <a:rPr lang="es-ES" i="1">
                      <a:latin typeface="Cambria Math" panose="02040503050406030204" pitchFamily="18" charset="0"/>
                    </a:rPr>
                    <m:t>&lt;</m:t>
                  </m:r>
                  <m:r>
                    <a:rPr lang="es-ES" i="1">
                      <a:latin typeface="Cambria Math" panose="02040503050406030204" pitchFamily="18" charset="0"/>
                    </a:rPr>
                    <m:t>𝑛</m:t>
                  </m:r>
                  <m:r>
                    <a:rPr lang="es-ES" i="1">
                      <a:latin typeface="Cambria Math" panose="02040503050406030204" pitchFamily="18" charset="0"/>
                    </a:rPr>
                    <m:t>−1</m:t>
                  </m:r>
                </m:oMath>
              </a14:m>
              <a:r>
                <a:rPr lang="es-ES" dirty="0"/>
                <a:t>, para calcular la clave pública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𝑏</m:t>
                      </m:r>
                    </m:sub>
                  </m:sSub>
                </m:oMath>
              </a14:m>
              <a:r>
                <a:rPr lang="es-ES" dirty="0"/>
                <a:t>.</a:t>
              </a:r>
              <a:endParaRPr lang="es-EC" dirty="0"/>
            </a:p>
          </dgm:t>
        </dgm:pt>
      </mc:Choice>
      <mc:Fallback xmlns="">
        <dgm:pt modelId="{EF010C26-A776-45A7-92F4-2E4AA247FDF9}">
          <dgm:prSet phldrT="[Texto]"/>
          <dgm:spPr/>
          <dgm:t>
            <a:bodyPr/>
            <a:lstStyle/>
            <a:p>
              <a:pPr>
                <a:buFont typeface="Symbol" panose="05050102010706020507" pitchFamily="18" charset="2"/>
                <a:buChar char=""/>
              </a:pPr>
              <a:r>
                <a:rPr lang="es-ES" dirty="0"/>
                <a:t>Generarla clave privada  </a:t>
              </a:r>
              <a:r>
                <a:rPr lang="es-ES" i="0"/>
                <a:t>𝑑</a:t>
              </a:r>
              <a:r>
                <a:rPr lang="es-ES" dirty="0"/>
                <a:t>, un número aleatorio tal que </a:t>
              </a:r>
              <a:r>
                <a:rPr lang="es-ES" i="0"/>
                <a:t>1&lt;𝑑&lt;𝑛−1</a:t>
              </a:r>
              <a:r>
                <a:rPr lang="es-ES" dirty="0"/>
                <a:t>, para calcular la clave pública </a:t>
              </a:r>
              <a:r>
                <a:rPr lang="es-ES" i="0"/>
                <a:t>𝑃</a:t>
              </a:r>
              <a:r>
                <a:rPr lang="es-EC" i="0"/>
                <a:t>_</a:t>
              </a:r>
              <a:r>
                <a:rPr lang="es-ES" i="0"/>
                <a:t>𝑏</a:t>
              </a:r>
              <a:r>
                <a:rPr lang="es-ES" dirty="0"/>
                <a:t>.</a:t>
              </a:r>
              <a:endParaRPr lang="es-EC" dirty="0"/>
            </a:p>
          </dgm:t>
        </dgm:pt>
      </mc:Fallback>
    </mc:AlternateContent>
    <dgm:pt modelId="{BA95CEAB-1241-4C41-898B-2FFFF04C77ED}" type="parTrans" cxnId="{1325A024-E7D1-4441-83AA-BD083195B13C}">
      <dgm:prSet/>
      <dgm:spPr/>
      <dgm:t>
        <a:bodyPr/>
        <a:lstStyle/>
        <a:p>
          <a:endParaRPr lang="es-EC"/>
        </a:p>
      </dgm:t>
    </dgm:pt>
    <dgm:pt modelId="{74FCB095-DCA9-4EAE-8CD2-94B60C4737BC}" type="sibTrans" cxnId="{1325A024-E7D1-4441-83AA-BD083195B13C}">
      <dgm:prSet/>
      <dgm:spPr/>
      <dgm:t>
        <a:bodyPr/>
        <a:lstStyle/>
        <a:p>
          <a:endParaRPr lang="es-EC"/>
        </a:p>
      </dgm:t>
    </dgm:pt>
    <mc:AlternateContent xmlns:mc="http://schemas.openxmlformats.org/markup-compatibility/2006" xmlns:a14="http://schemas.microsoft.com/office/drawing/2010/main">
      <mc:Choice Requires="a14">
        <dgm:pt modelId="{1D27CBD6-20D3-483F-AE33-58D1290DE8AB}">
          <dgm:prSet phldrT="[Texto]"/>
          <dgm:spPr/>
          <dgm:t>
            <a:bodyPr/>
            <a:lstStyle/>
            <a:p>
              <a:pPr>
                <a:buFont typeface="Symbol" panose="05050102010706020507" pitchFamily="18" charset="2"/>
                <a:buChar char=""/>
              </a:pPr>
              <a:r>
                <a:rPr lang="es-EC" dirty="0"/>
                <a:t>La clave pública resulta     </a:t>
              </a:r>
              <a14:m>
                <m:oMath xmlns:m="http://schemas.openxmlformats.org/officeDocument/2006/math">
                  <m:sSub>
                    <m:sSubPr>
                      <m:ctrlPr>
                        <a:rPr lang="es-EC" i="1" smtClean="0">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𝑏</m:t>
                      </m:r>
                    </m:sub>
                  </m:sSub>
                  <m:r>
                    <a:rPr lang="es-EC" b="0" i="1" smtClean="0">
                      <a:latin typeface="Cambria Math" panose="02040503050406030204" pitchFamily="18" charset="0"/>
                    </a:rPr>
                    <m:t>=</m:t>
                  </m:r>
                  <m:r>
                    <a:rPr lang="es-EC" b="0" i="1" smtClean="0">
                      <a:latin typeface="Cambria Math" panose="02040503050406030204" pitchFamily="18" charset="0"/>
                    </a:rPr>
                    <m:t>𝑑</m:t>
                  </m:r>
                  <m:r>
                    <a:rPr lang="es-EC" b="0" i="1" smtClean="0">
                      <a:latin typeface="Cambria Math" panose="02040503050406030204" pitchFamily="18" charset="0"/>
                    </a:rPr>
                    <m:t>∗</m:t>
                  </m:r>
                  <m:r>
                    <a:rPr lang="es-EC" b="0" i="1" smtClean="0">
                      <a:latin typeface="Cambria Math" panose="02040503050406030204" pitchFamily="18" charset="0"/>
                    </a:rPr>
                    <m:t>𝐺</m:t>
                  </m:r>
                  <m:r>
                    <a:rPr lang="es-EC" b="0" i="1" smtClean="0">
                      <a:latin typeface="Cambria Math" panose="02040503050406030204" pitchFamily="18" charset="0"/>
                    </a:rPr>
                    <m:t>.</m:t>
                  </m:r>
                </m:oMath>
              </a14:m>
              <a:endParaRPr lang="es-EC" dirty="0"/>
            </a:p>
          </dgm:t>
        </dgm:pt>
      </mc:Choice>
      <mc:Fallback xmlns="">
        <dgm:pt modelId="{1D27CBD6-20D3-483F-AE33-58D1290DE8AB}">
          <dgm:prSet phldrT="[Texto]"/>
          <dgm:spPr/>
          <dgm:t>
            <a:bodyPr/>
            <a:lstStyle/>
            <a:p>
              <a:pPr>
                <a:buFont typeface="Symbol" panose="05050102010706020507" pitchFamily="18" charset="2"/>
                <a:buChar char=""/>
              </a:pPr>
              <a:r>
                <a:rPr lang="es-EC" dirty="0"/>
                <a:t>La clave pública resulta     </a:t>
              </a:r>
              <a:r>
                <a:rPr lang="es-ES" i="0"/>
                <a:t>𝑃</a:t>
              </a:r>
              <a:r>
                <a:rPr lang="es-EC" i="0"/>
                <a:t>_</a:t>
              </a:r>
              <a:r>
                <a:rPr lang="es-ES" i="0"/>
                <a:t>𝑏</a:t>
              </a:r>
              <a:r>
                <a:rPr lang="es-EC" b="0" i="0">
                  <a:latin typeface="Cambria Math" panose="02040503050406030204" pitchFamily="18" charset="0"/>
                </a:rPr>
                <a:t>=𝑑∗𝐺.</a:t>
              </a:r>
              <a:endParaRPr lang="es-EC" dirty="0"/>
            </a:p>
          </dgm:t>
        </dgm:pt>
      </mc:Fallback>
    </mc:AlternateContent>
    <dgm:pt modelId="{3E039D08-5ED7-41C8-B2F3-405CA56B2420}" type="parTrans" cxnId="{AE7032BD-FC1B-4ADA-8066-39C78B12044F}">
      <dgm:prSet/>
      <dgm:spPr/>
      <dgm:t>
        <a:bodyPr/>
        <a:lstStyle/>
        <a:p>
          <a:endParaRPr lang="es-EC"/>
        </a:p>
      </dgm:t>
    </dgm:pt>
    <dgm:pt modelId="{9A5D8AED-FF14-4783-8D5C-16C288279C1F}" type="sibTrans" cxnId="{AE7032BD-FC1B-4ADA-8066-39C78B12044F}">
      <dgm:prSet/>
      <dgm:spPr/>
      <dgm:t>
        <a:bodyPr/>
        <a:lstStyle/>
        <a:p>
          <a:endParaRPr lang="es-EC"/>
        </a:p>
      </dgm:t>
    </dgm:pt>
    <dgm:pt modelId="{8C0E3D47-EF95-4783-A997-AFC835A160BB}" type="pres">
      <dgm:prSet presAssocID="{B874E32D-D7E4-4261-B060-AD03F4415D9A}" presName="outerComposite" presStyleCnt="0">
        <dgm:presLayoutVars>
          <dgm:chMax val="5"/>
          <dgm:dir/>
          <dgm:resizeHandles val="exact"/>
        </dgm:presLayoutVars>
      </dgm:prSet>
      <dgm:spPr/>
    </dgm:pt>
    <dgm:pt modelId="{985B03D9-0824-4684-991D-69F1CA54BBF9}" type="pres">
      <dgm:prSet presAssocID="{B874E32D-D7E4-4261-B060-AD03F4415D9A}" presName="dummyMaxCanvas" presStyleCnt="0">
        <dgm:presLayoutVars/>
      </dgm:prSet>
      <dgm:spPr/>
    </dgm:pt>
    <dgm:pt modelId="{F9F528BB-F0A3-460F-BC30-A09A90595BDC}" type="pres">
      <dgm:prSet presAssocID="{B874E32D-D7E4-4261-B060-AD03F4415D9A}" presName="FourNodes_1" presStyleLbl="node1" presStyleIdx="0" presStyleCnt="4">
        <dgm:presLayoutVars>
          <dgm:bulletEnabled val="1"/>
        </dgm:presLayoutVars>
      </dgm:prSet>
      <dgm:spPr/>
    </dgm:pt>
    <dgm:pt modelId="{521A7B7F-7127-4B41-A6DA-0ABA95164DB2}" type="pres">
      <dgm:prSet presAssocID="{B874E32D-D7E4-4261-B060-AD03F4415D9A}" presName="FourNodes_2" presStyleLbl="node1" presStyleIdx="1" presStyleCnt="4">
        <dgm:presLayoutVars>
          <dgm:bulletEnabled val="1"/>
        </dgm:presLayoutVars>
      </dgm:prSet>
      <dgm:spPr/>
    </dgm:pt>
    <dgm:pt modelId="{7C025CA3-E343-47AF-8DFD-1EC83AE9D4D1}" type="pres">
      <dgm:prSet presAssocID="{B874E32D-D7E4-4261-B060-AD03F4415D9A}" presName="FourNodes_3" presStyleLbl="node1" presStyleIdx="2" presStyleCnt="4">
        <dgm:presLayoutVars>
          <dgm:bulletEnabled val="1"/>
        </dgm:presLayoutVars>
      </dgm:prSet>
      <dgm:spPr/>
    </dgm:pt>
    <dgm:pt modelId="{480811BD-6278-4402-B410-38D398A39792}" type="pres">
      <dgm:prSet presAssocID="{B874E32D-D7E4-4261-B060-AD03F4415D9A}" presName="FourNodes_4" presStyleLbl="node1" presStyleIdx="3" presStyleCnt="4">
        <dgm:presLayoutVars>
          <dgm:bulletEnabled val="1"/>
        </dgm:presLayoutVars>
      </dgm:prSet>
      <dgm:spPr/>
    </dgm:pt>
    <dgm:pt modelId="{6355A796-A539-43E3-8BA4-4CF9E772D6CE}" type="pres">
      <dgm:prSet presAssocID="{B874E32D-D7E4-4261-B060-AD03F4415D9A}" presName="FourConn_1-2" presStyleLbl="fgAccFollowNode1" presStyleIdx="0" presStyleCnt="3">
        <dgm:presLayoutVars>
          <dgm:bulletEnabled val="1"/>
        </dgm:presLayoutVars>
      </dgm:prSet>
      <dgm:spPr/>
    </dgm:pt>
    <dgm:pt modelId="{DB129BDE-3BFC-4F9C-97CB-0FCF1C20F799}" type="pres">
      <dgm:prSet presAssocID="{B874E32D-D7E4-4261-B060-AD03F4415D9A}" presName="FourConn_2-3" presStyleLbl="fgAccFollowNode1" presStyleIdx="1" presStyleCnt="3">
        <dgm:presLayoutVars>
          <dgm:bulletEnabled val="1"/>
        </dgm:presLayoutVars>
      </dgm:prSet>
      <dgm:spPr/>
    </dgm:pt>
    <dgm:pt modelId="{7D34866F-AD4E-4427-9164-05263B1AB374}" type="pres">
      <dgm:prSet presAssocID="{B874E32D-D7E4-4261-B060-AD03F4415D9A}" presName="FourConn_3-4" presStyleLbl="fgAccFollowNode1" presStyleIdx="2" presStyleCnt="3">
        <dgm:presLayoutVars>
          <dgm:bulletEnabled val="1"/>
        </dgm:presLayoutVars>
      </dgm:prSet>
      <dgm:spPr/>
    </dgm:pt>
    <dgm:pt modelId="{6D5C056F-87B1-47CF-9F79-F703B7FC3A14}" type="pres">
      <dgm:prSet presAssocID="{B874E32D-D7E4-4261-B060-AD03F4415D9A}" presName="FourNodes_1_text" presStyleLbl="node1" presStyleIdx="3" presStyleCnt="4">
        <dgm:presLayoutVars>
          <dgm:bulletEnabled val="1"/>
        </dgm:presLayoutVars>
      </dgm:prSet>
      <dgm:spPr/>
    </dgm:pt>
    <dgm:pt modelId="{02F48CA4-C824-4665-8DCF-0A8FA715326C}" type="pres">
      <dgm:prSet presAssocID="{B874E32D-D7E4-4261-B060-AD03F4415D9A}" presName="FourNodes_2_text" presStyleLbl="node1" presStyleIdx="3" presStyleCnt="4">
        <dgm:presLayoutVars>
          <dgm:bulletEnabled val="1"/>
        </dgm:presLayoutVars>
      </dgm:prSet>
      <dgm:spPr/>
    </dgm:pt>
    <dgm:pt modelId="{D60FEAA1-F78B-4DB3-8945-8447C28D61E0}" type="pres">
      <dgm:prSet presAssocID="{B874E32D-D7E4-4261-B060-AD03F4415D9A}" presName="FourNodes_3_text" presStyleLbl="node1" presStyleIdx="3" presStyleCnt="4">
        <dgm:presLayoutVars>
          <dgm:bulletEnabled val="1"/>
        </dgm:presLayoutVars>
      </dgm:prSet>
      <dgm:spPr/>
    </dgm:pt>
    <dgm:pt modelId="{6C782B95-E598-4AB1-83C9-CCA290A50830}" type="pres">
      <dgm:prSet presAssocID="{B874E32D-D7E4-4261-B060-AD03F4415D9A}" presName="FourNodes_4_text" presStyleLbl="node1" presStyleIdx="3" presStyleCnt="4">
        <dgm:presLayoutVars>
          <dgm:bulletEnabled val="1"/>
        </dgm:presLayoutVars>
      </dgm:prSet>
      <dgm:spPr/>
    </dgm:pt>
  </dgm:ptLst>
  <dgm:cxnLst>
    <dgm:cxn modelId="{2F27A107-4001-41D6-B771-7003E56A9F78}" type="presOf" srcId="{1476A3B5-46D4-45CC-AB02-64A62489BAF5}" destId="{02F48CA4-C824-4665-8DCF-0A8FA715326C}" srcOrd="1" destOrd="0" presId="urn:microsoft.com/office/officeart/2005/8/layout/vProcess5"/>
    <dgm:cxn modelId="{A88D0015-CCFE-484F-8B01-32B8A2356D11}" type="presOf" srcId="{EF010C26-A776-45A7-92F4-2E4AA247FDF9}" destId="{D60FEAA1-F78B-4DB3-8945-8447C28D61E0}" srcOrd="1" destOrd="0" presId="urn:microsoft.com/office/officeart/2005/8/layout/vProcess5"/>
    <dgm:cxn modelId="{1325A024-E7D1-4441-83AA-BD083195B13C}" srcId="{B874E32D-D7E4-4261-B060-AD03F4415D9A}" destId="{EF010C26-A776-45A7-92F4-2E4AA247FDF9}" srcOrd="2" destOrd="0" parTransId="{BA95CEAB-1241-4C41-898B-2FFFF04C77ED}" sibTransId="{74FCB095-DCA9-4EAE-8CD2-94B60C4737BC}"/>
    <dgm:cxn modelId="{13454962-BB31-4430-8B95-9507030FFF90}" type="presOf" srcId="{2F855098-388C-4F98-85F5-9F75028F812B}" destId="{DB129BDE-3BFC-4F9C-97CB-0FCF1C20F799}" srcOrd="0" destOrd="0" presId="urn:microsoft.com/office/officeart/2005/8/layout/vProcess5"/>
    <dgm:cxn modelId="{DED1DE49-9A5E-4045-AA89-7837A68EE320}" srcId="{B874E32D-D7E4-4261-B060-AD03F4415D9A}" destId="{1476A3B5-46D4-45CC-AB02-64A62489BAF5}" srcOrd="1" destOrd="0" parTransId="{B86961C0-2FD3-4BFA-AB79-DBDABF5FEA0E}" sibTransId="{2F855098-388C-4F98-85F5-9F75028F812B}"/>
    <dgm:cxn modelId="{3443F969-20A4-4355-8D3E-04C91A335DB6}" type="presOf" srcId="{FB533846-B453-4176-A6F5-45B4C0DE8F68}" destId="{6D5C056F-87B1-47CF-9F79-F703B7FC3A14}" srcOrd="1" destOrd="0" presId="urn:microsoft.com/office/officeart/2005/8/layout/vProcess5"/>
    <dgm:cxn modelId="{368BFF6A-AF4A-4532-9A7A-F6ADC324E194}" type="presOf" srcId="{0D9E67CF-189F-41B4-A4DE-308EB3883F24}" destId="{6355A796-A539-43E3-8BA4-4CF9E772D6CE}" srcOrd="0" destOrd="0" presId="urn:microsoft.com/office/officeart/2005/8/layout/vProcess5"/>
    <dgm:cxn modelId="{88555950-AA8F-4A15-8767-D072CA733479}" type="presOf" srcId="{1D27CBD6-20D3-483F-AE33-58D1290DE8AB}" destId="{6C782B95-E598-4AB1-83C9-CCA290A50830}" srcOrd="1" destOrd="0" presId="urn:microsoft.com/office/officeart/2005/8/layout/vProcess5"/>
    <dgm:cxn modelId="{46A96778-2A98-4BA8-9F1A-49C6F107544A}" srcId="{B874E32D-D7E4-4261-B060-AD03F4415D9A}" destId="{FB533846-B453-4176-A6F5-45B4C0DE8F68}" srcOrd="0" destOrd="0" parTransId="{59E86BD1-1456-443A-B1D6-ADF32C229FC3}" sibTransId="{0D9E67CF-189F-41B4-A4DE-308EB3883F24}"/>
    <dgm:cxn modelId="{85A119A4-8FCC-4D76-BA9B-DAA06CCE016B}" type="presOf" srcId="{EF010C26-A776-45A7-92F4-2E4AA247FDF9}" destId="{7C025CA3-E343-47AF-8DFD-1EC83AE9D4D1}" srcOrd="0" destOrd="0" presId="urn:microsoft.com/office/officeart/2005/8/layout/vProcess5"/>
    <dgm:cxn modelId="{E847AAAA-DF75-4445-85BD-2DB91A37F6CA}" type="presOf" srcId="{74FCB095-DCA9-4EAE-8CD2-94B60C4737BC}" destId="{7D34866F-AD4E-4427-9164-05263B1AB374}" srcOrd="0" destOrd="0" presId="urn:microsoft.com/office/officeart/2005/8/layout/vProcess5"/>
    <dgm:cxn modelId="{AE7032BD-FC1B-4ADA-8066-39C78B12044F}" srcId="{B874E32D-D7E4-4261-B060-AD03F4415D9A}" destId="{1D27CBD6-20D3-483F-AE33-58D1290DE8AB}" srcOrd="3" destOrd="0" parTransId="{3E039D08-5ED7-41C8-B2F3-405CA56B2420}" sibTransId="{9A5D8AED-FF14-4783-8D5C-16C288279C1F}"/>
    <dgm:cxn modelId="{CAD98CCA-1EA4-4480-92B2-ECFCB6B40F7F}" type="presOf" srcId="{1476A3B5-46D4-45CC-AB02-64A62489BAF5}" destId="{521A7B7F-7127-4B41-A6DA-0ABA95164DB2}" srcOrd="0" destOrd="0" presId="urn:microsoft.com/office/officeart/2005/8/layout/vProcess5"/>
    <dgm:cxn modelId="{E69291E1-57AD-40FC-A263-BB8C98337F4A}" type="presOf" srcId="{1D27CBD6-20D3-483F-AE33-58D1290DE8AB}" destId="{480811BD-6278-4402-B410-38D398A39792}" srcOrd="0" destOrd="0" presId="urn:microsoft.com/office/officeart/2005/8/layout/vProcess5"/>
    <dgm:cxn modelId="{C152B4EA-6F53-4C42-8A60-4A93C5B9FD49}" type="presOf" srcId="{FB533846-B453-4176-A6F5-45B4C0DE8F68}" destId="{F9F528BB-F0A3-460F-BC30-A09A90595BDC}" srcOrd="0" destOrd="0" presId="urn:microsoft.com/office/officeart/2005/8/layout/vProcess5"/>
    <dgm:cxn modelId="{A966DAEB-9033-40A2-88B8-8F89F338FFE9}" type="presOf" srcId="{B874E32D-D7E4-4261-B060-AD03F4415D9A}" destId="{8C0E3D47-EF95-4783-A997-AFC835A160BB}" srcOrd="0" destOrd="0" presId="urn:microsoft.com/office/officeart/2005/8/layout/vProcess5"/>
    <dgm:cxn modelId="{479CBA6F-50B5-4E07-9F1D-28AA8052580F}" type="presParOf" srcId="{8C0E3D47-EF95-4783-A997-AFC835A160BB}" destId="{985B03D9-0824-4684-991D-69F1CA54BBF9}" srcOrd="0" destOrd="0" presId="urn:microsoft.com/office/officeart/2005/8/layout/vProcess5"/>
    <dgm:cxn modelId="{118ED6B7-D5E0-4A0E-B5E8-A7326A024F23}" type="presParOf" srcId="{8C0E3D47-EF95-4783-A997-AFC835A160BB}" destId="{F9F528BB-F0A3-460F-BC30-A09A90595BDC}" srcOrd="1" destOrd="0" presId="urn:microsoft.com/office/officeart/2005/8/layout/vProcess5"/>
    <dgm:cxn modelId="{1B8DAF18-B33B-4A83-BEED-A318A097C852}" type="presParOf" srcId="{8C0E3D47-EF95-4783-A997-AFC835A160BB}" destId="{521A7B7F-7127-4B41-A6DA-0ABA95164DB2}" srcOrd="2" destOrd="0" presId="urn:microsoft.com/office/officeart/2005/8/layout/vProcess5"/>
    <dgm:cxn modelId="{DB407ED1-71F4-4E93-AA5B-D5A5F4005294}" type="presParOf" srcId="{8C0E3D47-EF95-4783-A997-AFC835A160BB}" destId="{7C025CA3-E343-47AF-8DFD-1EC83AE9D4D1}" srcOrd="3" destOrd="0" presId="urn:microsoft.com/office/officeart/2005/8/layout/vProcess5"/>
    <dgm:cxn modelId="{FBD21806-9C34-4494-8FBC-883385D672DF}" type="presParOf" srcId="{8C0E3D47-EF95-4783-A997-AFC835A160BB}" destId="{480811BD-6278-4402-B410-38D398A39792}" srcOrd="4" destOrd="0" presId="urn:microsoft.com/office/officeart/2005/8/layout/vProcess5"/>
    <dgm:cxn modelId="{098A4808-3830-48FD-AEF0-456137CF8FDC}" type="presParOf" srcId="{8C0E3D47-EF95-4783-A997-AFC835A160BB}" destId="{6355A796-A539-43E3-8BA4-4CF9E772D6CE}" srcOrd="5" destOrd="0" presId="urn:microsoft.com/office/officeart/2005/8/layout/vProcess5"/>
    <dgm:cxn modelId="{394791FC-3F31-4655-B162-50E35F22D05E}" type="presParOf" srcId="{8C0E3D47-EF95-4783-A997-AFC835A160BB}" destId="{DB129BDE-3BFC-4F9C-97CB-0FCF1C20F799}" srcOrd="6" destOrd="0" presId="urn:microsoft.com/office/officeart/2005/8/layout/vProcess5"/>
    <dgm:cxn modelId="{99451E76-F81C-46D0-9468-1CB59AB8E368}" type="presParOf" srcId="{8C0E3D47-EF95-4783-A997-AFC835A160BB}" destId="{7D34866F-AD4E-4427-9164-05263B1AB374}" srcOrd="7" destOrd="0" presId="urn:microsoft.com/office/officeart/2005/8/layout/vProcess5"/>
    <dgm:cxn modelId="{25257B6A-FF66-4A5C-B649-450990E0A347}" type="presParOf" srcId="{8C0E3D47-EF95-4783-A997-AFC835A160BB}" destId="{6D5C056F-87B1-47CF-9F79-F703B7FC3A14}" srcOrd="8" destOrd="0" presId="urn:microsoft.com/office/officeart/2005/8/layout/vProcess5"/>
    <dgm:cxn modelId="{EA58BC13-8297-420C-9BAB-C248A961692A}" type="presParOf" srcId="{8C0E3D47-EF95-4783-A997-AFC835A160BB}" destId="{02F48CA4-C824-4665-8DCF-0A8FA715326C}" srcOrd="9" destOrd="0" presId="urn:microsoft.com/office/officeart/2005/8/layout/vProcess5"/>
    <dgm:cxn modelId="{9E13DE9F-F1D0-4EFA-96E0-4857B0AAD549}" type="presParOf" srcId="{8C0E3D47-EF95-4783-A997-AFC835A160BB}" destId="{D60FEAA1-F78B-4DB3-8945-8447C28D61E0}" srcOrd="10" destOrd="0" presId="urn:microsoft.com/office/officeart/2005/8/layout/vProcess5"/>
    <dgm:cxn modelId="{EAAE9E18-D3CE-47ED-8B94-A46FE73CE3BA}" type="presParOf" srcId="{8C0E3D47-EF95-4783-A997-AFC835A160BB}" destId="{6C782B95-E598-4AB1-83C9-CCA290A50830}"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74E32D-D7E4-4261-B060-AD03F4415D9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s-EC"/>
        </a:p>
      </dgm:t>
    </dgm:pt>
    <dgm:pt modelId="{FB533846-B453-4176-A6F5-45B4C0DE8F68}">
      <dgm:prSet phldrT="[Texto]"/>
      <dgm:spPr>
        <a:blipFill>
          <a:blip xmlns:r="http://schemas.openxmlformats.org/officeDocument/2006/relationships" r:embed="rId1"/>
          <a:stretch>
            <a:fillRect l="-616"/>
          </a:stretch>
        </a:blipFill>
      </dgm:spPr>
      <dgm:t>
        <a:bodyPr/>
        <a:lstStyle/>
        <a:p>
          <a:r>
            <a:rPr lang="es-EC">
              <a:noFill/>
            </a:rPr>
            <a:t> </a:t>
          </a:r>
        </a:p>
      </dgm:t>
    </dgm:pt>
    <dgm:pt modelId="{59E86BD1-1456-443A-B1D6-ADF32C229FC3}" type="parTrans" cxnId="{46A96778-2A98-4BA8-9F1A-49C6F107544A}">
      <dgm:prSet/>
      <dgm:spPr/>
      <dgm:t>
        <a:bodyPr/>
        <a:lstStyle/>
        <a:p>
          <a:endParaRPr lang="es-EC"/>
        </a:p>
      </dgm:t>
    </dgm:pt>
    <dgm:pt modelId="{0D9E67CF-189F-41B4-A4DE-308EB3883F24}" type="sibTrans" cxnId="{46A96778-2A98-4BA8-9F1A-49C6F107544A}">
      <dgm:prSet/>
      <dgm:spPr/>
      <dgm:t>
        <a:bodyPr/>
        <a:lstStyle/>
        <a:p>
          <a:endParaRPr lang="es-EC"/>
        </a:p>
      </dgm:t>
    </dgm:pt>
    <dgm:pt modelId="{1476A3B5-46D4-45CC-AB02-64A62489BAF5}">
      <dgm:prSet phldrT="[Texto]"/>
      <dgm:spPr>
        <a:blipFill>
          <a:blip xmlns:r="http://schemas.openxmlformats.org/officeDocument/2006/relationships" r:embed="rId2"/>
          <a:stretch>
            <a:fillRect l="-617" b="-1361"/>
          </a:stretch>
        </a:blipFill>
      </dgm:spPr>
      <dgm:t>
        <a:bodyPr/>
        <a:lstStyle/>
        <a:p>
          <a:r>
            <a:rPr lang="es-EC">
              <a:noFill/>
            </a:rPr>
            <a:t> </a:t>
          </a:r>
        </a:p>
      </dgm:t>
    </dgm:pt>
    <dgm:pt modelId="{B86961C0-2FD3-4BFA-AB79-DBDABF5FEA0E}" type="parTrans" cxnId="{DED1DE49-9A5E-4045-AA89-7837A68EE320}">
      <dgm:prSet/>
      <dgm:spPr/>
      <dgm:t>
        <a:bodyPr/>
        <a:lstStyle/>
        <a:p>
          <a:endParaRPr lang="es-EC"/>
        </a:p>
      </dgm:t>
    </dgm:pt>
    <dgm:pt modelId="{2F855098-388C-4F98-85F5-9F75028F812B}" type="sibTrans" cxnId="{DED1DE49-9A5E-4045-AA89-7837A68EE320}">
      <dgm:prSet/>
      <dgm:spPr/>
      <dgm:t>
        <a:bodyPr/>
        <a:lstStyle/>
        <a:p>
          <a:endParaRPr lang="es-EC"/>
        </a:p>
      </dgm:t>
    </dgm:pt>
    <dgm:pt modelId="{EF010C26-A776-45A7-92F4-2E4AA247FDF9}">
      <dgm:prSet phldrT="[Texto]"/>
      <dgm:spPr>
        <a:blipFill>
          <a:blip xmlns:r="http://schemas.openxmlformats.org/officeDocument/2006/relationships" r:embed="rId3"/>
          <a:stretch>
            <a:fillRect l="-740" b="-676"/>
          </a:stretch>
        </a:blipFill>
      </dgm:spPr>
      <dgm:t>
        <a:bodyPr/>
        <a:lstStyle/>
        <a:p>
          <a:r>
            <a:rPr lang="es-EC">
              <a:noFill/>
            </a:rPr>
            <a:t> </a:t>
          </a:r>
        </a:p>
      </dgm:t>
    </dgm:pt>
    <dgm:pt modelId="{BA95CEAB-1241-4C41-898B-2FFFF04C77ED}" type="parTrans" cxnId="{1325A024-E7D1-4441-83AA-BD083195B13C}">
      <dgm:prSet/>
      <dgm:spPr/>
      <dgm:t>
        <a:bodyPr/>
        <a:lstStyle/>
        <a:p>
          <a:endParaRPr lang="es-EC"/>
        </a:p>
      </dgm:t>
    </dgm:pt>
    <dgm:pt modelId="{74FCB095-DCA9-4EAE-8CD2-94B60C4737BC}" type="sibTrans" cxnId="{1325A024-E7D1-4441-83AA-BD083195B13C}">
      <dgm:prSet/>
      <dgm:spPr/>
      <dgm:t>
        <a:bodyPr/>
        <a:lstStyle/>
        <a:p>
          <a:endParaRPr lang="es-EC"/>
        </a:p>
      </dgm:t>
    </dgm:pt>
    <dgm:pt modelId="{1D27CBD6-20D3-483F-AE33-58D1290DE8AB}">
      <dgm:prSet phldrT="[Texto]"/>
      <dgm:spPr>
        <a:blipFill>
          <a:blip xmlns:r="http://schemas.openxmlformats.org/officeDocument/2006/relationships" r:embed="rId4"/>
          <a:stretch>
            <a:fillRect l="-616"/>
          </a:stretch>
        </a:blipFill>
      </dgm:spPr>
      <dgm:t>
        <a:bodyPr/>
        <a:lstStyle/>
        <a:p>
          <a:r>
            <a:rPr lang="es-EC">
              <a:noFill/>
            </a:rPr>
            <a:t> </a:t>
          </a:r>
        </a:p>
      </dgm:t>
    </dgm:pt>
    <dgm:pt modelId="{3E039D08-5ED7-41C8-B2F3-405CA56B2420}" type="parTrans" cxnId="{AE7032BD-FC1B-4ADA-8066-39C78B12044F}">
      <dgm:prSet/>
      <dgm:spPr/>
      <dgm:t>
        <a:bodyPr/>
        <a:lstStyle/>
        <a:p>
          <a:endParaRPr lang="es-EC"/>
        </a:p>
      </dgm:t>
    </dgm:pt>
    <dgm:pt modelId="{9A5D8AED-FF14-4783-8D5C-16C288279C1F}" type="sibTrans" cxnId="{AE7032BD-FC1B-4ADA-8066-39C78B12044F}">
      <dgm:prSet/>
      <dgm:spPr/>
      <dgm:t>
        <a:bodyPr/>
        <a:lstStyle/>
        <a:p>
          <a:endParaRPr lang="es-EC"/>
        </a:p>
      </dgm:t>
    </dgm:pt>
    <dgm:pt modelId="{8C0E3D47-EF95-4783-A997-AFC835A160BB}" type="pres">
      <dgm:prSet presAssocID="{B874E32D-D7E4-4261-B060-AD03F4415D9A}" presName="outerComposite" presStyleCnt="0">
        <dgm:presLayoutVars>
          <dgm:chMax val="5"/>
          <dgm:dir/>
          <dgm:resizeHandles val="exact"/>
        </dgm:presLayoutVars>
      </dgm:prSet>
      <dgm:spPr/>
    </dgm:pt>
    <dgm:pt modelId="{985B03D9-0824-4684-991D-69F1CA54BBF9}" type="pres">
      <dgm:prSet presAssocID="{B874E32D-D7E4-4261-B060-AD03F4415D9A}" presName="dummyMaxCanvas" presStyleCnt="0">
        <dgm:presLayoutVars/>
      </dgm:prSet>
      <dgm:spPr/>
    </dgm:pt>
    <dgm:pt modelId="{F9F528BB-F0A3-460F-BC30-A09A90595BDC}" type="pres">
      <dgm:prSet presAssocID="{B874E32D-D7E4-4261-B060-AD03F4415D9A}" presName="FourNodes_1" presStyleLbl="node1" presStyleIdx="0" presStyleCnt="4">
        <dgm:presLayoutVars>
          <dgm:bulletEnabled val="1"/>
        </dgm:presLayoutVars>
      </dgm:prSet>
      <dgm:spPr/>
    </dgm:pt>
    <dgm:pt modelId="{521A7B7F-7127-4B41-A6DA-0ABA95164DB2}" type="pres">
      <dgm:prSet presAssocID="{B874E32D-D7E4-4261-B060-AD03F4415D9A}" presName="FourNodes_2" presStyleLbl="node1" presStyleIdx="1" presStyleCnt="4">
        <dgm:presLayoutVars>
          <dgm:bulletEnabled val="1"/>
        </dgm:presLayoutVars>
      </dgm:prSet>
      <dgm:spPr/>
    </dgm:pt>
    <dgm:pt modelId="{7C025CA3-E343-47AF-8DFD-1EC83AE9D4D1}" type="pres">
      <dgm:prSet presAssocID="{B874E32D-D7E4-4261-B060-AD03F4415D9A}" presName="FourNodes_3" presStyleLbl="node1" presStyleIdx="2" presStyleCnt="4">
        <dgm:presLayoutVars>
          <dgm:bulletEnabled val="1"/>
        </dgm:presLayoutVars>
      </dgm:prSet>
      <dgm:spPr/>
    </dgm:pt>
    <dgm:pt modelId="{480811BD-6278-4402-B410-38D398A39792}" type="pres">
      <dgm:prSet presAssocID="{B874E32D-D7E4-4261-B060-AD03F4415D9A}" presName="FourNodes_4" presStyleLbl="node1" presStyleIdx="3" presStyleCnt="4">
        <dgm:presLayoutVars>
          <dgm:bulletEnabled val="1"/>
        </dgm:presLayoutVars>
      </dgm:prSet>
      <dgm:spPr/>
    </dgm:pt>
    <dgm:pt modelId="{6355A796-A539-43E3-8BA4-4CF9E772D6CE}" type="pres">
      <dgm:prSet presAssocID="{B874E32D-D7E4-4261-B060-AD03F4415D9A}" presName="FourConn_1-2" presStyleLbl="fgAccFollowNode1" presStyleIdx="0" presStyleCnt="3">
        <dgm:presLayoutVars>
          <dgm:bulletEnabled val="1"/>
        </dgm:presLayoutVars>
      </dgm:prSet>
      <dgm:spPr/>
    </dgm:pt>
    <dgm:pt modelId="{DB129BDE-3BFC-4F9C-97CB-0FCF1C20F799}" type="pres">
      <dgm:prSet presAssocID="{B874E32D-D7E4-4261-B060-AD03F4415D9A}" presName="FourConn_2-3" presStyleLbl="fgAccFollowNode1" presStyleIdx="1" presStyleCnt="3">
        <dgm:presLayoutVars>
          <dgm:bulletEnabled val="1"/>
        </dgm:presLayoutVars>
      </dgm:prSet>
      <dgm:spPr/>
    </dgm:pt>
    <dgm:pt modelId="{7D34866F-AD4E-4427-9164-05263B1AB374}" type="pres">
      <dgm:prSet presAssocID="{B874E32D-D7E4-4261-B060-AD03F4415D9A}" presName="FourConn_3-4" presStyleLbl="fgAccFollowNode1" presStyleIdx="2" presStyleCnt="3">
        <dgm:presLayoutVars>
          <dgm:bulletEnabled val="1"/>
        </dgm:presLayoutVars>
      </dgm:prSet>
      <dgm:spPr/>
    </dgm:pt>
    <dgm:pt modelId="{6D5C056F-87B1-47CF-9F79-F703B7FC3A14}" type="pres">
      <dgm:prSet presAssocID="{B874E32D-D7E4-4261-B060-AD03F4415D9A}" presName="FourNodes_1_text" presStyleLbl="node1" presStyleIdx="3" presStyleCnt="4">
        <dgm:presLayoutVars>
          <dgm:bulletEnabled val="1"/>
        </dgm:presLayoutVars>
      </dgm:prSet>
      <dgm:spPr/>
    </dgm:pt>
    <dgm:pt modelId="{02F48CA4-C824-4665-8DCF-0A8FA715326C}" type="pres">
      <dgm:prSet presAssocID="{B874E32D-D7E4-4261-B060-AD03F4415D9A}" presName="FourNodes_2_text" presStyleLbl="node1" presStyleIdx="3" presStyleCnt="4">
        <dgm:presLayoutVars>
          <dgm:bulletEnabled val="1"/>
        </dgm:presLayoutVars>
      </dgm:prSet>
      <dgm:spPr/>
    </dgm:pt>
    <dgm:pt modelId="{D60FEAA1-F78B-4DB3-8945-8447C28D61E0}" type="pres">
      <dgm:prSet presAssocID="{B874E32D-D7E4-4261-B060-AD03F4415D9A}" presName="FourNodes_3_text" presStyleLbl="node1" presStyleIdx="3" presStyleCnt="4">
        <dgm:presLayoutVars>
          <dgm:bulletEnabled val="1"/>
        </dgm:presLayoutVars>
      </dgm:prSet>
      <dgm:spPr/>
    </dgm:pt>
    <dgm:pt modelId="{6C782B95-E598-4AB1-83C9-CCA290A50830}" type="pres">
      <dgm:prSet presAssocID="{B874E32D-D7E4-4261-B060-AD03F4415D9A}" presName="FourNodes_4_text" presStyleLbl="node1" presStyleIdx="3" presStyleCnt="4">
        <dgm:presLayoutVars>
          <dgm:bulletEnabled val="1"/>
        </dgm:presLayoutVars>
      </dgm:prSet>
      <dgm:spPr/>
    </dgm:pt>
  </dgm:ptLst>
  <dgm:cxnLst>
    <dgm:cxn modelId="{2F27A107-4001-41D6-B771-7003E56A9F78}" type="presOf" srcId="{1476A3B5-46D4-45CC-AB02-64A62489BAF5}" destId="{02F48CA4-C824-4665-8DCF-0A8FA715326C}" srcOrd="1" destOrd="0" presId="urn:microsoft.com/office/officeart/2005/8/layout/vProcess5"/>
    <dgm:cxn modelId="{A88D0015-CCFE-484F-8B01-32B8A2356D11}" type="presOf" srcId="{EF010C26-A776-45A7-92F4-2E4AA247FDF9}" destId="{D60FEAA1-F78B-4DB3-8945-8447C28D61E0}" srcOrd="1" destOrd="0" presId="urn:microsoft.com/office/officeart/2005/8/layout/vProcess5"/>
    <dgm:cxn modelId="{1325A024-E7D1-4441-83AA-BD083195B13C}" srcId="{B874E32D-D7E4-4261-B060-AD03F4415D9A}" destId="{EF010C26-A776-45A7-92F4-2E4AA247FDF9}" srcOrd="2" destOrd="0" parTransId="{BA95CEAB-1241-4C41-898B-2FFFF04C77ED}" sibTransId="{74FCB095-DCA9-4EAE-8CD2-94B60C4737BC}"/>
    <dgm:cxn modelId="{13454962-BB31-4430-8B95-9507030FFF90}" type="presOf" srcId="{2F855098-388C-4F98-85F5-9F75028F812B}" destId="{DB129BDE-3BFC-4F9C-97CB-0FCF1C20F799}" srcOrd="0" destOrd="0" presId="urn:microsoft.com/office/officeart/2005/8/layout/vProcess5"/>
    <dgm:cxn modelId="{DED1DE49-9A5E-4045-AA89-7837A68EE320}" srcId="{B874E32D-D7E4-4261-B060-AD03F4415D9A}" destId="{1476A3B5-46D4-45CC-AB02-64A62489BAF5}" srcOrd="1" destOrd="0" parTransId="{B86961C0-2FD3-4BFA-AB79-DBDABF5FEA0E}" sibTransId="{2F855098-388C-4F98-85F5-9F75028F812B}"/>
    <dgm:cxn modelId="{3443F969-20A4-4355-8D3E-04C91A335DB6}" type="presOf" srcId="{FB533846-B453-4176-A6F5-45B4C0DE8F68}" destId="{6D5C056F-87B1-47CF-9F79-F703B7FC3A14}" srcOrd="1" destOrd="0" presId="urn:microsoft.com/office/officeart/2005/8/layout/vProcess5"/>
    <dgm:cxn modelId="{368BFF6A-AF4A-4532-9A7A-F6ADC324E194}" type="presOf" srcId="{0D9E67CF-189F-41B4-A4DE-308EB3883F24}" destId="{6355A796-A539-43E3-8BA4-4CF9E772D6CE}" srcOrd="0" destOrd="0" presId="urn:microsoft.com/office/officeart/2005/8/layout/vProcess5"/>
    <dgm:cxn modelId="{88555950-AA8F-4A15-8767-D072CA733479}" type="presOf" srcId="{1D27CBD6-20D3-483F-AE33-58D1290DE8AB}" destId="{6C782B95-E598-4AB1-83C9-CCA290A50830}" srcOrd="1" destOrd="0" presId="urn:microsoft.com/office/officeart/2005/8/layout/vProcess5"/>
    <dgm:cxn modelId="{46A96778-2A98-4BA8-9F1A-49C6F107544A}" srcId="{B874E32D-D7E4-4261-B060-AD03F4415D9A}" destId="{FB533846-B453-4176-A6F5-45B4C0DE8F68}" srcOrd="0" destOrd="0" parTransId="{59E86BD1-1456-443A-B1D6-ADF32C229FC3}" sibTransId="{0D9E67CF-189F-41B4-A4DE-308EB3883F24}"/>
    <dgm:cxn modelId="{85A119A4-8FCC-4D76-BA9B-DAA06CCE016B}" type="presOf" srcId="{EF010C26-A776-45A7-92F4-2E4AA247FDF9}" destId="{7C025CA3-E343-47AF-8DFD-1EC83AE9D4D1}" srcOrd="0" destOrd="0" presId="urn:microsoft.com/office/officeart/2005/8/layout/vProcess5"/>
    <dgm:cxn modelId="{E847AAAA-DF75-4445-85BD-2DB91A37F6CA}" type="presOf" srcId="{74FCB095-DCA9-4EAE-8CD2-94B60C4737BC}" destId="{7D34866F-AD4E-4427-9164-05263B1AB374}" srcOrd="0" destOrd="0" presId="urn:microsoft.com/office/officeart/2005/8/layout/vProcess5"/>
    <dgm:cxn modelId="{AE7032BD-FC1B-4ADA-8066-39C78B12044F}" srcId="{B874E32D-D7E4-4261-B060-AD03F4415D9A}" destId="{1D27CBD6-20D3-483F-AE33-58D1290DE8AB}" srcOrd="3" destOrd="0" parTransId="{3E039D08-5ED7-41C8-B2F3-405CA56B2420}" sibTransId="{9A5D8AED-FF14-4783-8D5C-16C288279C1F}"/>
    <dgm:cxn modelId="{CAD98CCA-1EA4-4480-92B2-ECFCB6B40F7F}" type="presOf" srcId="{1476A3B5-46D4-45CC-AB02-64A62489BAF5}" destId="{521A7B7F-7127-4B41-A6DA-0ABA95164DB2}" srcOrd="0" destOrd="0" presId="urn:microsoft.com/office/officeart/2005/8/layout/vProcess5"/>
    <dgm:cxn modelId="{E69291E1-57AD-40FC-A263-BB8C98337F4A}" type="presOf" srcId="{1D27CBD6-20D3-483F-AE33-58D1290DE8AB}" destId="{480811BD-6278-4402-B410-38D398A39792}" srcOrd="0" destOrd="0" presId="urn:microsoft.com/office/officeart/2005/8/layout/vProcess5"/>
    <dgm:cxn modelId="{C152B4EA-6F53-4C42-8A60-4A93C5B9FD49}" type="presOf" srcId="{FB533846-B453-4176-A6F5-45B4C0DE8F68}" destId="{F9F528BB-F0A3-460F-BC30-A09A90595BDC}" srcOrd="0" destOrd="0" presId="urn:microsoft.com/office/officeart/2005/8/layout/vProcess5"/>
    <dgm:cxn modelId="{A966DAEB-9033-40A2-88B8-8F89F338FFE9}" type="presOf" srcId="{B874E32D-D7E4-4261-B060-AD03F4415D9A}" destId="{8C0E3D47-EF95-4783-A997-AFC835A160BB}" srcOrd="0" destOrd="0" presId="urn:microsoft.com/office/officeart/2005/8/layout/vProcess5"/>
    <dgm:cxn modelId="{479CBA6F-50B5-4E07-9F1D-28AA8052580F}" type="presParOf" srcId="{8C0E3D47-EF95-4783-A997-AFC835A160BB}" destId="{985B03D9-0824-4684-991D-69F1CA54BBF9}" srcOrd="0" destOrd="0" presId="urn:microsoft.com/office/officeart/2005/8/layout/vProcess5"/>
    <dgm:cxn modelId="{118ED6B7-D5E0-4A0E-B5E8-A7326A024F23}" type="presParOf" srcId="{8C0E3D47-EF95-4783-A997-AFC835A160BB}" destId="{F9F528BB-F0A3-460F-BC30-A09A90595BDC}" srcOrd="1" destOrd="0" presId="urn:microsoft.com/office/officeart/2005/8/layout/vProcess5"/>
    <dgm:cxn modelId="{1B8DAF18-B33B-4A83-BEED-A318A097C852}" type="presParOf" srcId="{8C0E3D47-EF95-4783-A997-AFC835A160BB}" destId="{521A7B7F-7127-4B41-A6DA-0ABA95164DB2}" srcOrd="2" destOrd="0" presId="urn:microsoft.com/office/officeart/2005/8/layout/vProcess5"/>
    <dgm:cxn modelId="{DB407ED1-71F4-4E93-AA5B-D5A5F4005294}" type="presParOf" srcId="{8C0E3D47-EF95-4783-A997-AFC835A160BB}" destId="{7C025CA3-E343-47AF-8DFD-1EC83AE9D4D1}" srcOrd="3" destOrd="0" presId="urn:microsoft.com/office/officeart/2005/8/layout/vProcess5"/>
    <dgm:cxn modelId="{FBD21806-9C34-4494-8FBC-883385D672DF}" type="presParOf" srcId="{8C0E3D47-EF95-4783-A997-AFC835A160BB}" destId="{480811BD-6278-4402-B410-38D398A39792}" srcOrd="4" destOrd="0" presId="urn:microsoft.com/office/officeart/2005/8/layout/vProcess5"/>
    <dgm:cxn modelId="{098A4808-3830-48FD-AEF0-456137CF8FDC}" type="presParOf" srcId="{8C0E3D47-EF95-4783-A997-AFC835A160BB}" destId="{6355A796-A539-43E3-8BA4-4CF9E772D6CE}" srcOrd="5" destOrd="0" presId="urn:microsoft.com/office/officeart/2005/8/layout/vProcess5"/>
    <dgm:cxn modelId="{394791FC-3F31-4655-B162-50E35F22D05E}" type="presParOf" srcId="{8C0E3D47-EF95-4783-A997-AFC835A160BB}" destId="{DB129BDE-3BFC-4F9C-97CB-0FCF1C20F799}" srcOrd="6" destOrd="0" presId="urn:microsoft.com/office/officeart/2005/8/layout/vProcess5"/>
    <dgm:cxn modelId="{99451E76-F81C-46D0-9468-1CB59AB8E368}" type="presParOf" srcId="{8C0E3D47-EF95-4783-A997-AFC835A160BB}" destId="{7D34866F-AD4E-4427-9164-05263B1AB374}" srcOrd="7" destOrd="0" presId="urn:microsoft.com/office/officeart/2005/8/layout/vProcess5"/>
    <dgm:cxn modelId="{25257B6A-FF66-4A5C-B649-450990E0A347}" type="presParOf" srcId="{8C0E3D47-EF95-4783-A997-AFC835A160BB}" destId="{6D5C056F-87B1-47CF-9F79-F703B7FC3A14}" srcOrd="8" destOrd="0" presId="urn:microsoft.com/office/officeart/2005/8/layout/vProcess5"/>
    <dgm:cxn modelId="{EA58BC13-8297-420C-9BAB-C248A961692A}" type="presParOf" srcId="{8C0E3D47-EF95-4783-A997-AFC835A160BB}" destId="{02F48CA4-C824-4665-8DCF-0A8FA715326C}" srcOrd="9" destOrd="0" presId="urn:microsoft.com/office/officeart/2005/8/layout/vProcess5"/>
    <dgm:cxn modelId="{9E13DE9F-F1D0-4EFA-96E0-4857B0AAD549}" type="presParOf" srcId="{8C0E3D47-EF95-4783-A997-AFC835A160BB}" destId="{D60FEAA1-F78B-4DB3-8945-8447C28D61E0}" srcOrd="10" destOrd="0" presId="urn:microsoft.com/office/officeart/2005/8/layout/vProcess5"/>
    <dgm:cxn modelId="{EAAE9E18-D3CE-47ED-8B94-A46FE73CE3BA}" type="presParOf" srcId="{8C0E3D47-EF95-4783-A997-AFC835A160BB}" destId="{6C782B95-E598-4AB1-83C9-CCA290A5083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513272-610A-4A3A-8E31-162F40B3068B}"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s-EC"/>
        </a:p>
      </dgm:t>
    </dgm:pt>
    <dgm:pt modelId="{AE6BAD69-7084-4ACA-B856-3CEFF3EB2449}">
      <dgm:prSet phldrT="[Texto]"/>
      <dgm:spPr/>
      <dgm:t>
        <a:bodyPr/>
        <a:lstStyle/>
        <a:p>
          <a:r>
            <a:rPr lang="es-EC" dirty="0"/>
            <a:t>Alice genera un par de claves ECC aleatorias</a:t>
          </a:r>
        </a:p>
      </dgm:t>
    </dgm:pt>
    <dgm:pt modelId="{0F883810-ED62-4EEE-A203-3872164A4032}" type="parTrans" cxnId="{7B5B156F-2224-41B7-A4CF-1C5D23A7AB18}">
      <dgm:prSet/>
      <dgm:spPr/>
      <dgm:t>
        <a:bodyPr/>
        <a:lstStyle/>
        <a:p>
          <a:endParaRPr lang="es-EC"/>
        </a:p>
      </dgm:t>
    </dgm:pt>
    <dgm:pt modelId="{32E61650-C85A-44A3-A880-7ACC1695587F}" type="sibTrans" cxnId="{7B5B156F-2224-41B7-A4CF-1C5D23A7AB18}">
      <dgm:prSet/>
      <dgm:spPr/>
      <dgm:t>
        <a:bodyPr/>
        <a:lstStyle/>
        <a:p>
          <a:endParaRPr lang="es-EC"/>
        </a:p>
      </dgm:t>
    </dgm:pt>
    <dgm:pt modelId="{077C888D-3B55-4B9E-B0FD-71AA21C03872}">
      <dgm:prSet phldrT="[Texto]"/>
      <dgm:spPr/>
      <dgm:t>
        <a:bodyPr/>
        <a:lstStyle/>
        <a:p>
          <a:r>
            <a:rPr lang="es-EC" dirty="0"/>
            <a:t>Bob genera un par de claves ECC aleatorias</a:t>
          </a:r>
        </a:p>
      </dgm:t>
    </dgm:pt>
    <dgm:pt modelId="{FFD1F66E-4010-40F4-A1B7-F6E053650494}" type="parTrans" cxnId="{34652D5A-967D-44FF-8A20-F03277B35947}">
      <dgm:prSet/>
      <dgm:spPr/>
      <dgm:t>
        <a:bodyPr/>
        <a:lstStyle/>
        <a:p>
          <a:endParaRPr lang="es-EC"/>
        </a:p>
      </dgm:t>
    </dgm:pt>
    <dgm:pt modelId="{40AF17D2-83AC-4DE5-8281-31CDE350179F}" type="sibTrans" cxnId="{34652D5A-967D-44FF-8A20-F03277B35947}">
      <dgm:prSet/>
      <dgm:spPr/>
      <dgm:t>
        <a:bodyPr/>
        <a:lstStyle/>
        <a:p>
          <a:endParaRPr lang="es-EC"/>
        </a:p>
      </dgm:t>
    </dgm:pt>
    <dgm:pt modelId="{1FCDDE55-904C-40AA-BBEB-8051B916E873}">
      <dgm:prSet phldrT="[Texto]"/>
      <dgm:spPr/>
      <dgm:t>
        <a:bodyPr/>
        <a:lstStyle/>
        <a:p>
          <a:r>
            <a:rPr lang="es-EC" dirty="0"/>
            <a:t>Alice y Bob intercambian sus claves públicas a través del canal inseguro </a:t>
          </a:r>
        </a:p>
      </dgm:t>
    </dgm:pt>
    <dgm:pt modelId="{7BC059F7-FCFB-4989-810B-389F84C6FFA6}" type="parTrans" cxnId="{64A4565A-B287-4406-ACFC-748F469BB537}">
      <dgm:prSet/>
      <dgm:spPr/>
      <dgm:t>
        <a:bodyPr/>
        <a:lstStyle/>
        <a:p>
          <a:endParaRPr lang="es-EC"/>
        </a:p>
      </dgm:t>
    </dgm:pt>
    <dgm:pt modelId="{9BC2EAE1-1138-40F5-BFB3-C7AAC0294341}" type="sibTrans" cxnId="{64A4565A-B287-4406-ACFC-748F469BB537}">
      <dgm:prSet/>
      <dgm:spPr/>
      <dgm:t>
        <a:bodyPr/>
        <a:lstStyle/>
        <a:p>
          <a:endParaRPr lang="es-EC"/>
        </a:p>
      </dgm:t>
    </dgm:pt>
    <dgm:pt modelId="{B3C75093-FF1B-4D26-92F6-4E3F91E41D48}">
      <dgm:prSet phldrT="[Texto]"/>
      <dgm:spPr/>
      <dgm:t>
        <a:bodyPr/>
        <a:lstStyle/>
        <a:p>
          <a:r>
            <a:rPr lang="en-US" dirty="0"/>
            <a:t>Alice </a:t>
          </a:r>
          <a:r>
            <a:rPr lang="en-US" dirty="0" err="1"/>
            <a:t>calcula</a:t>
          </a:r>
          <a:r>
            <a:rPr lang="en-US" dirty="0"/>
            <a:t> el </a:t>
          </a:r>
          <a:r>
            <a:rPr lang="en-US" dirty="0" err="1"/>
            <a:t>secreto</a:t>
          </a:r>
          <a:r>
            <a:rPr lang="en-US" dirty="0"/>
            <a:t> </a:t>
          </a:r>
          <a:r>
            <a:rPr lang="en-US" dirty="0" err="1"/>
            <a:t>compartido</a:t>
          </a:r>
          <a:endParaRPr lang="es-EC" dirty="0"/>
        </a:p>
      </dgm:t>
    </dgm:pt>
    <dgm:pt modelId="{679440BC-E564-4A2E-B156-68D8039422DE}" type="parTrans" cxnId="{091A0756-3209-4361-AB67-2BA63509E52D}">
      <dgm:prSet/>
      <dgm:spPr/>
      <dgm:t>
        <a:bodyPr/>
        <a:lstStyle/>
        <a:p>
          <a:endParaRPr lang="es-EC"/>
        </a:p>
      </dgm:t>
    </dgm:pt>
    <dgm:pt modelId="{1570A976-B2D6-4E5C-9D32-65297D617C14}" type="sibTrans" cxnId="{091A0756-3209-4361-AB67-2BA63509E52D}">
      <dgm:prSet/>
      <dgm:spPr/>
      <dgm:t>
        <a:bodyPr/>
        <a:lstStyle/>
        <a:p>
          <a:endParaRPr lang="es-EC"/>
        </a:p>
      </dgm:t>
    </dgm:pt>
    <dgm:pt modelId="{B457D6A3-9184-47F2-ADAE-E8BE99969497}">
      <dgm:prSet phldrT="[Texto]"/>
      <dgm:spPr/>
      <dgm:t>
        <a:bodyPr/>
        <a:lstStyle/>
        <a:p>
          <a:r>
            <a:rPr lang="en-US" dirty="0"/>
            <a:t>Bob </a:t>
          </a:r>
          <a:r>
            <a:rPr lang="en-US" dirty="0" err="1"/>
            <a:t>calcula</a:t>
          </a:r>
          <a:r>
            <a:rPr lang="en-US" dirty="0"/>
            <a:t> el </a:t>
          </a:r>
          <a:r>
            <a:rPr lang="en-US" dirty="0" err="1"/>
            <a:t>secreto</a:t>
          </a:r>
          <a:r>
            <a:rPr lang="en-US" dirty="0"/>
            <a:t> </a:t>
          </a:r>
          <a:r>
            <a:rPr lang="en-US" dirty="0" err="1"/>
            <a:t>compartido</a:t>
          </a:r>
          <a:endParaRPr lang="es-EC" dirty="0"/>
        </a:p>
      </dgm:t>
    </dgm:pt>
    <dgm:pt modelId="{93399A89-E63C-415D-8C7F-B71F28F72FE6}" type="parTrans" cxnId="{42019AF4-5DB9-4CED-B5D2-49ED1583C89F}">
      <dgm:prSet/>
      <dgm:spPr/>
      <dgm:t>
        <a:bodyPr/>
        <a:lstStyle/>
        <a:p>
          <a:endParaRPr lang="es-EC"/>
        </a:p>
      </dgm:t>
    </dgm:pt>
    <dgm:pt modelId="{5A31200E-3490-4F55-A2B0-2F07BA0A1E83}" type="sibTrans" cxnId="{42019AF4-5DB9-4CED-B5D2-49ED1583C89F}">
      <dgm:prSet/>
      <dgm:spPr/>
      <dgm:t>
        <a:bodyPr/>
        <a:lstStyle/>
        <a:p>
          <a:endParaRPr lang="es-EC"/>
        </a:p>
      </dgm:t>
    </dgm:pt>
    <dgm:pt modelId="{A821F078-9E94-4636-A128-97F9BC9FDF7A}" type="pres">
      <dgm:prSet presAssocID="{7D513272-610A-4A3A-8E31-162F40B3068B}" presName="Name0" presStyleCnt="0">
        <dgm:presLayoutVars>
          <dgm:dir/>
          <dgm:resizeHandles val="exact"/>
        </dgm:presLayoutVars>
      </dgm:prSet>
      <dgm:spPr/>
    </dgm:pt>
    <dgm:pt modelId="{668D0E60-158A-4658-9772-D4E53AB2A692}" type="pres">
      <dgm:prSet presAssocID="{AE6BAD69-7084-4ACA-B856-3CEFF3EB2449}" presName="node" presStyleLbl="node1" presStyleIdx="0" presStyleCnt="5">
        <dgm:presLayoutVars>
          <dgm:bulletEnabled val="1"/>
        </dgm:presLayoutVars>
      </dgm:prSet>
      <dgm:spPr/>
    </dgm:pt>
    <dgm:pt modelId="{8EE70E78-E359-495A-84FB-824494C1AA97}" type="pres">
      <dgm:prSet presAssocID="{32E61650-C85A-44A3-A880-7ACC1695587F}" presName="sibTrans" presStyleLbl="sibTrans1D1" presStyleIdx="0" presStyleCnt="4"/>
      <dgm:spPr/>
    </dgm:pt>
    <dgm:pt modelId="{BD4D75C7-2EB4-4DFD-AE77-60AAB6C998AE}" type="pres">
      <dgm:prSet presAssocID="{32E61650-C85A-44A3-A880-7ACC1695587F}" presName="connectorText" presStyleLbl="sibTrans1D1" presStyleIdx="0" presStyleCnt="4"/>
      <dgm:spPr/>
    </dgm:pt>
    <dgm:pt modelId="{BAD6C5D2-05E9-47B3-A744-92D87E998AE4}" type="pres">
      <dgm:prSet presAssocID="{077C888D-3B55-4B9E-B0FD-71AA21C03872}" presName="node" presStyleLbl="node1" presStyleIdx="1" presStyleCnt="5">
        <dgm:presLayoutVars>
          <dgm:bulletEnabled val="1"/>
        </dgm:presLayoutVars>
      </dgm:prSet>
      <dgm:spPr/>
    </dgm:pt>
    <dgm:pt modelId="{042D212C-F3F8-4999-A641-223E36F74B7D}" type="pres">
      <dgm:prSet presAssocID="{40AF17D2-83AC-4DE5-8281-31CDE350179F}" presName="sibTrans" presStyleLbl="sibTrans1D1" presStyleIdx="1" presStyleCnt="4"/>
      <dgm:spPr/>
    </dgm:pt>
    <dgm:pt modelId="{2AAE36EA-D5F2-4441-99D0-B972328C27F5}" type="pres">
      <dgm:prSet presAssocID="{40AF17D2-83AC-4DE5-8281-31CDE350179F}" presName="connectorText" presStyleLbl="sibTrans1D1" presStyleIdx="1" presStyleCnt="4"/>
      <dgm:spPr/>
    </dgm:pt>
    <dgm:pt modelId="{B5040040-39CB-4B13-BAA7-64FD8187129B}" type="pres">
      <dgm:prSet presAssocID="{1FCDDE55-904C-40AA-BBEB-8051B916E873}" presName="node" presStyleLbl="node1" presStyleIdx="2" presStyleCnt="5">
        <dgm:presLayoutVars>
          <dgm:bulletEnabled val="1"/>
        </dgm:presLayoutVars>
      </dgm:prSet>
      <dgm:spPr/>
    </dgm:pt>
    <dgm:pt modelId="{3E6976A6-DA61-4B34-B51A-3F751FA381FB}" type="pres">
      <dgm:prSet presAssocID="{9BC2EAE1-1138-40F5-BFB3-C7AAC0294341}" presName="sibTrans" presStyleLbl="sibTrans1D1" presStyleIdx="2" presStyleCnt="4"/>
      <dgm:spPr/>
    </dgm:pt>
    <dgm:pt modelId="{461001E0-508A-429E-A1F7-97FFEF6B6434}" type="pres">
      <dgm:prSet presAssocID="{9BC2EAE1-1138-40F5-BFB3-C7AAC0294341}" presName="connectorText" presStyleLbl="sibTrans1D1" presStyleIdx="2" presStyleCnt="4"/>
      <dgm:spPr/>
    </dgm:pt>
    <dgm:pt modelId="{9C8A2202-5994-42BD-8B37-0C5B7C7B4F58}" type="pres">
      <dgm:prSet presAssocID="{B3C75093-FF1B-4D26-92F6-4E3F91E41D48}" presName="node" presStyleLbl="node1" presStyleIdx="3" presStyleCnt="5">
        <dgm:presLayoutVars>
          <dgm:bulletEnabled val="1"/>
        </dgm:presLayoutVars>
      </dgm:prSet>
      <dgm:spPr/>
    </dgm:pt>
    <dgm:pt modelId="{542D2C85-8396-48FA-A035-C9B71B30C5CE}" type="pres">
      <dgm:prSet presAssocID="{1570A976-B2D6-4E5C-9D32-65297D617C14}" presName="sibTrans" presStyleLbl="sibTrans1D1" presStyleIdx="3" presStyleCnt="4"/>
      <dgm:spPr/>
    </dgm:pt>
    <dgm:pt modelId="{F5F38760-ED3E-4B27-A704-EE4074CF785E}" type="pres">
      <dgm:prSet presAssocID="{1570A976-B2D6-4E5C-9D32-65297D617C14}" presName="connectorText" presStyleLbl="sibTrans1D1" presStyleIdx="3" presStyleCnt="4"/>
      <dgm:spPr/>
    </dgm:pt>
    <dgm:pt modelId="{BD55B1FE-6B56-48B3-A425-0E1B0A18D9EE}" type="pres">
      <dgm:prSet presAssocID="{B457D6A3-9184-47F2-ADAE-E8BE99969497}" presName="node" presStyleLbl="node1" presStyleIdx="4" presStyleCnt="5">
        <dgm:presLayoutVars>
          <dgm:bulletEnabled val="1"/>
        </dgm:presLayoutVars>
      </dgm:prSet>
      <dgm:spPr/>
    </dgm:pt>
  </dgm:ptLst>
  <dgm:cxnLst>
    <dgm:cxn modelId="{96351C11-21AA-40E9-A1FC-3BC98F423266}" type="presOf" srcId="{9BC2EAE1-1138-40F5-BFB3-C7AAC0294341}" destId="{3E6976A6-DA61-4B34-B51A-3F751FA381FB}" srcOrd="0" destOrd="0" presId="urn:microsoft.com/office/officeart/2005/8/layout/bProcess3"/>
    <dgm:cxn modelId="{824BF319-5F52-4633-9EF4-B8C58822B0F9}" type="presOf" srcId="{B3C75093-FF1B-4D26-92F6-4E3F91E41D48}" destId="{9C8A2202-5994-42BD-8B37-0C5B7C7B4F58}" srcOrd="0" destOrd="0" presId="urn:microsoft.com/office/officeart/2005/8/layout/bProcess3"/>
    <dgm:cxn modelId="{0DB1BF26-0335-4BF8-A590-D65D1DA06F60}" type="presOf" srcId="{AE6BAD69-7084-4ACA-B856-3CEFF3EB2449}" destId="{668D0E60-158A-4658-9772-D4E53AB2A692}" srcOrd="0" destOrd="0" presId="urn:microsoft.com/office/officeart/2005/8/layout/bProcess3"/>
    <dgm:cxn modelId="{7AFAFC60-B638-4473-AE8D-A8F74509CFE0}" type="presOf" srcId="{1570A976-B2D6-4E5C-9D32-65297D617C14}" destId="{F5F38760-ED3E-4B27-A704-EE4074CF785E}" srcOrd="1" destOrd="0" presId="urn:microsoft.com/office/officeart/2005/8/layout/bProcess3"/>
    <dgm:cxn modelId="{175F6961-15F6-4290-A630-7C3A307AA86E}" type="presOf" srcId="{B457D6A3-9184-47F2-ADAE-E8BE99969497}" destId="{BD55B1FE-6B56-48B3-A425-0E1B0A18D9EE}" srcOrd="0" destOrd="0" presId="urn:microsoft.com/office/officeart/2005/8/layout/bProcess3"/>
    <dgm:cxn modelId="{071A4844-7307-42FB-8EE5-8FFAD6412BB6}" type="presOf" srcId="{40AF17D2-83AC-4DE5-8281-31CDE350179F}" destId="{042D212C-F3F8-4999-A641-223E36F74B7D}" srcOrd="0" destOrd="0" presId="urn:microsoft.com/office/officeart/2005/8/layout/bProcess3"/>
    <dgm:cxn modelId="{1F398067-7B60-4DF1-98AE-89624C2C8A61}" type="presOf" srcId="{077C888D-3B55-4B9E-B0FD-71AA21C03872}" destId="{BAD6C5D2-05E9-47B3-A744-92D87E998AE4}" srcOrd="0" destOrd="0" presId="urn:microsoft.com/office/officeart/2005/8/layout/bProcess3"/>
    <dgm:cxn modelId="{8562C24A-157B-481D-B8FE-F07E1AF52B7F}" type="presOf" srcId="{32E61650-C85A-44A3-A880-7ACC1695587F}" destId="{8EE70E78-E359-495A-84FB-824494C1AA97}" srcOrd="0" destOrd="0" presId="urn:microsoft.com/office/officeart/2005/8/layout/bProcess3"/>
    <dgm:cxn modelId="{381B144F-7E88-4EAF-B7EC-9DC8C06A5D41}" type="presOf" srcId="{40AF17D2-83AC-4DE5-8281-31CDE350179F}" destId="{2AAE36EA-D5F2-4441-99D0-B972328C27F5}" srcOrd="1" destOrd="0" presId="urn:microsoft.com/office/officeart/2005/8/layout/bProcess3"/>
    <dgm:cxn modelId="{7B5B156F-2224-41B7-A4CF-1C5D23A7AB18}" srcId="{7D513272-610A-4A3A-8E31-162F40B3068B}" destId="{AE6BAD69-7084-4ACA-B856-3CEFF3EB2449}" srcOrd="0" destOrd="0" parTransId="{0F883810-ED62-4EEE-A203-3872164A4032}" sibTransId="{32E61650-C85A-44A3-A880-7ACC1695587F}"/>
    <dgm:cxn modelId="{091A0756-3209-4361-AB67-2BA63509E52D}" srcId="{7D513272-610A-4A3A-8E31-162F40B3068B}" destId="{B3C75093-FF1B-4D26-92F6-4E3F91E41D48}" srcOrd="3" destOrd="0" parTransId="{679440BC-E564-4A2E-B156-68D8039422DE}" sibTransId="{1570A976-B2D6-4E5C-9D32-65297D617C14}"/>
    <dgm:cxn modelId="{34652D5A-967D-44FF-8A20-F03277B35947}" srcId="{7D513272-610A-4A3A-8E31-162F40B3068B}" destId="{077C888D-3B55-4B9E-B0FD-71AA21C03872}" srcOrd="1" destOrd="0" parTransId="{FFD1F66E-4010-40F4-A1B7-F6E053650494}" sibTransId="{40AF17D2-83AC-4DE5-8281-31CDE350179F}"/>
    <dgm:cxn modelId="{64A4565A-B287-4406-ACFC-748F469BB537}" srcId="{7D513272-610A-4A3A-8E31-162F40B3068B}" destId="{1FCDDE55-904C-40AA-BBEB-8051B916E873}" srcOrd="2" destOrd="0" parTransId="{7BC059F7-FCFB-4989-810B-389F84C6FFA6}" sibTransId="{9BC2EAE1-1138-40F5-BFB3-C7AAC0294341}"/>
    <dgm:cxn modelId="{8B3BF881-6C8E-4709-AA79-046C13BC8CB7}" type="presOf" srcId="{7D513272-610A-4A3A-8E31-162F40B3068B}" destId="{A821F078-9E94-4636-A128-97F9BC9FDF7A}" srcOrd="0" destOrd="0" presId="urn:microsoft.com/office/officeart/2005/8/layout/bProcess3"/>
    <dgm:cxn modelId="{5792DE8D-A8EB-40B4-8648-1E4F7E4F909F}" type="presOf" srcId="{1FCDDE55-904C-40AA-BBEB-8051B916E873}" destId="{B5040040-39CB-4B13-BAA7-64FD8187129B}" srcOrd="0" destOrd="0" presId="urn:microsoft.com/office/officeart/2005/8/layout/bProcess3"/>
    <dgm:cxn modelId="{5188B5A4-A352-4072-AB1F-737AE1659F04}" type="presOf" srcId="{1570A976-B2D6-4E5C-9D32-65297D617C14}" destId="{542D2C85-8396-48FA-A035-C9B71B30C5CE}" srcOrd="0" destOrd="0" presId="urn:microsoft.com/office/officeart/2005/8/layout/bProcess3"/>
    <dgm:cxn modelId="{4C2245E3-767C-4B97-BABE-6577A3A31E6D}" type="presOf" srcId="{9BC2EAE1-1138-40F5-BFB3-C7AAC0294341}" destId="{461001E0-508A-429E-A1F7-97FFEF6B6434}" srcOrd="1" destOrd="0" presId="urn:microsoft.com/office/officeart/2005/8/layout/bProcess3"/>
    <dgm:cxn modelId="{40D6B3E9-539F-42D1-8755-10D0FE6FBE1B}" type="presOf" srcId="{32E61650-C85A-44A3-A880-7ACC1695587F}" destId="{BD4D75C7-2EB4-4DFD-AE77-60AAB6C998AE}" srcOrd="1" destOrd="0" presId="urn:microsoft.com/office/officeart/2005/8/layout/bProcess3"/>
    <dgm:cxn modelId="{42019AF4-5DB9-4CED-B5D2-49ED1583C89F}" srcId="{7D513272-610A-4A3A-8E31-162F40B3068B}" destId="{B457D6A3-9184-47F2-ADAE-E8BE99969497}" srcOrd="4" destOrd="0" parTransId="{93399A89-E63C-415D-8C7F-B71F28F72FE6}" sibTransId="{5A31200E-3490-4F55-A2B0-2F07BA0A1E83}"/>
    <dgm:cxn modelId="{C3BAB098-4102-466E-B916-0A5D5C680F61}" type="presParOf" srcId="{A821F078-9E94-4636-A128-97F9BC9FDF7A}" destId="{668D0E60-158A-4658-9772-D4E53AB2A692}" srcOrd="0" destOrd="0" presId="urn:microsoft.com/office/officeart/2005/8/layout/bProcess3"/>
    <dgm:cxn modelId="{367C43A2-BD12-488B-A8D6-5B11CC89D014}" type="presParOf" srcId="{A821F078-9E94-4636-A128-97F9BC9FDF7A}" destId="{8EE70E78-E359-495A-84FB-824494C1AA97}" srcOrd="1" destOrd="0" presId="urn:microsoft.com/office/officeart/2005/8/layout/bProcess3"/>
    <dgm:cxn modelId="{652B3717-F6AA-469A-ABBB-F9DC8411BAE7}" type="presParOf" srcId="{8EE70E78-E359-495A-84FB-824494C1AA97}" destId="{BD4D75C7-2EB4-4DFD-AE77-60AAB6C998AE}" srcOrd="0" destOrd="0" presId="urn:microsoft.com/office/officeart/2005/8/layout/bProcess3"/>
    <dgm:cxn modelId="{5BB7B852-10D4-44A2-9DF6-89B71512C5FE}" type="presParOf" srcId="{A821F078-9E94-4636-A128-97F9BC9FDF7A}" destId="{BAD6C5D2-05E9-47B3-A744-92D87E998AE4}" srcOrd="2" destOrd="0" presId="urn:microsoft.com/office/officeart/2005/8/layout/bProcess3"/>
    <dgm:cxn modelId="{9D733D01-5BE5-4F6C-A2A1-602316296D49}" type="presParOf" srcId="{A821F078-9E94-4636-A128-97F9BC9FDF7A}" destId="{042D212C-F3F8-4999-A641-223E36F74B7D}" srcOrd="3" destOrd="0" presId="urn:microsoft.com/office/officeart/2005/8/layout/bProcess3"/>
    <dgm:cxn modelId="{19006386-F77B-4F1C-B95F-7C17904EC699}" type="presParOf" srcId="{042D212C-F3F8-4999-A641-223E36F74B7D}" destId="{2AAE36EA-D5F2-4441-99D0-B972328C27F5}" srcOrd="0" destOrd="0" presId="urn:microsoft.com/office/officeart/2005/8/layout/bProcess3"/>
    <dgm:cxn modelId="{4FB15DB8-5275-4CCD-94F6-CAD04616A210}" type="presParOf" srcId="{A821F078-9E94-4636-A128-97F9BC9FDF7A}" destId="{B5040040-39CB-4B13-BAA7-64FD8187129B}" srcOrd="4" destOrd="0" presId="urn:microsoft.com/office/officeart/2005/8/layout/bProcess3"/>
    <dgm:cxn modelId="{1FE54278-C4BE-4D47-8607-26B233C0B13A}" type="presParOf" srcId="{A821F078-9E94-4636-A128-97F9BC9FDF7A}" destId="{3E6976A6-DA61-4B34-B51A-3F751FA381FB}" srcOrd="5" destOrd="0" presId="urn:microsoft.com/office/officeart/2005/8/layout/bProcess3"/>
    <dgm:cxn modelId="{FCE6DD49-F797-4383-B762-F0BF680B77E3}" type="presParOf" srcId="{3E6976A6-DA61-4B34-B51A-3F751FA381FB}" destId="{461001E0-508A-429E-A1F7-97FFEF6B6434}" srcOrd="0" destOrd="0" presId="urn:microsoft.com/office/officeart/2005/8/layout/bProcess3"/>
    <dgm:cxn modelId="{823FE269-B7BB-49E7-9738-A0AF72BC60BA}" type="presParOf" srcId="{A821F078-9E94-4636-A128-97F9BC9FDF7A}" destId="{9C8A2202-5994-42BD-8B37-0C5B7C7B4F58}" srcOrd="6" destOrd="0" presId="urn:microsoft.com/office/officeart/2005/8/layout/bProcess3"/>
    <dgm:cxn modelId="{B7D6E548-5251-4E9E-977F-56C641F0B4AB}" type="presParOf" srcId="{A821F078-9E94-4636-A128-97F9BC9FDF7A}" destId="{542D2C85-8396-48FA-A035-C9B71B30C5CE}" srcOrd="7" destOrd="0" presId="urn:microsoft.com/office/officeart/2005/8/layout/bProcess3"/>
    <dgm:cxn modelId="{FFA94EA3-99A9-4302-9910-C41A9E6DEF3F}" type="presParOf" srcId="{542D2C85-8396-48FA-A035-C9B71B30C5CE}" destId="{F5F38760-ED3E-4B27-A704-EE4074CF785E}" srcOrd="0" destOrd="0" presId="urn:microsoft.com/office/officeart/2005/8/layout/bProcess3"/>
    <dgm:cxn modelId="{7ABF084C-C369-4C9A-ABBC-01ED3B4B22F9}" type="presParOf" srcId="{A821F078-9E94-4636-A128-97F9BC9FDF7A}" destId="{BD55B1FE-6B56-48B3-A425-0E1B0A18D9EE}" srcOrd="8"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136E8F-C695-43DA-9D7D-540283D3C77A}"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es-EC"/>
        </a:p>
      </dgm:t>
    </dgm:pt>
    <dgm:pt modelId="{C1E571EA-4013-401D-A8BC-8CA6D5F3CC9D}">
      <dgm:prSet phldrT="[Texto]" custT="1"/>
      <dgm:spPr/>
      <dgm:t>
        <a:bodyPr/>
        <a:lstStyle/>
        <a:p>
          <a:r>
            <a:rPr lang="es-EC" sz="1800" b="1" dirty="0"/>
            <a:t>Método Rho </a:t>
          </a:r>
          <a:r>
            <a:rPr lang="es-EC" sz="1800" b="1" dirty="0" err="1"/>
            <a:t>Pollard</a:t>
          </a:r>
          <a:endParaRPr lang="es-EC" sz="1800" b="1" dirty="0"/>
        </a:p>
      </dgm:t>
    </dgm:pt>
    <dgm:pt modelId="{ABA85D10-F6F8-4EB5-848D-03B2BA664A6C}" type="parTrans" cxnId="{A1AA03DE-0F2A-4A95-BE47-D35C7BD34A92}">
      <dgm:prSet/>
      <dgm:spPr/>
      <dgm:t>
        <a:bodyPr/>
        <a:lstStyle/>
        <a:p>
          <a:endParaRPr lang="es-EC" sz="1800"/>
        </a:p>
      </dgm:t>
    </dgm:pt>
    <dgm:pt modelId="{79C19D7D-6D24-4A5A-96F8-40763297600A}" type="sibTrans" cxnId="{A1AA03DE-0F2A-4A95-BE47-D35C7BD34A92}">
      <dgm:prSet/>
      <dgm:spPr/>
      <dgm:t>
        <a:bodyPr/>
        <a:lstStyle/>
        <a:p>
          <a:endParaRPr lang="es-EC" sz="1800"/>
        </a:p>
      </dgm:t>
    </dgm:pt>
    <dgm:pt modelId="{FBC3346D-4BD2-41E9-A766-4BCB5102FF34}">
      <dgm:prSet phldrT="[Texto]" custT="1"/>
      <dgm:spPr/>
      <dgm:t>
        <a:bodyPr/>
        <a:lstStyle/>
        <a:p>
          <a:r>
            <a:rPr lang="es-EC" sz="1800" dirty="0"/>
            <a:t>Elegir una función apropiada.</a:t>
          </a:r>
        </a:p>
      </dgm:t>
    </dgm:pt>
    <dgm:pt modelId="{370AE1CD-3631-4FEC-AC98-978126D9677F}" type="parTrans" cxnId="{F51133FD-11BA-4F86-B79F-4F5483C53DB9}">
      <dgm:prSet/>
      <dgm:spPr/>
      <dgm:t>
        <a:bodyPr/>
        <a:lstStyle/>
        <a:p>
          <a:endParaRPr lang="es-EC" sz="1800"/>
        </a:p>
      </dgm:t>
    </dgm:pt>
    <dgm:pt modelId="{CD28637E-EAC1-411C-A47D-C190F2C32A84}" type="sibTrans" cxnId="{F51133FD-11BA-4F86-B79F-4F5483C53DB9}">
      <dgm:prSet/>
      <dgm:spPr/>
      <dgm:t>
        <a:bodyPr/>
        <a:lstStyle/>
        <a:p>
          <a:endParaRPr lang="es-EC" sz="1800"/>
        </a:p>
      </dgm:t>
    </dgm:pt>
    <dgm:pt modelId="{EC6666DA-87EC-44F2-BED9-B0D9871B2585}">
      <dgm:prSet phldrT="[Texto]" custT="1"/>
      <dgm:spPr/>
      <dgm:t>
        <a:bodyPr/>
        <a:lstStyle/>
        <a:p>
          <a:r>
            <a:rPr lang="es-EC" sz="1800" dirty="0"/>
            <a:t>Iteraciones para encontrar el punto coincidencia y su periodicidad.</a:t>
          </a:r>
        </a:p>
      </dgm:t>
    </dgm:pt>
    <dgm:pt modelId="{6BAAC940-384B-4731-9DDE-210F3A28B74C}" type="parTrans" cxnId="{848D39A5-F25D-4EA1-A95F-9DE2F866D13B}">
      <dgm:prSet/>
      <dgm:spPr/>
      <dgm:t>
        <a:bodyPr/>
        <a:lstStyle/>
        <a:p>
          <a:endParaRPr lang="es-EC"/>
        </a:p>
      </dgm:t>
    </dgm:pt>
    <dgm:pt modelId="{169ABF07-97F2-4098-9437-E5D56A78541F}" type="sibTrans" cxnId="{848D39A5-F25D-4EA1-A95F-9DE2F866D13B}">
      <dgm:prSet/>
      <dgm:spPr/>
      <dgm:t>
        <a:bodyPr/>
        <a:lstStyle/>
        <a:p>
          <a:endParaRPr lang="es-EC"/>
        </a:p>
      </dgm:t>
    </dgm:pt>
    <dgm:pt modelId="{3B364E96-38C9-4BDD-9A6D-040C95C07EE5}">
      <dgm:prSet phldrT="[Texto]" custT="1"/>
      <dgm:spPr/>
      <dgm:t>
        <a:bodyPr/>
        <a:lstStyle/>
        <a:p>
          <a:r>
            <a:rPr lang="es-EC" sz="1800" dirty="0"/>
            <a:t>Encontrar la clave privada.</a:t>
          </a:r>
        </a:p>
      </dgm:t>
    </dgm:pt>
    <dgm:pt modelId="{1AB976F0-A53D-496A-8015-C283A5085115}" type="parTrans" cxnId="{C5A3F0D4-56EC-44C2-A83F-3CBB917B0DCA}">
      <dgm:prSet/>
      <dgm:spPr/>
      <dgm:t>
        <a:bodyPr/>
        <a:lstStyle/>
        <a:p>
          <a:endParaRPr lang="es-EC"/>
        </a:p>
      </dgm:t>
    </dgm:pt>
    <dgm:pt modelId="{7E872F35-A3B8-4EAB-B9C5-D693A1153501}" type="sibTrans" cxnId="{C5A3F0D4-56EC-44C2-A83F-3CBB917B0DCA}">
      <dgm:prSet/>
      <dgm:spPr/>
      <dgm:t>
        <a:bodyPr/>
        <a:lstStyle/>
        <a:p>
          <a:endParaRPr lang="es-EC"/>
        </a:p>
      </dgm:t>
    </dgm:pt>
    <dgm:pt modelId="{D9AFE0E4-4C33-46C6-BF46-569E4D93B390}" type="pres">
      <dgm:prSet presAssocID="{25136E8F-C695-43DA-9D7D-540283D3C77A}" presName="diagram" presStyleCnt="0">
        <dgm:presLayoutVars>
          <dgm:chPref val="1"/>
          <dgm:dir/>
          <dgm:animOne val="branch"/>
          <dgm:animLvl val="lvl"/>
          <dgm:resizeHandles/>
        </dgm:presLayoutVars>
      </dgm:prSet>
      <dgm:spPr/>
    </dgm:pt>
    <dgm:pt modelId="{558C9161-054D-41DE-8199-EF152A81B16D}" type="pres">
      <dgm:prSet presAssocID="{C1E571EA-4013-401D-A8BC-8CA6D5F3CC9D}" presName="root" presStyleCnt="0"/>
      <dgm:spPr/>
    </dgm:pt>
    <dgm:pt modelId="{EF78257A-4672-4D9E-8FFA-BE7AC2B01369}" type="pres">
      <dgm:prSet presAssocID="{C1E571EA-4013-401D-A8BC-8CA6D5F3CC9D}" presName="rootComposite" presStyleCnt="0"/>
      <dgm:spPr/>
    </dgm:pt>
    <dgm:pt modelId="{587C1486-21DE-40FD-B855-7C9AE012B48A}" type="pres">
      <dgm:prSet presAssocID="{C1E571EA-4013-401D-A8BC-8CA6D5F3CC9D}" presName="rootText" presStyleLbl="node1" presStyleIdx="0" presStyleCnt="1"/>
      <dgm:spPr/>
    </dgm:pt>
    <dgm:pt modelId="{BC83877F-A6AE-4EAD-B695-8136FFA8444B}" type="pres">
      <dgm:prSet presAssocID="{C1E571EA-4013-401D-A8BC-8CA6D5F3CC9D}" presName="rootConnector" presStyleLbl="node1" presStyleIdx="0" presStyleCnt="1"/>
      <dgm:spPr/>
    </dgm:pt>
    <dgm:pt modelId="{E789E612-FB35-478B-A6E3-7BBE550DE90A}" type="pres">
      <dgm:prSet presAssocID="{C1E571EA-4013-401D-A8BC-8CA6D5F3CC9D}" presName="childShape" presStyleCnt="0"/>
      <dgm:spPr/>
    </dgm:pt>
    <dgm:pt modelId="{A8CA12AF-D327-48AD-8A35-3DB3E57A40EA}" type="pres">
      <dgm:prSet presAssocID="{370AE1CD-3631-4FEC-AC98-978126D9677F}" presName="Name13" presStyleLbl="parChTrans1D2" presStyleIdx="0" presStyleCnt="3"/>
      <dgm:spPr/>
    </dgm:pt>
    <dgm:pt modelId="{D305D684-43E3-445A-8CC9-7E6B24ABFE58}" type="pres">
      <dgm:prSet presAssocID="{FBC3346D-4BD2-41E9-A766-4BCB5102FF34}" presName="childText" presStyleLbl="bgAcc1" presStyleIdx="0" presStyleCnt="3" custScaleX="205546">
        <dgm:presLayoutVars>
          <dgm:bulletEnabled val="1"/>
        </dgm:presLayoutVars>
      </dgm:prSet>
      <dgm:spPr/>
    </dgm:pt>
    <dgm:pt modelId="{142D7A4A-84BF-41EC-BD2D-971F234020C6}" type="pres">
      <dgm:prSet presAssocID="{6BAAC940-384B-4731-9DDE-210F3A28B74C}" presName="Name13" presStyleLbl="parChTrans1D2" presStyleIdx="1" presStyleCnt="3"/>
      <dgm:spPr/>
    </dgm:pt>
    <dgm:pt modelId="{16E9D8C6-3217-4C11-A18B-1565A715B7B4}" type="pres">
      <dgm:prSet presAssocID="{EC6666DA-87EC-44F2-BED9-B0D9871B2585}" presName="childText" presStyleLbl="bgAcc1" presStyleIdx="1" presStyleCnt="3" custScaleX="205546">
        <dgm:presLayoutVars>
          <dgm:bulletEnabled val="1"/>
        </dgm:presLayoutVars>
      </dgm:prSet>
      <dgm:spPr/>
    </dgm:pt>
    <dgm:pt modelId="{5ED59AB5-FACF-49AE-8DA1-443F6EAECFBF}" type="pres">
      <dgm:prSet presAssocID="{1AB976F0-A53D-496A-8015-C283A5085115}" presName="Name13" presStyleLbl="parChTrans1D2" presStyleIdx="2" presStyleCnt="3"/>
      <dgm:spPr/>
    </dgm:pt>
    <dgm:pt modelId="{D4A68214-5547-47D9-BBE1-BA3296E3E21E}" type="pres">
      <dgm:prSet presAssocID="{3B364E96-38C9-4BDD-9A6D-040C95C07EE5}" presName="childText" presStyleLbl="bgAcc1" presStyleIdx="2" presStyleCnt="3" custScaleX="208273">
        <dgm:presLayoutVars>
          <dgm:bulletEnabled val="1"/>
        </dgm:presLayoutVars>
      </dgm:prSet>
      <dgm:spPr/>
    </dgm:pt>
  </dgm:ptLst>
  <dgm:cxnLst>
    <dgm:cxn modelId="{94D8BF29-3323-4065-9F99-033312849066}" type="presOf" srcId="{6BAAC940-384B-4731-9DDE-210F3A28B74C}" destId="{142D7A4A-84BF-41EC-BD2D-971F234020C6}" srcOrd="0" destOrd="0" presId="urn:microsoft.com/office/officeart/2005/8/layout/hierarchy3"/>
    <dgm:cxn modelId="{D0E06F2F-B075-4867-9507-DBF3E364A756}" type="presOf" srcId="{25136E8F-C695-43DA-9D7D-540283D3C77A}" destId="{D9AFE0E4-4C33-46C6-BF46-569E4D93B390}" srcOrd="0" destOrd="0" presId="urn:microsoft.com/office/officeart/2005/8/layout/hierarchy3"/>
    <dgm:cxn modelId="{8EB9DC4C-92AE-4EE8-B3D5-0C82C3869DB5}" type="presOf" srcId="{370AE1CD-3631-4FEC-AC98-978126D9677F}" destId="{A8CA12AF-D327-48AD-8A35-3DB3E57A40EA}" srcOrd="0" destOrd="0" presId="urn:microsoft.com/office/officeart/2005/8/layout/hierarchy3"/>
    <dgm:cxn modelId="{56841555-BFB1-4B73-A83A-74AD2B69CAAF}" type="presOf" srcId="{1AB976F0-A53D-496A-8015-C283A5085115}" destId="{5ED59AB5-FACF-49AE-8DA1-443F6EAECFBF}" srcOrd="0" destOrd="0" presId="urn:microsoft.com/office/officeart/2005/8/layout/hierarchy3"/>
    <dgm:cxn modelId="{92539757-04B8-4B6E-A505-E689A767AFCF}" type="presOf" srcId="{3B364E96-38C9-4BDD-9A6D-040C95C07EE5}" destId="{D4A68214-5547-47D9-BBE1-BA3296E3E21E}" srcOrd="0" destOrd="0" presId="urn:microsoft.com/office/officeart/2005/8/layout/hierarchy3"/>
    <dgm:cxn modelId="{0CD68291-7B88-4418-B1BF-F69506406591}" type="presOf" srcId="{C1E571EA-4013-401D-A8BC-8CA6D5F3CC9D}" destId="{587C1486-21DE-40FD-B855-7C9AE012B48A}" srcOrd="0" destOrd="0" presId="urn:microsoft.com/office/officeart/2005/8/layout/hierarchy3"/>
    <dgm:cxn modelId="{91C72B9B-ED67-47DC-8217-9F151DFE1D87}" type="presOf" srcId="{C1E571EA-4013-401D-A8BC-8CA6D5F3CC9D}" destId="{BC83877F-A6AE-4EAD-B695-8136FFA8444B}" srcOrd="1" destOrd="0" presId="urn:microsoft.com/office/officeart/2005/8/layout/hierarchy3"/>
    <dgm:cxn modelId="{848D39A5-F25D-4EA1-A95F-9DE2F866D13B}" srcId="{C1E571EA-4013-401D-A8BC-8CA6D5F3CC9D}" destId="{EC6666DA-87EC-44F2-BED9-B0D9871B2585}" srcOrd="1" destOrd="0" parTransId="{6BAAC940-384B-4731-9DDE-210F3A28B74C}" sibTransId="{169ABF07-97F2-4098-9437-E5D56A78541F}"/>
    <dgm:cxn modelId="{702884B4-3911-49E3-B57C-3E41B2F2924F}" type="presOf" srcId="{FBC3346D-4BD2-41E9-A766-4BCB5102FF34}" destId="{D305D684-43E3-445A-8CC9-7E6B24ABFE58}" srcOrd="0" destOrd="0" presId="urn:microsoft.com/office/officeart/2005/8/layout/hierarchy3"/>
    <dgm:cxn modelId="{DE1546CF-1CA3-42C3-80B0-6F387E67BBE8}" type="presOf" srcId="{EC6666DA-87EC-44F2-BED9-B0D9871B2585}" destId="{16E9D8C6-3217-4C11-A18B-1565A715B7B4}" srcOrd="0" destOrd="0" presId="urn:microsoft.com/office/officeart/2005/8/layout/hierarchy3"/>
    <dgm:cxn modelId="{C5A3F0D4-56EC-44C2-A83F-3CBB917B0DCA}" srcId="{C1E571EA-4013-401D-A8BC-8CA6D5F3CC9D}" destId="{3B364E96-38C9-4BDD-9A6D-040C95C07EE5}" srcOrd="2" destOrd="0" parTransId="{1AB976F0-A53D-496A-8015-C283A5085115}" sibTransId="{7E872F35-A3B8-4EAB-B9C5-D693A1153501}"/>
    <dgm:cxn modelId="{A1AA03DE-0F2A-4A95-BE47-D35C7BD34A92}" srcId="{25136E8F-C695-43DA-9D7D-540283D3C77A}" destId="{C1E571EA-4013-401D-A8BC-8CA6D5F3CC9D}" srcOrd="0" destOrd="0" parTransId="{ABA85D10-F6F8-4EB5-848D-03B2BA664A6C}" sibTransId="{79C19D7D-6D24-4A5A-96F8-40763297600A}"/>
    <dgm:cxn modelId="{F51133FD-11BA-4F86-B79F-4F5483C53DB9}" srcId="{C1E571EA-4013-401D-A8BC-8CA6D5F3CC9D}" destId="{FBC3346D-4BD2-41E9-A766-4BCB5102FF34}" srcOrd="0" destOrd="0" parTransId="{370AE1CD-3631-4FEC-AC98-978126D9677F}" sibTransId="{CD28637E-EAC1-411C-A47D-C190F2C32A84}"/>
    <dgm:cxn modelId="{3CC4F406-6C15-469A-BDDF-E0D74FA7F82D}" type="presParOf" srcId="{D9AFE0E4-4C33-46C6-BF46-569E4D93B390}" destId="{558C9161-054D-41DE-8199-EF152A81B16D}" srcOrd="0" destOrd="0" presId="urn:microsoft.com/office/officeart/2005/8/layout/hierarchy3"/>
    <dgm:cxn modelId="{CE1F838B-E0D3-4CFA-A9AF-E43265B96820}" type="presParOf" srcId="{558C9161-054D-41DE-8199-EF152A81B16D}" destId="{EF78257A-4672-4D9E-8FFA-BE7AC2B01369}" srcOrd="0" destOrd="0" presId="urn:microsoft.com/office/officeart/2005/8/layout/hierarchy3"/>
    <dgm:cxn modelId="{5E8E330A-03EB-4C71-B74D-606408488399}" type="presParOf" srcId="{EF78257A-4672-4D9E-8FFA-BE7AC2B01369}" destId="{587C1486-21DE-40FD-B855-7C9AE012B48A}" srcOrd="0" destOrd="0" presId="urn:microsoft.com/office/officeart/2005/8/layout/hierarchy3"/>
    <dgm:cxn modelId="{96F8EA6F-9E05-4F09-ADB3-D6A6F53B1A82}" type="presParOf" srcId="{EF78257A-4672-4D9E-8FFA-BE7AC2B01369}" destId="{BC83877F-A6AE-4EAD-B695-8136FFA8444B}" srcOrd="1" destOrd="0" presId="urn:microsoft.com/office/officeart/2005/8/layout/hierarchy3"/>
    <dgm:cxn modelId="{2E893C16-0BEF-4BAD-8853-0FC3331E0292}" type="presParOf" srcId="{558C9161-054D-41DE-8199-EF152A81B16D}" destId="{E789E612-FB35-478B-A6E3-7BBE550DE90A}" srcOrd="1" destOrd="0" presId="urn:microsoft.com/office/officeart/2005/8/layout/hierarchy3"/>
    <dgm:cxn modelId="{00193835-587C-4CE0-84BC-C4A043DC0E7E}" type="presParOf" srcId="{E789E612-FB35-478B-A6E3-7BBE550DE90A}" destId="{A8CA12AF-D327-48AD-8A35-3DB3E57A40EA}" srcOrd="0" destOrd="0" presId="urn:microsoft.com/office/officeart/2005/8/layout/hierarchy3"/>
    <dgm:cxn modelId="{B50B8CC9-328B-4296-BF4A-5C0B95383043}" type="presParOf" srcId="{E789E612-FB35-478B-A6E3-7BBE550DE90A}" destId="{D305D684-43E3-445A-8CC9-7E6B24ABFE58}" srcOrd="1" destOrd="0" presId="urn:microsoft.com/office/officeart/2005/8/layout/hierarchy3"/>
    <dgm:cxn modelId="{38F724AD-9721-4FBC-8818-323D69DAE7BB}" type="presParOf" srcId="{E789E612-FB35-478B-A6E3-7BBE550DE90A}" destId="{142D7A4A-84BF-41EC-BD2D-971F234020C6}" srcOrd="2" destOrd="0" presId="urn:microsoft.com/office/officeart/2005/8/layout/hierarchy3"/>
    <dgm:cxn modelId="{8F46A302-E281-4F3A-A28D-C5CAB27F2D00}" type="presParOf" srcId="{E789E612-FB35-478B-A6E3-7BBE550DE90A}" destId="{16E9D8C6-3217-4C11-A18B-1565A715B7B4}" srcOrd="3" destOrd="0" presId="urn:microsoft.com/office/officeart/2005/8/layout/hierarchy3"/>
    <dgm:cxn modelId="{736A7C24-9061-4D83-ABB6-99F257453CD5}" type="presParOf" srcId="{E789E612-FB35-478B-A6E3-7BBE550DE90A}" destId="{5ED59AB5-FACF-49AE-8DA1-443F6EAECFBF}" srcOrd="4" destOrd="0" presId="urn:microsoft.com/office/officeart/2005/8/layout/hierarchy3"/>
    <dgm:cxn modelId="{8E8EDBCB-7EB1-4EE6-AC35-B0F62D63DEF8}" type="presParOf" srcId="{E789E612-FB35-478B-A6E3-7BBE550DE90A}" destId="{D4A68214-5547-47D9-BBE1-BA3296E3E21E}"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6A8656-836A-4A52-A17B-2F16EA2BA5A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C"/>
        </a:p>
      </dgm:t>
    </dgm:pt>
    <dgm:pt modelId="{B9E8B2A8-07C7-4ED0-9D29-E0BB972B62CF}">
      <dgm:prSet phldrT="[Texto]" custT="1"/>
      <dgm:spPr/>
      <dgm:t>
        <a:bodyPr/>
        <a:lstStyle/>
        <a:p>
          <a:pPr algn="ctr"/>
          <a:r>
            <a:rPr lang="es-EC" sz="1000">
              <a:latin typeface="Arial" panose="020B0604020202020204" pitchFamily="34" charset="0"/>
              <a:cs typeface="Arial" panose="020B0604020202020204" pitchFamily="34" charset="0"/>
            </a:rPr>
            <a:t>2. Generación de claves a partir de curva</a:t>
          </a:r>
        </a:p>
      </dgm:t>
    </dgm:pt>
    <dgm:pt modelId="{23ECDFFD-11C5-4FEF-A885-4C088AD082EC}" type="parTrans" cxnId="{996315C9-1C52-44FB-B415-7B54CAD6D7C1}">
      <dgm:prSet/>
      <dgm:spPr/>
      <dgm:t>
        <a:bodyPr/>
        <a:lstStyle/>
        <a:p>
          <a:pPr algn="ctr"/>
          <a:endParaRPr lang="es-EC" sz="1000">
            <a:latin typeface="Arial" panose="020B0604020202020204" pitchFamily="34" charset="0"/>
            <a:cs typeface="Arial" panose="020B0604020202020204" pitchFamily="34" charset="0"/>
          </a:endParaRPr>
        </a:p>
      </dgm:t>
    </dgm:pt>
    <dgm:pt modelId="{6F06870B-4FA7-4954-A896-5F18CDC99386}" type="sibTrans" cxnId="{996315C9-1C52-44FB-B415-7B54CAD6D7C1}">
      <dgm:prSet/>
      <dgm:spPr/>
      <dgm:t>
        <a:bodyPr/>
        <a:lstStyle/>
        <a:p>
          <a:pPr algn="ctr"/>
          <a:endParaRPr lang="es-EC" sz="1000">
            <a:latin typeface="Arial" panose="020B0604020202020204" pitchFamily="34" charset="0"/>
            <a:cs typeface="Arial" panose="020B0604020202020204" pitchFamily="34" charset="0"/>
          </a:endParaRPr>
        </a:p>
      </dgm:t>
    </dgm:pt>
    <dgm:pt modelId="{5F5348CC-A660-41BA-BF96-BB6A54967F8E}">
      <dgm:prSet phldrT="[Texto]" custT="1"/>
      <dgm:spPr/>
      <dgm:t>
        <a:bodyPr/>
        <a:lstStyle/>
        <a:p>
          <a:pPr algn="ctr"/>
          <a:r>
            <a:rPr lang="es-EC" sz="1000">
              <a:latin typeface="Arial" panose="020B0604020202020204" pitchFamily="34" charset="0"/>
              <a:cs typeface="Arial" panose="020B0604020202020204" pitchFamily="34" charset="0"/>
            </a:rPr>
            <a:t>1. Ingreso de mensaje por interfaz </a:t>
          </a:r>
        </a:p>
      </dgm:t>
    </dgm:pt>
    <dgm:pt modelId="{02D0E9B5-DA61-4390-A31B-DC54D2A6BE0A}" type="parTrans" cxnId="{56D3B1E5-A7A4-427A-BDE3-19ADE6D4855C}">
      <dgm:prSet/>
      <dgm:spPr/>
      <dgm:t>
        <a:bodyPr/>
        <a:lstStyle/>
        <a:p>
          <a:endParaRPr lang="es-EC" sz="1000"/>
        </a:p>
      </dgm:t>
    </dgm:pt>
    <dgm:pt modelId="{6CE78F51-91F1-4729-BC83-47CEC78478A7}" type="sibTrans" cxnId="{56D3B1E5-A7A4-427A-BDE3-19ADE6D4855C}">
      <dgm:prSet/>
      <dgm:spPr/>
      <dgm:t>
        <a:bodyPr/>
        <a:lstStyle/>
        <a:p>
          <a:endParaRPr lang="es-EC" sz="1000"/>
        </a:p>
      </dgm:t>
    </dgm:pt>
    <dgm:pt modelId="{52CDD1D5-EB0A-450B-BF80-6D669C82F3E7}">
      <dgm:prSet phldrT="[Texto]" custT="1"/>
      <dgm:spPr/>
      <dgm:t>
        <a:bodyPr/>
        <a:lstStyle/>
        <a:p>
          <a:pPr algn="ctr"/>
          <a:r>
            <a:rPr lang="es-EC" sz="1000">
              <a:latin typeface="Arial" panose="020B0604020202020204" pitchFamily="34" charset="0"/>
              <a:cs typeface="Arial" panose="020B0604020202020204" pitchFamily="34" charset="0"/>
            </a:rPr>
            <a:t>3. Generación de secreto</a:t>
          </a:r>
        </a:p>
      </dgm:t>
    </dgm:pt>
    <dgm:pt modelId="{9DB113D6-A507-4543-B1F3-5D50194C85B9}" type="parTrans" cxnId="{D642C14D-870D-4902-B634-350ABE3C1532}">
      <dgm:prSet/>
      <dgm:spPr/>
      <dgm:t>
        <a:bodyPr/>
        <a:lstStyle/>
        <a:p>
          <a:endParaRPr lang="es-EC" sz="1000"/>
        </a:p>
      </dgm:t>
    </dgm:pt>
    <dgm:pt modelId="{EEC647FA-F8FB-4F97-B598-E4FB2AB4B230}" type="sibTrans" cxnId="{D642C14D-870D-4902-B634-350ABE3C1532}">
      <dgm:prSet/>
      <dgm:spPr/>
      <dgm:t>
        <a:bodyPr/>
        <a:lstStyle/>
        <a:p>
          <a:endParaRPr lang="es-EC" sz="1000"/>
        </a:p>
      </dgm:t>
    </dgm:pt>
    <dgm:pt modelId="{5C42327F-F67E-4A9B-A3F9-2CEEFE77DFE5}">
      <dgm:prSet phldrT="[Texto]" custT="1"/>
      <dgm:spPr/>
      <dgm:t>
        <a:bodyPr/>
        <a:lstStyle/>
        <a:p>
          <a:pPr algn="ctr"/>
          <a:r>
            <a:rPr lang="es-EC" sz="1000">
              <a:latin typeface="Arial" panose="020B0604020202020204" pitchFamily="34" charset="0"/>
              <a:cs typeface="Arial" panose="020B0604020202020204" pitchFamily="34" charset="0"/>
            </a:rPr>
            <a:t>5. Transmisión de mensaje encriptado y clave pública</a:t>
          </a:r>
        </a:p>
      </dgm:t>
    </dgm:pt>
    <dgm:pt modelId="{9061CDAD-BB04-4FA3-ACED-1FCF5F327F68}" type="parTrans" cxnId="{FD80433F-8A6E-4502-827E-9D9F06A0CBB1}">
      <dgm:prSet/>
      <dgm:spPr/>
      <dgm:t>
        <a:bodyPr/>
        <a:lstStyle/>
        <a:p>
          <a:endParaRPr lang="es-EC" sz="1000"/>
        </a:p>
      </dgm:t>
    </dgm:pt>
    <dgm:pt modelId="{A37A0CC0-F72E-4E01-BEAB-517B40B6AA97}" type="sibTrans" cxnId="{FD80433F-8A6E-4502-827E-9D9F06A0CBB1}">
      <dgm:prSet/>
      <dgm:spPr/>
      <dgm:t>
        <a:bodyPr/>
        <a:lstStyle/>
        <a:p>
          <a:endParaRPr lang="es-EC" sz="1000"/>
        </a:p>
      </dgm:t>
    </dgm:pt>
    <dgm:pt modelId="{E5A84C4E-7DE7-4E3A-92A5-F01E14CC2CEB}">
      <dgm:prSet phldrT="[Texto]" custT="1"/>
      <dgm:spPr/>
      <dgm:t>
        <a:bodyPr/>
        <a:lstStyle/>
        <a:p>
          <a:pPr algn="ctr"/>
          <a:r>
            <a:rPr lang="es-EC" sz="1000" dirty="0">
              <a:latin typeface="Arial" panose="020B0604020202020204" pitchFamily="34" charset="0"/>
              <a:cs typeface="Arial" panose="020B0604020202020204" pitchFamily="34" charset="0"/>
            </a:rPr>
            <a:t>4.Cifrado de mensaje </a:t>
          </a:r>
        </a:p>
      </dgm:t>
    </dgm:pt>
    <dgm:pt modelId="{DAEA156A-1E42-4DF6-B1AB-D902A083BB10}" type="parTrans" cxnId="{7FB066A9-B44B-4D9B-B0CB-E51A574446AF}">
      <dgm:prSet/>
      <dgm:spPr/>
      <dgm:t>
        <a:bodyPr/>
        <a:lstStyle/>
        <a:p>
          <a:endParaRPr lang="es-EC" sz="1000"/>
        </a:p>
      </dgm:t>
    </dgm:pt>
    <dgm:pt modelId="{44AF134E-15E1-4EED-BFFA-3AFC25856D55}" type="sibTrans" cxnId="{7FB066A9-B44B-4D9B-B0CB-E51A574446AF}">
      <dgm:prSet/>
      <dgm:spPr/>
      <dgm:t>
        <a:bodyPr/>
        <a:lstStyle/>
        <a:p>
          <a:endParaRPr lang="es-EC" sz="1000"/>
        </a:p>
      </dgm:t>
    </dgm:pt>
    <dgm:pt modelId="{58361DD9-82BA-4D1E-B307-23D936521F94}" type="pres">
      <dgm:prSet presAssocID="{C86A8656-836A-4A52-A17B-2F16EA2BA5A8}" presName="cycle" presStyleCnt="0">
        <dgm:presLayoutVars>
          <dgm:dir/>
          <dgm:resizeHandles val="exact"/>
        </dgm:presLayoutVars>
      </dgm:prSet>
      <dgm:spPr/>
    </dgm:pt>
    <dgm:pt modelId="{BFB7CC45-3A27-4DFB-84DA-6A496927493F}" type="pres">
      <dgm:prSet presAssocID="{B9E8B2A8-07C7-4ED0-9D29-E0BB972B62CF}" presName="dummy" presStyleCnt="0"/>
      <dgm:spPr/>
    </dgm:pt>
    <dgm:pt modelId="{CD19EED4-8495-48B4-9875-2B7B8F5D6399}" type="pres">
      <dgm:prSet presAssocID="{B9E8B2A8-07C7-4ED0-9D29-E0BB972B62CF}" presName="node" presStyleLbl="revTx" presStyleIdx="0" presStyleCnt="5" custScaleX="168328" custRadScaleRad="103595" custRadScaleInc="60674">
        <dgm:presLayoutVars>
          <dgm:bulletEnabled val="1"/>
        </dgm:presLayoutVars>
      </dgm:prSet>
      <dgm:spPr/>
    </dgm:pt>
    <dgm:pt modelId="{27912FFD-ECFC-4353-A7E0-BD996D8E49EC}" type="pres">
      <dgm:prSet presAssocID="{6F06870B-4FA7-4954-A896-5F18CDC99386}" presName="sibTrans" presStyleLbl="node1" presStyleIdx="0" presStyleCnt="5"/>
      <dgm:spPr/>
    </dgm:pt>
    <dgm:pt modelId="{D15174E6-27C6-406C-AFB2-A952C2A0260F}" type="pres">
      <dgm:prSet presAssocID="{52CDD1D5-EB0A-450B-BF80-6D669C82F3E7}" presName="dummy" presStyleCnt="0"/>
      <dgm:spPr/>
    </dgm:pt>
    <dgm:pt modelId="{2098FA39-BD72-4259-A5B5-325BD8B26374}" type="pres">
      <dgm:prSet presAssocID="{52CDD1D5-EB0A-450B-BF80-6D669C82F3E7}" presName="node" presStyleLbl="revTx" presStyleIdx="1" presStyleCnt="5" custScaleX="172149">
        <dgm:presLayoutVars>
          <dgm:bulletEnabled val="1"/>
        </dgm:presLayoutVars>
      </dgm:prSet>
      <dgm:spPr/>
    </dgm:pt>
    <dgm:pt modelId="{69BFE68B-D4D5-46AB-B531-029D18C97286}" type="pres">
      <dgm:prSet presAssocID="{EEC647FA-F8FB-4F97-B598-E4FB2AB4B230}" presName="sibTrans" presStyleLbl="node1" presStyleIdx="1" presStyleCnt="5" custScaleX="110750" custScaleY="104852"/>
      <dgm:spPr/>
    </dgm:pt>
    <dgm:pt modelId="{46E84A61-88D3-4C5E-801E-49C47664BF24}" type="pres">
      <dgm:prSet presAssocID="{E5A84C4E-7DE7-4E3A-92A5-F01E14CC2CEB}" presName="dummy" presStyleCnt="0"/>
      <dgm:spPr/>
    </dgm:pt>
    <dgm:pt modelId="{EFE622F6-D69E-4C03-A248-4350D108F37C}" type="pres">
      <dgm:prSet presAssocID="{E5A84C4E-7DE7-4E3A-92A5-F01E14CC2CEB}" presName="node" presStyleLbl="revTx" presStyleIdx="2" presStyleCnt="5" custScaleX="172149">
        <dgm:presLayoutVars>
          <dgm:bulletEnabled val="1"/>
        </dgm:presLayoutVars>
      </dgm:prSet>
      <dgm:spPr/>
    </dgm:pt>
    <dgm:pt modelId="{76CD9ED5-3DD6-447A-A243-74AE659EB44A}" type="pres">
      <dgm:prSet presAssocID="{44AF134E-15E1-4EED-BFFA-3AFC25856D55}" presName="sibTrans" presStyleLbl="node1" presStyleIdx="2" presStyleCnt="5"/>
      <dgm:spPr/>
    </dgm:pt>
    <dgm:pt modelId="{CA33E7A8-429C-4412-B553-BF8AA799EA8D}" type="pres">
      <dgm:prSet presAssocID="{5C42327F-F67E-4A9B-A3F9-2CEEFE77DFE5}" presName="dummy" presStyleCnt="0"/>
      <dgm:spPr/>
    </dgm:pt>
    <dgm:pt modelId="{1823A7B1-55EE-444C-8CD5-E6E28064F1FB}" type="pres">
      <dgm:prSet presAssocID="{5C42327F-F67E-4A9B-A3F9-2CEEFE77DFE5}" presName="node" presStyleLbl="revTx" presStyleIdx="3" presStyleCnt="5" custScaleX="172149">
        <dgm:presLayoutVars>
          <dgm:bulletEnabled val="1"/>
        </dgm:presLayoutVars>
      </dgm:prSet>
      <dgm:spPr/>
    </dgm:pt>
    <dgm:pt modelId="{0D3F3199-CF6B-4DB3-B544-C4F6A5E5F65C}" type="pres">
      <dgm:prSet presAssocID="{A37A0CC0-F72E-4E01-BEAB-517B40B6AA97}" presName="sibTrans" presStyleLbl="node1" presStyleIdx="3" presStyleCnt="5"/>
      <dgm:spPr/>
    </dgm:pt>
    <dgm:pt modelId="{AA19B9A9-43F5-4D12-93C3-94397A72A84F}" type="pres">
      <dgm:prSet presAssocID="{5F5348CC-A660-41BA-BF96-BB6A54967F8E}" presName="dummy" presStyleCnt="0"/>
      <dgm:spPr/>
    </dgm:pt>
    <dgm:pt modelId="{4E84001A-021B-4C16-85D3-8CEE1A46F8EE}" type="pres">
      <dgm:prSet presAssocID="{5F5348CC-A660-41BA-BF96-BB6A54967F8E}" presName="node" presStyleLbl="revTx" presStyleIdx="4" presStyleCnt="5" custScaleX="149355" custRadScaleRad="101387" custRadScaleInc="-43323">
        <dgm:presLayoutVars>
          <dgm:bulletEnabled val="1"/>
        </dgm:presLayoutVars>
      </dgm:prSet>
      <dgm:spPr/>
    </dgm:pt>
    <dgm:pt modelId="{3002C3B0-2F3F-4FFD-96BC-CCD1D048BEAD}" type="pres">
      <dgm:prSet presAssocID="{6CE78F51-91F1-4729-BC83-47CEC78478A7}" presName="sibTrans" presStyleLbl="node1" presStyleIdx="4" presStyleCnt="5" custScaleX="111646" custScaleY="107090"/>
      <dgm:spPr/>
    </dgm:pt>
  </dgm:ptLst>
  <dgm:cxnLst>
    <dgm:cxn modelId="{B874C808-6E58-451C-97E8-413FF2A23F1D}" type="presOf" srcId="{52CDD1D5-EB0A-450B-BF80-6D669C82F3E7}" destId="{2098FA39-BD72-4259-A5B5-325BD8B26374}" srcOrd="0" destOrd="0" presId="urn:microsoft.com/office/officeart/2005/8/layout/cycle1"/>
    <dgm:cxn modelId="{FBE5D827-95D5-47AD-A1CA-6A1BB5993981}" type="presOf" srcId="{B9E8B2A8-07C7-4ED0-9D29-E0BB972B62CF}" destId="{CD19EED4-8495-48B4-9875-2B7B8F5D6399}" srcOrd="0" destOrd="0" presId="urn:microsoft.com/office/officeart/2005/8/layout/cycle1"/>
    <dgm:cxn modelId="{CEA95928-71B1-4125-B565-895C9395F535}" type="presOf" srcId="{A37A0CC0-F72E-4E01-BEAB-517B40B6AA97}" destId="{0D3F3199-CF6B-4DB3-B544-C4F6A5E5F65C}" srcOrd="0" destOrd="0" presId="urn:microsoft.com/office/officeart/2005/8/layout/cycle1"/>
    <dgm:cxn modelId="{FD80433F-8A6E-4502-827E-9D9F06A0CBB1}" srcId="{C86A8656-836A-4A52-A17B-2F16EA2BA5A8}" destId="{5C42327F-F67E-4A9B-A3F9-2CEEFE77DFE5}" srcOrd="3" destOrd="0" parTransId="{9061CDAD-BB04-4FA3-ACED-1FCF5F327F68}" sibTransId="{A37A0CC0-F72E-4E01-BEAB-517B40B6AA97}"/>
    <dgm:cxn modelId="{6E035462-53EC-4479-9F93-39D008304767}" type="presOf" srcId="{44AF134E-15E1-4EED-BFFA-3AFC25856D55}" destId="{76CD9ED5-3DD6-447A-A243-74AE659EB44A}" srcOrd="0" destOrd="0" presId="urn:microsoft.com/office/officeart/2005/8/layout/cycle1"/>
    <dgm:cxn modelId="{D642C14D-870D-4902-B634-350ABE3C1532}" srcId="{C86A8656-836A-4A52-A17B-2F16EA2BA5A8}" destId="{52CDD1D5-EB0A-450B-BF80-6D669C82F3E7}" srcOrd="1" destOrd="0" parTransId="{9DB113D6-A507-4543-B1F3-5D50194C85B9}" sibTransId="{EEC647FA-F8FB-4F97-B598-E4FB2AB4B230}"/>
    <dgm:cxn modelId="{24037F53-9D8A-49AD-8FD2-16D9389E1D12}" type="presOf" srcId="{6F06870B-4FA7-4954-A896-5F18CDC99386}" destId="{27912FFD-ECFC-4353-A7E0-BD996D8E49EC}" srcOrd="0" destOrd="0" presId="urn:microsoft.com/office/officeart/2005/8/layout/cycle1"/>
    <dgm:cxn modelId="{66DE0B80-50FB-4673-9B4F-8766F5F2F5BE}" type="presOf" srcId="{5C42327F-F67E-4A9B-A3F9-2CEEFE77DFE5}" destId="{1823A7B1-55EE-444C-8CD5-E6E28064F1FB}" srcOrd="0" destOrd="0" presId="urn:microsoft.com/office/officeart/2005/8/layout/cycle1"/>
    <dgm:cxn modelId="{49264E97-EB78-4A5A-9846-59F930B6D4F6}" type="presOf" srcId="{5F5348CC-A660-41BA-BF96-BB6A54967F8E}" destId="{4E84001A-021B-4C16-85D3-8CEE1A46F8EE}" srcOrd="0" destOrd="0" presId="urn:microsoft.com/office/officeart/2005/8/layout/cycle1"/>
    <dgm:cxn modelId="{7FB066A9-B44B-4D9B-B0CB-E51A574446AF}" srcId="{C86A8656-836A-4A52-A17B-2F16EA2BA5A8}" destId="{E5A84C4E-7DE7-4E3A-92A5-F01E14CC2CEB}" srcOrd="2" destOrd="0" parTransId="{DAEA156A-1E42-4DF6-B1AB-D902A083BB10}" sibTransId="{44AF134E-15E1-4EED-BFFA-3AFC25856D55}"/>
    <dgm:cxn modelId="{1E22CCBF-49DD-41F9-95DF-84AB39BA7293}" type="presOf" srcId="{C86A8656-836A-4A52-A17B-2F16EA2BA5A8}" destId="{58361DD9-82BA-4D1E-B307-23D936521F94}" srcOrd="0" destOrd="0" presId="urn:microsoft.com/office/officeart/2005/8/layout/cycle1"/>
    <dgm:cxn modelId="{996315C9-1C52-44FB-B415-7B54CAD6D7C1}" srcId="{C86A8656-836A-4A52-A17B-2F16EA2BA5A8}" destId="{B9E8B2A8-07C7-4ED0-9D29-E0BB972B62CF}" srcOrd="0" destOrd="0" parTransId="{23ECDFFD-11C5-4FEF-A885-4C088AD082EC}" sibTransId="{6F06870B-4FA7-4954-A896-5F18CDC99386}"/>
    <dgm:cxn modelId="{5936A8D1-8B88-447C-863C-16814C1CF655}" type="presOf" srcId="{EEC647FA-F8FB-4F97-B598-E4FB2AB4B230}" destId="{69BFE68B-D4D5-46AB-B531-029D18C97286}" srcOrd="0" destOrd="0" presId="urn:microsoft.com/office/officeart/2005/8/layout/cycle1"/>
    <dgm:cxn modelId="{56D3B1E5-A7A4-427A-BDE3-19ADE6D4855C}" srcId="{C86A8656-836A-4A52-A17B-2F16EA2BA5A8}" destId="{5F5348CC-A660-41BA-BF96-BB6A54967F8E}" srcOrd="4" destOrd="0" parTransId="{02D0E9B5-DA61-4390-A31B-DC54D2A6BE0A}" sibTransId="{6CE78F51-91F1-4729-BC83-47CEC78478A7}"/>
    <dgm:cxn modelId="{DB7A20E6-774F-45E3-893E-7220E2F023C1}" type="presOf" srcId="{6CE78F51-91F1-4729-BC83-47CEC78478A7}" destId="{3002C3B0-2F3F-4FFD-96BC-CCD1D048BEAD}" srcOrd="0" destOrd="0" presId="urn:microsoft.com/office/officeart/2005/8/layout/cycle1"/>
    <dgm:cxn modelId="{382B3AFA-7F75-444A-A5BF-6E1AB9B1E3C0}" type="presOf" srcId="{E5A84C4E-7DE7-4E3A-92A5-F01E14CC2CEB}" destId="{EFE622F6-D69E-4C03-A248-4350D108F37C}" srcOrd="0" destOrd="0" presId="urn:microsoft.com/office/officeart/2005/8/layout/cycle1"/>
    <dgm:cxn modelId="{2A54A356-6DCE-43A7-8B55-982A7C469599}" type="presParOf" srcId="{58361DD9-82BA-4D1E-B307-23D936521F94}" destId="{BFB7CC45-3A27-4DFB-84DA-6A496927493F}" srcOrd="0" destOrd="0" presId="urn:microsoft.com/office/officeart/2005/8/layout/cycle1"/>
    <dgm:cxn modelId="{F40A8CD0-AB7C-4008-949B-480F98F4378D}" type="presParOf" srcId="{58361DD9-82BA-4D1E-B307-23D936521F94}" destId="{CD19EED4-8495-48B4-9875-2B7B8F5D6399}" srcOrd="1" destOrd="0" presId="urn:microsoft.com/office/officeart/2005/8/layout/cycle1"/>
    <dgm:cxn modelId="{94DB7B03-327A-46A5-9507-A216F51EADE7}" type="presParOf" srcId="{58361DD9-82BA-4D1E-B307-23D936521F94}" destId="{27912FFD-ECFC-4353-A7E0-BD996D8E49EC}" srcOrd="2" destOrd="0" presId="urn:microsoft.com/office/officeart/2005/8/layout/cycle1"/>
    <dgm:cxn modelId="{B93B2A27-4333-4B23-93B9-D913D467B94F}" type="presParOf" srcId="{58361DD9-82BA-4D1E-B307-23D936521F94}" destId="{D15174E6-27C6-406C-AFB2-A952C2A0260F}" srcOrd="3" destOrd="0" presId="urn:microsoft.com/office/officeart/2005/8/layout/cycle1"/>
    <dgm:cxn modelId="{92DF4FC4-854A-4D6C-9CE6-CA8C3F890055}" type="presParOf" srcId="{58361DD9-82BA-4D1E-B307-23D936521F94}" destId="{2098FA39-BD72-4259-A5B5-325BD8B26374}" srcOrd="4" destOrd="0" presId="urn:microsoft.com/office/officeart/2005/8/layout/cycle1"/>
    <dgm:cxn modelId="{E2D02B53-971F-43D7-B78F-A338E78671D5}" type="presParOf" srcId="{58361DD9-82BA-4D1E-B307-23D936521F94}" destId="{69BFE68B-D4D5-46AB-B531-029D18C97286}" srcOrd="5" destOrd="0" presId="urn:microsoft.com/office/officeart/2005/8/layout/cycle1"/>
    <dgm:cxn modelId="{5AEBA50C-0847-4D35-ADA8-70A143D62EE9}" type="presParOf" srcId="{58361DD9-82BA-4D1E-B307-23D936521F94}" destId="{46E84A61-88D3-4C5E-801E-49C47664BF24}" srcOrd="6" destOrd="0" presId="urn:microsoft.com/office/officeart/2005/8/layout/cycle1"/>
    <dgm:cxn modelId="{EC813FC9-CEFA-490E-968B-3A647A660C13}" type="presParOf" srcId="{58361DD9-82BA-4D1E-B307-23D936521F94}" destId="{EFE622F6-D69E-4C03-A248-4350D108F37C}" srcOrd="7" destOrd="0" presId="urn:microsoft.com/office/officeart/2005/8/layout/cycle1"/>
    <dgm:cxn modelId="{1AF4753E-84E5-4D71-A8B2-1CEF7FEBBB38}" type="presParOf" srcId="{58361DD9-82BA-4D1E-B307-23D936521F94}" destId="{76CD9ED5-3DD6-447A-A243-74AE659EB44A}" srcOrd="8" destOrd="0" presId="urn:microsoft.com/office/officeart/2005/8/layout/cycle1"/>
    <dgm:cxn modelId="{EDA5272E-AB4B-48D2-84B5-C9F8860398FD}" type="presParOf" srcId="{58361DD9-82BA-4D1E-B307-23D936521F94}" destId="{CA33E7A8-429C-4412-B553-BF8AA799EA8D}" srcOrd="9" destOrd="0" presId="urn:microsoft.com/office/officeart/2005/8/layout/cycle1"/>
    <dgm:cxn modelId="{FA6B058B-3A2B-4324-9C4B-8ECC2A6C2AEE}" type="presParOf" srcId="{58361DD9-82BA-4D1E-B307-23D936521F94}" destId="{1823A7B1-55EE-444C-8CD5-E6E28064F1FB}" srcOrd="10" destOrd="0" presId="urn:microsoft.com/office/officeart/2005/8/layout/cycle1"/>
    <dgm:cxn modelId="{5035E3F7-240C-43A7-8034-002675DE8F84}" type="presParOf" srcId="{58361DD9-82BA-4D1E-B307-23D936521F94}" destId="{0D3F3199-CF6B-4DB3-B544-C4F6A5E5F65C}" srcOrd="11" destOrd="0" presId="urn:microsoft.com/office/officeart/2005/8/layout/cycle1"/>
    <dgm:cxn modelId="{CB05D6DB-9C2A-444C-A565-2ACD6C4A9403}" type="presParOf" srcId="{58361DD9-82BA-4D1E-B307-23D936521F94}" destId="{AA19B9A9-43F5-4D12-93C3-94397A72A84F}" srcOrd="12" destOrd="0" presId="urn:microsoft.com/office/officeart/2005/8/layout/cycle1"/>
    <dgm:cxn modelId="{093D313B-8631-4B8E-BE02-E4EC108F1249}" type="presParOf" srcId="{58361DD9-82BA-4D1E-B307-23D936521F94}" destId="{4E84001A-021B-4C16-85D3-8CEE1A46F8EE}" srcOrd="13" destOrd="0" presId="urn:microsoft.com/office/officeart/2005/8/layout/cycle1"/>
    <dgm:cxn modelId="{55F2CA89-0A47-43CA-AAC2-8A26606419FA}" type="presParOf" srcId="{58361DD9-82BA-4D1E-B307-23D936521F94}" destId="{3002C3B0-2F3F-4FFD-96BC-CCD1D048BEAD}" srcOrd="14"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6A8656-836A-4A52-A17B-2F16EA2BA5A8}"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s-EC"/>
        </a:p>
      </dgm:t>
    </dgm:pt>
    <dgm:pt modelId="{B9E8B2A8-07C7-4ED0-9D29-E0BB972B62CF}">
      <dgm:prSet phldrT="[Texto]" custT="1"/>
      <dgm:spPr/>
      <dgm:t>
        <a:bodyPr/>
        <a:lstStyle/>
        <a:p>
          <a:pPr algn="ctr"/>
          <a:r>
            <a:rPr lang="es-EC" sz="1000" dirty="0">
              <a:latin typeface="Arial" panose="020B0604020202020204" pitchFamily="34" charset="0"/>
              <a:cs typeface="Arial" panose="020B0604020202020204" pitchFamily="34" charset="0"/>
            </a:rPr>
            <a:t>2. Generación de secreto</a:t>
          </a:r>
        </a:p>
      </dgm:t>
    </dgm:pt>
    <dgm:pt modelId="{23ECDFFD-11C5-4FEF-A885-4C088AD082EC}" type="parTrans" cxnId="{996315C9-1C52-44FB-B415-7B54CAD6D7C1}">
      <dgm:prSet/>
      <dgm:spPr/>
      <dgm:t>
        <a:bodyPr/>
        <a:lstStyle/>
        <a:p>
          <a:pPr algn="ctr"/>
          <a:endParaRPr lang="es-EC" sz="1000">
            <a:latin typeface="Arial" panose="020B0604020202020204" pitchFamily="34" charset="0"/>
            <a:cs typeface="Arial" panose="020B0604020202020204" pitchFamily="34" charset="0"/>
          </a:endParaRPr>
        </a:p>
      </dgm:t>
    </dgm:pt>
    <dgm:pt modelId="{6F06870B-4FA7-4954-A896-5F18CDC99386}" type="sibTrans" cxnId="{996315C9-1C52-44FB-B415-7B54CAD6D7C1}">
      <dgm:prSet/>
      <dgm:spPr/>
      <dgm:t>
        <a:bodyPr/>
        <a:lstStyle/>
        <a:p>
          <a:pPr algn="ctr"/>
          <a:endParaRPr lang="es-EC" sz="1000">
            <a:latin typeface="Arial" panose="020B0604020202020204" pitchFamily="34" charset="0"/>
            <a:cs typeface="Arial" panose="020B0604020202020204" pitchFamily="34" charset="0"/>
          </a:endParaRPr>
        </a:p>
      </dgm:t>
    </dgm:pt>
    <dgm:pt modelId="{7E7E897F-DB89-4EBF-A040-BC0797C6A6DC}">
      <dgm:prSet phldrT="[Texto]" custT="1"/>
      <dgm:spPr/>
      <dgm:t>
        <a:bodyPr/>
        <a:lstStyle/>
        <a:p>
          <a:pPr algn="ctr"/>
          <a:r>
            <a:rPr lang="es-EC" sz="1000" dirty="0">
              <a:latin typeface="Arial" panose="020B0604020202020204" pitchFamily="34" charset="0"/>
              <a:cs typeface="Arial" panose="020B0604020202020204" pitchFamily="34" charset="0"/>
            </a:rPr>
            <a:t>3. Descifrado de mensaje </a:t>
          </a:r>
        </a:p>
      </dgm:t>
    </dgm:pt>
    <dgm:pt modelId="{5346F747-9282-4E9C-A749-7DDF17BCE943}" type="parTrans" cxnId="{0A1B466B-020D-4763-8486-AD86CFED42FC}">
      <dgm:prSet/>
      <dgm:spPr/>
      <dgm:t>
        <a:bodyPr/>
        <a:lstStyle/>
        <a:p>
          <a:pPr algn="ctr"/>
          <a:endParaRPr lang="es-EC" sz="1000">
            <a:latin typeface="Arial" panose="020B0604020202020204" pitchFamily="34" charset="0"/>
            <a:cs typeface="Arial" panose="020B0604020202020204" pitchFamily="34" charset="0"/>
          </a:endParaRPr>
        </a:p>
      </dgm:t>
    </dgm:pt>
    <dgm:pt modelId="{8E029654-CC2F-4AD7-9342-E866264ADDB8}" type="sibTrans" cxnId="{0A1B466B-020D-4763-8486-AD86CFED42FC}">
      <dgm:prSet/>
      <dgm:spPr/>
      <dgm:t>
        <a:bodyPr/>
        <a:lstStyle/>
        <a:p>
          <a:pPr algn="ctr"/>
          <a:endParaRPr lang="es-EC" sz="1000">
            <a:latin typeface="Arial" panose="020B0604020202020204" pitchFamily="34" charset="0"/>
            <a:cs typeface="Arial" panose="020B0604020202020204" pitchFamily="34" charset="0"/>
          </a:endParaRPr>
        </a:p>
      </dgm:t>
    </dgm:pt>
    <dgm:pt modelId="{031F03AA-627E-4F37-9339-1BD1B1AE81B6}">
      <dgm:prSet phldrT="[Texto]" custT="1"/>
      <dgm:spPr/>
      <dgm:t>
        <a:bodyPr/>
        <a:lstStyle/>
        <a:p>
          <a:pPr algn="ctr"/>
          <a:r>
            <a:rPr lang="es-EC" sz="1000">
              <a:latin typeface="Arial" panose="020B0604020202020204" pitchFamily="34" charset="0"/>
              <a:cs typeface="Arial" panose="020B0604020202020204" pitchFamily="34" charset="0"/>
            </a:rPr>
            <a:t>4. Mostrar informacion original a usuario</a:t>
          </a:r>
        </a:p>
      </dgm:t>
    </dgm:pt>
    <dgm:pt modelId="{2E260E54-DE4A-4AFA-8C7D-D3A531BA018B}" type="parTrans" cxnId="{836F401D-199B-4826-9771-6F7B214D68E9}">
      <dgm:prSet/>
      <dgm:spPr/>
      <dgm:t>
        <a:bodyPr/>
        <a:lstStyle/>
        <a:p>
          <a:pPr algn="ctr"/>
          <a:endParaRPr lang="es-EC" sz="1000">
            <a:latin typeface="Arial" panose="020B0604020202020204" pitchFamily="34" charset="0"/>
            <a:cs typeface="Arial" panose="020B0604020202020204" pitchFamily="34" charset="0"/>
          </a:endParaRPr>
        </a:p>
      </dgm:t>
    </dgm:pt>
    <dgm:pt modelId="{EF57B3E1-F7E2-435F-9A90-6B842ED9150B}" type="sibTrans" cxnId="{836F401D-199B-4826-9771-6F7B214D68E9}">
      <dgm:prSet/>
      <dgm:spPr/>
      <dgm:t>
        <a:bodyPr/>
        <a:lstStyle/>
        <a:p>
          <a:pPr algn="ctr"/>
          <a:endParaRPr lang="es-EC" sz="1000">
            <a:latin typeface="Arial" panose="020B0604020202020204" pitchFamily="34" charset="0"/>
            <a:cs typeface="Arial" panose="020B0604020202020204" pitchFamily="34" charset="0"/>
          </a:endParaRPr>
        </a:p>
      </dgm:t>
    </dgm:pt>
    <dgm:pt modelId="{C105BB42-D577-4BD5-98B9-1516046E9E42}">
      <dgm:prSet phldrT="[Texto]" custT="1"/>
      <dgm:spPr/>
      <dgm:t>
        <a:bodyPr/>
        <a:lstStyle/>
        <a:p>
          <a:pPr algn="ctr"/>
          <a:r>
            <a:rPr lang="es-EC" sz="1000" dirty="0">
              <a:latin typeface="Arial" panose="020B0604020202020204" pitchFamily="34" charset="0"/>
              <a:cs typeface="Arial" panose="020B0604020202020204" pitchFamily="34" charset="0"/>
            </a:rPr>
            <a:t>1. Obtención de clave pública y mensaje encriptado</a:t>
          </a:r>
        </a:p>
      </dgm:t>
    </dgm:pt>
    <dgm:pt modelId="{A20D4B04-E6E5-4576-B6C4-9885D3A72C5E}" type="parTrans" cxnId="{9B882FAA-DAB8-479A-AAE5-CEDF1718B266}">
      <dgm:prSet/>
      <dgm:spPr/>
      <dgm:t>
        <a:bodyPr/>
        <a:lstStyle/>
        <a:p>
          <a:pPr algn="ctr"/>
          <a:endParaRPr lang="es-EC" sz="1000">
            <a:latin typeface="Arial" panose="020B0604020202020204" pitchFamily="34" charset="0"/>
            <a:cs typeface="Arial" panose="020B0604020202020204" pitchFamily="34" charset="0"/>
          </a:endParaRPr>
        </a:p>
      </dgm:t>
    </dgm:pt>
    <dgm:pt modelId="{CBF223A1-DEC1-4583-9871-1B55BE7CE028}" type="sibTrans" cxnId="{9B882FAA-DAB8-479A-AAE5-CEDF1718B266}">
      <dgm:prSet/>
      <dgm:spPr/>
      <dgm:t>
        <a:bodyPr/>
        <a:lstStyle/>
        <a:p>
          <a:pPr algn="ctr"/>
          <a:endParaRPr lang="es-EC" sz="1000">
            <a:latin typeface="Arial" panose="020B0604020202020204" pitchFamily="34" charset="0"/>
            <a:cs typeface="Arial" panose="020B0604020202020204" pitchFamily="34" charset="0"/>
          </a:endParaRPr>
        </a:p>
      </dgm:t>
    </dgm:pt>
    <dgm:pt modelId="{58361DD9-82BA-4D1E-B307-23D936521F94}" type="pres">
      <dgm:prSet presAssocID="{C86A8656-836A-4A52-A17B-2F16EA2BA5A8}" presName="cycle" presStyleCnt="0">
        <dgm:presLayoutVars>
          <dgm:dir/>
          <dgm:resizeHandles val="exact"/>
        </dgm:presLayoutVars>
      </dgm:prSet>
      <dgm:spPr/>
    </dgm:pt>
    <dgm:pt modelId="{BFB7CC45-3A27-4DFB-84DA-6A496927493F}" type="pres">
      <dgm:prSet presAssocID="{B9E8B2A8-07C7-4ED0-9D29-E0BB972B62CF}" presName="dummy" presStyleCnt="0"/>
      <dgm:spPr/>
    </dgm:pt>
    <dgm:pt modelId="{CD19EED4-8495-48B4-9875-2B7B8F5D6399}" type="pres">
      <dgm:prSet presAssocID="{B9E8B2A8-07C7-4ED0-9D29-E0BB972B62CF}" presName="node" presStyleLbl="revTx" presStyleIdx="0" presStyleCnt="4">
        <dgm:presLayoutVars>
          <dgm:bulletEnabled val="1"/>
        </dgm:presLayoutVars>
      </dgm:prSet>
      <dgm:spPr/>
    </dgm:pt>
    <dgm:pt modelId="{27912FFD-ECFC-4353-A7E0-BD996D8E49EC}" type="pres">
      <dgm:prSet presAssocID="{6F06870B-4FA7-4954-A896-5F18CDC99386}" presName="sibTrans" presStyleLbl="node1" presStyleIdx="0" presStyleCnt="4"/>
      <dgm:spPr/>
    </dgm:pt>
    <dgm:pt modelId="{5779A610-BF20-43CC-9E25-A440E764CBB5}" type="pres">
      <dgm:prSet presAssocID="{7E7E897F-DB89-4EBF-A040-BC0797C6A6DC}" presName="dummy" presStyleCnt="0"/>
      <dgm:spPr/>
    </dgm:pt>
    <dgm:pt modelId="{4C010835-66EF-4C7D-8AEA-A9E897BB3F50}" type="pres">
      <dgm:prSet presAssocID="{7E7E897F-DB89-4EBF-A040-BC0797C6A6DC}" presName="node" presStyleLbl="revTx" presStyleIdx="1" presStyleCnt="4">
        <dgm:presLayoutVars>
          <dgm:bulletEnabled val="1"/>
        </dgm:presLayoutVars>
      </dgm:prSet>
      <dgm:spPr/>
    </dgm:pt>
    <dgm:pt modelId="{57F6E6B5-8BAD-4586-AB6D-50FC96704490}" type="pres">
      <dgm:prSet presAssocID="{8E029654-CC2F-4AD7-9342-E866264ADDB8}" presName="sibTrans" presStyleLbl="node1" presStyleIdx="1" presStyleCnt="4"/>
      <dgm:spPr/>
    </dgm:pt>
    <dgm:pt modelId="{9A0321AC-4CAC-472F-9EF8-08C8789244E3}" type="pres">
      <dgm:prSet presAssocID="{031F03AA-627E-4F37-9339-1BD1B1AE81B6}" presName="dummy" presStyleCnt="0"/>
      <dgm:spPr/>
    </dgm:pt>
    <dgm:pt modelId="{063540E9-F0D2-4BB6-8D97-2BF4781EEF09}" type="pres">
      <dgm:prSet presAssocID="{031F03AA-627E-4F37-9339-1BD1B1AE81B6}" presName="node" presStyleLbl="revTx" presStyleIdx="2" presStyleCnt="4">
        <dgm:presLayoutVars>
          <dgm:bulletEnabled val="1"/>
        </dgm:presLayoutVars>
      </dgm:prSet>
      <dgm:spPr/>
    </dgm:pt>
    <dgm:pt modelId="{A1C04544-E087-4D68-8F68-6FA78720895A}" type="pres">
      <dgm:prSet presAssocID="{EF57B3E1-F7E2-435F-9A90-6B842ED9150B}" presName="sibTrans" presStyleLbl="node1" presStyleIdx="2" presStyleCnt="4"/>
      <dgm:spPr/>
    </dgm:pt>
    <dgm:pt modelId="{6710CA82-5855-4841-BAD6-27ECEFD68728}" type="pres">
      <dgm:prSet presAssocID="{C105BB42-D577-4BD5-98B9-1516046E9E42}" presName="dummy" presStyleCnt="0"/>
      <dgm:spPr/>
    </dgm:pt>
    <dgm:pt modelId="{D004244C-D839-4531-874F-8F3D083AFECB}" type="pres">
      <dgm:prSet presAssocID="{C105BB42-D577-4BD5-98B9-1516046E9E42}" presName="node" presStyleLbl="revTx" presStyleIdx="3" presStyleCnt="4">
        <dgm:presLayoutVars>
          <dgm:bulletEnabled val="1"/>
        </dgm:presLayoutVars>
      </dgm:prSet>
      <dgm:spPr/>
    </dgm:pt>
    <dgm:pt modelId="{C303FEAF-A957-4526-8EE9-290DB70A50A4}" type="pres">
      <dgm:prSet presAssocID="{CBF223A1-DEC1-4583-9871-1B55BE7CE028}" presName="sibTrans" presStyleLbl="node1" presStyleIdx="3" presStyleCnt="4"/>
      <dgm:spPr/>
    </dgm:pt>
  </dgm:ptLst>
  <dgm:cxnLst>
    <dgm:cxn modelId="{A5500C1B-78A4-4028-B1D1-0E515423E4FA}" type="presOf" srcId="{8E029654-CC2F-4AD7-9342-E866264ADDB8}" destId="{57F6E6B5-8BAD-4586-AB6D-50FC96704490}" srcOrd="0" destOrd="0" presId="urn:microsoft.com/office/officeart/2005/8/layout/cycle1"/>
    <dgm:cxn modelId="{836F401D-199B-4826-9771-6F7B214D68E9}" srcId="{C86A8656-836A-4A52-A17B-2F16EA2BA5A8}" destId="{031F03AA-627E-4F37-9339-1BD1B1AE81B6}" srcOrd="2" destOrd="0" parTransId="{2E260E54-DE4A-4AFA-8C7D-D3A531BA018B}" sibTransId="{EF57B3E1-F7E2-435F-9A90-6B842ED9150B}"/>
    <dgm:cxn modelId="{FBE5D827-95D5-47AD-A1CA-6A1BB5993981}" type="presOf" srcId="{B9E8B2A8-07C7-4ED0-9D29-E0BB972B62CF}" destId="{CD19EED4-8495-48B4-9875-2B7B8F5D6399}" srcOrd="0" destOrd="0" presId="urn:microsoft.com/office/officeart/2005/8/layout/cycle1"/>
    <dgm:cxn modelId="{C0E60932-ECC4-421E-94B5-799B7EEFCB2F}" type="presOf" srcId="{031F03AA-627E-4F37-9339-1BD1B1AE81B6}" destId="{063540E9-F0D2-4BB6-8D97-2BF4781EEF09}" srcOrd="0" destOrd="0" presId="urn:microsoft.com/office/officeart/2005/8/layout/cycle1"/>
    <dgm:cxn modelId="{0A1B466B-020D-4763-8486-AD86CFED42FC}" srcId="{C86A8656-836A-4A52-A17B-2F16EA2BA5A8}" destId="{7E7E897F-DB89-4EBF-A040-BC0797C6A6DC}" srcOrd="1" destOrd="0" parTransId="{5346F747-9282-4E9C-A749-7DDF17BCE943}" sibTransId="{8E029654-CC2F-4AD7-9342-E866264ADDB8}"/>
    <dgm:cxn modelId="{ADF70950-D8C1-4228-B4D3-A5A9F5AE3441}" type="presOf" srcId="{EF57B3E1-F7E2-435F-9A90-6B842ED9150B}" destId="{A1C04544-E087-4D68-8F68-6FA78720895A}" srcOrd="0" destOrd="0" presId="urn:microsoft.com/office/officeart/2005/8/layout/cycle1"/>
    <dgm:cxn modelId="{24037F53-9D8A-49AD-8FD2-16D9389E1D12}" type="presOf" srcId="{6F06870B-4FA7-4954-A896-5F18CDC99386}" destId="{27912FFD-ECFC-4353-A7E0-BD996D8E49EC}" srcOrd="0" destOrd="0" presId="urn:microsoft.com/office/officeart/2005/8/layout/cycle1"/>
    <dgm:cxn modelId="{A3121A80-EC2A-4DFA-A1B1-8F1560F270CE}" type="presOf" srcId="{7E7E897F-DB89-4EBF-A040-BC0797C6A6DC}" destId="{4C010835-66EF-4C7D-8AEA-A9E897BB3F50}" srcOrd="0" destOrd="0" presId="urn:microsoft.com/office/officeart/2005/8/layout/cycle1"/>
    <dgm:cxn modelId="{D7342E8F-AE12-4B93-86C5-FD853AA7073E}" type="presOf" srcId="{CBF223A1-DEC1-4583-9871-1B55BE7CE028}" destId="{C303FEAF-A957-4526-8EE9-290DB70A50A4}" srcOrd="0" destOrd="0" presId="urn:microsoft.com/office/officeart/2005/8/layout/cycle1"/>
    <dgm:cxn modelId="{9B882FAA-DAB8-479A-AAE5-CEDF1718B266}" srcId="{C86A8656-836A-4A52-A17B-2F16EA2BA5A8}" destId="{C105BB42-D577-4BD5-98B9-1516046E9E42}" srcOrd="3" destOrd="0" parTransId="{A20D4B04-E6E5-4576-B6C4-9885D3A72C5E}" sibTransId="{CBF223A1-DEC1-4583-9871-1B55BE7CE028}"/>
    <dgm:cxn modelId="{1E22CCBF-49DD-41F9-95DF-84AB39BA7293}" type="presOf" srcId="{C86A8656-836A-4A52-A17B-2F16EA2BA5A8}" destId="{58361DD9-82BA-4D1E-B307-23D936521F94}" srcOrd="0" destOrd="0" presId="urn:microsoft.com/office/officeart/2005/8/layout/cycle1"/>
    <dgm:cxn modelId="{996315C9-1C52-44FB-B415-7B54CAD6D7C1}" srcId="{C86A8656-836A-4A52-A17B-2F16EA2BA5A8}" destId="{B9E8B2A8-07C7-4ED0-9D29-E0BB972B62CF}" srcOrd="0" destOrd="0" parTransId="{23ECDFFD-11C5-4FEF-A885-4C088AD082EC}" sibTransId="{6F06870B-4FA7-4954-A896-5F18CDC99386}"/>
    <dgm:cxn modelId="{D290D3F4-4670-4778-9CB4-57322946AA9E}" type="presOf" srcId="{C105BB42-D577-4BD5-98B9-1516046E9E42}" destId="{D004244C-D839-4531-874F-8F3D083AFECB}" srcOrd="0" destOrd="0" presId="urn:microsoft.com/office/officeart/2005/8/layout/cycle1"/>
    <dgm:cxn modelId="{2A54A356-6DCE-43A7-8B55-982A7C469599}" type="presParOf" srcId="{58361DD9-82BA-4D1E-B307-23D936521F94}" destId="{BFB7CC45-3A27-4DFB-84DA-6A496927493F}" srcOrd="0" destOrd="0" presId="urn:microsoft.com/office/officeart/2005/8/layout/cycle1"/>
    <dgm:cxn modelId="{F40A8CD0-AB7C-4008-949B-480F98F4378D}" type="presParOf" srcId="{58361DD9-82BA-4D1E-B307-23D936521F94}" destId="{CD19EED4-8495-48B4-9875-2B7B8F5D6399}" srcOrd="1" destOrd="0" presId="urn:microsoft.com/office/officeart/2005/8/layout/cycle1"/>
    <dgm:cxn modelId="{94DB7B03-327A-46A5-9507-A216F51EADE7}" type="presParOf" srcId="{58361DD9-82BA-4D1E-B307-23D936521F94}" destId="{27912FFD-ECFC-4353-A7E0-BD996D8E49EC}" srcOrd="2" destOrd="0" presId="urn:microsoft.com/office/officeart/2005/8/layout/cycle1"/>
    <dgm:cxn modelId="{C46D861E-FE74-4EBD-BD06-08408B41B1A2}" type="presParOf" srcId="{58361DD9-82BA-4D1E-B307-23D936521F94}" destId="{5779A610-BF20-43CC-9E25-A440E764CBB5}" srcOrd="3" destOrd="0" presId="urn:microsoft.com/office/officeart/2005/8/layout/cycle1"/>
    <dgm:cxn modelId="{8C4D3E62-7443-4714-963F-58FBB0A03B53}" type="presParOf" srcId="{58361DD9-82BA-4D1E-B307-23D936521F94}" destId="{4C010835-66EF-4C7D-8AEA-A9E897BB3F50}" srcOrd="4" destOrd="0" presId="urn:microsoft.com/office/officeart/2005/8/layout/cycle1"/>
    <dgm:cxn modelId="{B0F6A224-861C-462D-A0D5-066B1B1C4A7B}" type="presParOf" srcId="{58361DD9-82BA-4D1E-B307-23D936521F94}" destId="{57F6E6B5-8BAD-4586-AB6D-50FC96704490}" srcOrd="5" destOrd="0" presId="urn:microsoft.com/office/officeart/2005/8/layout/cycle1"/>
    <dgm:cxn modelId="{0E910457-3EB7-4314-9759-79C6A97BCEB6}" type="presParOf" srcId="{58361DD9-82BA-4D1E-B307-23D936521F94}" destId="{9A0321AC-4CAC-472F-9EF8-08C8789244E3}" srcOrd="6" destOrd="0" presId="urn:microsoft.com/office/officeart/2005/8/layout/cycle1"/>
    <dgm:cxn modelId="{1B42CB71-4CE7-447F-B103-60BF6B043963}" type="presParOf" srcId="{58361DD9-82BA-4D1E-B307-23D936521F94}" destId="{063540E9-F0D2-4BB6-8D97-2BF4781EEF09}" srcOrd="7" destOrd="0" presId="urn:microsoft.com/office/officeart/2005/8/layout/cycle1"/>
    <dgm:cxn modelId="{C500142C-4398-4A4C-B120-81CBD6CE66D6}" type="presParOf" srcId="{58361DD9-82BA-4D1E-B307-23D936521F94}" destId="{A1C04544-E087-4D68-8F68-6FA78720895A}" srcOrd="8" destOrd="0" presId="urn:microsoft.com/office/officeart/2005/8/layout/cycle1"/>
    <dgm:cxn modelId="{D8BE8F54-77BA-4277-B467-13D65DF01E95}" type="presParOf" srcId="{58361DD9-82BA-4D1E-B307-23D936521F94}" destId="{6710CA82-5855-4841-BAD6-27ECEFD68728}" srcOrd="9" destOrd="0" presId="urn:microsoft.com/office/officeart/2005/8/layout/cycle1"/>
    <dgm:cxn modelId="{0617325B-8394-4776-9607-A154B688D11A}" type="presParOf" srcId="{58361DD9-82BA-4D1E-B307-23D936521F94}" destId="{D004244C-D839-4531-874F-8F3D083AFECB}" srcOrd="10" destOrd="0" presId="urn:microsoft.com/office/officeart/2005/8/layout/cycle1"/>
    <dgm:cxn modelId="{2DFDBC31-6E58-4AAB-A850-B78CA73E127A}" type="presParOf" srcId="{58361DD9-82BA-4D1E-B307-23D936521F94}" destId="{C303FEAF-A957-4526-8EE9-290DB70A50A4}" srcOrd="11"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75405E-733B-4003-9066-F42DDBD98771}" type="doc">
      <dgm:prSet loTypeId="urn:microsoft.com/office/officeart/2005/8/layout/process1" loCatId="process" qsTypeId="urn:microsoft.com/office/officeart/2005/8/quickstyle/simple1" qsCatId="simple" csTypeId="urn:microsoft.com/office/officeart/2005/8/colors/accent2_4" csCatId="accent2" phldr="1"/>
      <dgm:spPr/>
    </dgm:pt>
    <dgm:pt modelId="{7146ED3E-6CC9-4258-BDCA-5EAB491CC4B8}">
      <dgm:prSet phldrT="[Texto]" custT="1"/>
      <dgm:spPr/>
      <dgm:t>
        <a:bodyPr/>
        <a:lstStyle/>
        <a:p>
          <a:r>
            <a:rPr lang="es-EC" sz="1600">
              <a:latin typeface="Arial" panose="020B0604020202020204" pitchFamily="34" charset="0"/>
              <a:cs typeface="Arial" panose="020B0604020202020204" pitchFamily="34" charset="0"/>
            </a:rPr>
            <a:t>Generación</a:t>
          </a:r>
        </a:p>
      </dgm:t>
    </dgm:pt>
    <dgm:pt modelId="{09293098-5833-4D59-81CA-DC1140524633}" type="parTrans" cxnId="{AE512D6B-93A6-4352-971F-9C11E625B12A}">
      <dgm:prSet/>
      <dgm:spPr/>
      <dgm:t>
        <a:bodyPr/>
        <a:lstStyle/>
        <a:p>
          <a:endParaRPr lang="es-EC" sz="1600">
            <a:latin typeface="Arial" panose="020B0604020202020204" pitchFamily="34" charset="0"/>
            <a:cs typeface="Arial" panose="020B0604020202020204" pitchFamily="34" charset="0"/>
          </a:endParaRPr>
        </a:p>
      </dgm:t>
    </dgm:pt>
    <dgm:pt modelId="{FE7E0CF7-095D-4D19-9E45-DFBFD5EA9126}" type="sibTrans" cxnId="{AE512D6B-93A6-4352-971F-9C11E625B12A}">
      <dgm:prSet custT="1"/>
      <dgm:spPr/>
      <dgm:t>
        <a:bodyPr/>
        <a:lstStyle/>
        <a:p>
          <a:endParaRPr lang="es-EC" sz="1600">
            <a:latin typeface="Arial" panose="020B0604020202020204" pitchFamily="34" charset="0"/>
            <a:cs typeface="Arial" panose="020B0604020202020204" pitchFamily="34" charset="0"/>
          </a:endParaRPr>
        </a:p>
      </dgm:t>
    </dgm:pt>
    <dgm:pt modelId="{0339DA61-BE7E-4FF9-9FE7-171B1CD1A31C}">
      <dgm:prSet phldrT="[Texto]" custT="1"/>
      <dgm:spPr/>
      <dgm:t>
        <a:bodyPr/>
        <a:lstStyle/>
        <a:p>
          <a:r>
            <a:rPr lang="es-EC" sz="1600">
              <a:latin typeface="Arial" panose="020B0604020202020204" pitchFamily="34" charset="0"/>
              <a:cs typeface="Arial" panose="020B0604020202020204" pitchFamily="34" charset="0"/>
            </a:rPr>
            <a:t>Uso y protección</a:t>
          </a:r>
        </a:p>
      </dgm:t>
    </dgm:pt>
    <dgm:pt modelId="{EE168825-542C-4F4E-BF83-3F864A3C596F}" type="parTrans" cxnId="{606E3CE8-D9A8-4D2D-87C4-097AC7AFA954}">
      <dgm:prSet/>
      <dgm:spPr/>
      <dgm:t>
        <a:bodyPr/>
        <a:lstStyle/>
        <a:p>
          <a:endParaRPr lang="es-EC" sz="1600">
            <a:latin typeface="Arial" panose="020B0604020202020204" pitchFamily="34" charset="0"/>
            <a:cs typeface="Arial" panose="020B0604020202020204" pitchFamily="34" charset="0"/>
          </a:endParaRPr>
        </a:p>
      </dgm:t>
    </dgm:pt>
    <dgm:pt modelId="{1FC01219-40CF-46C2-909D-49B0CCFC629A}" type="sibTrans" cxnId="{606E3CE8-D9A8-4D2D-87C4-097AC7AFA954}">
      <dgm:prSet custT="1"/>
      <dgm:spPr/>
      <dgm:t>
        <a:bodyPr/>
        <a:lstStyle/>
        <a:p>
          <a:endParaRPr lang="es-EC" sz="1600">
            <a:latin typeface="Arial" panose="020B0604020202020204" pitchFamily="34" charset="0"/>
            <a:cs typeface="Arial" panose="020B0604020202020204" pitchFamily="34" charset="0"/>
          </a:endParaRPr>
        </a:p>
      </dgm:t>
    </dgm:pt>
    <dgm:pt modelId="{1CB22856-49A4-4CAF-8D17-DA8C25AC3B10}">
      <dgm:prSet phldrT="[Texto]" custT="1"/>
      <dgm:spPr/>
      <dgm:t>
        <a:bodyPr/>
        <a:lstStyle/>
        <a:p>
          <a:pPr algn="ctr"/>
          <a:r>
            <a:rPr lang="es-EC" sz="1600">
              <a:latin typeface="Arial" panose="020B0604020202020204" pitchFamily="34" charset="0"/>
              <a:cs typeface="Arial" panose="020B0604020202020204" pitchFamily="34" charset="0"/>
            </a:rPr>
            <a:t>Distribución</a:t>
          </a:r>
        </a:p>
      </dgm:t>
    </dgm:pt>
    <dgm:pt modelId="{062F4B1F-7238-4D09-8884-B87F5289F852}" type="parTrans" cxnId="{46BD90AB-618F-4452-B74B-EA2B6B077A80}">
      <dgm:prSet/>
      <dgm:spPr/>
      <dgm:t>
        <a:bodyPr/>
        <a:lstStyle/>
        <a:p>
          <a:endParaRPr lang="es-EC" sz="1600">
            <a:latin typeface="Arial" panose="020B0604020202020204" pitchFamily="34" charset="0"/>
            <a:cs typeface="Arial" panose="020B0604020202020204" pitchFamily="34" charset="0"/>
          </a:endParaRPr>
        </a:p>
      </dgm:t>
    </dgm:pt>
    <dgm:pt modelId="{DD8697D3-CACB-45DA-A1C1-4D8FD34BD174}" type="sibTrans" cxnId="{46BD90AB-618F-4452-B74B-EA2B6B077A80}">
      <dgm:prSet custT="1"/>
      <dgm:spPr/>
      <dgm:t>
        <a:bodyPr/>
        <a:lstStyle/>
        <a:p>
          <a:endParaRPr lang="es-EC" sz="1600">
            <a:latin typeface="Arial" panose="020B0604020202020204" pitchFamily="34" charset="0"/>
            <a:cs typeface="Arial" panose="020B0604020202020204" pitchFamily="34" charset="0"/>
          </a:endParaRPr>
        </a:p>
      </dgm:t>
    </dgm:pt>
    <dgm:pt modelId="{5D0549FD-4CA4-46CB-9541-C15A09E0F125}">
      <dgm:prSet phldrT="[Texto]" custT="1"/>
      <dgm:spPr/>
      <dgm:t>
        <a:bodyPr/>
        <a:lstStyle/>
        <a:p>
          <a:r>
            <a:rPr lang="es-EC" sz="1600">
              <a:latin typeface="Arial" panose="020B0604020202020204" pitchFamily="34" charset="0"/>
              <a:cs typeface="Arial" panose="020B0604020202020204" pitchFamily="34" charset="0"/>
            </a:rPr>
            <a:t>Renovación o destrucción</a:t>
          </a:r>
        </a:p>
      </dgm:t>
    </dgm:pt>
    <dgm:pt modelId="{BEF3345D-500A-42E4-917B-9A67128CD186}" type="parTrans" cxnId="{A64B76EB-2D7B-4AA1-B88F-C734ED574582}">
      <dgm:prSet/>
      <dgm:spPr/>
      <dgm:t>
        <a:bodyPr/>
        <a:lstStyle/>
        <a:p>
          <a:endParaRPr lang="es-EC" sz="1600">
            <a:latin typeface="Arial" panose="020B0604020202020204" pitchFamily="34" charset="0"/>
            <a:cs typeface="Arial" panose="020B0604020202020204" pitchFamily="34" charset="0"/>
          </a:endParaRPr>
        </a:p>
      </dgm:t>
    </dgm:pt>
    <dgm:pt modelId="{5F653B83-9719-4C1C-B85F-44DF305D6D35}" type="sibTrans" cxnId="{A64B76EB-2D7B-4AA1-B88F-C734ED574582}">
      <dgm:prSet/>
      <dgm:spPr/>
      <dgm:t>
        <a:bodyPr/>
        <a:lstStyle/>
        <a:p>
          <a:endParaRPr lang="es-EC" sz="1600">
            <a:latin typeface="Arial" panose="020B0604020202020204" pitchFamily="34" charset="0"/>
            <a:cs typeface="Arial" panose="020B0604020202020204" pitchFamily="34" charset="0"/>
          </a:endParaRPr>
        </a:p>
      </dgm:t>
    </dgm:pt>
    <dgm:pt modelId="{9CB9B134-9C4B-46E6-8BE2-F0F3C86F45E1}" type="pres">
      <dgm:prSet presAssocID="{9C75405E-733B-4003-9066-F42DDBD98771}" presName="Name0" presStyleCnt="0">
        <dgm:presLayoutVars>
          <dgm:dir/>
          <dgm:resizeHandles val="exact"/>
        </dgm:presLayoutVars>
      </dgm:prSet>
      <dgm:spPr/>
    </dgm:pt>
    <dgm:pt modelId="{A2038FBB-AE64-4FA4-AAE0-7E0192566D49}" type="pres">
      <dgm:prSet presAssocID="{7146ED3E-6CC9-4258-BDCA-5EAB491CC4B8}" presName="node" presStyleLbl="node1" presStyleIdx="0" presStyleCnt="4">
        <dgm:presLayoutVars>
          <dgm:bulletEnabled val="1"/>
        </dgm:presLayoutVars>
      </dgm:prSet>
      <dgm:spPr/>
    </dgm:pt>
    <dgm:pt modelId="{7B813C46-4ACD-4407-9A21-B926FF9BD4EE}" type="pres">
      <dgm:prSet presAssocID="{FE7E0CF7-095D-4D19-9E45-DFBFD5EA9126}" presName="sibTrans" presStyleLbl="sibTrans2D1" presStyleIdx="0" presStyleCnt="3"/>
      <dgm:spPr/>
    </dgm:pt>
    <dgm:pt modelId="{41D061BA-9C10-4B3A-9363-1BCD518C11D3}" type="pres">
      <dgm:prSet presAssocID="{FE7E0CF7-095D-4D19-9E45-DFBFD5EA9126}" presName="connectorText" presStyleLbl="sibTrans2D1" presStyleIdx="0" presStyleCnt="3"/>
      <dgm:spPr/>
    </dgm:pt>
    <dgm:pt modelId="{4F6F0A25-AFFC-4783-A2D7-7D7F8A09E508}" type="pres">
      <dgm:prSet presAssocID="{0339DA61-BE7E-4FF9-9FE7-171B1CD1A31C}" presName="node" presStyleLbl="node1" presStyleIdx="1" presStyleCnt="4">
        <dgm:presLayoutVars>
          <dgm:bulletEnabled val="1"/>
        </dgm:presLayoutVars>
      </dgm:prSet>
      <dgm:spPr/>
    </dgm:pt>
    <dgm:pt modelId="{30A2EF7E-DEB3-452A-AFE7-521401EED0AE}" type="pres">
      <dgm:prSet presAssocID="{1FC01219-40CF-46C2-909D-49B0CCFC629A}" presName="sibTrans" presStyleLbl="sibTrans2D1" presStyleIdx="1" presStyleCnt="3"/>
      <dgm:spPr/>
    </dgm:pt>
    <dgm:pt modelId="{E79D30E5-272F-4672-9CCE-77F66BE3A747}" type="pres">
      <dgm:prSet presAssocID="{1FC01219-40CF-46C2-909D-49B0CCFC629A}" presName="connectorText" presStyleLbl="sibTrans2D1" presStyleIdx="1" presStyleCnt="3"/>
      <dgm:spPr/>
    </dgm:pt>
    <dgm:pt modelId="{2D4D8BDC-0216-42E3-AF40-3DAF5C144850}" type="pres">
      <dgm:prSet presAssocID="{1CB22856-49A4-4CAF-8D17-DA8C25AC3B10}" presName="node" presStyleLbl="node1" presStyleIdx="2" presStyleCnt="4">
        <dgm:presLayoutVars>
          <dgm:bulletEnabled val="1"/>
        </dgm:presLayoutVars>
      </dgm:prSet>
      <dgm:spPr/>
    </dgm:pt>
    <dgm:pt modelId="{D0A95284-DF7D-4DCA-A2B9-B4A982A3863F}" type="pres">
      <dgm:prSet presAssocID="{DD8697D3-CACB-45DA-A1C1-4D8FD34BD174}" presName="sibTrans" presStyleLbl="sibTrans2D1" presStyleIdx="2" presStyleCnt="3"/>
      <dgm:spPr/>
    </dgm:pt>
    <dgm:pt modelId="{E844B31B-3C6E-44AC-8F3F-E30B52177DE3}" type="pres">
      <dgm:prSet presAssocID="{DD8697D3-CACB-45DA-A1C1-4D8FD34BD174}" presName="connectorText" presStyleLbl="sibTrans2D1" presStyleIdx="2" presStyleCnt="3"/>
      <dgm:spPr/>
    </dgm:pt>
    <dgm:pt modelId="{B0852C72-AC98-44E0-9428-3CD8C641F6B2}" type="pres">
      <dgm:prSet presAssocID="{5D0549FD-4CA4-46CB-9541-C15A09E0F125}" presName="node" presStyleLbl="node1" presStyleIdx="3" presStyleCnt="4">
        <dgm:presLayoutVars>
          <dgm:bulletEnabled val="1"/>
        </dgm:presLayoutVars>
      </dgm:prSet>
      <dgm:spPr/>
    </dgm:pt>
  </dgm:ptLst>
  <dgm:cxnLst>
    <dgm:cxn modelId="{EC1EC51F-32DF-451A-93AC-04EAFEFEBF43}" type="presOf" srcId="{1FC01219-40CF-46C2-909D-49B0CCFC629A}" destId="{E79D30E5-272F-4672-9CCE-77F66BE3A747}" srcOrd="1" destOrd="0" presId="urn:microsoft.com/office/officeart/2005/8/layout/process1"/>
    <dgm:cxn modelId="{3114AF2C-E13A-4BAA-A137-60DBA4651DE5}" type="presOf" srcId="{FE7E0CF7-095D-4D19-9E45-DFBFD5EA9126}" destId="{41D061BA-9C10-4B3A-9363-1BCD518C11D3}" srcOrd="1" destOrd="0" presId="urn:microsoft.com/office/officeart/2005/8/layout/process1"/>
    <dgm:cxn modelId="{060D0D5E-4CE6-4D6B-B2BA-6041FD422D79}" type="presOf" srcId="{5D0549FD-4CA4-46CB-9541-C15A09E0F125}" destId="{B0852C72-AC98-44E0-9428-3CD8C641F6B2}" srcOrd="0" destOrd="0" presId="urn:microsoft.com/office/officeart/2005/8/layout/process1"/>
    <dgm:cxn modelId="{FCBEF769-7F3A-4A4C-BB15-93F40186202F}" type="presOf" srcId="{9C75405E-733B-4003-9066-F42DDBD98771}" destId="{9CB9B134-9C4B-46E6-8BE2-F0F3C86F45E1}" srcOrd="0" destOrd="0" presId="urn:microsoft.com/office/officeart/2005/8/layout/process1"/>
    <dgm:cxn modelId="{AE512D6B-93A6-4352-971F-9C11E625B12A}" srcId="{9C75405E-733B-4003-9066-F42DDBD98771}" destId="{7146ED3E-6CC9-4258-BDCA-5EAB491CC4B8}" srcOrd="0" destOrd="0" parTransId="{09293098-5833-4D59-81CA-DC1140524633}" sibTransId="{FE7E0CF7-095D-4D19-9E45-DFBFD5EA9126}"/>
    <dgm:cxn modelId="{4B8D9C71-5664-4E3A-B46B-839BEC784529}" type="presOf" srcId="{7146ED3E-6CC9-4258-BDCA-5EAB491CC4B8}" destId="{A2038FBB-AE64-4FA4-AAE0-7E0192566D49}" srcOrd="0" destOrd="0" presId="urn:microsoft.com/office/officeart/2005/8/layout/process1"/>
    <dgm:cxn modelId="{4E13C186-C4D6-4E6A-8AC3-C53528CF3785}" type="presOf" srcId="{1CB22856-49A4-4CAF-8D17-DA8C25AC3B10}" destId="{2D4D8BDC-0216-42E3-AF40-3DAF5C144850}" srcOrd="0" destOrd="0" presId="urn:microsoft.com/office/officeart/2005/8/layout/process1"/>
    <dgm:cxn modelId="{F65BBC9A-5DC2-499E-AA5F-097F563AEF2D}" type="presOf" srcId="{0339DA61-BE7E-4FF9-9FE7-171B1CD1A31C}" destId="{4F6F0A25-AFFC-4783-A2D7-7D7F8A09E508}" srcOrd="0" destOrd="0" presId="urn:microsoft.com/office/officeart/2005/8/layout/process1"/>
    <dgm:cxn modelId="{46BD90AB-618F-4452-B74B-EA2B6B077A80}" srcId="{9C75405E-733B-4003-9066-F42DDBD98771}" destId="{1CB22856-49A4-4CAF-8D17-DA8C25AC3B10}" srcOrd="2" destOrd="0" parTransId="{062F4B1F-7238-4D09-8884-B87F5289F852}" sibTransId="{DD8697D3-CACB-45DA-A1C1-4D8FD34BD174}"/>
    <dgm:cxn modelId="{92F858B2-7949-49F3-A11B-2771D008C56D}" type="presOf" srcId="{FE7E0CF7-095D-4D19-9E45-DFBFD5EA9126}" destId="{7B813C46-4ACD-4407-9A21-B926FF9BD4EE}" srcOrd="0" destOrd="0" presId="urn:microsoft.com/office/officeart/2005/8/layout/process1"/>
    <dgm:cxn modelId="{42C855CC-FF81-4700-8777-47D2A04D56F1}" type="presOf" srcId="{DD8697D3-CACB-45DA-A1C1-4D8FD34BD174}" destId="{D0A95284-DF7D-4DCA-A2B9-B4A982A3863F}" srcOrd="0" destOrd="0" presId="urn:microsoft.com/office/officeart/2005/8/layout/process1"/>
    <dgm:cxn modelId="{0978E4DD-C9B4-4D04-87E3-697218A4F9A1}" type="presOf" srcId="{1FC01219-40CF-46C2-909D-49B0CCFC629A}" destId="{30A2EF7E-DEB3-452A-AFE7-521401EED0AE}" srcOrd="0" destOrd="0" presId="urn:microsoft.com/office/officeart/2005/8/layout/process1"/>
    <dgm:cxn modelId="{606E3CE8-D9A8-4D2D-87C4-097AC7AFA954}" srcId="{9C75405E-733B-4003-9066-F42DDBD98771}" destId="{0339DA61-BE7E-4FF9-9FE7-171B1CD1A31C}" srcOrd="1" destOrd="0" parTransId="{EE168825-542C-4F4E-BF83-3F864A3C596F}" sibTransId="{1FC01219-40CF-46C2-909D-49B0CCFC629A}"/>
    <dgm:cxn modelId="{A64B76EB-2D7B-4AA1-B88F-C734ED574582}" srcId="{9C75405E-733B-4003-9066-F42DDBD98771}" destId="{5D0549FD-4CA4-46CB-9541-C15A09E0F125}" srcOrd="3" destOrd="0" parTransId="{BEF3345D-500A-42E4-917B-9A67128CD186}" sibTransId="{5F653B83-9719-4C1C-B85F-44DF305D6D35}"/>
    <dgm:cxn modelId="{BAB2BDF5-B15C-4D9F-9772-55A623788F0E}" type="presOf" srcId="{DD8697D3-CACB-45DA-A1C1-4D8FD34BD174}" destId="{E844B31B-3C6E-44AC-8F3F-E30B52177DE3}" srcOrd="1" destOrd="0" presId="urn:microsoft.com/office/officeart/2005/8/layout/process1"/>
    <dgm:cxn modelId="{2C359EFF-CBAD-4E61-A4C1-0E1B4D5B8B37}" type="presParOf" srcId="{9CB9B134-9C4B-46E6-8BE2-F0F3C86F45E1}" destId="{A2038FBB-AE64-4FA4-AAE0-7E0192566D49}" srcOrd="0" destOrd="0" presId="urn:microsoft.com/office/officeart/2005/8/layout/process1"/>
    <dgm:cxn modelId="{88CDA1A9-A6A9-4748-8450-D31D16790F3F}" type="presParOf" srcId="{9CB9B134-9C4B-46E6-8BE2-F0F3C86F45E1}" destId="{7B813C46-4ACD-4407-9A21-B926FF9BD4EE}" srcOrd="1" destOrd="0" presId="urn:microsoft.com/office/officeart/2005/8/layout/process1"/>
    <dgm:cxn modelId="{79C711A1-784A-4D08-8AF0-1F238679D663}" type="presParOf" srcId="{7B813C46-4ACD-4407-9A21-B926FF9BD4EE}" destId="{41D061BA-9C10-4B3A-9363-1BCD518C11D3}" srcOrd="0" destOrd="0" presId="urn:microsoft.com/office/officeart/2005/8/layout/process1"/>
    <dgm:cxn modelId="{C4E2DC84-AD37-450B-9DC3-B9FEAE2B305D}" type="presParOf" srcId="{9CB9B134-9C4B-46E6-8BE2-F0F3C86F45E1}" destId="{4F6F0A25-AFFC-4783-A2D7-7D7F8A09E508}" srcOrd="2" destOrd="0" presId="urn:microsoft.com/office/officeart/2005/8/layout/process1"/>
    <dgm:cxn modelId="{A0B19144-253D-4CC5-B084-E1B3F8598D1E}" type="presParOf" srcId="{9CB9B134-9C4B-46E6-8BE2-F0F3C86F45E1}" destId="{30A2EF7E-DEB3-452A-AFE7-521401EED0AE}" srcOrd="3" destOrd="0" presId="urn:microsoft.com/office/officeart/2005/8/layout/process1"/>
    <dgm:cxn modelId="{2FC99333-F191-4587-A4C5-24030B71B2F9}" type="presParOf" srcId="{30A2EF7E-DEB3-452A-AFE7-521401EED0AE}" destId="{E79D30E5-272F-4672-9CCE-77F66BE3A747}" srcOrd="0" destOrd="0" presId="urn:microsoft.com/office/officeart/2005/8/layout/process1"/>
    <dgm:cxn modelId="{5110C02E-07D7-4FC2-AA87-3D3D9DD33F55}" type="presParOf" srcId="{9CB9B134-9C4B-46E6-8BE2-F0F3C86F45E1}" destId="{2D4D8BDC-0216-42E3-AF40-3DAF5C144850}" srcOrd="4" destOrd="0" presId="urn:microsoft.com/office/officeart/2005/8/layout/process1"/>
    <dgm:cxn modelId="{7C73D240-1031-4A56-98DD-A1F8A3218962}" type="presParOf" srcId="{9CB9B134-9C4B-46E6-8BE2-F0F3C86F45E1}" destId="{D0A95284-DF7D-4DCA-A2B9-B4A982A3863F}" srcOrd="5" destOrd="0" presId="urn:microsoft.com/office/officeart/2005/8/layout/process1"/>
    <dgm:cxn modelId="{CA09B472-AC6D-4774-A9D7-D10625552586}" type="presParOf" srcId="{D0A95284-DF7D-4DCA-A2B9-B4A982A3863F}" destId="{E844B31B-3C6E-44AC-8F3F-E30B52177DE3}" srcOrd="0" destOrd="0" presId="urn:microsoft.com/office/officeart/2005/8/layout/process1"/>
    <dgm:cxn modelId="{CAD7DE3D-15DC-4D97-8DE3-BEB509949573}" type="presParOf" srcId="{9CB9B134-9C4B-46E6-8BE2-F0F3C86F45E1}" destId="{B0852C72-AC98-44E0-9428-3CD8C641F6B2}"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5875C-AF7E-41F8-A2BD-75E38CEAB5DA}">
      <dsp:nvSpPr>
        <dsp:cNvPr id="0" name=""/>
        <dsp:cNvSpPr/>
      </dsp:nvSpPr>
      <dsp:spPr>
        <a:xfrm>
          <a:off x="0" y="296085"/>
          <a:ext cx="5311191" cy="504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D0325D-24B3-47C3-AB42-2AC0461F053D}">
      <dsp:nvSpPr>
        <dsp:cNvPr id="0" name=""/>
        <dsp:cNvSpPr/>
      </dsp:nvSpPr>
      <dsp:spPr>
        <a:xfrm>
          <a:off x="265559" y="885"/>
          <a:ext cx="4459615" cy="590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525" tIns="0" rIns="140525" bIns="0" numCol="1" spcCol="1270" anchor="ctr" anchorCtr="0">
          <a:noAutofit/>
        </a:bodyPr>
        <a:lstStyle/>
        <a:p>
          <a:pPr marL="0" lvl="0" indent="0" algn="l" defTabSz="622300">
            <a:lnSpc>
              <a:spcPct val="90000"/>
            </a:lnSpc>
            <a:spcBef>
              <a:spcPct val="0"/>
            </a:spcBef>
            <a:spcAft>
              <a:spcPct val="35000"/>
            </a:spcAft>
            <a:buNone/>
          </a:pPr>
          <a:r>
            <a:rPr lang="es-EC" sz="1400" kern="1200" dirty="0"/>
            <a:t>Creada por </a:t>
          </a:r>
          <a:r>
            <a:rPr lang="es-EC" sz="1400" kern="1200" dirty="0" err="1"/>
            <a:t>Victor</a:t>
          </a:r>
          <a:r>
            <a:rPr lang="es-EC" sz="1400" kern="1200" dirty="0"/>
            <a:t> Miller and Neal </a:t>
          </a:r>
          <a:r>
            <a:rPr lang="es-EC" sz="1400" kern="1200" dirty="0" err="1"/>
            <a:t>Koblitz</a:t>
          </a:r>
          <a:r>
            <a:rPr lang="es-EC" sz="1400" kern="1200" dirty="0"/>
            <a:t> en 1985, basada en la estructura algebraica de curvas elípticas.</a:t>
          </a:r>
        </a:p>
      </dsp:txBody>
      <dsp:txXfrm>
        <a:off x="294380" y="29706"/>
        <a:ext cx="4401973" cy="532758"/>
      </dsp:txXfrm>
    </dsp:sp>
    <dsp:sp modelId="{8F139132-A2F2-4061-89D3-AEBE322313BF}">
      <dsp:nvSpPr>
        <dsp:cNvPr id="0" name=""/>
        <dsp:cNvSpPr/>
      </dsp:nvSpPr>
      <dsp:spPr>
        <a:xfrm>
          <a:off x="0" y="1203286"/>
          <a:ext cx="5311191" cy="504000"/>
        </a:xfrm>
        <a:prstGeom prst="rect">
          <a:avLst/>
        </a:prstGeom>
        <a:solidFill>
          <a:schemeClr val="lt1">
            <a:alpha val="90000"/>
            <a:hueOff val="0"/>
            <a:satOff val="0"/>
            <a:lumOff val="0"/>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dsp:style>
    </dsp:sp>
    <dsp:sp modelId="{1C5B0224-6062-4F71-A0E0-6F805831C873}">
      <dsp:nvSpPr>
        <dsp:cNvPr id="0" name=""/>
        <dsp:cNvSpPr/>
      </dsp:nvSpPr>
      <dsp:spPr>
        <a:xfrm>
          <a:off x="265559" y="908086"/>
          <a:ext cx="4408309" cy="590400"/>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525" tIns="0" rIns="140525" bIns="0" numCol="1" spcCol="1270" anchor="ctr" anchorCtr="0">
          <a:noAutofit/>
        </a:bodyPr>
        <a:lstStyle/>
        <a:p>
          <a:pPr marL="0" lvl="0" indent="0" algn="l" defTabSz="622300">
            <a:lnSpc>
              <a:spcPct val="90000"/>
            </a:lnSpc>
            <a:spcBef>
              <a:spcPct val="0"/>
            </a:spcBef>
            <a:spcAft>
              <a:spcPct val="35000"/>
            </a:spcAft>
            <a:buNone/>
          </a:pPr>
          <a:r>
            <a:rPr lang="es-EC" sz="1400" kern="1200" dirty="0"/>
            <a:t>Una curva plana es elíptica cuando toma la "forma de Weierstrass“, </a:t>
          </a:r>
          <a14:m xmlns:a14="http://schemas.microsoft.com/office/drawing/2010/main">
            <m:oMath xmlns:m="http://schemas.openxmlformats.org/officeDocument/2006/math">
              <m:sSup>
                <m:sSupPr>
                  <m:ctrlPr>
                    <a:rPr lang="es-EC" sz="1400" i="1" kern="1200" smtClean="0">
                      <a:effectLst/>
                      <a:latin typeface="Cambria Math" panose="02040503050406030204" pitchFamily="18" charset="0"/>
                      <a:cs typeface="Arial" panose="020B0604020202020204" pitchFamily="34" charset="0"/>
                    </a:rPr>
                  </m:ctrlPr>
                </m:sSupPr>
                <m:e>
                  <m:r>
                    <a:rPr lang="es-EC" sz="1400" i="1" kern="1200">
                      <a:effectLst/>
                      <a:latin typeface="Cambria Math" panose="02040503050406030204" pitchFamily="18" charset="0"/>
                      <a:ea typeface="Calibri" panose="020F0502020204030204" pitchFamily="34" charset="0"/>
                      <a:cs typeface="Arial" panose="020B0604020202020204" pitchFamily="34" charset="0"/>
                    </a:rPr>
                    <m:t>𝑦</m:t>
                  </m:r>
                </m:e>
                <m:sup>
                  <m:r>
                    <a:rPr lang="es-EC" sz="1400" i="1" kern="1200">
                      <a:effectLst/>
                      <a:latin typeface="Cambria Math" panose="02040503050406030204" pitchFamily="18" charset="0"/>
                      <a:ea typeface="Calibri" panose="020F0502020204030204" pitchFamily="34" charset="0"/>
                      <a:cs typeface="Arial" panose="020B0604020202020204" pitchFamily="34" charset="0"/>
                    </a:rPr>
                    <m:t>2</m:t>
                  </m:r>
                </m:sup>
              </m:sSup>
              <m:r>
                <a:rPr lang="es-EC" sz="1400" i="1" kern="1200">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sz="1400" i="1" kern="1200">
                      <a:effectLst/>
                      <a:latin typeface="Cambria Math" panose="02040503050406030204" pitchFamily="18" charset="0"/>
                      <a:cs typeface="Arial" panose="020B0604020202020204" pitchFamily="34" charset="0"/>
                    </a:rPr>
                  </m:ctrlPr>
                </m:dPr>
                <m:e>
                  <m:sSup>
                    <m:sSupPr>
                      <m:ctrlPr>
                        <a:rPr lang="es-EC" sz="1400" i="1" kern="1200">
                          <a:effectLst/>
                          <a:latin typeface="Cambria Math" panose="02040503050406030204" pitchFamily="18" charset="0"/>
                          <a:cs typeface="Arial" panose="020B0604020202020204" pitchFamily="34" charset="0"/>
                        </a:rPr>
                      </m:ctrlPr>
                    </m:sSupPr>
                    <m:e>
                      <m:r>
                        <a:rPr lang="es-EC" sz="1400" i="1" kern="1200">
                          <a:effectLst/>
                          <a:latin typeface="Cambria Math" panose="02040503050406030204" pitchFamily="18" charset="0"/>
                          <a:ea typeface="Calibri" panose="020F0502020204030204" pitchFamily="34" charset="0"/>
                          <a:cs typeface="Arial" panose="020B0604020202020204" pitchFamily="34" charset="0"/>
                        </a:rPr>
                        <m:t>𝑥</m:t>
                      </m:r>
                    </m:e>
                    <m:sup>
                      <m:r>
                        <a:rPr lang="es-EC" sz="1400" i="1" kern="1200">
                          <a:effectLst/>
                          <a:latin typeface="Cambria Math" panose="02040503050406030204" pitchFamily="18" charset="0"/>
                          <a:ea typeface="Calibri" panose="020F0502020204030204" pitchFamily="34" charset="0"/>
                          <a:cs typeface="Arial" panose="020B0604020202020204" pitchFamily="34" charset="0"/>
                        </a:rPr>
                        <m:t>3</m:t>
                      </m:r>
                    </m:sup>
                  </m:sSup>
                  <m:r>
                    <a:rPr lang="es-EC" sz="1400" i="1" kern="1200">
                      <a:effectLst/>
                      <a:latin typeface="Cambria Math" panose="02040503050406030204" pitchFamily="18" charset="0"/>
                      <a:ea typeface="Calibri" panose="020F0502020204030204" pitchFamily="34" charset="0"/>
                      <a:cs typeface="Arial" panose="020B0604020202020204" pitchFamily="34" charset="0"/>
                    </a:rPr>
                    <m:t>+</m:t>
                  </m:r>
                  <m:r>
                    <a:rPr lang="es-EC" sz="1400" i="1" kern="1200">
                      <a:effectLst/>
                      <a:latin typeface="Cambria Math" panose="02040503050406030204" pitchFamily="18" charset="0"/>
                      <a:ea typeface="Calibri" panose="020F0502020204030204" pitchFamily="34" charset="0"/>
                      <a:cs typeface="Arial" panose="020B0604020202020204" pitchFamily="34" charset="0"/>
                    </a:rPr>
                    <m:t>𝑎𝑥</m:t>
                  </m:r>
                  <m:r>
                    <a:rPr lang="es-EC" sz="1400" i="1" kern="1200">
                      <a:effectLst/>
                      <a:latin typeface="Cambria Math" panose="02040503050406030204" pitchFamily="18" charset="0"/>
                      <a:ea typeface="Calibri" panose="020F0502020204030204" pitchFamily="34" charset="0"/>
                      <a:cs typeface="Arial" panose="020B0604020202020204" pitchFamily="34" charset="0"/>
                    </a:rPr>
                    <m:t>+</m:t>
                  </m:r>
                  <m:r>
                    <a:rPr lang="es-EC" sz="1400" i="1" kern="1200">
                      <a:effectLst/>
                      <a:latin typeface="Cambria Math" panose="02040503050406030204" pitchFamily="18" charset="0"/>
                      <a:ea typeface="Calibri" panose="020F0502020204030204" pitchFamily="34" charset="0"/>
                      <a:cs typeface="Arial" panose="020B0604020202020204" pitchFamily="34" charset="0"/>
                    </a:rPr>
                    <m:t>𝑏</m:t>
                  </m:r>
                </m:e>
              </m:d>
              <m:r>
                <a:rPr lang="es-EC" sz="1400" i="1" kern="1200">
                  <a:effectLst/>
                  <a:latin typeface="Cambria Math" panose="02040503050406030204" pitchFamily="18" charset="0"/>
                  <a:ea typeface="Calibri" panose="020F0502020204030204" pitchFamily="34" charset="0"/>
                  <a:cs typeface="Arial" panose="020B0604020202020204" pitchFamily="34" charset="0"/>
                </a:rPr>
                <m:t> </m:t>
              </m:r>
            </m:oMath>
          </a14:m>
          <a:r>
            <a:rPr lang="es-EC" sz="1400" kern="1200" dirty="0"/>
            <a:t> . </a:t>
          </a:r>
        </a:p>
      </dsp:txBody>
      <dsp:txXfrm>
        <a:off x="294380" y="936907"/>
        <a:ext cx="4350667" cy="532758"/>
      </dsp:txXfrm>
    </dsp:sp>
    <dsp:sp modelId="{D52BB0AD-3C7C-4D56-B179-107EA0E146B5}">
      <dsp:nvSpPr>
        <dsp:cNvPr id="0" name=""/>
        <dsp:cNvSpPr/>
      </dsp:nvSpPr>
      <dsp:spPr>
        <a:xfrm>
          <a:off x="0" y="2110486"/>
          <a:ext cx="5311191" cy="504000"/>
        </a:xfrm>
        <a:prstGeom prst="rect">
          <a:avLst/>
        </a:prstGeom>
        <a:solidFill>
          <a:schemeClr val="lt1">
            <a:alpha val="90000"/>
            <a:hueOff val="0"/>
            <a:satOff val="0"/>
            <a:lumOff val="0"/>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dsp:style>
    </dsp:sp>
    <dsp:sp modelId="{281652EE-43CF-4D18-863A-375E32133E57}">
      <dsp:nvSpPr>
        <dsp:cNvPr id="0" name=""/>
        <dsp:cNvSpPr/>
      </dsp:nvSpPr>
      <dsp:spPr>
        <a:xfrm>
          <a:off x="265559" y="1815286"/>
          <a:ext cx="4338711" cy="590400"/>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525" tIns="0" rIns="140525" bIns="0" numCol="1" spcCol="1270" anchor="ctr" anchorCtr="0">
          <a:noAutofit/>
        </a:bodyPr>
        <a:lstStyle/>
        <a:p>
          <a:pPr marL="0" lvl="0" indent="0" algn="l" defTabSz="622300">
            <a:lnSpc>
              <a:spcPct val="90000"/>
            </a:lnSpc>
            <a:spcBef>
              <a:spcPct val="0"/>
            </a:spcBef>
            <a:spcAft>
              <a:spcPct val="35000"/>
            </a:spcAft>
            <a:buNone/>
          </a:pPr>
          <a:r>
            <a:rPr lang="es-EC" sz="1400" kern="1200" dirty="0"/>
            <a:t>Curva plana no singular de grado 3 junto a un punto racional prefijado.</a:t>
          </a:r>
        </a:p>
      </dsp:txBody>
      <dsp:txXfrm>
        <a:off x="294380" y="1844107"/>
        <a:ext cx="4281069" cy="532758"/>
      </dsp:txXfrm>
    </dsp:sp>
    <dsp:sp modelId="{9F2FBE39-56A1-4C29-88BC-70A510A24819}">
      <dsp:nvSpPr>
        <dsp:cNvPr id="0" name=""/>
        <dsp:cNvSpPr/>
      </dsp:nvSpPr>
      <dsp:spPr>
        <a:xfrm>
          <a:off x="0" y="3017686"/>
          <a:ext cx="5311191" cy="504000"/>
        </a:xfrm>
        <a:prstGeom prst="rect">
          <a:avLst/>
        </a:prstGeom>
        <a:solidFill>
          <a:schemeClr val="lt1">
            <a:alpha val="90000"/>
            <a:hueOff val="0"/>
            <a:satOff val="0"/>
            <a:lumOff val="0"/>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dsp:style>
    </dsp:sp>
    <dsp:sp modelId="{64A186F3-4FAB-4D71-8AE2-7E97A09AEDF6}">
      <dsp:nvSpPr>
        <dsp:cNvPr id="0" name=""/>
        <dsp:cNvSpPr/>
      </dsp:nvSpPr>
      <dsp:spPr>
        <a:xfrm>
          <a:off x="265559" y="2722486"/>
          <a:ext cx="4370982" cy="59040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525" tIns="0" rIns="140525" bIns="0" numCol="1" spcCol="1270" anchor="ctr" anchorCtr="0">
          <a:noAutofit/>
        </a:bodyPr>
        <a:lstStyle/>
        <a:p>
          <a:pPr marL="0" lvl="0" indent="0" algn="l" defTabSz="622300">
            <a:lnSpc>
              <a:spcPct val="90000"/>
            </a:lnSpc>
            <a:spcBef>
              <a:spcPct val="0"/>
            </a:spcBef>
            <a:spcAft>
              <a:spcPct val="35000"/>
            </a:spcAft>
            <a:buNone/>
          </a:pPr>
          <a:r>
            <a:rPr lang="es-EC" sz="1400" kern="1200" dirty="0"/>
            <a:t>Usuario posee una clave pública y una clave privada.</a:t>
          </a:r>
        </a:p>
      </dsp:txBody>
      <dsp:txXfrm>
        <a:off x="294380" y="2751307"/>
        <a:ext cx="4313340" cy="5327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3D49C-B8AC-4771-A5E8-4B5F0A7139E7}">
      <dsp:nvSpPr>
        <dsp:cNvPr id="0" name=""/>
        <dsp:cNvSpPr/>
      </dsp:nvSpPr>
      <dsp:spPr>
        <a:xfrm>
          <a:off x="0" y="395141"/>
          <a:ext cx="7513216" cy="579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04CDD8-3B40-49C1-9BBA-CBF44F18D0E6}">
      <dsp:nvSpPr>
        <dsp:cNvPr id="0" name=""/>
        <dsp:cNvSpPr/>
      </dsp:nvSpPr>
      <dsp:spPr>
        <a:xfrm>
          <a:off x="375660" y="55661"/>
          <a:ext cx="6827033" cy="6789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87" tIns="0" rIns="198787"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t>La clave privada no será compartida, una vez generada en el dispositivo móvil se almacenará encriptada en la base de datos interna del dispositivo SQLite.</a:t>
          </a:r>
          <a:endParaRPr lang="es-EC" sz="1600" kern="1200" dirty="0"/>
        </a:p>
      </dsp:txBody>
      <dsp:txXfrm>
        <a:off x="408804" y="88805"/>
        <a:ext cx="6760745" cy="612672"/>
      </dsp:txXfrm>
    </dsp:sp>
    <dsp:sp modelId="{FDC1577B-BE16-4176-BFD5-C4497810A643}">
      <dsp:nvSpPr>
        <dsp:cNvPr id="0" name=""/>
        <dsp:cNvSpPr/>
      </dsp:nvSpPr>
      <dsp:spPr>
        <a:xfrm>
          <a:off x="0" y="1438421"/>
          <a:ext cx="7513216" cy="579600"/>
        </a:xfrm>
        <a:prstGeom prst="rect">
          <a:avLst/>
        </a:prstGeom>
        <a:solidFill>
          <a:schemeClr val="lt1">
            <a:alpha val="90000"/>
            <a:hueOff val="0"/>
            <a:satOff val="0"/>
            <a:lumOff val="0"/>
            <a:alphaOff val="0"/>
          </a:schemeClr>
        </a:solidFill>
        <a:ln w="15875" cap="flat" cmpd="sng" algn="ctr">
          <a:solidFill>
            <a:schemeClr val="accent2">
              <a:hueOff val="-443941"/>
              <a:satOff val="-195"/>
              <a:lumOff val="523"/>
              <a:alphaOff val="0"/>
            </a:schemeClr>
          </a:solidFill>
          <a:prstDash val="solid"/>
        </a:ln>
        <a:effectLst/>
      </dsp:spPr>
      <dsp:style>
        <a:lnRef idx="2">
          <a:scrgbClr r="0" g="0" b="0"/>
        </a:lnRef>
        <a:fillRef idx="1">
          <a:scrgbClr r="0" g="0" b="0"/>
        </a:fillRef>
        <a:effectRef idx="0">
          <a:scrgbClr r="0" g="0" b="0"/>
        </a:effectRef>
        <a:fontRef idx="minor"/>
      </dsp:style>
    </dsp:sp>
    <dsp:sp modelId="{409BA8BB-9FAD-4E79-90A7-CC1BDC436E3A}">
      <dsp:nvSpPr>
        <dsp:cNvPr id="0" name=""/>
        <dsp:cNvSpPr/>
      </dsp:nvSpPr>
      <dsp:spPr>
        <a:xfrm>
          <a:off x="375660" y="1098941"/>
          <a:ext cx="6792533" cy="678960"/>
        </a:xfrm>
        <a:prstGeom prst="roundRect">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87" tIns="0" rIns="198787"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t>La información que se almacenará en la base de datos no debe visualizarse de manera legible en el canal de transmisión hacia la base de datos.</a:t>
          </a:r>
          <a:endParaRPr lang="es-EC" sz="1600" kern="1200" dirty="0"/>
        </a:p>
      </dsp:txBody>
      <dsp:txXfrm>
        <a:off x="408804" y="1132085"/>
        <a:ext cx="6726245" cy="612672"/>
      </dsp:txXfrm>
    </dsp:sp>
    <dsp:sp modelId="{0F56C76B-AEC9-4E54-A482-7FF23F183743}">
      <dsp:nvSpPr>
        <dsp:cNvPr id="0" name=""/>
        <dsp:cNvSpPr/>
      </dsp:nvSpPr>
      <dsp:spPr>
        <a:xfrm>
          <a:off x="0" y="2481701"/>
          <a:ext cx="7513216" cy="579600"/>
        </a:xfrm>
        <a:prstGeom prst="rect">
          <a:avLst/>
        </a:prstGeom>
        <a:solidFill>
          <a:schemeClr val="lt1">
            <a:alpha val="90000"/>
            <a:hueOff val="0"/>
            <a:satOff val="0"/>
            <a:lumOff val="0"/>
            <a:alphaOff val="0"/>
          </a:schemeClr>
        </a:solidFill>
        <a:ln w="15875" cap="flat" cmpd="sng" algn="ctr">
          <a:solidFill>
            <a:schemeClr val="accent2">
              <a:hueOff val="-887883"/>
              <a:satOff val="-391"/>
              <a:lumOff val="1046"/>
              <a:alphaOff val="0"/>
            </a:schemeClr>
          </a:solidFill>
          <a:prstDash val="solid"/>
        </a:ln>
        <a:effectLst/>
      </dsp:spPr>
      <dsp:style>
        <a:lnRef idx="2">
          <a:scrgbClr r="0" g="0" b="0"/>
        </a:lnRef>
        <a:fillRef idx="1">
          <a:scrgbClr r="0" g="0" b="0"/>
        </a:fillRef>
        <a:effectRef idx="0">
          <a:scrgbClr r="0" g="0" b="0"/>
        </a:effectRef>
        <a:fontRef idx="minor"/>
      </dsp:style>
    </dsp:sp>
    <dsp:sp modelId="{5D1CDA31-E4BC-4AB3-8541-BC4619ABE917}">
      <dsp:nvSpPr>
        <dsp:cNvPr id="0" name=""/>
        <dsp:cNvSpPr/>
      </dsp:nvSpPr>
      <dsp:spPr>
        <a:xfrm>
          <a:off x="375660" y="2142221"/>
          <a:ext cx="6759978" cy="678960"/>
        </a:xfrm>
        <a:prstGeom prst="roundRect">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87" tIns="0" rIns="198787" bIns="0" numCol="1" spcCol="1270" anchor="ctr" anchorCtr="0">
          <a:noAutofit/>
        </a:bodyPr>
        <a:lstStyle/>
        <a:p>
          <a:pPr marL="0" lvl="0" indent="0" algn="l" defTabSz="711200">
            <a:lnSpc>
              <a:spcPct val="90000"/>
            </a:lnSpc>
            <a:spcBef>
              <a:spcPct val="0"/>
            </a:spcBef>
            <a:spcAft>
              <a:spcPct val="35000"/>
            </a:spcAft>
            <a:buNone/>
          </a:pPr>
          <a:r>
            <a:rPr lang="es-EC" sz="1600" kern="1200"/>
            <a:t>La contraseña personal de cada usuario no deberá ser transmitida por ningún medio digital para evitar ser víctima de atacantes por medio de la ingeniería social.</a:t>
          </a:r>
          <a:endParaRPr lang="es-EC" sz="1600" kern="1200" dirty="0"/>
        </a:p>
      </dsp:txBody>
      <dsp:txXfrm>
        <a:off x="408804" y="2175365"/>
        <a:ext cx="6693690" cy="612672"/>
      </dsp:txXfrm>
    </dsp:sp>
    <dsp:sp modelId="{0268D7F5-E6AC-420A-9EAF-45CC8A087A46}">
      <dsp:nvSpPr>
        <dsp:cNvPr id="0" name=""/>
        <dsp:cNvSpPr/>
      </dsp:nvSpPr>
      <dsp:spPr>
        <a:xfrm>
          <a:off x="0" y="3524981"/>
          <a:ext cx="7513216" cy="579600"/>
        </a:xfrm>
        <a:prstGeom prst="rect">
          <a:avLst/>
        </a:prstGeom>
        <a:solidFill>
          <a:schemeClr val="lt1">
            <a:alpha val="90000"/>
            <a:hueOff val="0"/>
            <a:satOff val="0"/>
            <a:lumOff val="0"/>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dsp:style>
    </dsp:sp>
    <dsp:sp modelId="{D8E80049-42EB-4CD1-9ED7-1CBD93051990}">
      <dsp:nvSpPr>
        <dsp:cNvPr id="0" name=""/>
        <dsp:cNvSpPr/>
      </dsp:nvSpPr>
      <dsp:spPr>
        <a:xfrm>
          <a:off x="375660" y="3185501"/>
          <a:ext cx="6844336" cy="67896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87" tIns="0" rIns="198787" bIns="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t>La clave privada se deberá cambiar en un lapso mínimo de 8 meses desde el registro del usuario y una vez realizado el primer cambio, el segundo cambio se realizará en un periodo de 1 año.</a:t>
          </a:r>
          <a:endParaRPr lang="es-EC" sz="1600" kern="1200" dirty="0"/>
        </a:p>
      </dsp:txBody>
      <dsp:txXfrm>
        <a:off x="408804" y="3218645"/>
        <a:ext cx="6778048" cy="6126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1AA4-8F55-4602-8D6C-BF75A01B66E3}">
      <dsp:nvSpPr>
        <dsp:cNvPr id="0" name=""/>
        <dsp:cNvSpPr/>
      </dsp:nvSpPr>
      <dsp:spPr>
        <a:xfrm>
          <a:off x="-6817159" y="-1042796"/>
          <a:ext cx="8116965" cy="8116965"/>
        </a:xfrm>
        <a:prstGeom prst="blockArc">
          <a:avLst>
            <a:gd name="adj1" fmla="val 18900000"/>
            <a:gd name="adj2" fmla="val 2700000"/>
            <a:gd name="adj3" fmla="val 26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0567B-5E03-4DE7-B7DD-0E97819FF8EC}">
      <dsp:nvSpPr>
        <dsp:cNvPr id="0" name=""/>
        <dsp:cNvSpPr/>
      </dsp:nvSpPr>
      <dsp:spPr>
        <a:xfrm>
          <a:off x="837154" y="603137"/>
          <a:ext cx="6850636" cy="120627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480"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El número de bits de la clave privada es proporcional al tiempo de ataque necesario para descifrar la clave privada del algoritmo y vulnerar su seguridad, la longitud debe ser tal que, un ataque por fuerza bruta para revelar la información almacenada dure años.</a:t>
          </a:r>
          <a:endParaRPr lang="es-EC" sz="1800" kern="1200" dirty="0"/>
        </a:p>
      </dsp:txBody>
      <dsp:txXfrm>
        <a:off x="837154" y="603137"/>
        <a:ext cx="6850636" cy="1206274"/>
      </dsp:txXfrm>
    </dsp:sp>
    <dsp:sp modelId="{AB926966-2353-4898-A0E3-2611166080B8}">
      <dsp:nvSpPr>
        <dsp:cNvPr id="0" name=""/>
        <dsp:cNvSpPr/>
      </dsp:nvSpPr>
      <dsp:spPr>
        <a:xfrm>
          <a:off x="83232" y="452352"/>
          <a:ext cx="1507843" cy="150784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743B-C650-4E7A-99F7-AA5E3F51C7CB}">
      <dsp:nvSpPr>
        <dsp:cNvPr id="0" name=""/>
        <dsp:cNvSpPr/>
      </dsp:nvSpPr>
      <dsp:spPr>
        <a:xfrm>
          <a:off x="1275635" y="2143966"/>
          <a:ext cx="6412155" cy="1743440"/>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480"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El algoritmo de encriptación de curva elíptica se basa en la transmisión de información entre dos usuarios por un canal inseguro, por ello, para el escenario que se plantea el presente trabajo se descarta la existencia de otro usuario en la comunicación.</a:t>
          </a:r>
          <a:endParaRPr lang="es-EC" sz="1800" kern="1200" dirty="0"/>
        </a:p>
      </dsp:txBody>
      <dsp:txXfrm>
        <a:off x="1275635" y="2143966"/>
        <a:ext cx="6412155" cy="1743440"/>
      </dsp:txXfrm>
    </dsp:sp>
    <dsp:sp modelId="{6508070C-3DBF-4CB2-91AC-FFFE4271B7C4}">
      <dsp:nvSpPr>
        <dsp:cNvPr id="0" name=""/>
        <dsp:cNvSpPr/>
      </dsp:nvSpPr>
      <dsp:spPr>
        <a:xfrm>
          <a:off x="521713" y="2261764"/>
          <a:ext cx="1507843" cy="150784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DBF5A0-7F3E-4A7A-9484-50EEA3196F09}">
      <dsp:nvSpPr>
        <dsp:cNvPr id="0" name=""/>
        <dsp:cNvSpPr/>
      </dsp:nvSpPr>
      <dsp:spPr>
        <a:xfrm>
          <a:off x="837154" y="4350688"/>
          <a:ext cx="6850636" cy="948819"/>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7480"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El secreto compartido se realiza con las claves tanto pública y privada del usuario ya que él es que transmite y recibe la información encriptada que almacena.</a:t>
          </a:r>
        </a:p>
      </dsp:txBody>
      <dsp:txXfrm>
        <a:off x="837154" y="4350688"/>
        <a:ext cx="6850636" cy="948819"/>
      </dsp:txXfrm>
    </dsp:sp>
    <dsp:sp modelId="{D72FDB36-1006-4B0B-B907-D8E9F55FC66B}">
      <dsp:nvSpPr>
        <dsp:cNvPr id="0" name=""/>
        <dsp:cNvSpPr/>
      </dsp:nvSpPr>
      <dsp:spPr>
        <a:xfrm>
          <a:off x="83232" y="4071176"/>
          <a:ext cx="1507843" cy="1507843"/>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1AA4-8F55-4602-8D6C-BF75A01B66E3}">
      <dsp:nvSpPr>
        <dsp:cNvPr id="0" name=""/>
        <dsp:cNvSpPr/>
      </dsp:nvSpPr>
      <dsp:spPr>
        <a:xfrm>
          <a:off x="-4924376" y="-760232"/>
          <a:ext cx="5909027" cy="5909027"/>
        </a:xfrm>
        <a:prstGeom prst="blockArc">
          <a:avLst>
            <a:gd name="adj1" fmla="val 18900000"/>
            <a:gd name="adj2" fmla="val 2700000"/>
            <a:gd name="adj3" fmla="val 36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B0567B-5E03-4DE7-B7DD-0E97819FF8EC}">
      <dsp:nvSpPr>
        <dsp:cNvPr id="0" name=""/>
        <dsp:cNvSpPr/>
      </dsp:nvSpPr>
      <dsp:spPr>
        <a:xfrm>
          <a:off x="806727" y="626949"/>
          <a:ext cx="6750365" cy="125372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14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La selección del tipo de curva elíptica a implementarse debe ser analizada de acuerdo a la implementación del proyecto y a la capacidad y cantidad de recurso computacional que se disponga.</a:t>
          </a:r>
        </a:p>
      </dsp:txBody>
      <dsp:txXfrm>
        <a:off x="806727" y="626949"/>
        <a:ext cx="6750365" cy="1253724"/>
      </dsp:txXfrm>
    </dsp:sp>
    <dsp:sp modelId="{AB926966-2353-4898-A0E3-2611166080B8}">
      <dsp:nvSpPr>
        <dsp:cNvPr id="0" name=""/>
        <dsp:cNvSpPr/>
      </dsp:nvSpPr>
      <dsp:spPr>
        <a:xfrm>
          <a:off x="23149" y="470234"/>
          <a:ext cx="1567155" cy="156715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EA743B-C650-4E7A-99F7-AA5E3F51C7CB}">
      <dsp:nvSpPr>
        <dsp:cNvPr id="0" name=""/>
        <dsp:cNvSpPr/>
      </dsp:nvSpPr>
      <dsp:spPr>
        <a:xfrm>
          <a:off x="806727" y="2507887"/>
          <a:ext cx="6750365" cy="125372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144" tIns="45720" rIns="45720" bIns="45720" numCol="1" spcCol="1270" anchor="ctr" anchorCtr="0">
          <a:noAutofit/>
        </a:bodyPr>
        <a:lstStyle/>
        <a:p>
          <a:pPr marL="0" lvl="0" indent="0" algn="l" defTabSz="800100">
            <a:lnSpc>
              <a:spcPct val="90000"/>
            </a:lnSpc>
            <a:spcBef>
              <a:spcPct val="0"/>
            </a:spcBef>
            <a:spcAft>
              <a:spcPct val="35000"/>
            </a:spcAft>
            <a:buNone/>
          </a:pPr>
          <a:r>
            <a:rPr lang="es-EC" sz="1800" kern="1200" dirty="0"/>
            <a:t>La implementación de la norma ISO27001 en el marco aplicativo a la encriptación de información, genera la implementación de políticas de seguridad que ayudan a reforzar la seguridad del sistema de encriptación enfocado en la gestión de claves.</a:t>
          </a:r>
        </a:p>
      </dsp:txBody>
      <dsp:txXfrm>
        <a:off x="806727" y="2507887"/>
        <a:ext cx="6750365" cy="1253724"/>
      </dsp:txXfrm>
    </dsp:sp>
    <dsp:sp modelId="{6508070C-3DBF-4CB2-91AC-FFFE4271B7C4}">
      <dsp:nvSpPr>
        <dsp:cNvPr id="0" name=""/>
        <dsp:cNvSpPr/>
      </dsp:nvSpPr>
      <dsp:spPr>
        <a:xfrm>
          <a:off x="23149" y="2351172"/>
          <a:ext cx="1567155" cy="156715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B1AA4-8F55-4602-8D6C-BF75A01B66E3}">
      <dsp:nvSpPr>
        <dsp:cNvPr id="0" name=""/>
        <dsp:cNvSpPr/>
      </dsp:nvSpPr>
      <dsp:spPr>
        <a:xfrm>
          <a:off x="-5140568" y="-787459"/>
          <a:ext cx="6121779" cy="6121779"/>
        </a:xfrm>
        <a:prstGeom prst="blockArc">
          <a:avLst>
            <a:gd name="adj1" fmla="val 18900000"/>
            <a:gd name="adj2" fmla="val 2700000"/>
            <a:gd name="adj3" fmla="val 353"/>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425A79-4862-40CC-872C-F38E38F5D62C}">
      <dsp:nvSpPr>
        <dsp:cNvPr id="0" name=""/>
        <dsp:cNvSpPr/>
      </dsp:nvSpPr>
      <dsp:spPr>
        <a:xfrm>
          <a:off x="631104" y="454686"/>
          <a:ext cx="9201456" cy="909372"/>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814"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S" sz="1800" kern="1200" dirty="0"/>
            <a:t>Se recomienda no distribuir ni compartir la contraseña de usuario para el acceso a la aplicación con el fin de no exponer la clave privada ni el algoritmo de encriptación.</a:t>
          </a:r>
          <a:endParaRPr lang="es-EC" sz="1800" kern="1200" dirty="0"/>
        </a:p>
      </dsp:txBody>
      <dsp:txXfrm>
        <a:off x="631104" y="454686"/>
        <a:ext cx="9201456" cy="909372"/>
      </dsp:txXfrm>
    </dsp:sp>
    <dsp:sp modelId="{1F8A48F1-0304-45A1-A9CE-ABDBA9D46E4B}">
      <dsp:nvSpPr>
        <dsp:cNvPr id="0" name=""/>
        <dsp:cNvSpPr/>
      </dsp:nvSpPr>
      <dsp:spPr>
        <a:xfrm>
          <a:off x="62746" y="341014"/>
          <a:ext cx="1136715" cy="11367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9DD603-D4D5-4901-A9E5-916B0AB40CF6}">
      <dsp:nvSpPr>
        <dsp:cNvPr id="0" name=""/>
        <dsp:cNvSpPr/>
      </dsp:nvSpPr>
      <dsp:spPr>
        <a:xfrm>
          <a:off x="961660" y="1775585"/>
          <a:ext cx="8870899" cy="995689"/>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814"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S" sz="1800" kern="1200" dirty="0"/>
            <a:t>Se recomienda asegurar que la generación de la clave privada sea aleatoria, ya que la mayor parte de los problemas de la seguridad del algoritmo que sean detectado son debido a una deficiencia al momento de generar la clave privada. </a:t>
          </a:r>
          <a:endParaRPr lang="es-EC" sz="1800" kern="1200" dirty="0"/>
        </a:p>
      </dsp:txBody>
      <dsp:txXfrm>
        <a:off x="961660" y="1775585"/>
        <a:ext cx="8870899" cy="995689"/>
      </dsp:txXfrm>
    </dsp:sp>
    <dsp:sp modelId="{2167B839-DE89-47DA-AADD-FC356E110458}">
      <dsp:nvSpPr>
        <dsp:cNvPr id="0" name=""/>
        <dsp:cNvSpPr/>
      </dsp:nvSpPr>
      <dsp:spPr>
        <a:xfrm>
          <a:off x="393303" y="1705072"/>
          <a:ext cx="1136715" cy="11367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192EFD-9C51-40E2-B1CB-BEF5BF5FDBEB}">
      <dsp:nvSpPr>
        <dsp:cNvPr id="0" name=""/>
        <dsp:cNvSpPr/>
      </dsp:nvSpPr>
      <dsp:spPr>
        <a:xfrm>
          <a:off x="631104" y="2979871"/>
          <a:ext cx="9201456" cy="1315233"/>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814" tIns="45720" rIns="45720" bIns="4572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S" sz="1800" kern="1200" dirty="0"/>
            <a:t>Se recomienda  evitar la generación de claves públicas y privadas para la base de datos como otro usuario en base a la fórmula del secreto del compartido ya que genera más vulnerabilidad almacenar una clave privada de la comunicación en una base de datos.</a:t>
          </a:r>
          <a:endParaRPr lang="es-EC" sz="1800" kern="1200" dirty="0"/>
        </a:p>
      </dsp:txBody>
      <dsp:txXfrm>
        <a:off x="631104" y="2979871"/>
        <a:ext cx="9201456" cy="1315233"/>
      </dsp:txXfrm>
    </dsp:sp>
    <dsp:sp modelId="{767E5F3C-6CC1-4E76-87CC-EDD654376FF1}">
      <dsp:nvSpPr>
        <dsp:cNvPr id="0" name=""/>
        <dsp:cNvSpPr/>
      </dsp:nvSpPr>
      <dsp:spPr>
        <a:xfrm>
          <a:off x="62746" y="3069130"/>
          <a:ext cx="1136715" cy="113671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4B603-7C2C-4397-94ED-E26B2997C37C}">
      <dsp:nvSpPr>
        <dsp:cNvPr id="0" name=""/>
        <dsp:cNvSpPr/>
      </dsp:nvSpPr>
      <dsp:spPr>
        <a:xfrm rot="16200000">
          <a:off x="-11855" y="13007"/>
          <a:ext cx="3021637" cy="2995622"/>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61268" bIns="0" numCol="1" spcCol="1270" anchor="ctr" anchorCtr="0">
          <a:noAutofit/>
        </a:bodyPr>
        <a:lstStyle/>
        <a:p>
          <a:pPr marL="0" lvl="0" indent="0" algn="ctr" defTabSz="1111250">
            <a:lnSpc>
              <a:spcPct val="90000"/>
            </a:lnSpc>
            <a:spcBef>
              <a:spcPct val="0"/>
            </a:spcBef>
            <a:spcAft>
              <a:spcPct val="35000"/>
            </a:spcAft>
            <a:buNone/>
          </a:pPr>
          <a:r>
            <a:rPr lang="es-EC" sz="2500" kern="1200" dirty="0"/>
            <a:t>Adecuación de cambio de clave de cada usuario.</a:t>
          </a:r>
        </a:p>
      </dsp:txBody>
      <dsp:txXfrm rot="5400000">
        <a:off x="1153" y="604326"/>
        <a:ext cx="2995622" cy="1812983"/>
      </dsp:txXfrm>
    </dsp:sp>
    <dsp:sp modelId="{90621405-B23F-47F5-97D1-FE80B7529AC6}">
      <dsp:nvSpPr>
        <dsp:cNvPr id="0" name=""/>
        <dsp:cNvSpPr/>
      </dsp:nvSpPr>
      <dsp:spPr>
        <a:xfrm rot="16200000">
          <a:off x="3208439" y="13007"/>
          <a:ext cx="3021637" cy="2995622"/>
        </a:xfrm>
        <a:prstGeom prst="flowChartManualOperation">
          <a:avLst/>
        </a:prstGeom>
        <a:solidFill>
          <a:schemeClr val="accent3">
            <a:hueOff val="-612806"/>
            <a:satOff val="-9796"/>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61268" bIns="0" numCol="1" spcCol="1270" anchor="ctr" anchorCtr="0">
          <a:noAutofit/>
        </a:bodyPr>
        <a:lstStyle/>
        <a:p>
          <a:pPr marL="0" lvl="0" indent="0" algn="ctr" defTabSz="1111250">
            <a:lnSpc>
              <a:spcPct val="90000"/>
            </a:lnSpc>
            <a:spcBef>
              <a:spcPct val="0"/>
            </a:spcBef>
            <a:spcAft>
              <a:spcPct val="35000"/>
            </a:spcAft>
            <a:buNone/>
          </a:pPr>
          <a:r>
            <a:rPr lang="es-EC" sz="2500" kern="1200" dirty="0"/>
            <a:t>Inclusión de doble autenticación.</a:t>
          </a:r>
        </a:p>
      </dsp:txBody>
      <dsp:txXfrm rot="5400000">
        <a:off x="3221447" y="604326"/>
        <a:ext cx="2995622" cy="1812983"/>
      </dsp:txXfrm>
    </dsp:sp>
    <dsp:sp modelId="{F1FBB69A-5728-4AA9-A9E1-36066875CC78}">
      <dsp:nvSpPr>
        <dsp:cNvPr id="0" name=""/>
        <dsp:cNvSpPr/>
      </dsp:nvSpPr>
      <dsp:spPr>
        <a:xfrm rot="16200000">
          <a:off x="6428733" y="13007"/>
          <a:ext cx="3021637" cy="2995622"/>
        </a:xfrm>
        <a:prstGeom prst="flowChartManualOperation">
          <a:avLst/>
        </a:prstGeom>
        <a:solidFill>
          <a:schemeClr val="accent3">
            <a:hueOff val="-1225612"/>
            <a:satOff val="-1959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61268" bIns="0" numCol="1" spcCol="1270" anchor="ctr" anchorCtr="0">
          <a:noAutofit/>
        </a:bodyPr>
        <a:lstStyle/>
        <a:p>
          <a:pPr marL="0" lvl="0" indent="0" algn="ctr" defTabSz="1111250">
            <a:lnSpc>
              <a:spcPct val="90000"/>
            </a:lnSpc>
            <a:spcBef>
              <a:spcPct val="0"/>
            </a:spcBef>
            <a:spcAft>
              <a:spcPct val="35000"/>
            </a:spcAft>
            <a:buNone/>
          </a:pPr>
          <a:r>
            <a:rPr lang="es-EC" sz="2500" kern="1200" dirty="0"/>
            <a:t>Implementar el algoritmo ECDSA (Algoritmo de Firma Digital de Curva Elíptica) .</a:t>
          </a:r>
        </a:p>
      </dsp:txBody>
      <dsp:txXfrm rot="5400000">
        <a:off x="6441741" y="604326"/>
        <a:ext cx="2995622" cy="18129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EAD76-04E1-4508-AB7E-08A65EC5D658}">
      <dsp:nvSpPr>
        <dsp:cNvPr id="0" name=""/>
        <dsp:cNvSpPr/>
      </dsp:nvSpPr>
      <dsp:spPr>
        <a:xfrm>
          <a:off x="0" y="1638"/>
          <a:ext cx="7907887"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E6DB1-C1F5-4645-888E-5326C3234EF6}">
      <dsp:nvSpPr>
        <dsp:cNvPr id="0" name=""/>
        <dsp:cNvSpPr/>
      </dsp:nvSpPr>
      <dsp:spPr>
        <a:xfrm>
          <a:off x="0" y="1638"/>
          <a:ext cx="7907887" cy="1117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0" i="0" kern="1200" dirty="0" err="1"/>
            <a:t>Bouncy</a:t>
          </a:r>
          <a:r>
            <a:rPr lang="es-EC" sz="1800" b="0" i="0" kern="1200" dirty="0"/>
            <a:t> </a:t>
          </a:r>
          <a:r>
            <a:rPr lang="es-EC" sz="1800" b="0" i="0" kern="1200" dirty="0" err="1"/>
            <a:t>Castle</a:t>
          </a:r>
          <a:r>
            <a:rPr lang="es-EC" sz="1800" b="0" i="0" kern="1200" dirty="0"/>
            <a:t> nació como resultado del esfuerzo de dos colegas que sufrieron la necesidad de recrear librerías criptográficas en cada cambio de empleo.</a:t>
          </a:r>
          <a:endParaRPr lang="es-EC" sz="1800" b="0" i="0" u="none" kern="1200" dirty="0">
            <a:solidFill>
              <a:prstClr val="black">
                <a:hueOff val="0"/>
                <a:satOff val="0"/>
                <a:lumOff val="0"/>
                <a:alphaOff val="0"/>
              </a:prstClr>
            </a:solidFill>
            <a:latin typeface="Calibri" panose="020F0502020204030204"/>
            <a:ea typeface="+mn-ea"/>
            <a:cs typeface="+mn-cs"/>
          </a:endParaRPr>
        </a:p>
      </dsp:txBody>
      <dsp:txXfrm>
        <a:off x="0" y="1638"/>
        <a:ext cx="7907887" cy="1117126"/>
      </dsp:txXfrm>
    </dsp:sp>
    <dsp:sp modelId="{F7D097AB-B8E2-498B-82B7-CE2FAD85F740}">
      <dsp:nvSpPr>
        <dsp:cNvPr id="0" name=""/>
        <dsp:cNvSpPr/>
      </dsp:nvSpPr>
      <dsp:spPr>
        <a:xfrm>
          <a:off x="0" y="1118765"/>
          <a:ext cx="7907887"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CAC8CA-FE8E-4B48-92A5-41B3961836C3}">
      <dsp:nvSpPr>
        <dsp:cNvPr id="0" name=""/>
        <dsp:cNvSpPr/>
      </dsp:nvSpPr>
      <dsp:spPr>
        <a:xfrm>
          <a:off x="0" y="1118765"/>
          <a:ext cx="7907887" cy="1117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b="0" i="0" u="none" kern="1200" dirty="0">
              <a:solidFill>
                <a:prstClr val="black">
                  <a:hueOff val="0"/>
                  <a:satOff val="0"/>
                  <a:lumOff val="0"/>
                  <a:alphaOff val="0"/>
                </a:prstClr>
              </a:solidFill>
              <a:latin typeface="Calibri" panose="020F0502020204030204"/>
              <a:ea typeface="+mn-ea"/>
              <a:cs typeface="+mn-cs"/>
            </a:rPr>
            <a:t>Es una colección de API (interfaz de programación de aplicaciones)utilizados en criptografía. Tiene versiones para los lenguajes Java y C#.</a:t>
          </a:r>
        </a:p>
      </dsp:txBody>
      <dsp:txXfrm>
        <a:off x="0" y="1118765"/>
        <a:ext cx="7907887" cy="1117126"/>
      </dsp:txXfrm>
    </dsp:sp>
    <dsp:sp modelId="{620AEE4C-23BA-4908-88D3-0A1D02D7EF19}">
      <dsp:nvSpPr>
        <dsp:cNvPr id="0" name=""/>
        <dsp:cNvSpPr/>
      </dsp:nvSpPr>
      <dsp:spPr>
        <a:xfrm>
          <a:off x="0" y="2235891"/>
          <a:ext cx="7907887" cy="0"/>
        </a:xfrm>
        <a:prstGeom prst="lin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72BA6-F424-46A2-AEB6-68C74B704D41}">
      <dsp:nvSpPr>
        <dsp:cNvPr id="0" name=""/>
        <dsp:cNvSpPr/>
      </dsp:nvSpPr>
      <dsp:spPr>
        <a:xfrm>
          <a:off x="0" y="2235891"/>
          <a:ext cx="7907887" cy="1117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C" sz="1800" b="0" i="0" kern="1200" dirty="0"/>
            <a:t>Está optimizada para gestionar eficientemente los algoritmos criptográficos, de forma que se puedan usar en entornos de bajos recursos.</a:t>
          </a:r>
          <a:endParaRPr lang="es-EC" sz="1800" kern="1200" dirty="0"/>
        </a:p>
      </dsp:txBody>
      <dsp:txXfrm>
        <a:off x="0" y="2235891"/>
        <a:ext cx="7907887" cy="1117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528BB-F0A3-460F-BC30-A09A90595BDC}">
      <dsp:nvSpPr>
        <dsp:cNvPr id="0" name=""/>
        <dsp:cNvSpPr/>
      </dsp:nvSpPr>
      <dsp:spPr>
        <a:xfrm>
          <a:off x="0" y="0"/>
          <a:ext cx="4928220" cy="87857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t>Generar una curva elíptica </a:t>
          </a:r>
          <a14:m xmlns:a14="http://schemas.microsoft.com/office/drawing/2010/main">
            <m:oMath xmlns:m="http://schemas.openxmlformats.org/officeDocument/2006/math">
              <m:r>
                <a:rPr lang="es-ES" sz="1600" i="1" kern="1200">
                  <a:latin typeface="Cambria Math" panose="02040503050406030204" pitchFamily="18" charset="0"/>
                </a:rPr>
                <m:t>𝐸</m:t>
              </m:r>
            </m:oMath>
          </a14:m>
          <a:r>
            <a:rPr lang="es-ES" sz="1600" kern="1200" dirty="0"/>
            <a:t>, sobre el campo finito </a:t>
          </a:r>
          <a14:m xmlns:a14="http://schemas.microsoft.com/office/drawing/2010/main">
            <m:oMath xmlns:m="http://schemas.openxmlformats.org/officeDocument/2006/math">
              <m:sSub>
                <m:sSubPr>
                  <m:ctrlPr>
                    <a:rPr lang="es-EC" sz="1600" i="1" kern="1200">
                      <a:latin typeface="Cambria Math" panose="02040503050406030204" pitchFamily="18" charset="0"/>
                    </a:rPr>
                  </m:ctrlPr>
                </m:sSubPr>
                <m:e>
                  <m:r>
                    <a:rPr lang="es-ES" sz="1600" i="1" kern="1200">
                      <a:latin typeface="Cambria Math" panose="02040503050406030204" pitchFamily="18" charset="0"/>
                    </a:rPr>
                    <m:t>𝐹</m:t>
                  </m:r>
                </m:e>
                <m:sub>
                  <m:r>
                    <a:rPr lang="es-ES" sz="1600" i="1" kern="1200">
                      <a:latin typeface="Cambria Math" panose="02040503050406030204" pitchFamily="18" charset="0"/>
                    </a:rPr>
                    <m:t>𝑞</m:t>
                  </m:r>
                </m:sub>
              </m:sSub>
            </m:oMath>
          </a14:m>
          <a:r>
            <a:rPr lang="es-ES" sz="1600" kern="1200" dirty="0"/>
            <a:t>.</a:t>
          </a:r>
          <a:endParaRPr lang="es-EC" sz="1600" kern="1200" dirty="0"/>
        </a:p>
      </dsp:txBody>
      <dsp:txXfrm>
        <a:off x="25732" y="25732"/>
        <a:ext cx="3905936" cy="827106"/>
      </dsp:txXfrm>
    </dsp:sp>
    <dsp:sp modelId="{521A7B7F-7127-4B41-A6DA-0ABA95164DB2}">
      <dsp:nvSpPr>
        <dsp:cNvPr id="0" name=""/>
        <dsp:cNvSpPr/>
      </dsp:nvSpPr>
      <dsp:spPr>
        <a:xfrm>
          <a:off x="412738" y="1038310"/>
          <a:ext cx="4928220" cy="878570"/>
        </a:xfrm>
        <a:prstGeom prst="roundRect">
          <a:avLst>
            <a:gd name="adj" fmla="val 10000"/>
          </a:avLst>
        </a:prstGeom>
        <a:solidFill>
          <a:schemeClr val="accent2">
            <a:hueOff val="-443941"/>
            <a:satOff val="-195"/>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t>Seleccionar un punto generador </a:t>
          </a:r>
          <a14:m xmlns:a14="http://schemas.microsoft.com/office/drawing/2010/main">
            <m:oMath xmlns:m="http://schemas.openxmlformats.org/officeDocument/2006/math">
              <m:r>
                <a:rPr lang="es-ES" sz="1600" i="1" kern="1200">
                  <a:latin typeface="Cambria Math" panose="02040503050406030204" pitchFamily="18" charset="0"/>
                </a:rPr>
                <m:t>𝐺</m:t>
              </m:r>
            </m:oMath>
          </a14:m>
          <a:r>
            <a:rPr lang="es-ES" sz="1600" kern="1200" dirty="0"/>
            <a:t>, de la curva elíptica y su orden debe ser primo, </a:t>
          </a:r>
          <a14:m xmlns:a14="http://schemas.microsoft.com/office/drawing/2010/main">
            <m:oMath xmlns:m="http://schemas.openxmlformats.org/officeDocument/2006/math">
              <m:r>
                <a:rPr lang="es-ES" sz="1600" i="1" kern="1200">
                  <a:latin typeface="Cambria Math" panose="02040503050406030204" pitchFamily="18" charset="0"/>
                </a:rPr>
                <m:t>𝑛</m:t>
              </m:r>
            </m:oMath>
          </a14:m>
          <a:r>
            <a:rPr lang="es-ES" sz="1600" kern="1200" dirty="0"/>
            <a:t> con </a:t>
          </a:r>
          <a14:m xmlns:a14="http://schemas.microsoft.com/office/drawing/2010/main">
            <m:oMath xmlns:m="http://schemas.openxmlformats.org/officeDocument/2006/math">
              <m:r>
                <a:rPr lang="es-ES" sz="1600" i="1" kern="1200">
                  <a:latin typeface="Cambria Math" panose="02040503050406030204" pitchFamily="18" charset="0"/>
                </a:rPr>
                <m:t>𝑛</m:t>
              </m:r>
              <m:r>
                <a:rPr lang="es-ES" sz="1600" i="1" kern="1200">
                  <a:latin typeface="Cambria Math" panose="02040503050406030204" pitchFamily="18" charset="0"/>
                </a:rPr>
                <m:t>≈</m:t>
              </m:r>
              <m:r>
                <a:rPr lang="es-ES" sz="1600" i="1" kern="1200">
                  <a:latin typeface="Cambria Math" panose="02040503050406030204" pitchFamily="18" charset="0"/>
                </a:rPr>
                <m:t>𝑞</m:t>
              </m:r>
            </m:oMath>
          </a14:m>
          <a:r>
            <a:rPr lang="es-ES" sz="1600" kern="1200" dirty="0"/>
            <a:t>.</a:t>
          </a:r>
          <a:endParaRPr lang="es-EC" sz="1600" kern="1200" dirty="0"/>
        </a:p>
      </dsp:txBody>
      <dsp:txXfrm>
        <a:off x="438470" y="1064042"/>
        <a:ext cx="3892947" cy="827106"/>
      </dsp:txXfrm>
    </dsp:sp>
    <dsp:sp modelId="{7C025CA3-E343-47AF-8DFD-1EC83AE9D4D1}">
      <dsp:nvSpPr>
        <dsp:cNvPr id="0" name=""/>
        <dsp:cNvSpPr/>
      </dsp:nvSpPr>
      <dsp:spPr>
        <a:xfrm>
          <a:off x="819316" y="2076621"/>
          <a:ext cx="4928220" cy="878570"/>
        </a:xfrm>
        <a:prstGeom prst="roundRect">
          <a:avLst>
            <a:gd name="adj" fmla="val 10000"/>
          </a:avLst>
        </a:prstGeom>
        <a:solidFill>
          <a:schemeClr val="accent2">
            <a:hueOff val="-887883"/>
            <a:satOff val="-391"/>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t>Generarla clave privada  </a:t>
          </a:r>
          <a14:m xmlns:a14="http://schemas.microsoft.com/office/drawing/2010/main">
            <m:oMath xmlns:m="http://schemas.openxmlformats.org/officeDocument/2006/math">
              <m:r>
                <a:rPr lang="es-ES" sz="1600" i="1" kern="1200">
                  <a:latin typeface="Cambria Math" panose="02040503050406030204" pitchFamily="18" charset="0"/>
                </a:rPr>
                <m:t>𝑑</m:t>
              </m:r>
            </m:oMath>
          </a14:m>
          <a:r>
            <a:rPr lang="es-ES" sz="1600" kern="1200" dirty="0"/>
            <a:t>, un número aleatorio tal que </a:t>
          </a:r>
          <a14:m xmlns:a14="http://schemas.microsoft.com/office/drawing/2010/main">
            <m:oMath xmlns:m="http://schemas.openxmlformats.org/officeDocument/2006/math">
              <m:r>
                <a:rPr lang="es-ES" sz="1600" i="1" kern="1200">
                  <a:latin typeface="Cambria Math" panose="02040503050406030204" pitchFamily="18" charset="0"/>
                </a:rPr>
                <m:t>1&lt;</m:t>
              </m:r>
              <m:r>
                <a:rPr lang="es-ES" sz="1600" i="1" kern="1200">
                  <a:latin typeface="Cambria Math" panose="02040503050406030204" pitchFamily="18" charset="0"/>
                </a:rPr>
                <m:t>𝑑</m:t>
              </m:r>
              <m:r>
                <a:rPr lang="es-ES" sz="1600" i="1" kern="1200">
                  <a:latin typeface="Cambria Math" panose="02040503050406030204" pitchFamily="18" charset="0"/>
                </a:rPr>
                <m:t>&lt;</m:t>
              </m:r>
              <m:r>
                <a:rPr lang="es-ES" sz="1600" i="1" kern="1200">
                  <a:latin typeface="Cambria Math" panose="02040503050406030204" pitchFamily="18" charset="0"/>
                </a:rPr>
                <m:t>𝑛</m:t>
              </m:r>
              <m:r>
                <a:rPr lang="es-ES" sz="1600" i="1" kern="1200">
                  <a:latin typeface="Cambria Math" panose="02040503050406030204" pitchFamily="18" charset="0"/>
                </a:rPr>
                <m:t>−1</m:t>
              </m:r>
            </m:oMath>
          </a14:m>
          <a:r>
            <a:rPr lang="es-ES" sz="1600" kern="1200" dirty="0"/>
            <a:t>, para calcular la clave pública </a:t>
          </a:r>
          <a14:m xmlns:a14="http://schemas.microsoft.com/office/drawing/2010/main">
            <m:oMath xmlns:m="http://schemas.openxmlformats.org/officeDocument/2006/math">
              <m:sSub>
                <m:sSubPr>
                  <m:ctrlPr>
                    <a:rPr lang="es-EC" sz="1600" i="1" kern="1200">
                      <a:latin typeface="Cambria Math" panose="02040503050406030204" pitchFamily="18" charset="0"/>
                    </a:rPr>
                  </m:ctrlPr>
                </m:sSubPr>
                <m:e>
                  <m:r>
                    <a:rPr lang="es-ES" sz="1600" i="1" kern="1200">
                      <a:latin typeface="Cambria Math" panose="02040503050406030204" pitchFamily="18" charset="0"/>
                    </a:rPr>
                    <m:t>𝑃</m:t>
                  </m:r>
                </m:e>
                <m:sub>
                  <m:r>
                    <a:rPr lang="es-ES" sz="1600" i="1" kern="1200">
                      <a:latin typeface="Cambria Math" panose="02040503050406030204" pitchFamily="18" charset="0"/>
                    </a:rPr>
                    <m:t>𝑏</m:t>
                  </m:r>
                </m:sub>
              </m:sSub>
            </m:oMath>
          </a14:m>
          <a:r>
            <a:rPr lang="es-ES" sz="1600" kern="1200" dirty="0"/>
            <a:t>.</a:t>
          </a:r>
          <a:endParaRPr lang="es-EC" sz="1600" kern="1200" dirty="0"/>
        </a:p>
      </dsp:txBody>
      <dsp:txXfrm>
        <a:off x="845048" y="2102353"/>
        <a:ext cx="3899107" cy="827106"/>
      </dsp:txXfrm>
    </dsp:sp>
    <dsp:sp modelId="{480811BD-6278-4402-B410-38D398A39792}">
      <dsp:nvSpPr>
        <dsp:cNvPr id="0" name=""/>
        <dsp:cNvSpPr/>
      </dsp:nvSpPr>
      <dsp:spPr>
        <a:xfrm>
          <a:off x="1232055" y="3114931"/>
          <a:ext cx="4928220" cy="878570"/>
        </a:xfrm>
        <a:prstGeom prst="roundRect">
          <a:avLst>
            <a:gd name="adj" fmla="val 10000"/>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C" sz="1600" kern="1200" dirty="0"/>
            <a:t>La clave pública resulta     </a:t>
          </a:r>
          <a14:m xmlns:a14="http://schemas.microsoft.com/office/drawing/2010/main">
            <m:oMath xmlns:m="http://schemas.openxmlformats.org/officeDocument/2006/math">
              <m:sSub>
                <m:sSubPr>
                  <m:ctrlPr>
                    <a:rPr lang="es-EC" sz="1600" i="1" kern="1200" smtClean="0">
                      <a:latin typeface="Cambria Math" panose="02040503050406030204" pitchFamily="18" charset="0"/>
                    </a:rPr>
                  </m:ctrlPr>
                </m:sSubPr>
                <m:e>
                  <m:r>
                    <a:rPr lang="es-ES" sz="1600" i="1" kern="1200">
                      <a:latin typeface="Cambria Math" panose="02040503050406030204" pitchFamily="18" charset="0"/>
                    </a:rPr>
                    <m:t>𝑃</m:t>
                  </m:r>
                </m:e>
                <m:sub>
                  <m:r>
                    <a:rPr lang="es-ES" sz="1600" i="1" kern="1200">
                      <a:latin typeface="Cambria Math" panose="02040503050406030204" pitchFamily="18" charset="0"/>
                    </a:rPr>
                    <m:t>𝑏</m:t>
                  </m:r>
                </m:sub>
              </m:sSub>
              <m:r>
                <a:rPr lang="es-EC" sz="1600" b="0" i="1" kern="1200" smtClean="0">
                  <a:latin typeface="Cambria Math" panose="02040503050406030204" pitchFamily="18" charset="0"/>
                </a:rPr>
                <m:t>=</m:t>
              </m:r>
              <m:r>
                <a:rPr lang="es-EC" sz="1600" b="0" i="1" kern="1200" smtClean="0">
                  <a:latin typeface="Cambria Math" panose="02040503050406030204" pitchFamily="18" charset="0"/>
                </a:rPr>
                <m:t>𝑑</m:t>
              </m:r>
              <m:r>
                <a:rPr lang="es-EC" sz="1600" b="0" i="1" kern="1200" smtClean="0">
                  <a:latin typeface="Cambria Math" panose="02040503050406030204" pitchFamily="18" charset="0"/>
                </a:rPr>
                <m:t>∗</m:t>
              </m:r>
              <m:r>
                <a:rPr lang="es-EC" sz="1600" b="0" i="1" kern="1200" smtClean="0">
                  <a:latin typeface="Cambria Math" panose="02040503050406030204" pitchFamily="18" charset="0"/>
                </a:rPr>
                <m:t>𝐺</m:t>
              </m:r>
              <m:r>
                <a:rPr lang="es-EC" sz="1600" b="0" i="1" kern="1200" smtClean="0">
                  <a:latin typeface="Cambria Math" panose="02040503050406030204" pitchFamily="18" charset="0"/>
                </a:rPr>
                <m:t>.</m:t>
              </m:r>
            </m:oMath>
          </a14:m>
          <a:endParaRPr lang="es-EC" sz="1600" kern="1200" dirty="0"/>
        </a:p>
      </dsp:txBody>
      <dsp:txXfrm>
        <a:off x="1257787" y="3140663"/>
        <a:ext cx="3892947" cy="827106"/>
      </dsp:txXfrm>
    </dsp:sp>
    <dsp:sp modelId="{6355A796-A539-43E3-8BA4-4CF9E772D6CE}">
      <dsp:nvSpPr>
        <dsp:cNvPr id="0" name=""/>
        <dsp:cNvSpPr/>
      </dsp:nvSpPr>
      <dsp:spPr>
        <a:xfrm>
          <a:off x="4357150" y="672905"/>
          <a:ext cx="571070" cy="571070"/>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4485641" y="672905"/>
        <a:ext cx="314088" cy="429730"/>
      </dsp:txXfrm>
    </dsp:sp>
    <dsp:sp modelId="{DB129BDE-3BFC-4F9C-97CB-0FCF1C20F799}">
      <dsp:nvSpPr>
        <dsp:cNvPr id="0" name=""/>
        <dsp:cNvSpPr/>
      </dsp:nvSpPr>
      <dsp:spPr>
        <a:xfrm>
          <a:off x="4769888" y="1711215"/>
          <a:ext cx="571070" cy="571070"/>
        </a:xfrm>
        <a:prstGeom prst="downArrow">
          <a:avLst>
            <a:gd name="adj1" fmla="val 55000"/>
            <a:gd name="adj2" fmla="val 45000"/>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4898379" y="1711215"/>
        <a:ext cx="314088" cy="429730"/>
      </dsp:txXfrm>
    </dsp:sp>
    <dsp:sp modelId="{7D34866F-AD4E-4427-9164-05263B1AB374}">
      <dsp:nvSpPr>
        <dsp:cNvPr id="0" name=""/>
        <dsp:cNvSpPr/>
      </dsp:nvSpPr>
      <dsp:spPr>
        <a:xfrm>
          <a:off x="5176466" y="2749526"/>
          <a:ext cx="571070" cy="571070"/>
        </a:xfrm>
        <a:prstGeom prst="downArrow">
          <a:avLst>
            <a:gd name="adj1" fmla="val 55000"/>
            <a:gd name="adj2" fmla="val 45000"/>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s-EC" sz="2600" kern="1200"/>
        </a:p>
      </dsp:txBody>
      <dsp:txXfrm>
        <a:off x="5304957" y="2749526"/>
        <a:ext cx="314088" cy="429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70E78-E359-495A-84FB-824494C1AA97}">
      <dsp:nvSpPr>
        <dsp:cNvPr id="0" name=""/>
        <dsp:cNvSpPr/>
      </dsp:nvSpPr>
      <dsp:spPr>
        <a:xfrm>
          <a:off x="2240125" y="439067"/>
          <a:ext cx="339540" cy="91440"/>
        </a:xfrm>
        <a:custGeom>
          <a:avLst/>
          <a:gdLst/>
          <a:ahLst/>
          <a:cxnLst/>
          <a:rect l="0" t="0" r="0" b="0"/>
          <a:pathLst>
            <a:path>
              <a:moveTo>
                <a:pt x="0" y="45720"/>
              </a:moveTo>
              <a:lnTo>
                <a:pt x="33954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400642" y="482936"/>
        <a:ext cx="18507" cy="3701"/>
      </dsp:txXfrm>
    </dsp:sp>
    <dsp:sp modelId="{668D0E60-158A-4658-9772-D4E53AB2A692}">
      <dsp:nvSpPr>
        <dsp:cNvPr id="0" name=""/>
        <dsp:cNvSpPr/>
      </dsp:nvSpPr>
      <dsp:spPr>
        <a:xfrm>
          <a:off x="632618" y="1995"/>
          <a:ext cx="1609306" cy="96558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kern="1200" dirty="0"/>
            <a:t>Alice genera un par de claves ECC aleatorias</a:t>
          </a:r>
        </a:p>
      </dsp:txBody>
      <dsp:txXfrm>
        <a:off x="632618" y="1995"/>
        <a:ext cx="1609306" cy="965584"/>
      </dsp:txXfrm>
    </dsp:sp>
    <dsp:sp modelId="{042D212C-F3F8-4999-A641-223E36F74B7D}">
      <dsp:nvSpPr>
        <dsp:cNvPr id="0" name=""/>
        <dsp:cNvSpPr/>
      </dsp:nvSpPr>
      <dsp:spPr>
        <a:xfrm>
          <a:off x="1437272" y="965779"/>
          <a:ext cx="1979447" cy="339540"/>
        </a:xfrm>
        <a:custGeom>
          <a:avLst/>
          <a:gdLst/>
          <a:ahLst/>
          <a:cxnLst/>
          <a:rect l="0" t="0" r="0" b="0"/>
          <a:pathLst>
            <a:path>
              <a:moveTo>
                <a:pt x="1979447" y="0"/>
              </a:moveTo>
              <a:lnTo>
                <a:pt x="1979447" y="186870"/>
              </a:lnTo>
              <a:lnTo>
                <a:pt x="0" y="186870"/>
              </a:lnTo>
              <a:lnTo>
                <a:pt x="0" y="33954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376652" y="1133698"/>
        <a:ext cx="100687" cy="3701"/>
      </dsp:txXfrm>
    </dsp:sp>
    <dsp:sp modelId="{BAD6C5D2-05E9-47B3-A744-92D87E998AE4}">
      <dsp:nvSpPr>
        <dsp:cNvPr id="0" name=""/>
        <dsp:cNvSpPr/>
      </dsp:nvSpPr>
      <dsp:spPr>
        <a:xfrm>
          <a:off x="2612066" y="1995"/>
          <a:ext cx="1609306" cy="96558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kern="1200" dirty="0"/>
            <a:t>Bob genera un par de claves ECC aleatorias</a:t>
          </a:r>
        </a:p>
      </dsp:txBody>
      <dsp:txXfrm>
        <a:off x="2612066" y="1995"/>
        <a:ext cx="1609306" cy="965584"/>
      </dsp:txXfrm>
    </dsp:sp>
    <dsp:sp modelId="{3E6976A6-DA61-4B34-B51A-3F751FA381FB}">
      <dsp:nvSpPr>
        <dsp:cNvPr id="0" name=""/>
        <dsp:cNvSpPr/>
      </dsp:nvSpPr>
      <dsp:spPr>
        <a:xfrm>
          <a:off x="2240125" y="1774792"/>
          <a:ext cx="339540" cy="91440"/>
        </a:xfrm>
        <a:custGeom>
          <a:avLst/>
          <a:gdLst/>
          <a:ahLst/>
          <a:cxnLst/>
          <a:rect l="0" t="0" r="0" b="0"/>
          <a:pathLst>
            <a:path>
              <a:moveTo>
                <a:pt x="0" y="45720"/>
              </a:moveTo>
              <a:lnTo>
                <a:pt x="339540"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400642" y="1818661"/>
        <a:ext cx="18507" cy="3701"/>
      </dsp:txXfrm>
    </dsp:sp>
    <dsp:sp modelId="{B5040040-39CB-4B13-BAA7-64FD8187129B}">
      <dsp:nvSpPr>
        <dsp:cNvPr id="0" name=""/>
        <dsp:cNvSpPr/>
      </dsp:nvSpPr>
      <dsp:spPr>
        <a:xfrm>
          <a:off x="632618" y="1337719"/>
          <a:ext cx="1609306" cy="96558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C" sz="1200" kern="1200" dirty="0"/>
            <a:t>Alice y Bob intercambian sus claves públicas a través del canal inseguro </a:t>
          </a:r>
        </a:p>
      </dsp:txBody>
      <dsp:txXfrm>
        <a:off x="632618" y="1337719"/>
        <a:ext cx="1609306" cy="965584"/>
      </dsp:txXfrm>
    </dsp:sp>
    <dsp:sp modelId="{542D2C85-8396-48FA-A035-C9B71B30C5CE}">
      <dsp:nvSpPr>
        <dsp:cNvPr id="0" name=""/>
        <dsp:cNvSpPr/>
      </dsp:nvSpPr>
      <dsp:spPr>
        <a:xfrm>
          <a:off x="1437272" y="2301504"/>
          <a:ext cx="1979447" cy="339540"/>
        </a:xfrm>
        <a:custGeom>
          <a:avLst/>
          <a:gdLst/>
          <a:ahLst/>
          <a:cxnLst/>
          <a:rect l="0" t="0" r="0" b="0"/>
          <a:pathLst>
            <a:path>
              <a:moveTo>
                <a:pt x="1979447" y="0"/>
              </a:moveTo>
              <a:lnTo>
                <a:pt x="1979447" y="186870"/>
              </a:lnTo>
              <a:lnTo>
                <a:pt x="0" y="186870"/>
              </a:lnTo>
              <a:lnTo>
                <a:pt x="0" y="33954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2376652" y="2469423"/>
        <a:ext cx="100687" cy="3701"/>
      </dsp:txXfrm>
    </dsp:sp>
    <dsp:sp modelId="{9C8A2202-5994-42BD-8B37-0C5B7C7B4F58}">
      <dsp:nvSpPr>
        <dsp:cNvPr id="0" name=""/>
        <dsp:cNvSpPr/>
      </dsp:nvSpPr>
      <dsp:spPr>
        <a:xfrm>
          <a:off x="2612066" y="1337719"/>
          <a:ext cx="1609306" cy="96558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Alice </a:t>
          </a:r>
          <a:r>
            <a:rPr lang="en-US" sz="1200" kern="1200" dirty="0" err="1"/>
            <a:t>calcula</a:t>
          </a:r>
          <a:r>
            <a:rPr lang="en-US" sz="1200" kern="1200" dirty="0"/>
            <a:t> el </a:t>
          </a:r>
          <a:r>
            <a:rPr lang="en-US" sz="1200" kern="1200" dirty="0" err="1"/>
            <a:t>secreto</a:t>
          </a:r>
          <a:r>
            <a:rPr lang="en-US" sz="1200" kern="1200" dirty="0"/>
            <a:t> </a:t>
          </a:r>
          <a:r>
            <a:rPr lang="en-US" sz="1200" kern="1200" dirty="0" err="1"/>
            <a:t>compartido</a:t>
          </a:r>
          <a:endParaRPr lang="es-EC" sz="1200" kern="1200" dirty="0"/>
        </a:p>
      </dsp:txBody>
      <dsp:txXfrm>
        <a:off x="2612066" y="1337719"/>
        <a:ext cx="1609306" cy="965584"/>
      </dsp:txXfrm>
    </dsp:sp>
    <dsp:sp modelId="{BD55B1FE-6B56-48B3-A425-0E1B0A18D9EE}">
      <dsp:nvSpPr>
        <dsp:cNvPr id="0" name=""/>
        <dsp:cNvSpPr/>
      </dsp:nvSpPr>
      <dsp:spPr>
        <a:xfrm>
          <a:off x="632618" y="2673444"/>
          <a:ext cx="1609306" cy="965584"/>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Bob </a:t>
          </a:r>
          <a:r>
            <a:rPr lang="en-US" sz="1200" kern="1200" dirty="0" err="1"/>
            <a:t>calcula</a:t>
          </a:r>
          <a:r>
            <a:rPr lang="en-US" sz="1200" kern="1200" dirty="0"/>
            <a:t> el </a:t>
          </a:r>
          <a:r>
            <a:rPr lang="en-US" sz="1200" kern="1200" dirty="0" err="1"/>
            <a:t>secreto</a:t>
          </a:r>
          <a:r>
            <a:rPr lang="en-US" sz="1200" kern="1200" dirty="0"/>
            <a:t> </a:t>
          </a:r>
          <a:r>
            <a:rPr lang="en-US" sz="1200" kern="1200" dirty="0" err="1"/>
            <a:t>compartido</a:t>
          </a:r>
          <a:endParaRPr lang="es-EC" sz="1200" kern="1200" dirty="0"/>
        </a:p>
      </dsp:txBody>
      <dsp:txXfrm>
        <a:off x="632618" y="2673444"/>
        <a:ext cx="1609306" cy="965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C1486-21DE-40FD-B855-7C9AE012B48A}">
      <dsp:nvSpPr>
        <dsp:cNvPr id="0" name=""/>
        <dsp:cNvSpPr/>
      </dsp:nvSpPr>
      <dsp:spPr>
        <a:xfrm>
          <a:off x="1840965" y="1644"/>
          <a:ext cx="1588629" cy="794314"/>
        </a:xfrm>
        <a:prstGeom prst="roundRect">
          <a:avLst>
            <a:gd name="adj" fmla="val 1000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b="1" kern="1200" dirty="0"/>
            <a:t>Método Rho </a:t>
          </a:r>
          <a:r>
            <a:rPr lang="es-EC" sz="1800" b="1" kern="1200" dirty="0" err="1"/>
            <a:t>Pollard</a:t>
          </a:r>
          <a:endParaRPr lang="es-EC" sz="1800" b="1" kern="1200" dirty="0"/>
        </a:p>
      </dsp:txBody>
      <dsp:txXfrm>
        <a:off x="1864230" y="24909"/>
        <a:ext cx="1542099" cy="747784"/>
      </dsp:txXfrm>
    </dsp:sp>
    <dsp:sp modelId="{A8CA12AF-D327-48AD-8A35-3DB3E57A40EA}">
      <dsp:nvSpPr>
        <dsp:cNvPr id="0" name=""/>
        <dsp:cNvSpPr/>
      </dsp:nvSpPr>
      <dsp:spPr>
        <a:xfrm>
          <a:off x="1999828" y="795959"/>
          <a:ext cx="158862" cy="595736"/>
        </a:xfrm>
        <a:custGeom>
          <a:avLst/>
          <a:gdLst/>
          <a:ahLst/>
          <a:cxnLst/>
          <a:rect l="0" t="0" r="0" b="0"/>
          <a:pathLst>
            <a:path>
              <a:moveTo>
                <a:pt x="0" y="0"/>
              </a:moveTo>
              <a:lnTo>
                <a:pt x="0" y="595736"/>
              </a:lnTo>
              <a:lnTo>
                <a:pt x="158862" y="5957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5D684-43E3-445A-8CC9-7E6B24ABFE58}">
      <dsp:nvSpPr>
        <dsp:cNvPr id="0" name=""/>
        <dsp:cNvSpPr/>
      </dsp:nvSpPr>
      <dsp:spPr>
        <a:xfrm>
          <a:off x="2158690" y="994537"/>
          <a:ext cx="2612291" cy="794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Elegir una función apropiada.</a:t>
          </a:r>
        </a:p>
      </dsp:txBody>
      <dsp:txXfrm>
        <a:off x="2181955" y="1017802"/>
        <a:ext cx="2565761" cy="747784"/>
      </dsp:txXfrm>
    </dsp:sp>
    <dsp:sp modelId="{142D7A4A-84BF-41EC-BD2D-971F234020C6}">
      <dsp:nvSpPr>
        <dsp:cNvPr id="0" name=""/>
        <dsp:cNvSpPr/>
      </dsp:nvSpPr>
      <dsp:spPr>
        <a:xfrm>
          <a:off x="1999828" y="795959"/>
          <a:ext cx="158862" cy="1588629"/>
        </a:xfrm>
        <a:custGeom>
          <a:avLst/>
          <a:gdLst/>
          <a:ahLst/>
          <a:cxnLst/>
          <a:rect l="0" t="0" r="0" b="0"/>
          <a:pathLst>
            <a:path>
              <a:moveTo>
                <a:pt x="0" y="0"/>
              </a:moveTo>
              <a:lnTo>
                <a:pt x="0" y="1588629"/>
              </a:lnTo>
              <a:lnTo>
                <a:pt x="158862" y="15886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E9D8C6-3217-4C11-A18B-1565A715B7B4}">
      <dsp:nvSpPr>
        <dsp:cNvPr id="0" name=""/>
        <dsp:cNvSpPr/>
      </dsp:nvSpPr>
      <dsp:spPr>
        <a:xfrm>
          <a:off x="2158690" y="1987431"/>
          <a:ext cx="2612291" cy="794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Iteraciones para encontrar el punto coincidencia y su periodicidad.</a:t>
          </a:r>
        </a:p>
      </dsp:txBody>
      <dsp:txXfrm>
        <a:off x="2181955" y="2010696"/>
        <a:ext cx="2565761" cy="747784"/>
      </dsp:txXfrm>
    </dsp:sp>
    <dsp:sp modelId="{5ED59AB5-FACF-49AE-8DA1-443F6EAECFBF}">
      <dsp:nvSpPr>
        <dsp:cNvPr id="0" name=""/>
        <dsp:cNvSpPr/>
      </dsp:nvSpPr>
      <dsp:spPr>
        <a:xfrm>
          <a:off x="1999828" y="795959"/>
          <a:ext cx="158862" cy="2581522"/>
        </a:xfrm>
        <a:custGeom>
          <a:avLst/>
          <a:gdLst/>
          <a:ahLst/>
          <a:cxnLst/>
          <a:rect l="0" t="0" r="0" b="0"/>
          <a:pathLst>
            <a:path>
              <a:moveTo>
                <a:pt x="0" y="0"/>
              </a:moveTo>
              <a:lnTo>
                <a:pt x="0" y="2581522"/>
              </a:lnTo>
              <a:lnTo>
                <a:pt x="158862" y="25815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A68214-5547-47D9-BBE1-BA3296E3E21E}">
      <dsp:nvSpPr>
        <dsp:cNvPr id="0" name=""/>
        <dsp:cNvSpPr/>
      </dsp:nvSpPr>
      <dsp:spPr>
        <a:xfrm>
          <a:off x="2158690" y="2980324"/>
          <a:ext cx="2646948" cy="7943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Encontrar la clave privada.</a:t>
          </a:r>
        </a:p>
      </dsp:txBody>
      <dsp:txXfrm>
        <a:off x="2181955" y="3003589"/>
        <a:ext cx="2600418" cy="7477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9EED4-8495-48B4-9875-2B7B8F5D6399}">
      <dsp:nvSpPr>
        <dsp:cNvPr id="0" name=""/>
        <dsp:cNvSpPr/>
      </dsp:nvSpPr>
      <dsp:spPr>
        <a:xfrm>
          <a:off x="3058732" y="251182"/>
          <a:ext cx="1501823" cy="8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a:latin typeface="Arial" panose="020B0604020202020204" pitchFamily="34" charset="0"/>
              <a:cs typeface="Arial" panose="020B0604020202020204" pitchFamily="34" charset="0"/>
            </a:rPr>
            <a:t>2. Generación de claves a partir de curva</a:t>
          </a:r>
        </a:p>
      </dsp:txBody>
      <dsp:txXfrm>
        <a:off x="3058732" y="251182"/>
        <a:ext cx="1501823" cy="892200"/>
      </dsp:txXfrm>
    </dsp:sp>
    <dsp:sp modelId="{27912FFD-ECFC-4353-A7E0-BD996D8E49EC}">
      <dsp:nvSpPr>
        <dsp:cNvPr id="0" name=""/>
        <dsp:cNvSpPr/>
      </dsp:nvSpPr>
      <dsp:spPr>
        <a:xfrm>
          <a:off x="956900" y="-147964"/>
          <a:ext cx="3346892" cy="3346892"/>
        </a:xfrm>
        <a:prstGeom prst="circularArrow">
          <a:avLst>
            <a:gd name="adj1" fmla="val 5198"/>
            <a:gd name="adj2" fmla="val 335772"/>
            <a:gd name="adj3" fmla="val 39576"/>
            <a:gd name="adj4" fmla="val 20705364"/>
            <a:gd name="adj5" fmla="val 606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8FA39-BD72-4259-A5B5-325BD8B26374}">
      <dsp:nvSpPr>
        <dsp:cNvPr id="0" name=""/>
        <dsp:cNvSpPr/>
      </dsp:nvSpPr>
      <dsp:spPr>
        <a:xfrm>
          <a:off x="3265891" y="1687295"/>
          <a:ext cx="1535914" cy="8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a:latin typeface="Arial" panose="020B0604020202020204" pitchFamily="34" charset="0"/>
              <a:cs typeface="Arial" panose="020B0604020202020204" pitchFamily="34" charset="0"/>
            </a:rPr>
            <a:t>3. Generación de secreto</a:t>
          </a:r>
        </a:p>
      </dsp:txBody>
      <dsp:txXfrm>
        <a:off x="3265891" y="1687295"/>
        <a:ext cx="1535914" cy="892200"/>
      </dsp:txXfrm>
    </dsp:sp>
    <dsp:sp modelId="{69BFE68B-D4D5-46AB-B531-029D18C97286}">
      <dsp:nvSpPr>
        <dsp:cNvPr id="0" name=""/>
        <dsp:cNvSpPr/>
      </dsp:nvSpPr>
      <dsp:spPr>
        <a:xfrm>
          <a:off x="768217" y="-80126"/>
          <a:ext cx="3706683" cy="3509283"/>
        </a:xfrm>
        <a:prstGeom prst="circularArrow">
          <a:avLst>
            <a:gd name="adj1" fmla="val 5198"/>
            <a:gd name="adj2" fmla="val 335772"/>
            <a:gd name="adj3" fmla="val 3195737"/>
            <a:gd name="adj4" fmla="val 2252887"/>
            <a:gd name="adj5" fmla="val 606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622F6-D69E-4C03-A248-4350D108F37C}">
      <dsp:nvSpPr>
        <dsp:cNvPr id="0" name=""/>
        <dsp:cNvSpPr/>
      </dsp:nvSpPr>
      <dsp:spPr>
        <a:xfrm>
          <a:off x="1853601" y="2713384"/>
          <a:ext cx="1535914" cy="8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4.Cifrado de mensaje </a:t>
          </a:r>
        </a:p>
      </dsp:txBody>
      <dsp:txXfrm>
        <a:off x="1853601" y="2713384"/>
        <a:ext cx="1535914" cy="892200"/>
      </dsp:txXfrm>
    </dsp:sp>
    <dsp:sp modelId="{76CD9ED5-3DD6-447A-A243-74AE659EB44A}">
      <dsp:nvSpPr>
        <dsp:cNvPr id="0" name=""/>
        <dsp:cNvSpPr/>
      </dsp:nvSpPr>
      <dsp:spPr>
        <a:xfrm>
          <a:off x="948112" y="1069"/>
          <a:ext cx="3346892" cy="3346892"/>
        </a:xfrm>
        <a:prstGeom prst="circularArrow">
          <a:avLst>
            <a:gd name="adj1" fmla="val 5198"/>
            <a:gd name="adj2" fmla="val 335772"/>
            <a:gd name="adj3" fmla="val 8211340"/>
            <a:gd name="adj4" fmla="val 7268491"/>
            <a:gd name="adj5" fmla="val 606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23A7B1-55EE-444C-8CD5-E6E28064F1FB}">
      <dsp:nvSpPr>
        <dsp:cNvPr id="0" name=""/>
        <dsp:cNvSpPr/>
      </dsp:nvSpPr>
      <dsp:spPr>
        <a:xfrm>
          <a:off x="441312" y="1687295"/>
          <a:ext cx="1535914" cy="8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a:latin typeface="Arial" panose="020B0604020202020204" pitchFamily="34" charset="0"/>
              <a:cs typeface="Arial" panose="020B0604020202020204" pitchFamily="34" charset="0"/>
            </a:rPr>
            <a:t>5. Transmisión de mensaje encriptado y clave pública</a:t>
          </a:r>
        </a:p>
      </dsp:txBody>
      <dsp:txXfrm>
        <a:off x="441312" y="1687295"/>
        <a:ext cx="1535914" cy="892200"/>
      </dsp:txXfrm>
    </dsp:sp>
    <dsp:sp modelId="{0D3F3199-CF6B-4DB3-B544-C4F6A5E5F65C}">
      <dsp:nvSpPr>
        <dsp:cNvPr id="0" name=""/>
        <dsp:cNvSpPr/>
      </dsp:nvSpPr>
      <dsp:spPr>
        <a:xfrm>
          <a:off x="946792" y="-50055"/>
          <a:ext cx="3346892" cy="3346892"/>
        </a:xfrm>
        <a:prstGeom prst="circularArrow">
          <a:avLst>
            <a:gd name="adj1" fmla="val 5198"/>
            <a:gd name="adj2" fmla="val 335772"/>
            <a:gd name="adj3" fmla="val 11746385"/>
            <a:gd name="adj4" fmla="val 10652012"/>
            <a:gd name="adj5" fmla="val 606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84001A-021B-4C16-85D3-8CEE1A46F8EE}">
      <dsp:nvSpPr>
        <dsp:cNvPr id="0" name=""/>
        <dsp:cNvSpPr/>
      </dsp:nvSpPr>
      <dsp:spPr>
        <a:xfrm>
          <a:off x="865042" y="190100"/>
          <a:ext cx="1332546" cy="89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a:latin typeface="Arial" panose="020B0604020202020204" pitchFamily="34" charset="0"/>
              <a:cs typeface="Arial" panose="020B0604020202020204" pitchFamily="34" charset="0"/>
            </a:rPr>
            <a:t>1. Ingreso de mensaje por interfaz </a:t>
          </a:r>
        </a:p>
      </dsp:txBody>
      <dsp:txXfrm>
        <a:off x="865042" y="190100"/>
        <a:ext cx="1332546" cy="892200"/>
      </dsp:txXfrm>
    </dsp:sp>
    <dsp:sp modelId="{3002C3B0-2F3F-4FFD-96BC-CCD1D048BEAD}">
      <dsp:nvSpPr>
        <dsp:cNvPr id="0" name=""/>
        <dsp:cNvSpPr/>
      </dsp:nvSpPr>
      <dsp:spPr>
        <a:xfrm>
          <a:off x="803539" y="-155024"/>
          <a:ext cx="3736671" cy="3584187"/>
        </a:xfrm>
        <a:prstGeom prst="circularArrow">
          <a:avLst>
            <a:gd name="adj1" fmla="val 5198"/>
            <a:gd name="adj2" fmla="val 335772"/>
            <a:gd name="adj3" fmla="val 17127139"/>
            <a:gd name="adj4" fmla="val 15082432"/>
            <a:gd name="adj5" fmla="val 6065"/>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9EED4-8495-48B4-9875-2B7B8F5D6399}">
      <dsp:nvSpPr>
        <dsp:cNvPr id="0" name=""/>
        <dsp:cNvSpPr/>
      </dsp:nvSpPr>
      <dsp:spPr>
        <a:xfrm>
          <a:off x="2743301" y="76298"/>
          <a:ext cx="1213713" cy="121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2. Generación de secreto</a:t>
          </a:r>
        </a:p>
      </dsp:txBody>
      <dsp:txXfrm>
        <a:off x="2743301" y="76298"/>
        <a:ext cx="1213713" cy="1213713"/>
      </dsp:txXfrm>
    </dsp:sp>
    <dsp:sp modelId="{27912FFD-ECFC-4353-A7E0-BD996D8E49EC}">
      <dsp:nvSpPr>
        <dsp:cNvPr id="0" name=""/>
        <dsp:cNvSpPr/>
      </dsp:nvSpPr>
      <dsp:spPr>
        <a:xfrm>
          <a:off x="603686" y="-471"/>
          <a:ext cx="3430097" cy="3430097"/>
        </a:xfrm>
        <a:prstGeom prst="circularArrow">
          <a:avLst>
            <a:gd name="adj1" fmla="val 6900"/>
            <a:gd name="adj2" fmla="val 465182"/>
            <a:gd name="adj3" fmla="val 550130"/>
            <a:gd name="adj4" fmla="val 20584687"/>
            <a:gd name="adj5" fmla="val 805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10835-66EF-4C7D-8AEA-A9E897BB3F50}">
      <dsp:nvSpPr>
        <dsp:cNvPr id="0" name=""/>
        <dsp:cNvSpPr/>
      </dsp:nvSpPr>
      <dsp:spPr>
        <a:xfrm>
          <a:off x="2743301" y="2139143"/>
          <a:ext cx="1213713" cy="121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3. Descifrado de mensaje </a:t>
          </a:r>
        </a:p>
      </dsp:txBody>
      <dsp:txXfrm>
        <a:off x="2743301" y="2139143"/>
        <a:ext cx="1213713" cy="1213713"/>
      </dsp:txXfrm>
    </dsp:sp>
    <dsp:sp modelId="{57F6E6B5-8BAD-4586-AB6D-50FC96704490}">
      <dsp:nvSpPr>
        <dsp:cNvPr id="0" name=""/>
        <dsp:cNvSpPr/>
      </dsp:nvSpPr>
      <dsp:spPr>
        <a:xfrm>
          <a:off x="603686" y="-471"/>
          <a:ext cx="3430097" cy="3430097"/>
        </a:xfrm>
        <a:prstGeom prst="circularArrow">
          <a:avLst>
            <a:gd name="adj1" fmla="val 6900"/>
            <a:gd name="adj2" fmla="val 465182"/>
            <a:gd name="adj3" fmla="val 5950130"/>
            <a:gd name="adj4" fmla="val 4384687"/>
            <a:gd name="adj5" fmla="val 8050"/>
          </a:avLst>
        </a:prstGeom>
        <a:solidFill>
          <a:schemeClr val="accent3">
            <a:hueOff val="-408537"/>
            <a:satOff val="-6531"/>
            <a:lumOff val="5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540E9-F0D2-4BB6-8D97-2BF4781EEF09}">
      <dsp:nvSpPr>
        <dsp:cNvPr id="0" name=""/>
        <dsp:cNvSpPr/>
      </dsp:nvSpPr>
      <dsp:spPr>
        <a:xfrm>
          <a:off x="680456" y="2139143"/>
          <a:ext cx="1213713" cy="121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a:latin typeface="Arial" panose="020B0604020202020204" pitchFamily="34" charset="0"/>
              <a:cs typeface="Arial" panose="020B0604020202020204" pitchFamily="34" charset="0"/>
            </a:rPr>
            <a:t>4. Mostrar informacion original a usuario</a:t>
          </a:r>
        </a:p>
      </dsp:txBody>
      <dsp:txXfrm>
        <a:off x="680456" y="2139143"/>
        <a:ext cx="1213713" cy="1213713"/>
      </dsp:txXfrm>
    </dsp:sp>
    <dsp:sp modelId="{A1C04544-E087-4D68-8F68-6FA78720895A}">
      <dsp:nvSpPr>
        <dsp:cNvPr id="0" name=""/>
        <dsp:cNvSpPr/>
      </dsp:nvSpPr>
      <dsp:spPr>
        <a:xfrm>
          <a:off x="603686" y="-471"/>
          <a:ext cx="3430097" cy="3430097"/>
        </a:xfrm>
        <a:prstGeom prst="circularArrow">
          <a:avLst>
            <a:gd name="adj1" fmla="val 6900"/>
            <a:gd name="adj2" fmla="val 465182"/>
            <a:gd name="adj3" fmla="val 11350130"/>
            <a:gd name="adj4" fmla="val 9784687"/>
            <a:gd name="adj5" fmla="val 8050"/>
          </a:avLst>
        </a:prstGeom>
        <a:solidFill>
          <a:schemeClr val="accent3">
            <a:hueOff val="-817075"/>
            <a:satOff val="-13062"/>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4244C-D839-4531-874F-8F3D083AFECB}">
      <dsp:nvSpPr>
        <dsp:cNvPr id="0" name=""/>
        <dsp:cNvSpPr/>
      </dsp:nvSpPr>
      <dsp:spPr>
        <a:xfrm>
          <a:off x="680456" y="76298"/>
          <a:ext cx="1213713" cy="121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C" sz="1000" kern="1200" dirty="0">
              <a:latin typeface="Arial" panose="020B0604020202020204" pitchFamily="34" charset="0"/>
              <a:cs typeface="Arial" panose="020B0604020202020204" pitchFamily="34" charset="0"/>
            </a:rPr>
            <a:t>1. Obtención de clave pública y mensaje encriptado</a:t>
          </a:r>
        </a:p>
      </dsp:txBody>
      <dsp:txXfrm>
        <a:off x="680456" y="76298"/>
        <a:ext cx="1213713" cy="1213713"/>
      </dsp:txXfrm>
    </dsp:sp>
    <dsp:sp modelId="{C303FEAF-A957-4526-8EE9-290DB70A50A4}">
      <dsp:nvSpPr>
        <dsp:cNvPr id="0" name=""/>
        <dsp:cNvSpPr/>
      </dsp:nvSpPr>
      <dsp:spPr>
        <a:xfrm>
          <a:off x="603686" y="-471"/>
          <a:ext cx="3430097" cy="3430097"/>
        </a:xfrm>
        <a:prstGeom prst="circularArrow">
          <a:avLst>
            <a:gd name="adj1" fmla="val 6900"/>
            <a:gd name="adj2" fmla="val 465182"/>
            <a:gd name="adj3" fmla="val 16750130"/>
            <a:gd name="adj4" fmla="val 15184687"/>
            <a:gd name="adj5" fmla="val 8050"/>
          </a:avLst>
        </a:prstGeom>
        <a:solidFill>
          <a:schemeClr val="accent3">
            <a:hueOff val="-1225612"/>
            <a:satOff val="-19593"/>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8FBB-AE64-4FA4-AAE0-7E0192566D49}">
      <dsp:nvSpPr>
        <dsp:cNvPr id="0" name=""/>
        <dsp:cNvSpPr/>
      </dsp:nvSpPr>
      <dsp:spPr>
        <a:xfrm>
          <a:off x="3008" y="242509"/>
          <a:ext cx="1315470" cy="826280"/>
        </a:xfrm>
        <a:prstGeom prst="roundRect">
          <a:avLst>
            <a:gd name="adj" fmla="val 10000"/>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latin typeface="Arial" panose="020B0604020202020204" pitchFamily="34" charset="0"/>
              <a:cs typeface="Arial" panose="020B0604020202020204" pitchFamily="34" charset="0"/>
            </a:rPr>
            <a:t>Generación</a:t>
          </a:r>
        </a:p>
      </dsp:txBody>
      <dsp:txXfrm>
        <a:off x="27209" y="266710"/>
        <a:ext cx="1267068" cy="777878"/>
      </dsp:txXfrm>
    </dsp:sp>
    <dsp:sp modelId="{7B813C46-4ACD-4407-9A21-B926FF9BD4EE}">
      <dsp:nvSpPr>
        <dsp:cNvPr id="0" name=""/>
        <dsp:cNvSpPr/>
      </dsp:nvSpPr>
      <dsp:spPr>
        <a:xfrm>
          <a:off x="1450026" y="492531"/>
          <a:ext cx="278879" cy="326236"/>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1450026" y="557778"/>
        <a:ext cx="195215" cy="195742"/>
      </dsp:txXfrm>
    </dsp:sp>
    <dsp:sp modelId="{4F6F0A25-AFFC-4783-A2D7-7D7F8A09E508}">
      <dsp:nvSpPr>
        <dsp:cNvPr id="0" name=""/>
        <dsp:cNvSpPr/>
      </dsp:nvSpPr>
      <dsp:spPr>
        <a:xfrm>
          <a:off x="1844667" y="242509"/>
          <a:ext cx="1315470" cy="826280"/>
        </a:xfrm>
        <a:prstGeom prst="roundRect">
          <a:avLst>
            <a:gd name="adj" fmla="val 10000"/>
          </a:avLst>
        </a:prstGeom>
        <a:solidFill>
          <a:schemeClr val="accent2">
            <a:shade val="50000"/>
            <a:hueOff val="315162"/>
            <a:satOff val="-14037"/>
            <a:lumOff val="253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latin typeface="Arial" panose="020B0604020202020204" pitchFamily="34" charset="0"/>
              <a:cs typeface="Arial" panose="020B0604020202020204" pitchFamily="34" charset="0"/>
            </a:rPr>
            <a:t>Uso y protección</a:t>
          </a:r>
        </a:p>
      </dsp:txBody>
      <dsp:txXfrm>
        <a:off x="1868868" y="266710"/>
        <a:ext cx="1267068" cy="777878"/>
      </dsp:txXfrm>
    </dsp:sp>
    <dsp:sp modelId="{30A2EF7E-DEB3-452A-AFE7-521401EED0AE}">
      <dsp:nvSpPr>
        <dsp:cNvPr id="0" name=""/>
        <dsp:cNvSpPr/>
      </dsp:nvSpPr>
      <dsp:spPr>
        <a:xfrm>
          <a:off x="3291685" y="492531"/>
          <a:ext cx="278879" cy="326236"/>
        </a:xfrm>
        <a:prstGeom prst="rightArrow">
          <a:avLst>
            <a:gd name="adj1" fmla="val 60000"/>
            <a:gd name="adj2" fmla="val 50000"/>
          </a:avLst>
        </a:prstGeom>
        <a:solidFill>
          <a:schemeClr val="accent2">
            <a:shade val="90000"/>
            <a:hueOff val="409305"/>
            <a:satOff val="-16671"/>
            <a:lumOff val="252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3291685" y="557778"/>
        <a:ext cx="195215" cy="195742"/>
      </dsp:txXfrm>
    </dsp:sp>
    <dsp:sp modelId="{2D4D8BDC-0216-42E3-AF40-3DAF5C144850}">
      <dsp:nvSpPr>
        <dsp:cNvPr id="0" name=""/>
        <dsp:cNvSpPr/>
      </dsp:nvSpPr>
      <dsp:spPr>
        <a:xfrm>
          <a:off x="3686327" y="242509"/>
          <a:ext cx="1315470" cy="826280"/>
        </a:xfrm>
        <a:prstGeom prst="roundRect">
          <a:avLst>
            <a:gd name="adj" fmla="val 10000"/>
          </a:avLst>
        </a:prstGeom>
        <a:solidFill>
          <a:schemeClr val="accent2">
            <a:shade val="50000"/>
            <a:hueOff val="630324"/>
            <a:satOff val="-28075"/>
            <a:lumOff val="507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latin typeface="Arial" panose="020B0604020202020204" pitchFamily="34" charset="0"/>
              <a:cs typeface="Arial" panose="020B0604020202020204" pitchFamily="34" charset="0"/>
            </a:rPr>
            <a:t>Distribución</a:t>
          </a:r>
        </a:p>
      </dsp:txBody>
      <dsp:txXfrm>
        <a:off x="3710528" y="266710"/>
        <a:ext cx="1267068" cy="777878"/>
      </dsp:txXfrm>
    </dsp:sp>
    <dsp:sp modelId="{D0A95284-DF7D-4DCA-A2B9-B4A982A3863F}">
      <dsp:nvSpPr>
        <dsp:cNvPr id="0" name=""/>
        <dsp:cNvSpPr/>
      </dsp:nvSpPr>
      <dsp:spPr>
        <a:xfrm>
          <a:off x="5133345" y="492531"/>
          <a:ext cx="278879" cy="326236"/>
        </a:xfrm>
        <a:prstGeom prst="rightArrow">
          <a:avLst>
            <a:gd name="adj1" fmla="val 60000"/>
            <a:gd name="adj2" fmla="val 50000"/>
          </a:avLst>
        </a:prstGeom>
        <a:solidFill>
          <a:schemeClr val="accent2">
            <a:shade val="90000"/>
            <a:hueOff val="409305"/>
            <a:satOff val="-16671"/>
            <a:lumOff val="252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5133345" y="557778"/>
        <a:ext cx="195215" cy="195742"/>
      </dsp:txXfrm>
    </dsp:sp>
    <dsp:sp modelId="{B0852C72-AC98-44E0-9428-3CD8C641F6B2}">
      <dsp:nvSpPr>
        <dsp:cNvPr id="0" name=""/>
        <dsp:cNvSpPr/>
      </dsp:nvSpPr>
      <dsp:spPr>
        <a:xfrm>
          <a:off x="5527986" y="242509"/>
          <a:ext cx="1315470" cy="826280"/>
        </a:xfrm>
        <a:prstGeom prst="roundRect">
          <a:avLst>
            <a:gd name="adj" fmla="val 10000"/>
          </a:avLst>
        </a:prstGeom>
        <a:solidFill>
          <a:schemeClr val="accent2">
            <a:shade val="50000"/>
            <a:hueOff val="315162"/>
            <a:satOff val="-14037"/>
            <a:lumOff val="253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latin typeface="Arial" panose="020B0604020202020204" pitchFamily="34" charset="0"/>
              <a:cs typeface="Arial" panose="020B0604020202020204" pitchFamily="34" charset="0"/>
            </a:rPr>
            <a:t>Renovación o destrucción</a:t>
          </a:r>
        </a:p>
      </dsp:txBody>
      <dsp:txXfrm>
        <a:off x="5552187" y="266710"/>
        <a:ext cx="1267068" cy="7778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8FBB-AE64-4FA4-AAE0-7E0192566D49}">
      <dsp:nvSpPr>
        <dsp:cNvPr id="0" name=""/>
        <dsp:cNvSpPr/>
      </dsp:nvSpPr>
      <dsp:spPr>
        <a:xfrm>
          <a:off x="3543" y="190811"/>
          <a:ext cx="1549460" cy="92967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Requisitos para monitorear SGSI</a:t>
          </a:r>
          <a:endParaRPr lang="es-EC" sz="1600" kern="1200" dirty="0">
            <a:latin typeface="Arial" panose="020B0604020202020204" pitchFamily="34" charset="0"/>
            <a:cs typeface="Arial" panose="020B0604020202020204" pitchFamily="34" charset="0"/>
          </a:endParaRPr>
        </a:p>
      </dsp:txBody>
      <dsp:txXfrm>
        <a:off x="30772" y="218040"/>
        <a:ext cx="1495002" cy="875218"/>
      </dsp:txXfrm>
    </dsp:sp>
    <dsp:sp modelId="{7B813C46-4ACD-4407-9A21-B926FF9BD4EE}">
      <dsp:nvSpPr>
        <dsp:cNvPr id="0" name=""/>
        <dsp:cNvSpPr/>
      </dsp:nvSpPr>
      <dsp:spPr>
        <a:xfrm>
          <a:off x="1707950" y="463516"/>
          <a:ext cx="328485" cy="38426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1707950" y="540369"/>
        <a:ext cx="229940" cy="230560"/>
      </dsp:txXfrm>
    </dsp:sp>
    <dsp:sp modelId="{4F6F0A25-AFFC-4783-A2D7-7D7F8A09E508}">
      <dsp:nvSpPr>
        <dsp:cNvPr id="0" name=""/>
        <dsp:cNvSpPr/>
      </dsp:nvSpPr>
      <dsp:spPr>
        <a:xfrm>
          <a:off x="2172788" y="190811"/>
          <a:ext cx="1549460" cy="92967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control de acceso a la información</a:t>
          </a:r>
          <a:endParaRPr lang="es-EC" sz="1600" kern="1200" dirty="0">
            <a:latin typeface="Arial" panose="020B0604020202020204" pitchFamily="34" charset="0"/>
            <a:cs typeface="Arial" panose="020B0604020202020204" pitchFamily="34" charset="0"/>
          </a:endParaRPr>
        </a:p>
      </dsp:txBody>
      <dsp:txXfrm>
        <a:off x="2200017" y="218040"/>
        <a:ext cx="1495002" cy="875218"/>
      </dsp:txXfrm>
    </dsp:sp>
    <dsp:sp modelId="{30A2EF7E-DEB3-452A-AFE7-521401EED0AE}">
      <dsp:nvSpPr>
        <dsp:cNvPr id="0" name=""/>
        <dsp:cNvSpPr/>
      </dsp:nvSpPr>
      <dsp:spPr>
        <a:xfrm>
          <a:off x="3877194" y="463516"/>
          <a:ext cx="328485" cy="38426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3877194" y="540369"/>
        <a:ext cx="229940" cy="230560"/>
      </dsp:txXfrm>
    </dsp:sp>
    <dsp:sp modelId="{2D4D8BDC-0216-42E3-AF40-3DAF5C144850}">
      <dsp:nvSpPr>
        <dsp:cNvPr id="0" name=""/>
        <dsp:cNvSpPr/>
      </dsp:nvSpPr>
      <dsp:spPr>
        <a:xfrm>
          <a:off x="4342032" y="190811"/>
          <a:ext cx="1549460" cy="92967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Controles de seguridad de la información </a:t>
          </a:r>
          <a:endParaRPr lang="es-EC" sz="1600" kern="1200" dirty="0">
            <a:latin typeface="Arial" panose="020B0604020202020204" pitchFamily="34" charset="0"/>
            <a:cs typeface="Arial" panose="020B0604020202020204" pitchFamily="34" charset="0"/>
          </a:endParaRPr>
        </a:p>
      </dsp:txBody>
      <dsp:txXfrm>
        <a:off x="4369261" y="218040"/>
        <a:ext cx="1495002" cy="875218"/>
      </dsp:txXfrm>
    </dsp:sp>
    <dsp:sp modelId="{D0A95284-DF7D-4DCA-A2B9-B4A982A3863F}">
      <dsp:nvSpPr>
        <dsp:cNvPr id="0" name=""/>
        <dsp:cNvSpPr/>
      </dsp:nvSpPr>
      <dsp:spPr>
        <a:xfrm>
          <a:off x="6046438" y="463516"/>
          <a:ext cx="328485" cy="38426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latin typeface="Arial" panose="020B0604020202020204" pitchFamily="34" charset="0"/>
            <a:cs typeface="Arial" panose="020B0604020202020204" pitchFamily="34" charset="0"/>
          </a:endParaRPr>
        </a:p>
      </dsp:txBody>
      <dsp:txXfrm>
        <a:off x="6046438" y="540369"/>
        <a:ext cx="229940" cy="230560"/>
      </dsp:txXfrm>
    </dsp:sp>
    <dsp:sp modelId="{B0852C72-AC98-44E0-9428-3CD8C641F6B2}">
      <dsp:nvSpPr>
        <dsp:cNvPr id="0" name=""/>
        <dsp:cNvSpPr/>
      </dsp:nvSpPr>
      <dsp:spPr>
        <a:xfrm>
          <a:off x="6511276" y="190811"/>
          <a:ext cx="1549460" cy="92967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Gestión de Claves</a:t>
          </a:r>
          <a:endParaRPr lang="es-EC" sz="1600" kern="1200" dirty="0">
            <a:latin typeface="Arial" panose="020B0604020202020204" pitchFamily="34" charset="0"/>
            <a:cs typeface="Arial" panose="020B0604020202020204" pitchFamily="34" charset="0"/>
          </a:endParaRPr>
        </a:p>
      </dsp:txBody>
      <dsp:txXfrm>
        <a:off x="6538505" y="218040"/>
        <a:ext cx="1495002" cy="8752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80618-9FB1-46A9-8873-E735752F0C40}">
      <dsp:nvSpPr>
        <dsp:cNvPr id="0" name=""/>
        <dsp:cNvSpPr/>
      </dsp:nvSpPr>
      <dsp:spPr>
        <a:xfrm>
          <a:off x="243116" y="537949"/>
          <a:ext cx="2545379" cy="299456"/>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3D2DF-AAB6-460B-9D26-DB3F63E6B655}">
      <dsp:nvSpPr>
        <dsp:cNvPr id="0" name=""/>
        <dsp:cNvSpPr/>
      </dsp:nvSpPr>
      <dsp:spPr>
        <a:xfrm>
          <a:off x="243116" y="650413"/>
          <a:ext cx="186992" cy="186992"/>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F5359-CC19-4CAF-A584-B03F153C8134}">
      <dsp:nvSpPr>
        <dsp:cNvPr id="0" name=""/>
        <dsp:cNvSpPr/>
      </dsp:nvSpPr>
      <dsp:spPr>
        <a:xfrm>
          <a:off x="243116" y="0"/>
          <a:ext cx="2545379" cy="537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Datos transmitidos</a:t>
          </a:r>
        </a:p>
      </dsp:txBody>
      <dsp:txXfrm>
        <a:off x="243116" y="0"/>
        <a:ext cx="2545379" cy="537949"/>
      </dsp:txXfrm>
    </dsp:sp>
    <dsp:sp modelId="{4F425D3C-4FE9-4D28-9DC5-BCC5B376A93E}">
      <dsp:nvSpPr>
        <dsp:cNvPr id="0" name=""/>
        <dsp:cNvSpPr/>
      </dsp:nvSpPr>
      <dsp:spPr>
        <a:xfrm>
          <a:off x="243116" y="1086287"/>
          <a:ext cx="186988" cy="186988"/>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8BC02-7E85-4BD0-8C27-A281F1E586DE}">
      <dsp:nvSpPr>
        <dsp:cNvPr id="0" name=""/>
        <dsp:cNvSpPr/>
      </dsp:nvSpPr>
      <dsp:spPr>
        <a:xfrm>
          <a:off x="421293" y="961847"/>
          <a:ext cx="2367203" cy="43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C" sz="1500" kern="1200" dirty="0"/>
            <a:t>Nombre de plataforma</a:t>
          </a:r>
        </a:p>
      </dsp:txBody>
      <dsp:txXfrm>
        <a:off x="421293" y="961847"/>
        <a:ext cx="2367203" cy="435869"/>
      </dsp:txXfrm>
    </dsp:sp>
    <dsp:sp modelId="{CAC5D931-7362-4A31-AA1A-6BB4696C775B}">
      <dsp:nvSpPr>
        <dsp:cNvPr id="0" name=""/>
        <dsp:cNvSpPr/>
      </dsp:nvSpPr>
      <dsp:spPr>
        <a:xfrm>
          <a:off x="243116" y="1522157"/>
          <a:ext cx="186988" cy="186988"/>
        </a:xfrm>
        <a:prstGeom prst="re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42B092-88C0-44A6-AD87-72339A6F2C31}">
      <dsp:nvSpPr>
        <dsp:cNvPr id="0" name=""/>
        <dsp:cNvSpPr/>
      </dsp:nvSpPr>
      <dsp:spPr>
        <a:xfrm>
          <a:off x="421293" y="1397716"/>
          <a:ext cx="2367203" cy="43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C" sz="1500" kern="1200" dirty="0"/>
            <a:t>Contraseña de plataforma</a:t>
          </a:r>
        </a:p>
      </dsp:txBody>
      <dsp:txXfrm>
        <a:off x="421293" y="1397716"/>
        <a:ext cx="2367203" cy="435869"/>
      </dsp:txXfrm>
    </dsp:sp>
    <dsp:sp modelId="{3FF3EDC5-6227-4B29-AFE8-5E8F0A071674}">
      <dsp:nvSpPr>
        <dsp:cNvPr id="0" name=""/>
        <dsp:cNvSpPr/>
      </dsp:nvSpPr>
      <dsp:spPr>
        <a:xfrm>
          <a:off x="243116" y="1958027"/>
          <a:ext cx="186988" cy="186988"/>
        </a:xfrm>
        <a:prstGeom prst="rect">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76B63F-C4B1-4EBF-ABB5-ACCBD3C549C4}">
      <dsp:nvSpPr>
        <dsp:cNvPr id="0" name=""/>
        <dsp:cNvSpPr/>
      </dsp:nvSpPr>
      <dsp:spPr>
        <a:xfrm>
          <a:off x="421293" y="1833586"/>
          <a:ext cx="2367203" cy="43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C" sz="1500" kern="1200" dirty="0"/>
            <a:t>Datos de usuario</a:t>
          </a:r>
        </a:p>
      </dsp:txBody>
      <dsp:txXfrm>
        <a:off x="421293" y="1833586"/>
        <a:ext cx="2367203" cy="435869"/>
      </dsp:txXfrm>
    </dsp:sp>
    <dsp:sp modelId="{F9DF7EB8-29C5-4C54-A89D-8BBBFF42CA5E}">
      <dsp:nvSpPr>
        <dsp:cNvPr id="0" name=""/>
        <dsp:cNvSpPr/>
      </dsp:nvSpPr>
      <dsp:spPr>
        <a:xfrm>
          <a:off x="243116" y="2393897"/>
          <a:ext cx="186988" cy="186988"/>
        </a:xfrm>
        <a:prstGeom prst="rect">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250B60-93AA-4543-87CB-D62EBEA38976}">
      <dsp:nvSpPr>
        <dsp:cNvPr id="0" name=""/>
        <dsp:cNvSpPr/>
      </dsp:nvSpPr>
      <dsp:spPr>
        <a:xfrm>
          <a:off x="421293" y="2269456"/>
          <a:ext cx="2367203" cy="435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666750">
            <a:lnSpc>
              <a:spcPct val="90000"/>
            </a:lnSpc>
            <a:spcBef>
              <a:spcPct val="0"/>
            </a:spcBef>
            <a:spcAft>
              <a:spcPct val="35000"/>
            </a:spcAft>
            <a:buNone/>
          </a:pPr>
          <a:r>
            <a:rPr lang="es-EC" sz="1500" kern="1200" dirty="0"/>
            <a:t>Clave pública</a:t>
          </a:r>
        </a:p>
      </dsp:txBody>
      <dsp:txXfrm>
        <a:off x="421293" y="2269456"/>
        <a:ext cx="2367203" cy="435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812351-5DC8-4F53-BA36-DF398B58C905}" type="datetimeFigureOut">
              <a:rPr lang="es-EC" smtClean="0"/>
              <a:t>7/8/2020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66D32F-5FEF-4B82-8423-57E8BEEC609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74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812351-5DC8-4F53-BA36-DF398B58C905}" type="datetimeFigureOut">
              <a:rPr lang="es-EC" smtClean="0"/>
              <a:t>7/8/2020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66D32F-5FEF-4B82-8423-57E8BEEC6098}" type="slidenum">
              <a:rPr lang="es-EC" smtClean="0"/>
              <a:t>‹Nº›</a:t>
            </a:fld>
            <a:endParaRPr lang="es-EC"/>
          </a:p>
        </p:txBody>
      </p:sp>
    </p:spTree>
    <p:extLst>
      <p:ext uri="{BB962C8B-B14F-4D97-AF65-F5344CB8AC3E}">
        <p14:creationId xmlns:p14="http://schemas.microsoft.com/office/powerpoint/2010/main" val="305796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812351-5DC8-4F53-BA36-DF398B58C905}" type="datetimeFigureOut">
              <a:rPr lang="es-EC" smtClean="0"/>
              <a:t>7/8/2020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66D32F-5FEF-4B82-8423-57E8BEEC6098}" type="slidenum">
              <a:rPr lang="es-EC" smtClean="0"/>
              <a:t>‹Nº›</a:t>
            </a:fld>
            <a:endParaRPr lang="es-EC"/>
          </a:p>
        </p:txBody>
      </p:sp>
    </p:spTree>
    <p:extLst>
      <p:ext uri="{BB962C8B-B14F-4D97-AF65-F5344CB8AC3E}">
        <p14:creationId xmlns:p14="http://schemas.microsoft.com/office/powerpoint/2010/main" val="424154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812351-5DC8-4F53-BA36-DF398B58C905}" type="datetimeFigureOut">
              <a:rPr lang="es-EC" smtClean="0"/>
              <a:t>7/8/2020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66D32F-5FEF-4B82-8423-57E8BEEC6098}" type="slidenum">
              <a:rPr lang="es-EC" smtClean="0"/>
              <a:t>‹Nº›</a:t>
            </a:fld>
            <a:endParaRPr lang="es-EC"/>
          </a:p>
        </p:txBody>
      </p:sp>
    </p:spTree>
    <p:extLst>
      <p:ext uri="{BB962C8B-B14F-4D97-AF65-F5344CB8AC3E}">
        <p14:creationId xmlns:p14="http://schemas.microsoft.com/office/powerpoint/2010/main" val="266728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D812351-5DC8-4F53-BA36-DF398B58C905}" type="datetimeFigureOut">
              <a:rPr lang="es-EC" smtClean="0"/>
              <a:t>7/8/2020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566D32F-5FEF-4B82-8423-57E8BEEC6098}"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50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D812351-5DC8-4F53-BA36-DF398B58C905}" type="datetimeFigureOut">
              <a:rPr lang="es-EC" smtClean="0"/>
              <a:t>7/8/2020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566D32F-5FEF-4B82-8423-57E8BEEC6098}" type="slidenum">
              <a:rPr lang="es-EC" smtClean="0"/>
              <a:t>‹Nº›</a:t>
            </a:fld>
            <a:endParaRPr lang="es-EC"/>
          </a:p>
        </p:txBody>
      </p:sp>
    </p:spTree>
    <p:extLst>
      <p:ext uri="{BB962C8B-B14F-4D97-AF65-F5344CB8AC3E}">
        <p14:creationId xmlns:p14="http://schemas.microsoft.com/office/powerpoint/2010/main" val="233596288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812351-5DC8-4F53-BA36-DF398B58C905}" type="datetimeFigureOut">
              <a:rPr lang="es-EC" smtClean="0"/>
              <a:t>7/8/2020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566D32F-5FEF-4B82-8423-57E8BEEC6098}" type="slidenum">
              <a:rPr lang="es-EC" smtClean="0"/>
              <a:t>‹Nº›</a:t>
            </a:fld>
            <a:endParaRPr lang="es-EC"/>
          </a:p>
        </p:txBody>
      </p:sp>
    </p:spTree>
    <p:extLst>
      <p:ext uri="{BB962C8B-B14F-4D97-AF65-F5344CB8AC3E}">
        <p14:creationId xmlns:p14="http://schemas.microsoft.com/office/powerpoint/2010/main" val="6944391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D812351-5DC8-4F53-BA36-DF398B58C905}" type="datetimeFigureOut">
              <a:rPr lang="es-EC" smtClean="0"/>
              <a:t>7/8/2020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566D32F-5FEF-4B82-8423-57E8BEEC6098}" type="slidenum">
              <a:rPr lang="es-EC" smtClean="0"/>
              <a:t>‹Nº›</a:t>
            </a:fld>
            <a:endParaRPr lang="es-EC"/>
          </a:p>
        </p:txBody>
      </p:sp>
    </p:spTree>
    <p:extLst>
      <p:ext uri="{BB962C8B-B14F-4D97-AF65-F5344CB8AC3E}">
        <p14:creationId xmlns:p14="http://schemas.microsoft.com/office/powerpoint/2010/main" val="79512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812351-5DC8-4F53-BA36-DF398B58C905}" type="datetimeFigureOut">
              <a:rPr lang="es-EC" smtClean="0"/>
              <a:t>7/8/2020</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B566D32F-5FEF-4B82-8423-57E8BEEC6098}" type="slidenum">
              <a:rPr lang="es-EC" smtClean="0"/>
              <a:t>‹Nº›</a:t>
            </a:fld>
            <a:endParaRPr lang="es-EC"/>
          </a:p>
        </p:txBody>
      </p:sp>
    </p:spTree>
    <p:extLst>
      <p:ext uri="{BB962C8B-B14F-4D97-AF65-F5344CB8AC3E}">
        <p14:creationId xmlns:p14="http://schemas.microsoft.com/office/powerpoint/2010/main" val="134285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812351-5DC8-4F53-BA36-DF398B58C905}" type="datetimeFigureOut">
              <a:rPr lang="es-EC" smtClean="0"/>
              <a:t>7/8/2020</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66D32F-5FEF-4B82-8423-57E8BEEC6098}" type="slidenum">
              <a:rPr lang="es-EC" smtClean="0"/>
              <a:t>‹Nº›</a:t>
            </a:fld>
            <a:endParaRPr lang="es-EC"/>
          </a:p>
        </p:txBody>
      </p:sp>
    </p:spTree>
    <p:extLst>
      <p:ext uri="{BB962C8B-B14F-4D97-AF65-F5344CB8AC3E}">
        <p14:creationId xmlns:p14="http://schemas.microsoft.com/office/powerpoint/2010/main" val="27013221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D812351-5DC8-4F53-BA36-DF398B58C905}" type="datetimeFigureOut">
              <a:rPr lang="es-EC" smtClean="0"/>
              <a:t>7/8/2020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566D32F-5FEF-4B82-8423-57E8BEEC6098}" type="slidenum">
              <a:rPr lang="es-EC" smtClean="0"/>
              <a:t>‹Nº›</a:t>
            </a:fld>
            <a:endParaRPr lang="es-EC"/>
          </a:p>
        </p:txBody>
      </p:sp>
    </p:spTree>
    <p:extLst>
      <p:ext uri="{BB962C8B-B14F-4D97-AF65-F5344CB8AC3E}">
        <p14:creationId xmlns:p14="http://schemas.microsoft.com/office/powerpoint/2010/main" val="25683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812351-5DC8-4F53-BA36-DF398B58C905}" type="datetimeFigureOut">
              <a:rPr lang="es-EC" smtClean="0"/>
              <a:t>7/8/2020</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66D32F-5FEF-4B82-8423-57E8BEEC6098}"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948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14.xml"/><Relationship Id="rId3" Type="http://schemas.openxmlformats.org/officeDocument/2006/relationships/image" Target="../media/image1.png"/><Relationship Id="rId7" Type="http://schemas.openxmlformats.org/officeDocument/2006/relationships/diagramQuickStyle" Target="../diagrams/quickStyle1.xml"/><Relationship Id="rId12" Type="http://schemas.openxmlformats.org/officeDocument/2006/relationships/diagramQuickStyle" Target="../diagrams/quickStyle14.xml"/><Relationship Id="rId2" Type="http://schemas.openxmlformats.org/officeDocument/2006/relationships/slideLayout" Target="../slideLayouts/slideLayout6.xml"/><Relationship Id="rId1" Type="http://schemas.openxmlformats.org/officeDocument/2006/relationships/themeOverride" Target="../theme/themeOverride10.xml"/><Relationship Id="rId6" Type="http://schemas.openxmlformats.org/officeDocument/2006/relationships/diagramLayout" Target="../diagrams/layout1.xml"/><Relationship Id="rId11" Type="http://schemas.openxmlformats.org/officeDocument/2006/relationships/diagramLayout" Target="../diagrams/layout14.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14.gif"/><Relationship Id="rId9" Type="http://schemas.microsoft.com/office/2007/relationships/diagramDrawing" Target="../diagrams/drawing1.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hemeOverride" Target="../theme/themeOverride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5.gif"/></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7.png"/><Relationship Id="rId18" Type="http://schemas.openxmlformats.org/officeDocument/2006/relationships/image" Target="../media/image22.svg"/><Relationship Id="rId3" Type="http://schemas.openxmlformats.org/officeDocument/2006/relationships/image" Target="../media/image1.png"/><Relationship Id="rId21" Type="http://schemas.openxmlformats.org/officeDocument/2006/relationships/image" Target="../media/image25.png"/><Relationship Id="rId7" Type="http://schemas.openxmlformats.org/officeDocument/2006/relationships/diagramColors" Target="../diagrams/colors2.xml"/><Relationship Id="rId12" Type="http://schemas.openxmlformats.org/officeDocument/2006/relationships/diagramColors" Target="../diagrams/colors20.xml"/><Relationship Id="rId17" Type="http://schemas.openxmlformats.org/officeDocument/2006/relationships/image" Target="../media/image21.png"/><Relationship Id="rId2" Type="http://schemas.openxmlformats.org/officeDocument/2006/relationships/slideLayout" Target="../slideLayouts/slideLayout6.xml"/><Relationship Id="rId16" Type="http://schemas.openxmlformats.org/officeDocument/2006/relationships/image" Target="../media/image17.svg"/><Relationship Id="rId20" Type="http://schemas.openxmlformats.org/officeDocument/2006/relationships/image" Target="../media/image10.svg"/><Relationship Id="rId1" Type="http://schemas.openxmlformats.org/officeDocument/2006/relationships/themeOverride" Target="../theme/themeOverride12.xml"/><Relationship Id="rId6" Type="http://schemas.openxmlformats.org/officeDocument/2006/relationships/diagramQuickStyle" Target="../diagrams/quickStyle2.xml"/><Relationship Id="rId11" Type="http://schemas.openxmlformats.org/officeDocument/2006/relationships/diagramQuickStyle" Target="../diagrams/quickStyle20.xml"/><Relationship Id="rId5" Type="http://schemas.openxmlformats.org/officeDocument/2006/relationships/diagramLayout" Target="../diagrams/layout2.xml"/><Relationship Id="rId15" Type="http://schemas.openxmlformats.org/officeDocument/2006/relationships/image" Target="../media/image16.png"/><Relationship Id="rId10" Type="http://schemas.openxmlformats.org/officeDocument/2006/relationships/diagramLayout" Target="../diagrams/layout20.xml"/><Relationship Id="rId19" Type="http://schemas.openxmlformats.org/officeDocument/2006/relationships/image" Target="../media/image9.png"/><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diagramData" Target="../diagrams/data5.xml"/><Relationship Id="rId5" Type="http://schemas.openxmlformats.org/officeDocument/2006/relationships/image" Target="../media/image23.png"/><Relationship Id="rId10" Type="http://schemas.microsoft.com/office/2007/relationships/diagramDrawing" Target="../diagrams/drawing3.xml"/><Relationship Id="rId4" Type="http://schemas.openxmlformats.org/officeDocument/2006/relationships/slide" Target="slide22.xml"/><Relationship Id="rId9" Type="http://schemas.openxmlformats.org/officeDocument/2006/relationships/diagramColors" Target="../diagrams/colors3.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diagramData" Target="../diagrams/data6.xml"/><Relationship Id="rId12" Type="http://schemas.openxmlformats.org/officeDocument/2006/relationships/slide" Target="slide36.xml"/><Relationship Id="rId2" Type="http://schemas.openxmlformats.org/officeDocument/2006/relationships/slideLayout" Target="../slideLayouts/slideLayout6.xml"/><Relationship Id="rId1" Type="http://schemas.openxmlformats.org/officeDocument/2006/relationships/themeOverride" Target="../theme/themeOverride14.xml"/><Relationship Id="rId6" Type="http://schemas.openxmlformats.org/officeDocument/2006/relationships/image" Target="../media/image29.png"/><Relationship Id="rId11" Type="http://schemas.microsoft.com/office/2007/relationships/diagramDrawing" Target="../diagrams/drawing4.xml"/><Relationship Id="rId5" Type="http://schemas.openxmlformats.org/officeDocument/2006/relationships/image" Target="../media/image260.png"/><Relationship Id="rId10" Type="http://schemas.openxmlformats.org/officeDocument/2006/relationships/diagramColors" Target="../diagrams/colors4.xml"/><Relationship Id="rId4" Type="http://schemas.openxmlformats.org/officeDocument/2006/relationships/image" Target="../media/image27.png"/><Relationship Id="rId9" Type="http://schemas.openxmlformats.org/officeDocument/2006/relationships/diagramQuickStyle" Target="../diagrams/quickStyle4.xml"/><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hemeOverride" Target="../theme/themeOverride1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7.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slide" Target="slide28.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10.png"/><Relationship Id="rId7"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themeOverride" Target="../theme/themeOverride19.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0.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17.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hemeOverride" Target="../theme/themeOverride20.xml"/><Relationship Id="rId6" Type="http://schemas.openxmlformats.org/officeDocument/2006/relationships/image" Target="../media/image330.png"/><Relationship Id="rId11" Type="http://schemas.openxmlformats.org/officeDocument/2006/relationships/slide" Target="slide44.xml"/><Relationship Id="rId5" Type="http://schemas.openxmlformats.org/officeDocument/2006/relationships/slide" Target="slide14.xml"/><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1.xml"/><Relationship Id="rId5" Type="http://schemas.openxmlformats.org/officeDocument/2006/relationships/image" Target="../media/image32.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themeOverride" Target="../theme/themeOverride2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slideLayout" Target="../slideLayouts/slideLayout6.xml"/><Relationship Id="rId1" Type="http://schemas.openxmlformats.org/officeDocument/2006/relationships/themeOverride" Target="../theme/themeOverride23.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themeOverride" Target="../theme/themeOverride2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6.xml"/><Relationship Id="rId4" Type="http://schemas.openxmlformats.org/officeDocument/2006/relationships/slide" Target="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2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png"/><Relationship Id="rId7"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themeOverride" Target="../theme/themeOverride29.xml"/><Relationship Id="rId6" Type="http://schemas.openxmlformats.org/officeDocument/2006/relationships/slide" Target="slide23.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31.xml"/><Relationship Id="rId5" Type="http://schemas.openxmlformats.org/officeDocument/2006/relationships/image" Target="../media/image55.pn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slideLayout" Target="../slideLayouts/slideLayout6.xml"/><Relationship Id="rId1" Type="http://schemas.openxmlformats.org/officeDocument/2006/relationships/themeOverride" Target="../theme/themeOverride3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11.xml"/><Relationship Id="rId9" Type="http://schemas.openxmlformats.org/officeDocument/2006/relationships/image" Target="../media/image56.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34.xml"/><Relationship Id="rId5" Type="http://schemas.openxmlformats.org/officeDocument/2006/relationships/slide" Target="slide15.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35.xml"/></Relationships>
</file>

<file path=ppt/slides/_rels/slide3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1.xml"/><Relationship Id="rId2" Type="http://schemas.openxmlformats.org/officeDocument/2006/relationships/slideLayout" Target="../slideLayouts/slideLayout7.xml"/><Relationship Id="rId1" Type="http://schemas.openxmlformats.org/officeDocument/2006/relationships/themeOverride" Target="../theme/themeOverride3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3.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2.xml"/><Relationship Id="rId2" Type="http://schemas.openxmlformats.org/officeDocument/2006/relationships/slideLayout" Target="../slideLayouts/slideLayout7.xml"/><Relationship Id="rId1" Type="http://schemas.openxmlformats.org/officeDocument/2006/relationships/themeOverride" Target="../theme/themeOverride3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5.xml"/><Relationship Id="rId7" Type="http://schemas.microsoft.com/office/2007/relationships/diagramDrawing" Target="../diagrams/drawing13.xml"/><Relationship Id="rId2" Type="http://schemas.openxmlformats.org/officeDocument/2006/relationships/slideLayout" Target="../slideLayouts/slideLayout6.xml"/><Relationship Id="rId1" Type="http://schemas.openxmlformats.org/officeDocument/2006/relationships/themeOverride" Target="../theme/themeOverride3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slideLayout" Target="../slideLayouts/slideLayout6.xml"/><Relationship Id="rId1" Type="http://schemas.openxmlformats.org/officeDocument/2006/relationships/themeOverride" Target="../theme/themeOverride3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0.xml"/></Relationships>
</file>

<file path=ppt/slides/_rels/slide4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16.xml"/><Relationship Id="rId7" Type="http://schemas.openxmlformats.org/officeDocument/2006/relationships/image" Target="../media/image1.png"/><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slide" Target="slide2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5.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C3CAA-C30F-404F-8878-FAD080367A0F}"/>
              </a:ext>
            </a:extLst>
          </p:cNvPr>
          <p:cNvSpPr>
            <a:spLocks noGrp="1"/>
          </p:cNvSpPr>
          <p:nvPr>
            <p:ph type="ctrTitle"/>
          </p:nvPr>
        </p:nvSpPr>
        <p:spPr>
          <a:xfrm>
            <a:off x="1097280" y="1617406"/>
            <a:ext cx="10058400" cy="1811594"/>
          </a:xfrm>
        </p:spPr>
        <p:txBody>
          <a:bodyPr>
            <a:normAutofit/>
          </a:bodyPr>
          <a:lstStyle/>
          <a:p>
            <a:pPr algn="ctr"/>
            <a:r>
              <a:rPr lang="es-EC" sz="2000" dirty="0"/>
              <a:t>DEPARTAMENTO DE ELÉCTRICA, ELECTRÓNICA Y TELECOMUNICACIONES</a:t>
            </a:r>
            <a:br>
              <a:rPr lang="es-EC" sz="2400" dirty="0"/>
            </a:br>
            <a:br>
              <a:rPr lang="es-EC" sz="2400" dirty="0"/>
            </a:br>
            <a:r>
              <a:rPr lang="es-EC" sz="2400" dirty="0"/>
              <a:t>CARRERA DE INGENIERÍA ELECTRÓNICA EN TELECOMUNICACIONES</a:t>
            </a:r>
            <a:br>
              <a:rPr lang="es-EC" sz="2400" dirty="0"/>
            </a:br>
            <a:br>
              <a:rPr lang="es-EC" sz="2400" dirty="0"/>
            </a:br>
            <a:r>
              <a:rPr lang="es-EC" sz="2400" u="sng" dirty="0"/>
              <a:t>Trabajo de Titulación</a:t>
            </a:r>
            <a:endParaRPr lang="es-EC" sz="3600" u="sng" dirty="0"/>
          </a:p>
        </p:txBody>
      </p:sp>
      <p:sp>
        <p:nvSpPr>
          <p:cNvPr id="3" name="Subtítulo 2">
            <a:extLst>
              <a:ext uri="{FF2B5EF4-FFF2-40B4-BE49-F238E27FC236}">
                <a16:creationId xmlns:a16="http://schemas.microsoft.com/office/drawing/2014/main" id="{BFC39319-DCF7-422E-964E-791C47BFB5FC}"/>
              </a:ext>
            </a:extLst>
          </p:cNvPr>
          <p:cNvSpPr>
            <a:spLocks noGrp="1"/>
          </p:cNvSpPr>
          <p:nvPr>
            <p:ph type="subTitle" idx="1"/>
          </p:nvPr>
        </p:nvSpPr>
        <p:spPr>
          <a:xfrm>
            <a:off x="1097280" y="3527969"/>
            <a:ext cx="10058400" cy="911510"/>
          </a:xfrm>
        </p:spPr>
        <p:txBody>
          <a:bodyPr/>
          <a:lstStyle/>
          <a:p>
            <a:pPr algn="ctr"/>
            <a:r>
              <a:rPr lang="es-EC" b="1" dirty="0">
                <a:solidFill>
                  <a:schemeClr val="tx1"/>
                </a:solidFill>
              </a:rPr>
              <a:t>IMPLEMENTACIÓN DE UN SISTEMA DE ENCRIPTACIÓN A UNA BASE DE DATOS MEDIANTE EL MÉTODO DE CURVA ELÍPTICA</a:t>
            </a:r>
          </a:p>
        </p:txBody>
      </p:sp>
      <p:pic>
        <p:nvPicPr>
          <p:cNvPr id="1026" name="Picture 2" descr="Resultado de imagen para espe logo">
            <a:extLst>
              <a:ext uri="{FF2B5EF4-FFF2-40B4-BE49-F238E27FC236}">
                <a16:creationId xmlns:a16="http://schemas.microsoft.com/office/drawing/2014/main" id="{320FB4FB-48BA-4E82-9724-FDE068858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569" y="252314"/>
            <a:ext cx="4960291" cy="128076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31D2FAD-2EFD-4211-AF1F-6ED7CA265BDB}"/>
              </a:ext>
            </a:extLst>
          </p:cNvPr>
          <p:cNvSpPr txBox="1"/>
          <p:nvPr/>
        </p:nvSpPr>
        <p:spPr>
          <a:xfrm>
            <a:off x="1097280" y="4664765"/>
            <a:ext cx="10058400" cy="1323439"/>
          </a:xfrm>
          <a:prstGeom prst="rect">
            <a:avLst/>
          </a:prstGeom>
          <a:noFill/>
        </p:spPr>
        <p:txBody>
          <a:bodyPr wrap="square" rtlCol="0">
            <a:spAutoFit/>
          </a:bodyPr>
          <a:lstStyle/>
          <a:p>
            <a:r>
              <a:rPr lang="es-EC" sz="2000" dirty="0"/>
              <a:t>AUTORA: ERIKA ANDREA TORO DEMERA</a:t>
            </a:r>
            <a:br>
              <a:rPr lang="es-EC" sz="2000" dirty="0"/>
            </a:br>
            <a:r>
              <a:rPr lang="es-EC" sz="2000" dirty="0"/>
              <a:t>DIRECTOR: ING. CARLOS PAÚL BERNAL OÑATE </a:t>
            </a:r>
            <a:r>
              <a:rPr lang="es-EC" sz="2000" dirty="0" err="1"/>
              <a:t>MsC</a:t>
            </a:r>
            <a:r>
              <a:rPr lang="es-EC" sz="2000" dirty="0"/>
              <a:t>.</a:t>
            </a:r>
          </a:p>
          <a:p>
            <a:endParaRPr lang="es-EC" sz="2000" dirty="0"/>
          </a:p>
          <a:p>
            <a:pPr algn="ctr"/>
            <a:r>
              <a:rPr lang="es-EC" sz="2000" dirty="0"/>
              <a:t>SANGOLQUÍ, 2020</a:t>
            </a:r>
          </a:p>
        </p:txBody>
      </p:sp>
      <p:pic>
        <p:nvPicPr>
          <p:cNvPr id="5" name="Picture 2" descr="Logo">
            <a:extLst>
              <a:ext uri="{FF2B5EF4-FFF2-40B4-BE49-F238E27FC236}">
                <a16:creationId xmlns:a16="http://schemas.microsoft.com/office/drawing/2014/main" id="{06421A91-0B07-4224-86B3-42BBC8101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195" y="2009076"/>
            <a:ext cx="107632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848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solidFill>
                  <a:schemeClr val="accent2"/>
                </a:solidFill>
              </a:rPr>
              <a:t>MARCO TEÓRICO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855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E1A5517F-89AC-4B2E-AB4B-1E02C737EA29}"/>
              </a:ext>
            </a:extLst>
          </p:cNvPr>
          <p:cNvSpPr/>
          <p:nvPr/>
        </p:nvSpPr>
        <p:spPr>
          <a:xfrm>
            <a:off x="445433" y="2211356"/>
            <a:ext cx="5085184" cy="2799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Criptografía de Curva Elíptica</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Imagen que contiene texto, mapa&#10;&#10;Descripción generada automáticamente">
            <a:extLst>
              <a:ext uri="{FF2B5EF4-FFF2-40B4-BE49-F238E27FC236}">
                <a16:creationId xmlns:a16="http://schemas.microsoft.com/office/drawing/2014/main" id="{C4049A95-A295-4BC7-B517-DEDAF062A474}"/>
              </a:ext>
            </a:extLst>
          </p:cNvPr>
          <p:cNvPicPr>
            <a:picLocks noChangeAspect="1"/>
          </p:cNvPicPr>
          <p:nvPr/>
        </p:nvPicPr>
        <p:blipFill>
          <a:blip r:embed="rId4"/>
          <a:stretch>
            <a:fillRect/>
          </a:stretch>
        </p:blipFill>
        <p:spPr>
          <a:xfrm>
            <a:off x="662476" y="2423669"/>
            <a:ext cx="4651099" cy="2430199"/>
          </a:xfrm>
          <a:prstGeom prst="rect">
            <a:avLst/>
          </a:prstGeom>
        </p:spPr>
      </p:pic>
      <mc:AlternateContent xmlns:mc="http://schemas.openxmlformats.org/markup-compatibility/2006" xmlns:a14="http://schemas.microsoft.com/office/drawing/2010/main">
        <mc:Choice Requires="a14">
          <p:graphicFrame>
            <p:nvGraphicFramePr>
              <p:cNvPr id="6" name="Diagrama 5">
                <a:extLst>
                  <a:ext uri="{FF2B5EF4-FFF2-40B4-BE49-F238E27FC236}">
                    <a16:creationId xmlns:a16="http://schemas.microsoft.com/office/drawing/2014/main" id="{E44C2499-8446-49A1-9859-D4258CBE2F41}"/>
                  </a:ext>
                </a:extLst>
              </p:cNvPr>
              <p:cNvGraphicFramePr/>
              <p:nvPr/>
            </p:nvGraphicFramePr>
            <p:xfrm>
              <a:off x="6096000" y="2090058"/>
              <a:ext cx="5311191" cy="35225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Diagrama 5">
                <a:extLst>
                  <a:ext uri="{FF2B5EF4-FFF2-40B4-BE49-F238E27FC236}">
                    <a16:creationId xmlns:a16="http://schemas.microsoft.com/office/drawing/2014/main" id="{E44C2499-8446-49A1-9859-D4258CBE2F41}"/>
                  </a:ext>
                </a:extLst>
              </p:cNvPr>
              <p:cNvGraphicFramePr/>
              <p:nvPr>
                <p:extLst>
                  <p:ext uri="{D42A27DB-BD31-4B8C-83A1-F6EECF244321}">
                    <p14:modId xmlns:p14="http://schemas.microsoft.com/office/powerpoint/2010/main" val="1999978600"/>
                  </p:ext>
                </p:extLst>
              </p:nvPr>
            </p:nvGraphicFramePr>
            <p:xfrm>
              <a:off x="6096000" y="2090058"/>
              <a:ext cx="5311191" cy="35225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FDBA65C-1A9C-4E52-B608-C6E8EC19E7FB}"/>
                  </a:ext>
                </a:extLst>
              </p:cNvPr>
              <p:cNvSpPr txBox="1"/>
              <p:nvPr/>
            </p:nvSpPr>
            <p:spPr>
              <a:xfrm>
                <a:off x="662476" y="5066181"/>
                <a:ext cx="4651099" cy="338554"/>
              </a:xfrm>
              <a:prstGeom prst="rect">
                <a:avLst/>
              </a:prstGeom>
              <a:noFill/>
            </p:spPr>
            <p:txBody>
              <a:bodyPr wrap="square" rtlCol="0">
                <a:spAutoFit/>
              </a:bodyPr>
              <a:lstStyle/>
              <a:p>
                <a:pPr algn="ctr"/>
                <a:r>
                  <a:rPr lang="es-EC" sz="1600" i="1" dirty="0"/>
                  <a:t>Curva elíptica </a:t>
                </a:r>
                <a14:m>
                  <m:oMath xmlns:m="http://schemas.openxmlformats.org/officeDocument/2006/math">
                    <m:sSup>
                      <m:sSupPr>
                        <m:ctrlPr>
                          <a:rPr lang="es-EC" sz="1600" i="1">
                            <a:latin typeface="Cambria Math" panose="02040503050406030204" pitchFamily="18" charset="0"/>
                            <a:cs typeface="Arial" panose="020B0604020202020204" pitchFamily="34" charset="0"/>
                          </a:rPr>
                        </m:ctrlPr>
                      </m:sSupPr>
                      <m:e>
                        <m:r>
                          <a:rPr lang="es-EC" sz="1600" i="1">
                            <a:latin typeface="Cambria Math" panose="02040503050406030204" pitchFamily="18" charset="0"/>
                            <a:ea typeface="Calibri" panose="020F0502020204030204" pitchFamily="34" charset="0"/>
                            <a:cs typeface="Arial" panose="020B0604020202020204" pitchFamily="34" charset="0"/>
                          </a:rPr>
                          <m:t>𝑦</m:t>
                        </m:r>
                      </m:e>
                      <m:sup>
                        <m:r>
                          <a:rPr lang="es-EC" sz="1600" i="1">
                            <a:latin typeface="Cambria Math" panose="02040503050406030204" pitchFamily="18" charset="0"/>
                            <a:ea typeface="Calibri" panose="020F0502020204030204" pitchFamily="34" charset="0"/>
                            <a:cs typeface="Arial" panose="020B0604020202020204" pitchFamily="34" charset="0"/>
                          </a:rPr>
                          <m:t>2</m:t>
                        </m:r>
                      </m:sup>
                    </m:sSup>
                    <m:r>
                      <a:rPr lang="es-EC" sz="1600" i="1">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sz="1600" i="1">
                            <a:latin typeface="Cambria Math" panose="02040503050406030204" pitchFamily="18" charset="0"/>
                            <a:cs typeface="Arial" panose="020B0604020202020204" pitchFamily="34" charset="0"/>
                          </a:rPr>
                        </m:ctrlPr>
                      </m:dPr>
                      <m:e>
                        <m:sSup>
                          <m:sSupPr>
                            <m:ctrlPr>
                              <a:rPr lang="es-EC" sz="1600" i="1">
                                <a:latin typeface="Cambria Math" panose="02040503050406030204" pitchFamily="18" charset="0"/>
                                <a:cs typeface="Arial" panose="020B0604020202020204" pitchFamily="34" charset="0"/>
                              </a:rPr>
                            </m:ctrlPr>
                          </m:sSupPr>
                          <m:e>
                            <m:r>
                              <a:rPr lang="es-EC" sz="1600" i="1">
                                <a:latin typeface="Cambria Math" panose="02040503050406030204" pitchFamily="18" charset="0"/>
                                <a:ea typeface="Calibri" panose="020F0502020204030204" pitchFamily="34" charset="0"/>
                                <a:cs typeface="Arial" panose="020B0604020202020204" pitchFamily="34" charset="0"/>
                              </a:rPr>
                              <m:t>𝑥</m:t>
                            </m:r>
                          </m:e>
                          <m:sup>
                            <m:r>
                              <a:rPr lang="es-EC" sz="1600" i="1">
                                <a:latin typeface="Cambria Math" panose="02040503050406030204" pitchFamily="18" charset="0"/>
                                <a:ea typeface="Calibri" panose="020F0502020204030204" pitchFamily="34" charset="0"/>
                                <a:cs typeface="Arial" panose="020B0604020202020204" pitchFamily="34" charset="0"/>
                              </a:rPr>
                              <m:t>3</m:t>
                            </m:r>
                          </m:sup>
                        </m:sSup>
                        <m:r>
                          <a:rPr lang="es-EC" sz="1600" b="0" i="1" smtClean="0">
                            <a:latin typeface="Cambria Math" panose="02040503050406030204" pitchFamily="18" charset="0"/>
                            <a:ea typeface="Calibri" panose="020F0502020204030204" pitchFamily="34" charset="0"/>
                            <a:cs typeface="Arial" panose="020B0604020202020204" pitchFamily="34" charset="0"/>
                          </a:rPr>
                          <m:t>−3</m:t>
                        </m:r>
                        <m:r>
                          <a:rPr lang="es-EC" sz="1600" i="1">
                            <a:latin typeface="Cambria Math" panose="02040503050406030204" pitchFamily="18" charset="0"/>
                            <a:ea typeface="Calibri" panose="020F0502020204030204" pitchFamily="34" charset="0"/>
                            <a:cs typeface="Arial" panose="020B0604020202020204" pitchFamily="34" charset="0"/>
                          </a:rPr>
                          <m:t>𝑥</m:t>
                        </m:r>
                        <m:r>
                          <a:rPr lang="es-EC" sz="1600" i="1">
                            <a:latin typeface="Cambria Math" panose="02040503050406030204" pitchFamily="18" charset="0"/>
                            <a:ea typeface="Calibri" panose="020F0502020204030204" pitchFamily="34" charset="0"/>
                            <a:cs typeface="Arial" panose="020B0604020202020204" pitchFamily="34" charset="0"/>
                          </a:rPr>
                          <m:t>+</m:t>
                        </m:r>
                        <m:r>
                          <a:rPr lang="es-EC" sz="1600" b="0" i="1" smtClean="0">
                            <a:latin typeface="Cambria Math" panose="02040503050406030204" pitchFamily="18" charset="0"/>
                            <a:ea typeface="Calibri" panose="020F0502020204030204" pitchFamily="34" charset="0"/>
                            <a:cs typeface="Arial" panose="020B0604020202020204" pitchFamily="34" charset="0"/>
                          </a:rPr>
                          <m:t>𝑏</m:t>
                        </m:r>
                      </m:e>
                    </m:d>
                    <m:r>
                      <a:rPr lang="es-EC" sz="1600" i="1">
                        <a:latin typeface="Cambria Math" panose="02040503050406030204" pitchFamily="18" charset="0"/>
                        <a:ea typeface="Calibri" panose="020F0502020204030204" pitchFamily="34" charset="0"/>
                        <a:cs typeface="Arial" panose="020B0604020202020204" pitchFamily="34" charset="0"/>
                      </a:rPr>
                      <m:t> </m:t>
                    </m:r>
                  </m:oMath>
                </a14:m>
                <a:r>
                  <a:rPr lang="es-EC" sz="1600" i="1" dirty="0"/>
                  <a:t> sobre el plano</a:t>
                </a:r>
                <a14:m>
                  <m:oMath xmlns:m="http://schemas.openxmlformats.org/officeDocument/2006/math">
                    <m:r>
                      <a:rPr lang="es-EC" sz="1600" b="0" i="1" smtClean="0">
                        <a:latin typeface="Cambria Math" panose="02040503050406030204" pitchFamily="18" charset="0"/>
                      </a:rPr>
                      <m:t>.</m:t>
                    </m:r>
                  </m:oMath>
                </a14:m>
                <a:endParaRPr lang="es-EC" sz="1600" i="1" dirty="0"/>
              </a:p>
            </p:txBody>
          </p:sp>
        </mc:Choice>
        <mc:Fallback xmlns="">
          <p:sp>
            <p:nvSpPr>
              <p:cNvPr id="8" name="CuadroTexto 7">
                <a:extLst>
                  <a:ext uri="{FF2B5EF4-FFF2-40B4-BE49-F238E27FC236}">
                    <a16:creationId xmlns:a16="http://schemas.microsoft.com/office/drawing/2014/main" id="{5FDBA65C-1A9C-4E52-B608-C6E8EC19E7FB}"/>
                  </a:ext>
                </a:extLst>
              </p:cNvPr>
              <p:cNvSpPr txBox="1">
                <a:spLocks noRot="1" noChangeAspect="1" noMove="1" noResize="1" noEditPoints="1" noAdjustHandles="1" noChangeArrowheads="1" noChangeShapeType="1" noTextEdit="1"/>
              </p:cNvSpPr>
              <p:nvPr/>
            </p:nvSpPr>
            <p:spPr>
              <a:xfrm>
                <a:off x="662476" y="5066181"/>
                <a:ext cx="4651099" cy="338554"/>
              </a:xfrm>
              <a:prstGeom prst="rect">
                <a:avLst/>
              </a:prstGeom>
              <a:blipFill>
                <a:blip r:embed="rId14"/>
                <a:stretch>
                  <a:fillRect t="-5357" b="-21429"/>
                </a:stretch>
              </a:blipFill>
            </p:spPr>
            <p:txBody>
              <a:bodyPr/>
              <a:lstStyle/>
              <a:p>
                <a:r>
                  <a:rPr lang="es-EC">
                    <a:noFill/>
                  </a:rPr>
                  <a:t> </a:t>
                </a:r>
              </a:p>
            </p:txBody>
          </p:sp>
        </mc:Fallback>
      </mc:AlternateContent>
    </p:spTree>
    <p:extLst>
      <p:ext uri="{BB962C8B-B14F-4D97-AF65-F5344CB8AC3E}">
        <p14:creationId xmlns:p14="http://schemas.microsoft.com/office/powerpoint/2010/main" val="1614960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a:t>Criptografía de Curva Elíptica</a:t>
            </a:r>
            <a:endParaRPr lang="es-EC" sz="4000" dirty="0"/>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3E089F87-77EB-4740-8D2C-D7C16E5BA14D}"/>
                  </a:ext>
                </a:extLst>
              </p:cNvPr>
              <p:cNvSpPr/>
              <p:nvPr/>
            </p:nvSpPr>
            <p:spPr>
              <a:xfrm>
                <a:off x="6729377" y="2211232"/>
                <a:ext cx="353865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C" sz="1800" i="1" smtClean="0">
                              <a:effectLst/>
                              <a:latin typeface="Cambria Math" panose="02040503050406030204" pitchFamily="18" charset="0"/>
                              <a:cs typeface="Arial" panose="020B0604020202020204" pitchFamily="34" charset="0"/>
                            </a:rPr>
                          </m:ctrlPr>
                        </m:sSupPr>
                        <m:e>
                          <m:r>
                            <a:rPr lang="es-EC" sz="1800" i="1">
                              <a:effectLst/>
                              <a:latin typeface="Cambria Math" panose="02040503050406030204" pitchFamily="18" charset="0"/>
                              <a:ea typeface="Calibri" panose="020F0502020204030204" pitchFamily="34" charset="0"/>
                              <a:cs typeface="Arial" panose="020B0604020202020204" pitchFamily="34" charset="0"/>
                            </a:rPr>
                            <m:t>𝑦</m:t>
                          </m:r>
                        </m:e>
                        <m:sup>
                          <m:r>
                            <a:rPr lang="es-EC" sz="1800" i="1">
                              <a:effectLst/>
                              <a:latin typeface="Cambria Math" panose="02040503050406030204" pitchFamily="18" charset="0"/>
                              <a:ea typeface="Calibri" panose="020F0502020204030204" pitchFamily="34" charset="0"/>
                              <a:cs typeface="Arial" panose="020B0604020202020204" pitchFamily="34" charset="0"/>
                            </a:rPr>
                            <m:t>2</m:t>
                          </m:r>
                        </m:sup>
                      </m:sSup>
                      <m:r>
                        <a:rPr lang="es-EC" sz="1800"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sz="1800" i="1">
                              <a:effectLst/>
                              <a:latin typeface="Cambria Math" panose="02040503050406030204" pitchFamily="18" charset="0"/>
                              <a:cs typeface="Arial" panose="020B0604020202020204" pitchFamily="34" charset="0"/>
                            </a:rPr>
                          </m:ctrlPr>
                        </m:dPr>
                        <m:e>
                          <m:sSup>
                            <m:sSupPr>
                              <m:ctrlPr>
                                <a:rPr lang="es-EC" sz="1800" i="1">
                                  <a:effectLst/>
                                  <a:latin typeface="Cambria Math" panose="02040503050406030204" pitchFamily="18" charset="0"/>
                                  <a:cs typeface="Arial" panose="020B0604020202020204" pitchFamily="34" charset="0"/>
                                </a:rPr>
                              </m:ctrlPr>
                            </m:sSupPr>
                            <m:e>
                              <m:r>
                                <a:rPr lang="es-EC" sz="1800" i="1">
                                  <a:effectLst/>
                                  <a:latin typeface="Cambria Math" panose="02040503050406030204" pitchFamily="18" charset="0"/>
                                  <a:ea typeface="Calibri" panose="020F0502020204030204" pitchFamily="34" charset="0"/>
                                  <a:cs typeface="Arial" panose="020B0604020202020204" pitchFamily="34" charset="0"/>
                                </a:rPr>
                                <m:t>𝑥</m:t>
                              </m:r>
                            </m:e>
                            <m:sup>
                              <m:r>
                                <a:rPr lang="es-EC" sz="1800" i="1">
                                  <a:effectLst/>
                                  <a:latin typeface="Cambria Math" panose="02040503050406030204" pitchFamily="18" charset="0"/>
                                  <a:ea typeface="Calibri" panose="020F0502020204030204" pitchFamily="34" charset="0"/>
                                  <a:cs typeface="Arial" panose="020B0604020202020204" pitchFamily="34" charset="0"/>
                                </a:rPr>
                                <m:t>3</m:t>
                              </m:r>
                            </m:sup>
                          </m:sSup>
                          <m:r>
                            <a:rPr lang="es-EC" sz="1800" i="1">
                              <a:effectLst/>
                              <a:latin typeface="Cambria Math" panose="02040503050406030204" pitchFamily="18" charset="0"/>
                              <a:ea typeface="Calibri" panose="020F0502020204030204" pitchFamily="34" charset="0"/>
                              <a:cs typeface="Arial" panose="020B0604020202020204" pitchFamily="34" charset="0"/>
                            </a:rPr>
                            <m:t>+</m:t>
                          </m:r>
                          <m:r>
                            <a:rPr lang="es-EC" sz="1800" i="1">
                              <a:effectLst/>
                              <a:latin typeface="Cambria Math" panose="02040503050406030204" pitchFamily="18" charset="0"/>
                              <a:ea typeface="Calibri" panose="020F0502020204030204" pitchFamily="34" charset="0"/>
                              <a:cs typeface="Arial" panose="020B0604020202020204" pitchFamily="34" charset="0"/>
                            </a:rPr>
                            <m:t>𝑎𝑥</m:t>
                          </m:r>
                          <m:r>
                            <a:rPr lang="es-EC" sz="1800" i="1">
                              <a:effectLst/>
                              <a:latin typeface="Cambria Math" panose="02040503050406030204" pitchFamily="18" charset="0"/>
                              <a:ea typeface="Calibri" panose="020F0502020204030204" pitchFamily="34" charset="0"/>
                              <a:cs typeface="Arial" panose="020B0604020202020204" pitchFamily="34" charset="0"/>
                            </a:rPr>
                            <m:t>+</m:t>
                          </m:r>
                          <m:r>
                            <a:rPr lang="es-EC" sz="1800" i="1">
                              <a:effectLst/>
                              <a:latin typeface="Cambria Math" panose="02040503050406030204" pitchFamily="18" charset="0"/>
                              <a:ea typeface="Calibri" panose="020F0502020204030204" pitchFamily="34" charset="0"/>
                              <a:cs typeface="Arial" panose="020B0604020202020204" pitchFamily="34" charset="0"/>
                            </a:rPr>
                            <m:t>𝑏</m:t>
                          </m:r>
                        </m:e>
                      </m:d>
                      <m:r>
                        <a:rPr lang="es-EC" sz="1800" i="1">
                          <a:effectLst/>
                          <a:latin typeface="Cambria Math" panose="02040503050406030204" pitchFamily="18" charset="0"/>
                          <a:ea typeface="Calibri" panose="020F0502020204030204" pitchFamily="34" charset="0"/>
                          <a:cs typeface="Arial" panose="020B0604020202020204" pitchFamily="34" charset="0"/>
                        </a:rPr>
                        <m:t> </m:t>
                      </m:r>
                      <m:r>
                        <a:rPr lang="es-EC" sz="1800" i="1">
                          <a:effectLst/>
                          <a:latin typeface="Cambria Math" panose="02040503050406030204" pitchFamily="18" charset="0"/>
                          <a:ea typeface="Calibri" panose="020F0502020204030204" pitchFamily="34" charset="0"/>
                          <a:cs typeface="Arial" panose="020B0604020202020204" pitchFamily="34" charset="0"/>
                        </a:rPr>
                        <m:t>𝑚𝑜𝑑</m:t>
                      </m:r>
                      <m:r>
                        <a:rPr lang="es-EC" sz="1800" i="1">
                          <a:effectLst/>
                          <a:latin typeface="Cambria Math" panose="02040503050406030204" pitchFamily="18" charset="0"/>
                          <a:ea typeface="Calibri" panose="020F0502020204030204" pitchFamily="34" charset="0"/>
                          <a:cs typeface="Arial" panose="020B0604020202020204" pitchFamily="34" charset="0"/>
                        </a:rPr>
                        <m:t> </m:t>
                      </m:r>
                      <m:d>
                        <m:dPr>
                          <m:begChr m:val="{"/>
                          <m:endChr m:val="}"/>
                          <m:ctrlPr>
                            <a:rPr lang="es-EC" sz="1800" i="1">
                              <a:effectLst/>
                              <a:latin typeface="Cambria Math" panose="02040503050406030204" pitchFamily="18" charset="0"/>
                              <a:cs typeface="Arial" panose="020B0604020202020204" pitchFamily="34" charset="0"/>
                            </a:rPr>
                          </m:ctrlPr>
                        </m:dPr>
                        <m:e>
                          <m:r>
                            <a:rPr lang="es-EC" sz="1800" i="1">
                              <a:effectLst/>
                              <a:latin typeface="Cambria Math" panose="02040503050406030204" pitchFamily="18" charset="0"/>
                              <a:ea typeface="Calibri" panose="020F0502020204030204" pitchFamily="34" charset="0"/>
                              <a:cs typeface="Arial" panose="020B0604020202020204" pitchFamily="34" charset="0"/>
                            </a:rPr>
                            <m:t>𝑝</m:t>
                          </m:r>
                        </m:e>
                      </m:d>
                    </m:oMath>
                  </m:oMathPara>
                </a14:m>
                <a:endParaRPr lang="es-EC" sz="2400" dirty="0"/>
              </a:p>
            </p:txBody>
          </p:sp>
        </mc:Choice>
        <mc:Fallback xmlns="">
          <p:sp>
            <p:nvSpPr>
              <p:cNvPr id="14" name="Rectángulo 13">
                <a:extLst>
                  <a:ext uri="{FF2B5EF4-FFF2-40B4-BE49-F238E27FC236}">
                    <a16:creationId xmlns:a16="http://schemas.microsoft.com/office/drawing/2014/main" id="{3E089F87-77EB-4740-8D2C-D7C16E5BA14D}"/>
                  </a:ext>
                </a:extLst>
              </p:cNvPr>
              <p:cNvSpPr>
                <a:spLocks noRot="1" noChangeAspect="1" noMove="1" noResize="1" noEditPoints="1" noAdjustHandles="1" noChangeArrowheads="1" noChangeShapeType="1" noTextEdit="1"/>
              </p:cNvSpPr>
              <p:nvPr/>
            </p:nvSpPr>
            <p:spPr>
              <a:xfrm>
                <a:off x="6729377" y="2211232"/>
                <a:ext cx="3538656" cy="369332"/>
              </a:xfrm>
              <a:prstGeom prst="rect">
                <a:avLst/>
              </a:prstGeom>
              <a:blipFill>
                <a:blip r:embed="rId4"/>
                <a:stretch>
                  <a:fillRect b="-317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B61FFF32-BE3F-4158-BECF-685879F835FF}"/>
                  </a:ext>
                </a:extLst>
              </p:cNvPr>
              <p:cNvSpPr/>
              <p:nvPr/>
            </p:nvSpPr>
            <p:spPr>
              <a:xfrm>
                <a:off x="4537424" y="4164806"/>
                <a:ext cx="3538656" cy="40363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3</m:t>
                          </m:r>
                        </m:sub>
                      </m:sSub>
                      <m:r>
                        <a:rPr lang="es-EC" i="1">
                          <a:latin typeface="Cambria Math" panose="02040503050406030204" pitchFamily="18" charset="0"/>
                        </a:rPr>
                        <m:t>= </m:t>
                      </m:r>
                      <m:d>
                        <m:dPr>
                          <m:begChr m:val="{"/>
                          <m:endChr m:val="}"/>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𝜆</m:t>
                              </m:r>
                            </m:e>
                            <m:sup>
                              <m:r>
                                <a:rPr lang="es-EC" i="1">
                                  <a:latin typeface="Cambria Math" panose="02040503050406030204" pitchFamily="18" charset="0"/>
                                </a:rPr>
                                <m:t>2</m:t>
                              </m:r>
                            </m:sup>
                          </m:sSup>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1</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2</m:t>
                              </m:r>
                            </m:sub>
                          </m:sSub>
                        </m:e>
                      </m:d>
                      <m:r>
                        <a:rPr lang="es-EC" i="1">
                          <a:latin typeface="Cambria Math" panose="02040503050406030204" pitchFamily="18" charset="0"/>
                        </a:rPr>
                        <m:t> </m:t>
                      </m:r>
                      <m:r>
                        <a:rPr lang="es-EC" i="1">
                          <a:latin typeface="Cambria Math" panose="02040503050406030204" pitchFamily="18" charset="0"/>
                        </a:rPr>
                        <m:t>𝑚𝑜𝑑</m:t>
                      </m:r>
                      <m:r>
                        <a:rPr lang="es-EC" i="1">
                          <a:latin typeface="Cambria Math" panose="02040503050406030204" pitchFamily="18" charset="0"/>
                        </a:rPr>
                        <m:t> </m:t>
                      </m:r>
                      <m:d>
                        <m:dPr>
                          <m:begChr m:val="{"/>
                          <m:endChr m:val="}"/>
                          <m:ctrlPr>
                            <a:rPr lang="es-EC" i="1">
                              <a:latin typeface="Cambria Math" panose="02040503050406030204" pitchFamily="18" charset="0"/>
                            </a:rPr>
                          </m:ctrlPr>
                        </m:dPr>
                        <m:e>
                          <m:r>
                            <a:rPr lang="es-EC" i="1">
                              <a:latin typeface="Cambria Math" panose="02040503050406030204" pitchFamily="18" charset="0"/>
                            </a:rPr>
                            <m:t>𝑝</m:t>
                          </m:r>
                        </m:e>
                      </m:d>
                    </m:oMath>
                  </m:oMathPara>
                </a14:m>
                <a:endParaRPr lang="es-EC" sz="2400" dirty="0"/>
              </a:p>
            </p:txBody>
          </p:sp>
        </mc:Choice>
        <mc:Fallback xmlns="">
          <p:sp>
            <p:nvSpPr>
              <p:cNvPr id="21" name="Rectángulo 20">
                <a:extLst>
                  <a:ext uri="{FF2B5EF4-FFF2-40B4-BE49-F238E27FC236}">
                    <a16:creationId xmlns:a16="http://schemas.microsoft.com/office/drawing/2014/main" id="{B61FFF32-BE3F-4158-BECF-685879F835FF}"/>
                  </a:ext>
                </a:extLst>
              </p:cNvPr>
              <p:cNvSpPr>
                <a:spLocks noRot="1" noChangeAspect="1" noMove="1" noResize="1" noEditPoints="1" noAdjustHandles="1" noChangeArrowheads="1" noChangeShapeType="1" noTextEdit="1"/>
              </p:cNvSpPr>
              <p:nvPr/>
            </p:nvSpPr>
            <p:spPr>
              <a:xfrm>
                <a:off x="4537424" y="4164806"/>
                <a:ext cx="3538656" cy="403637"/>
              </a:xfrm>
              <a:prstGeom prst="rect">
                <a:avLst/>
              </a:prstGeom>
              <a:blipFill>
                <a:blip r:embed="rId5"/>
                <a:stretch>
                  <a:fillRect b="-144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5AE6DC9A-54A4-4F8B-BC62-B0BE21D57F8F}"/>
                  </a:ext>
                </a:extLst>
              </p:cNvPr>
              <p:cNvSpPr/>
              <p:nvPr/>
            </p:nvSpPr>
            <p:spPr>
              <a:xfrm>
                <a:off x="8433390" y="4171727"/>
                <a:ext cx="353865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3</m:t>
                          </m:r>
                        </m:sub>
                      </m:sSub>
                      <m:r>
                        <a:rPr lang="es-EC" i="1">
                          <a:latin typeface="Cambria Math" panose="02040503050406030204" pitchFamily="18" charset="0"/>
                        </a:rPr>
                        <m:t>= </m:t>
                      </m:r>
                      <m:d>
                        <m:dPr>
                          <m:begChr m:val="{"/>
                          <m:endChr m:val="}"/>
                          <m:ctrlPr>
                            <a:rPr lang="es-EC" i="1">
                              <a:latin typeface="Cambria Math" panose="02040503050406030204" pitchFamily="18" charset="0"/>
                            </a:rPr>
                          </m:ctrlPr>
                        </m:dPr>
                        <m:e>
                          <m:r>
                            <a:rPr lang="es-EC" i="1">
                              <a:latin typeface="Cambria Math" panose="02040503050406030204" pitchFamily="18" charset="0"/>
                            </a:rPr>
                            <m:t>𝜆</m:t>
                          </m:r>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1</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3</m:t>
                                  </m:r>
                                </m:sub>
                              </m:sSub>
                            </m:e>
                          </m:d>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1</m:t>
                              </m:r>
                            </m:sub>
                          </m:sSub>
                        </m:e>
                      </m:d>
                      <m:r>
                        <a:rPr lang="es-EC" i="1">
                          <a:latin typeface="Cambria Math" panose="02040503050406030204" pitchFamily="18" charset="0"/>
                        </a:rPr>
                        <m:t> </m:t>
                      </m:r>
                      <m:r>
                        <a:rPr lang="es-EC" i="1">
                          <a:latin typeface="Cambria Math" panose="02040503050406030204" pitchFamily="18" charset="0"/>
                        </a:rPr>
                        <m:t>𝑚𝑜𝑑</m:t>
                      </m:r>
                      <m:r>
                        <a:rPr lang="es-EC" i="1">
                          <a:latin typeface="Cambria Math" panose="02040503050406030204" pitchFamily="18" charset="0"/>
                        </a:rPr>
                        <m:t> </m:t>
                      </m:r>
                      <m:d>
                        <m:dPr>
                          <m:begChr m:val="{"/>
                          <m:endChr m:val="}"/>
                          <m:ctrlPr>
                            <a:rPr lang="es-EC" i="1">
                              <a:latin typeface="Cambria Math" panose="02040503050406030204" pitchFamily="18" charset="0"/>
                            </a:rPr>
                          </m:ctrlPr>
                        </m:dPr>
                        <m:e>
                          <m:r>
                            <a:rPr lang="es-EC" i="1">
                              <a:latin typeface="Cambria Math" panose="02040503050406030204" pitchFamily="18" charset="0"/>
                            </a:rPr>
                            <m:t>𝑝</m:t>
                          </m:r>
                        </m:e>
                      </m:d>
                    </m:oMath>
                  </m:oMathPara>
                </a14:m>
                <a:endParaRPr lang="es-EC" sz="2400" dirty="0"/>
              </a:p>
            </p:txBody>
          </p:sp>
        </mc:Choice>
        <mc:Fallback xmlns="">
          <p:sp>
            <p:nvSpPr>
              <p:cNvPr id="23" name="Rectángulo 22">
                <a:extLst>
                  <a:ext uri="{FF2B5EF4-FFF2-40B4-BE49-F238E27FC236}">
                    <a16:creationId xmlns:a16="http://schemas.microsoft.com/office/drawing/2014/main" id="{5AE6DC9A-54A4-4F8B-BC62-B0BE21D57F8F}"/>
                  </a:ext>
                </a:extLst>
              </p:cNvPr>
              <p:cNvSpPr>
                <a:spLocks noRot="1" noChangeAspect="1" noMove="1" noResize="1" noEditPoints="1" noAdjustHandles="1" noChangeArrowheads="1" noChangeShapeType="1" noTextEdit="1"/>
              </p:cNvSpPr>
              <p:nvPr/>
            </p:nvSpPr>
            <p:spPr>
              <a:xfrm>
                <a:off x="8433390" y="4171727"/>
                <a:ext cx="3538656" cy="369332"/>
              </a:xfrm>
              <a:prstGeom prst="rect">
                <a:avLst/>
              </a:prstGeom>
              <a:blipFill>
                <a:blip r:embed="rId6"/>
                <a:stretch>
                  <a:fillRect b="-312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B30F4DC9-74E1-4C93-8B0B-E3B666DA3411}"/>
                  </a:ext>
                </a:extLst>
              </p:cNvPr>
              <p:cNvSpPr/>
              <p:nvPr/>
            </p:nvSpPr>
            <p:spPr>
              <a:xfrm>
                <a:off x="6664062" y="4855717"/>
                <a:ext cx="3538656" cy="6119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𝜆</m:t>
                      </m:r>
                      <m:r>
                        <a:rPr lang="es-EC"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2</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1</m:t>
                              </m:r>
                            </m:sub>
                          </m:sSub>
                        </m:num>
                        <m:den>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2</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1</m:t>
                              </m:r>
                            </m:sub>
                          </m:sSub>
                        </m:den>
                      </m:f>
                      <m:r>
                        <a:rPr lang="es-EC" i="1">
                          <a:latin typeface="Cambria Math" panose="02040503050406030204" pitchFamily="18" charset="0"/>
                        </a:rPr>
                        <m:t> </m:t>
                      </m:r>
                      <m:r>
                        <a:rPr lang="es-EC" i="1">
                          <a:latin typeface="Cambria Math" panose="02040503050406030204" pitchFamily="18" charset="0"/>
                        </a:rPr>
                        <m:t>𝑚𝑜𝑑</m:t>
                      </m:r>
                      <m:r>
                        <a:rPr lang="es-EC" i="1">
                          <a:latin typeface="Cambria Math" panose="02040503050406030204" pitchFamily="18" charset="0"/>
                        </a:rPr>
                        <m:t> </m:t>
                      </m:r>
                      <m:d>
                        <m:dPr>
                          <m:begChr m:val="{"/>
                          <m:endChr m:val="}"/>
                          <m:ctrlPr>
                            <a:rPr lang="es-EC" i="1">
                              <a:latin typeface="Cambria Math" panose="02040503050406030204" pitchFamily="18" charset="0"/>
                            </a:rPr>
                          </m:ctrlPr>
                        </m:dPr>
                        <m:e>
                          <m:r>
                            <a:rPr lang="es-EC" i="1">
                              <a:latin typeface="Cambria Math" panose="02040503050406030204" pitchFamily="18" charset="0"/>
                            </a:rPr>
                            <m:t>𝑝</m:t>
                          </m:r>
                        </m:e>
                      </m:d>
                    </m:oMath>
                  </m:oMathPara>
                </a14:m>
                <a:endParaRPr lang="es-EC" sz="2400" dirty="0"/>
              </a:p>
            </p:txBody>
          </p:sp>
        </mc:Choice>
        <mc:Fallback xmlns="">
          <p:sp>
            <p:nvSpPr>
              <p:cNvPr id="25" name="Rectángulo 24">
                <a:extLst>
                  <a:ext uri="{FF2B5EF4-FFF2-40B4-BE49-F238E27FC236}">
                    <a16:creationId xmlns:a16="http://schemas.microsoft.com/office/drawing/2014/main" id="{B30F4DC9-74E1-4C93-8B0B-E3B666DA3411}"/>
                  </a:ext>
                </a:extLst>
              </p:cNvPr>
              <p:cNvSpPr>
                <a:spLocks noRot="1" noChangeAspect="1" noMove="1" noResize="1" noEditPoints="1" noAdjustHandles="1" noChangeArrowheads="1" noChangeShapeType="1" noTextEdit="1"/>
              </p:cNvSpPr>
              <p:nvPr/>
            </p:nvSpPr>
            <p:spPr>
              <a:xfrm>
                <a:off x="6664062" y="4855717"/>
                <a:ext cx="3538656" cy="611962"/>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7" name="Rectángulo 26">
                <a:extLst>
                  <a:ext uri="{FF2B5EF4-FFF2-40B4-BE49-F238E27FC236}">
                    <a16:creationId xmlns:a16="http://schemas.microsoft.com/office/drawing/2014/main" id="{8D13B69F-9BDE-4817-AE99-1F6771277D58}"/>
                  </a:ext>
                </a:extLst>
              </p:cNvPr>
              <p:cNvSpPr/>
              <p:nvPr/>
            </p:nvSpPr>
            <p:spPr>
              <a:xfrm>
                <a:off x="6762469" y="3378160"/>
                <a:ext cx="353865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m:t>
                      </m:r>
                      <m:r>
                        <a:rPr lang="es-EC" i="1">
                          <a:latin typeface="Cambria Math" panose="02040503050406030204" pitchFamily="18" charset="0"/>
                        </a:rPr>
                        <m:t>+</m:t>
                      </m:r>
                      <m:r>
                        <a:rPr lang="es-EC" i="1">
                          <a:latin typeface="Cambria Math" panose="02040503050406030204" pitchFamily="18" charset="0"/>
                        </a:rPr>
                        <m:t>𝑄</m:t>
                      </m:r>
                      <m:r>
                        <a:rPr lang="es-EC" i="1">
                          <a:latin typeface="Cambria Math" panose="02040503050406030204" pitchFamily="18" charset="0"/>
                        </a:rPr>
                        <m:t>=</m:t>
                      </m:r>
                      <m:r>
                        <a:rPr lang="es-EC" i="1">
                          <a:latin typeface="Cambria Math" panose="02040503050406030204" pitchFamily="18" charset="0"/>
                        </a:rPr>
                        <m:t>𝑅</m:t>
                      </m:r>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1">
                              <a:latin typeface="Cambria Math" panose="02040503050406030204" pitchFamily="18" charset="0"/>
                            </a:rPr>
                            <m:t>3</m:t>
                          </m:r>
                        </m:sub>
                      </m:sSub>
                      <m:r>
                        <a:rPr lang="es-EC" i="1">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𝑦</m:t>
                          </m:r>
                        </m:e>
                        <m:sub>
                          <m:r>
                            <a:rPr lang="es-EC" i="1">
                              <a:latin typeface="Cambria Math" panose="02040503050406030204" pitchFamily="18" charset="0"/>
                            </a:rPr>
                            <m:t>3</m:t>
                          </m:r>
                        </m:sub>
                      </m:sSub>
                      <m:r>
                        <a:rPr lang="es-EC" i="1">
                          <a:latin typeface="Cambria Math" panose="02040503050406030204" pitchFamily="18" charset="0"/>
                        </a:rPr>
                        <m:t>)</m:t>
                      </m:r>
                    </m:oMath>
                  </m:oMathPara>
                </a14:m>
                <a:endParaRPr lang="es-EC" sz="2400" dirty="0"/>
              </a:p>
            </p:txBody>
          </p:sp>
        </mc:Choice>
        <mc:Fallback xmlns="">
          <p:sp>
            <p:nvSpPr>
              <p:cNvPr id="27" name="Rectángulo 26">
                <a:extLst>
                  <a:ext uri="{FF2B5EF4-FFF2-40B4-BE49-F238E27FC236}">
                    <a16:creationId xmlns:a16="http://schemas.microsoft.com/office/drawing/2014/main" id="{8D13B69F-9BDE-4817-AE99-1F6771277D58}"/>
                  </a:ext>
                </a:extLst>
              </p:cNvPr>
              <p:cNvSpPr>
                <a:spLocks noRot="1" noChangeAspect="1" noMove="1" noResize="1" noEditPoints="1" noAdjustHandles="1" noChangeArrowheads="1" noChangeShapeType="1" noTextEdit="1"/>
              </p:cNvSpPr>
              <p:nvPr/>
            </p:nvSpPr>
            <p:spPr>
              <a:xfrm>
                <a:off x="6762469" y="3378160"/>
                <a:ext cx="3538656" cy="369332"/>
              </a:xfrm>
              <a:prstGeom prst="rect">
                <a:avLst/>
              </a:prstGeom>
              <a:blipFill>
                <a:blip r:embed="rId8"/>
                <a:stretch>
                  <a:fillRect b="-9375"/>
                </a:stretch>
              </a:blipFill>
            </p:spPr>
            <p:txBody>
              <a:bodyPr/>
              <a:lstStyle/>
              <a:p>
                <a:r>
                  <a:rPr lang="es-EC">
                    <a:noFill/>
                  </a:rPr>
                  <a:t> </a:t>
                </a:r>
              </a:p>
            </p:txBody>
          </p:sp>
        </mc:Fallback>
      </mc:AlternateContent>
      <p:cxnSp>
        <p:nvCxnSpPr>
          <p:cNvPr id="12" name="Conector recto de flecha 11">
            <a:extLst>
              <a:ext uri="{FF2B5EF4-FFF2-40B4-BE49-F238E27FC236}">
                <a16:creationId xmlns:a16="http://schemas.microsoft.com/office/drawing/2014/main" id="{2011CB59-C558-4BF3-87F7-FAC4760434BD}"/>
              </a:ext>
            </a:extLst>
          </p:cNvPr>
          <p:cNvCxnSpPr>
            <a:stCxn id="27" idx="2"/>
            <a:endCxn id="21" idx="0"/>
          </p:cNvCxnSpPr>
          <p:nvPr/>
        </p:nvCxnSpPr>
        <p:spPr>
          <a:xfrm flipH="1">
            <a:off x="6306752" y="3747492"/>
            <a:ext cx="2225045" cy="417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0A5D634-19BE-41D1-92D3-62D5D0736D0F}"/>
              </a:ext>
            </a:extLst>
          </p:cNvPr>
          <p:cNvCxnSpPr>
            <a:stCxn id="27" idx="2"/>
            <a:endCxn id="23" idx="0"/>
          </p:cNvCxnSpPr>
          <p:nvPr/>
        </p:nvCxnSpPr>
        <p:spPr>
          <a:xfrm>
            <a:off x="8531797" y="3747492"/>
            <a:ext cx="1670921" cy="424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D1FF21C8-EA04-4317-9F04-E67140E74822}"/>
              </a:ext>
            </a:extLst>
          </p:cNvPr>
          <p:cNvSpPr txBox="1"/>
          <p:nvPr/>
        </p:nvSpPr>
        <p:spPr>
          <a:xfrm>
            <a:off x="696614" y="5232486"/>
            <a:ext cx="3897541" cy="861774"/>
          </a:xfrm>
          <a:prstGeom prst="rect">
            <a:avLst/>
          </a:prstGeom>
          <a:noFill/>
        </p:spPr>
        <p:txBody>
          <a:bodyPr wrap="square" rtlCol="0">
            <a:spAutoFit/>
          </a:bodyPr>
          <a:lstStyle/>
          <a:p>
            <a:pPr marL="285750" indent="-285750" algn="ctr">
              <a:buFont typeface="Wingdings" panose="05000000000000000000" pitchFamily="2" charset="2"/>
              <a:buChar char="v"/>
            </a:pPr>
            <a:r>
              <a:rPr lang="es-EC" sz="1600" dirty="0"/>
              <a:t>Suma de puntos</a:t>
            </a:r>
          </a:p>
          <a:p>
            <a:pPr marL="285750" indent="-285750" algn="ctr">
              <a:buFont typeface="Wingdings" panose="05000000000000000000" pitchFamily="2" charset="2"/>
              <a:buChar char="v"/>
            </a:pPr>
            <a:r>
              <a:rPr lang="es-EC" sz="1600" dirty="0"/>
              <a:t>Resta de puntos</a:t>
            </a:r>
          </a:p>
          <a:p>
            <a:pPr marL="285750" indent="-285750" algn="ctr">
              <a:buFont typeface="Wingdings" panose="05000000000000000000" pitchFamily="2" charset="2"/>
              <a:buChar char="v"/>
            </a:pPr>
            <a:r>
              <a:rPr lang="es-EC" sz="1600" dirty="0"/>
              <a:t>Multiplicación escalar por punto</a:t>
            </a:r>
          </a:p>
        </p:txBody>
      </p:sp>
      <p:pic>
        <p:nvPicPr>
          <p:cNvPr id="6" name="Imagen 5" descr="Imagen que contiene texto, mapa&#10;&#10;Descripción generada automáticamente">
            <a:extLst>
              <a:ext uri="{FF2B5EF4-FFF2-40B4-BE49-F238E27FC236}">
                <a16:creationId xmlns:a16="http://schemas.microsoft.com/office/drawing/2014/main" id="{21A4C84E-C40A-4182-A4D7-B3032BEC535D}"/>
              </a:ext>
            </a:extLst>
          </p:cNvPr>
          <p:cNvPicPr>
            <a:picLocks noChangeAspect="1"/>
          </p:cNvPicPr>
          <p:nvPr/>
        </p:nvPicPr>
        <p:blipFill>
          <a:blip r:embed="rId9"/>
          <a:stretch>
            <a:fillRect/>
          </a:stretch>
        </p:blipFill>
        <p:spPr>
          <a:xfrm>
            <a:off x="880566" y="1867376"/>
            <a:ext cx="3429000" cy="3390900"/>
          </a:xfrm>
          <a:prstGeom prst="rect">
            <a:avLst/>
          </a:prstGeom>
        </p:spPr>
      </p:pic>
      <p:sp>
        <p:nvSpPr>
          <p:cNvPr id="7" name="CuadroTexto 6">
            <a:extLst>
              <a:ext uri="{FF2B5EF4-FFF2-40B4-BE49-F238E27FC236}">
                <a16:creationId xmlns:a16="http://schemas.microsoft.com/office/drawing/2014/main" id="{E482B694-F57F-49AD-A11A-B7391348DCFE}"/>
              </a:ext>
            </a:extLst>
          </p:cNvPr>
          <p:cNvSpPr txBox="1"/>
          <p:nvPr/>
        </p:nvSpPr>
        <p:spPr>
          <a:xfrm>
            <a:off x="6729377" y="1849077"/>
            <a:ext cx="3440249" cy="369332"/>
          </a:xfrm>
          <a:prstGeom prst="rect">
            <a:avLst/>
          </a:prstGeom>
          <a:noFill/>
        </p:spPr>
        <p:txBody>
          <a:bodyPr wrap="square" rtlCol="0">
            <a:spAutoFit/>
          </a:bodyPr>
          <a:lstStyle/>
          <a:p>
            <a:pPr algn="ctr"/>
            <a:r>
              <a:rPr lang="es-EC" i="1" dirty="0"/>
              <a:t>Ecuación de la curva elíptica :</a:t>
            </a:r>
          </a:p>
        </p:txBody>
      </p:sp>
      <p:sp>
        <p:nvSpPr>
          <p:cNvPr id="18" name="CuadroTexto 17">
            <a:extLst>
              <a:ext uri="{FF2B5EF4-FFF2-40B4-BE49-F238E27FC236}">
                <a16:creationId xmlns:a16="http://schemas.microsoft.com/office/drawing/2014/main" id="{716598B1-A5DE-4495-89C2-9B10A92604FF}"/>
              </a:ext>
            </a:extLst>
          </p:cNvPr>
          <p:cNvSpPr txBox="1"/>
          <p:nvPr/>
        </p:nvSpPr>
        <p:spPr>
          <a:xfrm>
            <a:off x="6965753" y="3036165"/>
            <a:ext cx="3440249" cy="369332"/>
          </a:xfrm>
          <a:prstGeom prst="rect">
            <a:avLst/>
          </a:prstGeom>
          <a:noFill/>
        </p:spPr>
        <p:txBody>
          <a:bodyPr wrap="square" rtlCol="0">
            <a:spAutoFit/>
          </a:bodyPr>
          <a:lstStyle/>
          <a:p>
            <a:pPr algn="ctr"/>
            <a:r>
              <a:rPr lang="es-EC" i="1" dirty="0"/>
              <a:t>Suma de puntos :</a:t>
            </a:r>
          </a:p>
        </p:txBody>
      </p:sp>
    </p:spTree>
    <p:extLst>
      <p:ext uri="{BB962C8B-B14F-4D97-AF65-F5344CB8AC3E}">
        <p14:creationId xmlns:p14="http://schemas.microsoft.com/office/powerpoint/2010/main" val="1558614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Criptografía de Curva Elíptica</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6" name="Diagrama 5">
                <a:extLst>
                  <a:ext uri="{FF2B5EF4-FFF2-40B4-BE49-F238E27FC236}">
                    <a16:creationId xmlns:a16="http://schemas.microsoft.com/office/drawing/2014/main" id="{D3647713-F1BB-45AB-95E0-422232FDB349}"/>
                  </a:ext>
                </a:extLst>
              </p:cNvPr>
              <p:cNvGraphicFramePr/>
              <p:nvPr/>
            </p:nvGraphicFramePr>
            <p:xfrm>
              <a:off x="604407" y="2230014"/>
              <a:ext cx="6160276" cy="3993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6" name="Diagrama 5">
                <a:extLst>
                  <a:ext uri="{FF2B5EF4-FFF2-40B4-BE49-F238E27FC236}">
                    <a16:creationId xmlns:a16="http://schemas.microsoft.com/office/drawing/2014/main" id="{D3647713-F1BB-45AB-95E0-422232FDB349}"/>
                  </a:ext>
                </a:extLst>
              </p:cNvPr>
              <p:cNvGraphicFramePr/>
              <p:nvPr>
                <p:extLst>
                  <p:ext uri="{D42A27DB-BD31-4B8C-83A1-F6EECF244321}">
                    <p14:modId xmlns:p14="http://schemas.microsoft.com/office/powerpoint/2010/main" val="2695227054"/>
                  </p:ext>
                </p:extLst>
              </p:nvPr>
            </p:nvGraphicFramePr>
            <p:xfrm>
              <a:off x="604407" y="2230014"/>
              <a:ext cx="6160276" cy="399350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7" name="CuadroTexto 6">
            <a:extLst>
              <a:ext uri="{FF2B5EF4-FFF2-40B4-BE49-F238E27FC236}">
                <a16:creationId xmlns:a16="http://schemas.microsoft.com/office/drawing/2014/main" id="{E848C9DC-52DE-4DF3-8254-D5BE97A7A39A}"/>
              </a:ext>
            </a:extLst>
          </p:cNvPr>
          <p:cNvSpPr txBox="1"/>
          <p:nvPr/>
        </p:nvSpPr>
        <p:spPr>
          <a:xfrm>
            <a:off x="1572670" y="1779373"/>
            <a:ext cx="3440249" cy="369332"/>
          </a:xfrm>
          <a:prstGeom prst="rect">
            <a:avLst/>
          </a:prstGeom>
          <a:noFill/>
        </p:spPr>
        <p:txBody>
          <a:bodyPr wrap="square" rtlCol="0">
            <a:spAutoFit/>
          </a:bodyPr>
          <a:lstStyle/>
          <a:p>
            <a:pPr algn="ctr"/>
            <a:r>
              <a:rPr lang="es-EC" i="1" u="sng" dirty="0"/>
              <a:t>Generación de claves </a:t>
            </a:r>
          </a:p>
        </p:txBody>
      </p:sp>
      <p:pic>
        <p:nvPicPr>
          <p:cNvPr id="18" name="Gráfico 17" descr="Bloquear">
            <a:extLst>
              <a:ext uri="{FF2B5EF4-FFF2-40B4-BE49-F238E27FC236}">
                <a16:creationId xmlns:a16="http://schemas.microsoft.com/office/drawing/2014/main" id="{7B71D34D-E718-4E8E-817A-6B8510FD1EE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70279" y="4418649"/>
            <a:ext cx="519164" cy="519164"/>
          </a:xfrm>
          <a:prstGeom prst="rect">
            <a:avLst/>
          </a:prstGeom>
        </p:spPr>
      </p:pic>
      <p:pic>
        <p:nvPicPr>
          <p:cNvPr id="19" name="Gráfico 18" descr="Bloquear">
            <a:extLst>
              <a:ext uri="{FF2B5EF4-FFF2-40B4-BE49-F238E27FC236}">
                <a16:creationId xmlns:a16="http://schemas.microsoft.com/office/drawing/2014/main" id="{A00B62EE-8514-4CA6-B951-33D5E79E1CA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99193" y="5439970"/>
            <a:ext cx="580499" cy="580499"/>
          </a:xfrm>
          <a:prstGeom prst="rect">
            <a:avLst/>
          </a:prstGeom>
        </p:spPr>
      </p:pic>
      <p:pic>
        <p:nvPicPr>
          <p:cNvPr id="27" name="Gráfico 26" descr="Desbloquear">
            <a:extLst>
              <a:ext uri="{FF2B5EF4-FFF2-40B4-BE49-F238E27FC236}">
                <a16:creationId xmlns:a16="http://schemas.microsoft.com/office/drawing/2014/main" id="{3D9CB213-21EE-4A47-9259-F4055C8095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12919" y="3440003"/>
            <a:ext cx="519164" cy="519164"/>
          </a:xfrm>
          <a:prstGeom prst="rect">
            <a:avLst/>
          </a:prstGeom>
        </p:spPr>
      </p:pic>
      <p:pic>
        <p:nvPicPr>
          <p:cNvPr id="29" name="Gráfico 28" descr="Desbloquear">
            <a:extLst>
              <a:ext uri="{FF2B5EF4-FFF2-40B4-BE49-F238E27FC236}">
                <a16:creationId xmlns:a16="http://schemas.microsoft.com/office/drawing/2014/main" id="{D6342A5F-C111-453C-9106-5B7ADB15367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883036" y="2282972"/>
            <a:ext cx="519164" cy="519164"/>
          </a:xfrm>
          <a:prstGeom prst="rect">
            <a:avLst/>
          </a:prstGeom>
        </p:spPr>
      </p:pic>
      <p:sp>
        <p:nvSpPr>
          <p:cNvPr id="30" name="CuadroTexto 29">
            <a:extLst>
              <a:ext uri="{FF2B5EF4-FFF2-40B4-BE49-F238E27FC236}">
                <a16:creationId xmlns:a16="http://schemas.microsoft.com/office/drawing/2014/main" id="{68D194EB-29A4-4E9A-BE21-671BE33A8392}"/>
              </a:ext>
            </a:extLst>
          </p:cNvPr>
          <p:cNvSpPr txBox="1"/>
          <p:nvPr/>
        </p:nvSpPr>
        <p:spPr>
          <a:xfrm>
            <a:off x="7549333" y="3120316"/>
            <a:ext cx="3440249" cy="369332"/>
          </a:xfrm>
          <a:prstGeom prst="rect">
            <a:avLst/>
          </a:prstGeom>
          <a:noFill/>
        </p:spPr>
        <p:txBody>
          <a:bodyPr wrap="square" rtlCol="0">
            <a:spAutoFit/>
          </a:bodyPr>
          <a:lstStyle/>
          <a:p>
            <a:pPr algn="ctr"/>
            <a:r>
              <a:rPr lang="es-EC" i="1" u="sng" dirty="0"/>
              <a:t>Problema del Logaritmo Discreto</a:t>
            </a:r>
          </a:p>
        </p:txBody>
      </p: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1AAD670A-95C6-4420-A978-AE7F9C5A85B0}"/>
                  </a:ext>
                </a:extLst>
              </p:cNvPr>
              <p:cNvSpPr/>
              <p:nvPr/>
            </p:nvSpPr>
            <p:spPr>
              <a:xfrm>
                <a:off x="8209692" y="3692438"/>
                <a:ext cx="229036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𝑏</m:t>
                          </m:r>
                        </m:sub>
                      </m:sSub>
                      <m:r>
                        <a:rPr lang="es-EC" i="1">
                          <a:latin typeface="Cambria Math" panose="02040503050406030204" pitchFamily="18" charset="0"/>
                        </a:rPr>
                        <m:t>=</m:t>
                      </m:r>
                      <m:r>
                        <a:rPr lang="es-EC" i="1">
                          <a:latin typeface="Cambria Math" panose="02040503050406030204" pitchFamily="18" charset="0"/>
                        </a:rPr>
                        <m:t>𝑑</m:t>
                      </m:r>
                      <m:r>
                        <a:rPr lang="es-EC" b="0" i="1" smtClean="0">
                          <a:latin typeface="Cambria Math" panose="02040503050406030204" pitchFamily="18" charset="0"/>
                        </a:rPr>
                        <m:t> ∗</m:t>
                      </m:r>
                      <m:r>
                        <a:rPr lang="es-EC" i="1">
                          <a:latin typeface="Cambria Math" panose="02040503050406030204" pitchFamily="18" charset="0"/>
                        </a:rPr>
                        <m:t>𝐺</m:t>
                      </m:r>
                    </m:oMath>
                  </m:oMathPara>
                </a14:m>
                <a:endParaRPr lang="es-EC" dirty="0"/>
              </a:p>
            </p:txBody>
          </p:sp>
        </mc:Choice>
        <mc:Fallback xmlns="">
          <p:sp>
            <p:nvSpPr>
              <p:cNvPr id="31" name="Rectángulo 30">
                <a:extLst>
                  <a:ext uri="{FF2B5EF4-FFF2-40B4-BE49-F238E27FC236}">
                    <a16:creationId xmlns:a16="http://schemas.microsoft.com/office/drawing/2014/main" id="{1AAD670A-95C6-4420-A978-AE7F9C5A85B0}"/>
                  </a:ext>
                </a:extLst>
              </p:cNvPr>
              <p:cNvSpPr>
                <a:spLocks noRot="1" noChangeAspect="1" noMove="1" noResize="1" noEditPoints="1" noAdjustHandles="1" noChangeArrowheads="1" noChangeShapeType="1" noTextEdit="1"/>
              </p:cNvSpPr>
              <p:nvPr/>
            </p:nvSpPr>
            <p:spPr>
              <a:xfrm>
                <a:off x="8209692" y="3692438"/>
                <a:ext cx="2290360" cy="369332"/>
              </a:xfrm>
              <a:prstGeom prst="rect">
                <a:avLst/>
              </a:prstGeom>
              <a:blipFill>
                <a:blip r:embed="rId21"/>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803474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960DCBF-823B-4E85-9744-4034146BBD35}"/>
              </a:ext>
            </a:extLst>
          </p:cNvPr>
          <p:cNvSpPr/>
          <p:nvPr/>
        </p:nvSpPr>
        <p:spPr>
          <a:xfrm>
            <a:off x="5895924" y="1871371"/>
            <a:ext cx="5259756" cy="5191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Criptografía de Curva Elíptica</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EC076FD-3C28-453B-86AE-B42DF9E24E5D}"/>
              </a:ext>
            </a:extLst>
          </p:cNvPr>
          <p:cNvSpPr txBox="1"/>
          <p:nvPr/>
        </p:nvSpPr>
        <p:spPr>
          <a:xfrm>
            <a:off x="904047" y="1838565"/>
            <a:ext cx="4991877" cy="338554"/>
          </a:xfrm>
          <a:prstGeom prst="rect">
            <a:avLst/>
          </a:prstGeom>
          <a:noFill/>
        </p:spPr>
        <p:txBody>
          <a:bodyPr wrap="square" rtlCol="0">
            <a:spAutoFit/>
          </a:bodyPr>
          <a:lstStyle/>
          <a:p>
            <a:r>
              <a:rPr lang="es-EC" sz="1600" i="1" u="sng" dirty="0">
                <a:hlinkClick r:id="rId4" action="ppaction://hlinksldjump"/>
              </a:rPr>
              <a:t>Secreto compartido</a:t>
            </a:r>
            <a:endParaRPr lang="es-EC" sz="1600" i="1" u="sng" dirty="0"/>
          </a:p>
        </p:txBody>
      </p:sp>
      <p:pic>
        <p:nvPicPr>
          <p:cNvPr id="6" name="Imagen 5">
            <a:extLst>
              <a:ext uri="{FF2B5EF4-FFF2-40B4-BE49-F238E27FC236}">
                <a16:creationId xmlns:a16="http://schemas.microsoft.com/office/drawing/2014/main" id="{05646F5D-C4E2-4D3C-B301-4FE95BE4214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6320" y="2284842"/>
            <a:ext cx="4273420" cy="3075530"/>
          </a:xfrm>
          <a:prstGeom prst="rect">
            <a:avLst/>
          </a:prstGeom>
          <a:noFill/>
          <a:ln>
            <a:noFill/>
          </a:ln>
        </p:spPr>
      </p:pic>
      <p:sp>
        <p:nvSpPr>
          <p:cNvPr id="7" name="CuadroTexto 6">
            <a:extLst>
              <a:ext uri="{FF2B5EF4-FFF2-40B4-BE49-F238E27FC236}">
                <a16:creationId xmlns:a16="http://schemas.microsoft.com/office/drawing/2014/main" id="{831F9520-DA9F-4123-9B2F-9E9E1E2FC80B}"/>
              </a:ext>
            </a:extLst>
          </p:cNvPr>
          <p:cNvSpPr txBox="1"/>
          <p:nvPr/>
        </p:nvSpPr>
        <p:spPr>
          <a:xfrm>
            <a:off x="5895924" y="1977065"/>
            <a:ext cx="6097554" cy="307777"/>
          </a:xfrm>
          <a:prstGeom prst="rect">
            <a:avLst/>
          </a:prstGeom>
          <a:noFill/>
        </p:spPr>
        <p:txBody>
          <a:bodyPr wrap="square">
            <a:spAutoFit/>
          </a:bodyPr>
          <a:lstStyle/>
          <a:p>
            <a:r>
              <a:rPr lang="en-US" sz="1400" i="1" dirty="0">
                <a:effectLst/>
                <a:latin typeface="Arial" panose="020B0604020202020204" pitchFamily="34" charset="0"/>
                <a:ea typeface="Calibri" panose="020F0502020204030204" pitchFamily="34" charset="0"/>
              </a:rPr>
              <a:t>secret = </a:t>
            </a:r>
            <a:r>
              <a:rPr lang="en-US" sz="1400" dirty="0" err="1">
                <a:effectLst/>
                <a:latin typeface="Arial" panose="020B0604020202020204" pitchFamily="34" charset="0"/>
                <a:ea typeface="Calibri" panose="020F0502020204030204" pitchFamily="34" charset="0"/>
              </a:rPr>
              <a:t>alicePubKey</a:t>
            </a:r>
            <a:r>
              <a:rPr lang="en-US" sz="1400" dirty="0">
                <a:effectLst/>
                <a:latin typeface="Arial" panose="020B0604020202020204" pitchFamily="34" charset="0"/>
                <a:ea typeface="Calibri" panose="020F0502020204030204" pitchFamily="34" charset="0"/>
              </a:rPr>
              <a:t> * </a:t>
            </a:r>
            <a:r>
              <a:rPr lang="en-US" sz="1400" dirty="0" err="1">
                <a:effectLst/>
                <a:latin typeface="Arial" panose="020B0604020202020204" pitchFamily="34" charset="0"/>
                <a:ea typeface="Calibri" panose="020F0502020204030204" pitchFamily="34" charset="0"/>
              </a:rPr>
              <a:t>bobPrivKey</a:t>
            </a:r>
            <a:r>
              <a:rPr lang="en-US" sz="1400" dirty="0">
                <a:effectLst/>
                <a:latin typeface="Arial" panose="020B0604020202020204" pitchFamily="34" charset="0"/>
                <a:ea typeface="Calibri" panose="020F0502020204030204" pitchFamily="34" charset="0"/>
              </a:rPr>
              <a:t> = </a:t>
            </a:r>
            <a:r>
              <a:rPr lang="en-US" sz="1400" dirty="0" err="1">
                <a:effectLst/>
                <a:latin typeface="Arial" panose="020B0604020202020204" pitchFamily="34" charset="0"/>
                <a:ea typeface="Calibri" panose="020F0502020204030204" pitchFamily="34" charset="0"/>
              </a:rPr>
              <a:t>bobPubKey</a:t>
            </a:r>
            <a:r>
              <a:rPr lang="en-US" sz="1400" dirty="0">
                <a:effectLst/>
                <a:latin typeface="Arial" panose="020B0604020202020204" pitchFamily="34" charset="0"/>
                <a:ea typeface="Calibri" panose="020F0502020204030204" pitchFamily="34" charset="0"/>
              </a:rPr>
              <a:t> * </a:t>
            </a:r>
            <a:r>
              <a:rPr lang="en-US" sz="1400" dirty="0" err="1">
                <a:effectLst/>
                <a:latin typeface="Arial" panose="020B0604020202020204" pitchFamily="34" charset="0"/>
                <a:ea typeface="Calibri" panose="020F0502020204030204" pitchFamily="34" charset="0"/>
              </a:rPr>
              <a:t>alicePrivKey</a:t>
            </a:r>
            <a:r>
              <a:rPr lang="en-US" sz="1400" dirty="0">
                <a:effectLst/>
                <a:latin typeface="Arial" panose="020B0604020202020204" pitchFamily="34" charset="0"/>
                <a:ea typeface="Calibri" panose="020F0502020204030204" pitchFamily="34" charset="0"/>
              </a:rPr>
              <a:t> </a:t>
            </a:r>
            <a:endParaRPr lang="es-EC" sz="1400" dirty="0"/>
          </a:p>
        </p:txBody>
      </p:sp>
      <p:graphicFrame>
        <p:nvGraphicFramePr>
          <p:cNvPr id="9" name="Diagrama 8">
            <a:extLst>
              <a:ext uri="{FF2B5EF4-FFF2-40B4-BE49-F238E27FC236}">
                <a16:creationId xmlns:a16="http://schemas.microsoft.com/office/drawing/2014/main" id="{553B5BBC-013D-4150-B5C0-8BBE23E74B0F}"/>
              </a:ext>
            </a:extLst>
          </p:cNvPr>
          <p:cNvGraphicFramePr/>
          <p:nvPr/>
        </p:nvGraphicFramePr>
        <p:xfrm>
          <a:off x="6134145" y="2559167"/>
          <a:ext cx="4853992" cy="36410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B68A0EB7-7BC4-4BE6-962E-E10CE7C0237A}"/>
              </a:ext>
            </a:extLst>
          </p:cNvPr>
          <p:cNvSpPr txBox="1"/>
          <p:nvPr/>
        </p:nvSpPr>
        <p:spPr>
          <a:xfrm>
            <a:off x="904047" y="5468095"/>
            <a:ext cx="4991877"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C" sz="1600" dirty="0">
                <a:latin typeface="Arial" panose="020B0604020202020204" pitchFamily="34" charset="0"/>
                <a:ea typeface="Calibri" panose="020F0502020204030204" pitchFamily="34" charset="0"/>
              </a:rPr>
              <a:t>P</a:t>
            </a:r>
            <a:r>
              <a:rPr lang="es-EC" sz="1600" dirty="0">
                <a:effectLst/>
                <a:latin typeface="Arial" panose="020B0604020202020204" pitchFamily="34" charset="0"/>
                <a:ea typeface="Calibri" panose="020F0502020204030204" pitchFamily="34" charset="0"/>
              </a:rPr>
              <a:t>ermite a dos partes, cada una con un par de claves pública-privada de curva elíptica, establecer un secreto compartido sobre un canal inseguro.</a:t>
            </a:r>
            <a:endParaRPr lang="es-EC" sz="1600" dirty="0"/>
          </a:p>
        </p:txBody>
      </p:sp>
    </p:spTree>
    <p:extLst>
      <p:ext uri="{BB962C8B-B14F-4D97-AF65-F5344CB8AC3E}">
        <p14:creationId xmlns:p14="http://schemas.microsoft.com/office/powerpoint/2010/main" val="34875809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Método Rho </a:t>
            </a:r>
            <a:r>
              <a:rPr lang="es-EC" sz="4000" dirty="0" err="1"/>
              <a:t>Pollard</a:t>
            </a:r>
            <a:endParaRPr lang="es-EC" sz="4000" dirty="0"/>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8F08C74-E239-4ED2-A9FF-E3064A24E452}"/>
              </a:ext>
            </a:extLst>
          </p:cNvPr>
          <p:cNvSpPr txBox="1"/>
          <p:nvPr/>
        </p:nvSpPr>
        <p:spPr>
          <a:xfrm>
            <a:off x="1327355" y="1826479"/>
            <a:ext cx="9035845" cy="369332"/>
          </a:xfrm>
          <a:prstGeom prst="rect">
            <a:avLst/>
          </a:prstGeom>
          <a:noFill/>
        </p:spPr>
        <p:txBody>
          <a:bodyPr wrap="square" rtlCol="0">
            <a:spAutoFit/>
          </a:bodyPr>
          <a:lstStyle/>
          <a:p>
            <a:r>
              <a:rPr lang="es-EC" dirty="0"/>
              <a:t>Método probabilístico de ataque para información encriptada con algoritmo de curva elíptica</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F7B16E0E-DD7C-4DB8-A976-D2401BE0336C}"/>
                  </a:ext>
                </a:extLst>
              </p:cNvPr>
              <p:cNvSpPr/>
              <p:nvPr/>
            </p:nvSpPr>
            <p:spPr>
              <a:xfrm>
                <a:off x="8784138" y="4211075"/>
                <a:ext cx="2203999" cy="3693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s-EC" sz="1800" i="1" smtClean="0">
                              <a:effectLst/>
                              <a:latin typeface="Cambria Math" panose="02040503050406030204" pitchFamily="18" charset="0"/>
                              <a:cs typeface="Arial" panose="020B0604020202020204" pitchFamily="34" charset="0"/>
                            </a:rPr>
                          </m:ctrlPr>
                        </m:radPr>
                        <m:deg/>
                        <m:e>
                          <m:r>
                            <a:rPr lang="es-EC" sz="1800" i="1">
                              <a:effectLst/>
                              <a:latin typeface="Cambria Math" panose="02040503050406030204" pitchFamily="18" charset="0"/>
                              <a:ea typeface="Calibri" panose="020F0502020204030204" pitchFamily="34" charset="0"/>
                              <a:cs typeface="Arial" panose="020B0604020202020204" pitchFamily="34" charset="0"/>
                            </a:rPr>
                            <m:t>𝑛</m:t>
                          </m:r>
                        </m:e>
                      </m:rad>
                      <m:r>
                        <a:rPr lang="es-EC" sz="1800" i="1">
                          <a:effectLst/>
                          <a:latin typeface="Cambria Math" panose="02040503050406030204" pitchFamily="18" charset="0"/>
                          <a:ea typeface="Times New Roman" panose="02020603050405020304" pitchFamily="18" charset="0"/>
                          <a:cs typeface="Arial" panose="020B0604020202020204" pitchFamily="34" charset="0"/>
                        </a:rPr>
                        <m:t> </m:t>
                      </m:r>
                      <m:r>
                        <a:rPr lang="es-EC" sz="1800" i="1">
                          <a:effectLst/>
                          <a:latin typeface="Cambria Math" panose="02040503050406030204" pitchFamily="18" charset="0"/>
                          <a:ea typeface="Times New Roman" panose="02020603050405020304" pitchFamily="18" charset="0"/>
                          <a:cs typeface="Arial" panose="020B0604020202020204" pitchFamily="34" charset="0"/>
                        </a:rPr>
                        <m:t>𝑝𝑎𝑠𝑜𝑠</m:t>
                      </m:r>
                    </m:oMath>
                  </m:oMathPara>
                </a14:m>
                <a:endParaRPr lang="es-EC" dirty="0"/>
              </a:p>
            </p:txBody>
          </p:sp>
        </mc:Choice>
        <mc:Fallback xmlns="">
          <p:sp>
            <p:nvSpPr>
              <p:cNvPr id="10" name="Rectángulo 9">
                <a:extLst>
                  <a:ext uri="{FF2B5EF4-FFF2-40B4-BE49-F238E27FC236}">
                    <a16:creationId xmlns:a16="http://schemas.microsoft.com/office/drawing/2014/main" id="{F7B16E0E-DD7C-4DB8-A976-D2401BE0336C}"/>
                  </a:ext>
                </a:extLst>
              </p:cNvPr>
              <p:cNvSpPr>
                <a:spLocks noRot="1" noChangeAspect="1" noMove="1" noResize="1" noEditPoints="1" noAdjustHandles="1" noChangeArrowheads="1" noChangeShapeType="1" noTextEdit="1"/>
              </p:cNvSpPr>
              <p:nvPr/>
            </p:nvSpPr>
            <p:spPr>
              <a:xfrm>
                <a:off x="8784138" y="4211075"/>
                <a:ext cx="2203999" cy="369333"/>
              </a:xfrm>
              <a:prstGeom prst="rect">
                <a:avLst/>
              </a:prstGeom>
              <a:blipFill>
                <a:blip r:embed="rId4"/>
                <a:stretch>
                  <a:fillRect b="-476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9F18B0CB-13CA-415B-94CC-179D5400079F}"/>
                  </a:ext>
                </a:extLst>
              </p:cNvPr>
              <p:cNvSpPr/>
              <p:nvPr/>
            </p:nvSpPr>
            <p:spPr>
              <a:xfrm>
                <a:off x="8102344" y="3166791"/>
                <a:ext cx="3567585" cy="3693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cs typeface="Arial" panose="020B0604020202020204" pitchFamily="34" charset="0"/>
                        </a:rPr>
                        <m:t>𝑁</m:t>
                      </m:r>
                      <m:r>
                        <a:rPr lang="es-EC" sz="1800" b="0" i="1" smtClean="0">
                          <a:effectLst/>
                          <a:latin typeface="Cambria Math" panose="02040503050406030204" pitchFamily="18" charset="0"/>
                          <a:cs typeface="Arial" panose="020B0604020202020204" pitchFamily="34" charset="0"/>
                        </a:rPr>
                        <m:t>ú</m:t>
                      </m:r>
                      <m:r>
                        <a:rPr lang="es-EC" sz="1800" b="0" i="1" smtClean="0">
                          <a:effectLst/>
                          <a:latin typeface="Cambria Math" panose="02040503050406030204" pitchFamily="18" charset="0"/>
                          <a:cs typeface="Arial" panose="020B0604020202020204" pitchFamily="34" charset="0"/>
                        </a:rPr>
                        <m:t>𝑚𝑒𝑟𝑜</m:t>
                      </m:r>
                      <m:r>
                        <a:rPr lang="es-EC" sz="1800" b="0" i="1" smtClean="0">
                          <a:effectLst/>
                          <a:latin typeface="Cambria Math" panose="02040503050406030204" pitchFamily="18" charset="0"/>
                          <a:cs typeface="Arial" panose="020B0604020202020204" pitchFamily="34" charset="0"/>
                        </a:rPr>
                        <m:t> </m:t>
                      </m:r>
                      <m:r>
                        <a:rPr lang="es-EC" sz="1800" b="0" i="1" smtClean="0">
                          <a:effectLst/>
                          <a:latin typeface="Cambria Math" panose="02040503050406030204" pitchFamily="18" charset="0"/>
                          <a:cs typeface="Arial" panose="020B0604020202020204" pitchFamily="34" charset="0"/>
                        </a:rPr>
                        <m:t>𝑑𝑒</m:t>
                      </m:r>
                      <m:r>
                        <a:rPr lang="es-EC" sz="1800" b="0" i="1" smtClean="0">
                          <a:effectLst/>
                          <a:latin typeface="Cambria Math" panose="02040503050406030204" pitchFamily="18" charset="0"/>
                          <a:cs typeface="Arial" panose="020B0604020202020204" pitchFamily="34" charset="0"/>
                        </a:rPr>
                        <m:t> </m:t>
                      </m:r>
                      <m:r>
                        <a:rPr lang="es-EC" sz="1800" b="0" i="1" smtClean="0">
                          <a:effectLst/>
                          <a:latin typeface="Cambria Math" panose="02040503050406030204" pitchFamily="18" charset="0"/>
                          <a:cs typeface="Arial" panose="020B0604020202020204" pitchFamily="34" charset="0"/>
                        </a:rPr>
                        <m:t>𝑏𝑖𝑡𝑠</m:t>
                      </m:r>
                      <m:r>
                        <a:rPr lang="es-EC" sz="1800" b="0" i="1" smtClean="0">
                          <a:effectLst/>
                          <a:latin typeface="Cambria Math" panose="02040503050406030204" pitchFamily="18" charset="0"/>
                          <a:cs typeface="Arial" panose="020B0604020202020204" pitchFamily="34" charset="0"/>
                        </a:rPr>
                        <m:t> </m:t>
                      </m:r>
                      <m:r>
                        <a:rPr lang="es-EC" sz="1800" b="0" i="1" smtClean="0">
                          <a:effectLst/>
                          <a:latin typeface="Cambria Math" panose="02040503050406030204" pitchFamily="18" charset="0"/>
                          <a:cs typeface="Arial" panose="020B0604020202020204" pitchFamily="34" charset="0"/>
                        </a:rPr>
                        <m:t>𝑑𝑒</m:t>
                      </m:r>
                      <m:r>
                        <a:rPr lang="es-EC" sz="1800" b="0" i="1" smtClean="0">
                          <a:effectLst/>
                          <a:latin typeface="Cambria Math" panose="02040503050406030204" pitchFamily="18" charset="0"/>
                          <a:cs typeface="Arial" panose="020B0604020202020204" pitchFamily="34" charset="0"/>
                        </a:rPr>
                        <m:t> </m:t>
                      </m:r>
                      <m:r>
                        <a:rPr lang="es-EC" sz="1800" b="0" i="1" smtClean="0">
                          <a:effectLst/>
                          <a:latin typeface="Cambria Math" panose="02040503050406030204" pitchFamily="18" charset="0"/>
                          <a:cs typeface="Arial" panose="020B0604020202020204" pitchFamily="34" charset="0"/>
                        </a:rPr>
                        <m:t>𝑐𝑢𝑟𝑣𝑎</m:t>
                      </m:r>
                      <m:r>
                        <a:rPr lang="es-EC" sz="1800" b="0" i="1" smtClean="0">
                          <a:effectLst/>
                          <a:latin typeface="Cambria Math" panose="02040503050406030204" pitchFamily="18" charset="0"/>
                          <a:cs typeface="Arial" panose="020B0604020202020204" pitchFamily="34" charset="0"/>
                        </a:rPr>
                        <m:t> </m:t>
                      </m:r>
                      <m:r>
                        <a:rPr lang="es-EC" sz="1800" b="0" i="1" smtClean="0">
                          <a:effectLst/>
                          <a:latin typeface="Cambria Math" panose="02040503050406030204" pitchFamily="18" charset="0"/>
                          <a:cs typeface="Arial" panose="020B0604020202020204" pitchFamily="34" charset="0"/>
                        </a:rPr>
                        <m:t>𝑒𝑙</m:t>
                      </m:r>
                      <m:r>
                        <a:rPr lang="es-EC" sz="1800" b="0" i="1" smtClean="0">
                          <a:effectLst/>
                          <a:latin typeface="Cambria Math" panose="02040503050406030204" pitchFamily="18" charset="0"/>
                          <a:cs typeface="Arial" panose="020B0604020202020204" pitchFamily="34" charset="0"/>
                        </a:rPr>
                        <m:t>í</m:t>
                      </m:r>
                      <m:r>
                        <a:rPr lang="es-EC" sz="1800" b="0" i="1" smtClean="0">
                          <a:effectLst/>
                          <a:latin typeface="Cambria Math" panose="02040503050406030204" pitchFamily="18" charset="0"/>
                          <a:cs typeface="Arial" panose="020B0604020202020204" pitchFamily="34" charset="0"/>
                        </a:rPr>
                        <m:t>𝑝𝑡𝑖𝑐𝑎</m:t>
                      </m:r>
                    </m:oMath>
                  </m:oMathPara>
                </a14:m>
                <a:endParaRPr lang="es-EC" dirty="0"/>
              </a:p>
            </p:txBody>
          </p:sp>
        </mc:Choice>
        <mc:Fallback xmlns="">
          <p:sp>
            <p:nvSpPr>
              <p:cNvPr id="11" name="Rectángulo 10">
                <a:extLst>
                  <a:ext uri="{FF2B5EF4-FFF2-40B4-BE49-F238E27FC236}">
                    <a16:creationId xmlns:a16="http://schemas.microsoft.com/office/drawing/2014/main" id="{9F18B0CB-13CA-415B-94CC-179D5400079F}"/>
                  </a:ext>
                </a:extLst>
              </p:cNvPr>
              <p:cNvSpPr>
                <a:spLocks noRot="1" noChangeAspect="1" noMove="1" noResize="1" noEditPoints="1" noAdjustHandles="1" noChangeArrowheads="1" noChangeShapeType="1" noTextEdit="1"/>
              </p:cNvSpPr>
              <p:nvPr/>
            </p:nvSpPr>
            <p:spPr>
              <a:xfrm>
                <a:off x="8102344" y="3166791"/>
                <a:ext cx="3567585" cy="369333"/>
              </a:xfrm>
              <a:prstGeom prst="rect">
                <a:avLst/>
              </a:prstGeom>
              <a:blipFill>
                <a:blip r:embed="rId5"/>
                <a:stretch>
                  <a:fillRect l="-170" b="-109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EBF8DD61-8A6A-449B-BF54-A6D78A49D31D}"/>
                  </a:ext>
                </a:extLst>
              </p:cNvPr>
              <p:cNvSpPr/>
              <p:nvPr/>
            </p:nvSpPr>
            <p:spPr>
              <a:xfrm>
                <a:off x="8306546" y="5138271"/>
                <a:ext cx="3175523" cy="3693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sz="1800" b="0" i="1" smtClean="0">
                          <a:effectLst/>
                          <a:latin typeface="Cambria Math" panose="02040503050406030204" pitchFamily="18" charset="0"/>
                          <a:ea typeface="Times New Roman" panose="02020603050405020304" pitchFamily="18" charset="0"/>
                          <a:cs typeface="Arial" panose="020B0604020202020204" pitchFamily="34" charset="0"/>
                        </a:rPr>
                        <m:t>1 </m:t>
                      </m:r>
                      <m:r>
                        <a:rPr lang="es-EC" sz="1800" i="1">
                          <a:effectLst/>
                          <a:latin typeface="Cambria Math" panose="02040503050406030204" pitchFamily="18" charset="0"/>
                          <a:ea typeface="Times New Roman" panose="02020603050405020304" pitchFamily="18" charset="0"/>
                          <a:cs typeface="Arial" panose="020B0604020202020204" pitchFamily="34" charset="0"/>
                        </a:rPr>
                        <m:t>𝑝𝑎𝑠𝑜</m:t>
                      </m:r>
                      <m:r>
                        <a:rPr lang="es-EC" sz="1800" b="0" i="1" smtClean="0">
                          <a:effectLst/>
                          <a:latin typeface="Cambria Math" panose="02040503050406030204" pitchFamily="18" charset="0"/>
                          <a:ea typeface="Times New Roman" panose="02020603050405020304" pitchFamily="18" charset="0"/>
                          <a:cs typeface="Arial" panose="020B0604020202020204" pitchFamily="34" charset="0"/>
                        </a:rPr>
                        <m:t>=</m:t>
                      </m:r>
                      <m:r>
                        <a:rPr lang="es-EC" i="1">
                          <a:latin typeface="Cambria Math" panose="02040503050406030204" pitchFamily="18" charset="0"/>
                        </a:rPr>
                        <m:t>0.0000001</m:t>
                      </m:r>
                      <m:r>
                        <a:rPr lang="es-EC" b="0" i="1" smtClean="0">
                          <a:latin typeface="Cambria Math" panose="02040503050406030204" pitchFamily="18" charset="0"/>
                        </a:rPr>
                        <m:t> </m:t>
                      </m:r>
                      <m:r>
                        <a:rPr lang="es-EC" b="0" i="1" smtClean="0">
                          <a:latin typeface="Cambria Math" panose="02040503050406030204" pitchFamily="18" charset="0"/>
                        </a:rPr>
                        <m:t>𝑠𝑒𝑔𝑢𝑛𝑑𝑜</m:t>
                      </m:r>
                    </m:oMath>
                  </m:oMathPara>
                </a14:m>
                <a:endParaRPr lang="es-EC" dirty="0"/>
              </a:p>
            </p:txBody>
          </p:sp>
        </mc:Choice>
        <mc:Fallback xmlns="">
          <p:sp>
            <p:nvSpPr>
              <p:cNvPr id="15" name="Rectángulo 14">
                <a:extLst>
                  <a:ext uri="{FF2B5EF4-FFF2-40B4-BE49-F238E27FC236}">
                    <a16:creationId xmlns:a16="http://schemas.microsoft.com/office/drawing/2014/main" id="{EBF8DD61-8A6A-449B-BF54-A6D78A49D31D}"/>
                  </a:ext>
                </a:extLst>
              </p:cNvPr>
              <p:cNvSpPr>
                <a:spLocks noRot="1" noChangeAspect="1" noMove="1" noResize="1" noEditPoints="1" noAdjustHandles="1" noChangeArrowheads="1" noChangeShapeType="1" noTextEdit="1"/>
              </p:cNvSpPr>
              <p:nvPr/>
            </p:nvSpPr>
            <p:spPr>
              <a:xfrm>
                <a:off x="8306546" y="5138271"/>
                <a:ext cx="3175523" cy="369333"/>
              </a:xfrm>
              <a:prstGeom prst="rect">
                <a:avLst/>
              </a:prstGeom>
              <a:blipFill>
                <a:blip r:embed="rId6"/>
                <a:stretch>
                  <a:fillRect b="-11111"/>
                </a:stretch>
              </a:blipFill>
            </p:spPr>
            <p:txBody>
              <a:bodyPr/>
              <a:lstStyle/>
              <a:p>
                <a:r>
                  <a:rPr lang="es-EC">
                    <a:noFill/>
                  </a:rPr>
                  <a:t> </a:t>
                </a:r>
              </a:p>
            </p:txBody>
          </p:sp>
        </mc:Fallback>
      </mc:AlternateContent>
      <p:graphicFrame>
        <p:nvGraphicFramePr>
          <p:cNvPr id="16" name="Diagrama 15">
            <a:extLst>
              <a:ext uri="{FF2B5EF4-FFF2-40B4-BE49-F238E27FC236}">
                <a16:creationId xmlns:a16="http://schemas.microsoft.com/office/drawing/2014/main" id="{21647A41-D559-4B06-B3CD-2E7C647FF183}"/>
              </a:ext>
            </a:extLst>
          </p:cNvPr>
          <p:cNvGraphicFramePr/>
          <p:nvPr/>
        </p:nvGraphicFramePr>
        <p:xfrm>
          <a:off x="-481780" y="2319716"/>
          <a:ext cx="6646605" cy="37762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D44F8436-5467-4691-831D-6714DCA8A9D8}"/>
                  </a:ext>
                </a:extLst>
              </p:cNvPr>
              <p:cNvSpPr/>
              <p:nvPr/>
            </p:nvSpPr>
            <p:spPr>
              <a:xfrm>
                <a:off x="8102344" y="2435337"/>
                <a:ext cx="3567585" cy="36933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s-EC" sz="1800" b="0" i="1" smtClean="0">
                          <a:solidFill>
                            <a:schemeClr val="bg1"/>
                          </a:solidFill>
                          <a:effectLst/>
                          <a:latin typeface="Cambria Math" panose="02040503050406030204" pitchFamily="18"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m:t>𝑇𝑖𝑒𝑚𝑝𝑜</m:t>
                      </m:r>
                      <m:r>
                        <a:rPr lang="es-EC" sz="1800" b="0" i="1" smtClean="0">
                          <a:solidFill>
                            <a:schemeClr val="bg1"/>
                          </a:solidFill>
                          <a:effectLst/>
                          <a:latin typeface="Cambria Math" panose="02040503050406030204" pitchFamily="18"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m:t> </m:t>
                      </m:r>
                      <m:r>
                        <a:rPr lang="es-EC" sz="1800" b="0" i="1" smtClean="0">
                          <a:solidFill>
                            <a:schemeClr val="bg1"/>
                          </a:solidFill>
                          <a:effectLst/>
                          <a:latin typeface="Cambria Math" panose="02040503050406030204" pitchFamily="18"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m:t>𝑑𝑒</m:t>
                      </m:r>
                      <m:r>
                        <a:rPr lang="es-EC" sz="1800" b="0" i="1" smtClean="0">
                          <a:solidFill>
                            <a:schemeClr val="bg1"/>
                          </a:solidFill>
                          <a:effectLst/>
                          <a:latin typeface="Cambria Math" panose="02040503050406030204" pitchFamily="18"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m:t> </m:t>
                      </m:r>
                      <m:r>
                        <a:rPr lang="es-EC" sz="1800" b="0" i="1" smtClean="0">
                          <a:solidFill>
                            <a:schemeClr val="bg1"/>
                          </a:solidFill>
                          <a:effectLst/>
                          <a:latin typeface="Cambria Math" panose="02040503050406030204" pitchFamily="18"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m:t>𝑎𝑡𝑎𝑞𝑢𝑒</m:t>
                      </m:r>
                    </m:oMath>
                  </m:oMathPara>
                </a14:m>
                <a:endParaRPr lang="es-EC" dirty="0">
                  <a:solidFill>
                    <a:schemeClr val="bg1"/>
                  </a:solidFill>
                </a:endParaRPr>
              </a:p>
            </p:txBody>
          </p:sp>
        </mc:Choice>
        <mc:Fallback xmlns="">
          <p:sp>
            <p:nvSpPr>
              <p:cNvPr id="18" name="Rectángulo 17">
                <a:extLst>
                  <a:ext uri="{FF2B5EF4-FFF2-40B4-BE49-F238E27FC236}">
                    <a16:creationId xmlns:a16="http://schemas.microsoft.com/office/drawing/2014/main" id="{D44F8436-5467-4691-831D-6714DCA8A9D8}"/>
                  </a:ext>
                </a:extLst>
              </p:cNvPr>
              <p:cNvSpPr>
                <a:spLocks noRot="1" noChangeAspect="1" noMove="1" noResize="1" noEditPoints="1" noAdjustHandles="1" noChangeArrowheads="1" noChangeShapeType="1" noTextEdit="1"/>
              </p:cNvSpPr>
              <p:nvPr/>
            </p:nvSpPr>
            <p:spPr>
              <a:xfrm>
                <a:off x="8102344" y="2435337"/>
                <a:ext cx="3567585" cy="369333"/>
              </a:xfrm>
              <a:prstGeom prst="rect">
                <a:avLst/>
              </a:prstGeom>
              <a:blipFill>
                <a:blip r:embed="rId13"/>
                <a:stretch>
                  <a:fillRect b="-9231"/>
                </a:stretch>
              </a:blipFill>
            </p:spPr>
            <p:txBody>
              <a:bodyPr/>
              <a:lstStyle/>
              <a:p>
                <a:r>
                  <a:rPr lang="es-EC">
                    <a:noFill/>
                  </a:rPr>
                  <a:t> </a:t>
                </a:r>
              </a:p>
            </p:txBody>
          </p:sp>
        </mc:Fallback>
      </mc:AlternateContent>
      <p:cxnSp>
        <p:nvCxnSpPr>
          <p:cNvPr id="20" name="Conector recto de flecha 19">
            <a:extLst>
              <a:ext uri="{FF2B5EF4-FFF2-40B4-BE49-F238E27FC236}">
                <a16:creationId xmlns:a16="http://schemas.microsoft.com/office/drawing/2014/main" id="{F3E9400E-7267-4D76-A2F2-BE197258C9C2}"/>
              </a:ext>
            </a:extLst>
          </p:cNvPr>
          <p:cNvCxnSpPr>
            <a:stCxn id="18" idx="2"/>
            <a:endCxn id="11" idx="0"/>
          </p:cNvCxnSpPr>
          <p:nvPr/>
        </p:nvCxnSpPr>
        <p:spPr>
          <a:xfrm>
            <a:off x="9886137" y="2804670"/>
            <a:ext cx="0" cy="362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725E7574-E536-4F6A-93EE-7C7B6DAF0A9C}"/>
              </a:ext>
            </a:extLst>
          </p:cNvPr>
          <p:cNvCxnSpPr>
            <a:stCxn id="11" idx="2"/>
            <a:endCxn id="10" idx="0"/>
          </p:cNvCxnSpPr>
          <p:nvPr/>
        </p:nvCxnSpPr>
        <p:spPr>
          <a:xfrm>
            <a:off x="9886137" y="3536124"/>
            <a:ext cx="1" cy="674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EE34CDB9-A82D-476B-9B1F-1F7D484BEDF4}"/>
              </a:ext>
            </a:extLst>
          </p:cNvPr>
          <p:cNvCxnSpPr>
            <a:stCxn id="10" idx="2"/>
            <a:endCxn id="15" idx="0"/>
          </p:cNvCxnSpPr>
          <p:nvPr/>
        </p:nvCxnSpPr>
        <p:spPr>
          <a:xfrm>
            <a:off x="9886138" y="4580408"/>
            <a:ext cx="8170" cy="557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Imagen 24">
            <a:extLst>
              <a:ext uri="{FF2B5EF4-FFF2-40B4-BE49-F238E27FC236}">
                <a16:creationId xmlns:a16="http://schemas.microsoft.com/office/drawing/2014/main" id="{E1162F99-60C0-463E-A97F-B1D3C3AD2118}"/>
              </a:ext>
            </a:extLst>
          </p:cNvPr>
          <p:cNvPicPr>
            <a:picLocks noChangeAspect="1"/>
          </p:cNvPicPr>
          <p:nvPr/>
        </p:nvPicPr>
        <p:blipFill>
          <a:blip r:embed="rId14"/>
          <a:stretch>
            <a:fillRect/>
          </a:stretch>
        </p:blipFill>
        <p:spPr>
          <a:xfrm>
            <a:off x="5012299" y="2935087"/>
            <a:ext cx="2121285" cy="2545542"/>
          </a:xfrm>
          <a:prstGeom prst="rect">
            <a:avLst/>
          </a:prstGeom>
          <a:ln>
            <a:solidFill>
              <a:schemeClr val="bg2">
                <a:lumMod val="90000"/>
              </a:schemeClr>
            </a:solidFill>
          </a:ln>
        </p:spPr>
      </p:pic>
    </p:spTree>
    <p:extLst>
      <p:ext uri="{BB962C8B-B14F-4D97-AF65-F5344CB8AC3E}">
        <p14:creationId xmlns:p14="http://schemas.microsoft.com/office/powerpoint/2010/main" val="2768109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a:t>CONTENIDO</a:t>
            </a:r>
            <a:endParaRPr lang="es-EC" sz="4000" dirty="0"/>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4093428"/>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MARCO TEÓRICO</a:t>
            </a:r>
          </a:p>
          <a:p>
            <a:pPr marL="742950" lvl="1" indent="-285750">
              <a:buFont typeface="Arial" panose="020B0604020202020204" pitchFamily="34" charset="0"/>
              <a:buChar char="•"/>
            </a:pPr>
            <a:r>
              <a:rPr lang="es-EC" sz="2000" dirty="0">
                <a:solidFill>
                  <a:schemeClr val="accent2"/>
                </a:solidFill>
              </a:rPr>
              <a:t>IMPLEMENTACIÓN</a:t>
            </a:r>
          </a:p>
          <a:p>
            <a:pPr marL="1200150" lvl="2" indent="-285750">
              <a:buFont typeface="Arial" panose="020B0604020202020204" pitchFamily="34" charset="0"/>
              <a:buChar char="•"/>
            </a:pPr>
            <a:r>
              <a:rPr lang="es-EC" sz="2000" dirty="0">
                <a:solidFill>
                  <a:schemeClr val="accent2"/>
                </a:solidFill>
              </a:rPr>
              <a:t>PROCESO</a:t>
            </a:r>
          </a:p>
          <a:p>
            <a:pPr marL="1200150" lvl="2" indent="-285750">
              <a:buFont typeface="Arial" panose="020B0604020202020204" pitchFamily="34" charset="0"/>
              <a:buChar char="•"/>
            </a:pPr>
            <a:r>
              <a:rPr lang="es-EC" sz="2000" dirty="0">
                <a:solidFill>
                  <a:schemeClr val="accent2"/>
                </a:solidFill>
              </a:rPr>
              <a:t>GENERACIÓN DE CURVA ELÍPTICA</a:t>
            </a:r>
          </a:p>
          <a:p>
            <a:pPr marL="1200150" lvl="2" indent="-285750">
              <a:buFont typeface="Arial" panose="020B0604020202020204" pitchFamily="34" charset="0"/>
              <a:buChar char="•"/>
            </a:pPr>
            <a:r>
              <a:rPr lang="es-EC" sz="2000" dirty="0">
                <a:solidFill>
                  <a:schemeClr val="accent2"/>
                </a:solidFill>
              </a:rPr>
              <a:t>CIFRADO DE TEXTO</a:t>
            </a:r>
          </a:p>
          <a:p>
            <a:pPr marL="1200150" lvl="2" indent="-285750">
              <a:buFont typeface="Arial" panose="020B0604020202020204" pitchFamily="34" charset="0"/>
              <a:buChar char="•"/>
            </a:pPr>
            <a:r>
              <a:rPr lang="es-EC" sz="2000" dirty="0">
                <a:solidFill>
                  <a:schemeClr val="accent2"/>
                </a:solidFill>
              </a:rPr>
              <a:t>INTERFAZ</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226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Proceso de Encriptación / Desencriptación</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0380" y="5725662"/>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a:extLst>
              <a:ext uri="{FF2B5EF4-FFF2-40B4-BE49-F238E27FC236}">
                <a16:creationId xmlns:a16="http://schemas.microsoft.com/office/drawing/2014/main" id="{80141F01-EEBF-4659-B2F8-D9C4BDD1C137}"/>
              </a:ext>
            </a:extLst>
          </p:cNvPr>
          <p:cNvGraphicFramePr/>
          <p:nvPr>
            <p:extLst>
              <p:ext uri="{D42A27DB-BD31-4B8C-83A1-F6EECF244321}">
                <p14:modId xmlns:p14="http://schemas.microsoft.com/office/powerpoint/2010/main" val="2222778782"/>
              </p:ext>
            </p:extLst>
          </p:nvPr>
        </p:nvGraphicFramePr>
        <p:xfrm>
          <a:off x="835001" y="2403794"/>
          <a:ext cx="5243118" cy="36077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a 7">
            <a:extLst>
              <a:ext uri="{FF2B5EF4-FFF2-40B4-BE49-F238E27FC236}">
                <a16:creationId xmlns:a16="http://schemas.microsoft.com/office/drawing/2014/main" id="{6F848942-7DDA-4885-B5D6-48BEAB79A95B}"/>
              </a:ext>
            </a:extLst>
          </p:cNvPr>
          <p:cNvGraphicFramePr/>
          <p:nvPr>
            <p:extLst>
              <p:ext uri="{D42A27DB-BD31-4B8C-83A1-F6EECF244321}">
                <p14:modId xmlns:p14="http://schemas.microsoft.com/office/powerpoint/2010/main" val="3745550540"/>
              </p:ext>
            </p:extLst>
          </p:nvPr>
        </p:nvGraphicFramePr>
        <p:xfrm>
          <a:off x="6126480" y="2254828"/>
          <a:ext cx="4637471" cy="342915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Rectángulo 4">
            <a:extLst>
              <a:ext uri="{FF2B5EF4-FFF2-40B4-BE49-F238E27FC236}">
                <a16:creationId xmlns:a16="http://schemas.microsoft.com/office/drawing/2014/main" id="{0CC895C6-5780-4139-B0CF-64050482EF84}"/>
              </a:ext>
            </a:extLst>
          </p:cNvPr>
          <p:cNvSpPr/>
          <p:nvPr/>
        </p:nvSpPr>
        <p:spPr>
          <a:xfrm>
            <a:off x="2827174" y="3691033"/>
            <a:ext cx="1390262" cy="369332"/>
          </a:xfrm>
          <a:prstGeom prst="rect">
            <a:avLst/>
          </a:prstGeom>
          <a:solidFill>
            <a:srgbClr val="F9F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Encriptación</a:t>
            </a:r>
          </a:p>
        </p:txBody>
      </p:sp>
      <p:sp>
        <p:nvSpPr>
          <p:cNvPr id="9" name="Rectángulo 8">
            <a:extLst>
              <a:ext uri="{FF2B5EF4-FFF2-40B4-BE49-F238E27FC236}">
                <a16:creationId xmlns:a16="http://schemas.microsoft.com/office/drawing/2014/main" id="{4C269203-121A-43F2-8C69-2ED11E273583}"/>
              </a:ext>
            </a:extLst>
          </p:cNvPr>
          <p:cNvSpPr/>
          <p:nvPr/>
        </p:nvSpPr>
        <p:spPr>
          <a:xfrm>
            <a:off x="7588896" y="3691033"/>
            <a:ext cx="1844352" cy="369332"/>
          </a:xfrm>
          <a:prstGeom prst="rect">
            <a:avLst/>
          </a:prstGeom>
          <a:solidFill>
            <a:srgbClr val="F9FD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hlinkClick r:id="rId14" action="ppaction://hlinksldjump"/>
              </a:rPr>
              <a:t>Desencriptación</a:t>
            </a:r>
            <a:endParaRPr lang="es-EC" dirty="0">
              <a:solidFill>
                <a:schemeClr val="tx1"/>
              </a:solidFill>
            </a:endParaRPr>
          </a:p>
        </p:txBody>
      </p:sp>
    </p:spTree>
    <p:extLst>
      <p:ext uri="{BB962C8B-B14F-4D97-AF65-F5344CB8AC3E}">
        <p14:creationId xmlns:p14="http://schemas.microsoft.com/office/powerpoint/2010/main" val="4157616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Curva Elíptica </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AC5637C-5431-4D60-B3C6-B4CFF4E0B335}"/>
              </a:ext>
            </a:extLst>
          </p:cNvPr>
          <p:cNvSpPr txBox="1"/>
          <p:nvPr/>
        </p:nvSpPr>
        <p:spPr>
          <a:xfrm>
            <a:off x="1222309" y="1895699"/>
            <a:ext cx="10356981" cy="369332"/>
          </a:xfrm>
          <a:prstGeom prst="rect">
            <a:avLst/>
          </a:prstGeom>
          <a:noFill/>
        </p:spPr>
        <p:txBody>
          <a:bodyPr wrap="square" rtlCol="0">
            <a:spAutoFit/>
          </a:bodyPr>
          <a:lstStyle/>
          <a:p>
            <a:r>
              <a:rPr lang="es-EC" i="1" dirty="0">
                <a:hlinkClick r:id="rId4" action="ppaction://hlinksldjump"/>
              </a:rPr>
              <a:t>Curvas </a:t>
            </a:r>
            <a:r>
              <a:rPr lang="es-EC" i="1" dirty="0" err="1">
                <a:hlinkClick r:id="rId4" action="ppaction://hlinksldjump"/>
              </a:rPr>
              <a:t>Brainpool</a:t>
            </a:r>
            <a:r>
              <a:rPr lang="es-EC" i="1" dirty="0"/>
              <a:t> 256r1  </a:t>
            </a:r>
            <a:r>
              <a:rPr lang="es-EC" sz="1800" dirty="0">
                <a:effectLst/>
                <a:latin typeface="Arial" panose="020B0604020202020204" pitchFamily="34" charset="0"/>
                <a:ea typeface="Calibri" panose="020F0502020204030204" pitchFamily="34" charset="0"/>
              </a:rPr>
              <a:t>recomendada por NIST (</a:t>
            </a:r>
            <a:r>
              <a:rPr lang="es-EC" sz="1800" dirty="0" err="1">
                <a:effectLst/>
                <a:latin typeface="Arial" panose="020B0604020202020204" pitchFamily="34" charset="0"/>
                <a:ea typeface="Calibri" panose="020F0502020204030204" pitchFamily="34" charset="0"/>
              </a:rPr>
              <a:t>National</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Institute</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of</a:t>
            </a:r>
            <a:r>
              <a:rPr lang="es-EC" sz="1800" dirty="0">
                <a:effectLst/>
                <a:latin typeface="Arial" panose="020B0604020202020204" pitchFamily="34" charset="0"/>
                <a:ea typeface="Calibri" panose="020F0502020204030204" pitchFamily="34" charset="0"/>
              </a:rPr>
              <a:t> </a:t>
            </a:r>
            <a:r>
              <a:rPr lang="es-EC" sz="1800" dirty="0" err="1">
                <a:effectLst/>
                <a:latin typeface="Arial" panose="020B0604020202020204" pitchFamily="34" charset="0"/>
                <a:ea typeface="Calibri" panose="020F0502020204030204" pitchFamily="34" charset="0"/>
              </a:rPr>
              <a:t>Standards</a:t>
            </a:r>
            <a:r>
              <a:rPr lang="es-EC" sz="1800" dirty="0">
                <a:effectLst/>
                <a:latin typeface="Arial" panose="020B0604020202020204" pitchFamily="34" charset="0"/>
                <a:ea typeface="Calibri" panose="020F0502020204030204" pitchFamily="34" charset="0"/>
              </a:rPr>
              <a:t> and </a:t>
            </a:r>
            <a:r>
              <a:rPr lang="es-EC" sz="1800" dirty="0" err="1">
                <a:effectLst/>
                <a:latin typeface="Arial" panose="020B0604020202020204" pitchFamily="34" charset="0"/>
                <a:ea typeface="Calibri" panose="020F0502020204030204" pitchFamily="34" charset="0"/>
              </a:rPr>
              <a:t>Technology</a:t>
            </a:r>
            <a:r>
              <a:rPr lang="es-EC" sz="1800" dirty="0">
                <a:effectLst/>
                <a:latin typeface="Arial" panose="020B0604020202020204" pitchFamily="34" charset="0"/>
                <a:ea typeface="Calibri" panose="020F0502020204030204" pitchFamily="34" charset="0"/>
              </a:rPr>
              <a:t>) </a:t>
            </a:r>
            <a:endParaRPr lang="es-EC" i="1" dirty="0"/>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7562BB75-0413-423D-A4BE-1A491C2ECBCD}"/>
                  </a:ext>
                </a:extLst>
              </p:cNvPr>
              <p:cNvSpPr/>
              <p:nvPr/>
            </p:nvSpPr>
            <p:spPr>
              <a:xfrm>
                <a:off x="1494903" y="2482471"/>
                <a:ext cx="353865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s-EC" sz="1800" i="1" smtClean="0">
                              <a:effectLst/>
                              <a:latin typeface="Cambria Math" panose="02040503050406030204" pitchFamily="18" charset="0"/>
                              <a:cs typeface="Arial" panose="020B0604020202020204" pitchFamily="34" charset="0"/>
                            </a:rPr>
                          </m:ctrlPr>
                        </m:sSupPr>
                        <m:e>
                          <m:r>
                            <a:rPr lang="es-EC" sz="1800" i="1">
                              <a:effectLst/>
                              <a:latin typeface="Cambria Math" panose="02040503050406030204" pitchFamily="18" charset="0"/>
                              <a:ea typeface="Calibri" panose="020F0502020204030204" pitchFamily="34" charset="0"/>
                              <a:cs typeface="Arial" panose="020B0604020202020204" pitchFamily="34" charset="0"/>
                            </a:rPr>
                            <m:t>𝑦</m:t>
                          </m:r>
                        </m:e>
                        <m:sup>
                          <m:r>
                            <a:rPr lang="es-EC" sz="1800" i="1">
                              <a:effectLst/>
                              <a:latin typeface="Cambria Math" panose="02040503050406030204" pitchFamily="18" charset="0"/>
                              <a:ea typeface="Calibri" panose="020F0502020204030204" pitchFamily="34" charset="0"/>
                              <a:cs typeface="Arial" panose="020B0604020202020204" pitchFamily="34" charset="0"/>
                            </a:rPr>
                            <m:t>2</m:t>
                          </m:r>
                        </m:sup>
                      </m:sSup>
                      <m:r>
                        <a:rPr lang="es-EC" sz="1800"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s-EC" sz="1800" i="1">
                              <a:effectLst/>
                              <a:latin typeface="Cambria Math" panose="02040503050406030204" pitchFamily="18" charset="0"/>
                              <a:cs typeface="Arial" panose="020B0604020202020204" pitchFamily="34" charset="0"/>
                            </a:rPr>
                          </m:ctrlPr>
                        </m:dPr>
                        <m:e>
                          <m:sSup>
                            <m:sSupPr>
                              <m:ctrlPr>
                                <a:rPr lang="es-EC" sz="1800" i="1">
                                  <a:effectLst/>
                                  <a:latin typeface="Cambria Math" panose="02040503050406030204" pitchFamily="18" charset="0"/>
                                  <a:cs typeface="Arial" panose="020B0604020202020204" pitchFamily="34" charset="0"/>
                                </a:rPr>
                              </m:ctrlPr>
                            </m:sSupPr>
                            <m:e>
                              <m:r>
                                <a:rPr lang="es-EC" sz="1800" i="1">
                                  <a:effectLst/>
                                  <a:latin typeface="Cambria Math" panose="02040503050406030204" pitchFamily="18" charset="0"/>
                                  <a:ea typeface="Calibri" panose="020F0502020204030204" pitchFamily="34" charset="0"/>
                                  <a:cs typeface="Arial" panose="020B0604020202020204" pitchFamily="34" charset="0"/>
                                </a:rPr>
                                <m:t>𝑥</m:t>
                              </m:r>
                            </m:e>
                            <m:sup>
                              <m:r>
                                <a:rPr lang="es-EC" sz="1800" i="1">
                                  <a:effectLst/>
                                  <a:latin typeface="Cambria Math" panose="02040503050406030204" pitchFamily="18" charset="0"/>
                                  <a:ea typeface="Calibri" panose="020F0502020204030204" pitchFamily="34" charset="0"/>
                                  <a:cs typeface="Arial" panose="020B0604020202020204" pitchFamily="34" charset="0"/>
                                </a:rPr>
                                <m:t>3</m:t>
                              </m:r>
                            </m:sup>
                          </m:sSup>
                          <m:r>
                            <a:rPr lang="es-EC" sz="1800" i="1">
                              <a:effectLst/>
                              <a:latin typeface="Cambria Math" panose="02040503050406030204" pitchFamily="18" charset="0"/>
                              <a:ea typeface="Calibri" panose="020F0502020204030204" pitchFamily="34" charset="0"/>
                              <a:cs typeface="Arial" panose="020B0604020202020204" pitchFamily="34" charset="0"/>
                            </a:rPr>
                            <m:t>+</m:t>
                          </m:r>
                          <m:r>
                            <a:rPr lang="es-EC" sz="1800" i="1">
                              <a:effectLst/>
                              <a:latin typeface="Cambria Math" panose="02040503050406030204" pitchFamily="18" charset="0"/>
                              <a:ea typeface="Calibri" panose="020F0502020204030204" pitchFamily="34" charset="0"/>
                              <a:cs typeface="Arial" panose="020B0604020202020204" pitchFamily="34" charset="0"/>
                            </a:rPr>
                            <m:t>𝑎𝑥</m:t>
                          </m:r>
                          <m:r>
                            <a:rPr lang="es-EC" sz="1800" i="1">
                              <a:effectLst/>
                              <a:latin typeface="Cambria Math" panose="02040503050406030204" pitchFamily="18" charset="0"/>
                              <a:ea typeface="Calibri" panose="020F0502020204030204" pitchFamily="34" charset="0"/>
                              <a:cs typeface="Arial" panose="020B0604020202020204" pitchFamily="34" charset="0"/>
                            </a:rPr>
                            <m:t>+</m:t>
                          </m:r>
                          <m:r>
                            <a:rPr lang="es-EC" sz="1800" i="1">
                              <a:effectLst/>
                              <a:latin typeface="Cambria Math" panose="02040503050406030204" pitchFamily="18" charset="0"/>
                              <a:ea typeface="Calibri" panose="020F0502020204030204" pitchFamily="34" charset="0"/>
                              <a:cs typeface="Arial" panose="020B0604020202020204" pitchFamily="34" charset="0"/>
                            </a:rPr>
                            <m:t>𝑏</m:t>
                          </m:r>
                        </m:e>
                      </m:d>
                      <m:r>
                        <a:rPr lang="es-EC" sz="1800" i="1">
                          <a:effectLst/>
                          <a:latin typeface="Cambria Math" panose="02040503050406030204" pitchFamily="18" charset="0"/>
                          <a:ea typeface="Calibri" panose="020F0502020204030204" pitchFamily="34" charset="0"/>
                          <a:cs typeface="Arial" panose="020B0604020202020204" pitchFamily="34" charset="0"/>
                        </a:rPr>
                        <m:t> </m:t>
                      </m:r>
                      <m:r>
                        <a:rPr lang="es-EC" sz="1800" i="1">
                          <a:effectLst/>
                          <a:latin typeface="Cambria Math" panose="02040503050406030204" pitchFamily="18" charset="0"/>
                          <a:ea typeface="Calibri" panose="020F0502020204030204" pitchFamily="34" charset="0"/>
                          <a:cs typeface="Arial" panose="020B0604020202020204" pitchFamily="34" charset="0"/>
                        </a:rPr>
                        <m:t>𝑚𝑜𝑑</m:t>
                      </m:r>
                      <m:r>
                        <a:rPr lang="es-EC" sz="1800" i="1">
                          <a:effectLst/>
                          <a:latin typeface="Cambria Math" panose="02040503050406030204" pitchFamily="18" charset="0"/>
                          <a:ea typeface="Calibri" panose="020F0502020204030204" pitchFamily="34" charset="0"/>
                          <a:cs typeface="Arial" panose="020B0604020202020204" pitchFamily="34" charset="0"/>
                        </a:rPr>
                        <m:t> </m:t>
                      </m:r>
                      <m:d>
                        <m:dPr>
                          <m:begChr m:val="{"/>
                          <m:endChr m:val="}"/>
                          <m:ctrlPr>
                            <a:rPr lang="es-EC" sz="1800" i="1">
                              <a:effectLst/>
                              <a:latin typeface="Cambria Math" panose="02040503050406030204" pitchFamily="18" charset="0"/>
                              <a:cs typeface="Arial" panose="020B0604020202020204" pitchFamily="34" charset="0"/>
                            </a:rPr>
                          </m:ctrlPr>
                        </m:dPr>
                        <m:e>
                          <m:r>
                            <a:rPr lang="es-EC" sz="1800" i="1">
                              <a:effectLst/>
                              <a:latin typeface="Cambria Math" panose="02040503050406030204" pitchFamily="18" charset="0"/>
                              <a:ea typeface="Calibri" panose="020F0502020204030204" pitchFamily="34" charset="0"/>
                              <a:cs typeface="Arial" panose="020B0604020202020204" pitchFamily="34" charset="0"/>
                            </a:rPr>
                            <m:t>𝑝</m:t>
                          </m:r>
                        </m:e>
                      </m:d>
                    </m:oMath>
                  </m:oMathPara>
                </a14:m>
                <a:endParaRPr lang="es-EC" sz="2400" dirty="0"/>
              </a:p>
            </p:txBody>
          </p:sp>
        </mc:Choice>
        <mc:Fallback xmlns="">
          <p:sp>
            <p:nvSpPr>
              <p:cNvPr id="5" name="Rectángulo 4">
                <a:extLst>
                  <a:ext uri="{FF2B5EF4-FFF2-40B4-BE49-F238E27FC236}">
                    <a16:creationId xmlns:a16="http://schemas.microsoft.com/office/drawing/2014/main" id="{7562BB75-0413-423D-A4BE-1A491C2ECBCD}"/>
                  </a:ext>
                </a:extLst>
              </p:cNvPr>
              <p:cNvSpPr>
                <a:spLocks noRot="1" noChangeAspect="1" noMove="1" noResize="1" noEditPoints="1" noAdjustHandles="1" noChangeArrowheads="1" noChangeShapeType="1" noTextEdit="1"/>
              </p:cNvSpPr>
              <p:nvPr/>
            </p:nvSpPr>
            <p:spPr>
              <a:xfrm>
                <a:off x="1494903" y="2482471"/>
                <a:ext cx="3538656" cy="369332"/>
              </a:xfrm>
              <a:prstGeom prst="rect">
                <a:avLst/>
              </a:prstGeom>
              <a:blipFill>
                <a:blip r:embed="rId5"/>
                <a:stretch>
                  <a:fillRect b="-312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B3678D75-3971-4B49-8C8A-581D3E66E4A5}"/>
                  </a:ext>
                </a:extLst>
              </p:cNvPr>
              <p:cNvSpPr/>
              <p:nvPr/>
            </p:nvSpPr>
            <p:spPr>
              <a:xfrm>
                <a:off x="6870818" y="2529291"/>
                <a:ext cx="353865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cs typeface="Arial" panose="020B0604020202020204" pitchFamily="34" charset="0"/>
                  </a:rPr>
                  <a:t>           </a:t>
                </a:r>
                <a14:m>
                  <m:oMath xmlns:m="http://schemas.openxmlformats.org/officeDocument/2006/math">
                    <m:r>
                      <a:rPr lang="es-EC" b="0" i="0" smtClean="0">
                        <a:latin typeface="Cambria Math" panose="02040503050406030204" pitchFamily="18" charset="0"/>
                        <a:cs typeface="Arial" panose="020B0604020202020204" pitchFamily="34" charset="0"/>
                      </a:rPr>
                      <m:t>4</m:t>
                    </m:r>
                    <m:sSup>
                      <m:sSupPr>
                        <m:ctrlPr>
                          <a:rPr lang="es-EC" i="1">
                            <a:latin typeface="Cambria Math" panose="02040503050406030204" pitchFamily="18" charset="0"/>
                            <a:cs typeface="Arial" panose="020B0604020202020204" pitchFamily="34" charset="0"/>
                          </a:rPr>
                        </m:ctrlPr>
                      </m:sSupPr>
                      <m:e>
                        <m:r>
                          <a:rPr lang="es-EC" b="0" i="1" smtClean="0">
                            <a:latin typeface="Cambria Math" panose="02040503050406030204" pitchFamily="18" charset="0"/>
                            <a:cs typeface="Arial" panose="020B0604020202020204" pitchFamily="34" charset="0"/>
                          </a:rPr>
                          <m:t>𝑎</m:t>
                        </m:r>
                      </m:e>
                      <m:sup>
                        <m:r>
                          <a:rPr lang="es-EC" i="1">
                            <a:latin typeface="Cambria Math" panose="02040503050406030204" pitchFamily="18" charset="0"/>
                            <a:ea typeface="Calibri" panose="020F0502020204030204" pitchFamily="34" charset="0"/>
                            <a:cs typeface="Arial" panose="020B0604020202020204" pitchFamily="34" charset="0"/>
                          </a:rPr>
                          <m:t>3</m:t>
                        </m:r>
                      </m:sup>
                    </m:sSup>
                    <m:r>
                      <a:rPr lang="es-EC" b="0" i="1" smtClean="0">
                        <a:latin typeface="Cambria Math" panose="02040503050406030204" pitchFamily="18" charset="0"/>
                        <a:ea typeface="Calibri" panose="020F0502020204030204" pitchFamily="34" charset="0"/>
                        <a:cs typeface="Arial" panose="020B0604020202020204" pitchFamily="34" charset="0"/>
                      </a:rPr>
                      <m:t>+27</m:t>
                    </m:r>
                    <m:sSup>
                      <m:sSupPr>
                        <m:ctrlPr>
                          <a:rPr lang="es-EC" b="0" i="1" smtClean="0">
                            <a:latin typeface="Cambria Math" panose="02040503050406030204" pitchFamily="18" charset="0"/>
                            <a:cs typeface="Arial" panose="020B0604020202020204" pitchFamily="34" charset="0"/>
                          </a:rPr>
                        </m:ctrlPr>
                      </m:sSupPr>
                      <m:e>
                        <m:r>
                          <a:rPr lang="es-EC" b="0" i="1" smtClean="0">
                            <a:latin typeface="Cambria Math" panose="02040503050406030204" pitchFamily="18" charset="0"/>
                            <a:cs typeface="Arial" panose="020B0604020202020204" pitchFamily="34" charset="0"/>
                          </a:rPr>
                          <m:t>𝑏</m:t>
                        </m:r>
                      </m:e>
                      <m:sup>
                        <m:r>
                          <a:rPr lang="es-EC" b="0" i="1" smtClean="0">
                            <a:latin typeface="Cambria Math" panose="02040503050406030204" pitchFamily="18" charset="0"/>
                            <a:cs typeface="Arial" panose="020B0604020202020204" pitchFamily="34" charset="0"/>
                          </a:rPr>
                          <m:t>2</m:t>
                        </m:r>
                      </m:sup>
                    </m:sSup>
                    <m:r>
                      <a:rPr lang="es-EC" i="1">
                        <a:latin typeface="Cambria Math" panose="02040503050406030204" pitchFamily="18" charset="0"/>
                        <a:ea typeface="Calibri" panose="020F0502020204030204" pitchFamily="34" charset="0"/>
                        <a:cs typeface="Arial" panose="020B0604020202020204" pitchFamily="34" charset="0"/>
                      </a:rPr>
                      <m:t>𝑚𝑜𝑑</m:t>
                    </m:r>
                    <m:r>
                      <a:rPr lang="es-EC" i="1">
                        <a:latin typeface="Cambria Math" panose="02040503050406030204" pitchFamily="18" charset="0"/>
                        <a:ea typeface="Calibri" panose="020F0502020204030204" pitchFamily="34" charset="0"/>
                        <a:cs typeface="Arial" panose="020B0604020202020204" pitchFamily="34" charset="0"/>
                      </a:rPr>
                      <m:t> </m:t>
                    </m:r>
                    <m:d>
                      <m:dPr>
                        <m:begChr m:val="{"/>
                        <m:endChr m:val="}"/>
                        <m:ctrlPr>
                          <a:rPr lang="es-EC" i="1">
                            <a:latin typeface="Cambria Math" panose="02040503050406030204" pitchFamily="18" charset="0"/>
                            <a:cs typeface="Arial" panose="020B0604020202020204" pitchFamily="34" charset="0"/>
                          </a:rPr>
                        </m:ctrlPr>
                      </m:dPr>
                      <m:e>
                        <m:r>
                          <a:rPr lang="es-EC" i="1">
                            <a:latin typeface="Cambria Math" panose="02040503050406030204" pitchFamily="18" charset="0"/>
                            <a:ea typeface="Calibri" panose="020F0502020204030204" pitchFamily="34" charset="0"/>
                            <a:cs typeface="Arial" panose="020B0604020202020204" pitchFamily="34" charset="0"/>
                          </a:rPr>
                          <m:t>𝑝</m:t>
                        </m:r>
                      </m:e>
                    </m:d>
                    <m:r>
                      <a:rPr lang="es-EC" i="1" dirty="0">
                        <a:latin typeface="Cambria Math" panose="02040503050406030204" pitchFamily="18" charset="0"/>
                        <a:ea typeface="Cambria Math" panose="02040503050406030204" pitchFamily="18" charset="0"/>
                      </a:rPr>
                      <m:t>≠0</m:t>
                    </m:r>
                  </m:oMath>
                </a14:m>
                <a:endParaRPr lang="es-EC" dirty="0"/>
              </a:p>
            </p:txBody>
          </p:sp>
        </mc:Choice>
        <mc:Fallback xmlns="">
          <p:sp>
            <p:nvSpPr>
              <p:cNvPr id="7" name="Rectángulo 6">
                <a:extLst>
                  <a:ext uri="{FF2B5EF4-FFF2-40B4-BE49-F238E27FC236}">
                    <a16:creationId xmlns:a16="http://schemas.microsoft.com/office/drawing/2014/main" id="{B3678D75-3971-4B49-8C8A-581D3E66E4A5}"/>
                  </a:ext>
                </a:extLst>
              </p:cNvPr>
              <p:cNvSpPr>
                <a:spLocks noRot="1" noChangeAspect="1" noMove="1" noResize="1" noEditPoints="1" noAdjustHandles="1" noChangeArrowheads="1" noChangeShapeType="1" noTextEdit="1"/>
              </p:cNvSpPr>
              <p:nvPr/>
            </p:nvSpPr>
            <p:spPr>
              <a:xfrm>
                <a:off x="6870818" y="2529291"/>
                <a:ext cx="3538656" cy="369332"/>
              </a:xfrm>
              <a:prstGeom prst="rect">
                <a:avLst/>
              </a:prstGeom>
              <a:blipFill>
                <a:blip r:embed="rId6"/>
                <a:stretch>
                  <a:fillRect b="-3175"/>
                </a:stretch>
              </a:blipFill>
            </p:spPr>
            <p:txBody>
              <a:bodyPr/>
              <a:lstStyle/>
              <a:p>
                <a:r>
                  <a:rPr lang="es-EC">
                    <a:noFill/>
                  </a:rPr>
                  <a:t> </a:t>
                </a:r>
              </a:p>
            </p:txBody>
          </p:sp>
        </mc:Fallback>
      </mc:AlternateContent>
      <p:graphicFrame>
        <p:nvGraphicFramePr>
          <p:cNvPr id="8" name="Tabla 7">
            <a:extLst>
              <a:ext uri="{FF2B5EF4-FFF2-40B4-BE49-F238E27FC236}">
                <a16:creationId xmlns:a16="http://schemas.microsoft.com/office/drawing/2014/main" id="{F9B6A1B8-6020-4860-9601-44E1C99FD9BD}"/>
              </a:ext>
            </a:extLst>
          </p:cNvPr>
          <p:cNvGraphicFramePr>
            <a:graphicFrameLocks noGrp="1"/>
          </p:cNvGraphicFramePr>
          <p:nvPr/>
        </p:nvGraphicFramePr>
        <p:xfrm>
          <a:off x="2651887" y="3162035"/>
          <a:ext cx="6475467" cy="1894115"/>
        </p:xfrm>
        <a:graphic>
          <a:graphicData uri="http://schemas.openxmlformats.org/drawingml/2006/table">
            <a:tbl>
              <a:tblPr firstRow="1" firstCol="1" bandRow="1">
                <a:tableStyleId>{93296810-A885-4BE3-A3E7-6D5BEEA58F35}</a:tableStyleId>
              </a:tblPr>
              <a:tblGrid>
                <a:gridCol w="2158489">
                  <a:extLst>
                    <a:ext uri="{9D8B030D-6E8A-4147-A177-3AD203B41FA5}">
                      <a16:colId xmlns:a16="http://schemas.microsoft.com/office/drawing/2014/main" val="277044800"/>
                    </a:ext>
                  </a:extLst>
                </a:gridCol>
                <a:gridCol w="2158489">
                  <a:extLst>
                    <a:ext uri="{9D8B030D-6E8A-4147-A177-3AD203B41FA5}">
                      <a16:colId xmlns:a16="http://schemas.microsoft.com/office/drawing/2014/main" val="3123568775"/>
                    </a:ext>
                  </a:extLst>
                </a:gridCol>
                <a:gridCol w="2158489">
                  <a:extLst>
                    <a:ext uri="{9D8B030D-6E8A-4147-A177-3AD203B41FA5}">
                      <a16:colId xmlns:a16="http://schemas.microsoft.com/office/drawing/2014/main" val="41806888"/>
                    </a:ext>
                  </a:extLst>
                </a:gridCol>
              </a:tblGrid>
              <a:tr h="276515">
                <a:tc>
                  <a:txBody>
                    <a:bodyPr/>
                    <a:lstStyle/>
                    <a:p>
                      <a:pPr marL="457200" indent="-457200" algn="ctr">
                        <a:lnSpc>
                          <a:spcPct val="200000"/>
                        </a:lnSpc>
                        <a:spcAft>
                          <a:spcPts val="0"/>
                        </a:spcAft>
                      </a:pPr>
                      <a:r>
                        <a:rPr lang="es-ES" sz="1000" dirty="0">
                          <a:effectLst/>
                        </a:rPr>
                        <a:t>Nivel de Seguridad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4013" indent="-9525" algn="ctr">
                        <a:lnSpc>
                          <a:spcPct val="200000"/>
                        </a:lnSpc>
                        <a:spcAft>
                          <a:spcPts val="0"/>
                        </a:spcAft>
                      </a:pPr>
                      <a:r>
                        <a:rPr lang="es-ES" sz="1000" dirty="0">
                          <a:effectLst/>
                        </a:rPr>
                        <a:t>Longitud de clave RSA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187325">
                        <a:lnSpc>
                          <a:spcPct val="200000"/>
                        </a:lnSpc>
                        <a:spcAft>
                          <a:spcPts val="0"/>
                        </a:spcAft>
                      </a:pPr>
                      <a:r>
                        <a:rPr lang="es-ES" sz="1000" dirty="0">
                          <a:effectLst/>
                        </a:rPr>
                        <a:t>Longitud de clave ECC</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0890616"/>
                  </a:ext>
                </a:extLst>
              </a:tr>
              <a:tr h="323520">
                <a:tc>
                  <a:txBody>
                    <a:bodyPr/>
                    <a:lstStyle/>
                    <a:p>
                      <a:pPr marL="457200" indent="457200">
                        <a:lnSpc>
                          <a:spcPct val="200000"/>
                        </a:lnSpc>
                        <a:spcAft>
                          <a:spcPts val="0"/>
                        </a:spcAft>
                      </a:pPr>
                      <a:r>
                        <a:rPr lang="es-ES" sz="1000" dirty="0">
                          <a:effectLst/>
                        </a:rPr>
                        <a:t>80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a:effectLst/>
                        </a:rPr>
                        <a:t>1024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dirty="0">
                          <a:effectLst/>
                        </a:rPr>
                        <a:t>160-223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5247048"/>
                  </a:ext>
                </a:extLst>
              </a:tr>
              <a:tr h="323520">
                <a:tc>
                  <a:txBody>
                    <a:bodyPr/>
                    <a:lstStyle/>
                    <a:p>
                      <a:pPr marL="457200" indent="457200">
                        <a:lnSpc>
                          <a:spcPct val="200000"/>
                        </a:lnSpc>
                        <a:spcAft>
                          <a:spcPts val="0"/>
                        </a:spcAft>
                      </a:pPr>
                      <a:r>
                        <a:rPr lang="es-ES" sz="1000">
                          <a:effectLst/>
                        </a:rPr>
                        <a:t>112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a:effectLst/>
                        </a:rPr>
                        <a:t>2048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dirty="0">
                          <a:effectLst/>
                        </a:rPr>
                        <a:t>224-255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1612474"/>
                  </a:ext>
                </a:extLst>
              </a:tr>
              <a:tr h="323520">
                <a:tc>
                  <a:txBody>
                    <a:bodyPr/>
                    <a:lstStyle/>
                    <a:p>
                      <a:pPr marL="457200" indent="457200">
                        <a:lnSpc>
                          <a:spcPct val="200000"/>
                        </a:lnSpc>
                        <a:spcAft>
                          <a:spcPts val="0"/>
                        </a:spcAft>
                      </a:pPr>
                      <a:r>
                        <a:rPr lang="es-ES" sz="1000" b="1" dirty="0">
                          <a:effectLst/>
                        </a:rPr>
                        <a:t>128</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b="1" dirty="0">
                          <a:effectLst/>
                        </a:rPr>
                        <a:t>3072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b="1" dirty="0">
                          <a:effectLst/>
                        </a:rPr>
                        <a:t>256-283</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0896839"/>
                  </a:ext>
                </a:extLst>
              </a:tr>
              <a:tr h="323520">
                <a:tc>
                  <a:txBody>
                    <a:bodyPr/>
                    <a:lstStyle/>
                    <a:p>
                      <a:pPr marL="457200" indent="457200">
                        <a:lnSpc>
                          <a:spcPct val="200000"/>
                        </a:lnSpc>
                        <a:spcAft>
                          <a:spcPts val="0"/>
                        </a:spcAft>
                      </a:pPr>
                      <a:r>
                        <a:rPr lang="es-ES" sz="1000">
                          <a:effectLst/>
                        </a:rPr>
                        <a:t>192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dirty="0">
                          <a:effectLst/>
                        </a:rPr>
                        <a:t>7680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dirty="0">
                          <a:effectLst/>
                        </a:rPr>
                        <a:t>384-511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2923113"/>
                  </a:ext>
                </a:extLst>
              </a:tr>
              <a:tr h="323520">
                <a:tc>
                  <a:txBody>
                    <a:bodyPr/>
                    <a:lstStyle/>
                    <a:p>
                      <a:pPr marL="457200" indent="457200">
                        <a:lnSpc>
                          <a:spcPct val="200000"/>
                        </a:lnSpc>
                        <a:spcAft>
                          <a:spcPts val="0"/>
                        </a:spcAft>
                      </a:pPr>
                      <a:r>
                        <a:rPr lang="es-ES" sz="1000">
                          <a:effectLst/>
                        </a:rPr>
                        <a:t>256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dirty="0">
                          <a:effectLst/>
                        </a:rPr>
                        <a:t>15360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indent="457200">
                        <a:lnSpc>
                          <a:spcPct val="200000"/>
                        </a:lnSpc>
                        <a:spcAft>
                          <a:spcPts val="0"/>
                        </a:spcAft>
                      </a:pPr>
                      <a:r>
                        <a:rPr lang="es-ES" sz="1000" dirty="0">
                          <a:effectLst/>
                        </a:rPr>
                        <a:t>512-571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5992199"/>
                  </a:ext>
                </a:extLst>
              </a:tr>
            </a:tbl>
          </a:graphicData>
        </a:graphic>
      </p:graphicFrame>
      <p:sp>
        <p:nvSpPr>
          <p:cNvPr id="9" name="CuadroTexto 8">
            <a:extLst>
              <a:ext uri="{FF2B5EF4-FFF2-40B4-BE49-F238E27FC236}">
                <a16:creationId xmlns:a16="http://schemas.microsoft.com/office/drawing/2014/main" id="{F411466C-6742-4077-A99C-F656E591DB31}"/>
              </a:ext>
            </a:extLst>
          </p:cNvPr>
          <p:cNvSpPr txBox="1"/>
          <p:nvPr/>
        </p:nvSpPr>
        <p:spPr>
          <a:xfrm>
            <a:off x="968052" y="5366382"/>
            <a:ext cx="414512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latin typeface="Arial" panose="020B0604020202020204" pitchFamily="34" charset="0"/>
                <a:ea typeface="Calibri" panose="020F0502020204030204" pitchFamily="34" charset="0"/>
              </a:rPr>
              <a:t>HP </a:t>
            </a:r>
            <a:r>
              <a:rPr lang="es-EC" sz="1800" dirty="0">
                <a:effectLst/>
                <a:latin typeface="Arial" panose="020B0604020202020204" pitchFamily="34" charset="0"/>
                <a:ea typeface="Calibri" panose="020F0502020204030204" pitchFamily="34" charset="0"/>
              </a:rPr>
              <a:t>Pavilion con procesador de Intel(R) Core (TM) i5 @ 2.6 GHz y 8 GB de memoria RAM.</a:t>
            </a:r>
            <a:endParaRPr lang="es-EC" i="1" dirty="0"/>
          </a:p>
        </p:txBody>
      </p:sp>
    </p:spTree>
    <p:extLst>
      <p:ext uri="{BB962C8B-B14F-4D97-AF65-F5344CB8AC3E}">
        <p14:creationId xmlns:p14="http://schemas.microsoft.com/office/powerpoint/2010/main" val="1937246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Encriptación de datos privados</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DBF5694-5FAD-40A0-8694-9A0EF0295E06}"/>
              </a:ext>
            </a:extLst>
          </p:cNvPr>
          <p:cNvSpPr txBox="1"/>
          <p:nvPr/>
        </p:nvSpPr>
        <p:spPr>
          <a:xfrm>
            <a:off x="1334277" y="1922106"/>
            <a:ext cx="1287625" cy="369332"/>
          </a:xfrm>
          <a:prstGeom prst="rect">
            <a:avLst/>
          </a:prstGeom>
          <a:noFill/>
        </p:spPr>
        <p:txBody>
          <a:bodyPr wrap="square" rtlCol="0">
            <a:spAutoFit/>
          </a:bodyPr>
          <a:lstStyle/>
          <a:p>
            <a:r>
              <a:rPr lang="es-EC" u="sng" dirty="0"/>
              <a:t>Escenario</a:t>
            </a:r>
          </a:p>
        </p:txBody>
      </p:sp>
      <p:sp>
        <p:nvSpPr>
          <p:cNvPr id="7" name="Diagrama de flujo: datos 6">
            <a:extLst>
              <a:ext uri="{FF2B5EF4-FFF2-40B4-BE49-F238E27FC236}">
                <a16:creationId xmlns:a16="http://schemas.microsoft.com/office/drawing/2014/main" id="{C88ACBBF-B465-4344-A623-BCD980E8BCA9}"/>
              </a:ext>
            </a:extLst>
          </p:cNvPr>
          <p:cNvSpPr/>
          <p:nvPr/>
        </p:nvSpPr>
        <p:spPr>
          <a:xfrm>
            <a:off x="2621902" y="2728431"/>
            <a:ext cx="6904653" cy="2494846"/>
          </a:xfrm>
          <a:prstGeom prst="flowChartInputOutput">
            <a:avLst/>
          </a:prstGeom>
          <a:ln w="19050">
            <a:prstDash val="lgDashDotDot"/>
          </a:ln>
        </p:spPr>
        <p:style>
          <a:lnRef idx="2">
            <a:schemeClr val="accent3"/>
          </a:lnRef>
          <a:fillRef idx="1">
            <a:schemeClr val="lt1"/>
          </a:fillRef>
          <a:effectRef idx="0">
            <a:schemeClr val="accent3"/>
          </a:effectRef>
          <a:fontRef idx="minor">
            <a:schemeClr val="dk1"/>
          </a:fontRef>
        </p:style>
        <p:txBody>
          <a:bodyPr rtlCol="0" anchor="ctr"/>
          <a:lstStyle/>
          <a:p>
            <a:pPr algn="ctr"/>
            <a:r>
              <a:rPr lang="es-EC" i="1" dirty="0"/>
              <a:t>Usuario desea encriptar las contraseñas de sus diversas plataformas digitales para ello utiliza una plataforma que protege su información desde su dispositivo móvil.</a:t>
            </a:r>
          </a:p>
        </p:txBody>
      </p:sp>
    </p:spTree>
    <p:extLst>
      <p:ext uri="{BB962C8B-B14F-4D97-AF65-F5344CB8AC3E}">
        <p14:creationId xmlns:p14="http://schemas.microsoft.com/office/powerpoint/2010/main" val="31967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dirty="0"/>
              <a:t>CONTENIDO</a:t>
            </a:r>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F6ABE50-DC05-4008-9DDF-1B2CB0295225}"/>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MARCO TEÓRICO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1539950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Funciones para cifrado de texto plano</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51E9657-CB23-4062-A827-4676A129524A}"/>
              </a:ext>
            </a:extLst>
          </p:cNvPr>
          <p:cNvSpPr txBox="1"/>
          <p:nvPr/>
        </p:nvSpPr>
        <p:spPr>
          <a:xfrm>
            <a:off x="1222310" y="1931436"/>
            <a:ext cx="5393094" cy="369332"/>
          </a:xfrm>
          <a:prstGeom prst="rect">
            <a:avLst/>
          </a:prstGeom>
          <a:noFill/>
        </p:spPr>
        <p:txBody>
          <a:bodyPr wrap="square" rtlCol="0">
            <a:spAutoFit/>
          </a:bodyPr>
          <a:lstStyle/>
          <a:p>
            <a:r>
              <a:rPr lang="es-EC" dirty="0"/>
              <a:t>Representación de texto plano como punto de la curva</a:t>
            </a:r>
          </a:p>
        </p:txBody>
      </p:sp>
      <p:pic>
        <p:nvPicPr>
          <p:cNvPr id="6" name="Imagen 5">
            <a:extLst>
              <a:ext uri="{FF2B5EF4-FFF2-40B4-BE49-F238E27FC236}">
                <a16:creationId xmlns:a16="http://schemas.microsoft.com/office/drawing/2014/main" id="{6BEF6274-5CD4-415B-A324-9CC165D829A8}"/>
              </a:ext>
            </a:extLst>
          </p:cNvPr>
          <p:cNvPicPr>
            <a:picLocks noChangeAspect="1"/>
          </p:cNvPicPr>
          <p:nvPr/>
        </p:nvPicPr>
        <p:blipFill>
          <a:blip r:embed="rId4"/>
          <a:stretch>
            <a:fillRect/>
          </a:stretch>
        </p:blipFill>
        <p:spPr>
          <a:xfrm>
            <a:off x="1097280" y="2395893"/>
            <a:ext cx="9420808" cy="2927296"/>
          </a:xfrm>
          <a:prstGeom prst="rect">
            <a:avLst/>
          </a:prstGeom>
        </p:spPr>
      </p:pic>
    </p:spTree>
    <p:extLst>
      <p:ext uri="{BB962C8B-B14F-4D97-AF65-F5344CB8AC3E}">
        <p14:creationId xmlns:p14="http://schemas.microsoft.com/office/powerpoint/2010/main" val="2603958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E82E2-CE2E-4BF9-9949-780346EC8CC2}"/>
              </a:ext>
            </a:extLst>
          </p:cNvPr>
          <p:cNvSpPr>
            <a:spLocks noGrp="1"/>
          </p:cNvSpPr>
          <p:nvPr>
            <p:ph type="title"/>
          </p:nvPr>
        </p:nvSpPr>
        <p:spPr/>
        <p:txBody>
          <a:bodyPr/>
          <a:lstStyle/>
          <a:p>
            <a:r>
              <a:rPr lang="es-EC" sz="4800" dirty="0"/>
              <a:t>Cifrado de texto plano</a:t>
            </a:r>
            <a:endParaRPr lang="es-EC" dirty="0"/>
          </a:p>
        </p:txBody>
      </p:sp>
      <p:sp>
        <p:nvSpPr>
          <p:cNvPr id="6" name="Rectángulo 5">
            <a:extLst>
              <a:ext uri="{FF2B5EF4-FFF2-40B4-BE49-F238E27FC236}">
                <a16:creationId xmlns:a16="http://schemas.microsoft.com/office/drawing/2014/main" id="{FE05AD44-B6D8-4016-BE35-DAE7230DC395}"/>
              </a:ext>
            </a:extLst>
          </p:cNvPr>
          <p:cNvSpPr/>
          <p:nvPr/>
        </p:nvSpPr>
        <p:spPr>
          <a:xfrm>
            <a:off x="1259632" y="2040590"/>
            <a:ext cx="4114799" cy="362843"/>
          </a:xfrm>
          <a:prstGeom prst="rect">
            <a:avLst/>
          </a:prstGeom>
          <a:ln>
            <a:solidFill>
              <a:srgbClr val="0070C0"/>
            </a:solidFill>
          </a:ln>
        </p:spPr>
        <p:style>
          <a:lnRef idx="2">
            <a:schemeClr val="accent3"/>
          </a:lnRef>
          <a:fillRef idx="1">
            <a:schemeClr val="lt1"/>
          </a:fillRef>
          <a:effectRef idx="0">
            <a:schemeClr val="accent3"/>
          </a:effectRef>
          <a:fontRef idx="minor">
            <a:schemeClr val="dk1"/>
          </a:fontRef>
        </p:style>
        <p:txBody>
          <a:bodyPr rtlCol="0" anchor="ctr"/>
          <a:lstStyle/>
          <a:p>
            <a:r>
              <a:rPr lang="es-ES" sz="1600" dirty="0">
                <a:effectLst/>
                <a:latin typeface="Arial" panose="020B0604020202020204" pitchFamily="34" charset="0"/>
                <a:ea typeface="Calibri" panose="020F0502020204030204" pitchFamily="34" charset="0"/>
              </a:rPr>
              <a:t>Insertar nombre de usuario: </a:t>
            </a:r>
            <a:r>
              <a:rPr lang="es-ES" sz="1600" dirty="0" err="1">
                <a:effectLst/>
                <a:latin typeface="Arial" panose="020B0604020202020204" pitchFamily="34" charset="0"/>
                <a:ea typeface="Calibri" panose="020F0502020204030204" pitchFamily="34" charset="0"/>
              </a:rPr>
              <a:t>kcastillo</a:t>
            </a:r>
            <a:endParaRPr lang="es-EC" sz="1600" dirty="0">
              <a:effectLst/>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98B4C0AF-A3D9-40C5-8CA4-EA9751A8DA89}"/>
                  </a:ext>
                </a:extLst>
              </p:cNvPr>
              <p:cNvSpPr/>
              <p:nvPr/>
            </p:nvSpPr>
            <p:spPr>
              <a:xfrm>
                <a:off x="1259631" y="2604206"/>
                <a:ext cx="7025951" cy="38560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nSpc>
                    <a:spcPct val="200000"/>
                  </a:lnSpc>
                  <a:spcAft>
                    <a:spcPts val="800"/>
                  </a:spcAft>
                </a:pPr>
                <a:r>
                  <a:rPr lang="es-ES" sz="1600" dirty="0">
                    <a:effectLst/>
                    <a:latin typeface="Arial" panose="020B0604020202020204" pitchFamily="34" charset="0"/>
                    <a:ea typeface="Calibri" panose="020F0502020204030204" pitchFamily="34" charset="0"/>
                  </a:rPr>
                  <a:t>Los valores ASCII equivalentes son: </a:t>
                </a:r>
                <a14:m>
                  <m:oMath xmlns:m="http://schemas.openxmlformats.org/officeDocument/2006/math">
                    <m:r>
                      <a:rPr lang="es-ES" sz="1600" i="1">
                        <a:effectLst/>
                        <a:latin typeface="Cambria Math" panose="02040503050406030204" pitchFamily="18" charset="0"/>
                        <a:ea typeface="Calibri" panose="020F0502020204030204" pitchFamily="34" charset="0"/>
                        <a:cs typeface="Arial" panose="020B0604020202020204" pitchFamily="34" charset="0"/>
                      </a:rPr>
                      <m:t>{107,99 ,97,115,116,105,108,108,111}</m:t>
                    </m:r>
                  </m:oMath>
                </a14:m>
                <a:endParaRPr lang="es-EC" sz="1600" dirty="0">
                  <a:effectLst/>
                  <a:latin typeface="Times New Roman" panose="02020603050405020304" pitchFamily="18" charset="0"/>
                  <a:ea typeface="Calibri" panose="020F0502020204030204" pitchFamily="34" charset="0"/>
                </a:endParaRPr>
              </a:p>
            </p:txBody>
          </p:sp>
        </mc:Choice>
        <mc:Fallback xmlns="">
          <p:sp>
            <p:nvSpPr>
              <p:cNvPr id="7" name="Rectángulo 6">
                <a:extLst>
                  <a:ext uri="{FF2B5EF4-FFF2-40B4-BE49-F238E27FC236}">
                    <a16:creationId xmlns:a16="http://schemas.microsoft.com/office/drawing/2014/main" id="{98B4C0AF-A3D9-40C5-8CA4-EA9751A8DA89}"/>
                  </a:ext>
                </a:extLst>
              </p:cNvPr>
              <p:cNvSpPr>
                <a:spLocks noRot="1" noChangeAspect="1" noMove="1" noResize="1" noEditPoints="1" noAdjustHandles="1" noChangeArrowheads="1" noChangeShapeType="1" noTextEdit="1"/>
              </p:cNvSpPr>
              <p:nvPr/>
            </p:nvSpPr>
            <p:spPr>
              <a:xfrm>
                <a:off x="1259631" y="2604206"/>
                <a:ext cx="7025951" cy="385607"/>
              </a:xfrm>
              <a:prstGeom prst="rect">
                <a:avLst/>
              </a:prstGeom>
              <a:blipFill>
                <a:blip r:embed="rId3"/>
                <a:stretch>
                  <a:fillRect l="-433" b="-31818"/>
                </a:stretch>
              </a:blip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00CEA037-2683-483E-9CDE-6D87231B413D}"/>
                  </a:ext>
                </a:extLst>
              </p:cNvPr>
              <p:cNvSpPr/>
              <p:nvPr/>
            </p:nvSpPr>
            <p:spPr>
              <a:xfrm>
                <a:off x="1259632" y="4173887"/>
                <a:ext cx="10506269" cy="46653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nSpc>
                    <a:spcPct val="200000"/>
                  </a:lnSpc>
                  <a:spcAft>
                    <a:spcPts val="800"/>
                  </a:spcAft>
                </a:pPr>
                <a:r>
                  <a:rPr lang="es-EC" sz="1600" dirty="0">
                    <a:latin typeface="Arial" panose="020B0604020202020204" pitchFamily="34" charset="0"/>
                    <a:cs typeface="Arial" panose="020B0604020202020204" pitchFamily="34" charset="0"/>
                  </a:rPr>
                  <a:t>Convertir a base decimal desde la base 65536 </a:t>
                </a:r>
                <a14:m>
                  <m:oMath xmlns:m="http://schemas.openxmlformats.org/officeDocument/2006/math">
                    <m:r>
                      <a:rPr lang="es-EC" sz="1600" i="1" smtClean="0">
                        <a:effectLst/>
                        <a:latin typeface="Cambria Math" panose="02040503050406030204" pitchFamily="18" charset="0"/>
                        <a:ea typeface="Times New Roman" panose="02020603050405020304" pitchFamily="18" charset="0"/>
                        <a:cs typeface="Arial" panose="020B0604020202020204" pitchFamily="34" charset="0"/>
                      </a:rPr>
                      <m:t>{113999290923567984853125612857907836245105850253422}</m:t>
                    </m:r>
                  </m:oMath>
                </a14:m>
                <a:endParaRPr lang="es-EC" sz="1600" dirty="0"/>
              </a:p>
            </p:txBody>
          </p:sp>
        </mc:Choice>
        <mc:Fallback xmlns="">
          <p:sp>
            <p:nvSpPr>
              <p:cNvPr id="8" name="Rectángulo 7">
                <a:extLst>
                  <a:ext uri="{FF2B5EF4-FFF2-40B4-BE49-F238E27FC236}">
                    <a16:creationId xmlns:a16="http://schemas.microsoft.com/office/drawing/2014/main" id="{00CEA037-2683-483E-9CDE-6D87231B413D}"/>
                  </a:ext>
                </a:extLst>
              </p:cNvPr>
              <p:cNvSpPr>
                <a:spLocks noRot="1" noChangeAspect="1" noMove="1" noResize="1" noEditPoints="1" noAdjustHandles="1" noChangeArrowheads="1" noChangeShapeType="1" noTextEdit="1"/>
              </p:cNvSpPr>
              <p:nvPr/>
            </p:nvSpPr>
            <p:spPr>
              <a:xfrm>
                <a:off x="1259632" y="4173887"/>
                <a:ext cx="10506269" cy="466531"/>
              </a:xfrm>
              <a:prstGeom prst="rect">
                <a:avLst/>
              </a:prstGeom>
              <a:blipFill>
                <a:blip r:embed="rId4"/>
                <a:stretch>
                  <a:fillRect l="-290" b="-17722"/>
                </a:stretch>
              </a:blipFill>
              <a:ln/>
            </p:spPr>
            <p:txBody>
              <a:bodyPr/>
              <a:lstStyle/>
              <a:p>
                <a:r>
                  <a:rPr lang="es-EC">
                    <a:noFill/>
                  </a:rPr>
                  <a:t> </a:t>
                </a:r>
              </a:p>
            </p:txBody>
          </p:sp>
        </mc:Fallback>
      </mc:AlternateContent>
      <p:sp>
        <p:nvSpPr>
          <p:cNvPr id="9" name="CuadroTexto 8">
            <a:extLst>
              <a:ext uri="{FF2B5EF4-FFF2-40B4-BE49-F238E27FC236}">
                <a16:creationId xmlns:a16="http://schemas.microsoft.com/office/drawing/2014/main" id="{6B182A3B-B52E-4D46-AF2C-A1D2D343D300}"/>
              </a:ext>
            </a:extLst>
          </p:cNvPr>
          <p:cNvSpPr txBox="1"/>
          <p:nvPr/>
        </p:nvSpPr>
        <p:spPr>
          <a:xfrm>
            <a:off x="1259630" y="3760032"/>
            <a:ext cx="4348065" cy="369332"/>
          </a:xfrm>
          <a:prstGeom prst="rect">
            <a:avLst/>
          </a:prstGeom>
          <a:noFill/>
        </p:spPr>
        <p:txBody>
          <a:bodyPr wrap="square" rtlCol="0">
            <a:spAutoFit/>
          </a:bodyPr>
          <a:lstStyle/>
          <a:p>
            <a:r>
              <a:rPr lang="es-EC" i="1" dirty="0"/>
              <a:t>Formar </a:t>
            </a:r>
            <a:r>
              <a:rPr lang="es-EC" i="1" dirty="0" err="1"/>
              <a:t>BigInteger</a:t>
            </a:r>
            <a:endParaRPr lang="es-EC" i="1" dirty="0"/>
          </a:p>
        </p:txBody>
      </p:sp>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00115F08-797A-4951-A2BE-7BC170665DBE}"/>
                  </a:ext>
                </a:extLst>
              </p:cNvPr>
              <p:cNvSpPr/>
              <p:nvPr/>
            </p:nvSpPr>
            <p:spPr>
              <a:xfrm>
                <a:off x="1259632" y="3166342"/>
                <a:ext cx="7025951" cy="4665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lnSpc>
                    <a:spcPct val="200000"/>
                  </a:lnSpc>
                  <a:spcAft>
                    <a:spcPts val="800"/>
                  </a:spcAft>
                </a:pPr>
                <a:r>
                  <a:rPr lang="es-EC" sz="1600" i="1" dirty="0">
                    <a:latin typeface="Arial" panose="020B0604020202020204" pitchFamily="34" charset="0"/>
                    <a:cs typeface="Arial" panose="020B0604020202020204" pitchFamily="34" charset="0"/>
                  </a:rPr>
                  <a:t> </a:t>
                </a:r>
                <a:r>
                  <a:rPr lang="es-EC" sz="1600" i="1" dirty="0" err="1">
                    <a:latin typeface="Arial" panose="020B0604020202020204" pitchFamily="34" charset="0"/>
                    <a:cs typeface="Arial" panose="020B0604020202020204" pitchFamily="34" charset="0"/>
                  </a:rPr>
                  <a:t>Integer</a:t>
                </a:r>
                <a:r>
                  <a:rPr lang="es-EC" sz="1600" i="1" dirty="0">
                    <a:latin typeface="Arial" panose="020B0604020202020204" pitchFamily="34" charset="0"/>
                    <a:cs typeface="Arial" panose="020B0604020202020204" pitchFamily="34" charset="0"/>
                  </a:rPr>
                  <a:t> </a:t>
                </a:r>
                <a:r>
                  <a:rPr lang="es-ES" sz="1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s-ES" sz="1600" i="1">
                        <a:effectLst/>
                        <a:latin typeface="Cambria Math" panose="02040503050406030204" pitchFamily="18" charset="0"/>
                        <a:ea typeface="Calibri" panose="020F0502020204030204" pitchFamily="34" charset="0"/>
                        <a:cs typeface="Arial" panose="020B0604020202020204" pitchFamily="34" charset="0"/>
                      </a:rPr>
                      <m:t>1079997115116105108108111</m:t>
                    </m:r>
                  </m:oMath>
                </a14:m>
                <a:endParaRPr lang="es-EC" sz="1600" dirty="0">
                  <a:effectLst/>
                  <a:latin typeface="Times New Roman" panose="02020603050405020304" pitchFamily="18" charset="0"/>
                  <a:ea typeface="Calibri" panose="020F0502020204030204" pitchFamily="34" charset="0"/>
                </a:endParaRPr>
              </a:p>
            </p:txBody>
          </p:sp>
        </mc:Choice>
        <mc:Fallback xmlns="">
          <p:sp>
            <p:nvSpPr>
              <p:cNvPr id="14" name="Rectángulo 13">
                <a:extLst>
                  <a:ext uri="{FF2B5EF4-FFF2-40B4-BE49-F238E27FC236}">
                    <a16:creationId xmlns:a16="http://schemas.microsoft.com/office/drawing/2014/main" id="{00115F08-797A-4951-A2BE-7BC170665DBE}"/>
                  </a:ext>
                </a:extLst>
              </p:cNvPr>
              <p:cNvSpPr>
                <a:spLocks noRot="1" noChangeAspect="1" noMove="1" noResize="1" noEditPoints="1" noAdjustHandles="1" noChangeArrowheads="1" noChangeShapeType="1" noTextEdit="1"/>
              </p:cNvSpPr>
              <p:nvPr/>
            </p:nvSpPr>
            <p:spPr>
              <a:xfrm>
                <a:off x="1259632" y="3166342"/>
                <a:ext cx="7025951" cy="466532"/>
              </a:xfrm>
              <a:prstGeom prst="rect">
                <a:avLst/>
              </a:prstGeom>
              <a:blipFill>
                <a:blip r:embed="rId5"/>
                <a:stretch>
                  <a:fillRect b="-17500"/>
                </a:stretch>
              </a:blipFill>
              <a:ln/>
            </p:spPr>
            <p:txBody>
              <a:bodyPr/>
              <a:lstStyle/>
              <a:p>
                <a:r>
                  <a:rPr lang="es-EC">
                    <a:noFill/>
                  </a:rPr>
                  <a:t> </a:t>
                </a:r>
              </a:p>
            </p:txBody>
          </p:sp>
        </mc:Fallback>
      </mc:AlternateContent>
      <p:cxnSp>
        <p:nvCxnSpPr>
          <p:cNvPr id="16" name="Conector: angular 15">
            <a:extLst>
              <a:ext uri="{FF2B5EF4-FFF2-40B4-BE49-F238E27FC236}">
                <a16:creationId xmlns:a16="http://schemas.microsoft.com/office/drawing/2014/main" id="{E96FB2E5-5EC6-4E04-9A8A-E25AAE297EB8}"/>
              </a:ext>
            </a:extLst>
          </p:cNvPr>
          <p:cNvCxnSpPr>
            <a:cxnSpLocks/>
            <a:stCxn id="6" idx="1"/>
            <a:endCxn id="7" idx="1"/>
          </p:cNvCxnSpPr>
          <p:nvPr/>
        </p:nvCxnSpPr>
        <p:spPr>
          <a:xfrm rot="10800000" flipV="1">
            <a:off x="1259632" y="2222012"/>
            <a:ext cx="1" cy="574998"/>
          </a:xfrm>
          <a:prstGeom prst="bentConnector3">
            <a:avLst>
              <a:gd name="adj1" fmla="val 22860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angular 17">
            <a:extLst>
              <a:ext uri="{FF2B5EF4-FFF2-40B4-BE49-F238E27FC236}">
                <a16:creationId xmlns:a16="http://schemas.microsoft.com/office/drawing/2014/main" id="{B8ACB49F-0BCA-4FF0-95A4-A20FDC88550E}"/>
              </a:ext>
            </a:extLst>
          </p:cNvPr>
          <p:cNvCxnSpPr>
            <a:cxnSpLocks/>
            <a:stCxn id="7" idx="1"/>
            <a:endCxn id="14" idx="1"/>
          </p:cNvCxnSpPr>
          <p:nvPr/>
        </p:nvCxnSpPr>
        <p:spPr>
          <a:xfrm rot="10800000" flipH="1" flipV="1">
            <a:off x="1259630" y="2797010"/>
            <a:ext cx="1" cy="602598"/>
          </a:xfrm>
          <a:prstGeom prst="bentConnector3">
            <a:avLst>
              <a:gd name="adj1" fmla="val -228600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3E4EE864-C60A-4F4B-95B2-52225203CF6E}"/>
              </a:ext>
            </a:extLst>
          </p:cNvPr>
          <p:cNvCxnSpPr>
            <a:cxnSpLocks/>
            <a:stCxn id="14" idx="1"/>
            <a:endCxn id="8" idx="1"/>
          </p:cNvCxnSpPr>
          <p:nvPr/>
        </p:nvCxnSpPr>
        <p:spPr>
          <a:xfrm rot="10800000" flipV="1">
            <a:off x="1259632" y="3399607"/>
            <a:ext cx="12700" cy="1007545"/>
          </a:xfrm>
          <a:prstGeom prst="bentConnector3">
            <a:avLst>
              <a:gd name="adj1" fmla="val 1903598"/>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Picture 2" descr="Resultado de imagen para espe logo">
            <a:extLst>
              <a:ext uri="{FF2B5EF4-FFF2-40B4-BE49-F238E27FC236}">
                <a16:creationId xmlns:a16="http://schemas.microsoft.com/office/drawing/2014/main" id="{86E1CEDE-F540-45F8-854C-D8DA51EDCF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1" name="Rectángulo 40">
                <a:extLst>
                  <a:ext uri="{FF2B5EF4-FFF2-40B4-BE49-F238E27FC236}">
                    <a16:creationId xmlns:a16="http://schemas.microsoft.com/office/drawing/2014/main" id="{266485E4-3105-48F2-B176-A218EED941BF}"/>
                  </a:ext>
                </a:extLst>
              </p:cNvPr>
              <p:cNvSpPr/>
              <p:nvPr/>
            </p:nvSpPr>
            <p:spPr>
              <a:xfrm>
                <a:off x="1272332" y="4846181"/>
                <a:ext cx="8929396" cy="5191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nSpc>
                    <a:spcPct val="200000"/>
                  </a:lnSpc>
                  <a:spcAft>
                    <a:spcPts val="800"/>
                  </a:spcAft>
                </a:pPr>
                <a:r>
                  <a:rPr lang="es-EC" sz="1600" dirty="0"/>
                  <a:t>Se forma punto </a:t>
                </a:r>
                <a14:m>
                  <m:oMath xmlns:m="http://schemas.openxmlformats.org/officeDocument/2006/math">
                    <m:r>
                      <m:rPr>
                        <m:sty m:val="p"/>
                      </m:rPr>
                      <a:rPr lang="es-EC" sz="1600" b="0" i="0" smtClean="0">
                        <a:effectLst/>
                        <a:latin typeface="Cambria Math" panose="02040503050406030204" pitchFamily="18" charset="0"/>
                        <a:ea typeface="Times New Roman" panose="02020603050405020304" pitchFamily="18" charset="0"/>
                        <a:cs typeface="Arial" panose="020B0604020202020204" pitchFamily="34" charset="0"/>
                      </a:rPr>
                      <m:t>Pm</m:t>
                    </m:r>
                    <m:r>
                      <a:rPr lang="es-EC" sz="1600" b="0" i="1" smtClean="0">
                        <a:effectLst/>
                        <a:latin typeface="Cambria Math" panose="02040503050406030204" pitchFamily="18" charset="0"/>
                        <a:ea typeface="Times New Roman" panose="02020603050405020304" pitchFamily="18" charset="0"/>
                        <a:cs typeface="Arial" panose="020B0604020202020204" pitchFamily="34" charset="0"/>
                      </a:rPr>
                      <m:t>=</m:t>
                    </m:r>
                    <m:r>
                      <a:rPr lang="es-EC" sz="1600" i="1" smtClean="0">
                        <a:effectLst/>
                        <a:latin typeface="Cambria Math" panose="02040503050406030204" pitchFamily="18" charset="0"/>
                        <a:ea typeface="Times New Roman" panose="02020603050405020304" pitchFamily="18" charset="0"/>
                        <a:cs typeface="Arial" panose="020B0604020202020204" pitchFamily="34" charset="0"/>
                      </a:rPr>
                      <m:t>{113999290923567984853125612857907836245105850253422</m:t>
                    </m:r>
                    <m:r>
                      <a:rPr lang="es-EC" sz="1600" b="0" i="1" smtClean="0">
                        <a:effectLst/>
                        <a:latin typeface="Cambria Math" panose="02040503050406030204" pitchFamily="18" charset="0"/>
                        <a:ea typeface="Times New Roman" panose="02020603050405020304" pitchFamily="18" charset="0"/>
                        <a:cs typeface="Arial" panose="020B0604020202020204" pitchFamily="34" charset="0"/>
                      </a:rPr>
                      <m:t>,32</m:t>
                    </m:r>
                    <m:r>
                      <a:rPr lang="es-EC" sz="1600" i="1"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s-EC" sz="1600" dirty="0"/>
              </a:p>
            </p:txBody>
          </p:sp>
        </mc:Choice>
        <mc:Fallback xmlns="">
          <p:sp>
            <p:nvSpPr>
              <p:cNvPr id="41" name="Rectángulo 40">
                <a:extLst>
                  <a:ext uri="{FF2B5EF4-FFF2-40B4-BE49-F238E27FC236}">
                    <a16:creationId xmlns:a16="http://schemas.microsoft.com/office/drawing/2014/main" id="{266485E4-3105-48F2-B176-A218EED941BF}"/>
                  </a:ext>
                </a:extLst>
              </p:cNvPr>
              <p:cNvSpPr>
                <a:spLocks noRot="1" noChangeAspect="1" noMove="1" noResize="1" noEditPoints="1" noAdjustHandles="1" noChangeArrowheads="1" noChangeShapeType="1" noTextEdit="1"/>
              </p:cNvSpPr>
              <p:nvPr/>
            </p:nvSpPr>
            <p:spPr>
              <a:xfrm>
                <a:off x="1272332" y="4846181"/>
                <a:ext cx="8929396" cy="519164"/>
              </a:xfrm>
              <a:prstGeom prst="rect">
                <a:avLst/>
              </a:prstGeom>
              <a:blipFill>
                <a:blip r:embed="rId7"/>
                <a:stretch>
                  <a:fillRect l="-341" b="-12500"/>
                </a:stretch>
              </a:blipFill>
              <a:ln/>
            </p:spPr>
            <p:txBody>
              <a:bodyPr/>
              <a:lstStyle/>
              <a:p>
                <a:r>
                  <a:rPr lang="es-EC">
                    <a:noFill/>
                  </a:rPr>
                  <a:t> </a:t>
                </a:r>
              </a:p>
            </p:txBody>
          </p:sp>
        </mc:Fallback>
      </mc:AlternateContent>
      <p:cxnSp>
        <p:nvCxnSpPr>
          <p:cNvPr id="44" name="Conector: angular 43">
            <a:extLst>
              <a:ext uri="{FF2B5EF4-FFF2-40B4-BE49-F238E27FC236}">
                <a16:creationId xmlns:a16="http://schemas.microsoft.com/office/drawing/2014/main" id="{12A610AC-E93B-44F0-99C3-67BCAF8A86A8}"/>
              </a:ext>
            </a:extLst>
          </p:cNvPr>
          <p:cNvCxnSpPr>
            <a:stCxn id="8" idx="1"/>
            <a:endCxn id="41" idx="1"/>
          </p:cNvCxnSpPr>
          <p:nvPr/>
        </p:nvCxnSpPr>
        <p:spPr>
          <a:xfrm rot="10800000" flipH="1" flipV="1">
            <a:off x="1259632" y="4407153"/>
            <a:ext cx="12700" cy="698610"/>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5416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  Encriptación                                  </a:t>
            </a:r>
            <a:r>
              <a:rPr lang="es-EC" sz="4000" dirty="0">
                <a:hlinkClick r:id="rId3" action="ppaction://hlinksldjump"/>
              </a:rPr>
              <a:t>Desencriptación</a:t>
            </a:r>
            <a:endParaRPr lang="es-EC" sz="4000" dirty="0"/>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51E9657-CB23-4062-A827-4676A129524A}"/>
              </a:ext>
            </a:extLst>
          </p:cNvPr>
          <p:cNvSpPr txBox="1"/>
          <p:nvPr/>
        </p:nvSpPr>
        <p:spPr>
          <a:xfrm>
            <a:off x="1196983" y="5833438"/>
            <a:ext cx="4017731" cy="338554"/>
          </a:xfrm>
          <a:prstGeom prst="rect">
            <a:avLst/>
          </a:prstGeom>
          <a:noFill/>
        </p:spPr>
        <p:txBody>
          <a:bodyPr wrap="square" rtlCol="0">
            <a:spAutoFit/>
          </a:bodyPr>
          <a:lstStyle/>
          <a:p>
            <a:r>
              <a:rPr lang="es-EC" sz="1600" dirty="0"/>
              <a:t>Punto de la curva a partir de un texto plano </a:t>
            </a: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083AFD95-F92D-4DB6-8088-CE4471337E82}"/>
                  </a:ext>
                </a:extLst>
              </p:cNvPr>
              <p:cNvSpPr/>
              <p:nvPr/>
            </p:nvSpPr>
            <p:spPr>
              <a:xfrm>
                <a:off x="827340" y="3499484"/>
                <a:ext cx="3962400" cy="6171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sz="1600" b="0" i="1" smtClean="0">
                          <a:latin typeface="Cambria Math" panose="02040503050406030204" pitchFamily="18" charset="0"/>
                          <a:hlinkClick r:id="rId5" action="ppaction://hlinksldjump"/>
                        </a:rPr>
                        <m:t>𝑆𝑒𝑐𝑟𝑒𝑡𝑜</m:t>
                      </m:r>
                      <m:r>
                        <a:rPr lang="es-EC" sz="1600" b="0" i="1" smtClean="0">
                          <a:latin typeface="Cambria Math" panose="02040503050406030204" pitchFamily="18" charset="0"/>
                        </a:rPr>
                        <m:t>=</m:t>
                      </m:r>
                      <m:r>
                        <a:rPr lang="es-EC" sz="1600" b="0" i="1" smtClean="0">
                          <a:latin typeface="Cambria Math" panose="02040503050406030204" pitchFamily="18" charset="0"/>
                        </a:rPr>
                        <m:t>𝐶𝑙𝑎𝑣𝑒</m:t>
                      </m:r>
                      <m:r>
                        <a:rPr lang="es-EC" sz="1600" b="0" i="1" smtClean="0">
                          <a:latin typeface="Cambria Math" panose="02040503050406030204" pitchFamily="18" charset="0"/>
                        </a:rPr>
                        <m:t> </m:t>
                      </m:r>
                      <m:r>
                        <a:rPr lang="es-EC" sz="1600" b="0" i="1" smtClean="0">
                          <a:latin typeface="Cambria Math" panose="02040503050406030204" pitchFamily="18" charset="0"/>
                        </a:rPr>
                        <m:t>𝑃𝑟𝑖𝑣𝑎𝑑𝑎</m:t>
                      </m:r>
                      <m:r>
                        <a:rPr lang="es-EC" sz="1600" b="0" i="1" smtClean="0">
                          <a:latin typeface="Cambria Math" panose="02040503050406030204" pitchFamily="18" charset="0"/>
                        </a:rPr>
                        <m:t>∗</m:t>
                      </m:r>
                      <m:r>
                        <a:rPr lang="es-EC" sz="1600" b="0" i="1" smtClean="0">
                          <a:latin typeface="Cambria Math" panose="02040503050406030204" pitchFamily="18" charset="0"/>
                        </a:rPr>
                        <m:t>𝐶𝑙𝑎𝑣𝑒</m:t>
                      </m:r>
                      <m:r>
                        <a:rPr lang="es-EC" sz="1600" b="0" i="1" smtClean="0">
                          <a:latin typeface="Cambria Math" panose="02040503050406030204" pitchFamily="18" charset="0"/>
                        </a:rPr>
                        <m:t> </m:t>
                      </m:r>
                      <m:r>
                        <a:rPr lang="es-EC" sz="1600" b="0" i="1" smtClean="0">
                          <a:latin typeface="Cambria Math" panose="02040503050406030204" pitchFamily="18" charset="0"/>
                        </a:rPr>
                        <m:t>𝑃</m:t>
                      </m:r>
                      <m:r>
                        <a:rPr lang="es-EC" sz="1600" b="0" i="1" smtClean="0">
                          <a:latin typeface="Cambria Math" panose="02040503050406030204" pitchFamily="18" charset="0"/>
                        </a:rPr>
                        <m:t>ú</m:t>
                      </m:r>
                      <m:r>
                        <a:rPr lang="es-EC" sz="1600" b="0" i="1" smtClean="0">
                          <a:latin typeface="Cambria Math" panose="02040503050406030204" pitchFamily="18" charset="0"/>
                        </a:rPr>
                        <m:t>𝑏𝑙𝑖𝑐𝑎</m:t>
                      </m:r>
                    </m:oMath>
                  </m:oMathPara>
                </a14:m>
                <a:endParaRPr lang="es-EC" sz="1600" dirty="0"/>
              </a:p>
            </p:txBody>
          </p:sp>
        </mc:Choice>
        <mc:Fallback xmlns="">
          <p:sp>
            <p:nvSpPr>
              <p:cNvPr id="9" name="Rectángulo 8">
                <a:extLst>
                  <a:ext uri="{FF2B5EF4-FFF2-40B4-BE49-F238E27FC236}">
                    <a16:creationId xmlns:a16="http://schemas.microsoft.com/office/drawing/2014/main" id="{083AFD95-F92D-4DB6-8088-CE4471337E82}"/>
                  </a:ext>
                </a:extLst>
              </p:cNvPr>
              <p:cNvSpPr>
                <a:spLocks noRot="1" noChangeAspect="1" noMove="1" noResize="1" noEditPoints="1" noAdjustHandles="1" noChangeArrowheads="1" noChangeShapeType="1" noTextEdit="1"/>
              </p:cNvSpPr>
              <p:nvPr/>
            </p:nvSpPr>
            <p:spPr>
              <a:xfrm>
                <a:off x="827340" y="3499484"/>
                <a:ext cx="3962400" cy="617159"/>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2573F18E-BC91-42AE-8AB3-B63DDE850EE1}"/>
                  </a:ext>
                </a:extLst>
              </p:cNvPr>
              <p:cNvSpPr/>
              <p:nvPr/>
            </p:nvSpPr>
            <p:spPr>
              <a:xfrm>
                <a:off x="852854" y="4344294"/>
                <a:ext cx="2576050" cy="6171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s-EC" sz="1600" b="0" i="1">
                          <a:latin typeface="Cambria Math" panose="02040503050406030204" pitchFamily="18" charset="0"/>
                        </a:rPr>
                        <m:t>𝑃𝑐</m:t>
                      </m:r>
                      <m:r>
                        <a:rPr lang="es-EC" sz="1600" b="0">
                          <a:latin typeface="Cambria Math" panose="02040503050406030204" pitchFamily="18" charset="0"/>
                        </a:rPr>
                        <m:t>=</m:t>
                      </m:r>
                      <m:r>
                        <a:rPr lang="es-EC" sz="1600" b="0" i="1">
                          <a:latin typeface="Cambria Math" panose="02040503050406030204" pitchFamily="18" charset="0"/>
                        </a:rPr>
                        <m:t>𝑃𝑚</m:t>
                      </m:r>
                      <m:r>
                        <a:rPr lang="es-EC" sz="1600" b="0">
                          <a:latin typeface="Cambria Math" panose="02040503050406030204" pitchFamily="18" charset="0"/>
                        </a:rPr>
                        <m:t>+</m:t>
                      </m:r>
                      <m:r>
                        <a:rPr lang="es-EC" sz="1600" b="0" i="1">
                          <a:latin typeface="Cambria Math" panose="02040503050406030204" pitchFamily="18" charset="0"/>
                        </a:rPr>
                        <m:t>𝑆𝑒𝑐𝑟𝑒𝑡𝑜</m:t>
                      </m:r>
                    </m:oMath>
                  </m:oMathPara>
                </a14:m>
                <a:endParaRPr lang="es-EC" sz="1600" dirty="0"/>
              </a:p>
            </p:txBody>
          </p:sp>
        </mc:Choice>
        <mc:Fallback xmlns="">
          <p:sp>
            <p:nvSpPr>
              <p:cNvPr id="11" name="Rectángulo 10">
                <a:extLst>
                  <a:ext uri="{FF2B5EF4-FFF2-40B4-BE49-F238E27FC236}">
                    <a16:creationId xmlns:a16="http://schemas.microsoft.com/office/drawing/2014/main" id="{2573F18E-BC91-42AE-8AB3-B63DDE850EE1}"/>
                  </a:ext>
                </a:extLst>
              </p:cNvPr>
              <p:cNvSpPr>
                <a:spLocks noRot="1" noChangeAspect="1" noMove="1" noResize="1" noEditPoints="1" noAdjustHandles="1" noChangeArrowheads="1" noChangeShapeType="1" noTextEdit="1"/>
              </p:cNvSpPr>
              <p:nvPr/>
            </p:nvSpPr>
            <p:spPr>
              <a:xfrm>
                <a:off x="852854" y="4344294"/>
                <a:ext cx="2576050" cy="617159"/>
              </a:xfrm>
              <a:prstGeom prst="rect">
                <a:avLst/>
              </a:prstGeom>
              <a:blipFill>
                <a:blip r:embed="rId7"/>
                <a:stretch>
                  <a:fillRect/>
                </a:stretch>
              </a:blipFill>
            </p:spPr>
            <p:txBody>
              <a:bodyPr/>
              <a:lstStyle/>
              <a:p>
                <a:r>
                  <a:rPr lang="es-EC">
                    <a:noFill/>
                  </a:rPr>
                  <a:t> </a:t>
                </a:r>
              </a:p>
            </p:txBody>
          </p:sp>
        </mc:Fallback>
      </mc:AlternateContent>
      <p:cxnSp>
        <p:nvCxnSpPr>
          <p:cNvPr id="13" name="Conector: angular 12">
            <a:extLst>
              <a:ext uri="{FF2B5EF4-FFF2-40B4-BE49-F238E27FC236}">
                <a16:creationId xmlns:a16="http://schemas.microsoft.com/office/drawing/2014/main" id="{4396BAAD-6B71-4DF7-9A44-104C83B31815}"/>
              </a:ext>
            </a:extLst>
          </p:cNvPr>
          <p:cNvCxnSpPr/>
          <p:nvPr/>
        </p:nvCxnSpPr>
        <p:spPr>
          <a:xfrm rot="16200000" flipH="1">
            <a:off x="967179" y="5137669"/>
            <a:ext cx="1042219" cy="294968"/>
          </a:xfrm>
          <a:prstGeom prst="bentConnector3">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2" name="Conector: angular 21">
            <a:extLst>
              <a:ext uri="{FF2B5EF4-FFF2-40B4-BE49-F238E27FC236}">
                <a16:creationId xmlns:a16="http://schemas.microsoft.com/office/drawing/2014/main" id="{906EE305-0FA1-4E65-A8CC-0DEBAF0B5082}"/>
              </a:ext>
            </a:extLst>
          </p:cNvPr>
          <p:cNvCxnSpPr/>
          <p:nvPr/>
        </p:nvCxnSpPr>
        <p:spPr>
          <a:xfrm rot="16200000" flipH="1">
            <a:off x="1748842" y="4926275"/>
            <a:ext cx="521111" cy="196645"/>
          </a:xfrm>
          <a:prstGeom prst="bentConnector3">
            <a:avLst/>
          </a:prstGeom>
          <a:ln>
            <a:tailEnd type="triangle"/>
          </a:ln>
        </p:spPr>
        <p:style>
          <a:lnRef idx="3">
            <a:schemeClr val="accent4"/>
          </a:lnRef>
          <a:fillRef idx="0">
            <a:schemeClr val="accent4"/>
          </a:fillRef>
          <a:effectRef idx="2">
            <a:schemeClr val="accent4"/>
          </a:effectRef>
          <a:fontRef idx="minor">
            <a:schemeClr val="tx1"/>
          </a:fontRef>
        </p:style>
      </p:cxnSp>
      <p:sp>
        <p:nvSpPr>
          <p:cNvPr id="24" name="CuadroTexto 23">
            <a:extLst>
              <a:ext uri="{FF2B5EF4-FFF2-40B4-BE49-F238E27FC236}">
                <a16:creationId xmlns:a16="http://schemas.microsoft.com/office/drawing/2014/main" id="{F49DBAAB-D6E4-47D9-AEF6-C2615A5DC163}"/>
              </a:ext>
            </a:extLst>
          </p:cNvPr>
          <p:cNvSpPr txBox="1"/>
          <p:nvPr/>
        </p:nvSpPr>
        <p:spPr>
          <a:xfrm>
            <a:off x="1911075" y="5285153"/>
            <a:ext cx="4642627" cy="338554"/>
          </a:xfrm>
          <a:prstGeom prst="rect">
            <a:avLst/>
          </a:prstGeom>
          <a:noFill/>
        </p:spPr>
        <p:txBody>
          <a:bodyPr wrap="square">
            <a:spAutoFit/>
          </a:bodyPr>
          <a:lstStyle/>
          <a:p>
            <a:r>
              <a:rPr lang="es-EC" sz="1600" dirty="0"/>
              <a:t>Representación de texto plano como punto de curva</a:t>
            </a:r>
          </a:p>
        </p:txBody>
      </p:sp>
      <p:sp>
        <p:nvSpPr>
          <p:cNvPr id="25" name="Rectángulo 24">
            <a:extLst>
              <a:ext uri="{FF2B5EF4-FFF2-40B4-BE49-F238E27FC236}">
                <a16:creationId xmlns:a16="http://schemas.microsoft.com/office/drawing/2014/main" id="{03D702E3-C980-47A9-9FE0-381B601F498C}"/>
              </a:ext>
            </a:extLst>
          </p:cNvPr>
          <p:cNvSpPr/>
          <p:nvPr/>
        </p:nvSpPr>
        <p:spPr>
          <a:xfrm>
            <a:off x="6444804" y="1927122"/>
            <a:ext cx="45719" cy="4473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7" name="Rectángulo 26">
                <a:extLst>
                  <a:ext uri="{FF2B5EF4-FFF2-40B4-BE49-F238E27FC236}">
                    <a16:creationId xmlns:a16="http://schemas.microsoft.com/office/drawing/2014/main" id="{3223A7B5-E2B2-4825-900B-0406FC760DDD}"/>
                  </a:ext>
                </a:extLst>
              </p:cNvPr>
              <p:cNvSpPr/>
              <p:nvPr/>
            </p:nvSpPr>
            <p:spPr>
              <a:xfrm>
                <a:off x="8068841" y="2424690"/>
                <a:ext cx="2576050" cy="41683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s-EC" b="0" i="1">
                          <a:latin typeface="Cambria Math" panose="02040503050406030204" pitchFamily="18" charset="0"/>
                        </a:rPr>
                        <m:t>𝑃𝑚</m:t>
                      </m:r>
                      <m:r>
                        <a:rPr lang="es-EC" b="0">
                          <a:latin typeface="Cambria Math" panose="02040503050406030204" pitchFamily="18" charset="0"/>
                        </a:rPr>
                        <m:t>=</m:t>
                      </m:r>
                      <m:r>
                        <a:rPr lang="es-EC" b="0" i="1">
                          <a:latin typeface="Cambria Math" panose="02040503050406030204" pitchFamily="18" charset="0"/>
                        </a:rPr>
                        <m:t>𝑃𝑐</m:t>
                      </m:r>
                      <m:r>
                        <a:rPr lang="es-EC" b="0" i="1">
                          <a:latin typeface="Cambria Math" panose="02040503050406030204" pitchFamily="18" charset="0"/>
                        </a:rPr>
                        <m:t>−</m:t>
                      </m:r>
                      <m:r>
                        <a:rPr lang="es-EC" b="0" i="1">
                          <a:latin typeface="Cambria Math" panose="02040503050406030204" pitchFamily="18" charset="0"/>
                        </a:rPr>
                        <m:t>𝑆𝑒𝑐𝑟𝑒𝑡𝑜</m:t>
                      </m:r>
                    </m:oMath>
                  </m:oMathPara>
                </a14:m>
                <a:endParaRPr lang="es-EC" sz="1600" dirty="0"/>
              </a:p>
            </p:txBody>
          </p:sp>
        </mc:Choice>
        <mc:Fallback xmlns="">
          <p:sp>
            <p:nvSpPr>
              <p:cNvPr id="27" name="Rectángulo 26">
                <a:extLst>
                  <a:ext uri="{FF2B5EF4-FFF2-40B4-BE49-F238E27FC236}">
                    <a16:creationId xmlns:a16="http://schemas.microsoft.com/office/drawing/2014/main" id="{3223A7B5-E2B2-4825-900B-0406FC760DDD}"/>
                  </a:ext>
                </a:extLst>
              </p:cNvPr>
              <p:cNvSpPr>
                <a:spLocks noRot="1" noChangeAspect="1" noMove="1" noResize="1" noEditPoints="1" noAdjustHandles="1" noChangeArrowheads="1" noChangeShapeType="1" noTextEdit="1"/>
              </p:cNvSpPr>
              <p:nvPr/>
            </p:nvSpPr>
            <p:spPr>
              <a:xfrm>
                <a:off x="8068841" y="2424690"/>
                <a:ext cx="2576050" cy="416834"/>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715591D6-AD5E-44AB-91AB-45A0C369F2D5}"/>
                  </a:ext>
                </a:extLst>
              </p:cNvPr>
              <p:cNvSpPr/>
              <p:nvPr/>
            </p:nvSpPr>
            <p:spPr>
              <a:xfrm>
                <a:off x="7051357" y="3336174"/>
                <a:ext cx="4875569" cy="119202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just" defTabSz="265113"/>
                <a14:m>
                  <m:oMathPara xmlns:m="http://schemas.openxmlformats.org/officeDocument/2006/math">
                    <m:oMathParaPr>
                      <m:jc m:val="centerGroup"/>
                    </m:oMathParaPr>
                    <m:oMath xmlns:m="http://schemas.openxmlformats.org/officeDocument/2006/math">
                      <m:r>
                        <a:rPr lang="es-EC" sz="1800" b="0" i="1" smtClean="0">
                          <a:latin typeface="Cambria Math" panose="02040503050406030204" pitchFamily="18" charset="0"/>
                        </a:rPr>
                        <m:t>𝑃𝑚</m:t>
                      </m:r>
                      <m:r>
                        <a:rPr lang="es-EC" sz="1800" b="0" i="1" smtClean="0">
                          <a:latin typeface="Cambria Math" panose="02040503050406030204" pitchFamily="18" charset="0"/>
                        </a:rPr>
                        <m:t>=</m:t>
                      </m:r>
                      <m:r>
                        <a:rPr lang="es-EC" sz="1800" b="0" i="1" smtClean="0">
                          <a:latin typeface="Cambria Math" panose="02040503050406030204" pitchFamily="18" charset="0"/>
                        </a:rPr>
                        <m:t>𝑃𝑚</m:t>
                      </m:r>
                      <m:r>
                        <a:rPr lang="es-EC" sz="1800" b="0" i="1" smtClean="0">
                          <a:latin typeface="Cambria Math" panose="02040503050406030204" pitchFamily="18" charset="0"/>
                        </a:rPr>
                        <m:t>+</m:t>
                      </m:r>
                      <m:r>
                        <a:rPr lang="es-EC" sz="1800" b="0" i="1" smtClean="0">
                          <a:latin typeface="Cambria Math" panose="02040503050406030204" pitchFamily="18" charset="0"/>
                        </a:rPr>
                        <m:t>𝑆𝑒𝑐𝑟𝑒𝑡𝑜</m:t>
                      </m:r>
                      <m:r>
                        <a:rPr lang="es-EC" sz="1800" b="0" i="1" smtClean="0">
                          <a:latin typeface="Cambria Math" panose="02040503050406030204" pitchFamily="18" charset="0"/>
                        </a:rPr>
                        <m:t>−(</m:t>
                      </m:r>
                      <m:r>
                        <a:rPr lang="es-EC" sz="1800" b="0" i="1" smtClean="0">
                          <a:latin typeface="Cambria Math" panose="02040503050406030204" pitchFamily="18" charset="0"/>
                        </a:rPr>
                        <m:t>𝐶𝑙𝑎𝑣𝑒</m:t>
                      </m:r>
                      <m:r>
                        <a:rPr lang="es-EC" sz="1800" b="0" i="1" smtClean="0">
                          <a:latin typeface="Cambria Math" panose="02040503050406030204" pitchFamily="18" charset="0"/>
                        </a:rPr>
                        <m:t> </m:t>
                      </m:r>
                      <m:r>
                        <a:rPr lang="es-EC" sz="1800" b="0" i="1" smtClean="0">
                          <a:latin typeface="Cambria Math" panose="02040503050406030204" pitchFamily="18" charset="0"/>
                        </a:rPr>
                        <m:t>𝑃𝑟𝑖𝑣𝑎𝑑𝑎</m:t>
                      </m:r>
                      <m:r>
                        <a:rPr lang="es-EC" sz="1800" b="0" i="1" smtClean="0">
                          <a:latin typeface="Cambria Math" panose="02040503050406030204" pitchFamily="18" charset="0"/>
                        </a:rPr>
                        <m:t>∗</m:t>
                      </m:r>
                      <m:r>
                        <a:rPr lang="es-EC" sz="1800" b="0" i="1" smtClean="0">
                          <a:latin typeface="Cambria Math" panose="02040503050406030204" pitchFamily="18" charset="0"/>
                        </a:rPr>
                        <m:t>𝐶𝑙𝑎𝑣𝑒</m:t>
                      </m:r>
                      <m:r>
                        <a:rPr lang="es-EC" sz="1800" b="0" i="1" smtClean="0">
                          <a:latin typeface="Cambria Math" panose="02040503050406030204" pitchFamily="18" charset="0"/>
                        </a:rPr>
                        <m:t> </m:t>
                      </m:r>
                      <m:r>
                        <a:rPr lang="es-EC" sz="1800" b="0" i="1" smtClean="0">
                          <a:latin typeface="Cambria Math" panose="02040503050406030204" pitchFamily="18" charset="0"/>
                        </a:rPr>
                        <m:t>𝑃</m:t>
                      </m:r>
                      <m:r>
                        <a:rPr lang="es-EC" sz="1800" b="0" i="1" smtClean="0">
                          <a:latin typeface="Cambria Math" panose="02040503050406030204" pitchFamily="18" charset="0"/>
                        </a:rPr>
                        <m:t>ú</m:t>
                      </m:r>
                      <m:r>
                        <a:rPr lang="es-EC" sz="1800" b="0" i="1" smtClean="0">
                          <a:latin typeface="Cambria Math" panose="02040503050406030204" pitchFamily="18" charset="0"/>
                        </a:rPr>
                        <m:t>𝑏𝑙𝑖𝑐𝑎</m:t>
                      </m:r>
                      <m:r>
                        <a:rPr lang="es-EC" sz="1800" b="0" i="1" smtClean="0">
                          <a:latin typeface="Cambria Math" panose="02040503050406030204" pitchFamily="18" charset="0"/>
                        </a:rPr>
                        <m:t>)</m:t>
                      </m:r>
                    </m:oMath>
                  </m:oMathPara>
                </a14:m>
                <a:endParaRPr lang="es-EC" dirty="0"/>
              </a:p>
            </p:txBody>
          </p:sp>
        </mc:Choice>
        <mc:Fallback xmlns="">
          <p:sp>
            <p:nvSpPr>
              <p:cNvPr id="28" name="Rectángulo 27">
                <a:extLst>
                  <a:ext uri="{FF2B5EF4-FFF2-40B4-BE49-F238E27FC236}">
                    <a16:creationId xmlns:a16="http://schemas.microsoft.com/office/drawing/2014/main" id="{715591D6-AD5E-44AB-91AB-45A0C369F2D5}"/>
                  </a:ext>
                </a:extLst>
              </p:cNvPr>
              <p:cNvSpPr>
                <a:spLocks noRot="1" noChangeAspect="1" noMove="1" noResize="1" noEditPoints="1" noAdjustHandles="1" noChangeArrowheads="1" noChangeShapeType="1" noTextEdit="1"/>
              </p:cNvSpPr>
              <p:nvPr/>
            </p:nvSpPr>
            <p:spPr>
              <a:xfrm>
                <a:off x="7051357" y="3336174"/>
                <a:ext cx="4875569" cy="1192023"/>
              </a:xfrm>
              <a:prstGeom prst="rect">
                <a:avLst/>
              </a:prstGeom>
              <a:blipFill>
                <a:blip r:embed="rId9"/>
                <a:stretch>
                  <a:fillRect/>
                </a:stretch>
              </a:blipFill>
            </p:spPr>
            <p:txBody>
              <a:bodyPr/>
              <a:lstStyle/>
              <a:p>
                <a:r>
                  <a:rPr lang="es-EC">
                    <a:noFill/>
                  </a:rPr>
                  <a:t> </a:t>
                </a:r>
              </a:p>
            </p:txBody>
          </p:sp>
        </mc:Fallback>
      </mc:AlternateContent>
      <p:pic>
        <p:nvPicPr>
          <p:cNvPr id="1026" name="Picture 2" descr="SQLite Android – josecarreres">
            <a:extLst>
              <a:ext uri="{FF2B5EF4-FFF2-40B4-BE49-F238E27FC236}">
                <a16:creationId xmlns:a16="http://schemas.microsoft.com/office/drawing/2014/main" id="{72839626-2F05-4BBC-B5AA-C45B95AFED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669" y="1863941"/>
            <a:ext cx="2316785" cy="123792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D742E8C2-CB67-4465-8470-E0CDCC2628F7}"/>
              </a:ext>
            </a:extLst>
          </p:cNvPr>
          <p:cNvCxnSpPr>
            <a:cxnSpLocks/>
            <a:stCxn id="1026" idx="3"/>
          </p:cNvCxnSpPr>
          <p:nvPr/>
        </p:nvCxnSpPr>
        <p:spPr>
          <a:xfrm>
            <a:off x="2760454" y="2482903"/>
            <a:ext cx="8347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761BE4CE-5A79-410A-8991-6ED67F1E818C}"/>
              </a:ext>
            </a:extLst>
          </p:cNvPr>
          <p:cNvSpPr/>
          <p:nvPr/>
        </p:nvSpPr>
        <p:spPr>
          <a:xfrm>
            <a:off x="3610637" y="2116683"/>
            <a:ext cx="2515843" cy="7006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Clave privada se almacena en base de datos SQLite</a:t>
            </a:r>
          </a:p>
        </p:txBody>
      </p:sp>
      <p:sp>
        <p:nvSpPr>
          <p:cNvPr id="4" name="CuadroTexto 3">
            <a:extLst>
              <a:ext uri="{FF2B5EF4-FFF2-40B4-BE49-F238E27FC236}">
                <a16:creationId xmlns:a16="http://schemas.microsoft.com/office/drawing/2014/main" id="{0E009F46-5242-4659-BA48-D563B0A140D3}"/>
              </a:ext>
            </a:extLst>
          </p:cNvPr>
          <p:cNvSpPr txBox="1"/>
          <p:nvPr/>
        </p:nvSpPr>
        <p:spPr>
          <a:xfrm>
            <a:off x="6808847" y="5833438"/>
            <a:ext cx="2976465" cy="338554"/>
          </a:xfrm>
          <a:prstGeom prst="rect">
            <a:avLst/>
          </a:prstGeom>
          <a:noFill/>
        </p:spPr>
        <p:txBody>
          <a:bodyPr wrap="square" rtlCol="0">
            <a:spAutoFit/>
          </a:bodyPr>
          <a:lstStyle/>
          <a:p>
            <a:r>
              <a:rPr lang="en-US" sz="1600" b="1" i="0" u="sng" dirty="0">
                <a:solidFill>
                  <a:srgbClr val="333333"/>
                </a:solidFill>
                <a:effectLst/>
                <a:latin typeface="Arial" panose="020B0604020202020204" pitchFamily="34" charset="0"/>
                <a:hlinkClick r:id="rId11" action="ppaction://hlinksldjump"/>
              </a:rPr>
              <a:t>Legion of the Bouncy Castle</a:t>
            </a:r>
            <a:endParaRPr lang="es-EC" sz="1600" u="sng" dirty="0"/>
          </a:p>
        </p:txBody>
      </p:sp>
    </p:spTree>
    <p:extLst>
      <p:ext uri="{BB962C8B-B14F-4D97-AF65-F5344CB8AC3E}">
        <p14:creationId xmlns:p14="http://schemas.microsoft.com/office/powerpoint/2010/main" val="2147250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Diseño de Interfaz y Plataforma</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6144" y="6311815"/>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F7D2D678-0161-4795-A641-BEF308DE434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3087" y="2261309"/>
            <a:ext cx="4061933" cy="21893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a:extLst>
              <a:ext uri="{FF2B5EF4-FFF2-40B4-BE49-F238E27FC236}">
                <a16:creationId xmlns:a16="http://schemas.microsoft.com/office/drawing/2014/main" id="{37AEEBDD-F113-407D-ACF7-C373415CEFB5}"/>
              </a:ext>
            </a:extLst>
          </p:cNvPr>
          <p:cNvPicPr/>
          <p:nvPr/>
        </p:nvPicPr>
        <p:blipFill rotWithShape="1">
          <a:blip r:embed="rId5"/>
          <a:srcRect l="2851" r="4549" b="5636"/>
          <a:stretch/>
        </p:blipFill>
        <p:spPr bwMode="auto">
          <a:xfrm>
            <a:off x="7186443" y="2188314"/>
            <a:ext cx="3969237" cy="2335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13" name="Rectángulo 12">
            <a:extLst>
              <a:ext uri="{FF2B5EF4-FFF2-40B4-BE49-F238E27FC236}">
                <a16:creationId xmlns:a16="http://schemas.microsoft.com/office/drawing/2014/main" id="{31C64221-B0DD-417A-A261-E877D8927D13}"/>
              </a:ext>
            </a:extLst>
          </p:cNvPr>
          <p:cNvSpPr/>
          <p:nvPr/>
        </p:nvSpPr>
        <p:spPr>
          <a:xfrm>
            <a:off x="7735386" y="5135275"/>
            <a:ext cx="3498672" cy="10787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Módulo Spring </a:t>
            </a:r>
            <a:r>
              <a:rPr lang="es-EC" sz="1600" dirty="0" err="1"/>
              <a:t>Boot</a:t>
            </a:r>
            <a:r>
              <a:rPr lang="es-EC" sz="1600" dirty="0"/>
              <a:t>, </a:t>
            </a:r>
            <a:r>
              <a:rPr lang="es-EC" sz="1600" dirty="0">
                <a:effectLst/>
                <a:latin typeface="Arial" panose="020B0604020202020204" pitchFamily="34" charset="0"/>
                <a:ea typeface="Calibri" panose="020F0502020204030204" pitchFamily="34" charset="0"/>
              </a:rPr>
              <a:t>desarrollo de aplicaciones de producción con un mínimo de trabajo al momento de realizar configuraciones.</a:t>
            </a:r>
            <a:endParaRPr lang="es-EC" sz="1600" dirty="0"/>
          </a:p>
        </p:txBody>
      </p:sp>
      <p:sp>
        <p:nvSpPr>
          <p:cNvPr id="16" name="Rectángulo 15">
            <a:extLst>
              <a:ext uri="{FF2B5EF4-FFF2-40B4-BE49-F238E27FC236}">
                <a16:creationId xmlns:a16="http://schemas.microsoft.com/office/drawing/2014/main" id="{CA8A2CDF-6EB8-41D7-935D-751ED9DAFA12}"/>
              </a:ext>
            </a:extLst>
          </p:cNvPr>
          <p:cNvSpPr/>
          <p:nvPr/>
        </p:nvSpPr>
        <p:spPr>
          <a:xfrm>
            <a:off x="1797390" y="5305306"/>
            <a:ext cx="3847630" cy="3693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Comunicación entre cliente y servidor</a:t>
            </a:r>
          </a:p>
        </p:txBody>
      </p:sp>
    </p:spTree>
    <p:extLst>
      <p:ext uri="{BB962C8B-B14F-4D97-AF65-F5344CB8AC3E}">
        <p14:creationId xmlns:p14="http://schemas.microsoft.com/office/powerpoint/2010/main" val="22310645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599BA54-370C-43E3-9722-04457021A4FD}"/>
              </a:ext>
            </a:extLst>
          </p:cNvPr>
          <p:cNvSpPr/>
          <p:nvPr/>
        </p:nvSpPr>
        <p:spPr>
          <a:xfrm>
            <a:off x="731611" y="1857747"/>
            <a:ext cx="4482335" cy="3973886"/>
          </a:xfrm>
          <a:prstGeom prst="rect">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C"/>
          </a:p>
        </p:txBody>
      </p:sp>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a:t>Diseño de Interfaz y Plataforma</a:t>
            </a:r>
            <a:endParaRPr lang="es-EC" sz="4000" dirty="0"/>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C845CE2-9BD8-4F19-82E9-7BB2CB042A64}"/>
              </a:ext>
            </a:extLst>
          </p:cNvPr>
          <p:cNvPicPr/>
          <p:nvPr/>
        </p:nvPicPr>
        <p:blipFill rotWithShape="1">
          <a:blip r:embed="rId4" cstate="print">
            <a:extLst>
              <a:ext uri="{28A0092B-C50C-407E-A947-70E740481C1C}">
                <a14:useLocalDpi xmlns:a14="http://schemas.microsoft.com/office/drawing/2010/main" val="0"/>
              </a:ext>
            </a:extLst>
          </a:blip>
          <a:srcRect r="2122"/>
          <a:stretch/>
        </p:blipFill>
        <p:spPr bwMode="auto">
          <a:xfrm>
            <a:off x="6096000" y="2220911"/>
            <a:ext cx="5583438" cy="2721695"/>
          </a:xfrm>
          <a:prstGeom prst="rect">
            <a:avLst/>
          </a:prstGeom>
          <a:noFill/>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7F0467D5-F2B5-4D67-9C52-04967815F852}"/>
              </a:ext>
            </a:extLst>
          </p:cNvPr>
          <p:cNvPicPr/>
          <p:nvPr/>
        </p:nvPicPr>
        <p:blipFill>
          <a:blip r:embed="rId5"/>
          <a:stretch>
            <a:fillRect/>
          </a:stretch>
        </p:blipFill>
        <p:spPr>
          <a:xfrm>
            <a:off x="1097280" y="3768219"/>
            <a:ext cx="3708053" cy="1588833"/>
          </a:xfrm>
          <a:prstGeom prst="rect">
            <a:avLst/>
          </a:prstGeom>
        </p:spPr>
      </p:pic>
      <p:pic>
        <p:nvPicPr>
          <p:cNvPr id="1028" name="Picture 4" descr="Restaurar una copia de seguridad de MySql | C# | Consultoría ...">
            <a:extLst>
              <a:ext uri="{FF2B5EF4-FFF2-40B4-BE49-F238E27FC236}">
                <a16:creationId xmlns:a16="http://schemas.microsoft.com/office/drawing/2014/main" id="{7F4FCD15-4215-4F20-A0BF-81B9207534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365681" y="2113877"/>
            <a:ext cx="1179761" cy="1179761"/>
          </a:xfrm>
          <a:prstGeom prst="rect">
            <a:avLst/>
          </a:prstGeom>
          <a:noFill/>
          <a:extLst>
            <a:ext uri="{909E8E84-426E-40DD-AFC4-6F175D3DCCD1}">
              <a14:hiddenFill xmlns:a14="http://schemas.microsoft.com/office/drawing/2010/main">
                <a:solidFill>
                  <a:srgbClr val="FFFFFF"/>
                </a:solidFill>
              </a14:hiddenFill>
            </a:ext>
          </a:extLst>
        </p:spPr>
      </p:pic>
      <p:sp>
        <p:nvSpPr>
          <p:cNvPr id="5" name="Flecha: hacia abajo 4">
            <a:extLst>
              <a:ext uri="{FF2B5EF4-FFF2-40B4-BE49-F238E27FC236}">
                <a16:creationId xmlns:a16="http://schemas.microsoft.com/office/drawing/2014/main" id="{3AFD2835-1A0E-44BE-9606-FA422EC953DF}"/>
              </a:ext>
            </a:extLst>
          </p:cNvPr>
          <p:cNvSpPr/>
          <p:nvPr/>
        </p:nvSpPr>
        <p:spPr>
          <a:xfrm>
            <a:off x="2780159" y="2771192"/>
            <a:ext cx="385238" cy="877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Rectángulo 18">
            <a:extLst>
              <a:ext uri="{FF2B5EF4-FFF2-40B4-BE49-F238E27FC236}">
                <a16:creationId xmlns:a16="http://schemas.microsoft.com/office/drawing/2014/main" id="{989A011E-E397-418F-A548-47FEDDD3F7D4}"/>
              </a:ext>
            </a:extLst>
          </p:cNvPr>
          <p:cNvSpPr/>
          <p:nvPr/>
        </p:nvSpPr>
        <p:spPr>
          <a:xfrm>
            <a:off x="7084990" y="5056825"/>
            <a:ext cx="3847630" cy="3693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Pantallas de interfaz de usuario</a:t>
            </a:r>
          </a:p>
        </p:txBody>
      </p:sp>
      <p:pic>
        <p:nvPicPr>
          <p:cNvPr id="21" name="Imagen 20">
            <a:extLst>
              <a:ext uri="{FF2B5EF4-FFF2-40B4-BE49-F238E27FC236}">
                <a16:creationId xmlns:a16="http://schemas.microsoft.com/office/drawing/2014/main" id="{8818BA15-036A-41FB-8A6B-D44132D11DB3}"/>
              </a:ext>
            </a:extLst>
          </p:cNvPr>
          <p:cNvPicPr/>
          <p:nvPr/>
        </p:nvPicPr>
        <p:blipFill>
          <a:blip r:embed="rId7"/>
          <a:stretch>
            <a:fillRect/>
          </a:stretch>
        </p:blipFill>
        <p:spPr>
          <a:xfrm>
            <a:off x="922546" y="2053983"/>
            <a:ext cx="1522527" cy="1268480"/>
          </a:xfrm>
          <a:prstGeom prst="rect">
            <a:avLst/>
          </a:prstGeom>
        </p:spPr>
      </p:pic>
      <p:sp>
        <p:nvSpPr>
          <p:cNvPr id="10" name="Flecha: a la izquierda y derecha 9">
            <a:extLst>
              <a:ext uri="{FF2B5EF4-FFF2-40B4-BE49-F238E27FC236}">
                <a16:creationId xmlns:a16="http://schemas.microsoft.com/office/drawing/2014/main" id="{42089CF4-24A3-4A09-9046-44145DB83098}"/>
              </a:ext>
            </a:extLst>
          </p:cNvPr>
          <p:cNvSpPr/>
          <p:nvPr/>
        </p:nvSpPr>
        <p:spPr>
          <a:xfrm>
            <a:off x="2445073" y="2524939"/>
            <a:ext cx="1045028" cy="32657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a:extLst>
              <a:ext uri="{FF2B5EF4-FFF2-40B4-BE49-F238E27FC236}">
                <a16:creationId xmlns:a16="http://schemas.microsoft.com/office/drawing/2014/main" id="{A35C95A0-FE02-4039-BB98-D849448DD164}"/>
              </a:ext>
            </a:extLst>
          </p:cNvPr>
          <p:cNvSpPr txBox="1"/>
          <p:nvPr/>
        </p:nvSpPr>
        <p:spPr>
          <a:xfrm>
            <a:off x="3676602" y="3340055"/>
            <a:ext cx="848634" cy="307777"/>
          </a:xfrm>
          <a:prstGeom prst="rect">
            <a:avLst/>
          </a:prstGeom>
          <a:noFill/>
        </p:spPr>
        <p:txBody>
          <a:bodyPr wrap="square" rtlCol="0">
            <a:spAutoFit/>
          </a:bodyPr>
          <a:lstStyle/>
          <a:p>
            <a:r>
              <a:rPr lang="es-EC" sz="1400" dirty="0"/>
              <a:t>MySQL</a:t>
            </a:r>
          </a:p>
        </p:txBody>
      </p:sp>
      <p:sp>
        <p:nvSpPr>
          <p:cNvPr id="23" name="CuadroTexto 22">
            <a:extLst>
              <a:ext uri="{FF2B5EF4-FFF2-40B4-BE49-F238E27FC236}">
                <a16:creationId xmlns:a16="http://schemas.microsoft.com/office/drawing/2014/main" id="{7AD525FA-FB5D-44E9-AB1A-EE3BF333B53F}"/>
              </a:ext>
            </a:extLst>
          </p:cNvPr>
          <p:cNvSpPr txBox="1"/>
          <p:nvPr/>
        </p:nvSpPr>
        <p:spPr>
          <a:xfrm>
            <a:off x="1339665" y="3400248"/>
            <a:ext cx="848634" cy="307777"/>
          </a:xfrm>
          <a:prstGeom prst="rect">
            <a:avLst/>
          </a:prstGeom>
          <a:noFill/>
        </p:spPr>
        <p:txBody>
          <a:bodyPr wrap="square" rtlCol="0">
            <a:spAutoFit/>
          </a:bodyPr>
          <a:lstStyle/>
          <a:p>
            <a:r>
              <a:rPr lang="es-EC" sz="1400" dirty="0" err="1"/>
              <a:t>Xampp</a:t>
            </a:r>
            <a:endParaRPr lang="es-EC" sz="1400" dirty="0"/>
          </a:p>
        </p:txBody>
      </p:sp>
      <p:sp>
        <p:nvSpPr>
          <p:cNvPr id="25" name="CuadroTexto 24">
            <a:extLst>
              <a:ext uri="{FF2B5EF4-FFF2-40B4-BE49-F238E27FC236}">
                <a16:creationId xmlns:a16="http://schemas.microsoft.com/office/drawing/2014/main" id="{6499E71B-379F-493C-99AE-EAA62D106FA8}"/>
              </a:ext>
            </a:extLst>
          </p:cNvPr>
          <p:cNvSpPr txBox="1"/>
          <p:nvPr/>
        </p:nvSpPr>
        <p:spPr>
          <a:xfrm>
            <a:off x="2075409" y="5440454"/>
            <a:ext cx="2179975" cy="307777"/>
          </a:xfrm>
          <a:prstGeom prst="rect">
            <a:avLst/>
          </a:prstGeom>
          <a:noFill/>
        </p:spPr>
        <p:txBody>
          <a:bodyPr wrap="square" rtlCol="0">
            <a:spAutoFit/>
          </a:bodyPr>
          <a:lstStyle/>
          <a:p>
            <a:r>
              <a:rPr lang="es-EC" sz="1400" dirty="0">
                <a:hlinkClick r:id="rId8" action="ppaction://hlinksldjump"/>
              </a:rPr>
              <a:t>Estructura  base de datos</a:t>
            </a:r>
            <a:endParaRPr lang="es-EC" sz="1400" dirty="0"/>
          </a:p>
        </p:txBody>
      </p:sp>
    </p:spTree>
    <p:extLst>
      <p:ext uri="{BB962C8B-B14F-4D97-AF65-F5344CB8AC3E}">
        <p14:creationId xmlns:p14="http://schemas.microsoft.com/office/powerpoint/2010/main" val="293717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Gestión de claves  - ISO27001</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51E9657-CB23-4062-A827-4676A129524A}"/>
              </a:ext>
            </a:extLst>
          </p:cNvPr>
          <p:cNvSpPr txBox="1"/>
          <p:nvPr/>
        </p:nvSpPr>
        <p:spPr>
          <a:xfrm>
            <a:off x="1222310" y="3833174"/>
            <a:ext cx="8327403" cy="338554"/>
          </a:xfrm>
          <a:prstGeom prst="rect">
            <a:avLst/>
          </a:prstGeom>
          <a:noFill/>
        </p:spPr>
        <p:txBody>
          <a:bodyPr wrap="square" rtlCol="0">
            <a:spAutoFit/>
          </a:bodyPr>
          <a:lstStyle/>
          <a:p>
            <a:r>
              <a:rPr lang="es-EC" sz="1600" i="1" dirty="0">
                <a:effectLst/>
                <a:latin typeface="Arial" panose="020B0604020202020204" pitchFamily="34" charset="0"/>
                <a:ea typeface="Calibri" panose="020F0502020204030204" pitchFamily="34" charset="0"/>
              </a:rPr>
              <a:t>Ciclo de vida de una clave generada por el algoritmo de curva elíptica.</a:t>
            </a:r>
            <a:endParaRPr lang="es-EC" sz="1600" i="1" dirty="0"/>
          </a:p>
        </p:txBody>
      </p:sp>
      <p:graphicFrame>
        <p:nvGraphicFramePr>
          <p:cNvPr id="9" name="Diagrama 8">
            <a:extLst>
              <a:ext uri="{FF2B5EF4-FFF2-40B4-BE49-F238E27FC236}">
                <a16:creationId xmlns:a16="http://schemas.microsoft.com/office/drawing/2014/main" id="{41F00405-3EF3-4B0D-BFAF-C1DC83B22466}"/>
              </a:ext>
            </a:extLst>
          </p:cNvPr>
          <p:cNvGraphicFramePr/>
          <p:nvPr/>
        </p:nvGraphicFramePr>
        <p:xfrm>
          <a:off x="2708845" y="4416364"/>
          <a:ext cx="6846466" cy="13112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a 10">
            <a:extLst>
              <a:ext uri="{FF2B5EF4-FFF2-40B4-BE49-F238E27FC236}">
                <a16:creationId xmlns:a16="http://schemas.microsoft.com/office/drawing/2014/main" id="{78EAB70A-2F71-4BBD-9FDE-03B71FA8FFDA}"/>
              </a:ext>
            </a:extLst>
          </p:cNvPr>
          <p:cNvGraphicFramePr/>
          <p:nvPr/>
        </p:nvGraphicFramePr>
        <p:xfrm>
          <a:off x="2063859" y="2350741"/>
          <a:ext cx="8064281" cy="13112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1736D203-E0B4-4616-A924-FB75145DF1DF}"/>
              </a:ext>
            </a:extLst>
          </p:cNvPr>
          <p:cNvSpPr txBox="1"/>
          <p:nvPr/>
        </p:nvSpPr>
        <p:spPr>
          <a:xfrm>
            <a:off x="1097280" y="2003295"/>
            <a:ext cx="2108718" cy="369332"/>
          </a:xfrm>
          <a:prstGeom prst="rect">
            <a:avLst/>
          </a:prstGeom>
          <a:noFill/>
        </p:spPr>
        <p:txBody>
          <a:bodyPr wrap="square" rtlCol="0">
            <a:spAutoFit/>
          </a:bodyPr>
          <a:lstStyle/>
          <a:p>
            <a:r>
              <a:rPr lang="es-EC" dirty="0"/>
              <a:t>ISO27001</a:t>
            </a:r>
          </a:p>
        </p:txBody>
      </p:sp>
    </p:spTree>
    <p:extLst>
      <p:ext uri="{BB962C8B-B14F-4D97-AF65-F5344CB8AC3E}">
        <p14:creationId xmlns:p14="http://schemas.microsoft.com/office/powerpoint/2010/main" val="30914574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a:t>CONTENIDO</a:t>
            </a:r>
            <a:endParaRPr lang="es-EC" sz="4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9C13A08C-4809-4FC6-BB26-53C3EB48ADE6}"/>
              </a:ext>
            </a:extLst>
          </p:cNvPr>
          <p:cNvSpPr txBox="1"/>
          <p:nvPr/>
        </p:nvSpPr>
        <p:spPr>
          <a:xfrm>
            <a:off x="1036320" y="1737360"/>
            <a:ext cx="7896595" cy="5016758"/>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1200150" lvl="2" indent="-285750">
              <a:buFont typeface="Arial" panose="020B0604020202020204" pitchFamily="34" charset="0"/>
              <a:buChar char="•"/>
            </a:pPr>
            <a:r>
              <a:rPr lang="es-EC" sz="2000" dirty="0">
                <a:solidFill>
                  <a:schemeClr val="accent2"/>
                </a:solidFill>
              </a:rPr>
              <a:t>PARÁMETROS DE LA CURVA</a:t>
            </a:r>
          </a:p>
          <a:p>
            <a:pPr marL="1200150" lvl="2" indent="-285750">
              <a:buFont typeface="Arial" panose="020B0604020202020204" pitchFamily="34" charset="0"/>
              <a:buChar char="•"/>
            </a:pPr>
            <a:r>
              <a:rPr lang="es-EC" sz="2000" dirty="0"/>
              <a:t>INTERFAZ</a:t>
            </a:r>
          </a:p>
          <a:p>
            <a:pPr marL="1200150" lvl="2" indent="-285750">
              <a:buFont typeface="Arial" panose="020B0604020202020204" pitchFamily="34" charset="0"/>
              <a:buChar char="•"/>
            </a:pPr>
            <a:r>
              <a:rPr lang="es-EC" sz="2000" dirty="0"/>
              <a:t>SERVIDOR JAVA</a:t>
            </a:r>
          </a:p>
          <a:p>
            <a:pPr marL="1200150" lvl="2" indent="-285750">
              <a:buFont typeface="Arial" panose="020B0604020202020204" pitchFamily="34" charset="0"/>
              <a:buChar char="•"/>
            </a:pPr>
            <a:r>
              <a:rPr lang="es-EC" sz="2000" dirty="0"/>
              <a:t>TRANSMISIÓN DE PAQUETES</a:t>
            </a:r>
          </a:p>
          <a:p>
            <a:pPr marL="1200150" lvl="2" indent="-285750">
              <a:buFont typeface="Arial" panose="020B0604020202020204" pitchFamily="34" charset="0"/>
              <a:buChar char="•"/>
            </a:pPr>
            <a:r>
              <a:rPr lang="es-EC" sz="2000" dirty="0"/>
              <a:t>TIEMPO DE ATAQUE</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015285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Parámetros de la curva </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51E9657-CB23-4062-A827-4676A129524A}"/>
              </a:ext>
            </a:extLst>
          </p:cNvPr>
          <p:cNvSpPr txBox="1"/>
          <p:nvPr/>
        </p:nvSpPr>
        <p:spPr>
          <a:xfrm>
            <a:off x="1192813" y="1745679"/>
            <a:ext cx="5393094" cy="369332"/>
          </a:xfrm>
          <a:prstGeom prst="rect">
            <a:avLst/>
          </a:prstGeom>
          <a:noFill/>
        </p:spPr>
        <p:txBody>
          <a:bodyPr wrap="square" rtlCol="0">
            <a:spAutoFit/>
          </a:bodyPr>
          <a:lstStyle/>
          <a:p>
            <a:r>
              <a:rPr lang="es-EC" dirty="0"/>
              <a:t>Representación de texto plano como punto de la curva</a:t>
            </a:r>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56358CEA-8A38-4D30-92E2-04FD3582FF5F}"/>
                  </a:ext>
                </a:extLst>
              </p:cNvPr>
              <p:cNvSpPr/>
              <p:nvPr/>
            </p:nvSpPr>
            <p:spPr>
              <a:xfrm>
                <a:off x="1307689" y="2310580"/>
                <a:ext cx="10058400" cy="51916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457200" marR="900430" indent="457200">
                  <a:lnSpc>
                    <a:spcPct val="200000"/>
                  </a:lnSpc>
                  <a:spcAft>
                    <a:spcPts val="800"/>
                  </a:spcAft>
                </a:pPr>
                <a14:m>
                  <m:oMathPara xmlns:m="http://schemas.openxmlformats.org/officeDocument/2006/math">
                    <m:oMathParaPr>
                      <m:jc m:val="centerGroup"/>
                    </m:oMathParaPr>
                    <m:oMath xmlns:m="http://schemas.openxmlformats.org/officeDocument/2006/math">
                      <m:r>
                        <a:rPr lang="es-ES" sz="1400" b="1" i="1" smtClean="0">
                          <a:effectLst/>
                          <a:latin typeface="Cambria Math" panose="02040503050406030204" pitchFamily="18" charset="0"/>
                          <a:ea typeface="Calibri" panose="020F0502020204030204" pitchFamily="34" charset="0"/>
                          <a:cs typeface="Arial" panose="020B0604020202020204" pitchFamily="34" charset="0"/>
                        </a:rPr>
                        <m:t>𝒏</m:t>
                      </m:r>
                      <m:r>
                        <a:rPr lang="es-ES" sz="1400" b="1" i="1" smtClean="0">
                          <a:effectLst/>
                          <a:latin typeface="Cambria Math" panose="02040503050406030204" pitchFamily="18" charset="0"/>
                          <a:ea typeface="Calibri" panose="020F0502020204030204" pitchFamily="34" charset="0"/>
                          <a:cs typeface="Arial" panose="020B0604020202020204" pitchFamily="34" charset="0"/>
                        </a:rPr>
                        <m:t>=</m:t>
                      </m:r>
                      <m:r>
                        <a:rPr lang="es-ES" sz="1400" i="1">
                          <a:effectLst/>
                          <a:latin typeface="Cambria Math" panose="02040503050406030204" pitchFamily="18" charset="0"/>
                          <a:ea typeface="Calibri" panose="020F0502020204030204" pitchFamily="34" charset="0"/>
                          <a:cs typeface="Arial" panose="020B0604020202020204" pitchFamily="34" charset="0"/>
                        </a:rPr>
                        <m:t>115792089210356248762697446949407573529996955224135</m:t>
                      </m:r>
                      <m:r>
                        <a:rPr lang="es-ES" sz="1400" i="1">
                          <a:latin typeface="Cambria Math" panose="02040503050406030204" pitchFamily="18" charset="0"/>
                        </a:rPr>
                        <m:t>760342422259061068512044369</m:t>
                      </m:r>
                    </m:oMath>
                  </m:oMathPara>
                </a14:m>
                <a:endParaRPr lang="es-EC" sz="1400" dirty="0"/>
              </a:p>
            </p:txBody>
          </p:sp>
        </mc:Choice>
        <mc:Fallback xmlns="">
          <p:sp>
            <p:nvSpPr>
              <p:cNvPr id="6" name="Rectángulo 5">
                <a:extLst>
                  <a:ext uri="{FF2B5EF4-FFF2-40B4-BE49-F238E27FC236}">
                    <a16:creationId xmlns:a16="http://schemas.microsoft.com/office/drawing/2014/main" id="{56358CEA-8A38-4D30-92E2-04FD3582FF5F}"/>
                  </a:ext>
                </a:extLst>
              </p:cNvPr>
              <p:cNvSpPr>
                <a:spLocks noRot="1" noChangeAspect="1" noMove="1" noResize="1" noEditPoints="1" noAdjustHandles="1" noChangeArrowheads="1" noChangeShapeType="1" noTextEdit="1"/>
              </p:cNvSpPr>
              <p:nvPr/>
            </p:nvSpPr>
            <p:spPr>
              <a:xfrm>
                <a:off x="1307689" y="2310580"/>
                <a:ext cx="10058400" cy="519165"/>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98A9A1C9-1513-4AEE-8232-1D6F5982C3A1}"/>
                  </a:ext>
                </a:extLst>
              </p:cNvPr>
              <p:cNvSpPr/>
              <p:nvPr/>
            </p:nvSpPr>
            <p:spPr>
              <a:xfrm>
                <a:off x="1307690" y="3087329"/>
                <a:ext cx="7462684" cy="59976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sz="1500" b="1"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𝐄𝐂</m:t>
                      </m:r>
                      <m:r>
                        <a:rPr lang="es-EC" sz="15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15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𝐏𝐫𝐢𝐯𝐚𝐭𝐞</m:t>
                      </m:r>
                      <m:r>
                        <a:rPr lang="es-EC" sz="15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15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𝐊𝐞𝐲</m:t>
                      </m:r>
                      <m:r>
                        <a:rPr lang="es-EC" sz="15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c</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9:28:</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f</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a</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a</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e</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f</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8:98:85:</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d</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5:57:8</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a</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c</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e</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cc</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:78:</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db</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e</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:40:55]</m:t>
                      </m:r>
                    </m:oMath>
                  </m:oMathPara>
                </a14:m>
                <a:endParaRPr lang="es-EC" sz="1500" dirty="0"/>
              </a:p>
            </p:txBody>
          </p:sp>
        </mc:Choice>
        <mc:Fallback xmlns="">
          <p:sp>
            <p:nvSpPr>
              <p:cNvPr id="7" name="Rectángulo 6">
                <a:extLst>
                  <a:ext uri="{FF2B5EF4-FFF2-40B4-BE49-F238E27FC236}">
                    <a16:creationId xmlns:a16="http://schemas.microsoft.com/office/drawing/2014/main" id="{98A9A1C9-1513-4AEE-8232-1D6F5982C3A1}"/>
                  </a:ext>
                </a:extLst>
              </p:cNvPr>
              <p:cNvSpPr>
                <a:spLocks noRot="1" noChangeAspect="1" noMove="1" noResize="1" noEditPoints="1" noAdjustHandles="1" noChangeArrowheads="1" noChangeShapeType="1" noTextEdit="1"/>
              </p:cNvSpPr>
              <p:nvPr/>
            </p:nvSpPr>
            <p:spPr>
              <a:xfrm>
                <a:off x="1307690" y="3087329"/>
                <a:ext cx="7462684" cy="599768"/>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EBC9F39A-8251-47B4-80EC-EC23BD98643A}"/>
                  </a:ext>
                </a:extLst>
              </p:cNvPr>
              <p:cNvSpPr/>
              <p:nvPr/>
            </p:nvSpPr>
            <p:spPr>
              <a:xfrm>
                <a:off x="1307689" y="3952568"/>
                <a:ext cx="8416414" cy="5191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sz="1500" b="1"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𝐄𝐂</m:t>
                      </m:r>
                      <m:r>
                        <a:rPr lang="es-EC" sz="15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15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𝐏𝐮𝐛𝐥𝐢𝐜</m:t>
                      </m:r>
                      <m:r>
                        <a:rPr lang="es-EC" sz="15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C" sz="15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𝐊𝐞𝐲</m:t>
                      </m:r>
                      <m:r>
                        <a:rPr lang="es-EC" sz="15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X</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 5</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ca</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ae</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81791</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b</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1784</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a</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fae</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33553</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cc</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5314373</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daabafc</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fe</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896</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e</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82</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efab</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83</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d</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f</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17</m:t>
                      </m:r>
                      <m:r>
                        <m:rPr>
                          <m:sty m:val="p"/>
                        </m:rP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b</m:t>
                      </m:r>
                      <m:r>
                        <a:rPr lang="es-EC" sz="1500">
                          <a:solidFill>
                            <a:srgbClr val="000000"/>
                          </a:solidFill>
                          <a:effectLst/>
                          <a:latin typeface="Cambria Math" panose="02040503050406030204" pitchFamily="18" charset="0"/>
                          <a:ea typeface="Calibri" panose="020F0502020204030204" pitchFamily="34" charset="0"/>
                          <a:cs typeface="Arial" panose="020B0604020202020204" pitchFamily="34" charset="0"/>
                        </a:rPr>
                        <m:t>6 </m:t>
                      </m:r>
                    </m:oMath>
                  </m:oMathPara>
                </a14:m>
                <a:endParaRPr lang="es-EC" sz="1500" dirty="0"/>
              </a:p>
            </p:txBody>
          </p:sp>
        </mc:Choice>
        <mc:Fallback xmlns="">
          <p:sp>
            <p:nvSpPr>
              <p:cNvPr id="8" name="Rectángulo 7">
                <a:extLst>
                  <a:ext uri="{FF2B5EF4-FFF2-40B4-BE49-F238E27FC236}">
                    <a16:creationId xmlns:a16="http://schemas.microsoft.com/office/drawing/2014/main" id="{EBC9F39A-8251-47B4-80EC-EC23BD98643A}"/>
                  </a:ext>
                </a:extLst>
              </p:cNvPr>
              <p:cNvSpPr>
                <a:spLocks noRot="1" noChangeAspect="1" noMove="1" noResize="1" noEditPoints="1" noAdjustHandles="1" noChangeArrowheads="1" noChangeShapeType="1" noTextEdit="1"/>
              </p:cNvSpPr>
              <p:nvPr/>
            </p:nvSpPr>
            <p:spPr>
              <a:xfrm>
                <a:off x="1307689" y="3952568"/>
                <a:ext cx="8416414" cy="519164"/>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B6E52BB4-84FA-42FD-BB48-1D0F7E889F4B}"/>
                  </a:ext>
                </a:extLst>
              </p:cNvPr>
              <p:cNvSpPr/>
              <p:nvPr/>
            </p:nvSpPr>
            <p:spPr>
              <a:xfrm>
                <a:off x="1307689" y="4635910"/>
                <a:ext cx="7089059" cy="5191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s-EC" sz="1500">
                          <a:latin typeface="Cambria Math" panose="02040503050406030204" pitchFamily="18" charset="0"/>
                        </a:rPr>
                        <m:t>Y</m:t>
                      </m:r>
                      <m:r>
                        <a:rPr lang="es-EC" sz="1500">
                          <a:latin typeface="Cambria Math" panose="02040503050406030204" pitchFamily="18" charset="0"/>
                        </a:rPr>
                        <m:t>: </m:t>
                      </m:r>
                      <m:r>
                        <m:rPr>
                          <m:sty m:val="p"/>
                        </m:rPr>
                        <a:rPr lang="es-EC" sz="1500">
                          <a:latin typeface="Cambria Math" panose="02040503050406030204" pitchFamily="18" charset="0"/>
                        </a:rPr>
                        <m:t>e</m:t>
                      </m:r>
                      <m:r>
                        <a:rPr lang="es-EC" sz="1500">
                          <a:latin typeface="Cambria Math" panose="02040503050406030204" pitchFamily="18" charset="0"/>
                        </a:rPr>
                        <m:t>63845</m:t>
                      </m:r>
                      <m:r>
                        <m:rPr>
                          <m:sty m:val="p"/>
                        </m:rPr>
                        <a:rPr lang="es-EC" sz="1500">
                          <a:latin typeface="Cambria Math" panose="02040503050406030204" pitchFamily="18" charset="0"/>
                        </a:rPr>
                        <m:t>e</m:t>
                      </m:r>
                      <m:r>
                        <a:rPr lang="es-EC" sz="1500">
                          <a:latin typeface="Cambria Math" panose="02040503050406030204" pitchFamily="18" charset="0"/>
                        </a:rPr>
                        <m:t>93</m:t>
                      </m:r>
                      <m:r>
                        <m:rPr>
                          <m:sty m:val="p"/>
                        </m:rPr>
                        <a:rPr lang="es-EC" sz="1500">
                          <a:latin typeface="Cambria Math" panose="02040503050406030204" pitchFamily="18" charset="0"/>
                        </a:rPr>
                        <m:t>d</m:t>
                      </m:r>
                      <m:r>
                        <a:rPr lang="es-EC" sz="1500">
                          <a:latin typeface="Cambria Math" panose="02040503050406030204" pitchFamily="18" charset="0"/>
                        </a:rPr>
                        <m:t>42635497</m:t>
                      </m:r>
                      <m:r>
                        <m:rPr>
                          <m:sty m:val="p"/>
                        </m:rPr>
                        <a:rPr lang="es-EC" sz="1500">
                          <a:latin typeface="Cambria Math" panose="02040503050406030204" pitchFamily="18" charset="0"/>
                        </a:rPr>
                        <m:t>b</m:t>
                      </m:r>
                      <m:r>
                        <a:rPr lang="es-EC" sz="1500">
                          <a:latin typeface="Cambria Math" panose="02040503050406030204" pitchFamily="18" charset="0"/>
                        </a:rPr>
                        <m:t>59</m:t>
                      </m:r>
                      <m:r>
                        <m:rPr>
                          <m:sty m:val="p"/>
                        </m:rPr>
                        <a:rPr lang="es-EC" sz="1500">
                          <a:latin typeface="Cambria Math" panose="02040503050406030204" pitchFamily="18" charset="0"/>
                        </a:rPr>
                        <m:t>e</m:t>
                      </m:r>
                      <m:r>
                        <a:rPr lang="es-EC" sz="1500">
                          <a:latin typeface="Cambria Math" panose="02040503050406030204" pitchFamily="18" charset="0"/>
                        </a:rPr>
                        <m:t>12</m:t>
                      </m:r>
                      <m:r>
                        <m:rPr>
                          <m:sty m:val="p"/>
                        </m:rPr>
                        <a:rPr lang="es-EC" sz="1500">
                          <a:latin typeface="Cambria Math" panose="02040503050406030204" pitchFamily="18" charset="0"/>
                        </a:rPr>
                        <m:t>b</m:t>
                      </m:r>
                      <m:r>
                        <a:rPr lang="es-EC" sz="1500">
                          <a:latin typeface="Cambria Math" panose="02040503050406030204" pitchFamily="18" charset="0"/>
                        </a:rPr>
                        <m:t>0</m:t>
                      </m:r>
                      <m:r>
                        <m:rPr>
                          <m:sty m:val="p"/>
                        </m:rPr>
                        <a:rPr lang="es-EC" sz="1500">
                          <a:latin typeface="Cambria Math" panose="02040503050406030204" pitchFamily="18" charset="0"/>
                        </a:rPr>
                        <m:t>cb</m:t>
                      </m:r>
                      <m:r>
                        <a:rPr lang="es-EC" sz="1500">
                          <a:latin typeface="Cambria Math" panose="02040503050406030204" pitchFamily="18" charset="0"/>
                        </a:rPr>
                        <m:t>64</m:t>
                      </m:r>
                      <m:r>
                        <m:rPr>
                          <m:sty m:val="p"/>
                        </m:rPr>
                        <a:rPr lang="es-EC" sz="1500">
                          <a:latin typeface="Cambria Math" panose="02040503050406030204" pitchFamily="18" charset="0"/>
                        </a:rPr>
                        <m:t>d</m:t>
                      </m:r>
                      <m:r>
                        <a:rPr lang="es-EC" sz="1500">
                          <a:latin typeface="Cambria Math" panose="02040503050406030204" pitchFamily="18" charset="0"/>
                        </a:rPr>
                        <m:t>620</m:t>
                      </m:r>
                      <m:r>
                        <m:rPr>
                          <m:sty m:val="p"/>
                        </m:rPr>
                        <a:rPr lang="es-EC" sz="1500">
                          <a:latin typeface="Cambria Math" panose="02040503050406030204" pitchFamily="18" charset="0"/>
                        </a:rPr>
                        <m:t>a</m:t>
                      </m:r>
                      <m:r>
                        <a:rPr lang="es-EC" sz="1500">
                          <a:latin typeface="Cambria Math" panose="02040503050406030204" pitchFamily="18" charset="0"/>
                        </a:rPr>
                        <m:t>3042</m:t>
                      </m:r>
                      <m:r>
                        <m:rPr>
                          <m:sty m:val="p"/>
                        </m:rPr>
                        <a:rPr lang="es-EC" sz="1500">
                          <a:latin typeface="Cambria Math" panose="02040503050406030204" pitchFamily="18" charset="0"/>
                        </a:rPr>
                        <m:t>a</m:t>
                      </m:r>
                      <m:r>
                        <a:rPr lang="es-EC" sz="1500">
                          <a:latin typeface="Cambria Math" panose="02040503050406030204" pitchFamily="18" charset="0"/>
                        </a:rPr>
                        <m:t>327</m:t>
                      </m:r>
                      <m:r>
                        <m:rPr>
                          <m:sty m:val="p"/>
                        </m:rPr>
                        <a:rPr lang="es-EC" sz="1500">
                          <a:latin typeface="Cambria Math" panose="02040503050406030204" pitchFamily="18" charset="0"/>
                        </a:rPr>
                        <m:t>daa</m:t>
                      </m:r>
                      <m:r>
                        <a:rPr lang="es-EC" sz="1500">
                          <a:latin typeface="Cambria Math" panose="02040503050406030204" pitchFamily="18" charset="0"/>
                        </a:rPr>
                        <m:t>85</m:t>
                      </m:r>
                      <m:r>
                        <m:rPr>
                          <m:sty m:val="p"/>
                        </m:rPr>
                        <a:rPr lang="es-EC" sz="1500">
                          <a:latin typeface="Cambria Math" panose="02040503050406030204" pitchFamily="18" charset="0"/>
                        </a:rPr>
                        <m:t>cc</m:t>
                      </m:r>
                      <m:r>
                        <a:rPr lang="es-EC" sz="1500">
                          <a:latin typeface="Cambria Math" panose="02040503050406030204" pitchFamily="18" charset="0"/>
                        </a:rPr>
                        <m:t>4</m:t>
                      </m:r>
                      <m:r>
                        <m:rPr>
                          <m:sty m:val="p"/>
                        </m:rPr>
                        <a:rPr lang="es-EC" sz="1500">
                          <a:latin typeface="Cambria Math" panose="02040503050406030204" pitchFamily="18" charset="0"/>
                        </a:rPr>
                        <m:t>a</m:t>
                      </m:r>
                      <m:r>
                        <a:rPr lang="es-EC" sz="1500">
                          <a:latin typeface="Cambria Math" panose="02040503050406030204" pitchFamily="18" charset="0"/>
                        </a:rPr>
                        <m:t>6</m:t>
                      </m:r>
                      <m:r>
                        <m:rPr>
                          <m:sty m:val="p"/>
                        </m:rPr>
                        <a:rPr lang="es-EC" sz="1500">
                          <a:latin typeface="Cambria Math" panose="02040503050406030204" pitchFamily="18" charset="0"/>
                        </a:rPr>
                        <m:t>ec</m:t>
                      </m:r>
                      <m:r>
                        <a:rPr lang="es-EC" sz="1500">
                          <a:latin typeface="Cambria Math" panose="02040503050406030204" pitchFamily="18" charset="0"/>
                        </a:rPr>
                        <m:t>72</m:t>
                      </m:r>
                      <m:r>
                        <m:rPr>
                          <m:sty m:val="p"/>
                        </m:rPr>
                        <a:rPr lang="es-EC" sz="1500">
                          <a:latin typeface="Cambria Math" panose="02040503050406030204" pitchFamily="18" charset="0"/>
                        </a:rPr>
                        <m:t>b</m:t>
                      </m:r>
                      <m:r>
                        <a:rPr lang="es-EC" sz="1500">
                          <a:latin typeface="Cambria Math" panose="02040503050406030204" pitchFamily="18" charset="0"/>
                        </a:rPr>
                        <m:t>3978</m:t>
                      </m:r>
                      <m:r>
                        <m:rPr>
                          <m:sty m:val="p"/>
                        </m:rPr>
                        <a:rPr lang="es-EC" sz="1500">
                          <a:latin typeface="Cambria Math" panose="02040503050406030204" pitchFamily="18" charset="0"/>
                        </a:rPr>
                        <m:t>d</m:t>
                      </m:r>
                    </m:oMath>
                  </m:oMathPara>
                </a14:m>
                <a:endParaRPr lang="es-EC" sz="1500" dirty="0"/>
              </a:p>
            </p:txBody>
          </p:sp>
        </mc:Choice>
        <mc:Fallback xmlns="">
          <p:sp>
            <p:nvSpPr>
              <p:cNvPr id="9" name="Rectángulo 8">
                <a:extLst>
                  <a:ext uri="{FF2B5EF4-FFF2-40B4-BE49-F238E27FC236}">
                    <a16:creationId xmlns:a16="http://schemas.microsoft.com/office/drawing/2014/main" id="{B6E52BB4-84FA-42FD-BB48-1D0F7E889F4B}"/>
                  </a:ext>
                </a:extLst>
              </p:cNvPr>
              <p:cNvSpPr>
                <a:spLocks noRot="1" noChangeAspect="1" noMove="1" noResize="1" noEditPoints="1" noAdjustHandles="1" noChangeArrowheads="1" noChangeShapeType="1" noTextEdit="1"/>
              </p:cNvSpPr>
              <p:nvPr/>
            </p:nvSpPr>
            <p:spPr>
              <a:xfrm>
                <a:off x="1307689" y="4635910"/>
                <a:ext cx="7089059" cy="519164"/>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5FFA402E-3A35-4031-ABBE-C322EFAEBE78}"/>
                  </a:ext>
                </a:extLst>
              </p:cNvPr>
              <p:cNvSpPr/>
              <p:nvPr/>
            </p:nvSpPr>
            <p:spPr>
              <a:xfrm>
                <a:off x="1307689" y="5285212"/>
                <a:ext cx="7806814" cy="442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sz="1500" b="1" i="1" smtClean="0">
                          <a:effectLst/>
                          <a:latin typeface="Cambria Math" panose="02040503050406030204" pitchFamily="18" charset="0"/>
                          <a:ea typeface="Calibri" panose="020F0502020204030204" pitchFamily="34" charset="0"/>
                          <a:cs typeface="Arial" panose="020B0604020202020204" pitchFamily="34" charset="0"/>
                        </a:rPr>
                        <m:t>𝑮</m:t>
                      </m:r>
                      <m:r>
                        <a:rPr lang="es-EC" sz="1500" b="1" i="1" smtClean="0">
                          <a:effectLst/>
                          <a:latin typeface="Cambria Math" panose="02040503050406030204" pitchFamily="18" charset="0"/>
                          <a:ea typeface="Calibri" panose="020F0502020204030204" pitchFamily="34" charset="0"/>
                          <a:cs typeface="Arial" panose="020B0604020202020204" pitchFamily="34" charset="0"/>
                        </a:rPr>
                        <m:t>=</m:t>
                      </m:r>
                      <m:r>
                        <a:rPr lang="es-EC" sz="1500" i="1">
                          <a:effectLst/>
                          <a:latin typeface="Cambria Math" panose="02040503050406030204" pitchFamily="18" charset="0"/>
                          <a:ea typeface="Calibri" panose="020F0502020204030204" pitchFamily="34" charset="0"/>
                          <a:cs typeface="Arial" panose="020B0604020202020204" pitchFamily="34" charset="0"/>
                        </a:rPr>
                        <m:t>6</m:t>
                      </m:r>
                      <m:r>
                        <a:rPr lang="es-EC" sz="1500" i="1">
                          <a:effectLst/>
                          <a:latin typeface="Cambria Math" panose="02040503050406030204" pitchFamily="18" charset="0"/>
                          <a:ea typeface="Calibri" panose="020F0502020204030204" pitchFamily="34" charset="0"/>
                          <a:cs typeface="Arial" panose="020B0604020202020204" pitchFamily="34" charset="0"/>
                        </a:rPr>
                        <m:t>𝑏</m:t>
                      </m:r>
                      <m:r>
                        <a:rPr lang="es-EC" sz="1500" i="1">
                          <a:effectLst/>
                          <a:latin typeface="Cambria Math" panose="02040503050406030204" pitchFamily="18" charset="0"/>
                          <a:ea typeface="Calibri" panose="020F0502020204030204" pitchFamily="34" charset="0"/>
                          <a:cs typeface="Arial" panose="020B0604020202020204" pitchFamily="34" charset="0"/>
                        </a:rPr>
                        <m:t>17</m:t>
                      </m:r>
                      <m:r>
                        <a:rPr lang="es-EC" sz="1500" i="1">
                          <a:effectLst/>
                          <a:latin typeface="Cambria Math" panose="02040503050406030204" pitchFamily="18" charset="0"/>
                          <a:ea typeface="Calibri" panose="020F0502020204030204" pitchFamily="34" charset="0"/>
                          <a:cs typeface="Arial" panose="020B0604020202020204" pitchFamily="34" charset="0"/>
                        </a:rPr>
                        <m:t>𝑑</m:t>
                      </m:r>
                      <m:r>
                        <a:rPr lang="es-EC" sz="1500" i="1">
                          <a:effectLst/>
                          <a:latin typeface="Cambria Math" panose="02040503050406030204" pitchFamily="18" charset="0"/>
                          <a:ea typeface="Calibri" panose="020F0502020204030204" pitchFamily="34" charset="0"/>
                          <a:cs typeface="Arial" panose="020B0604020202020204" pitchFamily="34" charset="0"/>
                        </a:rPr>
                        <m:t>1</m:t>
                      </m:r>
                      <m:r>
                        <a:rPr lang="es-EC" sz="1500" i="1">
                          <a:effectLst/>
                          <a:latin typeface="Cambria Math" panose="02040503050406030204" pitchFamily="18" charset="0"/>
                          <a:ea typeface="Calibri" panose="020F0502020204030204" pitchFamily="34" charset="0"/>
                          <a:cs typeface="Arial" panose="020B0604020202020204" pitchFamily="34" charset="0"/>
                        </a:rPr>
                        <m:t>𝑓</m:t>
                      </m:r>
                      <m:r>
                        <a:rPr lang="es-EC" sz="1500" i="1">
                          <a:effectLst/>
                          <a:latin typeface="Cambria Math" panose="02040503050406030204" pitchFamily="18" charset="0"/>
                          <a:ea typeface="Calibri" panose="020F0502020204030204" pitchFamily="34" charset="0"/>
                          <a:cs typeface="Arial" panose="020B0604020202020204" pitchFamily="34" charset="0"/>
                        </a:rPr>
                        <m:t>2</m:t>
                      </m:r>
                      <m:r>
                        <a:rPr lang="es-EC" sz="1500" i="1">
                          <a:effectLst/>
                          <a:latin typeface="Cambria Math" panose="02040503050406030204" pitchFamily="18" charset="0"/>
                          <a:ea typeface="Calibri" panose="020F0502020204030204" pitchFamily="34" charset="0"/>
                          <a:cs typeface="Arial" panose="020B0604020202020204" pitchFamily="34" charset="0"/>
                        </a:rPr>
                        <m:t>𝑒</m:t>
                      </m:r>
                      <m:r>
                        <a:rPr lang="es-EC" sz="1500" i="1">
                          <a:effectLst/>
                          <a:latin typeface="Cambria Math" panose="02040503050406030204" pitchFamily="18" charset="0"/>
                          <a:ea typeface="Calibri" panose="020F0502020204030204" pitchFamily="34" charset="0"/>
                          <a:cs typeface="Arial" panose="020B0604020202020204" pitchFamily="34" charset="0"/>
                        </a:rPr>
                        <m:t>12</m:t>
                      </m:r>
                      <m:r>
                        <a:rPr lang="es-EC" sz="1500" i="1">
                          <a:effectLst/>
                          <a:latin typeface="Cambria Math" panose="02040503050406030204" pitchFamily="18" charset="0"/>
                          <a:ea typeface="Calibri" panose="020F0502020204030204" pitchFamily="34" charset="0"/>
                          <a:cs typeface="Arial" panose="020B0604020202020204" pitchFamily="34" charset="0"/>
                        </a:rPr>
                        <m:t>𝑐</m:t>
                      </m:r>
                      <m:r>
                        <a:rPr lang="es-EC" sz="1500" i="1">
                          <a:effectLst/>
                          <a:latin typeface="Cambria Math" panose="02040503050406030204" pitchFamily="18" charset="0"/>
                          <a:ea typeface="Calibri" panose="020F0502020204030204" pitchFamily="34" charset="0"/>
                          <a:cs typeface="Arial" panose="020B0604020202020204" pitchFamily="34" charset="0"/>
                        </a:rPr>
                        <m:t>4247</m:t>
                      </m:r>
                      <m:r>
                        <a:rPr lang="es-EC" sz="1500" i="1">
                          <a:effectLst/>
                          <a:latin typeface="Cambria Math" panose="02040503050406030204" pitchFamily="18" charset="0"/>
                          <a:ea typeface="Calibri" panose="020F0502020204030204" pitchFamily="34" charset="0"/>
                          <a:cs typeface="Arial" panose="020B0604020202020204" pitchFamily="34" charset="0"/>
                        </a:rPr>
                        <m:t>𝑓</m:t>
                      </m:r>
                      <m:r>
                        <a:rPr lang="es-EC" sz="1500" i="1">
                          <a:effectLst/>
                          <a:latin typeface="Cambria Math" panose="02040503050406030204" pitchFamily="18" charset="0"/>
                          <a:ea typeface="Calibri" panose="020F0502020204030204" pitchFamily="34" charset="0"/>
                          <a:cs typeface="Arial" panose="020B0604020202020204" pitchFamily="34" charset="0"/>
                        </a:rPr>
                        <m:t>8</m:t>
                      </m:r>
                      <m:r>
                        <a:rPr lang="es-EC" sz="1500" i="1">
                          <a:effectLst/>
                          <a:latin typeface="Cambria Math" panose="02040503050406030204" pitchFamily="18" charset="0"/>
                          <a:ea typeface="Calibri" panose="020F0502020204030204" pitchFamily="34" charset="0"/>
                          <a:cs typeface="Arial" panose="020B0604020202020204" pitchFamily="34" charset="0"/>
                        </a:rPr>
                        <m:t>𝑏𝑐𝑒</m:t>
                      </m:r>
                      <m:r>
                        <a:rPr lang="es-EC" sz="1500" i="1">
                          <a:effectLst/>
                          <a:latin typeface="Cambria Math" panose="02040503050406030204" pitchFamily="18" charset="0"/>
                          <a:ea typeface="Calibri" panose="020F0502020204030204" pitchFamily="34" charset="0"/>
                          <a:cs typeface="Arial" panose="020B0604020202020204" pitchFamily="34" charset="0"/>
                        </a:rPr>
                        <m:t>6</m:t>
                      </m:r>
                      <m:r>
                        <a:rPr lang="es-EC" sz="1500" i="1">
                          <a:effectLst/>
                          <a:latin typeface="Cambria Math" panose="02040503050406030204" pitchFamily="18" charset="0"/>
                          <a:ea typeface="Calibri" panose="020F0502020204030204" pitchFamily="34" charset="0"/>
                          <a:cs typeface="Arial" panose="020B0604020202020204" pitchFamily="34" charset="0"/>
                        </a:rPr>
                        <m:t>𝑒</m:t>
                      </m:r>
                      <m:r>
                        <a:rPr lang="es-EC" sz="1500" i="1">
                          <a:effectLst/>
                          <a:latin typeface="Cambria Math" panose="02040503050406030204" pitchFamily="18" charset="0"/>
                          <a:ea typeface="Calibri" panose="020F0502020204030204" pitchFamily="34" charset="0"/>
                          <a:cs typeface="Arial" panose="020B0604020202020204" pitchFamily="34" charset="0"/>
                        </a:rPr>
                        <m:t>563</m:t>
                      </m:r>
                      <m:r>
                        <a:rPr lang="es-EC" sz="1500" i="1">
                          <a:effectLst/>
                          <a:latin typeface="Cambria Math" panose="02040503050406030204" pitchFamily="18" charset="0"/>
                          <a:ea typeface="Calibri" panose="020F0502020204030204" pitchFamily="34" charset="0"/>
                          <a:cs typeface="Arial" panose="020B0604020202020204" pitchFamily="34" charset="0"/>
                        </a:rPr>
                        <m:t>𝑎</m:t>
                      </m:r>
                      <m:r>
                        <a:rPr lang="es-EC" sz="1500" i="1">
                          <a:effectLst/>
                          <a:latin typeface="Cambria Math" panose="02040503050406030204" pitchFamily="18" charset="0"/>
                          <a:ea typeface="Calibri" panose="020F0502020204030204" pitchFamily="34" charset="0"/>
                          <a:cs typeface="Arial" panose="020B0604020202020204" pitchFamily="34" charset="0"/>
                        </a:rPr>
                        <m:t>440</m:t>
                      </m:r>
                      <m:r>
                        <a:rPr lang="es-EC" sz="1500" i="1">
                          <a:effectLst/>
                          <a:latin typeface="Cambria Math" panose="02040503050406030204" pitchFamily="18" charset="0"/>
                          <a:ea typeface="Calibri" panose="020F0502020204030204" pitchFamily="34" charset="0"/>
                          <a:cs typeface="Arial" panose="020B0604020202020204" pitchFamily="34" charset="0"/>
                        </a:rPr>
                        <m:t>𝑓</m:t>
                      </m:r>
                      <m:r>
                        <a:rPr lang="es-EC" sz="1500" i="1">
                          <a:effectLst/>
                          <a:latin typeface="Cambria Math" panose="02040503050406030204" pitchFamily="18" charset="0"/>
                          <a:ea typeface="Calibri" panose="020F0502020204030204" pitchFamily="34" charset="0"/>
                          <a:cs typeface="Arial" panose="020B0604020202020204" pitchFamily="34" charset="0"/>
                        </a:rPr>
                        <m:t>277037</m:t>
                      </m:r>
                      <m:r>
                        <a:rPr lang="es-EC" sz="1500" i="1">
                          <a:effectLst/>
                          <a:latin typeface="Cambria Math" panose="02040503050406030204" pitchFamily="18" charset="0"/>
                          <a:ea typeface="Calibri" panose="020F0502020204030204" pitchFamily="34" charset="0"/>
                          <a:cs typeface="Arial" panose="020B0604020202020204" pitchFamily="34" charset="0"/>
                        </a:rPr>
                        <m:t>𝑑</m:t>
                      </m:r>
                      <m:r>
                        <a:rPr lang="es-EC" sz="1500" i="1">
                          <a:effectLst/>
                          <a:latin typeface="Cambria Math" panose="02040503050406030204" pitchFamily="18" charset="0"/>
                          <a:ea typeface="Calibri" panose="020F0502020204030204" pitchFamily="34" charset="0"/>
                          <a:cs typeface="Arial" panose="020B0604020202020204" pitchFamily="34" charset="0"/>
                        </a:rPr>
                        <m:t>812</m:t>
                      </m:r>
                      <m:r>
                        <a:rPr lang="es-EC" sz="1500" i="1">
                          <a:effectLst/>
                          <a:latin typeface="Cambria Math" panose="02040503050406030204" pitchFamily="18" charset="0"/>
                          <a:ea typeface="Calibri" panose="020F0502020204030204" pitchFamily="34" charset="0"/>
                          <a:cs typeface="Arial" panose="020B0604020202020204" pitchFamily="34" charset="0"/>
                        </a:rPr>
                        <m:t>𝑑𝑒𝑏</m:t>
                      </m:r>
                      <m:r>
                        <a:rPr lang="es-EC" sz="1500" i="1">
                          <a:effectLst/>
                          <a:latin typeface="Cambria Math" panose="02040503050406030204" pitchFamily="18" charset="0"/>
                          <a:ea typeface="Calibri" panose="020F0502020204030204" pitchFamily="34" charset="0"/>
                          <a:cs typeface="Arial" panose="020B0604020202020204" pitchFamily="34" charset="0"/>
                        </a:rPr>
                        <m:t>33</m:t>
                      </m:r>
                      <m:r>
                        <a:rPr lang="es-EC" sz="1500" i="1">
                          <a:effectLst/>
                          <a:latin typeface="Cambria Math" panose="02040503050406030204" pitchFamily="18" charset="0"/>
                          <a:ea typeface="Calibri" panose="020F0502020204030204" pitchFamily="34" charset="0"/>
                          <a:cs typeface="Arial" panose="020B0604020202020204" pitchFamily="34" charset="0"/>
                        </a:rPr>
                        <m:t>𝑎</m:t>
                      </m:r>
                      <m:r>
                        <a:rPr lang="es-EC" sz="1500" i="1">
                          <a:effectLst/>
                          <a:latin typeface="Cambria Math" panose="02040503050406030204" pitchFamily="18" charset="0"/>
                          <a:ea typeface="Calibri" panose="020F0502020204030204" pitchFamily="34" charset="0"/>
                          <a:cs typeface="Arial" panose="020B0604020202020204" pitchFamily="34" charset="0"/>
                        </a:rPr>
                        <m:t>0</m:t>
                      </m:r>
                      <m:r>
                        <a:rPr lang="es-EC" sz="1500" i="1">
                          <a:effectLst/>
                          <a:latin typeface="Cambria Math" panose="02040503050406030204" pitchFamily="18" charset="0"/>
                          <a:ea typeface="Calibri" panose="020F0502020204030204" pitchFamily="34" charset="0"/>
                          <a:cs typeface="Arial" panose="020B0604020202020204" pitchFamily="34" charset="0"/>
                        </a:rPr>
                        <m:t>𝑓</m:t>
                      </m:r>
                      <m:r>
                        <a:rPr lang="es-EC" sz="1500" i="1">
                          <a:effectLst/>
                          <a:latin typeface="Cambria Math" panose="02040503050406030204" pitchFamily="18" charset="0"/>
                          <a:ea typeface="Calibri" panose="020F0502020204030204" pitchFamily="34" charset="0"/>
                          <a:cs typeface="Arial" panose="020B0604020202020204" pitchFamily="34" charset="0"/>
                        </a:rPr>
                        <m:t>4</m:t>
                      </m:r>
                      <m:r>
                        <a:rPr lang="es-EC" sz="1500" i="1">
                          <a:effectLst/>
                          <a:latin typeface="Cambria Math" panose="02040503050406030204" pitchFamily="18" charset="0"/>
                          <a:ea typeface="Calibri" panose="020F0502020204030204" pitchFamily="34" charset="0"/>
                          <a:cs typeface="Arial" panose="020B0604020202020204" pitchFamily="34" charset="0"/>
                        </a:rPr>
                        <m:t>𝑎</m:t>
                      </m:r>
                      <m:r>
                        <a:rPr lang="es-EC" sz="1500" i="1">
                          <a:effectLst/>
                          <a:latin typeface="Cambria Math" panose="02040503050406030204" pitchFamily="18" charset="0"/>
                          <a:ea typeface="Calibri" panose="020F0502020204030204" pitchFamily="34" charset="0"/>
                          <a:cs typeface="Arial" panose="020B0604020202020204" pitchFamily="34" charset="0"/>
                        </a:rPr>
                        <m:t>13945</m:t>
                      </m:r>
                      <m:r>
                        <a:rPr lang="es-EC" sz="1500" i="1">
                          <a:effectLst/>
                          <a:latin typeface="Cambria Math" panose="02040503050406030204" pitchFamily="18" charset="0"/>
                          <a:ea typeface="Calibri" panose="020F0502020204030204" pitchFamily="34" charset="0"/>
                          <a:cs typeface="Arial" panose="020B0604020202020204" pitchFamily="34" charset="0"/>
                        </a:rPr>
                        <m:t>𝑑</m:t>
                      </m:r>
                      <m:r>
                        <a:rPr lang="es-EC" sz="1500" i="1">
                          <a:effectLst/>
                          <a:latin typeface="Cambria Math" panose="02040503050406030204" pitchFamily="18" charset="0"/>
                          <a:ea typeface="Calibri" panose="020F0502020204030204" pitchFamily="34" charset="0"/>
                          <a:cs typeface="Arial" panose="020B0604020202020204" pitchFamily="34" charset="0"/>
                        </a:rPr>
                        <m:t>898</m:t>
                      </m:r>
                      <m:r>
                        <a:rPr lang="es-EC" sz="1500" i="1">
                          <a:effectLst/>
                          <a:latin typeface="Cambria Math" panose="02040503050406030204" pitchFamily="18" charset="0"/>
                          <a:ea typeface="Calibri" panose="020F0502020204030204" pitchFamily="34" charset="0"/>
                          <a:cs typeface="Arial" panose="020B0604020202020204" pitchFamily="34" charset="0"/>
                        </a:rPr>
                        <m:t>𝑐</m:t>
                      </m:r>
                      <m:r>
                        <a:rPr lang="es-EC" sz="1500" i="1">
                          <a:effectLst/>
                          <a:latin typeface="Cambria Math" panose="02040503050406030204" pitchFamily="18" charset="0"/>
                          <a:ea typeface="Calibri" panose="020F0502020204030204" pitchFamily="34" charset="0"/>
                          <a:cs typeface="Arial" panose="020B0604020202020204" pitchFamily="34" charset="0"/>
                        </a:rPr>
                        <m:t>296,</m:t>
                      </m:r>
                    </m:oMath>
                  </m:oMathPara>
                </a14:m>
                <a:endParaRPr lang="es-EC" sz="1500" dirty="0"/>
              </a:p>
            </p:txBody>
          </p:sp>
        </mc:Choice>
        <mc:Fallback xmlns="">
          <p:sp>
            <p:nvSpPr>
              <p:cNvPr id="10" name="Rectángulo 9">
                <a:extLst>
                  <a:ext uri="{FF2B5EF4-FFF2-40B4-BE49-F238E27FC236}">
                    <a16:creationId xmlns:a16="http://schemas.microsoft.com/office/drawing/2014/main" id="{5FFA402E-3A35-4031-ABBE-C322EFAEBE78}"/>
                  </a:ext>
                </a:extLst>
              </p:cNvPr>
              <p:cNvSpPr>
                <a:spLocks noRot="1" noChangeAspect="1" noMove="1" noResize="1" noEditPoints="1" noAdjustHandles="1" noChangeArrowheads="1" noChangeShapeType="1" noTextEdit="1"/>
              </p:cNvSpPr>
              <p:nvPr/>
            </p:nvSpPr>
            <p:spPr>
              <a:xfrm>
                <a:off x="1307689" y="5285212"/>
                <a:ext cx="7806814" cy="442451"/>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A83EA10F-56E1-4170-BF3C-C7143DC7BE25}"/>
                  </a:ext>
                </a:extLst>
              </p:cNvPr>
              <p:cNvSpPr/>
              <p:nvPr/>
            </p:nvSpPr>
            <p:spPr>
              <a:xfrm>
                <a:off x="1307689" y="5804376"/>
                <a:ext cx="6857017" cy="4424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rPr>
                        <m:t>4</m:t>
                      </m:r>
                      <m:r>
                        <a:rPr lang="es-ES" sz="1500" i="1">
                          <a:latin typeface="Cambria Math" panose="02040503050406030204" pitchFamily="18" charset="0"/>
                        </a:rPr>
                        <m:t>𝑓𝑒</m:t>
                      </m:r>
                      <m:r>
                        <a:rPr lang="es-ES" sz="1500" i="1">
                          <a:latin typeface="Cambria Math" panose="02040503050406030204" pitchFamily="18" charset="0"/>
                        </a:rPr>
                        <m:t>342</m:t>
                      </m:r>
                      <m:r>
                        <a:rPr lang="es-ES" sz="1500" i="1">
                          <a:latin typeface="Cambria Math" panose="02040503050406030204" pitchFamily="18" charset="0"/>
                        </a:rPr>
                        <m:t>𝑒</m:t>
                      </m:r>
                      <m:r>
                        <a:rPr lang="es-ES" sz="1500" i="1">
                          <a:latin typeface="Cambria Math" panose="02040503050406030204" pitchFamily="18" charset="0"/>
                        </a:rPr>
                        <m:t>2</m:t>
                      </m:r>
                      <m:r>
                        <a:rPr lang="es-ES" sz="1500" i="1">
                          <a:latin typeface="Cambria Math" panose="02040503050406030204" pitchFamily="18" charset="0"/>
                        </a:rPr>
                        <m:t>𝑓𝑒</m:t>
                      </m:r>
                      <m:r>
                        <a:rPr lang="es-ES" sz="1500" i="1">
                          <a:latin typeface="Cambria Math" panose="02040503050406030204" pitchFamily="18" charset="0"/>
                        </a:rPr>
                        <m:t>1</m:t>
                      </m:r>
                      <m:r>
                        <a:rPr lang="es-ES" sz="1500" i="1">
                          <a:latin typeface="Cambria Math" panose="02040503050406030204" pitchFamily="18" charset="0"/>
                        </a:rPr>
                        <m:t>𝑎</m:t>
                      </m:r>
                      <m:r>
                        <a:rPr lang="es-ES" sz="1500" i="1">
                          <a:latin typeface="Cambria Math" panose="02040503050406030204" pitchFamily="18" charset="0"/>
                        </a:rPr>
                        <m:t>7</m:t>
                      </m:r>
                      <m:r>
                        <a:rPr lang="es-ES" sz="1500" i="1">
                          <a:latin typeface="Cambria Math" panose="02040503050406030204" pitchFamily="18" charset="0"/>
                        </a:rPr>
                        <m:t>𝑓</m:t>
                      </m:r>
                      <m:r>
                        <a:rPr lang="es-ES" sz="1500" i="1">
                          <a:latin typeface="Cambria Math" panose="02040503050406030204" pitchFamily="18" charset="0"/>
                        </a:rPr>
                        <m:t>9</m:t>
                      </m:r>
                      <m:r>
                        <a:rPr lang="es-ES" sz="1500" i="1">
                          <a:latin typeface="Cambria Math" panose="02040503050406030204" pitchFamily="18" charset="0"/>
                        </a:rPr>
                        <m:t>𝑏</m:t>
                      </m:r>
                      <m:r>
                        <a:rPr lang="es-ES" sz="1500" i="1">
                          <a:latin typeface="Cambria Math" panose="02040503050406030204" pitchFamily="18" charset="0"/>
                        </a:rPr>
                        <m:t>8</m:t>
                      </m:r>
                      <m:r>
                        <a:rPr lang="es-ES" sz="1500" i="1">
                          <a:latin typeface="Cambria Math" panose="02040503050406030204" pitchFamily="18" charset="0"/>
                        </a:rPr>
                        <m:t>𝑒𝑒</m:t>
                      </m:r>
                      <m:r>
                        <a:rPr lang="es-ES" sz="1500" i="1">
                          <a:latin typeface="Cambria Math" panose="02040503050406030204" pitchFamily="18" charset="0"/>
                        </a:rPr>
                        <m:t>7</m:t>
                      </m:r>
                      <m:r>
                        <a:rPr lang="es-ES" sz="1500" i="1">
                          <a:latin typeface="Cambria Math" panose="02040503050406030204" pitchFamily="18" charset="0"/>
                        </a:rPr>
                        <m:t>𝑒𝑏</m:t>
                      </m:r>
                      <m:r>
                        <a:rPr lang="es-ES" sz="1500" i="1">
                          <a:latin typeface="Cambria Math" panose="02040503050406030204" pitchFamily="18" charset="0"/>
                        </a:rPr>
                        <m:t>4</m:t>
                      </m:r>
                      <m:r>
                        <a:rPr lang="es-ES" sz="1500" i="1">
                          <a:latin typeface="Cambria Math" panose="02040503050406030204" pitchFamily="18" charset="0"/>
                        </a:rPr>
                        <m:t>𝑎</m:t>
                      </m:r>
                      <m:r>
                        <a:rPr lang="es-ES" sz="1500" i="1">
                          <a:latin typeface="Cambria Math" panose="02040503050406030204" pitchFamily="18" charset="0"/>
                        </a:rPr>
                        <m:t>7</m:t>
                      </m:r>
                      <m:r>
                        <a:rPr lang="es-ES" sz="1500" i="1">
                          <a:latin typeface="Cambria Math" panose="02040503050406030204" pitchFamily="18" charset="0"/>
                        </a:rPr>
                        <m:t>𝑐</m:t>
                      </m:r>
                      <m:r>
                        <a:rPr lang="es-ES" sz="1500" i="1">
                          <a:latin typeface="Cambria Math" panose="02040503050406030204" pitchFamily="18" charset="0"/>
                        </a:rPr>
                        <m:t>0</m:t>
                      </m:r>
                      <m:r>
                        <a:rPr lang="es-ES" sz="1500" i="1">
                          <a:latin typeface="Cambria Math" panose="02040503050406030204" pitchFamily="18" charset="0"/>
                        </a:rPr>
                        <m:t>𝑓</m:t>
                      </m:r>
                      <m:r>
                        <a:rPr lang="es-ES" sz="1500" i="1">
                          <a:latin typeface="Cambria Math" panose="02040503050406030204" pitchFamily="18" charset="0"/>
                        </a:rPr>
                        <m:t>9</m:t>
                      </m:r>
                      <m:r>
                        <a:rPr lang="es-ES" sz="1500" i="1">
                          <a:latin typeface="Cambria Math" panose="02040503050406030204" pitchFamily="18" charset="0"/>
                        </a:rPr>
                        <m:t>𝑒</m:t>
                      </m:r>
                      <m:r>
                        <a:rPr lang="es-ES" sz="1500" i="1">
                          <a:latin typeface="Cambria Math" panose="02040503050406030204" pitchFamily="18" charset="0"/>
                        </a:rPr>
                        <m:t>162</m:t>
                      </m:r>
                      <m:r>
                        <a:rPr lang="es-ES" sz="1500" i="1">
                          <a:latin typeface="Cambria Math" panose="02040503050406030204" pitchFamily="18" charset="0"/>
                        </a:rPr>
                        <m:t>𝑏𝑐𝑒</m:t>
                      </m:r>
                      <m:r>
                        <a:rPr lang="es-ES" sz="1500" i="1">
                          <a:latin typeface="Cambria Math" panose="02040503050406030204" pitchFamily="18" charset="0"/>
                        </a:rPr>
                        <m:t>33576</m:t>
                      </m:r>
                      <m:r>
                        <a:rPr lang="es-ES" sz="1500" i="1">
                          <a:latin typeface="Cambria Math" panose="02040503050406030204" pitchFamily="18" charset="0"/>
                        </a:rPr>
                        <m:t>𝑏</m:t>
                      </m:r>
                      <m:r>
                        <a:rPr lang="es-ES" sz="1500" i="1">
                          <a:latin typeface="Cambria Math" panose="02040503050406030204" pitchFamily="18" charset="0"/>
                        </a:rPr>
                        <m:t>315</m:t>
                      </m:r>
                      <m:r>
                        <a:rPr lang="es-ES" sz="1500" i="1">
                          <a:latin typeface="Cambria Math" panose="02040503050406030204" pitchFamily="18" charset="0"/>
                        </a:rPr>
                        <m:t>𝑒𝑐𝑒𝑐𝑏𝑏</m:t>
                      </m:r>
                      <m:r>
                        <a:rPr lang="es-ES" sz="1500" i="1">
                          <a:latin typeface="Cambria Math" panose="02040503050406030204" pitchFamily="18" charset="0"/>
                        </a:rPr>
                        <m:t>6406837</m:t>
                      </m:r>
                      <m:r>
                        <a:rPr lang="es-ES" sz="1500" i="1">
                          <a:latin typeface="Cambria Math" panose="02040503050406030204" pitchFamily="18" charset="0"/>
                        </a:rPr>
                        <m:t>𝑏𝑓</m:t>
                      </m:r>
                      <m:r>
                        <a:rPr lang="es-ES" sz="1500" i="1">
                          <a:latin typeface="Cambria Math" panose="02040503050406030204" pitchFamily="18" charset="0"/>
                        </a:rPr>
                        <m:t>51</m:t>
                      </m:r>
                      <m:r>
                        <a:rPr lang="es-ES" sz="1500" i="1">
                          <a:latin typeface="Cambria Math" panose="02040503050406030204" pitchFamily="18" charset="0"/>
                        </a:rPr>
                        <m:t>𝑓</m:t>
                      </m:r>
                      <m:r>
                        <a:rPr lang="es-ES" sz="1500" i="1">
                          <a:latin typeface="Cambria Math" panose="02040503050406030204" pitchFamily="18" charset="0"/>
                        </a:rPr>
                        <m:t>5</m:t>
                      </m:r>
                    </m:oMath>
                  </m:oMathPara>
                </a14:m>
                <a:endParaRPr lang="es-EC" sz="1500" dirty="0"/>
              </a:p>
            </p:txBody>
          </p:sp>
        </mc:Choice>
        <mc:Fallback xmlns="">
          <p:sp>
            <p:nvSpPr>
              <p:cNvPr id="11" name="Rectángulo 10">
                <a:extLst>
                  <a:ext uri="{FF2B5EF4-FFF2-40B4-BE49-F238E27FC236}">
                    <a16:creationId xmlns:a16="http://schemas.microsoft.com/office/drawing/2014/main" id="{A83EA10F-56E1-4170-BF3C-C7143DC7BE25}"/>
                  </a:ext>
                </a:extLst>
              </p:cNvPr>
              <p:cNvSpPr>
                <a:spLocks noRot="1" noChangeAspect="1" noMove="1" noResize="1" noEditPoints="1" noAdjustHandles="1" noChangeArrowheads="1" noChangeShapeType="1" noTextEdit="1"/>
              </p:cNvSpPr>
              <p:nvPr/>
            </p:nvSpPr>
            <p:spPr>
              <a:xfrm>
                <a:off x="1307689" y="5804376"/>
                <a:ext cx="6857017" cy="442451"/>
              </a:xfrm>
              <a:prstGeom prst="rect">
                <a:avLst/>
              </a:prstGeom>
              <a:blipFill>
                <a:blip r:embed="rId9"/>
                <a:stretch>
                  <a:fillRect/>
                </a:stretch>
              </a:blipFill>
            </p:spPr>
            <p:txBody>
              <a:bodyPr/>
              <a:lstStyle/>
              <a:p>
                <a:r>
                  <a:rPr lang="es-EC">
                    <a:noFill/>
                  </a:rPr>
                  <a:t> </a:t>
                </a:r>
              </a:p>
            </p:txBody>
          </p:sp>
        </mc:Fallback>
      </mc:AlternateContent>
      <p:cxnSp>
        <p:nvCxnSpPr>
          <p:cNvPr id="13" name="Conector: angular 12">
            <a:extLst>
              <a:ext uri="{FF2B5EF4-FFF2-40B4-BE49-F238E27FC236}">
                <a16:creationId xmlns:a16="http://schemas.microsoft.com/office/drawing/2014/main" id="{A3A1CCA7-0435-44D6-B7A1-6822B4A5DECA}"/>
              </a:ext>
            </a:extLst>
          </p:cNvPr>
          <p:cNvCxnSpPr>
            <a:stCxn id="8" idx="1"/>
            <a:endCxn id="9" idx="1"/>
          </p:cNvCxnSpPr>
          <p:nvPr/>
        </p:nvCxnSpPr>
        <p:spPr>
          <a:xfrm rot="10800000" flipV="1">
            <a:off x="1307689" y="4212150"/>
            <a:ext cx="12700" cy="683342"/>
          </a:xfrm>
          <a:prstGeom prst="bentConnector3">
            <a:avLst>
              <a:gd name="adj1" fmla="val 1800000"/>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4" name="Conector: angular 13">
            <a:extLst>
              <a:ext uri="{FF2B5EF4-FFF2-40B4-BE49-F238E27FC236}">
                <a16:creationId xmlns:a16="http://schemas.microsoft.com/office/drawing/2014/main" id="{E928F087-97A3-4089-AFFA-7D33DE6EFD0C}"/>
              </a:ext>
            </a:extLst>
          </p:cNvPr>
          <p:cNvCxnSpPr>
            <a:cxnSpLocks/>
            <a:stCxn id="10" idx="1"/>
            <a:endCxn id="11" idx="1"/>
          </p:cNvCxnSpPr>
          <p:nvPr/>
        </p:nvCxnSpPr>
        <p:spPr>
          <a:xfrm rot="10800000" flipV="1">
            <a:off x="1307689" y="5506438"/>
            <a:ext cx="12700" cy="519164"/>
          </a:xfrm>
          <a:prstGeom prst="bentConnector3">
            <a:avLst>
              <a:gd name="adj1" fmla="val 1800000"/>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23784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0711B-9E3A-4DF3-826A-4E5B95BFB6BE}"/>
              </a:ext>
            </a:extLst>
          </p:cNvPr>
          <p:cNvSpPr>
            <a:spLocks noGrp="1"/>
          </p:cNvSpPr>
          <p:nvPr>
            <p:ph type="title"/>
          </p:nvPr>
        </p:nvSpPr>
        <p:spPr/>
        <p:txBody>
          <a:bodyPr>
            <a:normAutofit/>
          </a:bodyPr>
          <a:lstStyle/>
          <a:p>
            <a:r>
              <a:rPr lang="es-EC" sz="4000" dirty="0"/>
              <a:t>Comparación texto encriptado </a:t>
            </a:r>
          </a:p>
        </p:txBody>
      </p:sp>
      <p:pic>
        <p:nvPicPr>
          <p:cNvPr id="3" name="Picture 2" descr="Resultado de imagen para espe logo">
            <a:extLst>
              <a:ext uri="{FF2B5EF4-FFF2-40B4-BE49-F238E27FC236}">
                <a16:creationId xmlns:a16="http://schemas.microsoft.com/office/drawing/2014/main" id="{0CCA3D6A-6C79-4766-92A4-BCE157848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797" y="5727663"/>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a:extLst>
              <a:ext uri="{FF2B5EF4-FFF2-40B4-BE49-F238E27FC236}">
                <a16:creationId xmlns:a16="http://schemas.microsoft.com/office/drawing/2014/main" id="{B1D5A422-48CE-4EDC-9E5A-001C5B231510}"/>
              </a:ext>
            </a:extLst>
          </p:cNvPr>
          <p:cNvGraphicFramePr>
            <a:graphicFrameLocks noGrp="1"/>
          </p:cNvGraphicFramePr>
          <p:nvPr/>
        </p:nvGraphicFramePr>
        <p:xfrm>
          <a:off x="1097280" y="1977359"/>
          <a:ext cx="7238591" cy="4131816"/>
        </p:xfrm>
        <a:graphic>
          <a:graphicData uri="http://schemas.openxmlformats.org/drawingml/2006/table">
            <a:tbl>
              <a:tblPr firstRow="1" firstCol="1" bandRow="1">
                <a:tableStyleId>{93296810-A885-4BE3-A3E7-6D5BEEA58F35}</a:tableStyleId>
              </a:tblPr>
              <a:tblGrid>
                <a:gridCol w="1850195">
                  <a:extLst>
                    <a:ext uri="{9D8B030D-6E8A-4147-A177-3AD203B41FA5}">
                      <a16:colId xmlns:a16="http://schemas.microsoft.com/office/drawing/2014/main" val="1353109911"/>
                    </a:ext>
                  </a:extLst>
                </a:gridCol>
                <a:gridCol w="1601796">
                  <a:extLst>
                    <a:ext uri="{9D8B030D-6E8A-4147-A177-3AD203B41FA5}">
                      <a16:colId xmlns:a16="http://schemas.microsoft.com/office/drawing/2014/main" val="3599144556"/>
                    </a:ext>
                  </a:extLst>
                </a:gridCol>
                <a:gridCol w="3786600">
                  <a:extLst>
                    <a:ext uri="{9D8B030D-6E8A-4147-A177-3AD203B41FA5}">
                      <a16:colId xmlns:a16="http://schemas.microsoft.com/office/drawing/2014/main" val="2345481070"/>
                    </a:ext>
                  </a:extLst>
                </a:gridCol>
              </a:tblGrid>
              <a:tr h="565148">
                <a:tc>
                  <a:txBody>
                    <a:bodyPr/>
                    <a:lstStyle/>
                    <a:p>
                      <a:pPr marL="457200" indent="-277813" algn="ctr">
                        <a:lnSpc>
                          <a:spcPct val="200000"/>
                        </a:lnSpc>
                        <a:spcAft>
                          <a:spcPts val="0"/>
                        </a:spcAft>
                      </a:pPr>
                      <a:r>
                        <a:rPr lang="es-ES" sz="900" dirty="0">
                          <a:effectLst/>
                        </a:rPr>
                        <a:t>Parámetro de Dominio</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179388" indent="-88900" algn="ctr">
                        <a:lnSpc>
                          <a:spcPct val="200000"/>
                        </a:lnSpc>
                        <a:spcAft>
                          <a:spcPts val="0"/>
                        </a:spcAft>
                        <a:tabLst>
                          <a:tab pos="179388" algn="l"/>
                        </a:tabLst>
                      </a:pPr>
                      <a:r>
                        <a:rPr lang="es-ES" sz="900" dirty="0">
                          <a:effectLst/>
                        </a:rPr>
                        <a:t>Longitud mínima clave privada</a:t>
                      </a:r>
                      <a:r>
                        <a:rPr lang="es-EC" sz="900" dirty="0">
                          <a:effectLst/>
                        </a:rPr>
                        <a:t>[bits]</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ctr">
                        <a:lnSpc>
                          <a:spcPct val="200000"/>
                        </a:lnSpc>
                        <a:spcAft>
                          <a:spcPts val="0"/>
                        </a:spcAft>
                      </a:pPr>
                      <a:r>
                        <a:rPr lang="es-ES" sz="900" dirty="0">
                          <a:effectLst/>
                        </a:rPr>
                        <a:t>Texto encriptado</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extLst>
                  <a:ext uri="{0D108BD9-81ED-4DB2-BD59-A6C34878D82A}">
                    <a16:rowId xmlns:a16="http://schemas.microsoft.com/office/drawing/2014/main" val="566005483"/>
                  </a:ext>
                </a:extLst>
              </a:tr>
              <a:tr h="245750">
                <a:tc>
                  <a:txBody>
                    <a:bodyPr/>
                    <a:lstStyle/>
                    <a:p>
                      <a:pPr marL="457200" indent="-277813" algn="l">
                        <a:lnSpc>
                          <a:spcPct val="200000"/>
                        </a:lnSpc>
                        <a:spcAft>
                          <a:spcPts val="0"/>
                        </a:spcAft>
                      </a:pPr>
                      <a:r>
                        <a:rPr lang="es-ES" sz="900" dirty="0">
                          <a:effectLst/>
                        </a:rPr>
                        <a:t>brainpoolP160r1</a:t>
                      </a:r>
                      <a:endParaRPr lang="es-EC" sz="900" dirty="0">
                        <a:effectLst/>
                      </a:endParaRPr>
                    </a:p>
                    <a:p>
                      <a:pPr marL="457200" indent="457200" algn="l">
                        <a:lnSpc>
                          <a:spcPct val="200000"/>
                        </a:lnSpc>
                        <a:spcAft>
                          <a:spcPts val="0"/>
                        </a:spcAft>
                      </a:pPr>
                      <a:r>
                        <a:rPr lang="es-ES" sz="900" dirty="0">
                          <a:effectLst/>
                        </a:rPr>
                        <a:t> </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ctr">
                        <a:lnSpc>
                          <a:spcPct val="200000"/>
                        </a:lnSpc>
                        <a:spcAft>
                          <a:spcPts val="0"/>
                        </a:spcAft>
                      </a:pPr>
                      <a:r>
                        <a:rPr lang="es-ES" sz="900" dirty="0">
                          <a:effectLst/>
                        </a:rPr>
                        <a:t>80</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l">
                        <a:lnSpc>
                          <a:spcPct val="200000"/>
                        </a:lnSpc>
                        <a:spcAft>
                          <a:spcPts val="0"/>
                        </a:spcAft>
                      </a:pPr>
                      <a:r>
                        <a:rPr lang="es-ES" sz="1000" dirty="0">
                          <a:effectLst/>
                        </a:rPr>
                        <a:t>760601246E21A56EA0272CD164E8DB9664611ED901A35ABD8B</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extLst>
                  <a:ext uri="{0D108BD9-81ED-4DB2-BD59-A6C34878D82A}">
                    <a16:rowId xmlns:a16="http://schemas.microsoft.com/office/drawing/2014/main" val="3703050955"/>
                  </a:ext>
                </a:extLst>
              </a:tr>
              <a:tr h="245750">
                <a:tc>
                  <a:txBody>
                    <a:bodyPr/>
                    <a:lstStyle/>
                    <a:p>
                      <a:pPr marL="457200" indent="-277813" algn="l">
                        <a:lnSpc>
                          <a:spcPct val="200000"/>
                        </a:lnSpc>
                        <a:spcAft>
                          <a:spcPts val="0"/>
                        </a:spcAft>
                      </a:pPr>
                      <a:r>
                        <a:rPr lang="es-ES" sz="900" dirty="0">
                          <a:effectLst/>
                        </a:rPr>
                        <a:t>brainpoolP192r1</a:t>
                      </a:r>
                      <a:endParaRPr lang="es-EC" sz="900" dirty="0">
                        <a:effectLst/>
                      </a:endParaRPr>
                    </a:p>
                    <a:p>
                      <a:pPr marL="457200" indent="457200" algn="l">
                        <a:lnSpc>
                          <a:spcPct val="200000"/>
                        </a:lnSpc>
                        <a:spcAft>
                          <a:spcPts val="0"/>
                        </a:spcAft>
                      </a:pPr>
                      <a:r>
                        <a:rPr lang="es-ES" sz="900" dirty="0">
                          <a:effectLst/>
                        </a:rPr>
                        <a:t> </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ctr">
                        <a:lnSpc>
                          <a:spcPct val="200000"/>
                        </a:lnSpc>
                        <a:spcAft>
                          <a:spcPts val="0"/>
                        </a:spcAft>
                      </a:pPr>
                      <a:r>
                        <a:rPr lang="es-ES" sz="900" dirty="0">
                          <a:effectLst/>
                        </a:rPr>
                        <a:t>96</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l">
                        <a:lnSpc>
                          <a:spcPct val="200000"/>
                        </a:lnSpc>
                        <a:spcAft>
                          <a:spcPts val="0"/>
                        </a:spcAft>
                      </a:pPr>
                      <a:r>
                        <a:rPr lang="es-ES" sz="1000" dirty="0">
                          <a:effectLst/>
                        </a:rPr>
                        <a:t>D2ABD69F07AA687119E7B304FC83C6B23F88037D2041EE385D</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extLst>
                  <a:ext uri="{0D108BD9-81ED-4DB2-BD59-A6C34878D82A}">
                    <a16:rowId xmlns:a16="http://schemas.microsoft.com/office/drawing/2014/main" val="2246648028"/>
                  </a:ext>
                </a:extLst>
              </a:tr>
              <a:tr h="245750">
                <a:tc>
                  <a:txBody>
                    <a:bodyPr/>
                    <a:lstStyle/>
                    <a:p>
                      <a:pPr marL="457200" indent="-277813" algn="l">
                        <a:lnSpc>
                          <a:spcPct val="200000"/>
                        </a:lnSpc>
                        <a:spcAft>
                          <a:spcPts val="0"/>
                        </a:spcAft>
                      </a:pPr>
                      <a:r>
                        <a:rPr lang="es-ES" sz="900" dirty="0">
                          <a:effectLst/>
                        </a:rPr>
                        <a:t>brainpoolP224r1</a:t>
                      </a:r>
                      <a:endParaRPr lang="es-EC" sz="900" dirty="0">
                        <a:effectLst/>
                      </a:endParaRPr>
                    </a:p>
                    <a:p>
                      <a:pPr marL="457200" indent="457200" algn="l">
                        <a:lnSpc>
                          <a:spcPct val="200000"/>
                        </a:lnSpc>
                        <a:spcAft>
                          <a:spcPts val="0"/>
                        </a:spcAft>
                      </a:pPr>
                      <a:r>
                        <a:rPr lang="es-ES" sz="900" dirty="0">
                          <a:effectLst/>
                        </a:rPr>
                        <a:t> </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ctr">
                        <a:lnSpc>
                          <a:spcPct val="200000"/>
                        </a:lnSpc>
                        <a:spcAft>
                          <a:spcPts val="0"/>
                        </a:spcAft>
                      </a:pPr>
                      <a:r>
                        <a:rPr lang="es-ES" sz="900" dirty="0">
                          <a:effectLst/>
                        </a:rPr>
                        <a:t>112</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l">
                        <a:lnSpc>
                          <a:spcPct val="200000"/>
                        </a:lnSpc>
                        <a:spcAft>
                          <a:spcPts val="0"/>
                        </a:spcAft>
                      </a:pPr>
                      <a:r>
                        <a:rPr lang="es-ES" sz="1000" dirty="0">
                          <a:effectLst/>
                        </a:rPr>
                        <a:t>F30AB69040C19539F84EDC96BDAB6424345117A3BCA9CC7499</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extLst>
                  <a:ext uri="{0D108BD9-81ED-4DB2-BD59-A6C34878D82A}">
                    <a16:rowId xmlns:a16="http://schemas.microsoft.com/office/drawing/2014/main" val="2738178011"/>
                  </a:ext>
                </a:extLst>
              </a:tr>
              <a:tr h="245750">
                <a:tc>
                  <a:txBody>
                    <a:bodyPr/>
                    <a:lstStyle/>
                    <a:p>
                      <a:pPr marL="457200" indent="-277813" algn="l">
                        <a:lnSpc>
                          <a:spcPct val="200000"/>
                        </a:lnSpc>
                        <a:spcAft>
                          <a:spcPts val="0"/>
                        </a:spcAft>
                      </a:pPr>
                      <a:r>
                        <a:rPr lang="es-ES" sz="900" b="1" dirty="0">
                          <a:effectLst/>
                        </a:rPr>
                        <a:t>brainpoolP256r1</a:t>
                      </a:r>
                      <a:endParaRPr lang="es-EC" sz="900" b="1" dirty="0">
                        <a:effectLst/>
                      </a:endParaRPr>
                    </a:p>
                    <a:p>
                      <a:pPr marL="457200" indent="457200" algn="l">
                        <a:lnSpc>
                          <a:spcPct val="200000"/>
                        </a:lnSpc>
                        <a:spcAft>
                          <a:spcPts val="0"/>
                        </a:spcAft>
                      </a:pPr>
                      <a:r>
                        <a:rPr lang="es-ES" sz="900" b="1" dirty="0">
                          <a:effectLst/>
                        </a:rPr>
                        <a:t> </a:t>
                      </a:r>
                      <a:endParaRPr lang="es-EC"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ctr">
                        <a:lnSpc>
                          <a:spcPct val="200000"/>
                        </a:lnSpc>
                        <a:spcAft>
                          <a:spcPts val="0"/>
                        </a:spcAft>
                      </a:pPr>
                      <a:r>
                        <a:rPr lang="es-ES" sz="900" b="1" dirty="0">
                          <a:effectLst/>
                        </a:rPr>
                        <a:t>128</a:t>
                      </a:r>
                      <a:endParaRPr lang="es-EC" sz="9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l">
                        <a:lnSpc>
                          <a:spcPct val="200000"/>
                        </a:lnSpc>
                        <a:spcAft>
                          <a:spcPts val="0"/>
                        </a:spcAft>
                      </a:pPr>
                      <a:r>
                        <a:rPr lang="es-ES" sz="1000" b="1" dirty="0">
                          <a:effectLst/>
                        </a:rPr>
                        <a:t>0C5298EBE3E7AF6A10B90697113273001779D0AE070C623188</a:t>
                      </a:r>
                      <a:endParaRPr lang="es-EC" sz="1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extLst>
                  <a:ext uri="{0D108BD9-81ED-4DB2-BD59-A6C34878D82A}">
                    <a16:rowId xmlns:a16="http://schemas.microsoft.com/office/drawing/2014/main" val="3541144960"/>
                  </a:ext>
                </a:extLst>
              </a:tr>
              <a:tr h="245750">
                <a:tc>
                  <a:txBody>
                    <a:bodyPr/>
                    <a:lstStyle/>
                    <a:p>
                      <a:pPr marL="457200" indent="-277813" algn="l">
                        <a:lnSpc>
                          <a:spcPct val="200000"/>
                        </a:lnSpc>
                        <a:spcAft>
                          <a:spcPts val="0"/>
                        </a:spcAft>
                      </a:pPr>
                      <a:r>
                        <a:rPr lang="es-ES" sz="900" dirty="0">
                          <a:effectLst/>
                        </a:rPr>
                        <a:t>brainpoolP320r1 </a:t>
                      </a:r>
                      <a:endParaRPr lang="es-EC" sz="900" dirty="0">
                        <a:effectLst/>
                      </a:endParaRPr>
                    </a:p>
                    <a:p>
                      <a:pPr marL="457200" indent="457200" algn="l">
                        <a:lnSpc>
                          <a:spcPct val="200000"/>
                        </a:lnSpc>
                        <a:spcAft>
                          <a:spcPts val="0"/>
                        </a:spcAft>
                      </a:pPr>
                      <a:r>
                        <a:rPr lang="es-ES" sz="900" dirty="0">
                          <a:effectLst/>
                        </a:rPr>
                        <a:t> </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ctr">
                        <a:lnSpc>
                          <a:spcPct val="200000"/>
                        </a:lnSpc>
                        <a:spcAft>
                          <a:spcPts val="0"/>
                        </a:spcAft>
                      </a:pPr>
                      <a:r>
                        <a:rPr lang="es-ES" sz="900" dirty="0">
                          <a:effectLst/>
                        </a:rPr>
                        <a:t>160</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l">
                        <a:lnSpc>
                          <a:spcPct val="200000"/>
                        </a:lnSpc>
                        <a:spcAft>
                          <a:spcPts val="0"/>
                        </a:spcAft>
                      </a:pPr>
                      <a:r>
                        <a:rPr lang="es-ES" sz="1000" dirty="0">
                          <a:effectLst/>
                        </a:rPr>
                        <a:t>3228BE24DBAF02C54577AC79436ED428F9EB0DA43DFAE3C718</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extLst>
                  <a:ext uri="{0D108BD9-81ED-4DB2-BD59-A6C34878D82A}">
                    <a16:rowId xmlns:a16="http://schemas.microsoft.com/office/drawing/2014/main" val="1034244009"/>
                  </a:ext>
                </a:extLst>
              </a:tr>
              <a:tr h="245750">
                <a:tc>
                  <a:txBody>
                    <a:bodyPr/>
                    <a:lstStyle/>
                    <a:p>
                      <a:pPr marL="457200" indent="-277813" algn="l">
                        <a:lnSpc>
                          <a:spcPct val="200000"/>
                        </a:lnSpc>
                        <a:spcAft>
                          <a:spcPts val="0"/>
                        </a:spcAft>
                      </a:pPr>
                      <a:r>
                        <a:rPr lang="es-ES" sz="900" dirty="0">
                          <a:effectLst/>
                        </a:rPr>
                        <a:t>brainpoolP384r1</a:t>
                      </a:r>
                      <a:endParaRPr lang="es-EC" sz="900" dirty="0">
                        <a:effectLst/>
                      </a:endParaRPr>
                    </a:p>
                    <a:p>
                      <a:pPr marL="457200" indent="457200" algn="l">
                        <a:lnSpc>
                          <a:spcPct val="200000"/>
                        </a:lnSpc>
                        <a:spcAft>
                          <a:spcPts val="0"/>
                        </a:spcAft>
                      </a:pPr>
                      <a:r>
                        <a:rPr lang="es-ES" sz="900" dirty="0">
                          <a:effectLst/>
                        </a:rPr>
                        <a:t> </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ctr">
                        <a:lnSpc>
                          <a:spcPct val="200000"/>
                        </a:lnSpc>
                        <a:spcAft>
                          <a:spcPts val="0"/>
                        </a:spcAft>
                      </a:pPr>
                      <a:r>
                        <a:rPr lang="es-ES" sz="900" dirty="0">
                          <a:effectLst/>
                        </a:rPr>
                        <a:t>192</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176213" indent="0" algn="l">
                        <a:lnSpc>
                          <a:spcPct val="200000"/>
                        </a:lnSpc>
                        <a:spcAft>
                          <a:spcPts val="0"/>
                        </a:spcAft>
                      </a:pPr>
                      <a:r>
                        <a:rPr lang="es-ES" sz="1000" dirty="0">
                          <a:effectLst/>
                        </a:rPr>
                        <a:t>2FB101EAFF94C00E1594247D37C8CB6710760F8AB7F0B9A274</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extLst>
                  <a:ext uri="{0D108BD9-81ED-4DB2-BD59-A6C34878D82A}">
                    <a16:rowId xmlns:a16="http://schemas.microsoft.com/office/drawing/2014/main" val="280678989"/>
                  </a:ext>
                </a:extLst>
              </a:tr>
              <a:tr h="245750">
                <a:tc>
                  <a:txBody>
                    <a:bodyPr/>
                    <a:lstStyle/>
                    <a:p>
                      <a:pPr marL="457200" indent="-277813" algn="l">
                        <a:lnSpc>
                          <a:spcPct val="200000"/>
                        </a:lnSpc>
                        <a:spcAft>
                          <a:spcPts val="0"/>
                        </a:spcAft>
                      </a:pPr>
                      <a:r>
                        <a:rPr lang="es-ES" sz="900" dirty="0">
                          <a:effectLst/>
                        </a:rPr>
                        <a:t>brainpoolP512r1</a:t>
                      </a:r>
                      <a:endParaRPr lang="es-EC" sz="900" dirty="0">
                        <a:effectLst/>
                      </a:endParaRPr>
                    </a:p>
                    <a:p>
                      <a:pPr marL="457200" indent="457200" algn="l">
                        <a:lnSpc>
                          <a:spcPct val="200000"/>
                        </a:lnSpc>
                        <a:spcAft>
                          <a:spcPts val="0"/>
                        </a:spcAft>
                      </a:pPr>
                      <a:r>
                        <a:rPr lang="es-ES" sz="900" dirty="0">
                          <a:effectLst/>
                        </a:rPr>
                        <a:t> </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ctr">
                        <a:lnSpc>
                          <a:spcPct val="200000"/>
                        </a:lnSpc>
                        <a:spcAft>
                          <a:spcPts val="0"/>
                        </a:spcAft>
                      </a:pPr>
                      <a:r>
                        <a:rPr lang="es-ES" sz="900" dirty="0">
                          <a:effectLst/>
                        </a:rPr>
                        <a:t>256</a:t>
                      </a:r>
                      <a:endParaRPr lang="es-EC"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tc>
                  <a:txBody>
                    <a:bodyPr/>
                    <a:lstStyle/>
                    <a:p>
                      <a:pPr marL="457200" indent="-277813" algn="l">
                        <a:lnSpc>
                          <a:spcPct val="200000"/>
                        </a:lnSpc>
                        <a:spcAft>
                          <a:spcPts val="0"/>
                        </a:spcAft>
                      </a:pPr>
                      <a:r>
                        <a:rPr lang="es-ES" sz="1000" dirty="0">
                          <a:effectLst/>
                        </a:rPr>
                        <a:t>1399F3C6E6354A2FCD9827382A545514AEDE7DF75D2419DA4F</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5299" marR="25299" marT="0" marB="0"/>
                </a:tc>
                <a:extLst>
                  <a:ext uri="{0D108BD9-81ED-4DB2-BD59-A6C34878D82A}">
                    <a16:rowId xmlns:a16="http://schemas.microsoft.com/office/drawing/2014/main" val="3362864951"/>
                  </a:ext>
                </a:extLst>
              </a:tr>
            </a:tbl>
          </a:graphicData>
        </a:graphic>
      </p:graphicFrame>
      <p:sp>
        <p:nvSpPr>
          <p:cNvPr id="6" name="Rectángulo 5">
            <a:extLst>
              <a:ext uri="{FF2B5EF4-FFF2-40B4-BE49-F238E27FC236}">
                <a16:creationId xmlns:a16="http://schemas.microsoft.com/office/drawing/2014/main" id="{959A2F5D-C31A-46F8-9FEA-FA469F157574}"/>
              </a:ext>
            </a:extLst>
          </p:cNvPr>
          <p:cNvSpPr/>
          <p:nvPr/>
        </p:nvSpPr>
        <p:spPr>
          <a:xfrm>
            <a:off x="8576839" y="1977359"/>
            <a:ext cx="3300529" cy="10717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C" sz="1600" dirty="0">
                <a:effectLst/>
                <a:latin typeface="Arial" panose="020B0604020202020204" pitchFamily="34" charset="0"/>
                <a:ea typeface="Calibri" panose="020F0502020204030204" pitchFamily="34" charset="0"/>
              </a:rPr>
              <a:t> Texto encriptado dependiendo del tipo de curva elíptica </a:t>
            </a:r>
            <a:r>
              <a:rPr lang="es-EC" sz="1600" dirty="0" err="1">
                <a:effectLst/>
                <a:latin typeface="Arial" panose="020B0604020202020204" pitchFamily="34" charset="0"/>
                <a:ea typeface="Calibri" panose="020F0502020204030204" pitchFamily="34" charset="0"/>
              </a:rPr>
              <a:t>Brainpool</a:t>
            </a:r>
            <a:r>
              <a:rPr lang="es-EC" sz="1600" dirty="0">
                <a:effectLst/>
                <a:latin typeface="Arial" panose="020B0604020202020204" pitchFamily="34" charset="0"/>
                <a:ea typeface="Calibri" panose="020F0502020204030204" pitchFamily="34" charset="0"/>
              </a:rPr>
              <a:t> y la </a:t>
            </a:r>
            <a:r>
              <a:rPr lang="es-EC" sz="1600" dirty="0">
                <a:effectLst/>
                <a:latin typeface="Arial" panose="020B0604020202020204" pitchFamily="34" charset="0"/>
                <a:ea typeface="Calibri" panose="020F0502020204030204" pitchFamily="34" charset="0"/>
                <a:hlinkClick r:id="rId4" action="ppaction://hlinksldjump"/>
              </a:rPr>
              <a:t>longitud de su clave privada.</a:t>
            </a:r>
            <a:endParaRPr lang="es-EC" sz="1600" dirty="0"/>
          </a:p>
        </p:txBody>
      </p:sp>
      <p:sp>
        <p:nvSpPr>
          <p:cNvPr id="7" name="Rectángulo 6">
            <a:extLst>
              <a:ext uri="{FF2B5EF4-FFF2-40B4-BE49-F238E27FC236}">
                <a16:creationId xmlns:a16="http://schemas.microsoft.com/office/drawing/2014/main" id="{E1A2BCA1-E234-4E95-BD6E-E0EB5D657DE9}"/>
              </a:ext>
            </a:extLst>
          </p:cNvPr>
          <p:cNvSpPr/>
          <p:nvPr/>
        </p:nvSpPr>
        <p:spPr>
          <a:xfrm>
            <a:off x="8576838" y="3344232"/>
            <a:ext cx="3300529" cy="6083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C" sz="1600" dirty="0">
                <a:effectLst/>
                <a:latin typeface="Arial" panose="020B0604020202020204" pitchFamily="34" charset="0"/>
                <a:ea typeface="Calibri" panose="020F0502020204030204" pitchFamily="34" charset="0"/>
              </a:rPr>
              <a:t> Texto encriptado : </a:t>
            </a:r>
            <a:r>
              <a:rPr lang="es-EC" sz="1600" dirty="0" err="1">
                <a:effectLst/>
                <a:latin typeface="Arial" panose="020B0604020202020204" pitchFamily="34" charset="0"/>
                <a:ea typeface="Calibri" panose="020F0502020204030204" pitchFamily="34" charset="0"/>
              </a:rPr>
              <a:t>kcastillo</a:t>
            </a:r>
            <a:endParaRPr lang="es-EC" sz="1600" dirty="0"/>
          </a:p>
        </p:txBody>
      </p:sp>
      <p:sp>
        <p:nvSpPr>
          <p:cNvPr id="8" name="Rectángulo 7">
            <a:extLst>
              <a:ext uri="{FF2B5EF4-FFF2-40B4-BE49-F238E27FC236}">
                <a16:creationId xmlns:a16="http://schemas.microsoft.com/office/drawing/2014/main" id="{3FBA0168-B3FF-46AD-9592-ED7B66112E56}"/>
              </a:ext>
            </a:extLst>
          </p:cNvPr>
          <p:cNvSpPr/>
          <p:nvPr/>
        </p:nvSpPr>
        <p:spPr>
          <a:xfrm>
            <a:off x="9407885" y="4111780"/>
            <a:ext cx="1686835" cy="6083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s-EC" sz="1600" dirty="0">
                <a:effectLst/>
                <a:latin typeface="Arial" panose="020B0604020202020204" pitchFamily="34" charset="0"/>
                <a:ea typeface="Calibri" panose="020F0502020204030204" pitchFamily="34" charset="0"/>
              </a:rPr>
              <a:t> </a:t>
            </a:r>
            <a:r>
              <a:rPr lang="es-EC" sz="1600" dirty="0" err="1">
                <a:effectLst/>
                <a:latin typeface="Arial" panose="020B0604020202020204" pitchFamily="34" charset="0"/>
                <a:ea typeface="Calibri" panose="020F0502020204030204" pitchFamily="34" charset="0"/>
              </a:rPr>
              <a:t>Bouncy</a:t>
            </a:r>
            <a:r>
              <a:rPr lang="es-EC" sz="1600" dirty="0">
                <a:effectLst/>
                <a:latin typeface="Arial" panose="020B0604020202020204" pitchFamily="34" charset="0"/>
                <a:ea typeface="Calibri" panose="020F0502020204030204" pitchFamily="34" charset="0"/>
              </a:rPr>
              <a:t> Castel</a:t>
            </a:r>
            <a:endParaRPr lang="es-EC" sz="1600" dirty="0"/>
          </a:p>
        </p:txBody>
      </p:sp>
    </p:spTree>
    <p:extLst>
      <p:ext uri="{BB962C8B-B14F-4D97-AF65-F5344CB8AC3E}">
        <p14:creationId xmlns:p14="http://schemas.microsoft.com/office/powerpoint/2010/main" val="2286406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a:t>CONTENIDO</a:t>
            </a:r>
            <a:endParaRPr lang="es-EC" sz="4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83CFE598-145E-4DB7-B725-096064D24353}"/>
              </a:ext>
            </a:extLst>
          </p:cNvPr>
          <p:cNvSpPr txBox="1"/>
          <p:nvPr/>
        </p:nvSpPr>
        <p:spPr>
          <a:xfrm>
            <a:off x="1036320" y="1737360"/>
            <a:ext cx="7896595" cy="5016758"/>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1200150" lvl="2" indent="-285750">
              <a:buFont typeface="Arial" panose="020B0604020202020204" pitchFamily="34" charset="0"/>
              <a:buChar char="•"/>
            </a:pPr>
            <a:r>
              <a:rPr lang="es-EC" sz="2000" dirty="0"/>
              <a:t>PARÁMETROS DE LA CURVA</a:t>
            </a:r>
          </a:p>
          <a:p>
            <a:pPr marL="1200150" lvl="2" indent="-285750">
              <a:buFont typeface="Arial" panose="020B0604020202020204" pitchFamily="34" charset="0"/>
              <a:buChar char="•"/>
            </a:pPr>
            <a:r>
              <a:rPr lang="es-EC" sz="2000" dirty="0">
                <a:solidFill>
                  <a:schemeClr val="accent2"/>
                </a:solidFill>
              </a:rPr>
              <a:t>INTERFAZ</a:t>
            </a:r>
          </a:p>
          <a:p>
            <a:pPr marL="1200150" lvl="2" indent="-285750">
              <a:buFont typeface="Arial" panose="020B0604020202020204" pitchFamily="34" charset="0"/>
              <a:buChar char="•"/>
            </a:pPr>
            <a:r>
              <a:rPr lang="es-EC" sz="2000" dirty="0">
                <a:solidFill>
                  <a:schemeClr val="accent2"/>
                </a:solidFill>
              </a:rPr>
              <a:t>SERVIDOR JAVA</a:t>
            </a:r>
          </a:p>
          <a:p>
            <a:pPr marL="1200150" lvl="2" indent="-285750">
              <a:buFont typeface="Arial" panose="020B0604020202020204" pitchFamily="34" charset="0"/>
              <a:buChar char="•"/>
            </a:pPr>
            <a:r>
              <a:rPr lang="es-EC" sz="2000" dirty="0"/>
              <a:t>TRANSMISIÓN DE PAQUETES</a:t>
            </a:r>
          </a:p>
          <a:p>
            <a:pPr marL="1200150" lvl="2" indent="-285750">
              <a:buFont typeface="Arial" panose="020B0604020202020204" pitchFamily="34" charset="0"/>
              <a:buChar char="•"/>
            </a:pPr>
            <a:r>
              <a:rPr lang="es-EC" sz="2000" dirty="0"/>
              <a:t>TIEMPO DE ATAQUE</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936076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lstStyle/>
          <a:p>
            <a:r>
              <a:rPr lang="es-EC" dirty="0"/>
              <a:t>CONTENIDO</a:t>
            </a:r>
          </a:p>
        </p:txBody>
      </p:sp>
      <p:pic>
        <p:nvPicPr>
          <p:cNvPr id="4" name="Picture 2" descr="Resultado de imagen para espe logo">
            <a:extLst>
              <a:ext uri="{FF2B5EF4-FFF2-40B4-BE49-F238E27FC236}">
                <a16:creationId xmlns:a16="http://schemas.microsoft.com/office/drawing/2014/main" id="{B5ED7D50-2A0B-41AA-96D4-4ACC25E3A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09E6B80A-EFA3-4AFF-977C-5D9AE4D35B23}"/>
              </a:ext>
            </a:extLst>
          </p:cNvPr>
          <p:cNvSpPr txBox="1"/>
          <p:nvPr/>
        </p:nvSpPr>
        <p:spPr>
          <a:xfrm>
            <a:off x="1097280" y="2173356"/>
            <a:ext cx="7158824" cy="3785652"/>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solidFill>
                  <a:schemeClr val="accent2"/>
                </a:solidFill>
              </a:rPr>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MARCO TEÓRICO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01485458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 Interfaz</a:t>
            </a:r>
          </a:p>
        </p:txBody>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1AF05059-1894-400E-9C69-5A7A96639E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86518" y="1983141"/>
            <a:ext cx="5279923" cy="2955269"/>
          </a:xfrm>
          <a:prstGeom prst="rect">
            <a:avLst/>
          </a:prstGeom>
          <a:noFill/>
          <a:ln>
            <a:noFill/>
          </a:ln>
        </p:spPr>
      </p:pic>
      <p:pic>
        <p:nvPicPr>
          <p:cNvPr id="9" name="Imagen 8">
            <a:extLst>
              <a:ext uri="{FF2B5EF4-FFF2-40B4-BE49-F238E27FC236}">
                <a16:creationId xmlns:a16="http://schemas.microsoft.com/office/drawing/2014/main" id="{5574C792-E308-4A34-9952-24F16ED4AA8D}"/>
              </a:ext>
            </a:extLst>
          </p:cNvPr>
          <p:cNvPicPr/>
          <p:nvPr/>
        </p:nvPicPr>
        <p:blipFill rotWithShape="1">
          <a:blip r:embed="rId5" cstate="print">
            <a:extLst>
              <a:ext uri="{28A0092B-C50C-407E-A947-70E740481C1C}">
                <a14:useLocalDpi xmlns:a14="http://schemas.microsoft.com/office/drawing/2010/main" val="0"/>
              </a:ext>
            </a:extLst>
          </a:blip>
          <a:srcRect b="33614"/>
          <a:stretch/>
        </p:blipFill>
        <p:spPr bwMode="auto">
          <a:xfrm>
            <a:off x="839551" y="1983141"/>
            <a:ext cx="2068085" cy="2955268"/>
          </a:xfrm>
          <a:prstGeom prst="rect">
            <a:avLst/>
          </a:prstGeom>
          <a:noFill/>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146BAD31-A368-42AA-9918-C63FD437C50E}"/>
              </a:ext>
            </a:extLst>
          </p:cNvPr>
          <p:cNvSpPr txBox="1"/>
          <p:nvPr/>
        </p:nvSpPr>
        <p:spPr>
          <a:xfrm>
            <a:off x="2276264" y="5262843"/>
            <a:ext cx="7700432" cy="369332"/>
          </a:xfrm>
          <a:prstGeom prst="rect">
            <a:avLst/>
          </a:prstGeom>
          <a:noFill/>
        </p:spPr>
        <p:txBody>
          <a:bodyPr wrap="square" rtlCol="0">
            <a:spAutoFit/>
          </a:bodyPr>
          <a:lstStyle/>
          <a:p>
            <a:r>
              <a:rPr lang="es-EC" i="1" dirty="0"/>
              <a:t>Ingreso de información por medio de la interfaz móvil hacia la base de datos</a:t>
            </a:r>
          </a:p>
        </p:txBody>
      </p:sp>
      <p:pic>
        <p:nvPicPr>
          <p:cNvPr id="7" name="Imagen 6">
            <a:extLst>
              <a:ext uri="{FF2B5EF4-FFF2-40B4-BE49-F238E27FC236}">
                <a16:creationId xmlns:a16="http://schemas.microsoft.com/office/drawing/2014/main" id="{59AC901E-F418-4C86-8546-DC2781E522F3}"/>
              </a:ext>
            </a:extLst>
          </p:cNvPr>
          <p:cNvPicPr/>
          <p:nvPr/>
        </p:nvPicPr>
        <p:blipFill rotWithShape="1">
          <a:blip r:embed="rId6" cstate="print">
            <a:extLst>
              <a:ext uri="{28A0092B-C50C-407E-A947-70E740481C1C}">
                <a14:useLocalDpi xmlns:a14="http://schemas.microsoft.com/office/drawing/2010/main" val="0"/>
              </a:ext>
            </a:extLst>
          </a:blip>
          <a:srcRect t="3448" b="41700"/>
          <a:stretch/>
        </p:blipFill>
        <p:spPr bwMode="auto">
          <a:xfrm>
            <a:off x="9436321" y="1983140"/>
            <a:ext cx="2010681" cy="295526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8864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9" y="5632175"/>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4C5BFAEA-FC70-4A11-8075-1A5D9A340134}"/>
              </a:ext>
            </a:extLst>
          </p:cNvPr>
          <p:cNvSpPr>
            <a:spLocks noGrp="1"/>
          </p:cNvSpPr>
          <p:nvPr>
            <p:ph type="title"/>
          </p:nvPr>
        </p:nvSpPr>
        <p:spPr>
          <a:xfrm>
            <a:off x="1096963" y="287338"/>
            <a:ext cx="10058400" cy="1449387"/>
          </a:xfrm>
        </p:spPr>
        <p:txBody>
          <a:bodyPr>
            <a:normAutofit/>
          </a:bodyPr>
          <a:lstStyle/>
          <a:p>
            <a:r>
              <a:rPr lang="es-EC" sz="4000" dirty="0"/>
              <a:t>Resultados: Servidor Java</a:t>
            </a:r>
          </a:p>
        </p:txBody>
      </p:sp>
      <p:pic>
        <p:nvPicPr>
          <p:cNvPr id="11" name="Imagen 10">
            <a:extLst>
              <a:ext uri="{FF2B5EF4-FFF2-40B4-BE49-F238E27FC236}">
                <a16:creationId xmlns:a16="http://schemas.microsoft.com/office/drawing/2014/main" id="{14726CB1-57DD-42A6-8570-3318E577F88A}"/>
              </a:ext>
            </a:extLst>
          </p:cNvPr>
          <p:cNvPicPr/>
          <p:nvPr/>
        </p:nvPicPr>
        <p:blipFill>
          <a:blip r:embed="rId4"/>
          <a:stretch>
            <a:fillRect/>
          </a:stretch>
        </p:blipFill>
        <p:spPr>
          <a:xfrm>
            <a:off x="534849" y="2036834"/>
            <a:ext cx="6121325" cy="2300945"/>
          </a:xfrm>
          <a:prstGeom prst="rect">
            <a:avLst/>
          </a:prstGeom>
        </p:spPr>
      </p:pic>
      <p:pic>
        <p:nvPicPr>
          <p:cNvPr id="12" name="Picture 1">
            <a:extLst>
              <a:ext uri="{FF2B5EF4-FFF2-40B4-BE49-F238E27FC236}">
                <a16:creationId xmlns:a16="http://schemas.microsoft.com/office/drawing/2014/main" id="{3DEC1100-56F2-49A1-A145-7A3BE4B04FDA}"/>
              </a:ext>
            </a:extLst>
          </p:cNvPr>
          <p:cNvPicPr/>
          <p:nvPr/>
        </p:nvPicPr>
        <p:blipFill>
          <a:blip r:embed="rId5"/>
          <a:stretch>
            <a:fillRect/>
          </a:stretch>
        </p:blipFill>
        <p:spPr>
          <a:xfrm>
            <a:off x="7558279" y="2237774"/>
            <a:ext cx="3597084" cy="3177562"/>
          </a:xfrm>
          <a:prstGeom prst="rect">
            <a:avLst/>
          </a:prstGeom>
        </p:spPr>
      </p:pic>
      <p:sp>
        <p:nvSpPr>
          <p:cNvPr id="5" name="CuadroTexto 4">
            <a:extLst>
              <a:ext uri="{FF2B5EF4-FFF2-40B4-BE49-F238E27FC236}">
                <a16:creationId xmlns:a16="http://schemas.microsoft.com/office/drawing/2014/main" id="{D187C7D9-0EF4-451F-BEAD-C0A5CADE7114}"/>
              </a:ext>
            </a:extLst>
          </p:cNvPr>
          <p:cNvSpPr txBox="1"/>
          <p:nvPr/>
        </p:nvSpPr>
        <p:spPr>
          <a:xfrm>
            <a:off x="373625" y="1683776"/>
            <a:ext cx="3425875" cy="369332"/>
          </a:xfrm>
          <a:prstGeom prst="rect">
            <a:avLst/>
          </a:prstGeom>
          <a:noFill/>
        </p:spPr>
        <p:txBody>
          <a:bodyPr wrap="square" rtlCol="0">
            <a:spAutoFit/>
          </a:bodyPr>
          <a:lstStyle/>
          <a:p>
            <a:pPr algn="ctr"/>
            <a:r>
              <a:rPr lang="es-EC" dirty="0"/>
              <a:t>Levantando servicios de servidor</a:t>
            </a:r>
          </a:p>
        </p:txBody>
      </p:sp>
      <p:sp>
        <p:nvSpPr>
          <p:cNvPr id="14" name="CuadroTexto 13">
            <a:extLst>
              <a:ext uri="{FF2B5EF4-FFF2-40B4-BE49-F238E27FC236}">
                <a16:creationId xmlns:a16="http://schemas.microsoft.com/office/drawing/2014/main" id="{DECFD030-D74C-4DF5-8220-169ED8078DDA}"/>
              </a:ext>
            </a:extLst>
          </p:cNvPr>
          <p:cNvSpPr txBox="1"/>
          <p:nvPr/>
        </p:nvSpPr>
        <p:spPr>
          <a:xfrm>
            <a:off x="7892655" y="1868442"/>
            <a:ext cx="2568868" cy="369332"/>
          </a:xfrm>
          <a:prstGeom prst="rect">
            <a:avLst/>
          </a:prstGeom>
          <a:noFill/>
        </p:spPr>
        <p:txBody>
          <a:bodyPr wrap="square" rtlCol="0">
            <a:spAutoFit/>
          </a:bodyPr>
          <a:lstStyle/>
          <a:p>
            <a:r>
              <a:rPr lang="es-EC" dirty="0"/>
              <a:t>Arquitectura </a:t>
            </a:r>
            <a:r>
              <a:rPr lang="es-EC" dirty="0">
                <a:hlinkClick r:id="rId6" action="ppaction://hlinksldjump"/>
              </a:rPr>
              <a:t>Spring </a:t>
            </a:r>
            <a:r>
              <a:rPr lang="es-EC" dirty="0" err="1">
                <a:hlinkClick r:id="rId6" action="ppaction://hlinksldjump"/>
              </a:rPr>
              <a:t>Boot</a:t>
            </a:r>
            <a:endParaRPr lang="es-EC" dirty="0"/>
          </a:p>
        </p:txBody>
      </p:sp>
      <p:sp>
        <p:nvSpPr>
          <p:cNvPr id="7" name="Flecha: a la izquierda y derecha 6">
            <a:extLst>
              <a:ext uri="{FF2B5EF4-FFF2-40B4-BE49-F238E27FC236}">
                <a16:creationId xmlns:a16="http://schemas.microsoft.com/office/drawing/2014/main" id="{325CFDF3-457B-4A72-BA84-2CCC6C5D0F44}"/>
              </a:ext>
            </a:extLst>
          </p:cNvPr>
          <p:cNvSpPr/>
          <p:nvPr/>
        </p:nvSpPr>
        <p:spPr>
          <a:xfrm>
            <a:off x="6656173" y="3505402"/>
            <a:ext cx="924409" cy="321153"/>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pic>
        <p:nvPicPr>
          <p:cNvPr id="16" name="Imagen 15">
            <a:extLst>
              <a:ext uri="{FF2B5EF4-FFF2-40B4-BE49-F238E27FC236}">
                <a16:creationId xmlns:a16="http://schemas.microsoft.com/office/drawing/2014/main" id="{D79F39B1-C0C5-435F-8FA5-922A45BDCC94}"/>
              </a:ext>
            </a:extLst>
          </p:cNvPr>
          <p:cNvPicPr/>
          <p:nvPr/>
        </p:nvPicPr>
        <p:blipFill>
          <a:blip r:embed="rId7"/>
          <a:stretch>
            <a:fillRect/>
          </a:stretch>
        </p:blipFill>
        <p:spPr>
          <a:xfrm>
            <a:off x="534849" y="4779893"/>
            <a:ext cx="6121324" cy="1525433"/>
          </a:xfrm>
          <a:prstGeom prst="rect">
            <a:avLst/>
          </a:prstGeom>
        </p:spPr>
      </p:pic>
      <p:sp>
        <p:nvSpPr>
          <p:cNvPr id="17" name="CuadroTexto 16">
            <a:extLst>
              <a:ext uri="{FF2B5EF4-FFF2-40B4-BE49-F238E27FC236}">
                <a16:creationId xmlns:a16="http://schemas.microsoft.com/office/drawing/2014/main" id="{129A54B7-81B2-408A-8D85-C09EA19271DA}"/>
              </a:ext>
            </a:extLst>
          </p:cNvPr>
          <p:cNvSpPr txBox="1"/>
          <p:nvPr/>
        </p:nvSpPr>
        <p:spPr>
          <a:xfrm>
            <a:off x="462114" y="4382817"/>
            <a:ext cx="5073447" cy="369332"/>
          </a:xfrm>
          <a:prstGeom prst="rect">
            <a:avLst/>
          </a:prstGeom>
          <a:noFill/>
        </p:spPr>
        <p:txBody>
          <a:bodyPr wrap="square" rtlCol="0">
            <a:spAutoFit/>
          </a:bodyPr>
          <a:lstStyle/>
          <a:p>
            <a:pPr algn="ctr"/>
            <a:r>
              <a:rPr lang="es-EC" dirty="0"/>
              <a:t>Registro de información encriptada en </a:t>
            </a:r>
            <a:r>
              <a:rPr lang="es-EC" dirty="0">
                <a:hlinkClick r:id="rId8" action="ppaction://hlinksldjump"/>
              </a:rPr>
              <a:t>base de datos</a:t>
            </a:r>
            <a:endParaRPr lang="es-EC" dirty="0"/>
          </a:p>
        </p:txBody>
      </p:sp>
    </p:spTree>
    <p:extLst>
      <p:ext uri="{BB962C8B-B14F-4D97-AF65-F5344CB8AC3E}">
        <p14:creationId xmlns:p14="http://schemas.microsoft.com/office/powerpoint/2010/main" val="760360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a:t>CONTENIDO</a:t>
            </a:r>
            <a:endParaRPr lang="es-EC" sz="4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34CE59E-663F-4B1E-BD0E-90EFC2B52EB8}"/>
              </a:ext>
            </a:extLst>
          </p:cNvPr>
          <p:cNvSpPr txBox="1"/>
          <p:nvPr/>
        </p:nvSpPr>
        <p:spPr>
          <a:xfrm>
            <a:off x="1036320" y="1737360"/>
            <a:ext cx="7896595" cy="5016758"/>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1200150" lvl="2" indent="-285750">
              <a:buFont typeface="Arial" panose="020B0604020202020204" pitchFamily="34" charset="0"/>
              <a:buChar char="•"/>
            </a:pPr>
            <a:r>
              <a:rPr lang="es-EC" sz="2000" dirty="0"/>
              <a:t>PARÁMETROS DE LA CURVA</a:t>
            </a:r>
          </a:p>
          <a:p>
            <a:pPr marL="1200150" lvl="2" indent="-285750">
              <a:buFont typeface="Arial" panose="020B0604020202020204" pitchFamily="34" charset="0"/>
              <a:buChar char="•"/>
            </a:pPr>
            <a:r>
              <a:rPr lang="es-EC" sz="2000" dirty="0"/>
              <a:t>INTERFAZ</a:t>
            </a:r>
          </a:p>
          <a:p>
            <a:pPr marL="1200150" lvl="2" indent="-285750">
              <a:buFont typeface="Arial" panose="020B0604020202020204" pitchFamily="34" charset="0"/>
              <a:buChar char="•"/>
            </a:pPr>
            <a:r>
              <a:rPr lang="es-EC" sz="2000" dirty="0"/>
              <a:t>SERVIDOR JAVA</a:t>
            </a:r>
          </a:p>
          <a:p>
            <a:pPr marL="1200150" lvl="2" indent="-285750">
              <a:buFont typeface="Arial" panose="020B0604020202020204" pitchFamily="34" charset="0"/>
              <a:buChar char="•"/>
            </a:pPr>
            <a:r>
              <a:rPr lang="es-EC" sz="2000" dirty="0">
                <a:solidFill>
                  <a:schemeClr val="accent2"/>
                </a:solidFill>
              </a:rPr>
              <a:t>TRANSMISIÓN DE PAQUETES</a:t>
            </a:r>
          </a:p>
          <a:p>
            <a:pPr marL="1200150" lvl="2" indent="-285750">
              <a:buFont typeface="Arial" panose="020B0604020202020204" pitchFamily="34" charset="0"/>
              <a:buChar char="•"/>
            </a:pPr>
            <a:r>
              <a:rPr lang="es-EC" sz="2000" dirty="0"/>
              <a:t>TIEMPO DE ATAQUE</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28795115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 Transmisión de información</a:t>
            </a:r>
          </a:p>
        </p:txBody>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168" y="356881"/>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ADE7733D-64FA-48C1-B48D-8ED73AD782F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1016" y="1807638"/>
            <a:ext cx="5013434" cy="3675669"/>
          </a:xfrm>
          <a:prstGeom prst="rect">
            <a:avLst/>
          </a:prstGeom>
          <a:noFill/>
          <a:ln>
            <a:noFill/>
          </a:ln>
        </p:spPr>
      </p:pic>
      <p:sp>
        <p:nvSpPr>
          <p:cNvPr id="11" name="Rectángulo 10">
            <a:extLst>
              <a:ext uri="{FF2B5EF4-FFF2-40B4-BE49-F238E27FC236}">
                <a16:creationId xmlns:a16="http://schemas.microsoft.com/office/drawing/2014/main" id="{4D420F58-93B5-41E6-8C90-3B942C6FA564}"/>
              </a:ext>
            </a:extLst>
          </p:cNvPr>
          <p:cNvSpPr/>
          <p:nvPr/>
        </p:nvSpPr>
        <p:spPr>
          <a:xfrm>
            <a:off x="937540" y="5462001"/>
            <a:ext cx="3976641" cy="8109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Paquetes en red inalámbrica local</a:t>
            </a:r>
          </a:p>
          <a:p>
            <a:pPr algn="ctr"/>
            <a:r>
              <a:rPr lang="es-EC" sz="1600" dirty="0"/>
              <a:t>IP Cliente:  </a:t>
            </a:r>
            <a:r>
              <a:rPr lang="es-EC" sz="1600" dirty="0">
                <a:effectLst/>
                <a:ea typeface="Calibri" panose="020F0502020204030204" pitchFamily="34" charset="0"/>
              </a:rPr>
              <a:t>192.168.1.7 </a:t>
            </a:r>
          </a:p>
          <a:p>
            <a:pPr algn="ctr"/>
            <a:r>
              <a:rPr lang="es-EC" sz="1600" dirty="0"/>
              <a:t>IP Servidor: </a:t>
            </a:r>
            <a:r>
              <a:rPr lang="es-EC" sz="1600" dirty="0">
                <a:effectLst/>
                <a:ea typeface="Calibri" panose="020F0502020204030204" pitchFamily="34" charset="0"/>
              </a:rPr>
              <a:t>192.168.1.8</a:t>
            </a:r>
            <a:endParaRPr lang="es-EC" sz="1600" dirty="0"/>
          </a:p>
        </p:txBody>
      </p:sp>
      <p:pic>
        <p:nvPicPr>
          <p:cNvPr id="13" name="Imagen 12">
            <a:extLst>
              <a:ext uri="{FF2B5EF4-FFF2-40B4-BE49-F238E27FC236}">
                <a16:creationId xmlns:a16="http://schemas.microsoft.com/office/drawing/2014/main" id="{C7E27CBB-D91E-4DC8-8770-335C2A19AE61}"/>
              </a:ext>
            </a:extLst>
          </p:cNvPr>
          <p:cNvPicPr/>
          <p:nvPr/>
        </p:nvPicPr>
        <p:blipFill>
          <a:blip r:embed="rId5"/>
          <a:stretch>
            <a:fillRect/>
          </a:stretch>
        </p:blipFill>
        <p:spPr>
          <a:xfrm>
            <a:off x="819743" y="1807638"/>
            <a:ext cx="4548670" cy="3405396"/>
          </a:xfrm>
          <a:prstGeom prst="rect">
            <a:avLst/>
          </a:prstGeom>
        </p:spPr>
      </p:pic>
      <p:sp>
        <p:nvSpPr>
          <p:cNvPr id="14" name="Rectángulo 13">
            <a:extLst>
              <a:ext uri="{FF2B5EF4-FFF2-40B4-BE49-F238E27FC236}">
                <a16:creationId xmlns:a16="http://schemas.microsoft.com/office/drawing/2014/main" id="{C8A201B2-2EC7-4A93-96C8-D8D2E9F495EC}"/>
              </a:ext>
            </a:extLst>
          </p:cNvPr>
          <p:cNvSpPr/>
          <p:nvPr/>
        </p:nvSpPr>
        <p:spPr>
          <a:xfrm>
            <a:off x="6669840" y="5553585"/>
            <a:ext cx="3976641" cy="5191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Información de registro de usuario enviada a base de datos</a:t>
            </a:r>
          </a:p>
        </p:txBody>
      </p:sp>
      <p:cxnSp>
        <p:nvCxnSpPr>
          <p:cNvPr id="16" name="Conector recto de flecha 15">
            <a:extLst>
              <a:ext uri="{FF2B5EF4-FFF2-40B4-BE49-F238E27FC236}">
                <a16:creationId xmlns:a16="http://schemas.microsoft.com/office/drawing/2014/main" id="{5788CD64-DBAF-49BF-AE7E-B41923F9868C}"/>
              </a:ext>
            </a:extLst>
          </p:cNvPr>
          <p:cNvCxnSpPr>
            <a:cxnSpLocks/>
          </p:cNvCxnSpPr>
          <p:nvPr/>
        </p:nvCxnSpPr>
        <p:spPr>
          <a:xfrm flipH="1">
            <a:off x="8290905" y="2753032"/>
            <a:ext cx="1530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id="{32EF6F57-E83D-410E-8DFC-374623866180}"/>
              </a:ext>
            </a:extLst>
          </p:cNvPr>
          <p:cNvCxnSpPr>
            <a:cxnSpLocks/>
          </p:cNvCxnSpPr>
          <p:nvPr/>
        </p:nvCxnSpPr>
        <p:spPr>
          <a:xfrm flipH="1">
            <a:off x="8290904" y="2866103"/>
            <a:ext cx="1530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FECEA7D1-BB73-4323-BFF2-44CADAF0847D}"/>
              </a:ext>
            </a:extLst>
          </p:cNvPr>
          <p:cNvSpPr txBox="1"/>
          <p:nvPr/>
        </p:nvSpPr>
        <p:spPr>
          <a:xfrm>
            <a:off x="8658160" y="2485071"/>
            <a:ext cx="1334513" cy="307777"/>
          </a:xfrm>
          <a:prstGeom prst="rect">
            <a:avLst/>
          </a:prstGeom>
          <a:noFill/>
        </p:spPr>
        <p:txBody>
          <a:bodyPr wrap="square" rtlCol="0">
            <a:spAutoFit/>
          </a:bodyPr>
          <a:lstStyle/>
          <a:p>
            <a:r>
              <a:rPr lang="es-EC" sz="1400" dirty="0"/>
              <a:t>Usuario</a:t>
            </a:r>
          </a:p>
        </p:txBody>
      </p:sp>
      <p:sp>
        <p:nvSpPr>
          <p:cNvPr id="20" name="CuadroTexto 19">
            <a:extLst>
              <a:ext uri="{FF2B5EF4-FFF2-40B4-BE49-F238E27FC236}">
                <a16:creationId xmlns:a16="http://schemas.microsoft.com/office/drawing/2014/main" id="{3C5D102E-ABAA-464D-958B-8F8033C27048}"/>
              </a:ext>
            </a:extLst>
          </p:cNvPr>
          <p:cNvSpPr txBox="1"/>
          <p:nvPr/>
        </p:nvSpPr>
        <p:spPr>
          <a:xfrm>
            <a:off x="9821169" y="2709237"/>
            <a:ext cx="2010680" cy="307777"/>
          </a:xfrm>
          <a:prstGeom prst="rect">
            <a:avLst/>
          </a:prstGeom>
          <a:noFill/>
        </p:spPr>
        <p:txBody>
          <a:bodyPr wrap="square" rtlCol="0">
            <a:spAutoFit/>
          </a:bodyPr>
          <a:lstStyle/>
          <a:p>
            <a:r>
              <a:rPr lang="es-EC" sz="1400" dirty="0"/>
              <a:t>Contraseña de acceso </a:t>
            </a:r>
          </a:p>
        </p:txBody>
      </p:sp>
      <p:cxnSp>
        <p:nvCxnSpPr>
          <p:cNvPr id="22" name="Conector recto de flecha 21">
            <a:extLst>
              <a:ext uri="{FF2B5EF4-FFF2-40B4-BE49-F238E27FC236}">
                <a16:creationId xmlns:a16="http://schemas.microsoft.com/office/drawing/2014/main" id="{A3FE8736-3AC4-4858-8D33-DC28C27C2728}"/>
              </a:ext>
            </a:extLst>
          </p:cNvPr>
          <p:cNvCxnSpPr/>
          <p:nvPr/>
        </p:nvCxnSpPr>
        <p:spPr>
          <a:xfrm>
            <a:off x="7586383" y="3984189"/>
            <a:ext cx="0" cy="4599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7A547783-4CB0-4D2C-96BE-AD741BC1F3C3}"/>
              </a:ext>
            </a:extLst>
          </p:cNvPr>
          <p:cNvSpPr txBox="1"/>
          <p:nvPr/>
        </p:nvSpPr>
        <p:spPr>
          <a:xfrm>
            <a:off x="6886240" y="4444181"/>
            <a:ext cx="2010680" cy="307777"/>
          </a:xfrm>
          <a:prstGeom prst="rect">
            <a:avLst/>
          </a:prstGeom>
          <a:noFill/>
        </p:spPr>
        <p:txBody>
          <a:bodyPr wrap="square" rtlCol="0">
            <a:spAutoFit/>
          </a:bodyPr>
          <a:lstStyle/>
          <a:p>
            <a:r>
              <a:rPr lang="es-EC" sz="1400" dirty="0"/>
              <a:t>Token de validación</a:t>
            </a:r>
          </a:p>
        </p:txBody>
      </p:sp>
    </p:spTree>
    <p:extLst>
      <p:ext uri="{BB962C8B-B14F-4D97-AF65-F5344CB8AC3E}">
        <p14:creationId xmlns:p14="http://schemas.microsoft.com/office/powerpoint/2010/main" val="2765191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33BF05-5480-4F08-8097-391DAAB41A3B}"/>
              </a:ext>
            </a:extLst>
          </p:cNvPr>
          <p:cNvSpPr>
            <a:spLocks noGrp="1"/>
          </p:cNvSpPr>
          <p:nvPr>
            <p:ph type="title"/>
          </p:nvPr>
        </p:nvSpPr>
        <p:spPr/>
        <p:txBody>
          <a:bodyPr>
            <a:normAutofit/>
          </a:bodyPr>
          <a:lstStyle/>
          <a:p>
            <a:r>
              <a:rPr lang="es-EC" sz="4000" dirty="0"/>
              <a:t>Resultados: Transmisión de información</a:t>
            </a:r>
          </a:p>
        </p:txBody>
      </p:sp>
      <p:pic>
        <p:nvPicPr>
          <p:cNvPr id="6" name="Picture 2" descr="Resultado de imagen para espe logo">
            <a:extLst>
              <a:ext uri="{FF2B5EF4-FFF2-40B4-BE49-F238E27FC236}">
                <a16:creationId xmlns:a16="http://schemas.microsoft.com/office/drawing/2014/main" id="{3E479DFF-8C1B-4CA3-9063-187E94BC2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497" y="5808881"/>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03D37033-C3C5-4220-B10E-AB0CED072DC7}"/>
              </a:ext>
            </a:extLst>
          </p:cNvPr>
          <p:cNvSpPr/>
          <p:nvPr/>
        </p:nvSpPr>
        <p:spPr>
          <a:xfrm>
            <a:off x="2454713" y="5409445"/>
            <a:ext cx="3976641" cy="5191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t>Información encriptada envío/ recepción – usuario/ base de datos.</a:t>
            </a:r>
            <a:endParaRPr lang="es-EC" dirty="0"/>
          </a:p>
        </p:txBody>
      </p:sp>
      <p:graphicFrame>
        <p:nvGraphicFramePr>
          <p:cNvPr id="3" name="Diagrama 2">
            <a:extLst>
              <a:ext uri="{FF2B5EF4-FFF2-40B4-BE49-F238E27FC236}">
                <a16:creationId xmlns:a16="http://schemas.microsoft.com/office/drawing/2014/main" id="{EE9341B6-5907-4A52-B15E-C3A3884D91F3}"/>
              </a:ext>
            </a:extLst>
          </p:cNvPr>
          <p:cNvGraphicFramePr/>
          <p:nvPr>
            <p:extLst>
              <p:ext uri="{D42A27DB-BD31-4B8C-83A1-F6EECF244321}">
                <p14:modId xmlns:p14="http://schemas.microsoft.com/office/powerpoint/2010/main" val="1528019215"/>
              </p:ext>
            </p:extLst>
          </p:nvPr>
        </p:nvGraphicFramePr>
        <p:xfrm>
          <a:off x="8284715" y="2074333"/>
          <a:ext cx="3031613" cy="2709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Imagen 4">
            <a:extLst>
              <a:ext uri="{FF2B5EF4-FFF2-40B4-BE49-F238E27FC236}">
                <a16:creationId xmlns:a16="http://schemas.microsoft.com/office/drawing/2014/main" id="{E91C979C-1DAD-4163-A6A7-BA638F1D41F3}"/>
              </a:ext>
            </a:extLst>
          </p:cNvPr>
          <p:cNvPicPr>
            <a:picLocks noChangeAspect="1"/>
          </p:cNvPicPr>
          <p:nvPr/>
        </p:nvPicPr>
        <p:blipFill rotWithShape="1">
          <a:blip r:embed="rId9"/>
          <a:srcRect l="542" r="459" b="5442"/>
          <a:stretch/>
        </p:blipFill>
        <p:spPr>
          <a:xfrm>
            <a:off x="875672" y="2074333"/>
            <a:ext cx="7177548" cy="3237269"/>
          </a:xfrm>
          <a:prstGeom prst="rect">
            <a:avLst/>
          </a:prstGeom>
        </p:spPr>
      </p:pic>
    </p:spTree>
    <p:extLst>
      <p:ext uri="{BB962C8B-B14F-4D97-AF65-F5344CB8AC3E}">
        <p14:creationId xmlns:p14="http://schemas.microsoft.com/office/powerpoint/2010/main" val="2873428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dirty="0"/>
              <a:t>CONTENIDO</a:t>
            </a:r>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3ED9D46-F2DC-4F04-9BE2-CE892DBC5859}"/>
              </a:ext>
            </a:extLst>
          </p:cNvPr>
          <p:cNvSpPr txBox="1"/>
          <p:nvPr/>
        </p:nvSpPr>
        <p:spPr>
          <a:xfrm>
            <a:off x="1036320" y="1737360"/>
            <a:ext cx="7896595" cy="5016758"/>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1200150" lvl="2" indent="-285750">
              <a:buFont typeface="Arial" panose="020B0604020202020204" pitchFamily="34" charset="0"/>
              <a:buChar char="•"/>
            </a:pPr>
            <a:r>
              <a:rPr lang="es-EC" sz="2000" dirty="0"/>
              <a:t>PARÁMETROS DE LA CURVA</a:t>
            </a:r>
          </a:p>
          <a:p>
            <a:pPr marL="1200150" lvl="2" indent="-285750">
              <a:buFont typeface="Arial" panose="020B0604020202020204" pitchFamily="34" charset="0"/>
              <a:buChar char="•"/>
            </a:pPr>
            <a:r>
              <a:rPr lang="es-EC" sz="2000" dirty="0"/>
              <a:t>INTERFAZ</a:t>
            </a:r>
          </a:p>
          <a:p>
            <a:pPr marL="1200150" lvl="2" indent="-285750">
              <a:buFont typeface="Arial" panose="020B0604020202020204" pitchFamily="34" charset="0"/>
              <a:buChar char="•"/>
            </a:pPr>
            <a:r>
              <a:rPr lang="es-EC" sz="2000" dirty="0"/>
              <a:t>SERVIDOR JAVA</a:t>
            </a:r>
          </a:p>
          <a:p>
            <a:pPr marL="1200150" lvl="2" indent="-285750">
              <a:buFont typeface="Arial" panose="020B0604020202020204" pitchFamily="34" charset="0"/>
              <a:buChar char="•"/>
            </a:pPr>
            <a:r>
              <a:rPr lang="es-EC" sz="2000" dirty="0"/>
              <a:t>TRANSMISIÓN DE PAQUETES</a:t>
            </a:r>
          </a:p>
          <a:p>
            <a:pPr marL="1200150" lvl="2" indent="-285750">
              <a:buFont typeface="Arial" panose="020B0604020202020204" pitchFamily="34" charset="0"/>
              <a:buChar char="•"/>
            </a:pPr>
            <a:r>
              <a:rPr lang="es-EC" sz="2000" dirty="0">
                <a:solidFill>
                  <a:schemeClr val="accent2"/>
                </a:solidFill>
              </a:rPr>
              <a:t>TIEMPO DE ATAQUE</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520817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Resultado de imagen para espe logo">
            <a:extLst>
              <a:ext uri="{FF2B5EF4-FFF2-40B4-BE49-F238E27FC236}">
                <a16:creationId xmlns:a16="http://schemas.microsoft.com/office/drawing/2014/main" id="{5F286B99-7A01-4F5F-BA1A-10DBB2177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6344" y="6382439"/>
            <a:ext cx="1588759" cy="4102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4" name="Tabla 3">
                <a:extLst>
                  <a:ext uri="{FF2B5EF4-FFF2-40B4-BE49-F238E27FC236}">
                    <a16:creationId xmlns:a16="http://schemas.microsoft.com/office/drawing/2014/main" id="{A104CBDC-C746-481D-9E88-22D2700FB100}"/>
                  </a:ext>
                </a:extLst>
              </p:cNvPr>
              <p:cNvGraphicFramePr>
                <a:graphicFrameLocks noGrp="1"/>
              </p:cNvGraphicFramePr>
              <p:nvPr>
                <p:extLst>
                  <p:ext uri="{D42A27DB-BD31-4B8C-83A1-F6EECF244321}">
                    <p14:modId xmlns:p14="http://schemas.microsoft.com/office/powerpoint/2010/main" val="2200428063"/>
                  </p:ext>
                </p:extLst>
              </p:nvPr>
            </p:nvGraphicFramePr>
            <p:xfrm>
              <a:off x="508197" y="986838"/>
              <a:ext cx="11175605" cy="5076024"/>
            </p:xfrm>
            <a:graphic>
              <a:graphicData uri="http://schemas.openxmlformats.org/drawingml/2006/table">
                <a:tbl>
                  <a:tblPr firstRow="1" firstCol="1" bandRow="1">
                    <a:tableStyleId>{21E4AEA4-8DFA-4A89-87EB-49C32662AFE0}</a:tableStyleId>
                  </a:tblPr>
                  <a:tblGrid>
                    <a:gridCol w="1871209">
                      <a:extLst>
                        <a:ext uri="{9D8B030D-6E8A-4147-A177-3AD203B41FA5}">
                          <a16:colId xmlns:a16="http://schemas.microsoft.com/office/drawing/2014/main" val="4018159543"/>
                        </a:ext>
                      </a:extLst>
                    </a:gridCol>
                    <a:gridCol w="1554932">
                      <a:extLst>
                        <a:ext uri="{9D8B030D-6E8A-4147-A177-3AD203B41FA5}">
                          <a16:colId xmlns:a16="http://schemas.microsoft.com/office/drawing/2014/main" val="3519379717"/>
                        </a:ext>
                      </a:extLst>
                    </a:gridCol>
                    <a:gridCol w="6023206">
                      <a:extLst>
                        <a:ext uri="{9D8B030D-6E8A-4147-A177-3AD203B41FA5}">
                          <a16:colId xmlns:a16="http://schemas.microsoft.com/office/drawing/2014/main" val="1508169334"/>
                        </a:ext>
                      </a:extLst>
                    </a:gridCol>
                    <a:gridCol w="1726258">
                      <a:extLst>
                        <a:ext uri="{9D8B030D-6E8A-4147-A177-3AD203B41FA5}">
                          <a16:colId xmlns:a16="http://schemas.microsoft.com/office/drawing/2014/main" val="4212392680"/>
                        </a:ext>
                      </a:extLst>
                    </a:gridCol>
                  </a:tblGrid>
                  <a:tr h="714142">
                    <a:tc>
                      <a:txBody>
                        <a:bodyPr/>
                        <a:lstStyle/>
                        <a:p>
                          <a:pPr marL="4763" indent="-4763" algn="ctr">
                            <a:lnSpc>
                              <a:spcPct val="200000"/>
                            </a:lnSpc>
                            <a:spcAft>
                              <a:spcPts val="0"/>
                            </a:spcAft>
                          </a:pPr>
                          <a:r>
                            <a:rPr lang="es-ES" sz="1100" dirty="0">
                              <a:effectLst/>
                            </a:rPr>
                            <a:t>Parámetro de Dominio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88900" indent="0" algn="ctr">
                            <a:lnSpc>
                              <a:spcPct val="200000"/>
                            </a:lnSpc>
                            <a:spcAft>
                              <a:spcPts val="0"/>
                            </a:spcAft>
                          </a:pPr>
                          <a:r>
                            <a:rPr lang="es-ES" sz="1100" dirty="0">
                              <a:effectLst/>
                            </a:rPr>
                            <a:t>Nivel de seguridad </a:t>
                          </a:r>
                          <a:r>
                            <a:rPr lang="es-EC" sz="1100" dirty="0">
                              <a:effectLst/>
                            </a:rPr>
                            <a:t>[bits]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57200" indent="457200" algn="ctr">
                            <a:lnSpc>
                              <a:spcPct val="200000"/>
                            </a:lnSpc>
                            <a:spcAft>
                              <a:spcPts val="0"/>
                            </a:spcAft>
                          </a:pPr>
                          <a:r>
                            <a:rPr lang="es-ES" sz="1100" dirty="0">
                              <a:effectLst/>
                            </a:rPr>
                            <a:t>Valor de </a:t>
                          </a:r>
                          <a14:m>
                            <m:oMath xmlns:m="http://schemas.openxmlformats.org/officeDocument/2006/math">
                              <m:r>
                                <a:rPr lang="es-ES" sz="1100">
                                  <a:effectLst/>
                                  <a:latin typeface="Cambria Math" panose="02040503050406030204" pitchFamily="18" charset="0"/>
                                </a:rPr>
                                <m:t>𝒏</m:t>
                              </m:r>
                            </m:oMath>
                          </a14:m>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176213" indent="0" algn="ctr">
                            <a:lnSpc>
                              <a:spcPct val="200000"/>
                            </a:lnSpc>
                            <a:spcAft>
                              <a:spcPts val="0"/>
                            </a:spcAft>
                          </a:pPr>
                          <a:r>
                            <a:rPr lang="es-ES" sz="1100" dirty="0">
                              <a:effectLst/>
                            </a:rPr>
                            <a:t>Tiempo de ataque</a:t>
                          </a:r>
                          <a:r>
                            <a:rPr lang="en-US" sz="1100" dirty="0">
                              <a:effectLst/>
                            </a:rPr>
                            <a:t>[d</a:t>
                          </a:r>
                          <a:r>
                            <a:rPr lang="es-EC" sz="1100" dirty="0" err="1">
                              <a:effectLst/>
                            </a:rPr>
                            <a:t>ías</a:t>
                          </a:r>
                          <a:r>
                            <a:rPr lang="en-US" sz="1100" dirty="0">
                              <a:effectLst/>
                            </a:rPr>
                            <a:t>]</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extLst>
                      <a:ext uri="{0D108BD9-81ED-4DB2-BD59-A6C34878D82A}">
                        <a16:rowId xmlns:a16="http://schemas.microsoft.com/office/drawing/2014/main" val="1515172753"/>
                      </a:ext>
                    </a:extLst>
                  </a:tr>
                  <a:tr h="564960">
                    <a:tc>
                      <a:txBody>
                        <a:bodyPr/>
                        <a:lstStyle/>
                        <a:p>
                          <a:pPr marL="457200" indent="-4763">
                            <a:lnSpc>
                              <a:spcPct val="200000"/>
                            </a:lnSpc>
                            <a:spcAft>
                              <a:spcPts val="0"/>
                            </a:spcAft>
                          </a:pPr>
                          <a:r>
                            <a:rPr lang="es-ES" sz="1100" dirty="0">
                              <a:effectLst/>
                            </a:rPr>
                            <a:t>brainpoolP160r1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a:lnSpc>
                              <a:spcPct val="200000"/>
                            </a:lnSpc>
                            <a:spcAft>
                              <a:spcPts val="0"/>
                            </a:spcAft>
                          </a:pPr>
                          <a:r>
                            <a:rPr lang="es-ES" sz="1100" dirty="0">
                              <a:effectLst/>
                            </a:rPr>
                            <a:t>80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1332297598440044874827085038830181364212942568457</a:t>
                          </a:r>
                          <a:endParaRPr lang="es-EC" sz="1100" kern="1200" dirty="0">
                            <a:solidFill>
                              <a:schemeClr val="dk1"/>
                            </a:solidFill>
                            <a:effectLst/>
                            <a:latin typeface="+mn-lt"/>
                            <a:ea typeface="+mn-ea"/>
                            <a:cs typeface="+mn-cs"/>
                          </a:endParaRPr>
                        </a:p>
                      </a:txBody>
                      <a:tcPr marL="18178" marR="18178" marT="0" marB="0"/>
                    </a:tc>
                    <a:tc>
                      <a:txBody>
                        <a:bodyPr/>
                        <a:lstStyle/>
                        <a:p>
                          <a:pPr marL="452438" indent="0">
                            <a:lnSpc>
                              <a:spcPct val="200000"/>
                            </a:lnSpc>
                            <a:spcAft>
                              <a:spcPts val="0"/>
                            </a:spcAft>
                          </a:pPr>
                          <a14:m>
                            <m:oMathPara xmlns:m="http://schemas.openxmlformats.org/officeDocument/2006/math">
                              <m:oMathParaPr>
                                <m:jc m:val="centerGroup"/>
                              </m:oMathParaPr>
                              <m:oMath xmlns:m="http://schemas.openxmlformats.org/officeDocument/2006/math">
                                <m:r>
                                  <a:rPr lang="es-ES" sz="1100">
                                    <a:effectLst/>
                                    <a:latin typeface="Cambria Math" panose="02040503050406030204" pitchFamily="18" charset="0"/>
                                  </a:rPr>
                                  <m:t>1.335</m:t>
                                </m:r>
                                <m:r>
                                  <a:rPr lang="es-ES" sz="1100">
                                    <a:effectLst/>
                                    <a:latin typeface="Cambria Math" panose="02040503050406030204" pitchFamily="18" charset="0"/>
                                  </a:rPr>
                                  <m:t>𝑥</m:t>
                                </m:r>
                                <m:sSup>
                                  <m:sSupPr>
                                    <m:ctrlPr>
                                      <a:rPr lang="es-EC" sz="1100" i="1">
                                        <a:effectLst/>
                                        <a:latin typeface="Cambria Math" panose="02040503050406030204" pitchFamily="18" charset="0"/>
                                      </a:rPr>
                                    </m:ctrlPr>
                                  </m:sSupPr>
                                  <m:e>
                                    <m:r>
                                      <a:rPr lang="es-ES" sz="1100">
                                        <a:effectLst/>
                                        <a:latin typeface="Cambria Math" panose="02040503050406030204" pitchFamily="18" charset="0"/>
                                      </a:rPr>
                                      <m:t>10</m:t>
                                    </m:r>
                                  </m:e>
                                  <m:sup>
                                    <m:r>
                                      <a:rPr lang="es-ES" sz="1100">
                                        <a:effectLst/>
                                        <a:latin typeface="Cambria Math" panose="02040503050406030204" pitchFamily="18" charset="0"/>
                                      </a:rPr>
                                      <m:t>19</m:t>
                                    </m:r>
                                  </m:sup>
                                </m:sSup>
                              </m:oMath>
                            </m:oMathPara>
                          </a14:m>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extLst>
                      <a:ext uri="{0D108BD9-81ED-4DB2-BD59-A6C34878D82A}">
                        <a16:rowId xmlns:a16="http://schemas.microsoft.com/office/drawing/2014/main" val="2868193945"/>
                      </a:ext>
                    </a:extLst>
                  </a:tr>
                  <a:tr h="564960">
                    <a:tc>
                      <a:txBody>
                        <a:bodyPr/>
                        <a:lstStyle/>
                        <a:p>
                          <a:pPr marL="457200" indent="-4763">
                            <a:lnSpc>
                              <a:spcPct val="200000"/>
                            </a:lnSpc>
                            <a:spcAft>
                              <a:spcPts val="0"/>
                            </a:spcAft>
                          </a:pPr>
                          <a:r>
                            <a:rPr lang="es-ES" sz="1100" dirty="0">
                              <a:effectLst/>
                            </a:rPr>
                            <a:t>brainpoolP192r1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96</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4781668983906166242955001894269038308119863659119834868929</a:t>
                          </a:r>
                          <a:endParaRPr lang="es-EC" sz="1100" kern="1200" dirty="0">
                            <a:solidFill>
                              <a:schemeClr val="dk1"/>
                            </a:solidFill>
                            <a:effectLst/>
                            <a:latin typeface="+mn-lt"/>
                            <a:ea typeface="+mn-ea"/>
                            <a:cs typeface="+mn-cs"/>
                          </a:endParaRPr>
                        </a:p>
                      </a:txBody>
                      <a:tcPr marL="18178" marR="18178" marT="0" marB="0"/>
                    </a:tc>
                    <a:tc>
                      <a:txBody>
                        <a:bodyPr/>
                        <a:lstStyle/>
                        <a:p>
                          <a:pPr marL="265113" indent="0" algn="l" defTabSz="914400" rtl="0" eaLnBrk="1" latinLnBrk="0" hangingPunct="1">
                            <a:lnSpc>
                              <a:spcPct val="200000"/>
                            </a:lnSpc>
                            <a:spcAft>
                              <a:spcPts val="0"/>
                            </a:spcAft>
                          </a:pPr>
                          <a14:m>
                            <m:oMathPara xmlns:m="http://schemas.openxmlformats.org/officeDocument/2006/math">
                              <m:oMathParaPr>
                                <m:jc m:val="centerGroup"/>
                              </m:oMathParaPr>
                              <m:oMath xmlns:m="http://schemas.openxmlformats.org/officeDocument/2006/math">
                                <m:r>
                                  <a:rPr lang="es-ES" sz="1100" kern="1200">
                                    <a:solidFill>
                                      <a:schemeClr val="dk1"/>
                                    </a:solidFill>
                                    <a:effectLst/>
                                    <a:latin typeface="Cambria Math" panose="02040503050406030204" pitchFamily="18" charset="0"/>
                                  </a:rPr>
                                  <m:t>8.00</m:t>
                                </m:r>
                                <m:r>
                                  <a:rPr lang="es-ES" sz="1100" kern="1200">
                                    <a:solidFill>
                                      <a:schemeClr val="dk1"/>
                                    </a:solidFill>
                                    <a:effectLst/>
                                    <a:latin typeface="Cambria Math" panose="02040503050406030204" pitchFamily="18" charset="0"/>
                                  </a:rPr>
                                  <m:t>𝑥</m:t>
                                </m:r>
                                <m:sSup>
                                  <m:sSupPr>
                                    <m:ctrlPr>
                                      <a:rPr lang="es-EC" sz="1100" i="1" kern="1200">
                                        <a:solidFill>
                                          <a:schemeClr val="dk1"/>
                                        </a:solidFill>
                                        <a:effectLst/>
                                        <a:latin typeface="Cambria Math" panose="02040503050406030204" pitchFamily="18" charset="0"/>
                                      </a:rPr>
                                    </m:ctrlPr>
                                  </m:sSupPr>
                                  <m:e>
                                    <m:r>
                                      <a:rPr lang="es-ES" sz="1100" kern="1200">
                                        <a:solidFill>
                                          <a:schemeClr val="dk1"/>
                                        </a:solidFill>
                                        <a:effectLst/>
                                        <a:latin typeface="Cambria Math" panose="02040503050406030204" pitchFamily="18" charset="0"/>
                                      </a:rPr>
                                      <m:t>10</m:t>
                                    </m:r>
                                  </m:e>
                                  <m:sup>
                                    <m:r>
                                      <a:rPr lang="en-US" sz="1100" kern="1200">
                                        <a:solidFill>
                                          <a:schemeClr val="dk1"/>
                                        </a:solidFill>
                                        <a:effectLst/>
                                        <a:latin typeface="Cambria Math" panose="02040503050406030204" pitchFamily="18" charset="0"/>
                                      </a:rPr>
                                      <m:t>23</m:t>
                                    </m:r>
                                  </m:sup>
                                </m:sSup>
                              </m:oMath>
                            </m:oMathPara>
                          </a14:m>
                          <a:endParaRPr lang="es-EC" sz="1100" kern="1200" dirty="0">
                            <a:solidFill>
                              <a:schemeClr val="dk1"/>
                            </a:solidFill>
                            <a:effectLst/>
                            <a:latin typeface="+mn-lt"/>
                            <a:ea typeface="+mn-ea"/>
                            <a:cs typeface="+mn-cs"/>
                          </a:endParaRPr>
                        </a:p>
                      </a:txBody>
                      <a:tcPr marL="18178" marR="18178" marT="0" marB="0"/>
                    </a:tc>
                    <a:extLst>
                      <a:ext uri="{0D108BD9-81ED-4DB2-BD59-A6C34878D82A}">
                        <a16:rowId xmlns:a16="http://schemas.microsoft.com/office/drawing/2014/main" val="1260195243"/>
                      </a:ext>
                    </a:extLst>
                  </a:tr>
                  <a:tr h="564960">
                    <a:tc>
                      <a:txBody>
                        <a:bodyPr/>
                        <a:lstStyle/>
                        <a:p>
                          <a:pPr marL="457200" indent="-4763">
                            <a:lnSpc>
                              <a:spcPct val="200000"/>
                            </a:lnSpc>
                            <a:spcAft>
                              <a:spcPts val="0"/>
                            </a:spcAft>
                          </a:pPr>
                          <a:r>
                            <a:rPr lang="es-ES" sz="1100" dirty="0">
                              <a:effectLst/>
                            </a:rPr>
                            <a:t>brainpoolP224r1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112</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22721622932454352787552537995910923612567546342330757191396560966559</a:t>
                          </a:r>
                          <a:endParaRPr lang="es-EC" sz="1100" kern="1200" dirty="0">
                            <a:solidFill>
                              <a:schemeClr val="dk1"/>
                            </a:solidFill>
                            <a:effectLst/>
                            <a:latin typeface="+mn-lt"/>
                            <a:ea typeface="+mn-ea"/>
                            <a:cs typeface="+mn-cs"/>
                          </a:endParaRPr>
                        </a:p>
                      </a:txBody>
                      <a:tcPr marL="18178" marR="18178" marT="0" marB="0"/>
                    </a:tc>
                    <a:tc>
                      <a:txBody>
                        <a:bodyPr/>
                        <a:lstStyle/>
                        <a:p>
                          <a:pPr marL="265113" indent="0" algn="l" defTabSz="914400" rtl="0" eaLnBrk="1" latinLnBrk="0" hangingPunct="1">
                            <a:lnSpc>
                              <a:spcPct val="200000"/>
                            </a:lnSpc>
                            <a:spcAft>
                              <a:spcPts val="0"/>
                            </a:spcAft>
                          </a:pPr>
                          <a14:m>
                            <m:oMathPara xmlns:m="http://schemas.openxmlformats.org/officeDocument/2006/math">
                              <m:oMathParaPr>
                                <m:jc m:val="centerGroup"/>
                              </m:oMathParaPr>
                              <m:oMath xmlns:m="http://schemas.openxmlformats.org/officeDocument/2006/math">
                                <m:r>
                                  <a:rPr lang="es-ES" sz="1100" kern="1200">
                                    <a:solidFill>
                                      <a:schemeClr val="dk1"/>
                                    </a:solidFill>
                                    <a:effectLst/>
                                    <a:latin typeface="Cambria Math" panose="02040503050406030204" pitchFamily="18" charset="0"/>
                                  </a:rPr>
                                  <m:t>5.517</m:t>
                                </m:r>
                                <m:r>
                                  <a:rPr lang="es-ES" sz="1100" kern="1200">
                                    <a:solidFill>
                                      <a:schemeClr val="dk1"/>
                                    </a:solidFill>
                                    <a:effectLst/>
                                    <a:latin typeface="Cambria Math" panose="02040503050406030204" pitchFamily="18" charset="0"/>
                                  </a:rPr>
                                  <m:t>𝑥</m:t>
                                </m:r>
                                <m:sSup>
                                  <m:sSupPr>
                                    <m:ctrlPr>
                                      <a:rPr lang="es-EC" sz="1100" i="1" kern="1200">
                                        <a:solidFill>
                                          <a:schemeClr val="dk1"/>
                                        </a:solidFill>
                                        <a:effectLst/>
                                        <a:latin typeface="Cambria Math" panose="02040503050406030204" pitchFamily="18" charset="0"/>
                                      </a:rPr>
                                    </m:ctrlPr>
                                  </m:sSupPr>
                                  <m:e>
                                    <m:r>
                                      <a:rPr lang="es-ES" sz="1100" kern="1200">
                                        <a:solidFill>
                                          <a:schemeClr val="dk1"/>
                                        </a:solidFill>
                                        <a:effectLst/>
                                        <a:latin typeface="Cambria Math" panose="02040503050406030204" pitchFamily="18" charset="0"/>
                                      </a:rPr>
                                      <m:t>10</m:t>
                                    </m:r>
                                  </m:e>
                                  <m:sup>
                                    <m:r>
                                      <a:rPr lang="en-US" sz="1100" kern="1200">
                                        <a:solidFill>
                                          <a:schemeClr val="dk1"/>
                                        </a:solidFill>
                                        <a:effectLst/>
                                        <a:latin typeface="Cambria Math" panose="02040503050406030204" pitchFamily="18" charset="0"/>
                                      </a:rPr>
                                      <m:t>28</m:t>
                                    </m:r>
                                  </m:sup>
                                </m:sSup>
                              </m:oMath>
                            </m:oMathPara>
                          </a14:m>
                          <a:endParaRPr lang="es-EC" sz="1100" kern="1200" dirty="0">
                            <a:solidFill>
                              <a:schemeClr val="dk1"/>
                            </a:solidFill>
                            <a:effectLst/>
                            <a:latin typeface="+mn-lt"/>
                            <a:ea typeface="+mn-ea"/>
                            <a:cs typeface="+mn-cs"/>
                          </a:endParaRPr>
                        </a:p>
                      </a:txBody>
                      <a:tcPr marL="18178" marR="18178" marT="0" marB="0"/>
                    </a:tc>
                    <a:extLst>
                      <a:ext uri="{0D108BD9-81ED-4DB2-BD59-A6C34878D82A}">
                        <a16:rowId xmlns:a16="http://schemas.microsoft.com/office/drawing/2014/main" val="2961326683"/>
                      </a:ext>
                    </a:extLst>
                  </a:tr>
                  <a:tr h="564960">
                    <a:tc>
                      <a:txBody>
                        <a:bodyPr/>
                        <a:lstStyle/>
                        <a:p>
                          <a:pPr marL="457200" indent="-4763">
                            <a:lnSpc>
                              <a:spcPct val="200000"/>
                            </a:lnSpc>
                            <a:spcAft>
                              <a:spcPts val="0"/>
                            </a:spcAft>
                          </a:pPr>
                          <a:r>
                            <a:rPr lang="es-ES" sz="1100" dirty="0">
                              <a:effectLst/>
                            </a:rPr>
                            <a:t>brainpoolP256r1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128</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76884956397045344220809746629001649092737531784414529538755519063063536359079</a:t>
                          </a:r>
                          <a:endParaRPr lang="es-EC" sz="1100" kern="1200" dirty="0">
                            <a:solidFill>
                              <a:schemeClr val="dk1"/>
                            </a:solidFill>
                            <a:effectLst/>
                            <a:latin typeface="+mn-lt"/>
                            <a:ea typeface="+mn-ea"/>
                            <a:cs typeface="+mn-cs"/>
                          </a:endParaRPr>
                        </a:p>
                      </a:txBody>
                      <a:tcPr marL="18178" marR="18178" marT="0" marB="0"/>
                    </a:tc>
                    <a:tc>
                      <a:txBody>
                        <a:bodyPr/>
                        <a:lstStyle/>
                        <a:p>
                          <a:pPr marL="265113" indent="0" algn="l" defTabSz="914400" rtl="0" eaLnBrk="1" latinLnBrk="0" hangingPunct="1">
                            <a:lnSpc>
                              <a:spcPct val="200000"/>
                            </a:lnSpc>
                            <a:spcAft>
                              <a:spcPts val="0"/>
                            </a:spcAft>
                          </a:pPr>
                          <a14:m>
                            <m:oMathPara xmlns:m="http://schemas.openxmlformats.org/officeDocument/2006/math">
                              <m:oMathParaPr>
                                <m:jc m:val="centerGroup"/>
                              </m:oMathParaPr>
                              <m:oMath xmlns:m="http://schemas.openxmlformats.org/officeDocument/2006/math">
                                <m:r>
                                  <a:rPr lang="es-ES" sz="1100" kern="1200">
                                    <a:solidFill>
                                      <a:schemeClr val="dk1"/>
                                    </a:solidFill>
                                    <a:effectLst/>
                                    <a:latin typeface="Cambria Math" panose="02040503050406030204" pitchFamily="18" charset="0"/>
                                  </a:rPr>
                                  <m:t>3.209</m:t>
                                </m:r>
                                <m:r>
                                  <a:rPr lang="es-ES" sz="1100" kern="1200">
                                    <a:solidFill>
                                      <a:schemeClr val="dk1"/>
                                    </a:solidFill>
                                    <a:effectLst/>
                                    <a:latin typeface="Cambria Math" panose="02040503050406030204" pitchFamily="18" charset="0"/>
                                  </a:rPr>
                                  <m:t>𝑥</m:t>
                                </m:r>
                                <m:sSup>
                                  <m:sSupPr>
                                    <m:ctrlPr>
                                      <a:rPr lang="es-EC" sz="1100" i="1" kern="1200">
                                        <a:solidFill>
                                          <a:schemeClr val="dk1"/>
                                        </a:solidFill>
                                        <a:effectLst/>
                                        <a:latin typeface="Cambria Math" panose="02040503050406030204" pitchFamily="18" charset="0"/>
                                      </a:rPr>
                                    </m:ctrlPr>
                                  </m:sSupPr>
                                  <m:e>
                                    <m:r>
                                      <a:rPr lang="es-ES" sz="1100" kern="1200">
                                        <a:solidFill>
                                          <a:schemeClr val="dk1"/>
                                        </a:solidFill>
                                        <a:effectLst/>
                                        <a:latin typeface="Cambria Math" panose="02040503050406030204" pitchFamily="18" charset="0"/>
                                      </a:rPr>
                                      <m:t>10</m:t>
                                    </m:r>
                                  </m:e>
                                  <m:sup>
                                    <m:r>
                                      <a:rPr lang="en-US" sz="1100" kern="1200">
                                        <a:solidFill>
                                          <a:schemeClr val="dk1"/>
                                        </a:solidFill>
                                        <a:effectLst/>
                                        <a:latin typeface="Cambria Math" panose="02040503050406030204" pitchFamily="18" charset="0"/>
                                      </a:rPr>
                                      <m:t>33</m:t>
                                    </m:r>
                                  </m:sup>
                                </m:sSup>
                              </m:oMath>
                            </m:oMathPara>
                          </a14:m>
                          <a:endParaRPr lang="es-EC" sz="1100" kern="1200" dirty="0">
                            <a:solidFill>
                              <a:schemeClr val="dk1"/>
                            </a:solidFill>
                            <a:effectLst/>
                            <a:latin typeface="+mn-lt"/>
                            <a:ea typeface="+mn-ea"/>
                            <a:cs typeface="+mn-cs"/>
                          </a:endParaRPr>
                        </a:p>
                      </a:txBody>
                      <a:tcPr marL="18178" marR="18178" marT="0" marB="0"/>
                    </a:tc>
                    <a:extLst>
                      <a:ext uri="{0D108BD9-81ED-4DB2-BD59-A6C34878D82A}">
                        <a16:rowId xmlns:a16="http://schemas.microsoft.com/office/drawing/2014/main" val="1826055212"/>
                      </a:ext>
                    </a:extLst>
                  </a:tr>
                  <a:tr h="565767">
                    <a:tc>
                      <a:txBody>
                        <a:bodyPr/>
                        <a:lstStyle/>
                        <a:p>
                          <a:pPr marL="457200" indent="-4763">
                            <a:lnSpc>
                              <a:spcPct val="200000"/>
                            </a:lnSpc>
                            <a:spcAft>
                              <a:spcPts val="0"/>
                            </a:spcAft>
                          </a:pPr>
                          <a:r>
                            <a:rPr lang="es-ES" sz="1100" dirty="0">
                              <a:effectLst/>
                            </a:rPr>
                            <a:t>brainpoolP320r1 </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160</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1763593322239166354161909842446019520889512772717686063760686124016784784845843468355685258203921</a:t>
                          </a:r>
                          <a:endParaRPr lang="es-EC" sz="1100" kern="1200" dirty="0">
                            <a:solidFill>
                              <a:schemeClr val="dk1"/>
                            </a:solidFill>
                            <a:effectLst/>
                            <a:latin typeface="+mn-lt"/>
                            <a:ea typeface="+mn-ea"/>
                            <a:cs typeface="+mn-cs"/>
                          </a:endParaRPr>
                        </a:p>
                      </a:txBody>
                      <a:tcPr marL="18178" marR="18178" marT="0" marB="0"/>
                    </a:tc>
                    <a:tc>
                      <a:txBody>
                        <a:bodyPr/>
                        <a:lstStyle/>
                        <a:p>
                          <a:pPr marL="265113" indent="0" algn="l" defTabSz="914400" rtl="0" eaLnBrk="1" latinLnBrk="0" hangingPunct="1">
                            <a:lnSpc>
                              <a:spcPct val="200000"/>
                            </a:lnSpc>
                            <a:spcAft>
                              <a:spcPts val="0"/>
                            </a:spcAft>
                          </a:pPr>
                          <a14:m>
                            <m:oMathPara xmlns:m="http://schemas.openxmlformats.org/officeDocument/2006/math">
                              <m:oMathParaPr>
                                <m:jc m:val="centerGroup"/>
                              </m:oMathParaPr>
                              <m:oMath xmlns:m="http://schemas.openxmlformats.org/officeDocument/2006/math">
                                <m:r>
                                  <a:rPr lang="es-ES" sz="1100" kern="1200">
                                    <a:solidFill>
                                      <a:schemeClr val="dk1"/>
                                    </a:solidFill>
                                    <a:effectLst/>
                                    <a:latin typeface="Cambria Math" panose="02040503050406030204" pitchFamily="18" charset="0"/>
                                  </a:rPr>
                                  <m:t>1.537</m:t>
                                </m:r>
                                <m:r>
                                  <a:rPr lang="es-ES" sz="1100" kern="1200">
                                    <a:solidFill>
                                      <a:schemeClr val="dk1"/>
                                    </a:solidFill>
                                    <a:effectLst/>
                                    <a:latin typeface="Cambria Math" panose="02040503050406030204" pitchFamily="18" charset="0"/>
                                  </a:rPr>
                                  <m:t>𝑥</m:t>
                                </m:r>
                                <m:sSup>
                                  <m:sSupPr>
                                    <m:ctrlPr>
                                      <a:rPr lang="es-EC" sz="1100" i="1" kern="1200">
                                        <a:solidFill>
                                          <a:schemeClr val="dk1"/>
                                        </a:solidFill>
                                        <a:effectLst/>
                                        <a:latin typeface="Cambria Math" panose="02040503050406030204" pitchFamily="18" charset="0"/>
                                      </a:rPr>
                                    </m:ctrlPr>
                                  </m:sSupPr>
                                  <m:e>
                                    <m:r>
                                      <a:rPr lang="es-ES" sz="1100" kern="1200">
                                        <a:solidFill>
                                          <a:schemeClr val="dk1"/>
                                        </a:solidFill>
                                        <a:effectLst/>
                                        <a:latin typeface="Cambria Math" panose="02040503050406030204" pitchFamily="18" charset="0"/>
                                      </a:rPr>
                                      <m:t>10</m:t>
                                    </m:r>
                                  </m:e>
                                  <m:sup>
                                    <m:r>
                                      <a:rPr lang="en-US" sz="1100" kern="1200">
                                        <a:solidFill>
                                          <a:schemeClr val="dk1"/>
                                        </a:solidFill>
                                        <a:effectLst/>
                                        <a:latin typeface="Cambria Math" panose="02040503050406030204" pitchFamily="18" charset="0"/>
                                      </a:rPr>
                                      <m:t>43</m:t>
                                    </m:r>
                                  </m:sup>
                                </m:sSup>
                              </m:oMath>
                            </m:oMathPara>
                          </a14:m>
                          <a:endParaRPr lang="es-EC" sz="1100" kern="1200" dirty="0">
                            <a:solidFill>
                              <a:schemeClr val="dk1"/>
                            </a:solidFill>
                            <a:effectLst/>
                            <a:latin typeface="+mn-lt"/>
                            <a:ea typeface="+mn-ea"/>
                            <a:cs typeface="+mn-cs"/>
                          </a:endParaRPr>
                        </a:p>
                      </a:txBody>
                      <a:tcPr marL="18178" marR="18178" marT="0" marB="0"/>
                    </a:tc>
                    <a:extLst>
                      <a:ext uri="{0D108BD9-81ED-4DB2-BD59-A6C34878D82A}">
                        <a16:rowId xmlns:a16="http://schemas.microsoft.com/office/drawing/2014/main" val="3238251351"/>
                      </a:ext>
                    </a:extLst>
                  </a:tr>
                  <a:tr h="565767">
                    <a:tc>
                      <a:txBody>
                        <a:bodyPr/>
                        <a:lstStyle/>
                        <a:p>
                          <a:pPr marL="457200" indent="-4763">
                            <a:lnSpc>
                              <a:spcPct val="200000"/>
                            </a:lnSpc>
                            <a:spcAft>
                              <a:spcPts val="0"/>
                            </a:spcAft>
                          </a:pPr>
                          <a:r>
                            <a:rPr lang="es-ES" sz="1100" dirty="0">
                              <a:effectLst/>
                            </a:rPr>
                            <a:t>brainpoolP384r1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192</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21659270770119316173069236842332604979796116387017648600075645274821611501358515537962695117368903252229601718723941</a:t>
                          </a:r>
                          <a:endParaRPr lang="es-EC" sz="1100" kern="1200" dirty="0">
                            <a:solidFill>
                              <a:schemeClr val="dk1"/>
                            </a:solidFill>
                            <a:effectLst/>
                            <a:latin typeface="+mn-lt"/>
                            <a:ea typeface="+mn-ea"/>
                            <a:cs typeface="+mn-cs"/>
                          </a:endParaRPr>
                        </a:p>
                      </a:txBody>
                      <a:tcPr marL="18178" marR="18178" marT="0" marB="0"/>
                    </a:tc>
                    <a:tc>
                      <a:txBody>
                        <a:bodyPr/>
                        <a:lstStyle/>
                        <a:p>
                          <a:pPr marL="265113" indent="0" algn="l" defTabSz="914400" rtl="0" eaLnBrk="1" latinLnBrk="0" hangingPunct="1">
                            <a:lnSpc>
                              <a:spcPct val="200000"/>
                            </a:lnSpc>
                            <a:spcAft>
                              <a:spcPts val="0"/>
                            </a:spcAft>
                          </a:pPr>
                          <a14:m>
                            <m:oMathPara xmlns:m="http://schemas.openxmlformats.org/officeDocument/2006/math">
                              <m:oMathParaPr>
                                <m:jc m:val="centerGroup"/>
                              </m:oMathParaPr>
                              <m:oMath xmlns:m="http://schemas.openxmlformats.org/officeDocument/2006/math">
                                <m:r>
                                  <a:rPr lang="es-ES" sz="1100" kern="1200">
                                    <a:solidFill>
                                      <a:schemeClr val="dk1"/>
                                    </a:solidFill>
                                    <a:effectLst/>
                                    <a:latin typeface="Cambria Math" panose="02040503050406030204" pitchFamily="18" charset="0"/>
                                  </a:rPr>
                                  <m:t>5.386</m:t>
                                </m:r>
                                <m:r>
                                  <a:rPr lang="es-ES" sz="1100" kern="1200">
                                    <a:solidFill>
                                      <a:schemeClr val="dk1"/>
                                    </a:solidFill>
                                    <a:effectLst/>
                                    <a:latin typeface="Cambria Math" panose="02040503050406030204" pitchFamily="18" charset="0"/>
                                  </a:rPr>
                                  <m:t>𝑥</m:t>
                                </m:r>
                                <m:sSup>
                                  <m:sSupPr>
                                    <m:ctrlPr>
                                      <a:rPr lang="es-EC" sz="1100" i="1" kern="1200">
                                        <a:solidFill>
                                          <a:schemeClr val="dk1"/>
                                        </a:solidFill>
                                        <a:effectLst/>
                                        <a:latin typeface="Cambria Math" panose="02040503050406030204" pitchFamily="18" charset="0"/>
                                      </a:rPr>
                                    </m:ctrlPr>
                                  </m:sSupPr>
                                  <m:e>
                                    <m:r>
                                      <a:rPr lang="es-ES" sz="1100" kern="1200">
                                        <a:solidFill>
                                          <a:schemeClr val="dk1"/>
                                        </a:solidFill>
                                        <a:effectLst/>
                                        <a:latin typeface="Cambria Math" panose="02040503050406030204" pitchFamily="18" charset="0"/>
                                      </a:rPr>
                                      <m:t>10</m:t>
                                    </m:r>
                                  </m:e>
                                  <m:sup>
                                    <m:r>
                                      <a:rPr lang="en-US" sz="1100" kern="1200">
                                        <a:solidFill>
                                          <a:schemeClr val="dk1"/>
                                        </a:solidFill>
                                        <a:effectLst/>
                                        <a:latin typeface="Cambria Math" panose="02040503050406030204" pitchFamily="18" charset="0"/>
                                      </a:rPr>
                                      <m:t>52</m:t>
                                    </m:r>
                                  </m:sup>
                                </m:sSup>
                              </m:oMath>
                            </m:oMathPara>
                          </a14:m>
                          <a:endParaRPr lang="es-EC" sz="1100" kern="1200" dirty="0">
                            <a:solidFill>
                              <a:schemeClr val="dk1"/>
                            </a:solidFill>
                            <a:effectLst/>
                            <a:latin typeface="+mn-lt"/>
                            <a:ea typeface="+mn-ea"/>
                            <a:cs typeface="+mn-cs"/>
                          </a:endParaRPr>
                        </a:p>
                      </a:txBody>
                      <a:tcPr marL="18178" marR="18178" marT="0" marB="0"/>
                    </a:tc>
                    <a:extLst>
                      <a:ext uri="{0D108BD9-81ED-4DB2-BD59-A6C34878D82A}">
                        <a16:rowId xmlns:a16="http://schemas.microsoft.com/office/drawing/2014/main" val="1709333842"/>
                      </a:ext>
                    </a:extLst>
                  </a:tr>
                  <a:tr h="565767">
                    <a:tc>
                      <a:txBody>
                        <a:bodyPr/>
                        <a:lstStyle/>
                        <a:p>
                          <a:pPr marL="457200" indent="-4763">
                            <a:lnSpc>
                              <a:spcPct val="200000"/>
                            </a:lnSpc>
                            <a:spcAft>
                              <a:spcPts val="0"/>
                            </a:spcAft>
                          </a:pPr>
                          <a:r>
                            <a:rPr lang="es-ES" sz="1100" dirty="0">
                              <a:effectLst/>
                            </a:rPr>
                            <a:t>brainpoolP512r1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256</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8948962207650232551656602815159153422162609644098354511344597187200057010413418528378981730643524959857451398370029280583094215613882043973354392115544169</a:t>
                          </a:r>
                          <a:endParaRPr lang="es-EC" sz="1100" kern="1200" dirty="0">
                            <a:solidFill>
                              <a:schemeClr val="dk1"/>
                            </a:solidFill>
                            <a:effectLst/>
                            <a:latin typeface="+mn-lt"/>
                            <a:ea typeface="+mn-ea"/>
                            <a:cs typeface="+mn-cs"/>
                          </a:endParaRPr>
                        </a:p>
                      </a:txBody>
                      <a:tcPr marL="18178" marR="18178" marT="0" marB="0"/>
                    </a:tc>
                    <a:tc>
                      <a:txBody>
                        <a:bodyPr/>
                        <a:lstStyle/>
                        <a:p>
                          <a:pPr marL="265113" indent="0" algn="l" defTabSz="914400" rtl="0" eaLnBrk="1" latinLnBrk="0" hangingPunct="1">
                            <a:lnSpc>
                              <a:spcPct val="200000"/>
                            </a:lnSpc>
                            <a:spcAft>
                              <a:spcPts val="0"/>
                            </a:spcAft>
                          </a:pPr>
                          <a14:m>
                            <m:oMathPara xmlns:m="http://schemas.openxmlformats.org/officeDocument/2006/math">
                              <m:oMathParaPr>
                                <m:jc m:val="centerGroup"/>
                              </m:oMathParaPr>
                              <m:oMath xmlns:m="http://schemas.openxmlformats.org/officeDocument/2006/math">
                                <m:r>
                                  <a:rPr lang="es-ES" sz="1100" kern="1200">
                                    <a:solidFill>
                                      <a:schemeClr val="dk1"/>
                                    </a:solidFill>
                                    <a:effectLst/>
                                    <a:latin typeface="Cambria Math" panose="02040503050406030204" pitchFamily="18" charset="0"/>
                                  </a:rPr>
                                  <m:t>1.094</m:t>
                                </m:r>
                                <m:r>
                                  <a:rPr lang="es-ES" sz="1100" kern="1200">
                                    <a:solidFill>
                                      <a:schemeClr val="dk1"/>
                                    </a:solidFill>
                                    <a:effectLst/>
                                    <a:latin typeface="Cambria Math" panose="02040503050406030204" pitchFamily="18" charset="0"/>
                                  </a:rPr>
                                  <m:t>𝑥</m:t>
                                </m:r>
                                <m:sSup>
                                  <m:sSupPr>
                                    <m:ctrlPr>
                                      <a:rPr lang="es-EC" sz="1100" i="1" kern="1200">
                                        <a:solidFill>
                                          <a:schemeClr val="dk1"/>
                                        </a:solidFill>
                                        <a:effectLst/>
                                        <a:latin typeface="Cambria Math" panose="02040503050406030204" pitchFamily="18" charset="0"/>
                                      </a:rPr>
                                    </m:ctrlPr>
                                  </m:sSupPr>
                                  <m:e>
                                    <m:r>
                                      <a:rPr lang="es-ES" sz="1100" kern="1200">
                                        <a:solidFill>
                                          <a:schemeClr val="dk1"/>
                                        </a:solidFill>
                                        <a:effectLst/>
                                        <a:latin typeface="Cambria Math" panose="02040503050406030204" pitchFamily="18" charset="0"/>
                                      </a:rPr>
                                      <m:t>10</m:t>
                                    </m:r>
                                  </m:e>
                                  <m:sup>
                                    <m:r>
                                      <a:rPr lang="en-US" sz="1100" kern="1200">
                                        <a:solidFill>
                                          <a:schemeClr val="dk1"/>
                                        </a:solidFill>
                                        <a:effectLst/>
                                        <a:latin typeface="Cambria Math" panose="02040503050406030204" pitchFamily="18" charset="0"/>
                                      </a:rPr>
                                      <m:t>72</m:t>
                                    </m:r>
                                  </m:sup>
                                </m:sSup>
                              </m:oMath>
                            </m:oMathPara>
                          </a14:m>
                          <a:endParaRPr lang="es-EC" sz="1100" kern="1200" dirty="0">
                            <a:solidFill>
                              <a:schemeClr val="dk1"/>
                            </a:solidFill>
                            <a:effectLst/>
                            <a:latin typeface="+mn-lt"/>
                            <a:ea typeface="+mn-ea"/>
                            <a:cs typeface="+mn-cs"/>
                          </a:endParaRPr>
                        </a:p>
                      </a:txBody>
                      <a:tcPr marL="18178" marR="18178" marT="0" marB="0"/>
                    </a:tc>
                    <a:extLst>
                      <a:ext uri="{0D108BD9-81ED-4DB2-BD59-A6C34878D82A}">
                        <a16:rowId xmlns:a16="http://schemas.microsoft.com/office/drawing/2014/main" val="3657415620"/>
                      </a:ext>
                    </a:extLst>
                  </a:tr>
                </a:tbl>
              </a:graphicData>
            </a:graphic>
          </p:graphicFrame>
        </mc:Choice>
        <mc:Fallback xmlns="">
          <p:graphicFrame>
            <p:nvGraphicFramePr>
              <p:cNvPr id="4" name="Tabla 3">
                <a:extLst>
                  <a:ext uri="{FF2B5EF4-FFF2-40B4-BE49-F238E27FC236}">
                    <a16:creationId xmlns:a16="http://schemas.microsoft.com/office/drawing/2014/main" id="{A104CBDC-C746-481D-9E88-22D2700FB100}"/>
                  </a:ext>
                </a:extLst>
              </p:cNvPr>
              <p:cNvGraphicFramePr>
                <a:graphicFrameLocks noGrp="1"/>
              </p:cNvGraphicFramePr>
              <p:nvPr>
                <p:extLst>
                  <p:ext uri="{D42A27DB-BD31-4B8C-83A1-F6EECF244321}">
                    <p14:modId xmlns:p14="http://schemas.microsoft.com/office/powerpoint/2010/main" val="2200428063"/>
                  </p:ext>
                </p:extLst>
              </p:nvPr>
            </p:nvGraphicFramePr>
            <p:xfrm>
              <a:off x="508197" y="986838"/>
              <a:ext cx="11175605" cy="5076024"/>
            </p:xfrm>
            <a:graphic>
              <a:graphicData uri="http://schemas.openxmlformats.org/drawingml/2006/table">
                <a:tbl>
                  <a:tblPr firstRow="1" firstCol="1" bandRow="1">
                    <a:tableStyleId>{21E4AEA4-8DFA-4A89-87EB-49C32662AFE0}</a:tableStyleId>
                  </a:tblPr>
                  <a:tblGrid>
                    <a:gridCol w="1871209">
                      <a:extLst>
                        <a:ext uri="{9D8B030D-6E8A-4147-A177-3AD203B41FA5}">
                          <a16:colId xmlns:a16="http://schemas.microsoft.com/office/drawing/2014/main" val="4018159543"/>
                        </a:ext>
                      </a:extLst>
                    </a:gridCol>
                    <a:gridCol w="1554932">
                      <a:extLst>
                        <a:ext uri="{9D8B030D-6E8A-4147-A177-3AD203B41FA5}">
                          <a16:colId xmlns:a16="http://schemas.microsoft.com/office/drawing/2014/main" val="3519379717"/>
                        </a:ext>
                      </a:extLst>
                    </a:gridCol>
                    <a:gridCol w="6023206">
                      <a:extLst>
                        <a:ext uri="{9D8B030D-6E8A-4147-A177-3AD203B41FA5}">
                          <a16:colId xmlns:a16="http://schemas.microsoft.com/office/drawing/2014/main" val="1508169334"/>
                        </a:ext>
                      </a:extLst>
                    </a:gridCol>
                    <a:gridCol w="1726258">
                      <a:extLst>
                        <a:ext uri="{9D8B030D-6E8A-4147-A177-3AD203B41FA5}">
                          <a16:colId xmlns:a16="http://schemas.microsoft.com/office/drawing/2014/main" val="4212392680"/>
                        </a:ext>
                      </a:extLst>
                    </a:gridCol>
                  </a:tblGrid>
                  <a:tr h="714142">
                    <a:tc>
                      <a:txBody>
                        <a:bodyPr/>
                        <a:lstStyle/>
                        <a:p>
                          <a:pPr marL="4763" indent="-4763" algn="ctr">
                            <a:lnSpc>
                              <a:spcPct val="200000"/>
                            </a:lnSpc>
                            <a:spcAft>
                              <a:spcPts val="0"/>
                            </a:spcAft>
                          </a:pPr>
                          <a:r>
                            <a:rPr lang="es-ES" sz="1100" dirty="0">
                              <a:effectLst/>
                            </a:rPr>
                            <a:t>Parámetro de Dominio</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88900" indent="0" algn="ctr">
                            <a:lnSpc>
                              <a:spcPct val="200000"/>
                            </a:lnSpc>
                            <a:spcAft>
                              <a:spcPts val="0"/>
                            </a:spcAft>
                          </a:pPr>
                          <a:r>
                            <a:rPr lang="es-ES" sz="1100" dirty="0">
                              <a:effectLst/>
                            </a:rPr>
                            <a:t>Nivel de seguridad </a:t>
                          </a:r>
                          <a:r>
                            <a:rPr lang="es-EC" sz="1100" dirty="0">
                              <a:effectLst/>
                            </a:rPr>
                            <a:t>[bits]</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endParaRPr lang="es-EC"/>
                        </a:p>
                      </a:txBody>
                      <a:tcPr marL="18178" marR="18178" marT="0" marB="0">
                        <a:blipFill>
                          <a:blip r:embed="rId4"/>
                          <a:stretch>
                            <a:fillRect l="-56926" t="-855" r="-29019" b="-624786"/>
                          </a:stretch>
                        </a:blipFill>
                      </a:tcPr>
                    </a:tc>
                    <a:tc>
                      <a:txBody>
                        <a:bodyPr/>
                        <a:lstStyle/>
                        <a:p>
                          <a:pPr marL="176213" indent="0" algn="ctr">
                            <a:lnSpc>
                              <a:spcPct val="200000"/>
                            </a:lnSpc>
                            <a:spcAft>
                              <a:spcPts val="0"/>
                            </a:spcAft>
                          </a:pPr>
                          <a:r>
                            <a:rPr lang="es-ES" sz="1100" dirty="0">
                              <a:effectLst/>
                            </a:rPr>
                            <a:t>Tiempo de ataque</a:t>
                          </a:r>
                          <a:r>
                            <a:rPr lang="en-US" sz="1100" dirty="0">
                              <a:effectLst/>
                            </a:rPr>
                            <a:t>[d</a:t>
                          </a:r>
                          <a:r>
                            <a:rPr lang="es-EC" sz="1100" dirty="0" err="1">
                              <a:effectLst/>
                            </a:rPr>
                            <a:t>ías</a:t>
                          </a:r>
                          <a:r>
                            <a:rPr lang="en-US" sz="1100" dirty="0">
                              <a:effectLst/>
                            </a:rPr>
                            <a:t>]</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extLst>
                      <a:ext uri="{0D108BD9-81ED-4DB2-BD59-A6C34878D82A}">
                        <a16:rowId xmlns:a16="http://schemas.microsoft.com/office/drawing/2014/main" val="1515172753"/>
                      </a:ext>
                    </a:extLst>
                  </a:tr>
                  <a:tr h="622745">
                    <a:tc>
                      <a:txBody>
                        <a:bodyPr/>
                        <a:lstStyle/>
                        <a:p>
                          <a:pPr marL="457200" indent="-4763">
                            <a:lnSpc>
                              <a:spcPct val="200000"/>
                            </a:lnSpc>
                            <a:spcAft>
                              <a:spcPts val="0"/>
                            </a:spcAft>
                          </a:pPr>
                          <a:r>
                            <a:rPr lang="es-ES" sz="1100" dirty="0">
                              <a:effectLst/>
                            </a:rPr>
                            <a:t>brainpoolP160r1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a:lnSpc>
                              <a:spcPct val="200000"/>
                            </a:lnSpc>
                            <a:spcAft>
                              <a:spcPts val="0"/>
                            </a:spcAft>
                          </a:pPr>
                          <a:r>
                            <a:rPr lang="es-ES" sz="1100" dirty="0">
                              <a:effectLst/>
                            </a:rPr>
                            <a:t>80</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1332297598440044874827085038830181364212942568457</a:t>
                          </a:r>
                          <a:endParaRPr lang="es-EC" sz="1100" kern="1200" dirty="0">
                            <a:solidFill>
                              <a:schemeClr val="dk1"/>
                            </a:solidFill>
                            <a:effectLst/>
                            <a:latin typeface="+mn-lt"/>
                            <a:ea typeface="+mn-ea"/>
                            <a:cs typeface="+mn-cs"/>
                          </a:endParaRPr>
                        </a:p>
                      </a:txBody>
                      <a:tcPr marL="18178" marR="18178" marT="0" marB="0"/>
                    </a:tc>
                    <a:tc>
                      <a:txBody>
                        <a:bodyPr/>
                        <a:lstStyle/>
                        <a:p>
                          <a:endParaRPr lang="es-EC"/>
                        </a:p>
                      </a:txBody>
                      <a:tcPr marL="18178" marR="18178" marT="0" marB="0">
                        <a:blipFill>
                          <a:blip r:embed="rId4"/>
                          <a:stretch>
                            <a:fillRect l="-548410" t="-114563" r="-1413" b="-609709"/>
                          </a:stretch>
                        </a:blipFill>
                      </a:tcPr>
                    </a:tc>
                    <a:extLst>
                      <a:ext uri="{0D108BD9-81ED-4DB2-BD59-A6C34878D82A}">
                        <a16:rowId xmlns:a16="http://schemas.microsoft.com/office/drawing/2014/main" val="2868193945"/>
                      </a:ext>
                    </a:extLst>
                  </a:tr>
                  <a:tr h="622745">
                    <a:tc>
                      <a:txBody>
                        <a:bodyPr/>
                        <a:lstStyle/>
                        <a:p>
                          <a:pPr marL="457200" indent="-4763">
                            <a:lnSpc>
                              <a:spcPct val="200000"/>
                            </a:lnSpc>
                            <a:spcAft>
                              <a:spcPts val="0"/>
                            </a:spcAft>
                          </a:pPr>
                          <a:r>
                            <a:rPr lang="es-ES" sz="1100" dirty="0">
                              <a:effectLst/>
                            </a:rPr>
                            <a:t>brainpoolP192r1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96</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4781668983906166242955001894269038308119863659119834868929</a:t>
                          </a:r>
                          <a:endParaRPr lang="es-EC" sz="1100" kern="1200" dirty="0">
                            <a:solidFill>
                              <a:schemeClr val="dk1"/>
                            </a:solidFill>
                            <a:effectLst/>
                            <a:latin typeface="+mn-lt"/>
                            <a:ea typeface="+mn-ea"/>
                            <a:cs typeface="+mn-cs"/>
                          </a:endParaRPr>
                        </a:p>
                      </a:txBody>
                      <a:tcPr marL="18178" marR="18178" marT="0" marB="0"/>
                    </a:tc>
                    <a:tc>
                      <a:txBody>
                        <a:bodyPr/>
                        <a:lstStyle/>
                        <a:p>
                          <a:endParaRPr lang="es-EC"/>
                        </a:p>
                      </a:txBody>
                      <a:tcPr marL="18178" marR="18178" marT="0" marB="0">
                        <a:blipFill>
                          <a:blip r:embed="rId4"/>
                          <a:stretch>
                            <a:fillRect l="-548410" t="-216667" r="-1413" b="-515686"/>
                          </a:stretch>
                        </a:blipFill>
                      </a:tcPr>
                    </a:tc>
                    <a:extLst>
                      <a:ext uri="{0D108BD9-81ED-4DB2-BD59-A6C34878D82A}">
                        <a16:rowId xmlns:a16="http://schemas.microsoft.com/office/drawing/2014/main" val="1260195243"/>
                      </a:ext>
                    </a:extLst>
                  </a:tr>
                  <a:tr h="622745">
                    <a:tc>
                      <a:txBody>
                        <a:bodyPr/>
                        <a:lstStyle/>
                        <a:p>
                          <a:pPr marL="457200" indent="-4763">
                            <a:lnSpc>
                              <a:spcPct val="200000"/>
                            </a:lnSpc>
                            <a:spcAft>
                              <a:spcPts val="0"/>
                            </a:spcAft>
                          </a:pPr>
                          <a:r>
                            <a:rPr lang="es-ES" sz="1100" dirty="0">
                              <a:effectLst/>
                            </a:rPr>
                            <a:t>brainpoolP224r1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112</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22721622932454352787552537995910923612567546342330757191396560966559</a:t>
                          </a:r>
                          <a:endParaRPr lang="es-EC" sz="1100" kern="1200" dirty="0">
                            <a:solidFill>
                              <a:schemeClr val="dk1"/>
                            </a:solidFill>
                            <a:effectLst/>
                            <a:latin typeface="+mn-lt"/>
                            <a:ea typeface="+mn-ea"/>
                            <a:cs typeface="+mn-cs"/>
                          </a:endParaRPr>
                        </a:p>
                      </a:txBody>
                      <a:tcPr marL="18178" marR="18178" marT="0" marB="0"/>
                    </a:tc>
                    <a:tc>
                      <a:txBody>
                        <a:bodyPr/>
                        <a:lstStyle/>
                        <a:p>
                          <a:endParaRPr lang="es-EC"/>
                        </a:p>
                      </a:txBody>
                      <a:tcPr marL="18178" marR="18178" marT="0" marB="0">
                        <a:blipFill>
                          <a:blip r:embed="rId4"/>
                          <a:stretch>
                            <a:fillRect l="-548410" t="-316667" r="-1413" b="-415686"/>
                          </a:stretch>
                        </a:blipFill>
                      </a:tcPr>
                    </a:tc>
                    <a:extLst>
                      <a:ext uri="{0D108BD9-81ED-4DB2-BD59-A6C34878D82A}">
                        <a16:rowId xmlns:a16="http://schemas.microsoft.com/office/drawing/2014/main" val="2961326683"/>
                      </a:ext>
                    </a:extLst>
                  </a:tr>
                  <a:tr h="622745">
                    <a:tc>
                      <a:txBody>
                        <a:bodyPr/>
                        <a:lstStyle/>
                        <a:p>
                          <a:pPr marL="457200" indent="-4763">
                            <a:lnSpc>
                              <a:spcPct val="200000"/>
                            </a:lnSpc>
                            <a:spcAft>
                              <a:spcPts val="0"/>
                            </a:spcAft>
                          </a:pPr>
                          <a:r>
                            <a:rPr lang="es-ES" sz="1100" dirty="0">
                              <a:effectLst/>
                            </a:rPr>
                            <a:t>brainpoolP256r1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128</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76884956397045344220809746629001649092737531784414529538755519063063536359079</a:t>
                          </a:r>
                          <a:endParaRPr lang="es-EC" sz="1100" kern="1200" dirty="0">
                            <a:solidFill>
                              <a:schemeClr val="dk1"/>
                            </a:solidFill>
                            <a:effectLst/>
                            <a:latin typeface="+mn-lt"/>
                            <a:ea typeface="+mn-ea"/>
                            <a:cs typeface="+mn-cs"/>
                          </a:endParaRPr>
                        </a:p>
                      </a:txBody>
                      <a:tcPr marL="18178" marR="18178" marT="0" marB="0"/>
                    </a:tc>
                    <a:tc>
                      <a:txBody>
                        <a:bodyPr/>
                        <a:lstStyle/>
                        <a:p>
                          <a:endParaRPr lang="es-EC"/>
                        </a:p>
                      </a:txBody>
                      <a:tcPr marL="18178" marR="18178" marT="0" marB="0">
                        <a:blipFill>
                          <a:blip r:embed="rId4"/>
                          <a:stretch>
                            <a:fillRect l="-548410" t="-412621" r="-1413" b="-311650"/>
                          </a:stretch>
                        </a:blipFill>
                      </a:tcPr>
                    </a:tc>
                    <a:extLst>
                      <a:ext uri="{0D108BD9-81ED-4DB2-BD59-A6C34878D82A}">
                        <a16:rowId xmlns:a16="http://schemas.microsoft.com/office/drawing/2014/main" val="1826055212"/>
                      </a:ext>
                    </a:extLst>
                  </a:tr>
                  <a:tr h="623634">
                    <a:tc>
                      <a:txBody>
                        <a:bodyPr/>
                        <a:lstStyle/>
                        <a:p>
                          <a:pPr marL="457200" indent="-4763">
                            <a:lnSpc>
                              <a:spcPct val="200000"/>
                            </a:lnSpc>
                            <a:spcAft>
                              <a:spcPts val="0"/>
                            </a:spcAft>
                          </a:pPr>
                          <a:r>
                            <a:rPr lang="es-ES" sz="1100" dirty="0">
                              <a:effectLst/>
                            </a:rPr>
                            <a:t>brainpoolP320r1 </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160</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1763593322239166354161909842446019520889512772717686063760686124016784784845843468355685258203921</a:t>
                          </a:r>
                          <a:endParaRPr lang="es-EC" sz="1100" kern="1200" dirty="0">
                            <a:solidFill>
                              <a:schemeClr val="dk1"/>
                            </a:solidFill>
                            <a:effectLst/>
                            <a:latin typeface="+mn-lt"/>
                            <a:ea typeface="+mn-ea"/>
                            <a:cs typeface="+mn-cs"/>
                          </a:endParaRPr>
                        </a:p>
                      </a:txBody>
                      <a:tcPr marL="18178" marR="18178" marT="0" marB="0"/>
                    </a:tc>
                    <a:tc>
                      <a:txBody>
                        <a:bodyPr/>
                        <a:lstStyle/>
                        <a:p>
                          <a:endParaRPr lang="es-EC"/>
                        </a:p>
                      </a:txBody>
                      <a:tcPr marL="18178" marR="18178" marT="0" marB="0">
                        <a:blipFill>
                          <a:blip r:embed="rId4"/>
                          <a:stretch>
                            <a:fillRect l="-548410" t="-517647" r="-1413" b="-214706"/>
                          </a:stretch>
                        </a:blipFill>
                      </a:tcPr>
                    </a:tc>
                    <a:extLst>
                      <a:ext uri="{0D108BD9-81ED-4DB2-BD59-A6C34878D82A}">
                        <a16:rowId xmlns:a16="http://schemas.microsoft.com/office/drawing/2014/main" val="3238251351"/>
                      </a:ext>
                    </a:extLst>
                  </a:tr>
                  <a:tr h="623634">
                    <a:tc>
                      <a:txBody>
                        <a:bodyPr/>
                        <a:lstStyle/>
                        <a:p>
                          <a:pPr marL="457200" indent="-4763">
                            <a:lnSpc>
                              <a:spcPct val="200000"/>
                            </a:lnSpc>
                            <a:spcAft>
                              <a:spcPts val="0"/>
                            </a:spcAft>
                          </a:pPr>
                          <a:r>
                            <a:rPr lang="es-ES" sz="1100" dirty="0">
                              <a:effectLst/>
                            </a:rPr>
                            <a:t>brainpoolP384r1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192</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21659270770119316173069236842332604979796116387017648600075645274821611501358515537962695117368903252229601718723941</a:t>
                          </a:r>
                          <a:endParaRPr lang="es-EC" sz="1100" kern="1200" dirty="0">
                            <a:solidFill>
                              <a:schemeClr val="dk1"/>
                            </a:solidFill>
                            <a:effectLst/>
                            <a:latin typeface="+mn-lt"/>
                            <a:ea typeface="+mn-ea"/>
                            <a:cs typeface="+mn-cs"/>
                          </a:endParaRPr>
                        </a:p>
                      </a:txBody>
                      <a:tcPr marL="18178" marR="18178" marT="0" marB="0"/>
                    </a:tc>
                    <a:tc>
                      <a:txBody>
                        <a:bodyPr/>
                        <a:lstStyle/>
                        <a:p>
                          <a:endParaRPr lang="es-EC"/>
                        </a:p>
                      </a:txBody>
                      <a:tcPr marL="18178" marR="18178" marT="0" marB="0">
                        <a:blipFill>
                          <a:blip r:embed="rId4"/>
                          <a:stretch>
                            <a:fillRect l="-548410" t="-611650" r="-1413" b="-112621"/>
                          </a:stretch>
                        </a:blipFill>
                      </a:tcPr>
                    </a:tc>
                    <a:extLst>
                      <a:ext uri="{0D108BD9-81ED-4DB2-BD59-A6C34878D82A}">
                        <a16:rowId xmlns:a16="http://schemas.microsoft.com/office/drawing/2014/main" val="1709333842"/>
                      </a:ext>
                    </a:extLst>
                  </a:tr>
                  <a:tr h="623634">
                    <a:tc>
                      <a:txBody>
                        <a:bodyPr/>
                        <a:lstStyle/>
                        <a:p>
                          <a:pPr marL="457200" indent="-4763">
                            <a:lnSpc>
                              <a:spcPct val="200000"/>
                            </a:lnSpc>
                            <a:spcAft>
                              <a:spcPts val="0"/>
                            </a:spcAft>
                          </a:pPr>
                          <a:r>
                            <a:rPr lang="es-ES" sz="1100" dirty="0">
                              <a:effectLst/>
                            </a:rPr>
                            <a:t>brainpoolP512r1</a:t>
                          </a:r>
                          <a:endParaRPr lang="es-EC" sz="1100" dirty="0">
                            <a:effectLst/>
                          </a:endParaRPr>
                        </a:p>
                        <a:p>
                          <a:pPr marL="457200" indent="457200">
                            <a:lnSpc>
                              <a:spcPct val="200000"/>
                            </a:lnSpc>
                            <a:spcAft>
                              <a:spcPts val="0"/>
                            </a:spcAft>
                          </a:pPr>
                          <a:r>
                            <a:rPr lang="es-ES" sz="1100" dirty="0">
                              <a:effectLst/>
                            </a:rPr>
                            <a:t> </a:t>
                          </a:r>
                          <a:endParaRPr lang="es-EC"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8178" marR="18178" marT="0" marB="0"/>
                    </a:tc>
                    <a:tc>
                      <a:txBody>
                        <a:bodyPr/>
                        <a:lstStyle/>
                        <a:p>
                          <a:pPr marL="4763" indent="-4763" algn="ctr" defTabSz="914400" rtl="0" eaLnBrk="1" latinLnBrk="0" hangingPunct="1">
                            <a:lnSpc>
                              <a:spcPct val="200000"/>
                            </a:lnSpc>
                            <a:spcAft>
                              <a:spcPts val="0"/>
                            </a:spcAft>
                          </a:pPr>
                          <a:r>
                            <a:rPr lang="es-ES" sz="1100" kern="1200" dirty="0">
                              <a:solidFill>
                                <a:schemeClr val="dk1"/>
                              </a:solidFill>
                              <a:effectLst/>
                            </a:rPr>
                            <a:t>256</a:t>
                          </a:r>
                          <a:endParaRPr lang="es-EC" sz="1100" kern="1200" dirty="0">
                            <a:solidFill>
                              <a:schemeClr val="dk1"/>
                            </a:solidFill>
                            <a:effectLst/>
                            <a:latin typeface="+mn-lt"/>
                            <a:ea typeface="+mn-ea"/>
                            <a:cs typeface="+mn-cs"/>
                          </a:endParaRPr>
                        </a:p>
                      </a:txBody>
                      <a:tcPr marL="18178" marR="18178" marT="0" marB="0"/>
                    </a:tc>
                    <a:tc>
                      <a:txBody>
                        <a:bodyPr/>
                        <a:lstStyle/>
                        <a:p>
                          <a:pPr marL="176213" indent="0" algn="l" defTabSz="914400" rtl="0" eaLnBrk="1" latinLnBrk="0" hangingPunct="1">
                            <a:lnSpc>
                              <a:spcPct val="200000"/>
                            </a:lnSpc>
                            <a:spcAft>
                              <a:spcPts val="0"/>
                            </a:spcAft>
                          </a:pPr>
                          <a:r>
                            <a:rPr lang="es-EC" sz="1100" kern="1200" dirty="0">
                              <a:solidFill>
                                <a:schemeClr val="dk1"/>
                              </a:solidFill>
                              <a:effectLst/>
                            </a:rPr>
                            <a:t>8948962207650232551656602815159153422162609644098354511344597187200057010413418528378981730643524959857451398370029280583094215613882043973354392115544169</a:t>
                          </a:r>
                          <a:endParaRPr lang="es-EC" sz="1100" kern="1200" dirty="0">
                            <a:solidFill>
                              <a:schemeClr val="dk1"/>
                            </a:solidFill>
                            <a:effectLst/>
                            <a:latin typeface="+mn-lt"/>
                            <a:ea typeface="+mn-ea"/>
                            <a:cs typeface="+mn-cs"/>
                          </a:endParaRPr>
                        </a:p>
                      </a:txBody>
                      <a:tcPr marL="18178" marR="18178" marT="0" marB="0"/>
                    </a:tc>
                    <a:tc>
                      <a:txBody>
                        <a:bodyPr/>
                        <a:lstStyle/>
                        <a:p>
                          <a:endParaRPr lang="es-EC"/>
                        </a:p>
                      </a:txBody>
                      <a:tcPr marL="18178" marR="18178" marT="0" marB="0">
                        <a:blipFill>
                          <a:blip r:embed="rId4"/>
                          <a:stretch>
                            <a:fillRect l="-548410" t="-718627" r="-1413" b="-13725"/>
                          </a:stretch>
                        </a:blipFill>
                      </a:tcPr>
                    </a:tc>
                    <a:extLst>
                      <a:ext uri="{0D108BD9-81ED-4DB2-BD59-A6C34878D82A}">
                        <a16:rowId xmlns:a16="http://schemas.microsoft.com/office/drawing/2014/main" val="3657415620"/>
                      </a:ext>
                    </a:extLst>
                  </a:tr>
                </a:tbl>
              </a:graphicData>
            </a:graphic>
          </p:graphicFrame>
        </mc:Fallback>
      </mc:AlternateContent>
      <p:sp>
        <p:nvSpPr>
          <p:cNvPr id="6" name="CuadroTexto 5">
            <a:extLst>
              <a:ext uri="{FF2B5EF4-FFF2-40B4-BE49-F238E27FC236}">
                <a16:creationId xmlns:a16="http://schemas.microsoft.com/office/drawing/2014/main" id="{B23C3DCF-8C7A-49EE-AAC1-6BFC51436930}"/>
              </a:ext>
            </a:extLst>
          </p:cNvPr>
          <p:cNvSpPr txBox="1"/>
          <p:nvPr/>
        </p:nvSpPr>
        <p:spPr>
          <a:xfrm>
            <a:off x="1101213" y="297929"/>
            <a:ext cx="9379974" cy="584775"/>
          </a:xfrm>
          <a:prstGeom prst="rect">
            <a:avLst/>
          </a:prstGeom>
          <a:noFill/>
        </p:spPr>
        <p:txBody>
          <a:bodyPr wrap="square">
            <a:spAutoFit/>
          </a:bodyPr>
          <a:lstStyle/>
          <a:p>
            <a:r>
              <a:rPr lang="es-EC" sz="3200" dirty="0">
                <a:latin typeface="+mj-lt"/>
              </a:rPr>
              <a:t>Tiempo de ataque Método Rho </a:t>
            </a:r>
            <a:r>
              <a:rPr lang="es-EC" sz="3200" dirty="0" err="1">
                <a:latin typeface="+mj-lt"/>
              </a:rPr>
              <a:t>Pollard</a:t>
            </a:r>
            <a:endParaRPr lang="es-EC" sz="3200" dirty="0">
              <a:latin typeface="+mj-lt"/>
            </a:endParaRPr>
          </a:p>
        </p:txBody>
      </p:sp>
      <p:sp>
        <p:nvSpPr>
          <p:cNvPr id="7" name="CuadroTexto 6">
            <a:extLst>
              <a:ext uri="{FF2B5EF4-FFF2-40B4-BE49-F238E27FC236}">
                <a16:creationId xmlns:a16="http://schemas.microsoft.com/office/drawing/2014/main" id="{31B2E3C8-A751-48C3-9ABF-7FA35D765A76}"/>
              </a:ext>
            </a:extLst>
          </p:cNvPr>
          <p:cNvSpPr txBox="1"/>
          <p:nvPr/>
        </p:nvSpPr>
        <p:spPr>
          <a:xfrm>
            <a:off x="11012129" y="393290"/>
            <a:ext cx="671673" cy="369332"/>
          </a:xfrm>
          <a:prstGeom prst="rect">
            <a:avLst/>
          </a:prstGeom>
          <a:noFill/>
        </p:spPr>
        <p:txBody>
          <a:bodyPr wrap="square" rtlCol="0">
            <a:spAutoFit/>
          </a:bodyPr>
          <a:lstStyle/>
          <a:p>
            <a:r>
              <a:rPr lang="es-EC" dirty="0">
                <a:hlinkClick r:id="rId5" action="ppaction://hlinksldjump"/>
              </a:rPr>
              <a:t>Ver</a:t>
            </a:r>
            <a:endParaRPr lang="es-EC" dirty="0"/>
          </a:p>
        </p:txBody>
      </p:sp>
      <p:cxnSp>
        <p:nvCxnSpPr>
          <p:cNvPr id="9" name="Conector recto de flecha 8">
            <a:extLst>
              <a:ext uri="{FF2B5EF4-FFF2-40B4-BE49-F238E27FC236}">
                <a16:creationId xmlns:a16="http://schemas.microsoft.com/office/drawing/2014/main" id="{BD39878E-BD68-4A97-A571-28C52105585C}"/>
              </a:ext>
            </a:extLst>
          </p:cNvPr>
          <p:cNvCxnSpPr/>
          <p:nvPr/>
        </p:nvCxnSpPr>
        <p:spPr>
          <a:xfrm>
            <a:off x="11012129" y="828783"/>
            <a:ext cx="5997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267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dirty="0"/>
              <a:t>Política de gestión de claves según ISO 27001</a:t>
            </a:r>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955F568E-6728-4DC9-A87D-F64FD916C7C4}"/>
              </a:ext>
            </a:extLst>
          </p:cNvPr>
          <p:cNvGraphicFramePr/>
          <p:nvPr>
            <p:extLst>
              <p:ext uri="{D42A27DB-BD31-4B8C-83A1-F6EECF244321}">
                <p14:modId xmlns:p14="http://schemas.microsoft.com/office/powerpoint/2010/main" val="3148536588"/>
              </p:ext>
            </p:extLst>
          </p:nvPr>
        </p:nvGraphicFramePr>
        <p:xfrm>
          <a:off x="2032000" y="1978090"/>
          <a:ext cx="7513216" cy="4160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1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normAutofit/>
          </a:bodyPr>
          <a:lstStyle/>
          <a:p>
            <a:r>
              <a:rPr lang="es-EC" sz="4000"/>
              <a:t>CONTENIDO</a:t>
            </a:r>
            <a:endParaRPr lang="es-EC" sz="4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9A3FBC86-74B2-4639-A433-E92E4513FE47}"/>
              </a:ext>
            </a:extLst>
          </p:cNvPr>
          <p:cNvSpPr txBox="1"/>
          <p:nvPr/>
        </p:nvSpPr>
        <p:spPr>
          <a:xfrm>
            <a:off x="782648" y="1737360"/>
            <a:ext cx="7896595" cy="5016758"/>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t>OBJETIVOS</a:t>
            </a:r>
          </a:p>
          <a:p>
            <a:pPr marL="1200150" lvl="2" indent="-285750">
              <a:buFont typeface="Arial" panose="020B0604020202020204" pitchFamily="34" charset="0"/>
              <a:buChar char="•"/>
            </a:pPr>
            <a:r>
              <a:rPr lang="es-EC" sz="2000" dirty="0"/>
              <a:t>GENERAL </a:t>
            </a:r>
          </a:p>
          <a:p>
            <a:pPr marL="1200150" lvl="2" indent="-285750">
              <a:buFont typeface="Arial" panose="020B0604020202020204" pitchFamily="34" charset="0"/>
              <a:buChar char="•"/>
            </a:pPr>
            <a:r>
              <a:rPr lang="es-EC" sz="2000" dirty="0"/>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CONTENIDO DIGITAL</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1200150" lvl="2" indent="-285750">
              <a:buFont typeface="Arial" panose="020B0604020202020204" pitchFamily="34" charset="0"/>
              <a:buChar char="•"/>
            </a:pPr>
            <a:r>
              <a:rPr lang="es-EC" sz="2000" dirty="0"/>
              <a:t>PARÁMETROS DE LA CURVA</a:t>
            </a:r>
          </a:p>
          <a:p>
            <a:pPr marL="1200150" lvl="2" indent="-285750">
              <a:buFont typeface="Arial" panose="020B0604020202020204" pitchFamily="34" charset="0"/>
              <a:buChar char="•"/>
            </a:pPr>
            <a:r>
              <a:rPr lang="es-EC" sz="2000" dirty="0"/>
              <a:t>INTERFAZ</a:t>
            </a:r>
          </a:p>
          <a:p>
            <a:pPr marL="1200150" lvl="2" indent="-285750">
              <a:buFont typeface="Arial" panose="020B0604020202020204" pitchFamily="34" charset="0"/>
              <a:buChar char="•"/>
            </a:pPr>
            <a:r>
              <a:rPr lang="es-EC" sz="2000" dirty="0"/>
              <a:t>SERVIDOR JAVA</a:t>
            </a:r>
          </a:p>
          <a:p>
            <a:pPr marL="1200150" lvl="2" indent="-285750">
              <a:buFont typeface="Arial" panose="020B0604020202020204" pitchFamily="34" charset="0"/>
              <a:buChar char="•"/>
            </a:pPr>
            <a:r>
              <a:rPr lang="es-EC" sz="2000" dirty="0"/>
              <a:t>TRANSMISIÓN DE PAQUETES</a:t>
            </a:r>
          </a:p>
          <a:p>
            <a:pPr marL="1200150" lvl="2" indent="-285750">
              <a:buFont typeface="Arial" panose="020B0604020202020204" pitchFamily="34" charset="0"/>
              <a:buChar char="•"/>
            </a:pPr>
            <a:r>
              <a:rPr lang="es-EC" sz="2000" dirty="0"/>
              <a:t>TIEMPO DE ATAQUE</a:t>
            </a:r>
          </a:p>
          <a:p>
            <a:pPr marL="742950" lvl="1" indent="-285750">
              <a:buFont typeface="Arial" panose="020B0604020202020204" pitchFamily="34" charset="0"/>
              <a:buChar char="•"/>
            </a:pPr>
            <a:r>
              <a:rPr lang="es-EC" sz="2000" dirty="0">
                <a:solidFill>
                  <a:schemeClr val="accent2"/>
                </a:solidFill>
              </a:rPr>
              <a:t>CONCLUSIONES, RECOMENDACIONES Y TRABAJOS FUTUROS</a:t>
            </a:r>
          </a:p>
          <a:p>
            <a:pPr marL="742950" lvl="1" indent="-285750">
              <a:buFont typeface="Arial" panose="020B0604020202020204" pitchFamily="34" charset="0"/>
              <a:buChar char="•"/>
            </a:pPr>
            <a:endParaRPr lang="es-EC" sz="2000" dirty="0"/>
          </a:p>
        </p:txBody>
      </p:sp>
    </p:spTree>
    <p:extLst>
      <p:ext uri="{BB962C8B-B14F-4D97-AF65-F5344CB8AC3E}">
        <p14:creationId xmlns:p14="http://schemas.microsoft.com/office/powerpoint/2010/main" val="157426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7F9FC-5067-490C-9448-8ACE7D8B8DC6}"/>
              </a:ext>
            </a:extLst>
          </p:cNvPr>
          <p:cNvSpPr txBox="1">
            <a:spLocks/>
          </p:cNvSpPr>
          <p:nvPr/>
        </p:nvSpPr>
        <p:spPr>
          <a:xfrm>
            <a:off x="729916" y="2901466"/>
            <a:ext cx="3328737" cy="86842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a:t>Conclusiones </a:t>
            </a:r>
          </a:p>
        </p:txBody>
      </p:sp>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3041980455"/>
              </p:ext>
            </p:extLst>
          </p:nvPr>
        </p:nvGraphicFramePr>
        <p:xfrm>
          <a:off x="3052486" y="270587"/>
          <a:ext cx="7771024" cy="6031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Resultado de imagen para espe logo">
            <a:extLst>
              <a:ext uri="{FF2B5EF4-FFF2-40B4-BE49-F238E27FC236}">
                <a16:creationId xmlns:a16="http://schemas.microsoft.com/office/drawing/2014/main" id="{46407320-BD76-472A-8716-4ED40A71B1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6035" y="6336632"/>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288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5D7A8-9537-49A2-9DF6-D753AD383FE7}"/>
              </a:ext>
            </a:extLst>
          </p:cNvPr>
          <p:cNvSpPr>
            <a:spLocks noGrp="1"/>
          </p:cNvSpPr>
          <p:nvPr>
            <p:ph type="title"/>
          </p:nvPr>
        </p:nvSpPr>
        <p:spPr>
          <a:xfrm>
            <a:off x="1171925" y="371725"/>
            <a:ext cx="10058400" cy="1450757"/>
          </a:xfrm>
        </p:spPr>
        <p:txBody>
          <a:bodyPr>
            <a:normAutofit/>
          </a:bodyPr>
          <a:lstStyle/>
          <a:p>
            <a:r>
              <a:rPr lang="es-EC" sz="4400"/>
              <a:t>Introducción</a:t>
            </a:r>
            <a:endParaRPr lang="es-EC" sz="4400" dirty="0"/>
          </a:p>
        </p:txBody>
      </p:sp>
      <p:pic>
        <p:nvPicPr>
          <p:cNvPr id="10" name="Picture 2" descr="Resultado de imagen para espe logo">
            <a:extLst>
              <a:ext uri="{FF2B5EF4-FFF2-40B4-BE49-F238E27FC236}">
                <a16:creationId xmlns:a16="http://schemas.microsoft.com/office/drawing/2014/main" id="{E27C6770-7570-4282-B6BA-334FF9A33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567" y="112143"/>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588D2CC-4CDC-4CF1-98DA-81033ADCC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925" y="1822482"/>
            <a:ext cx="2958684" cy="39449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n que contiene hombre, parado, mujer, frente&#10;&#10;Descripción generada automáticamente">
            <a:extLst>
              <a:ext uri="{FF2B5EF4-FFF2-40B4-BE49-F238E27FC236}">
                <a16:creationId xmlns:a16="http://schemas.microsoft.com/office/drawing/2014/main" id="{8AAFC4A3-AE2A-4107-B85F-D5D95EA431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5534" y="2265688"/>
            <a:ext cx="5524500" cy="267652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26D0E77-740C-4ECD-8110-790AA7156685}"/>
              </a:ext>
            </a:extLst>
          </p:cNvPr>
          <p:cNvSpPr txBox="1"/>
          <p:nvPr/>
        </p:nvSpPr>
        <p:spPr>
          <a:xfrm>
            <a:off x="419878" y="5767394"/>
            <a:ext cx="4749126" cy="646331"/>
          </a:xfrm>
          <a:prstGeom prst="rect">
            <a:avLst/>
          </a:prstGeom>
          <a:noFill/>
        </p:spPr>
        <p:txBody>
          <a:bodyPr wrap="square" rtlCol="0">
            <a:spAutoFit/>
          </a:bodyPr>
          <a:lstStyle/>
          <a:p>
            <a:pPr algn="just"/>
            <a:r>
              <a:rPr lang="es-EC" dirty="0"/>
              <a:t>Máquina Enigma, utilizada por el ejército alemán durante la segunda guerra mundial.</a:t>
            </a:r>
          </a:p>
        </p:txBody>
      </p:sp>
      <p:sp>
        <p:nvSpPr>
          <p:cNvPr id="4" name="CuadroTexto 3">
            <a:extLst>
              <a:ext uri="{FF2B5EF4-FFF2-40B4-BE49-F238E27FC236}">
                <a16:creationId xmlns:a16="http://schemas.microsoft.com/office/drawing/2014/main" id="{63EE7D33-610E-4C33-A55B-A7C3011BBDE6}"/>
              </a:ext>
            </a:extLst>
          </p:cNvPr>
          <p:cNvSpPr txBox="1"/>
          <p:nvPr/>
        </p:nvSpPr>
        <p:spPr>
          <a:xfrm>
            <a:off x="5689107" y="4942213"/>
            <a:ext cx="5417353" cy="923330"/>
          </a:xfrm>
          <a:prstGeom prst="rect">
            <a:avLst/>
          </a:prstGeom>
          <a:noFill/>
        </p:spPr>
        <p:txBody>
          <a:bodyPr wrap="square" rtlCol="0">
            <a:spAutoFit/>
          </a:bodyPr>
          <a:lstStyle/>
          <a:p>
            <a:pPr algn="just"/>
            <a:r>
              <a:rPr lang="es-EC" dirty="0"/>
              <a:t>Máquina </a:t>
            </a:r>
            <a:r>
              <a:rPr lang="es-EC" dirty="0" err="1"/>
              <a:t>Bombe</a:t>
            </a:r>
            <a:r>
              <a:rPr lang="es-EC" dirty="0"/>
              <a:t>, dispositivo electromecánico británico para descifrar los códigos de Enigma, diseñado en 1939 por Alan Turing.</a:t>
            </a:r>
          </a:p>
        </p:txBody>
      </p:sp>
    </p:spTree>
    <p:extLst>
      <p:ext uri="{BB962C8B-B14F-4D97-AF65-F5344CB8AC3E}">
        <p14:creationId xmlns:p14="http://schemas.microsoft.com/office/powerpoint/2010/main" val="26026728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2674081570"/>
              </p:ext>
            </p:extLst>
          </p:nvPr>
        </p:nvGraphicFramePr>
        <p:xfrm>
          <a:off x="3178597" y="694884"/>
          <a:ext cx="7580243" cy="4388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Resultado de imagen para espe logo">
            <a:extLst>
              <a:ext uri="{FF2B5EF4-FFF2-40B4-BE49-F238E27FC236}">
                <a16:creationId xmlns:a16="http://schemas.microsoft.com/office/drawing/2014/main" id="{46407320-BD76-472A-8716-4ED40A71B1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6035" y="6336632"/>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84F33723-CC78-4C16-850E-55E41496FD6A}"/>
              </a:ext>
            </a:extLst>
          </p:cNvPr>
          <p:cNvSpPr txBox="1">
            <a:spLocks/>
          </p:cNvSpPr>
          <p:nvPr/>
        </p:nvSpPr>
        <p:spPr>
          <a:xfrm>
            <a:off x="410603" y="2717887"/>
            <a:ext cx="3328737" cy="86842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a:t>Conclusiones</a:t>
            </a:r>
            <a:r>
              <a:rPr lang="es-EC" sz="3600" dirty="0"/>
              <a:t> </a:t>
            </a:r>
          </a:p>
        </p:txBody>
      </p:sp>
    </p:spTree>
    <p:extLst>
      <p:ext uri="{BB962C8B-B14F-4D97-AF65-F5344CB8AC3E}">
        <p14:creationId xmlns:p14="http://schemas.microsoft.com/office/powerpoint/2010/main" val="27153761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7F9FC-5067-490C-9448-8ACE7D8B8DC6}"/>
              </a:ext>
            </a:extLst>
          </p:cNvPr>
          <p:cNvSpPr txBox="1">
            <a:spLocks/>
          </p:cNvSpPr>
          <p:nvPr/>
        </p:nvSpPr>
        <p:spPr>
          <a:xfrm>
            <a:off x="1102892" y="981501"/>
            <a:ext cx="3823369" cy="86842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a:t>Recomendaciones</a:t>
            </a:r>
          </a:p>
        </p:txBody>
      </p:sp>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793199209"/>
              </p:ext>
            </p:extLst>
          </p:nvPr>
        </p:nvGraphicFramePr>
        <p:xfrm>
          <a:off x="1077493" y="1653414"/>
          <a:ext cx="9895307" cy="4546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Resultado de imagen para espe logo">
            <a:extLst>
              <a:ext uri="{FF2B5EF4-FFF2-40B4-BE49-F238E27FC236}">
                <a16:creationId xmlns:a16="http://schemas.microsoft.com/office/drawing/2014/main" id="{B45D7115-DBE6-45BB-B3BD-20AE80BDE0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81319" y="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494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AA323D-C91B-4991-9F7F-CA4A1A416D44}"/>
              </a:ext>
            </a:extLst>
          </p:cNvPr>
          <p:cNvSpPr>
            <a:spLocks noGrp="1"/>
          </p:cNvSpPr>
          <p:nvPr>
            <p:ph type="title"/>
          </p:nvPr>
        </p:nvSpPr>
        <p:spPr/>
        <p:txBody>
          <a:bodyPr vert="horz" lIns="91440" tIns="45720" rIns="91440" bIns="45720" rtlCol="0" anchor="b">
            <a:normAutofit/>
          </a:bodyPr>
          <a:lstStyle/>
          <a:p>
            <a:r>
              <a:rPr lang="en-US" dirty="0" err="1"/>
              <a:t>Trabajos</a:t>
            </a:r>
            <a:r>
              <a:rPr lang="en-US" dirty="0"/>
              <a:t> </a:t>
            </a:r>
            <a:r>
              <a:rPr lang="en-US" dirty="0" err="1"/>
              <a:t>Futuros</a:t>
            </a:r>
            <a:endParaRPr lang="en-US" dirty="0"/>
          </a:p>
        </p:txBody>
      </p:sp>
      <p:pic>
        <p:nvPicPr>
          <p:cNvPr id="4" name="Picture 2" descr="Resultado de imagen para espe logo">
            <a:extLst>
              <a:ext uri="{FF2B5EF4-FFF2-40B4-BE49-F238E27FC236}">
                <a16:creationId xmlns:a16="http://schemas.microsoft.com/office/drawing/2014/main" id="{62292BBE-9341-49C0-97B0-7554C770D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1319" y="5815563"/>
            <a:ext cx="2010681" cy="519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a 2">
            <a:extLst>
              <a:ext uri="{FF2B5EF4-FFF2-40B4-BE49-F238E27FC236}">
                <a16:creationId xmlns:a16="http://schemas.microsoft.com/office/drawing/2014/main" id="{E653D0ED-B487-481A-89C7-2D1EBBC4385C}"/>
              </a:ext>
            </a:extLst>
          </p:cNvPr>
          <p:cNvGraphicFramePr/>
          <p:nvPr/>
        </p:nvGraphicFramePr>
        <p:xfrm>
          <a:off x="1376742" y="2098518"/>
          <a:ext cx="9438515" cy="3021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21047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E1F56A-AF76-45D2-84E1-BBBFD3B31B1C}"/>
              </a:ext>
            </a:extLst>
          </p:cNvPr>
          <p:cNvSpPr txBox="1">
            <a:spLocks/>
          </p:cNvSpPr>
          <p:nvPr/>
        </p:nvSpPr>
        <p:spPr>
          <a:xfrm>
            <a:off x="4749165" y="1978243"/>
            <a:ext cx="2693670" cy="1450757"/>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6000" b="1" dirty="0"/>
              <a:t>¡Gracias!</a:t>
            </a:r>
            <a:endParaRPr lang="en-US" sz="6000" b="1" dirty="0"/>
          </a:p>
        </p:txBody>
      </p:sp>
    </p:spTree>
    <p:extLst>
      <p:ext uri="{BB962C8B-B14F-4D97-AF65-F5344CB8AC3E}">
        <p14:creationId xmlns:p14="http://schemas.microsoft.com/office/powerpoint/2010/main" val="834630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67F9FC-5067-490C-9448-8ACE7D8B8DC6}"/>
              </a:ext>
            </a:extLst>
          </p:cNvPr>
          <p:cNvSpPr txBox="1">
            <a:spLocks/>
          </p:cNvSpPr>
          <p:nvPr/>
        </p:nvSpPr>
        <p:spPr>
          <a:xfrm>
            <a:off x="1102892" y="981501"/>
            <a:ext cx="6734822" cy="868429"/>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000" dirty="0" err="1"/>
              <a:t>Legion</a:t>
            </a:r>
            <a:r>
              <a:rPr lang="es-EC" sz="4000" dirty="0"/>
              <a:t> </a:t>
            </a:r>
            <a:r>
              <a:rPr lang="es-EC" sz="4000" dirty="0" err="1"/>
              <a:t>of</a:t>
            </a:r>
            <a:r>
              <a:rPr lang="es-EC" sz="4000" dirty="0"/>
              <a:t> </a:t>
            </a:r>
            <a:r>
              <a:rPr lang="es-EC" sz="4000" dirty="0" err="1"/>
              <a:t>the</a:t>
            </a:r>
            <a:r>
              <a:rPr lang="es-EC" sz="4000" dirty="0"/>
              <a:t> </a:t>
            </a:r>
            <a:r>
              <a:rPr lang="es-EC" sz="4000" dirty="0" err="1"/>
              <a:t>Bouncy</a:t>
            </a:r>
            <a:r>
              <a:rPr lang="es-EC" sz="4000" dirty="0"/>
              <a:t> Castel</a:t>
            </a:r>
          </a:p>
        </p:txBody>
      </p:sp>
      <p:graphicFrame>
        <p:nvGraphicFramePr>
          <p:cNvPr id="3" name="Diagrama 2">
            <a:extLst>
              <a:ext uri="{FF2B5EF4-FFF2-40B4-BE49-F238E27FC236}">
                <a16:creationId xmlns:a16="http://schemas.microsoft.com/office/drawing/2014/main" id="{9B6554A6-E0EE-4DCD-8D8A-8FBE0FBE6E4D}"/>
              </a:ext>
            </a:extLst>
          </p:cNvPr>
          <p:cNvGraphicFramePr/>
          <p:nvPr>
            <p:extLst>
              <p:ext uri="{D42A27DB-BD31-4B8C-83A1-F6EECF244321}">
                <p14:modId xmlns:p14="http://schemas.microsoft.com/office/powerpoint/2010/main" val="2557346009"/>
              </p:ext>
            </p:extLst>
          </p:nvPr>
        </p:nvGraphicFramePr>
        <p:xfrm>
          <a:off x="3503265" y="2052298"/>
          <a:ext cx="7907887" cy="3354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Resultado de imagen para espe logo">
            <a:extLst>
              <a:ext uri="{FF2B5EF4-FFF2-40B4-BE49-F238E27FC236}">
                <a16:creationId xmlns:a16="http://schemas.microsoft.com/office/drawing/2014/main" id="{B45D7115-DBE6-45BB-B3BD-20AE80BDE0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1319" y="0"/>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iro.medium.com/max/333/1*ZlYFZZRBpNsHaStf97iK3...">
            <a:extLst>
              <a:ext uri="{FF2B5EF4-FFF2-40B4-BE49-F238E27FC236}">
                <a16:creationId xmlns:a16="http://schemas.microsoft.com/office/drawing/2014/main" id="{77650F3B-C3A4-4E80-AAA2-E25ECB6CAF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242" y="2472603"/>
            <a:ext cx="3171825" cy="21621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5F5A25A-C28E-4E57-8E57-AA29BDE75066}"/>
              </a:ext>
            </a:extLst>
          </p:cNvPr>
          <p:cNvSpPr txBox="1"/>
          <p:nvPr/>
        </p:nvSpPr>
        <p:spPr>
          <a:xfrm>
            <a:off x="9937102" y="5406955"/>
            <a:ext cx="1562248" cy="369332"/>
          </a:xfrm>
          <a:prstGeom prst="rect">
            <a:avLst/>
          </a:prstGeom>
          <a:noFill/>
        </p:spPr>
        <p:txBody>
          <a:bodyPr wrap="square" rtlCol="0">
            <a:spAutoFit/>
          </a:bodyPr>
          <a:lstStyle/>
          <a:p>
            <a:r>
              <a:rPr lang="es-EC" dirty="0">
                <a:hlinkClick r:id="rId9" action="ppaction://hlinksldjump"/>
              </a:rPr>
              <a:t>Volver</a:t>
            </a:r>
            <a:endParaRPr lang="es-EC" dirty="0"/>
          </a:p>
        </p:txBody>
      </p:sp>
    </p:spTree>
    <p:extLst>
      <p:ext uri="{BB962C8B-B14F-4D97-AF65-F5344CB8AC3E}">
        <p14:creationId xmlns:p14="http://schemas.microsoft.com/office/powerpoint/2010/main" val="35950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Resultado de imagen para espe logo">
            <a:extLst>
              <a:ext uri="{FF2B5EF4-FFF2-40B4-BE49-F238E27FC236}">
                <a16:creationId xmlns:a16="http://schemas.microsoft.com/office/drawing/2014/main" id="{E27C6770-7570-4282-B6BA-334FF9A33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3567" y="112143"/>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A295096E-1C32-45C7-B5CC-BF3D304C7BB4}"/>
              </a:ext>
            </a:extLst>
          </p:cNvPr>
          <p:cNvSpPr/>
          <p:nvPr/>
        </p:nvSpPr>
        <p:spPr>
          <a:xfrm>
            <a:off x="1618812" y="2295331"/>
            <a:ext cx="3769568" cy="550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Datos Privados</a:t>
            </a:r>
          </a:p>
        </p:txBody>
      </p:sp>
      <p:sp>
        <p:nvSpPr>
          <p:cNvPr id="15" name="Rectángulo 14">
            <a:extLst>
              <a:ext uri="{FF2B5EF4-FFF2-40B4-BE49-F238E27FC236}">
                <a16:creationId xmlns:a16="http://schemas.microsoft.com/office/drawing/2014/main" id="{54624663-7016-4D87-BEC7-6569D4358B64}"/>
              </a:ext>
            </a:extLst>
          </p:cNvPr>
          <p:cNvSpPr/>
          <p:nvPr/>
        </p:nvSpPr>
        <p:spPr>
          <a:xfrm>
            <a:off x="1618812" y="3046543"/>
            <a:ext cx="3769568" cy="550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Datos Sensibles</a:t>
            </a:r>
          </a:p>
        </p:txBody>
      </p:sp>
      <p:sp>
        <p:nvSpPr>
          <p:cNvPr id="16" name="Rectángulo 15">
            <a:extLst>
              <a:ext uri="{FF2B5EF4-FFF2-40B4-BE49-F238E27FC236}">
                <a16:creationId xmlns:a16="http://schemas.microsoft.com/office/drawing/2014/main" id="{054A12B5-1974-4C61-8E44-2B492D705250}"/>
              </a:ext>
            </a:extLst>
          </p:cNvPr>
          <p:cNvSpPr/>
          <p:nvPr/>
        </p:nvSpPr>
        <p:spPr>
          <a:xfrm>
            <a:off x="1618812" y="3912637"/>
            <a:ext cx="3769568" cy="5505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Datos Públicos</a:t>
            </a:r>
          </a:p>
        </p:txBody>
      </p:sp>
      <p:sp>
        <p:nvSpPr>
          <p:cNvPr id="12" name="Flecha: a la derecha 11">
            <a:extLst>
              <a:ext uri="{FF2B5EF4-FFF2-40B4-BE49-F238E27FC236}">
                <a16:creationId xmlns:a16="http://schemas.microsoft.com/office/drawing/2014/main" id="{A2CC2DE9-0BC2-4014-840D-E86A66F7FE46}"/>
              </a:ext>
            </a:extLst>
          </p:cNvPr>
          <p:cNvSpPr/>
          <p:nvPr/>
        </p:nvSpPr>
        <p:spPr>
          <a:xfrm>
            <a:off x="5862370" y="3046543"/>
            <a:ext cx="872728" cy="55050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7" name="Gráfico 16" descr="Clave">
            <a:extLst>
              <a:ext uri="{FF2B5EF4-FFF2-40B4-BE49-F238E27FC236}">
                <a16:creationId xmlns:a16="http://schemas.microsoft.com/office/drawing/2014/main" id="{A880B994-23EF-4280-BC02-82B9CE7055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20503" y="2213737"/>
            <a:ext cx="732453" cy="732453"/>
          </a:xfrm>
          <a:prstGeom prst="rect">
            <a:avLst/>
          </a:prstGeom>
        </p:spPr>
      </p:pic>
      <p:pic>
        <p:nvPicPr>
          <p:cNvPr id="19" name="Gráfico 18" descr="Bloquear">
            <a:extLst>
              <a:ext uri="{FF2B5EF4-FFF2-40B4-BE49-F238E27FC236}">
                <a16:creationId xmlns:a16="http://schemas.microsoft.com/office/drawing/2014/main" id="{D26A15ED-99C9-4F19-8928-38F95F0E9C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20503" y="3027784"/>
            <a:ext cx="612370" cy="612370"/>
          </a:xfrm>
          <a:prstGeom prst="rect">
            <a:avLst/>
          </a:prstGeom>
        </p:spPr>
      </p:pic>
      <p:pic>
        <p:nvPicPr>
          <p:cNvPr id="21" name="Gráfico 20" descr="Desbloquear">
            <a:extLst>
              <a:ext uri="{FF2B5EF4-FFF2-40B4-BE49-F238E27FC236}">
                <a16:creationId xmlns:a16="http://schemas.microsoft.com/office/drawing/2014/main" id="{DF5E958D-D077-4F98-91ED-FCF5325235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51435" y="3888194"/>
            <a:ext cx="550506" cy="550506"/>
          </a:xfrm>
          <a:prstGeom prst="rect">
            <a:avLst/>
          </a:prstGeom>
        </p:spPr>
      </p:pic>
      <p:pic>
        <p:nvPicPr>
          <p:cNvPr id="1028" name="Picture 4" descr="Ahora aceptamos más criptomonedas! – Boletópolis Blog">
            <a:extLst>
              <a:ext uri="{FF2B5EF4-FFF2-40B4-BE49-F238E27FC236}">
                <a16:creationId xmlns:a16="http://schemas.microsoft.com/office/drawing/2014/main" id="{AC209C9A-118C-43AA-8955-36C740F7A26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21154" y="1773522"/>
            <a:ext cx="6193094" cy="3096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997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2" descr="Resultado de imagen para espe logo">
            <a:extLst>
              <a:ext uri="{FF2B5EF4-FFF2-40B4-BE49-F238E27FC236}">
                <a16:creationId xmlns:a16="http://schemas.microsoft.com/office/drawing/2014/main" id="{9E1914CE-D387-4646-B1F6-A489B44E9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703" y="98207"/>
            <a:ext cx="2010681" cy="5191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é son los ataques &quot;man in the middle&quot; contra los que Google va a ...">
            <a:extLst>
              <a:ext uri="{FF2B5EF4-FFF2-40B4-BE49-F238E27FC236}">
                <a16:creationId xmlns:a16="http://schemas.microsoft.com/office/drawing/2014/main" id="{632819D2-BF21-4FBE-9055-7E8BBFF71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84" y="1785690"/>
            <a:ext cx="5288902" cy="2945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BB01760-22D6-4034-9E6A-FA7D326EA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1522" y="1421691"/>
            <a:ext cx="3715496" cy="392002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AAB483E1-CFE8-4A23-A2A9-CA616EA76C2C}"/>
              </a:ext>
            </a:extLst>
          </p:cNvPr>
          <p:cNvSpPr txBox="1"/>
          <p:nvPr/>
        </p:nvSpPr>
        <p:spPr>
          <a:xfrm>
            <a:off x="1765305" y="1055797"/>
            <a:ext cx="2623262" cy="369332"/>
          </a:xfrm>
          <a:prstGeom prst="rect">
            <a:avLst/>
          </a:prstGeom>
          <a:noFill/>
        </p:spPr>
        <p:txBody>
          <a:bodyPr wrap="square" rtlCol="0">
            <a:spAutoFit/>
          </a:bodyPr>
          <a:lstStyle/>
          <a:p>
            <a:pPr algn="ctr"/>
            <a:r>
              <a:rPr lang="es-EC" b="1" dirty="0"/>
              <a:t>Man in </a:t>
            </a:r>
            <a:r>
              <a:rPr lang="es-EC" b="1" dirty="0" err="1"/>
              <a:t>the</a:t>
            </a:r>
            <a:r>
              <a:rPr lang="es-EC" b="1" dirty="0"/>
              <a:t> </a:t>
            </a:r>
            <a:r>
              <a:rPr lang="es-EC" b="1" dirty="0" err="1"/>
              <a:t>middle</a:t>
            </a:r>
            <a:endParaRPr lang="es-EC" b="1" dirty="0"/>
          </a:p>
        </p:txBody>
      </p:sp>
      <p:sp>
        <p:nvSpPr>
          <p:cNvPr id="3" name="Rectángulo 2">
            <a:extLst>
              <a:ext uri="{FF2B5EF4-FFF2-40B4-BE49-F238E27FC236}">
                <a16:creationId xmlns:a16="http://schemas.microsoft.com/office/drawing/2014/main" id="{B80E6593-B461-42A9-8AF7-CCF4DDC771C9}"/>
              </a:ext>
            </a:extLst>
          </p:cNvPr>
          <p:cNvSpPr/>
          <p:nvPr/>
        </p:nvSpPr>
        <p:spPr>
          <a:xfrm>
            <a:off x="6074220" y="0"/>
            <a:ext cx="167957" cy="6344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6">
            <a:extLst>
              <a:ext uri="{FF2B5EF4-FFF2-40B4-BE49-F238E27FC236}">
                <a16:creationId xmlns:a16="http://schemas.microsoft.com/office/drawing/2014/main" id="{3E1C4DE6-781E-475B-BC55-201E2127168B}"/>
              </a:ext>
            </a:extLst>
          </p:cNvPr>
          <p:cNvSpPr txBox="1"/>
          <p:nvPr/>
        </p:nvSpPr>
        <p:spPr>
          <a:xfrm>
            <a:off x="7847639" y="5341711"/>
            <a:ext cx="2623262" cy="369332"/>
          </a:xfrm>
          <a:prstGeom prst="rect">
            <a:avLst/>
          </a:prstGeom>
          <a:noFill/>
        </p:spPr>
        <p:txBody>
          <a:bodyPr wrap="square" rtlCol="0">
            <a:spAutoFit/>
          </a:bodyPr>
          <a:lstStyle/>
          <a:p>
            <a:pPr algn="ctr"/>
            <a:r>
              <a:rPr lang="es-EC" b="1" dirty="0"/>
              <a:t>Base de datos</a:t>
            </a:r>
          </a:p>
        </p:txBody>
      </p:sp>
    </p:spTree>
    <p:extLst>
      <p:ext uri="{BB962C8B-B14F-4D97-AF65-F5344CB8AC3E}">
        <p14:creationId xmlns:p14="http://schemas.microsoft.com/office/powerpoint/2010/main" val="2427538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C0A6D-1587-4043-AC10-CF4D88B1E98A}"/>
              </a:ext>
            </a:extLst>
          </p:cNvPr>
          <p:cNvSpPr>
            <a:spLocks noGrp="1"/>
          </p:cNvSpPr>
          <p:nvPr>
            <p:ph type="title"/>
          </p:nvPr>
        </p:nvSpPr>
        <p:spPr/>
        <p:txBody>
          <a:bodyPr/>
          <a:lstStyle/>
          <a:p>
            <a:r>
              <a:rPr lang="es-EC" dirty="0"/>
              <a:t>CONTENIDO</a:t>
            </a:r>
          </a:p>
        </p:txBody>
      </p:sp>
      <p:sp>
        <p:nvSpPr>
          <p:cNvPr id="3" name="CuadroTexto 2">
            <a:extLst>
              <a:ext uri="{FF2B5EF4-FFF2-40B4-BE49-F238E27FC236}">
                <a16:creationId xmlns:a16="http://schemas.microsoft.com/office/drawing/2014/main" id="{CD3CE65A-AEC7-4C58-B38D-26D017450FC0}"/>
              </a:ext>
            </a:extLst>
          </p:cNvPr>
          <p:cNvSpPr txBox="1"/>
          <p:nvPr/>
        </p:nvSpPr>
        <p:spPr>
          <a:xfrm>
            <a:off x="1097280" y="2173356"/>
            <a:ext cx="7158824" cy="3477875"/>
          </a:xfrm>
          <a:prstGeom prst="rect">
            <a:avLst/>
          </a:prstGeom>
          <a:noFill/>
        </p:spPr>
        <p:txBody>
          <a:bodyPr wrap="square" rtlCol="0">
            <a:spAutoFit/>
          </a:bodyPr>
          <a:lstStyle/>
          <a:p>
            <a:pPr marL="742950" lvl="1" indent="-285750">
              <a:buFont typeface="Arial" panose="020B0604020202020204" pitchFamily="34" charset="0"/>
              <a:buChar char="•"/>
            </a:pPr>
            <a:r>
              <a:rPr lang="es-EC" sz="2000" dirty="0"/>
              <a:t>INTRODUCCIÓN</a:t>
            </a:r>
          </a:p>
          <a:p>
            <a:pPr marL="742950" lvl="1" indent="-285750">
              <a:buFont typeface="Arial" panose="020B0604020202020204" pitchFamily="34" charset="0"/>
              <a:buChar char="•"/>
            </a:pPr>
            <a:r>
              <a:rPr lang="es-EC" sz="2000" dirty="0">
                <a:solidFill>
                  <a:schemeClr val="accent2"/>
                </a:solidFill>
              </a:rPr>
              <a:t>OBJETIVOS</a:t>
            </a:r>
          </a:p>
          <a:p>
            <a:pPr marL="1200150" lvl="2" indent="-285750">
              <a:buFont typeface="Arial" panose="020B0604020202020204" pitchFamily="34" charset="0"/>
              <a:buChar char="•"/>
            </a:pPr>
            <a:r>
              <a:rPr lang="es-EC" sz="2000" dirty="0">
                <a:solidFill>
                  <a:schemeClr val="accent2"/>
                </a:solidFill>
              </a:rPr>
              <a:t>GENERAL </a:t>
            </a:r>
          </a:p>
          <a:p>
            <a:pPr marL="1200150" lvl="2" indent="-285750">
              <a:buFont typeface="Arial" panose="020B0604020202020204" pitchFamily="34" charset="0"/>
              <a:buChar char="•"/>
            </a:pPr>
            <a:r>
              <a:rPr lang="es-EC" sz="2000" dirty="0">
                <a:solidFill>
                  <a:schemeClr val="accent2"/>
                </a:solidFill>
              </a:rPr>
              <a:t>ESPECÍFICO</a:t>
            </a:r>
          </a:p>
          <a:p>
            <a:pPr marL="742950" lvl="1" indent="-285750">
              <a:buFont typeface="Arial" panose="020B0604020202020204" pitchFamily="34" charset="0"/>
              <a:buChar char="•"/>
            </a:pPr>
            <a:r>
              <a:rPr lang="es-EC" sz="2000" dirty="0"/>
              <a:t>DISEÑO DE ALGORITMOS</a:t>
            </a:r>
          </a:p>
          <a:p>
            <a:pPr marL="1200150" lvl="2" indent="-285750">
              <a:buFont typeface="Arial" panose="020B0604020202020204" pitchFamily="34" charset="0"/>
              <a:buChar char="•"/>
            </a:pPr>
            <a:r>
              <a:rPr lang="es-EC" sz="2000" dirty="0"/>
              <a:t>TRANSMISIÓN</a:t>
            </a:r>
          </a:p>
          <a:p>
            <a:pPr marL="1200150" lvl="2" indent="-285750">
              <a:buFont typeface="Arial" panose="020B0604020202020204" pitchFamily="34" charset="0"/>
              <a:buChar char="•"/>
            </a:pPr>
            <a:r>
              <a:rPr lang="es-EC" sz="2000" dirty="0"/>
              <a:t>RECEPCIÓN</a:t>
            </a:r>
          </a:p>
          <a:p>
            <a:pPr marL="742950" lvl="1" indent="-285750">
              <a:buFont typeface="Arial" panose="020B0604020202020204" pitchFamily="34" charset="0"/>
              <a:buChar char="•"/>
            </a:pPr>
            <a:r>
              <a:rPr lang="es-EC" sz="2000" dirty="0"/>
              <a:t>RESULTADOS</a:t>
            </a:r>
          </a:p>
          <a:p>
            <a:pPr marL="742950" lvl="1" indent="-285750">
              <a:buFont typeface="Arial" panose="020B0604020202020204" pitchFamily="34" charset="0"/>
              <a:buChar char="•"/>
            </a:pPr>
            <a:r>
              <a:rPr lang="es-EC" sz="2000" dirty="0"/>
              <a:t>CONCLUSIONES, RECOMENDACIONES Y TRABAJOS FUTUROS</a:t>
            </a:r>
          </a:p>
          <a:p>
            <a:pPr marL="742950" lvl="1" indent="-285750">
              <a:buFont typeface="Arial" panose="020B0604020202020204" pitchFamily="34" charset="0"/>
              <a:buChar char="•"/>
            </a:pPr>
            <a:endParaRPr lang="es-EC" sz="2000" dirty="0"/>
          </a:p>
        </p:txBody>
      </p:sp>
      <p:pic>
        <p:nvPicPr>
          <p:cNvPr id="5" name="Picture 2" descr="Resultado de imagen para espe logo">
            <a:extLst>
              <a:ext uri="{FF2B5EF4-FFF2-40B4-BE49-F238E27FC236}">
                <a16:creationId xmlns:a16="http://schemas.microsoft.com/office/drawing/2014/main" id="{5ADFE19B-48AF-48B4-9253-40D197607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528" y="5767420"/>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648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descr="Resultado de imagen para espe logo">
            <a:extLst>
              <a:ext uri="{FF2B5EF4-FFF2-40B4-BE49-F238E27FC236}">
                <a16:creationId xmlns:a16="http://schemas.microsoft.com/office/drawing/2014/main" id="{B1E6AC44-1179-49E6-9F1A-0AE2FA8EB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092" y="173908"/>
            <a:ext cx="2010681" cy="519164"/>
          </a:xfrm>
          <a:prstGeom prst="rect">
            <a:avLst/>
          </a:prstGeom>
          <a:noFill/>
          <a:extLst>
            <a:ext uri="{909E8E84-426E-40DD-AFC4-6F175D3DCCD1}">
              <a14:hiddenFill xmlns:a14="http://schemas.microsoft.com/office/drawing/2010/main">
                <a:solidFill>
                  <a:srgbClr val="FFFFFF"/>
                </a:solidFill>
              </a14:hiddenFill>
            </a:ext>
          </a:extLst>
        </p:spPr>
      </p:pic>
      <p:sp>
        <p:nvSpPr>
          <p:cNvPr id="26" name="Título 1">
            <a:extLst>
              <a:ext uri="{FF2B5EF4-FFF2-40B4-BE49-F238E27FC236}">
                <a16:creationId xmlns:a16="http://schemas.microsoft.com/office/drawing/2014/main" id="{8887B532-96D9-4138-B149-912BA95FD51A}"/>
              </a:ext>
            </a:extLst>
          </p:cNvPr>
          <p:cNvSpPr txBox="1">
            <a:spLocks/>
          </p:cNvSpPr>
          <p:nvPr/>
        </p:nvSpPr>
        <p:spPr>
          <a:xfrm>
            <a:off x="1347106" y="113926"/>
            <a:ext cx="2649452"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sz="4400" dirty="0"/>
              <a:t>Objetivos</a:t>
            </a:r>
          </a:p>
        </p:txBody>
      </p:sp>
      <p:sp>
        <p:nvSpPr>
          <p:cNvPr id="10" name="CuadroTexto 9">
            <a:extLst>
              <a:ext uri="{FF2B5EF4-FFF2-40B4-BE49-F238E27FC236}">
                <a16:creationId xmlns:a16="http://schemas.microsoft.com/office/drawing/2014/main" id="{4B4C8885-8498-4778-AF07-857C4DB8C77E}"/>
              </a:ext>
            </a:extLst>
          </p:cNvPr>
          <p:cNvSpPr txBox="1"/>
          <p:nvPr/>
        </p:nvSpPr>
        <p:spPr>
          <a:xfrm>
            <a:off x="901959" y="2322216"/>
            <a:ext cx="10166870" cy="984885"/>
          </a:xfrm>
          <a:prstGeom prst="rect">
            <a:avLst/>
          </a:prstGeom>
          <a:noFill/>
        </p:spPr>
        <p:txBody>
          <a:bodyPr wrap="square" rtlCol="0">
            <a:spAutoFit/>
          </a:bodyPr>
          <a:lstStyle/>
          <a:p>
            <a:r>
              <a:rPr lang="es-ES_tradnl" sz="2000" dirty="0"/>
              <a:t>Implementar un sistema de encriptación de curva elíptica a una base de datos para garantizar la seguridad en ataques desde dispositivos móviles.</a:t>
            </a:r>
            <a:endParaRPr lang="es-EC" sz="2000" dirty="0"/>
          </a:p>
          <a:p>
            <a:endParaRPr lang="es-EC" dirty="0"/>
          </a:p>
        </p:txBody>
      </p:sp>
      <p:sp>
        <p:nvSpPr>
          <p:cNvPr id="11" name="CuadroTexto 10">
            <a:extLst>
              <a:ext uri="{FF2B5EF4-FFF2-40B4-BE49-F238E27FC236}">
                <a16:creationId xmlns:a16="http://schemas.microsoft.com/office/drawing/2014/main" id="{16ECFD02-0886-432C-A04F-2FB240B3A546}"/>
              </a:ext>
            </a:extLst>
          </p:cNvPr>
          <p:cNvSpPr txBox="1"/>
          <p:nvPr/>
        </p:nvSpPr>
        <p:spPr>
          <a:xfrm>
            <a:off x="901959" y="3674361"/>
            <a:ext cx="9902556" cy="2523768"/>
          </a:xfrm>
          <a:prstGeom prst="rect">
            <a:avLst/>
          </a:prstGeom>
          <a:noFill/>
        </p:spPr>
        <p:txBody>
          <a:bodyPr wrap="square" rtlCol="0">
            <a:spAutoFit/>
          </a:bodyPr>
          <a:lstStyle/>
          <a:p>
            <a:pPr marL="285750" lvl="0" indent="-285750" algn="just">
              <a:buFont typeface="Arial" panose="020B0604020202020204" pitchFamily="34" charset="0"/>
              <a:buChar char="•"/>
            </a:pPr>
            <a:r>
              <a:rPr lang="es-ES_tradnl" sz="2000" dirty="0"/>
              <a:t>Definir las funciones o subrutinas necesarias para realizar la encriptación de curva elíptica a la información.</a:t>
            </a:r>
          </a:p>
          <a:p>
            <a:pPr marL="285750" lvl="0" indent="-285750" algn="just">
              <a:buFont typeface="Arial" panose="020B0604020202020204" pitchFamily="34" charset="0"/>
              <a:buChar char="•"/>
            </a:pPr>
            <a:endParaRPr lang="es-EC" sz="2000" dirty="0"/>
          </a:p>
          <a:p>
            <a:pPr marL="285750" lvl="0" indent="-285750" algn="just">
              <a:buFont typeface="Arial" panose="020B0604020202020204" pitchFamily="34" charset="0"/>
              <a:buChar char="•"/>
            </a:pPr>
            <a:r>
              <a:rPr lang="es-ES_tradnl" sz="2000" dirty="0"/>
              <a:t>Diseñar un algoritmo experimental en base al modelo matemático para la generación de claves de encriptación y desencriptación de curva elíptica.</a:t>
            </a:r>
          </a:p>
          <a:p>
            <a:pPr marL="285750" lvl="0" indent="-285750" algn="just">
              <a:buFont typeface="Arial" panose="020B0604020202020204" pitchFamily="34" charset="0"/>
              <a:buChar char="•"/>
            </a:pPr>
            <a:endParaRPr lang="es-EC" sz="2000" dirty="0"/>
          </a:p>
          <a:p>
            <a:pPr marL="285750" lvl="0" indent="-285750" algn="just">
              <a:buFont typeface="Arial" panose="020B0604020202020204" pitchFamily="34" charset="0"/>
              <a:buChar char="•"/>
            </a:pPr>
            <a:r>
              <a:rPr lang="es-ES_tradnl" sz="2000" dirty="0"/>
              <a:t>Realizar una interfaz que permita el ingreso de información encriptada a la base de datos.</a:t>
            </a:r>
            <a:endParaRPr lang="es-EC" sz="2000" dirty="0"/>
          </a:p>
          <a:p>
            <a:endParaRPr lang="es-EC" dirty="0"/>
          </a:p>
        </p:txBody>
      </p:sp>
      <p:sp>
        <p:nvSpPr>
          <p:cNvPr id="12" name="CuadroTexto 11">
            <a:extLst>
              <a:ext uri="{FF2B5EF4-FFF2-40B4-BE49-F238E27FC236}">
                <a16:creationId xmlns:a16="http://schemas.microsoft.com/office/drawing/2014/main" id="{5E727690-D000-49EB-A7E9-EC9853254A31}"/>
              </a:ext>
            </a:extLst>
          </p:cNvPr>
          <p:cNvSpPr txBox="1"/>
          <p:nvPr/>
        </p:nvSpPr>
        <p:spPr>
          <a:xfrm>
            <a:off x="901959" y="1875207"/>
            <a:ext cx="1922106" cy="400110"/>
          </a:xfrm>
          <a:prstGeom prst="rect">
            <a:avLst/>
          </a:prstGeom>
          <a:noFill/>
        </p:spPr>
        <p:txBody>
          <a:bodyPr wrap="square" rtlCol="0">
            <a:spAutoFit/>
          </a:bodyPr>
          <a:lstStyle/>
          <a:p>
            <a:r>
              <a:rPr lang="es-EC" sz="2000" b="1" dirty="0"/>
              <a:t>General</a:t>
            </a:r>
          </a:p>
        </p:txBody>
      </p:sp>
      <p:sp>
        <p:nvSpPr>
          <p:cNvPr id="15" name="CuadroTexto 14">
            <a:extLst>
              <a:ext uri="{FF2B5EF4-FFF2-40B4-BE49-F238E27FC236}">
                <a16:creationId xmlns:a16="http://schemas.microsoft.com/office/drawing/2014/main" id="{D989D20C-EEAD-4634-9975-00E4102621C2}"/>
              </a:ext>
            </a:extLst>
          </p:cNvPr>
          <p:cNvSpPr txBox="1"/>
          <p:nvPr/>
        </p:nvSpPr>
        <p:spPr>
          <a:xfrm>
            <a:off x="901959" y="3274251"/>
            <a:ext cx="1922106" cy="400110"/>
          </a:xfrm>
          <a:prstGeom prst="rect">
            <a:avLst/>
          </a:prstGeom>
          <a:noFill/>
        </p:spPr>
        <p:txBody>
          <a:bodyPr wrap="square" rtlCol="0">
            <a:spAutoFit/>
          </a:bodyPr>
          <a:lstStyle/>
          <a:p>
            <a:r>
              <a:rPr lang="es-EC" sz="2000" b="1" dirty="0"/>
              <a:t>Específicos</a:t>
            </a:r>
          </a:p>
        </p:txBody>
      </p:sp>
    </p:spTree>
    <p:extLst>
      <p:ext uri="{BB962C8B-B14F-4D97-AF65-F5344CB8AC3E}">
        <p14:creationId xmlns:p14="http://schemas.microsoft.com/office/powerpoint/2010/main" val="20575435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6DAF128-00B2-4452-9B3B-4A7BADFA3983}"/>
              </a:ext>
            </a:extLst>
          </p:cNvPr>
          <p:cNvSpPr/>
          <p:nvPr/>
        </p:nvSpPr>
        <p:spPr>
          <a:xfrm>
            <a:off x="943947" y="1720755"/>
            <a:ext cx="10304106" cy="3170099"/>
          </a:xfrm>
          <a:prstGeom prst="rect">
            <a:avLst/>
          </a:prstGeom>
        </p:spPr>
        <p:txBody>
          <a:bodyPr wrap="square">
            <a:spAutoFit/>
          </a:bodyPr>
          <a:lstStyle/>
          <a:p>
            <a:pPr marL="285750" lvl="0" indent="-285750" algn="just">
              <a:buFont typeface="Arial" panose="020B0604020202020204" pitchFamily="34" charset="0"/>
              <a:buChar char="•"/>
            </a:pPr>
            <a:r>
              <a:rPr lang="es-ES_tradnl" sz="2000" dirty="0"/>
              <a:t>Implementar una base de datos que contenga la información encriptada.</a:t>
            </a:r>
          </a:p>
          <a:p>
            <a:pPr marL="285750" lvl="0" indent="-285750" algn="just">
              <a:buFont typeface="Arial" panose="020B0604020202020204" pitchFamily="34" charset="0"/>
              <a:buChar char="•"/>
            </a:pPr>
            <a:endParaRPr lang="es-EC" sz="2000" dirty="0"/>
          </a:p>
          <a:p>
            <a:pPr marL="285750" lvl="0" indent="-285750" algn="just">
              <a:buFont typeface="Arial" panose="020B0604020202020204" pitchFamily="34" charset="0"/>
              <a:buChar char="•"/>
            </a:pPr>
            <a:r>
              <a:rPr lang="es-ES_tradnl" sz="2000" dirty="0"/>
              <a:t>Evaluar el sistema criptográfico de curva elíptica desde un dispositivo móvil con el fin de determinar el nivel de seguridad ante ataques.</a:t>
            </a:r>
          </a:p>
          <a:p>
            <a:pPr marL="285750" lvl="0" indent="-285750" algn="just">
              <a:buFont typeface="Arial" panose="020B0604020202020204" pitchFamily="34" charset="0"/>
              <a:buChar char="•"/>
            </a:pPr>
            <a:endParaRPr lang="es-EC" sz="2000" dirty="0"/>
          </a:p>
          <a:p>
            <a:pPr marL="285750" lvl="0" indent="-285750" algn="just">
              <a:buFont typeface="Arial" panose="020B0604020202020204" pitchFamily="34" charset="0"/>
              <a:buChar char="•"/>
            </a:pPr>
            <a:r>
              <a:rPr lang="es-ES_tradnl" sz="2000" dirty="0"/>
              <a:t>Realizar el un número adecuado de pruebas para evaluar los resultados con un análisis que permita validar la seguridad.</a:t>
            </a:r>
          </a:p>
          <a:p>
            <a:pPr marL="285750" lvl="0" indent="-285750" algn="just">
              <a:buFont typeface="Arial" panose="020B0604020202020204" pitchFamily="34" charset="0"/>
              <a:buChar char="•"/>
            </a:pPr>
            <a:endParaRPr lang="es-EC" sz="2000" dirty="0"/>
          </a:p>
          <a:p>
            <a:pPr marL="285750" lvl="0" indent="-285750" algn="just">
              <a:buFont typeface="Arial" panose="020B0604020202020204" pitchFamily="34" charset="0"/>
              <a:buChar char="•"/>
            </a:pPr>
            <a:r>
              <a:rPr lang="es-ES_tradnl" sz="2000" dirty="0"/>
              <a:t>Demostrar la garantía en la seguridad de la información mediante la aplicación de la norma ISO/IEC 27001.</a:t>
            </a:r>
            <a:endParaRPr lang="es-EC" sz="2000" dirty="0"/>
          </a:p>
        </p:txBody>
      </p:sp>
      <p:pic>
        <p:nvPicPr>
          <p:cNvPr id="4" name="Picture 2" descr="Resultado de imagen para espe logo">
            <a:extLst>
              <a:ext uri="{FF2B5EF4-FFF2-40B4-BE49-F238E27FC236}">
                <a16:creationId xmlns:a16="http://schemas.microsoft.com/office/drawing/2014/main" id="{B46CB1A2-39A4-4C88-947E-B48D20E44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4092" y="173908"/>
            <a:ext cx="2010681" cy="519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5358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Override1.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1.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2.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3.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4.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5.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6.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7.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8.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9.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0.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1.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2.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3.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4.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5.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6.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7.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8.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29.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0.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1.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2.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3.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4.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5.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6.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7.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8.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9.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0.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5.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6.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7.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8.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9.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1521</TotalTime>
  <Words>2200</Words>
  <Application>Microsoft Office PowerPoint</Application>
  <PresentationFormat>Panorámica</PresentationFormat>
  <Paragraphs>418</Paragraphs>
  <Slides>44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Calibri</vt:lpstr>
      <vt:lpstr>Calibri Light</vt:lpstr>
      <vt:lpstr>Cambria Math</vt:lpstr>
      <vt:lpstr>Symbol</vt:lpstr>
      <vt:lpstr>Times New Roman</vt:lpstr>
      <vt:lpstr>Wingdings</vt:lpstr>
      <vt:lpstr>Retrospección</vt:lpstr>
      <vt:lpstr>DEPARTAMENTO DE ELÉCTRICA, ELECTRÓNICA Y TELECOMUNICACIONES  CARRERA DE INGENIERÍA ELECTRÓNICA EN TELECOMUNICACIONES  Trabajo de Titulación</vt:lpstr>
      <vt:lpstr>CONTENIDO</vt:lpstr>
      <vt:lpstr>CONTENIDO</vt:lpstr>
      <vt:lpstr>Introducción</vt:lpstr>
      <vt:lpstr>Presentación de PowerPoint</vt:lpstr>
      <vt:lpstr>Presentación de PowerPoint</vt:lpstr>
      <vt:lpstr>CONTENIDO</vt:lpstr>
      <vt:lpstr>Presentación de PowerPoint</vt:lpstr>
      <vt:lpstr>Presentación de PowerPoint</vt:lpstr>
      <vt:lpstr>CONTENIDO</vt:lpstr>
      <vt:lpstr>Criptografía de Curva Elíptica</vt:lpstr>
      <vt:lpstr>Criptografía de Curva Elíptica</vt:lpstr>
      <vt:lpstr>Criptografía de Curva Elíptica</vt:lpstr>
      <vt:lpstr>Criptografía de Curva Elíptica</vt:lpstr>
      <vt:lpstr>Método Rho Pollard</vt:lpstr>
      <vt:lpstr>CONTENIDO</vt:lpstr>
      <vt:lpstr>Proceso de Encriptación / Desencriptación</vt:lpstr>
      <vt:lpstr>Curva Elíptica </vt:lpstr>
      <vt:lpstr>Encriptación de datos privados</vt:lpstr>
      <vt:lpstr>Funciones para cifrado de texto plano</vt:lpstr>
      <vt:lpstr>Cifrado de texto plano</vt:lpstr>
      <vt:lpstr>  Encriptación                                  Desencriptación</vt:lpstr>
      <vt:lpstr>Diseño de Interfaz y Plataforma</vt:lpstr>
      <vt:lpstr>Diseño de Interfaz y Plataforma</vt:lpstr>
      <vt:lpstr>Gestión de claves  - ISO27001</vt:lpstr>
      <vt:lpstr>CONTENIDO</vt:lpstr>
      <vt:lpstr>Parámetros de la curva </vt:lpstr>
      <vt:lpstr>Comparación texto encriptado </vt:lpstr>
      <vt:lpstr>CONTENIDO</vt:lpstr>
      <vt:lpstr>Resultados: Interfaz</vt:lpstr>
      <vt:lpstr>Resultados: Servidor Java</vt:lpstr>
      <vt:lpstr>CONTENIDO</vt:lpstr>
      <vt:lpstr>Resultados: Transmisión de información</vt:lpstr>
      <vt:lpstr>Resultados: Transmisión de información</vt:lpstr>
      <vt:lpstr>CONTENIDO</vt:lpstr>
      <vt:lpstr>Presentación de PowerPoint</vt:lpstr>
      <vt:lpstr>Política de gestión de claves según ISO 27001</vt:lpstr>
      <vt:lpstr>CONTENIDO</vt:lpstr>
      <vt:lpstr>Presentación de PowerPoint</vt:lpstr>
      <vt:lpstr>Presentación de PowerPoint</vt:lpstr>
      <vt:lpstr>Presentación de PowerPoint</vt:lpstr>
      <vt:lpstr>Trabajos Futuros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ELÉCTRICA, ELECTRÓNICA Y TELECOMUNICACIONES  CARRERA DE INGENIERÍA ELECTRÓNICA EN TELECOMUNICACIONES  Trabajo de Titulación</dc:title>
  <dc:creator>Joseph Erazo</dc:creator>
  <cp:lastModifiedBy>Joseph Erazo</cp:lastModifiedBy>
  <cp:revision>39</cp:revision>
  <dcterms:created xsi:type="dcterms:W3CDTF">2020-07-14T13:30:33Z</dcterms:created>
  <dcterms:modified xsi:type="dcterms:W3CDTF">2020-08-08T02:42:24Z</dcterms:modified>
</cp:coreProperties>
</file>