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6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7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86" r:id="rId6"/>
    <p:sldMasterId id="2147483688" r:id="rId7"/>
    <p:sldMasterId id="2147483724" r:id="rId8"/>
    <p:sldMasterId id="2147483760" r:id="rId9"/>
    <p:sldMasterId id="2147483796" r:id="rId10"/>
    <p:sldMasterId id="2147483800" r:id="rId11"/>
  </p:sldMasterIdLst>
  <p:notesMasterIdLst>
    <p:notesMasterId r:id="rId42"/>
  </p:notesMasterIdLst>
  <p:sldIdLst>
    <p:sldId id="493" r:id="rId12"/>
    <p:sldId id="462" r:id="rId13"/>
    <p:sldId id="318" r:id="rId14"/>
    <p:sldId id="463" r:id="rId15"/>
    <p:sldId id="494" r:id="rId16"/>
    <p:sldId id="495" r:id="rId17"/>
    <p:sldId id="496" r:id="rId18"/>
    <p:sldId id="497" r:id="rId19"/>
    <p:sldId id="498" r:id="rId20"/>
    <p:sldId id="499" r:id="rId21"/>
    <p:sldId id="500" r:id="rId22"/>
    <p:sldId id="501" r:id="rId23"/>
    <p:sldId id="465" r:id="rId24"/>
    <p:sldId id="502" r:id="rId25"/>
    <p:sldId id="503" r:id="rId26"/>
    <p:sldId id="510" r:id="rId27"/>
    <p:sldId id="511" r:id="rId28"/>
    <p:sldId id="512" r:id="rId29"/>
    <p:sldId id="513" r:id="rId30"/>
    <p:sldId id="514" r:id="rId31"/>
    <p:sldId id="515" r:id="rId32"/>
    <p:sldId id="519" r:id="rId33"/>
    <p:sldId id="516" r:id="rId34"/>
    <p:sldId id="505" r:id="rId35"/>
    <p:sldId id="517" r:id="rId36"/>
    <p:sldId id="507" r:id="rId37"/>
    <p:sldId id="467" r:id="rId38"/>
    <p:sldId id="508" r:id="rId39"/>
    <p:sldId id="509" r:id="rId40"/>
    <p:sldId id="306" r:id="rId4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io Gallegos" initials="DG" lastIdx="12" clrIdx="0">
    <p:extLst>
      <p:ext uri="{19B8F6BF-5375-455C-9EA6-DF929625EA0E}">
        <p15:presenceInfo xmlns:p15="http://schemas.microsoft.com/office/powerpoint/2012/main" userId="S-1-5-21-3084530191-2796110714-333732663-32226" providerId="AD"/>
      </p:ext>
    </p:extLst>
  </p:cmAuthor>
  <p:cmAuthor id="2" name="Jeffry Arroba" initials="JA" lastIdx="0" clrIdx="1">
    <p:extLst>
      <p:ext uri="{19B8F6BF-5375-455C-9EA6-DF929625EA0E}">
        <p15:presenceInfo xmlns:p15="http://schemas.microsoft.com/office/powerpoint/2012/main" userId="S-1-5-21-3084530191-2796110714-333732663-15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E28"/>
    <a:srgbClr val="FF9900"/>
    <a:srgbClr val="F3E813"/>
    <a:srgbClr val="F09252"/>
    <a:srgbClr val="000000"/>
    <a:srgbClr val="2867A0"/>
    <a:srgbClr val="FF9999"/>
    <a:srgbClr val="FF7C80"/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6CC075-631F-4A66-BE3C-9B2AB709AD01}" v="11" dt="2019-04-25T20:21:34.662"/>
    <p1510:client id="{A1DFFF5C-061A-4FFE-963F-46073BF5B60B}" v="50" dt="2019-04-25T21:14:02.190"/>
    <p1510:client id="{4D8DC59F-4184-4152-B4B0-E42AD14E5BC6}" v="7" dt="2019-04-25T21:17:25.125"/>
    <p1510:client id="{602BDA6A-44C5-4799-9B93-47538313F580}" v="18" dt="2019-04-25T21:26:33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viewProps" Target="viewProps.xml"/><Relationship Id="rId79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80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rdo Hinojosa" userId="S::binhinog@baninter.com::ee7f52bf-2a83-4354-a8ea-548e475d1b9c" providerId="AD" clId="Web-{616CC075-631F-4A66-BE3C-9B2AB709AD01}"/>
    <pc:docChg chg="modSld">
      <pc:chgData name="Gerardo Hinojosa" userId="S::binhinog@baninter.com::ee7f52bf-2a83-4354-a8ea-548e475d1b9c" providerId="AD" clId="Web-{616CC075-631F-4A66-BE3C-9B2AB709AD01}" dt="2019-04-25T20:21:34.662" v="10"/>
      <pc:docMkLst>
        <pc:docMk/>
      </pc:docMkLst>
      <pc:sldChg chg="modSp">
        <pc:chgData name="Gerardo Hinojosa" userId="S::binhinog@baninter.com::ee7f52bf-2a83-4354-a8ea-548e475d1b9c" providerId="AD" clId="Web-{616CC075-631F-4A66-BE3C-9B2AB709AD01}" dt="2019-04-25T20:21:34.662" v="10"/>
        <pc:sldMkLst>
          <pc:docMk/>
          <pc:sldMk cId="2825863115" sldId="257"/>
        </pc:sldMkLst>
        <pc:spChg chg="mod">
          <ac:chgData name="Gerardo Hinojosa" userId="S::binhinog@baninter.com::ee7f52bf-2a83-4354-a8ea-548e475d1b9c" providerId="AD" clId="Web-{616CC075-631F-4A66-BE3C-9B2AB709AD01}" dt="2019-04-25T20:21:34.662" v="10"/>
          <ac:spMkLst>
            <pc:docMk/>
            <pc:sldMk cId="2825863115" sldId="257"/>
            <ac:spMk id="4" creationId="{00000000-0000-0000-0000-000000000000}"/>
          </ac:spMkLst>
        </pc:spChg>
      </pc:sldChg>
    </pc:docChg>
  </pc:docChgLst>
  <pc:docChgLst>
    <pc:chgData name="Gerardo Hinojosa" userId="S::binhinog@baninter.com::ee7f52bf-2a83-4354-a8ea-548e475d1b9c" providerId="AD" clId="Web-{FB3E82EA-68FC-4D90-8886-BF8EB649C596}"/>
    <pc:docChg chg="addSld modSld">
      <pc:chgData name="Gerardo Hinojosa" userId="S::binhinog@baninter.com::ee7f52bf-2a83-4354-a8ea-548e475d1b9c" providerId="AD" clId="Web-{FB3E82EA-68FC-4D90-8886-BF8EB649C596}" dt="2019-04-18T19:31:15.788" v="5" actId="20577"/>
      <pc:docMkLst>
        <pc:docMk/>
      </pc:docMkLst>
      <pc:sldChg chg="modSp add replId">
        <pc:chgData name="Gerardo Hinojosa" userId="S::binhinog@baninter.com::ee7f52bf-2a83-4354-a8ea-548e475d1b9c" providerId="AD" clId="Web-{FB3E82EA-68FC-4D90-8886-BF8EB649C596}" dt="2019-04-18T19:31:13.991" v="3" actId="20577"/>
        <pc:sldMkLst>
          <pc:docMk/>
          <pc:sldMk cId="3804941015" sldId="344"/>
        </pc:sldMkLst>
        <pc:spChg chg="mod">
          <ac:chgData name="Gerardo Hinojosa" userId="S::binhinog@baninter.com::ee7f52bf-2a83-4354-a8ea-548e475d1b9c" providerId="AD" clId="Web-{FB3E82EA-68FC-4D90-8886-BF8EB649C596}" dt="2019-04-18T19:31:13.991" v="3" actId="20577"/>
          <ac:spMkLst>
            <pc:docMk/>
            <pc:sldMk cId="3804941015" sldId="344"/>
            <ac:spMk id="18" creationId="{00000000-0000-0000-0000-000000000000}"/>
          </ac:spMkLst>
        </pc:spChg>
      </pc:sldChg>
    </pc:docChg>
  </pc:docChgLst>
  <pc:docChgLst>
    <pc:chgData name="Jeffry Arroba" userId="S::binarroe@baninter.com::30f7327e-b43e-44d0-a2f7-eee35dd4d10f" providerId="AD" clId="Web-{C291C6DE-A3E1-493F-A6F3-2FC4CF19F1B2}"/>
    <pc:docChg chg="modSld">
      <pc:chgData name="Jeffry Arroba" userId="S::binarroe@baninter.com::30f7327e-b43e-44d0-a2f7-eee35dd4d10f" providerId="AD" clId="Web-{C291C6DE-A3E1-493F-A6F3-2FC4CF19F1B2}" dt="2019-04-24T00:28:44.536" v="33" actId="14100"/>
      <pc:docMkLst>
        <pc:docMk/>
      </pc:docMkLst>
      <pc:sldChg chg="modSp">
        <pc:chgData name="Jeffry Arroba" userId="S::binarroe@baninter.com::30f7327e-b43e-44d0-a2f7-eee35dd4d10f" providerId="AD" clId="Web-{C291C6DE-A3E1-493F-A6F3-2FC4CF19F1B2}" dt="2019-04-24T00:23:29.695" v="22" actId="14100"/>
        <pc:sldMkLst>
          <pc:docMk/>
          <pc:sldMk cId="110648870" sldId="310"/>
        </pc:sldMkLst>
        <pc:spChg chg="mod">
          <ac:chgData name="Jeffry Arroba" userId="S::binarroe@baninter.com::30f7327e-b43e-44d0-a2f7-eee35dd4d10f" providerId="AD" clId="Web-{C291C6DE-A3E1-493F-A6F3-2FC4CF19F1B2}" dt="2019-04-24T00:23:29.695" v="22" actId="14100"/>
          <ac:spMkLst>
            <pc:docMk/>
            <pc:sldMk cId="110648870" sldId="310"/>
            <ac:spMk id="7" creationId="{00000000-0000-0000-0000-000000000000}"/>
          </ac:spMkLst>
        </pc:spChg>
      </pc:sldChg>
      <pc:sldChg chg="addSp delSp modSp addAnim delAnim">
        <pc:chgData name="Jeffry Arroba" userId="S::binarroe@baninter.com::30f7327e-b43e-44d0-a2f7-eee35dd4d10f" providerId="AD" clId="Web-{C291C6DE-A3E1-493F-A6F3-2FC4CF19F1B2}" dt="2019-04-24T00:23:49.337" v="25" actId="1076"/>
        <pc:sldMkLst>
          <pc:docMk/>
          <pc:sldMk cId="4095942864" sldId="311"/>
        </pc:sldMkLst>
        <pc:spChg chg="add mod">
          <ac:chgData name="Jeffry Arroba" userId="S::binarroe@baninter.com::30f7327e-b43e-44d0-a2f7-eee35dd4d10f" providerId="AD" clId="Web-{C291C6DE-A3E1-493F-A6F3-2FC4CF19F1B2}" dt="2019-04-24T00:23:49.337" v="25" actId="1076"/>
          <ac:spMkLst>
            <pc:docMk/>
            <pc:sldMk cId="4095942864" sldId="311"/>
            <ac:spMk id="5" creationId="{7982BF33-FAC1-49C0-B8E9-D72B229CA6D1}"/>
          </ac:spMkLst>
        </pc:spChg>
        <pc:spChg chg="del">
          <ac:chgData name="Jeffry Arroba" userId="S::binarroe@baninter.com::30f7327e-b43e-44d0-a2f7-eee35dd4d10f" providerId="AD" clId="Web-{C291C6DE-A3E1-493F-A6F3-2FC4CF19F1B2}" dt="2019-04-24T00:23:44.133" v="23"/>
          <ac:spMkLst>
            <pc:docMk/>
            <pc:sldMk cId="4095942864" sldId="311"/>
            <ac:spMk id="7" creationId="{00000000-0000-0000-0000-000000000000}"/>
          </ac:spMkLst>
        </pc:spChg>
      </pc:sldChg>
      <pc:sldChg chg="addSp delSp modSp">
        <pc:chgData name="Jeffry Arroba" userId="S::binarroe@baninter.com::30f7327e-b43e-44d0-a2f7-eee35dd4d10f" providerId="AD" clId="Web-{C291C6DE-A3E1-493F-A6F3-2FC4CF19F1B2}" dt="2019-04-24T00:28:44.536" v="33" actId="14100"/>
        <pc:sldMkLst>
          <pc:docMk/>
          <pc:sldMk cId="3730084680" sldId="347"/>
        </pc:sldMkLst>
        <pc:picChg chg="add mod">
          <ac:chgData name="Jeffry Arroba" userId="S::binarroe@baninter.com::30f7327e-b43e-44d0-a2f7-eee35dd4d10f" providerId="AD" clId="Web-{C291C6DE-A3E1-493F-A6F3-2FC4CF19F1B2}" dt="2019-04-24T00:28:44.536" v="33" actId="14100"/>
          <ac:picMkLst>
            <pc:docMk/>
            <pc:sldMk cId="3730084680" sldId="347"/>
            <ac:picMk id="2" creationId="{104B23A7-2EDF-48A4-B7BF-41FCA30849D4}"/>
          </ac:picMkLst>
        </pc:picChg>
        <pc:picChg chg="del mod">
          <ac:chgData name="Jeffry Arroba" userId="S::binarroe@baninter.com::30f7327e-b43e-44d0-a2f7-eee35dd4d10f" providerId="AD" clId="Web-{C291C6DE-A3E1-493F-A6F3-2FC4CF19F1B2}" dt="2019-04-24T00:24:23.932" v="27"/>
          <ac:picMkLst>
            <pc:docMk/>
            <pc:sldMk cId="3730084680" sldId="347"/>
            <ac:picMk id="10" creationId="{997B3F56-3FAD-4BE4-B5F6-D4D65003AD2C}"/>
          </ac:picMkLst>
        </pc:picChg>
      </pc:sldChg>
    </pc:docChg>
  </pc:docChgLst>
  <pc:docChgLst>
    <pc:chgData name="Gerardo Hinojosa" userId="S::binhinog@baninter.com::ee7f52bf-2a83-4354-a8ea-548e475d1b9c" providerId="AD" clId="Web-{95721BA4-41D3-4A2C-866E-482A526D1E10}"/>
    <pc:docChg chg="addSld modSld sldOrd">
      <pc:chgData name="Gerardo Hinojosa" userId="S::binhinog@baninter.com::ee7f52bf-2a83-4354-a8ea-548e475d1b9c" providerId="AD" clId="Web-{95721BA4-41D3-4A2C-866E-482A526D1E10}" dt="2019-04-18T19:28:58.948" v="91"/>
      <pc:docMkLst>
        <pc:docMk/>
      </pc:docMkLst>
      <pc:sldChg chg="modSp">
        <pc:chgData name="Gerardo Hinojosa" userId="S::binhinog@baninter.com::ee7f52bf-2a83-4354-a8ea-548e475d1b9c" providerId="AD" clId="Web-{95721BA4-41D3-4A2C-866E-482A526D1E10}" dt="2019-04-18T19:19:39.869" v="21" actId="20577"/>
        <pc:sldMkLst>
          <pc:docMk/>
          <pc:sldMk cId="1850699003" sldId="307"/>
        </pc:sldMkLst>
        <pc:spChg chg="mod">
          <ac:chgData name="Gerardo Hinojosa" userId="S::binhinog@baninter.com::ee7f52bf-2a83-4354-a8ea-548e475d1b9c" providerId="AD" clId="Web-{95721BA4-41D3-4A2C-866E-482A526D1E10}" dt="2019-04-18T19:19:24.665" v="17" actId="14100"/>
          <ac:spMkLst>
            <pc:docMk/>
            <pc:sldMk cId="1850699003" sldId="307"/>
            <ac:spMk id="5" creationId="{00000000-0000-0000-0000-000000000000}"/>
          </ac:spMkLst>
        </pc:spChg>
        <pc:spChg chg="mod">
          <ac:chgData name="Gerardo Hinojosa" userId="S::binhinog@baninter.com::ee7f52bf-2a83-4354-a8ea-548e475d1b9c" providerId="AD" clId="Web-{95721BA4-41D3-4A2C-866E-482A526D1E10}" dt="2019-04-18T19:19:28.697" v="18" actId="1076"/>
          <ac:spMkLst>
            <pc:docMk/>
            <pc:sldMk cId="1850699003" sldId="307"/>
            <ac:spMk id="7" creationId="{00000000-0000-0000-0000-000000000000}"/>
          </ac:spMkLst>
        </pc:spChg>
        <pc:spChg chg="mod">
          <ac:chgData name="Gerardo Hinojosa" userId="S::binhinog@baninter.com::ee7f52bf-2a83-4354-a8ea-548e475d1b9c" providerId="AD" clId="Web-{95721BA4-41D3-4A2C-866E-482A526D1E10}" dt="2019-04-18T19:19:39.869" v="21" actId="20577"/>
          <ac:spMkLst>
            <pc:docMk/>
            <pc:sldMk cId="1850699003" sldId="307"/>
            <ac:spMk id="8" creationId="{00000000-0000-0000-0000-000000000000}"/>
          </ac:spMkLst>
        </pc:spChg>
        <pc:picChg chg="mod">
          <ac:chgData name="Gerardo Hinojosa" userId="S::binhinog@baninter.com::ee7f52bf-2a83-4354-a8ea-548e475d1b9c" providerId="AD" clId="Web-{95721BA4-41D3-4A2C-866E-482A526D1E10}" dt="2019-04-18T19:19:19.884" v="15" actId="1076"/>
          <ac:picMkLst>
            <pc:docMk/>
            <pc:sldMk cId="1850699003" sldId="307"/>
            <ac:picMk id="9" creationId="{00000000-0000-0000-0000-000000000000}"/>
          </ac:picMkLst>
        </pc:picChg>
      </pc:sldChg>
      <pc:sldChg chg="addSp delSp modSp delAnim">
        <pc:chgData name="Gerardo Hinojosa" userId="S::binhinog@baninter.com::ee7f52bf-2a83-4354-a8ea-548e475d1b9c" providerId="AD" clId="Web-{95721BA4-41D3-4A2C-866E-482A526D1E10}" dt="2019-04-18T19:22:22.280" v="50" actId="1076"/>
        <pc:sldMkLst>
          <pc:docMk/>
          <pc:sldMk cId="3465377088" sldId="308"/>
        </pc:sldMkLst>
        <pc:spChg chg="mod">
          <ac:chgData name="Gerardo Hinojosa" userId="S::binhinog@baninter.com::ee7f52bf-2a83-4354-a8ea-548e475d1b9c" providerId="AD" clId="Web-{95721BA4-41D3-4A2C-866E-482A526D1E10}" dt="2019-04-18T19:21:15.997" v="46" actId="14100"/>
          <ac:spMkLst>
            <pc:docMk/>
            <pc:sldMk cId="3465377088" sldId="308"/>
            <ac:spMk id="5" creationId="{00000000-0000-0000-0000-000000000000}"/>
          </ac:spMkLst>
        </pc:spChg>
        <pc:spChg chg="mod">
          <ac:chgData name="Gerardo Hinojosa" userId="S::binhinog@baninter.com::ee7f52bf-2a83-4354-a8ea-548e475d1b9c" providerId="AD" clId="Web-{95721BA4-41D3-4A2C-866E-482A526D1E10}" dt="2019-04-18T19:22:22.280" v="50" actId="1076"/>
          <ac:spMkLst>
            <pc:docMk/>
            <pc:sldMk cId="3465377088" sldId="308"/>
            <ac:spMk id="7" creationId="{00000000-0000-0000-0000-000000000000}"/>
          </ac:spMkLst>
        </pc:spChg>
        <pc:spChg chg="mod">
          <ac:chgData name="Gerardo Hinojosa" userId="S::binhinog@baninter.com::ee7f52bf-2a83-4354-a8ea-548e475d1b9c" providerId="AD" clId="Web-{95721BA4-41D3-4A2C-866E-482A526D1E10}" dt="2019-04-18T19:20:41.855" v="38" actId="1076"/>
          <ac:spMkLst>
            <pc:docMk/>
            <pc:sldMk cId="3465377088" sldId="308"/>
            <ac:spMk id="8" creationId="{00000000-0000-0000-0000-000000000000}"/>
          </ac:spMkLst>
        </pc:spChg>
        <pc:picChg chg="add mod">
          <ac:chgData name="Gerardo Hinojosa" userId="S::binhinog@baninter.com::ee7f52bf-2a83-4354-a8ea-548e475d1b9c" providerId="AD" clId="Web-{95721BA4-41D3-4A2C-866E-482A526D1E10}" dt="2019-04-18T19:21:54.670" v="48"/>
          <ac:picMkLst>
            <pc:docMk/>
            <pc:sldMk cId="3465377088" sldId="308"/>
            <ac:picMk id="2" creationId="{FB8DAFB9-3BBF-4AF6-8A8E-DBF285FF10AD}"/>
          </ac:picMkLst>
        </pc:picChg>
        <pc:picChg chg="del">
          <ac:chgData name="Gerardo Hinojosa" userId="S::binhinog@baninter.com::ee7f52bf-2a83-4354-a8ea-548e475d1b9c" providerId="AD" clId="Web-{95721BA4-41D3-4A2C-866E-482A526D1E10}" dt="2019-04-18T19:20:22.230" v="27"/>
          <ac:picMkLst>
            <pc:docMk/>
            <pc:sldMk cId="3465377088" sldId="308"/>
            <ac:picMk id="6" creationId="{00000000-0000-0000-0000-000000000000}"/>
          </ac:picMkLst>
        </pc:picChg>
      </pc:sldChg>
      <pc:sldChg chg="delSp delAnim">
        <pc:chgData name="Gerardo Hinojosa" userId="S::binhinog@baninter.com::ee7f52bf-2a83-4354-a8ea-548e475d1b9c" providerId="AD" clId="Web-{95721BA4-41D3-4A2C-866E-482A526D1E10}" dt="2019-04-18T19:28:58.948" v="91"/>
        <pc:sldMkLst>
          <pc:docMk/>
          <pc:sldMk cId="2845416716" sldId="313"/>
        </pc:sldMkLst>
        <pc:spChg chg="del">
          <ac:chgData name="Gerardo Hinojosa" userId="S::binhinog@baninter.com::ee7f52bf-2a83-4354-a8ea-548e475d1b9c" providerId="AD" clId="Web-{95721BA4-41D3-4A2C-866E-482A526D1E10}" dt="2019-04-18T19:28:58.948" v="91"/>
          <ac:spMkLst>
            <pc:docMk/>
            <pc:sldMk cId="2845416716" sldId="313"/>
            <ac:spMk id="18" creationId="{00000000-0000-0000-0000-000000000000}"/>
          </ac:spMkLst>
        </pc:spChg>
      </pc:sldChg>
      <pc:sldChg chg="addSp modSp add ord replId">
        <pc:chgData name="Gerardo Hinojosa" userId="S::binhinog@baninter.com::ee7f52bf-2a83-4354-a8ea-548e475d1b9c" providerId="AD" clId="Web-{95721BA4-41D3-4A2C-866E-482A526D1E10}" dt="2019-04-18T19:28:26.463" v="90" actId="14100"/>
        <pc:sldMkLst>
          <pc:docMk/>
          <pc:sldMk cId="3111391040" sldId="343"/>
        </pc:sldMkLst>
        <pc:spChg chg="add mod">
          <ac:chgData name="Gerardo Hinojosa" userId="S::binhinog@baninter.com::ee7f52bf-2a83-4354-a8ea-548e475d1b9c" providerId="AD" clId="Web-{95721BA4-41D3-4A2C-866E-482A526D1E10}" dt="2019-04-18T19:27:23.992" v="70" actId="14100"/>
          <ac:spMkLst>
            <pc:docMk/>
            <pc:sldMk cId="3111391040" sldId="343"/>
            <ac:spMk id="3" creationId="{39ACF2FF-81D2-4DB5-B04B-9E58813DFB3D}"/>
          </ac:spMkLst>
        </pc:spChg>
        <pc:spChg chg="mod">
          <ac:chgData name="Gerardo Hinojosa" userId="S::binhinog@baninter.com::ee7f52bf-2a83-4354-a8ea-548e475d1b9c" providerId="AD" clId="Web-{95721BA4-41D3-4A2C-866E-482A526D1E10}" dt="2019-04-18T19:28:26.463" v="90" actId="14100"/>
          <ac:spMkLst>
            <pc:docMk/>
            <pc:sldMk cId="3111391040" sldId="343"/>
            <ac:spMk id="5" creationId="{00000000-0000-0000-0000-000000000000}"/>
          </ac:spMkLst>
        </pc:spChg>
        <pc:spChg chg="mod">
          <ac:chgData name="Gerardo Hinojosa" userId="S::binhinog@baninter.com::ee7f52bf-2a83-4354-a8ea-548e475d1b9c" providerId="AD" clId="Web-{95721BA4-41D3-4A2C-866E-482A526D1E10}" dt="2019-04-18T19:27:43.555" v="76" actId="1076"/>
          <ac:spMkLst>
            <pc:docMk/>
            <pc:sldMk cId="3111391040" sldId="343"/>
            <ac:spMk id="7" creationId="{00000000-0000-0000-0000-000000000000}"/>
          </ac:spMkLst>
        </pc:spChg>
        <pc:spChg chg="mod">
          <ac:chgData name="Gerardo Hinojosa" userId="S::binhinog@baninter.com::ee7f52bf-2a83-4354-a8ea-548e475d1b9c" providerId="AD" clId="Web-{95721BA4-41D3-4A2C-866E-482A526D1E10}" dt="2019-04-18T19:28:15.384" v="86" actId="20577"/>
          <ac:spMkLst>
            <pc:docMk/>
            <pc:sldMk cId="3111391040" sldId="343"/>
            <ac:spMk id="8" creationId="{00000000-0000-0000-0000-000000000000}"/>
          </ac:spMkLst>
        </pc:spChg>
        <pc:picChg chg="mod">
          <ac:chgData name="Gerardo Hinojosa" userId="S::binhinog@baninter.com::ee7f52bf-2a83-4354-a8ea-548e475d1b9c" providerId="AD" clId="Web-{95721BA4-41D3-4A2C-866E-482A526D1E10}" dt="2019-04-18T19:27:35.164" v="71" actId="1076"/>
          <ac:picMkLst>
            <pc:docMk/>
            <pc:sldMk cId="3111391040" sldId="343"/>
            <ac:picMk id="2" creationId="{FB8DAFB9-3BBF-4AF6-8A8E-DBF285FF10AD}"/>
          </ac:picMkLst>
        </pc:picChg>
      </pc:sldChg>
    </pc:docChg>
  </pc:docChgLst>
  <pc:docChgLst>
    <pc:chgData name="Juan Taipe" userId="S::bintaipj@baninter.com::ffb69260-de46-4cda-a734-cbe4f8d4cc47" providerId="AD" clId="Web-{490A7000-CC3A-4459-849D-127939334DAF}"/>
    <pc:docChg chg="modSld">
      <pc:chgData name="Juan Taipe" userId="S::bintaipj@baninter.com::ffb69260-de46-4cda-a734-cbe4f8d4cc47" providerId="AD" clId="Web-{490A7000-CC3A-4459-849D-127939334DAF}" dt="2019-03-11T17:21:11.814" v="7" actId="20577"/>
      <pc:docMkLst>
        <pc:docMk/>
      </pc:docMkLst>
      <pc:sldChg chg="modSp">
        <pc:chgData name="Juan Taipe" userId="S::bintaipj@baninter.com::ffb69260-de46-4cda-a734-cbe4f8d4cc47" providerId="AD" clId="Web-{490A7000-CC3A-4459-849D-127939334DAF}" dt="2019-03-11T17:21:11.798" v="6" actId="20577"/>
        <pc:sldMkLst>
          <pc:docMk/>
          <pc:sldMk cId="4095942864" sldId="311"/>
        </pc:sldMkLst>
        <pc:spChg chg="mod">
          <ac:chgData name="Juan Taipe" userId="S::bintaipj@baninter.com::ffb69260-de46-4cda-a734-cbe4f8d4cc47" providerId="AD" clId="Web-{490A7000-CC3A-4459-849D-127939334DAF}" dt="2019-03-11T17:21:11.798" v="6" actId="20577"/>
          <ac:spMkLst>
            <pc:docMk/>
            <pc:sldMk cId="4095942864" sldId="311"/>
            <ac:spMk id="8" creationId="{00000000-0000-0000-0000-000000000000}"/>
          </ac:spMkLst>
        </pc:spChg>
      </pc:sldChg>
    </pc:docChg>
  </pc:docChgLst>
  <pc:docChgLst>
    <pc:chgData name="Vinicio Franco" userId="S::binfranv@baninter.com::0b0f945b-fdc6-4d1d-803c-f2c3aa5f8426" providerId="AD" clId="Web-{C3A306AB-4179-4BC0-A7A5-C73AEF5BDAEB}"/>
    <pc:docChg chg="modSld">
      <pc:chgData name="Vinicio Franco" userId="S::binfranv@baninter.com::0b0f945b-fdc6-4d1d-803c-f2c3aa5f8426" providerId="AD" clId="Web-{C3A306AB-4179-4BC0-A7A5-C73AEF5BDAEB}" dt="2019-04-24T22:57:37.675" v="17" actId="1076"/>
      <pc:docMkLst>
        <pc:docMk/>
      </pc:docMkLst>
      <pc:sldChg chg="addSp delSp modSp delAnim">
        <pc:chgData name="Vinicio Franco" userId="S::binfranv@baninter.com::0b0f945b-fdc6-4d1d-803c-f2c3aa5f8426" providerId="AD" clId="Web-{C3A306AB-4179-4BC0-A7A5-C73AEF5BDAEB}" dt="2019-04-24T22:57:37.675" v="17" actId="1076"/>
        <pc:sldMkLst>
          <pc:docMk/>
          <pc:sldMk cId="807996879" sldId="414"/>
        </pc:sldMkLst>
        <pc:spChg chg="del">
          <ac:chgData name="Vinicio Franco" userId="S::binfranv@baninter.com::0b0f945b-fdc6-4d1d-803c-f2c3aa5f8426" providerId="AD" clId="Web-{C3A306AB-4179-4BC0-A7A5-C73AEF5BDAEB}" dt="2019-04-24T22:56:36.360" v="2"/>
          <ac:spMkLst>
            <pc:docMk/>
            <pc:sldMk cId="807996879" sldId="414"/>
            <ac:spMk id="2" creationId="{00000000-0000-0000-0000-000000000000}"/>
          </ac:spMkLst>
        </pc:spChg>
        <pc:spChg chg="del">
          <ac:chgData name="Vinicio Franco" userId="S::binfranv@baninter.com::0b0f945b-fdc6-4d1d-803c-f2c3aa5f8426" providerId="AD" clId="Web-{C3A306AB-4179-4BC0-A7A5-C73AEF5BDAEB}" dt="2019-04-24T22:56:39.063" v="3"/>
          <ac:spMkLst>
            <pc:docMk/>
            <pc:sldMk cId="807996879" sldId="414"/>
            <ac:spMk id="3" creationId="{00000000-0000-0000-0000-000000000000}"/>
          </ac:spMkLst>
        </pc:spChg>
        <pc:spChg chg="mod">
          <ac:chgData name="Vinicio Franco" userId="S::binfranv@baninter.com::0b0f945b-fdc6-4d1d-803c-f2c3aa5f8426" providerId="AD" clId="Web-{C3A306AB-4179-4BC0-A7A5-C73AEF5BDAEB}" dt="2019-04-24T22:57:37.675" v="17" actId="1076"/>
          <ac:spMkLst>
            <pc:docMk/>
            <pc:sldMk cId="807996879" sldId="414"/>
            <ac:spMk id="7" creationId="{00000000-0000-0000-0000-000000000000}"/>
          </ac:spMkLst>
        </pc:spChg>
        <pc:spChg chg="mod">
          <ac:chgData name="Vinicio Franco" userId="S::binfranv@baninter.com::0b0f945b-fdc6-4d1d-803c-f2c3aa5f8426" providerId="AD" clId="Web-{C3A306AB-4179-4BC0-A7A5-C73AEF5BDAEB}" dt="2019-04-24T22:57:28.706" v="15" actId="1076"/>
          <ac:spMkLst>
            <pc:docMk/>
            <pc:sldMk cId="807996879" sldId="414"/>
            <ac:spMk id="15" creationId="{00000000-0000-0000-0000-000000000000}"/>
          </ac:spMkLst>
        </pc:spChg>
        <pc:spChg chg="mod">
          <ac:chgData name="Vinicio Franco" userId="S::binfranv@baninter.com::0b0f945b-fdc6-4d1d-803c-f2c3aa5f8426" providerId="AD" clId="Web-{C3A306AB-4179-4BC0-A7A5-C73AEF5BDAEB}" dt="2019-04-24T22:57:01.173" v="9" actId="1076"/>
          <ac:spMkLst>
            <pc:docMk/>
            <pc:sldMk cId="807996879" sldId="414"/>
            <ac:spMk id="16" creationId="{00000000-0000-0000-0000-000000000000}"/>
          </ac:spMkLst>
        </pc:spChg>
        <pc:spChg chg="mod">
          <ac:chgData name="Vinicio Franco" userId="S::binfranv@baninter.com::0b0f945b-fdc6-4d1d-803c-f2c3aa5f8426" providerId="AD" clId="Web-{C3A306AB-4179-4BC0-A7A5-C73AEF5BDAEB}" dt="2019-04-24T22:57:01.205" v="10" actId="1076"/>
          <ac:spMkLst>
            <pc:docMk/>
            <pc:sldMk cId="807996879" sldId="414"/>
            <ac:spMk id="17" creationId="{00000000-0000-0000-0000-000000000000}"/>
          </ac:spMkLst>
        </pc:spChg>
        <pc:grpChg chg="add mod">
          <ac:chgData name="Vinicio Franco" userId="S::binfranv@baninter.com::0b0f945b-fdc6-4d1d-803c-f2c3aa5f8426" providerId="AD" clId="Web-{C3A306AB-4179-4BC0-A7A5-C73AEF5BDAEB}" dt="2019-04-24T22:57:33.409" v="16" actId="1076"/>
          <ac:grpSpMkLst>
            <pc:docMk/>
            <pc:sldMk cId="807996879" sldId="414"/>
            <ac:grpSpMk id="6" creationId="{5270424C-EE11-4DD1-9F8E-E5AB2221F6EF}"/>
          </ac:grpSpMkLst>
        </pc:grpChg>
        <pc:picChg chg="mod">
          <ac:chgData name="Vinicio Franco" userId="S::binfranv@baninter.com::0b0f945b-fdc6-4d1d-803c-f2c3aa5f8426" providerId="AD" clId="Web-{C3A306AB-4179-4BC0-A7A5-C73AEF5BDAEB}" dt="2019-04-24T22:57:28.675" v="14" actId="1076"/>
          <ac:picMkLst>
            <pc:docMk/>
            <pc:sldMk cId="807996879" sldId="414"/>
            <ac:picMk id="4" creationId="{00000000-0000-0000-0000-000000000000}"/>
          </ac:picMkLst>
        </pc:picChg>
        <pc:picChg chg="mod">
          <ac:chgData name="Vinicio Franco" userId="S::binfranv@baninter.com::0b0f945b-fdc6-4d1d-803c-f2c3aa5f8426" providerId="AD" clId="Web-{C3A306AB-4179-4BC0-A7A5-C73AEF5BDAEB}" dt="2019-04-24T22:57:01.048" v="6" actId="1076"/>
          <ac:picMkLst>
            <pc:docMk/>
            <pc:sldMk cId="807996879" sldId="414"/>
            <ac:picMk id="9" creationId="{00000000-0000-0000-0000-000000000000}"/>
          </ac:picMkLst>
        </pc:picChg>
        <pc:picChg chg="mod">
          <ac:chgData name="Vinicio Franco" userId="S::binfranv@baninter.com::0b0f945b-fdc6-4d1d-803c-f2c3aa5f8426" providerId="AD" clId="Web-{C3A306AB-4179-4BC0-A7A5-C73AEF5BDAEB}" dt="2019-04-24T22:57:01.095" v="7" actId="1076"/>
          <ac:picMkLst>
            <pc:docMk/>
            <pc:sldMk cId="807996879" sldId="414"/>
            <ac:picMk id="13" creationId="{00000000-0000-0000-0000-000000000000}"/>
          </ac:picMkLst>
        </pc:picChg>
      </pc:sldChg>
    </pc:docChg>
  </pc:docChgLst>
  <pc:docChgLst>
    <pc:chgData name="Jeffry Arroba" userId="S::binarroe@baninter.com::30f7327e-b43e-44d0-a2f7-eee35dd4d10f" providerId="AD" clId="Web-{74146680-DCFE-480A-85D3-189309398656}"/>
    <pc:docChg chg="addSld modSld">
      <pc:chgData name="Jeffry Arroba" userId="S::binarroe@baninter.com::30f7327e-b43e-44d0-a2f7-eee35dd4d10f" providerId="AD" clId="Web-{74146680-DCFE-480A-85D3-189309398656}" dt="2019-04-24T00:36:05.893" v="44" actId="14100"/>
      <pc:docMkLst>
        <pc:docMk/>
      </pc:docMkLst>
      <pc:sldChg chg="addSp delSp modSp add replId delAnim">
        <pc:chgData name="Jeffry Arroba" userId="S::binarroe@baninter.com::30f7327e-b43e-44d0-a2f7-eee35dd4d10f" providerId="AD" clId="Web-{74146680-DCFE-480A-85D3-189309398656}" dt="2019-04-24T00:36:05.893" v="44" actId="14100"/>
        <pc:sldMkLst>
          <pc:docMk/>
          <pc:sldMk cId="280724970" sldId="348"/>
        </pc:sldMkLst>
        <pc:spChg chg="mod">
          <ac:chgData name="Jeffry Arroba" userId="S::binarroe@baninter.com::30f7327e-b43e-44d0-a2f7-eee35dd4d10f" providerId="AD" clId="Web-{74146680-DCFE-480A-85D3-189309398656}" dt="2019-04-24T00:36:05.893" v="44" actId="14100"/>
          <ac:spMkLst>
            <pc:docMk/>
            <pc:sldMk cId="280724970" sldId="348"/>
            <ac:spMk id="5" creationId="{7982BF33-FAC1-49C0-B8E9-D72B229CA6D1}"/>
          </ac:spMkLst>
        </pc:spChg>
        <pc:spChg chg="del">
          <ac:chgData name="Jeffry Arroba" userId="S::binarroe@baninter.com::30f7327e-b43e-44d0-a2f7-eee35dd4d10f" providerId="AD" clId="Web-{74146680-DCFE-480A-85D3-189309398656}" dt="2019-04-24T00:30:19.699" v="9"/>
          <ac:spMkLst>
            <pc:docMk/>
            <pc:sldMk cId="280724970" sldId="348"/>
            <ac:spMk id="9" creationId="{00000000-0000-0000-0000-000000000000}"/>
          </ac:spMkLst>
        </pc:spChg>
        <pc:grpChg chg="del">
          <ac:chgData name="Jeffry Arroba" userId="S::binarroe@baninter.com::30f7327e-b43e-44d0-a2f7-eee35dd4d10f" providerId="AD" clId="Web-{74146680-DCFE-480A-85D3-189309398656}" dt="2019-04-24T00:30:06.730" v="5"/>
          <ac:grpSpMkLst>
            <pc:docMk/>
            <pc:sldMk cId="280724970" sldId="348"/>
            <ac:grpSpMk id="3" creationId="{00000000-0000-0000-0000-000000000000}"/>
          </ac:grpSpMkLst>
        </pc:grpChg>
        <pc:grpChg chg="del">
          <ac:chgData name="Jeffry Arroba" userId="S::binarroe@baninter.com::30f7327e-b43e-44d0-a2f7-eee35dd4d10f" providerId="AD" clId="Web-{74146680-DCFE-480A-85D3-189309398656}" dt="2019-04-24T00:30:00.777" v="1"/>
          <ac:grpSpMkLst>
            <pc:docMk/>
            <pc:sldMk cId="280724970" sldId="348"/>
            <ac:grpSpMk id="11" creationId="{00000000-0000-0000-0000-000000000000}"/>
          </ac:grpSpMkLst>
        </pc:grpChg>
        <pc:grpChg chg="del">
          <ac:chgData name="Jeffry Arroba" userId="S::binarroe@baninter.com::30f7327e-b43e-44d0-a2f7-eee35dd4d10f" providerId="AD" clId="Web-{74146680-DCFE-480A-85D3-189309398656}" dt="2019-04-24T00:30:09.277" v="6"/>
          <ac:grpSpMkLst>
            <pc:docMk/>
            <pc:sldMk cId="280724970" sldId="348"/>
            <ac:grpSpMk id="14" creationId="{00000000-0000-0000-0000-000000000000}"/>
          </ac:grpSpMkLst>
        </pc:grpChg>
        <pc:grpChg chg="del">
          <ac:chgData name="Jeffry Arroba" userId="S::binarroe@baninter.com::30f7327e-b43e-44d0-a2f7-eee35dd4d10f" providerId="AD" clId="Web-{74146680-DCFE-480A-85D3-189309398656}" dt="2019-04-24T00:30:13.840" v="8"/>
          <ac:grpSpMkLst>
            <pc:docMk/>
            <pc:sldMk cId="280724970" sldId="348"/>
            <ac:grpSpMk id="18" creationId="{00000000-0000-0000-0000-000000000000}"/>
          </ac:grpSpMkLst>
        </pc:grpChg>
        <pc:grpChg chg="del">
          <ac:chgData name="Jeffry Arroba" userId="S::binarroe@baninter.com::30f7327e-b43e-44d0-a2f7-eee35dd4d10f" providerId="AD" clId="Web-{74146680-DCFE-480A-85D3-189309398656}" dt="2019-04-24T00:30:11.699" v="7"/>
          <ac:grpSpMkLst>
            <pc:docMk/>
            <pc:sldMk cId="280724970" sldId="348"/>
            <ac:grpSpMk id="20" creationId="{00000000-0000-0000-0000-000000000000}"/>
          </ac:grpSpMkLst>
        </pc:grpChg>
        <pc:graphicFrameChg chg="add mod modGraphic">
          <ac:chgData name="Jeffry Arroba" userId="S::binarroe@baninter.com::30f7327e-b43e-44d0-a2f7-eee35dd4d10f" providerId="AD" clId="Web-{74146680-DCFE-480A-85D3-189309398656}" dt="2019-04-24T00:35:38.846" v="18"/>
          <ac:graphicFrameMkLst>
            <pc:docMk/>
            <pc:sldMk cId="280724970" sldId="348"/>
            <ac:graphicFrameMk id="7" creationId="{D26FE775-816E-42FB-82BC-6EFE10A7FB3E}"/>
          </ac:graphicFrameMkLst>
        </pc:graphicFrameChg>
      </pc:sldChg>
    </pc:docChg>
  </pc:docChgLst>
  <pc:docChgLst>
    <pc:chgData name="Jeffry Arroba" userId="S::binarroe@baninter.com::30f7327e-b43e-44d0-a2f7-eee35dd4d10f" providerId="AD" clId="Web-{2BC2E423-D032-4E00-8DFD-D6CB3751E8D3}"/>
    <pc:docChg chg="addSld delSld modSld sldOrd">
      <pc:chgData name="Jeffry Arroba" userId="S::binarroe@baninter.com::30f7327e-b43e-44d0-a2f7-eee35dd4d10f" providerId="AD" clId="Web-{2BC2E423-D032-4E00-8DFD-D6CB3751E8D3}" dt="2019-04-22T19:53:30.358" v="40" actId="14100"/>
      <pc:docMkLst>
        <pc:docMk/>
      </pc:docMkLst>
      <pc:sldChg chg="new del ord">
        <pc:chgData name="Jeffry Arroba" userId="S::binarroe@baninter.com::30f7327e-b43e-44d0-a2f7-eee35dd4d10f" providerId="AD" clId="Web-{2BC2E423-D032-4E00-8DFD-D6CB3751E8D3}" dt="2019-04-22T19:50:57.054" v="2"/>
        <pc:sldMkLst>
          <pc:docMk/>
          <pc:sldMk cId="591206963" sldId="347"/>
        </pc:sldMkLst>
      </pc:sldChg>
      <pc:sldChg chg="addSp delSp modSp add replId delAnim">
        <pc:chgData name="Jeffry Arroba" userId="S::binarroe@baninter.com::30f7327e-b43e-44d0-a2f7-eee35dd4d10f" providerId="AD" clId="Web-{2BC2E423-D032-4E00-8DFD-D6CB3751E8D3}" dt="2019-04-22T19:53:30.358" v="40" actId="14100"/>
        <pc:sldMkLst>
          <pc:docMk/>
          <pc:sldMk cId="3730084680" sldId="347"/>
        </pc:sldMkLst>
        <pc:spChg chg="mod">
          <ac:chgData name="Jeffry Arroba" userId="S::binarroe@baninter.com::30f7327e-b43e-44d0-a2f7-eee35dd4d10f" providerId="AD" clId="Web-{2BC2E423-D032-4E00-8DFD-D6CB3751E8D3}" dt="2019-04-22T19:53:30.358" v="40" actId="14100"/>
          <ac:spMkLst>
            <pc:docMk/>
            <pc:sldMk cId="3730084680" sldId="347"/>
            <ac:spMk id="7" creationId="{00000000-0000-0000-0000-000000000000}"/>
          </ac:spMkLst>
        </pc:spChg>
        <pc:spChg chg="del">
          <ac:chgData name="Jeffry Arroba" userId="S::binarroe@baninter.com::30f7327e-b43e-44d0-a2f7-eee35dd4d10f" providerId="AD" clId="Web-{2BC2E423-D032-4E00-8DFD-D6CB3751E8D3}" dt="2019-04-22T19:51:36.555" v="10"/>
          <ac:spMkLst>
            <pc:docMk/>
            <pc:sldMk cId="3730084680" sldId="347"/>
            <ac:spMk id="9" creationId="{00000000-0000-0000-0000-000000000000}"/>
          </ac:spMkLst>
        </pc:spChg>
        <pc:spChg chg="del">
          <ac:chgData name="Jeffry Arroba" userId="S::binarroe@baninter.com::30f7327e-b43e-44d0-a2f7-eee35dd4d10f" providerId="AD" clId="Web-{2BC2E423-D032-4E00-8DFD-D6CB3751E8D3}" dt="2019-04-22T19:51:22.711" v="8"/>
          <ac:spMkLst>
            <pc:docMk/>
            <pc:sldMk cId="3730084680" sldId="347"/>
            <ac:spMk id="19" creationId="{00000000-0000-0000-0000-000000000000}"/>
          </ac:spMkLst>
        </pc:spChg>
        <pc:grpChg chg="del">
          <ac:chgData name="Jeffry Arroba" userId="S::binarroe@baninter.com::30f7327e-b43e-44d0-a2f7-eee35dd4d10f" providerId="AD" clId="Web-{2BC2E423-D032-4E00-8DFD-D6CB3751E8D3}" dt="2019-04-22T19:51:22.711" v="7"/>
          <ac:grpSpMkLst>
            <pc:docMk/>
            <pc:sldMk cId="3730084680" sldId="347"/>
            <ac:grpSpMk id="3" creationId="{00000000-0000-0000-0000-000000000000}"/>
          </ac:grpSpMkLst>
        </pc:grpChg>
        <pc:grpChg chg="del">
          <ac:chgData name="Jeffry Arroba" userId="S::binarroe@baninter.com::30f7327e-b43e-44d0-a2f7-eee35dd4d10f" providerId="AD" clId="Web-{2BC2E423-D032-4E00-8DFD-D6CB3751E8D3}" dt="2019-04-22T19:51:12.648" v="6"/>
          <ac:grpSpMkLst>
            <pc:docMk/>
            <pc:sldMk cId="3730084680" sldId="347"/>
            <ac:grpSpMk id="11" creationId="{00000000-0000-0000-0000-000000000000}"/>
          </ac:grpSpMkLst>
        </pc:grpChg>
        <pc:grpChg chg="del">
          <ac:chgData name="Jeffry Arroba" userId="S::binarroe@baninter.com::30f7327e-b43e-44d0-a2f7-eee35dd4d10f" providerId="AD" clId="Web-{2BC2E423-D032-4E00-8DFD-D6CB3751E8D3}" dt="2019-04-22T19:51:12.648" v="5"/>
          <ac:grpSpMkLst>
            <pc:docMk/>
            <pc:sldMk cId="3730084680" sldId="347"/>
            <ac:grpSpMk id="14" creationId="{00000000-0000-0000-0000-000000000000}"/>
          </ac:grpSpMkLst>
        </pc:grpChg>
        <pc:grpChg chg="del">
          <ac:chgData name="Jeffry Arroba" userId="S::binarroe@baninter.com::30f7327e-b43e-44d0-a2f7-eee35dd4d10f" providerId="AD" clId="Web-{2BC2E423-D032-4E00-8DFD-D6CB3751E8D3}" dt="2019-04-22T19:51:32.368" v="9"/>
          <ac:grpSpMkLst>
            <pc:docMk/>
            <pc:sldMk cId="3730084680" sldId="347"/>
            <ac:grpSpMk id="18" creationId="{00000000-0000-0000-0000-000000000000}"/>
          </ac:grpSpMkLst>
        </pc:grpChg>
        <pc:grpChg chg="del">
          <ac:chgData name="Jeffry Arroba" userId="S::binarroe@baninter.com::30f7327e-b43e-44d0-a2f7-eee35dd4d10f" providerId="AD" clId="Web-{2BC2E423-D032-4E00-8DFD-D6CB3751E8D3}" dt="2019-04-22T19:51:12.648" v="4"/>
          <ac:grpSpMkLst>
            <pc:docMk/>
            <pc:sldMk cId="3730084680" sldId="347"/>
            <ac:grpSpMk id="20" creationId="{00000000-0000-0000-0000-000000000000}"/>
          </ac:grpSpMkLst>
        </pc:grpChg>
        <pc:picChg chg="add del mod">
          <ac:chgData name="Jeffry Arroba" userId="S::binarroe@baninter.com::30f7327e-b43e-44d0-a2f7-eee35dd4d10f" providerId="AD" clId="Web-{2BC2E423-D032-4E00-8DFD-D6CB3751E8D3}" dt="2019-04-22T19:52:23.606" v="20"/>
          <ac:picMkLst>
            <pc:docMk/>
            <pc:sldMk cId="3730084680" sldId="347"/>
            <ac:picMk id="5" creationId="{80C57717-7896-4F83-AD9F-E79F3E257EC3}"/>
          </ac:picMkLst>
        </pc:picChg>
        <pc:picChg chg="add mod">
          <ac:chgData name="Jeffry Arroba" userId="S::binarroe@baninter.com::30f7327e-b43e-44d0-a2f7-eee35dd4d10f" providerId="AD" clId="Web-{2BC2E423-D032-4E00-8DFD-D6CB3751E8D3}" dt="2019-04-22T19:53:02.872" v="25" actId="14100"/>
          <ac:picMkLst>
            <pc:docMk/>
            <pc:sldMk cId="3730084680" sldId="347"/>
            <ac:picMk id="10" creationId="{997B3F56-3FAD-4BE4-B5F6-D4D65003AD2C}"/>
          </ac:picMkLst>
        </pc:picChg>
      </pc:sldChg>
      <pc:sldChg chg="add del replId">
        <pc:chgData name="Jeffry Arroba" userId="S::binarroe@baninter.com::30f7327e-b43e-44d0-a2f7-eee35dd4d10f" providerId="AD" clId="Web-{2BC2E423-D032-4E00-8DFD-D6CB3751E8D3}" dt="2019-04-22T19:51:43.681" v="12"/>
        <pc:sldMkLst>
          <pc:docMk/>
          <pc:sldMk cId="165820084" sldId="348"/>
        </pc:sldMkLst>
      </pc:sldChg>
    </pc:docChg>
  </pc:docChgLst>
  <pc:docChgLst>
    <pc:chgData name="Gerardo Hinojosa" userId="S::binhinog@baninter.com::ee7f52bf-2a83-4354-a8ea-548e475d1b9c" providerId="AD" clId="Web-{537EE89F-06D1-48F8-9319-D2A0FB46BF52}"/>
    <pc:docChg chg="addSld delSld modSld">
      <pc:chgData name="Gerardo Hinojosa" userId="S::binhinog@baninter.com::ee7f52bf-2a83-4354-a8ea-548e475d1b9c" providerId="AD" clId="Web-{537EE89F-06D1-48F8-9319-D2A0FB46BF52}" dt="2019-04-18T19:16:05.725" v="24"/>
      <pc:docMkLst>
        <pc:docMk/>
      </pc:docMkLst>
      <pc:sldChg chg="modSp">
        <pc:chgData name="Gerardo Hinojosa" userId="S::binhinog@baninter.com::ee7f52bf-2a83-4354-a8ea-548e475d1b9c" providerId="AD" clId="Web-{537EE89F-06D1-48F8-9319-D2A0FB46BF52}" dt="2019-04-18T18:54:14.248" v="2"/>
        <pc:sldMkLst>
          <pc:docMk/>
          <pc:sldMk cId="2845416716" sldId="313"/>
        </pc:sldMkLst>
        <pc:picChg chg="mod">
          <ac:chgData name="Gerardo Hinojosa" userId="S::binhinog@baninter.com::ee7f52bf-2a83-4354-a8ea-548e475d1b9c" providerId="AD" clId="Web-{537EE89F-06D1-48F8-9319-D2A0FB46BF52}" dt="2019-04-18T18:54:14.248" v="2"/>
          <ac:picMkLst>
            <pc:docMk/>
            <pc:sldMk cId="2845416716" sldId="313"/>
            <ac:picMk id="5" creationId="{00000000-0000-0000-0000-000000000000}"/>
          </ac:picMkLst>
        </pc:picChg>
      </pc:sldChg>
      <pc:sldChg chg="addSp delSp modSp mod setBg">
        <pc:chgData name="Gerardo Hinojosa" userId="S::binhinog@baninter.com::ee7f52bf-2a83-4354-a8ea-548e475d1b9c" providerId="AD" clId="Web-{537EE89F-06D1-48F8-9319-D2A0FB46BF52}" dt="2019-04-18T18:50:23.342" v="1"/>
        <pc:sldMkLst>
          <pc:docMk/>
          <pc:sldMk cId="3802733056" sldId="318"/>
        </pc:sldMkLst>
        <pc:spChg chg="mod">
          <ac:chgData name="Gerardo Hinojosa" userId="S::binhinog@baninter.com::ee7f52bf-2a83-4354-a8ea-548e475d1b9c" providerId="AD" clId="Web-{537EE89F-06D1-48F8-9319-D2A0FB46BF52}" dt="2019-04-18T18:50:08.668" v="0"/>
          <ac:spMkLst>
            <pc:docMk/>
            <pc:sldMk cId="3802733056" sldId="318"/>
            <ac:spMk id="7" creationId="{00000000-0000-0000-0000-000000000000}"/>
          </ac:spMkLst>
        </pc:spChg>
        <pc:spChg chg="del">
          <ac:chgData name="Gerardo Hinojosa" userId="S::binhinog@baninter.com::ee7f52bf-2a83-4354-a8ea-548e475d1b9c" providerId="AD" clId="Web-{537EE89F-06D1-48F8-9319-D2A0FB46BF52}" dt="2019-04-18T18:50:08.668" v="0"/>
          <ac:spMkLst>
            <pc:docMk/>
            <pc:sldMk cId="3802733056" sldId="318"/>
            <ac:spMk id="40" creationId="{9225B0D8-E56E-4ACC-A464-81F4062765CC}"/>
          </ac:spMkLst>
        </pc:spChg>
        <pc:spChg chg="del">
          <ac:chgData name="Gerardo Hinojosa" userId="S::binhinog@baninter.com::ee7f52bf-2a83-4354-a8ea-548e475d1b9c" providerId="AD" clId="Web-{537EE89F-06D1-48F8-9319-D2A0FB46BF52}" dt="2019-04-18T18:50:08.668" v="0"/>
          <ac:spMkLst>
            <pc:docMk/>
            <pc:sldMk cId="3802733056" sldId="318"/>
            <ac:spMk id="42" creationId="{8F5D1B28-3976-4367-807C-CAD629CDD838}"/>
          </ac:spMkLst>
        </pc:spChg>
        <pc:spChg chg="add">
          <ac:chgData name="Gerardo Hinojosa" userId="S::binhinog@baninter.com::ee7f52bf-2a83-4354-a8ea-548e475d1b9c" providerId="AD" clId="Web-{537EE89F-06D1-48F8-9319-D2A0FB46BF52}" dt="2019-04-18T18:50:08.668" v="0"/>
          <ac:spMkLst>
            <pc:docMk/>
            <pc:sldMk cId="3802733056" sldId="318"/>
            <ac:spMk id="47" creationId="{1DB7C82F-AB7E-4F0C-B829-FA1B9C415180}"/>
          </ac:spMkLst>
        </pc:spChg>
        <pc:picChg chg="mod ord">
          <ac:chgData name="Gerardo Hinojosa" userId="S::binhinog@baninter.com::ee7f52bf-2a83-4354-a8ea-548e475d1b9c" providerId="AD" clId="Web-{537EE89F-06D1-48F8-9319-D2A0FB46BF52}" dt="2019-04-18T18:50:08.668" v="0"/>
          <ac:picMkLst>
            <pc:docMk/>
            <pc:sldMk cId="3802733056" sldId="318"/>
            <ac:picMk id="3" creationId="{00000000-0000-0000-0000-000000000000}"/>
          </ac:picMkLst>
        </pc:picChg>
      </pc:sldChg>
      <pc:sldChg chg="modSp">
        <pc:chgData name="Gerardo Hinojosa" userId="S::binhinog@baninter.com::ee7f52bf-2a83-4354-a8ea-548e475d1b9c" providerId="AD" clId="Web-{537EE89F-06D1-48F8-9319-D2A0FB46BF52}" dt="2019-04-18T19:07:36.847" v="22" actId="1076"/>
        <pc:sldMkLst>
          <pc:docMk/>
          <pc:sldMk cId="2084660034" sldId="319"/>
        </pc:sldMkLst>
        <pc:spChg chg="mod">
          <ac:chgData name="Gerardo Hinojosa" userId="S::binhinog@baninter.com::ee7f52bf-2a83-4354-a8ea-548e475d1b9c" providerId="AD" clId="Web-{537EE89F-06D1-48F8-9319-D2A0FB46BF52}" dt="2019-04-18T19:07:36.847" v="22" actId="1076"/>
          <ac:spMkLst>
            <pc:docMk/>
            <pc:sldMk cId="2084660034" sldId="319"/>
            <ac:spMk id="18" creationId="{00000000-0000-0000-0000-000000000000}"/>
          </ac:spMkLst>
        </pc:spChg>
      </pc:sldChg>
      <pc:sldChg chg="modSp add del replId">
        <pc:chgData name="Gerardo Hinojosa" userId="S::binhinog@baninter.com::ee7f52bf-2a83-4354-a8ea-548e475d1b9c" providerId="AD" clId="Web-{537EE89F-06D1-48F8-9319-D2A0FB46BF52}" dt="2019-04-18T19:16:05.725" v="24"/>
        <pc:sldMkLst>
          <pc:docMk/>
          <pc:sldMk cId="3408555173" sldId="343"/>
        </pc:sldMkLst>
        <pc:spChg chg="mod">
          <ac:chgData name="Gerardo Hinojosa" userId="S::binhinog@baninter.com::ee7f52bf-2a83-4354-a8ea-548e475d1b9c" providerId="AD" clId="Web-{537EE89F-06D1-48F8-9319-D2A0FB46BF52}" dt="2019-04-18T19:07:44.128" v="23" actId="1076"/>
          <ac:spMkLst>
            <pc:docMk/>
            <pc:sldMk cId="3408555173" sldId="343"/>
            <ac:spMk id="18" creationId="{00000000-0000-0000-0000-000000000000}"/>
          </ac:spMkLst>
        </pc:spChg>
      </pc:sldChg>
    </pc:docChg>
  </pc:docChgLst>
  <pc:docChgLst>
    <pc:chgData name="Juan Taipe" userId="S::bintaipj@baninter.com::ffb69260-de46-4cda-a734-cbe4f8d4cc47" providerId="AD" clId="Web-{4D8DC59F-4184-4152-B4B0-E42AD14E5BC6}"/>
    <pc:docChg chg="addSld modSld">
      <pc:chgData name="Juan Taipe" userId="S::bintaipj@baninter.com::ffb69260-de46-4cda-a734-cbe4f8d4cc47" providerId="AD" clId="Web-{4D8DC59F-4184-4152-B4B0-E42AD14E5BC6}" dt="2019-04-25T21:17:27.781" v="20"/>
      <pc:docMkLst>
        <pc:docMk/>
      </pc:docMkLst>
      <pc:sldChg chg="addSp delSp modSp">
        <pc:chgData name="Juan Taipe" userId="S::bintaipj@baninter.com::ffb69260-de46-4cda-a734-cbe4f8d4cc47" providerId="AD" clId="Web-{4D8DC59F-4184-4152-B4B0-E42AD14E5BC6}" dt="2019-04-25T21:13:56.226" v="1"/>
        <pc:sldMkLst>
          <pc:docMk/>
          <pc:sldMk cId="1486276012" sldId="467"/>
        </pc:sldMkLst>
        <pc:picChg chg="add del mod">
          <ac:chgData name="Juan Taipe" userId="S::bintaipj@baninter.com::ffb69260-de46-4cda-a734-cbe4f8d4cc47" providerId="AD" clId="Web-{4D8DC59F-4184-4152-B4B0-E42AD14E5BC6}" dt="2019-04-25T21:13:56.226" v="1"/>
          <ac:picMkLst>
            <pc:docMk/>
            <pc:sldMk cId="1486276012" sldId="467"/>
            <ac:picMk id="2" creationId="{47384090-0289-44AD-9AFB-9228996B983E}"/>
          </ac:picMkLst>
        </pc:picChg>
      </pc:sldChg>
      <pc:sldChg chg="addSp delSp modSp add replId">
        <pc:chgData name="Juan Taipe" userId="S::bintaipj@baninter.com::ffb69260-de46-4cda-a734-cbe4f8d4cc47" providerId="AD" clId="Web-{4D8DC59F-4184-4152-B4B0-E42AD14E5BC6}" dt="2019-04-25T21:17:27.781" v="20"/>
        <pc:sldMkLst>
          <pc:docMk/>
          <pc:sldMk cId="1791236625" sldId="470"/>
        </pc:sldMkLst>
        <pc:spChg chg="del">
          <ac:chgData name="Juan Taipe" userId="S::bintaipj@baninter.com::ffb69260-de46-4cda-a734-cbe4f8d4cc47" providerId="AD" clId="Web-{4D8DC59F-4184-4152-B4B0-E42AD14E5BC6}" dt="2019-04-25T21:15:59.528" v="8"/>
          <ac:spMkLst>
            <pc:docMk/>
            <pc:sldMk cId="1791236625" sldId="470"/>
            <ac:spMk id="12" creationId="{84820DF4-35A9-4507-B26F-7D4EE5048333}"/>
          </ac:spMkLst>
        </pc:spChg>
        <pc:spChg chg="del mod">
          <ac:chgData name="Juan Taipe" userId="S::bintaipj@baninter.com::ffb69260-de46-4cda-a734-cbe4f8d4cc47" providerId="AD" clId="Web-{4D8DC59F-4184-4152-B4B0-E42AD14E5BC6}" dt="2019-04-25T21:17:27.781" v="20"/>
          <ac:spMkLst>
            <pc:docMk/>
            <pc:sldMk cId="1791236625" sldId="470"/>
            <ac:spMk id="47" creationId="{74A98C4D-7229-40AC-8C57-EB6C5E080AF5}"/>
          </ac:spMkLst>
        </pc:spChg>
        <pc:graphicFrameChg chg="del">
          <ac:chgData name="Juan Taipe" userId="S::bintaipj@baninter.com::ffb69260-de46-4cda-a734-cbe4f8d4cc47" providerId="AD" clId="Web-{4D8DC59F-4184-4152-B4B0-E42AD14E5BC6}" dt="2019-04-25T21:15:49.746" v="4"/>
          <ac:graphicFrameMkLst>
            <pc:docMk/>
            <pc:sldMk cId="1791236625" sldId="470"/>
            <ac:graphicFrameMk id="11" creationId="{58BA19DB-19C5-46E8-AC1B-5202D91E43D1}"/>
          </ac:graphicFrameMkLst>
        </pc:graphicFrameChg>
        <pc:graphicFrameChg chg="del">
          <ac:chgData name="Juan Taipe" userId="S::bintaipj@baninter.com::ffb69260-de46-4cda-a734-cbe4f8d4cc47" providerId="AD" clId="Web-{4D8DC59F-4184-4152-B4B0-E42AD14E5BC6}" dt="2019-04-25T21:15:51.418" v="5"/>
          <ac:graphicFrameMkLst>
            <pc:docMk/>
            <pc:sldMk cId="1791236625" sldId="470"/>
            <ac:graphicFrameMk id="14" creationId="{0930D81C-1292-4F31-B2D7-BEE0259E093B}"/>
          </ac:graphicFrameMkLst>
        </pc:graphicFrameChg>
        <pc:graphicFrameChg chg="del">
          <ac:chgData name="Juan Taipe" userId="S::bintaipj@baninter.com::ffb69260-de46-4cda-a734-cbe4f8d4cc47" providerId="AD" clId="Web-{4D8DC59F-4184-4152-B4B0-E42AD14E5BC6}" dt="2019-04-25T21:15:49.746" v="3"/>
          <ac:graphicFrameMkLst>
            <pc:docMk/>
            <pc:sldMk cId="1791236625" sldId="470"/>
            <ac:graphicFrameMk id="16" creationId="{0FB644D0-B656-4F4E-8472-9280E0507BBB}"/>
          </ac:graphicFrameMkLst>
        </pc:graphicFrameChg>
        <pc:graphicFrameChg chg="del">
          <ac:chgData name="Juan Taipe" userId="S::bintaipj@baninter.com::ffb69260-de46-4cda-a734-cbe4f8d4cc47" providerId="AD" clId="Web-{4D8DC59F-4184-4152-B4B0-E42AD14E5BC6}" dt="2019-04-25T21:15:53.059" v="6"/>
          <ac:graphicFrameMkLst>
            <pc:docMk/>
            <pc:sldMk cId="1791236625" sldId="470"/>
            <ac:graphicFrameMk id="17" creationId="{8083BD3B-4D8A-41AF-99E7-97DC2516EDC9}"/>
          </ac:graphicFrameMkLst>
        </pc:graphicFrameChg>
        <pc:picChg chg="add del mod">
          <ac:chgData name="Juan Taipe" userId="S::bintaipj@baninter.com::ffb69260-de46-4cda-a734-cbe4f8d4cc47" providerId="AD" clId="Web-{4D8DC59F-4184-4152-B4B0-E42AD14E5BC6}" dt="2019-04-25T21:16:48.483" v="12"/>
          <ac:picMkLst>
            <pc:docMk/>
            <pc:sldMk cId="1791236625" sldId="470"/>
            <ac:picMk id="2" creationId="{6D3A1721-8FC9-434A-987B-834BA7EA82DD}"/>
          </ac:picMkLst>
        </pc:picChg>
        <pc:cxnChg chg="del">
          <ac:chgData name="Juan Taipe" userId="S::bintaipj@baninter.com::ffb69260-de46-4cda-a734-cbe4f8d4cc47" providerId="AD" clId="Web-{4D8DC59F-4184-4152-B4B0-E42AD14E5BC6}" dt="2019-04-25T21:15:58.231" v="7"/>
          <ac:cxnSpMkLst>
            <pc:docMk/>
            <pc:sldMk cId="1791236625" sldId="470"/>
            <ac:cxnSpMk id="13" creationId="{C99555F0-8086-4E69-974D-7CF75CA3B738}"/>
          </ac:cxnSpMkLst>
        </pc:cxnChg>
        <pc:cxnChg chg="del">
          <ac:chgData name="Juan Taipe" userId="S::bintaipj@baninter.com::ffb69260-de46-4cda-a734-cbe4f8d4cc47" providerId="AD" clId="Web-{4D8DC59F-4184-4152-B4B0-E42AD14E5BC6}" dt="2019-04-25T21:16:09.091" v="10"/>
          <ac:cxnSpMkLst>
            <pc:docMk/>
            <pc:sldMk cId="1791236625" sldId="470"/>
            <ac:cxnSpMk id="15" creationId="{9320FC58-7194-4F80-ABC4-3801C63E3542}"/>
          </ac:cxnSpMkLst>
        </pc:cxnChg>
        <pc:cxnChg chg="del">
          <ac:chgData name="Juan Taipe" userId="S::bintaipj@baninter.com::ffb69260-de46-4cda-a734-cbe4f8d4cc47" providerId="AD" clId="Web-{4D8DC59F-4184-4152-B4B0-E42AD14E5BC6}" dt="2019-04-25T21:16:05.200" v="9"/>
          <ac:cxnSpMkLst>
            <pc:docMk/>
            <pc:sldMk cId="1791236625" sldId="470"/>
            <ac:cxnSpMk id="56" creationId="{13C28F0C-FB87-4DCF-8A62-C22C48582A81}"/>
          </ac:cxnSpMkLst>
        </pc:cxnChg>
      </pc:sldChg>
    </pc:docChg>
  </pc:docChgLst>
  <pc:docChgLst>
    <pc:chgData name="Gerardo Hinojosa" userId="S::binhinog@baninter.com::ee7f52bf-2a83-4354-a8ea-548e475d1b9c" providerId="AD" clId="Web-{61230D25-4BCA-43AA-9222-C4AA60983B32}"/>
    <pc:docChg chg="modSld">
      <pc:chgData name="Gerardo Hinojosa" userId="S::binhinog@baninter.com::ee7f52bf-2a83-4354-a8ea-548e475d1b9c" providerId="AD" clId="Web-{61230D25-4BCA-43AA-9222-C4AA60983B32}" dt="2019-03-21T16:15:26.726" v="38"/>
      <pc:docMkLst>
        <pc:docMk/>
      </pc:docMkLst>
      <pc:sldChg chg="addSp delSp modSp mod setBg setClrOvrMap">
        <pc:chgData name="Gerardo Hinojosa" userId="S::binhinog@baninter.com::ee7f52bf-2a83-4354-a8ea-548e475d1b9c" providerId="AD" clId="Web-{61230D25-4BCA-43AA-9222-C4AA60983B32}" dt="2019-03-21T16:15:26.726" v="38"/>
        <pc:sldMkLst>
          <pc:docMk/>
          <pc:sldMk cId="3802733056" sldId="318"/>
        </pc:sldMkLst>
        <pc:spChg chg="mod ord">
          <ac:chgData name="Gerardo Hinojosa" userId="S::binhinog@baninter.com::ee7f52bf-2a83-4354-a8ea-548e475d1b9c" providerId="AD" clId="Web-{61230D25-4BCA-43AA-9222-C4AA60983B32}" dt="2019-03-21T16:14:57.522" v="36"/>
          <ac:spMkLst>
            <pc:docMk/>
            <pc:sldMk cId="3802733056" sldId="318"/>
            <ac:spMk id="7" creationId="{00000000-0000-0000-0000-000000000000}"/>
          </ac:spMkLst>
        </pc:spChg>
        <pc:spChg chg="add del">
          <ac:chgData name="Gerardo Hinojosa" userId="S::binhinog@baninter.com::ee7f52bf-2a83-4354-a8ea-548e475d1b9c" providerId="AD" clId="Web-{61230D25-4BCA-43AA-9222-C4AA60983B32}" dt="2019-03-21T16:13:20.252" v="28"/>
          <ac:spMkLst>
            <pc:docMk/>
            <pc:sldMk cId="3802733056" sldId="318"/>
            <ac:spMk id="12" creationId="{9225B0D8-E56E-4ACC-A464-81F4062765CC}"/>
          </ac:spMkLst>
        </pc:spChg>
        <pc:spChg chg="add del">
          <ac:chgData name="Gerardo Hinojosa" userId="S::binhinog@baninter.com::ee7f52bf-2a83-4354-a8ea-548e475d1b9c" providerId="AD" clId="Web-{61230D25-4BCA-43AA-9222-C4AA60983B32}" dt="2019-03-21T16:13:20.252" v="28"/>
          <ac:spMkLst>
            <pc:docMk/>
            <pc:sldMk cId="3802733056" sldId="318"/>
            <ac:spMk id="14" creationId="{8F5D1B28-3976-4367-807C-CAD629CDD838}"/>
          </ac:spMkLst>
        </pc:spChg>
        <pc:spChg chg="add del">
          <ac:chgData name="Gerardo Hinojosa" userId="S::binhinog@baninter.com::ee7f52bf-2a83-4354-a8ea-548e475d1b9c" providerId="AD" clId="Web-{61230D25-4BCA-43AA-9222-C4AA60983B32}" dt="2019-03-21T16:13:46.800" v="30"/>
          <ac:spMkLst>
            <pc:docMk/>
            <pc:sldMk cId="3802733056" sldId="318"/>
            <ac:spMk id="16" creationId="{90A18C7B-0D7F-4F18-B1DC-9891A5E840FE}"/>
          </ac:spMkLst>
        </pc:spChg>
        <pc:spChg chg="add del">
          <ac:chgData name="Gerardo Hinojosa" userId="S::binhinog@baninter.com::ee7f52bf-2a83-4354-a8ea-548e475d1b9c" providerId="AD" clId="Web-{61230D25-4BCA-43AA-9222-C4AA60983B32}" dt="2019-03-21T16:13:20.112" v="27"/>
          <ac:spMkLst>
            <pc:docMk/>
            <pc:sldMk cId="3802733056" sldId="318"/>
            <ac:spMk id="19" creationId="{BCC55ACC-A2F6-403C-A3A4-D59B3734D45F}"/>
          </ac:spMkLst>
        </pc:spChg>
        <pc:spChg chg="add del">
          <ac:chgData name="Gerardo Hinojosa" userId="S::binhinog@baninter.com::ee7f52bf-2a83-4354-a8ea-548e475d1b9c" providerId="AD" clId="Web-{61230D25-4BCA-43AA-9222-C4AA60983B32}" dt="2019-03-21T16:13:46.800" v="30"/>
          <ac:spMkLst>
            <pc:docMk/>
            <pc:sldMk cId="3802733056" sldId="318"/>
            <ac:spMk id="21" creationId="{947F665A-84A4-4D6A-92C0-19161B0324D4}"/>
          </ac:spMkLst>
        </pc:spChg>
        <pc:spChg chg="add del">
          <ac:chgData name="Gerardo Hinojosa" userId="S::binhinog@baninter.com::ee7f52bf-2a83-4354-a8ea-548e475d1b9c" providerId="AD" clId="Web-{61230D25-4BCA-43AA-9222-C4AA60983B32}" dt="2019-03-21T16:14:35.208" v="34"/>
          <ac:spMkLst>
            <pc:docMk/>
            <pc:sldMk cId="3802733056" sldId="318"/>
            <ac:spMk id="26" creationId="{2A0E4E09-FC02-4ADC-951A-3FFA90B6FE39}"/>
          </ac:spMkLst>
        </pc:spChg>
        <pc:spChg chg="add del">
          <ac:chgData name="Gerardo Hinojosa" userId="S::binhinog@baninter.com::ee7f52bf-2a83-4354-a8ea-548e475d1b9c" providerId="AD" clId="Web-{61230D25-4BCA-43AA-9222-C4AA60983B32}" dt="2019-03-21T16:14:57.522" v="36"/>
          <ac:spMkLst>
            <pc:docMk/>
            <pc:sldMk cId="3802733056" sldId="318"/>
            <ac:spMk id="33" creationId="{71FC7D98-7B8B-402A-90FC-F027482F2142}"/>
          </ac:spMkLst>
        </pc:spChg>
        <pc:spChg chg="add del">
          <ac:chgData name="Gerardo Hinojosa" userId="S::binhinog@baninter.com::ee7f52bf-2a83-4354-a8ea-548e475d1b9c" providerId="AD" clId="Web-{61230D25-4BCA-43AA-9222-C4AA60983B32}" dt="2019-03-21T16:14:57.522" v="36"/>
          <ac:spMkLst>
            <pc:docMk/>
            <pc:sldMk cId="3802733056" sldId="318"/>
            <ac:spMk id="35" creationId="{AD7356EA-285B-4E5D-8FEC-104659A4FD2C}"/>
          </ac:spMkLst>
        </pc:spChg>
        <pc:spChg chg="add">
          <ac:chgData name="Gerardo Hinojosa" userId="S::binhinog@baninter.com::ee7f52bf-2a83-4354-a8ea-548e475d1b9c" providerId="AD" clId="Web-{61230D25-4BCA-43AA-9222-C4AA60983B32}" dt="2019-03-21T16:14:57.522" v="36"/>
          <ac:spMkLst>
            <pc:docMk/>
            <pc:sldMk cId="3802733056" sldId="318"/>
            <ac:spMk id="40" creationId="{9225B0D8-E56E-4ACC-A464-81F4062765CC}"/>
          </ac:spMkLst>
        </pc:spChg>
        <pc:spChg chg="add">
          <ac:chgData name="Gerardo Hinojosa" userId="S::binhinog@baninter.com::ee7f52bf-2a83-4354-a8ea-548e475d1b9c" providerId="AD" clId="Web-{61230D25-4BCA-43AA-9222-C4AA60983B32}" dt="2019-03-21T16:14:57.522" v="36"/>
          <ac:spMkLst>
            <pc:docMk/>
            <pc:sldMk cId="3802733056" sldId="318"/>
            <ac:spMk id="42" creationId="{8F5D1B28-3976-4367-807C-CAD629CDD838}"/>
          </ac:spMkLst>
        </pc:spChg>
        <pc:picChg chg="mod ord">
          <ac:chgData name="Gerardo Hinojosa" userId="S::binhinog@baninter.com::ee7f52bf-2a83-4354-a8ea-548e475d1b9c" providerId="AD" clId="Web-{61230D25-4BCA-43AA-9222-C4AA60983B32}" dt="2019-03-21T16:14:57.522" v="36"/>
          <ac:picMkLst>
            <pc:docMk/>
            <pc:sldMk cId="3802733056" sldId="318"/>
            <ac:picMk id="3" creationId="{00000000-0000-0000-0000-000000000000}"/>
          </ac:picMkLst>
        </pc:picChg>
        <pc:picChg chg="add del">
          <ac:chgData name="Gerardo Hinojosa" userId="S::binhinog@baninter.com::ee7f52bf-2a83-4354-a8ea-548e475d1b9c" providerId="AD" clId="Web-{61230D25-4BCA-43AA-9222-C4AA60983B32}" dt="2019-03-21T16:14:35.208" v="34"/>
          <ac:picMkLst>
            <pc:docMk/>
            <pc:sldMk cId="3802733056" sldId="318"/>
            <ac:picMk id="28" creationId="{24F266AD-725B-4A9D-B448-4C000F95CB47}"/>
          </ac:picMkLst>
        </pc:picChg>
      </pc:sldChg>
      <pc:sldChg chg="addSp delSp modSp mod setBg setClrOvrMap">
        <pc:chgData name="Gerardo Hinojosa" userId="S::binhinog@baninter.com::ee7f52bf-2a83-4354-a8ea-548e475d1b9c" providerId="AD" clId="Web-{61230D25-4BCA-43AA-9222-C4AA60983B32}" dt="2019-03-21T16:10:56.325" v="11"/>
        <pc:sldMkLst>
          <pc:docMk/>
          <pc:sldMk cId="3770273357" sldId="333"/>
        </pc:sldMkLst>
        <pc:spChg chg="mod ord">
          <ac:chgData name="Gerardo Hinojosa" userId="S::binhinog@baninter.com::ee7f52bf-2a83-4354-a8ea-548e475d1b9c" providerId="AD" clId="Web-{61230D25-4BCA-43AA-9222-C4AA60983B32}" dt="2019-03-21T16:10:31.168" v="10"/>
          <ac:spMkLst>
            <pc:docMk/>
            <pc:sldMk cId="3770273357" sldId="333"/>
            <ac:spMk id="7" creationId="{00000000-0000-0000-0000-000000000000}"/>
          </ac:spMkLst>
        </pc:spChg>
        <pc:spChg chg="add del">
          <ac:chgData name="Gerardo Hinojosa" userId="S::binhinog@baninter.com::ee7f52bf-2a83-4354-a8ea-548e475d1b9c" providerId="AD" clId="Web-{61230D25-4BCA-43AA-9222-C4AA60983B32}" dt="2019-03-21T16:10:12.745" v="3"/>
          <ac:spMkLst>
            <pc:docMk/>
            <pc:sldMk cId="3770273357" sldId="333"/>
            <ac:spMk id="9" creationId="{6753252F-4873-4F63-801D-CC719279A7D5}"/>
          </ac:spMkLst>
        </pc:spChg>
        <pc:spChg chg="add del">
          <ac:chgData name="Gerardo Hinojosa" userId="S::binhinog@baninter.com::ee7f52bf-2a83-4354-a8ea-548e475d1b9c" providerId="AD" clId="Web-{61230D25-4BCA-43AA-9222-C4AA60983B32}" dt="2019-03-21T16:10:12.745" v="3"/>
          <ac:spMkLst>
            <pc:docMk/>
            <pc:sldMk cId="3770273357" sldId="333"/>
            <ac:spMk id="10" creationId="{047C8CCB-F95D-4249-92DD-651249D3535A}"/>
          </ac:spMkLst>
        </pc:spChg>
        <pc:spChg chg="add del">
          <ac:chgData name="Gerardo Hinojosa" userId="S::binhinog@baninter.com::ee7f52bf-2a83-4354-a8ea-548e475d1b9c" providerId="AD" clId="Web-{61230D25-4BCA-43AA-9222-C4AA60983B32}" dt="2019-03-21T16:10:20.089" v="5"/>
          <ac:spMkLst>
            <pc:docMk/>
            <pc:sldMk cId="3770273357" sldId="333"/>
            <ac:spMk id="11" creationId="{B558F58E-93BA-44A3-BCDA-585AFF2E4F3F}"/>
          </ac:spMkLst>
        </pc:spChg>
        <pc:spChg chg="add del">
          <ac:chgData name="Gerardo Hinojosa" userId="S::binhinog@baninter.com::ee7f52bf-2a83-4354-a8ea-548e475d1b9c" providerId="AD" clId="Web-{61230D25-4BCA-43AA-9222-C4AA60983B32}" dt="2019-03-21T16:10:09.042" v="1"/>
          <ac:spMkLst>
            <pc:docMk/>
            <pc:sldMk cId="3770273357" sldId="333"/>
            <ac:spMk id="12" creationId="{0BC9EFE1-D8CB-4668-9980-DB108327A794}"/>
          </ac:spMkLst>
        </pc:spChg>
        <pc:spChg chg="add del">
          <ac:chgData name="Gerardo Hinojosa" userId="S::binhinog@baninter.com::ee7f52bf-2a83-4354-a8ea-548e475d1b9c" providerId="AD" clId="Web-{61230D25-4BCA-43AA-9222-C4AA60983B32}" dt="2019-03-21T16:10:24.886" v="7"/>
          <ac:spMkLst>
            <pc:docMk/>
            <pc:sldMk cId="3770273357" sldId="333"/>
            <ac:spMk id="15" creationId="{AB45A142-4255-493C-8284-5D566C121B10}"/>
          </ac:spMkLst>
        </pc:spChg>
        <pc:spChg chg="add del">
          <ac:chgData name="Gerardo Hinojosa" userId="S::binhinog@baninter.com::ee7f52bf-2a83-4354-a8ea-548e475d1b9c" providerId="AD" clId="Web-{61230D25-4BCA-43AA-9222-C4AA60983B32}" dt="2019-03-21T16:10:09.042" v="1"/>
          <ac:spMkLst>
            <pc:docMk/>
            <pc:sldMk cId="3770273357" sldId="333"/>
            <ac:spMk id="16" creationId="{77DA6D33-2D62-458C-BF5D-DBF612FD557E}"/>
          </ac:spMkLst>
        </pc:spChg>
        <pc:spChg chg="add del">
          <ac:chgData name="Gerardo Hinojosa" userId="S::binhinog@baninter.com::ee7f52bf-2a83-4354-a8ea-548e475d1b9c" providerId="AD" clId="Web-{61230D25-4BCA-43AA-9222-C4AA60983B32}" dt="2019-03-21T16:10:31.074" v="9"/>
          <ac:spMkLst>
            <pc:docMk/>
            <pc:sldMk cId="3770273357" sldId="333"/>
            <ac:spMk id="18" creationId="{37C89E4B-3C9F-44B9-8B86-D9E3D112D8EC}"/>
          </ac:spMkLst>
        </pc:spChg>
        <pc:spChg chg="add">
          <ac:chgData name="Gerardo Hinojosa" userId="S::binhinog@baninter.com::ee7f52bf-2a83-4354-a8ea-548e475d1b9c" providerId="AD" clId="Web-{61230D25-4BCA-43AA-9222-C4AA60983B32}" dt="2019-03-21T16:10:31.168" v="10"/>
          <ac:spMkLst>
            <pc:docMk/>
            <pc:sldMk cId="3770273357" sldId="333"/>
            <ac:spMk id="21" creationId="{1DB7C82F-AB7E-4F0C-B829-FA1B9C415180}"/>
          </ac:spMkLst>
        </pc:spChg>
        <pc:picChg chg="mod">
          <ac:chgData name="Gerardo Hinojosa" userId="S::binhinog@baninter.com::ee7f52bf-2a83-4354-a8ea-548e475d1b9c" providerId="AD" clId="Web-{61230D25-4BCA-43AA-9222-C4AA60983B32}" dt="2019-03-21T16:10:31.168" v="10"/>
          <ac:picMkLst>
            <pc:docMk/>
            <pc:sldMk cId="3770273357" sldId="333"/>
            <ac:picMk id="3" creationId="{00000000-0000-0000-0000-000000000000}"/>
          </ac:picMkLst>
        </pc:picChg>
        <pc:picChg chg="add del">
          <ac:chgData name="Gerardo Hinojosa" userId="S::binhinog@baninter.com::ee7f52bf-2a83-4354-a8ea-548e475d1b9c" providerId="AD" clId="Web-{61230D25-4BCA-43AA-9222-C4AA60983B32}" dt="2019-03-21T16:10:09.042" v="1"/>
          <ac:picMkLst>
            <pc:docMk/>
            <pc:sldMk cId="3770273357" sldId="333"/>
            <ac:picMk id="14" creationId="{7CBAE1BD-B8E4-4029-8AA2-C77E4FED9864}"/>
          </ac:picMkLst>
        </pc:picChg>
        <pc:cxnChg chg="add del">
          <ac:chgData name="Gerardo Hinojosa" userId="S::binhinog@baninter.com::ee7f52bf-2a83-4354-a8ea-548e475d1b9c" providerId="AD" clId="Web-{61230D25-4BCA-43AA-9222-C4AA60983B32}" dt="2019-03-21T16:10:20.089" v="5"/>
          <ac:cxnSpMkLst>
            <pc:docMk/>
            <pc:sldMk cId="3770273357" sldId="333"/>
            <ac:cxnSpMk id="13" creationId="{BCD0BBC1-A7D4-445D-98AC-95A6A45D8EBB}"/>
          </ac:cxnSpMkLst>
        </pc:cxnChg>
        <pc:cxnChg chg="add del">
          <ac:chgData name="Gerardo Hinojosa" userId="S::binhinog@baninter.com::ee7f52bf-2a83-4354-a8ea-548e475d1b9c" providerId="AD" clId="Web-{61230D25-4BCA-43AA-9222-C4AA60983B32}" dt="2019-03-21T16:10:24.886" v="7"/>
          <ac:cxnSpMkLst>
            <pc:docMk/>
            <pc:sldMk cId="3770273357" sldId="333"/>
            <ac:cxnSpMk id="17" creationId="{38FB9660-F42F-4313-BBC4-47C007FE484C}"/>
          </ac:cxnSpMkLst>
        </pc:cxnChg>
        <pc:cxnChg chg="add del">
          <ac:chgData name="Gerardo Hinojosa" userId="S::binhinog@baninter.com::ee7f52bf-2a83-4354-a8ea-548e475d1b9c" providerId="AD" clId="Web-{61230D25-4BCA-43AA-9222-C4AA60983B32}" dt="2019-03-21T16:10:31.074" v="9"/>
          <ac:cxnSpMkLst>
            <pc:docMk/>
            <pc:sldMk cId="3770273357" sldId="333"/>
            <ac:cxnSpMk id="19" creationId="{AA2EAA10-076F-46BD-8F0F-B9A2FB77A85C}"/>
          </ac:cxnSpMkLst>
        </pc:cxnChg>
        <pc:cxnChg chg="add del">
          <ac:chgData name="Gerardo Hinojosa" userId="S::binhinog@baninter.com::ee7f52bf-2a83-4354-a8ea-548e475d1b9c" providerId="AD" clId="Web-{61230D25-4BCA-43AA-9222-C4AA60983B32}" dt="2019-03-21T16:10:31.074" v="9"/>
          <ac:cxnSpMkLst>
            <pc:docMk/>
            <pc:sldMk cId="3770273357" sldId="333"/>
            <ac:cxnSpMk id="20" creationId="{D891E407-403B-4764-86C9-33A56D3BCAA3}"/>
          </ac:cxnSpMkLst>
        </pc:cxnChg>
      </pc:sldChg>
      <pc:sldChg chg="addSp modSp mod setBg setClrOvrMap">
        <pc:chgData name="Gerardo Hinojosa" userId="S::binhinog@baninter.com::ee7f52bf-2a83-4354-a8ea-548e475d1b9c" providerId="AD" clId="Web-{61230D25-4BCA-43AA-9222-C4AA60983B32}" dt="2019-03-21T16:11:52.827" v="20" actId="20577"/>
        <pc:sldMkLst>
          <pc:docMk/>
          <pc:sldMk cId="2275913854" sldId="342"/>
        </pc:sldMkLst>
        <pc:spChg chg="mod">
          <ac:chgData name="Gerardo Hinojosa" userId="S::binhinog@baninter.com::ee7f52bf-2a83-4354-a8ea-548e475d1b9c" providerId="AD" clId="Web-{61230D25-4BCA-43AA-9222-C4AA60983B32}" dt="2019-03-21T16:11:52.827" v="20" actId="20577"/>
          <ac:spMkLst>
            <pc:docMk/>
            <pc:sldMk cId="2275913854" sldId="342"/>
            <ac:spMk id="7" creationId="{00000000-0000-0000-0000-000000000000}"/>
          </ac:spMkLst>
        </pc:spChg>
        <pc:spChg chg="add">
          <ac:chgData name="Gerardo Hinojosa" userId="S::binhinog@baninter.com::ee7f52bf-2a83-4354-a8ea-548e475d1b9c" providerId="AD" clId="Web-{61230D25-4BCA-43AA-9222-C4AA60983B32}" dt="2019-03-21T16:11:15.326" v="12"/>
          <ac:spMkLst>
            <pc:docMk/>
            <pc:sldMk cId="2275913854" sldId="342"/>
            <ac:spMk id="12" creationId="{4F74D28C-3268-4E35-8EE1-D92CB4A85A7D}"/>
          </ac:spMkLst>
        </pc:spChg>
        <pc:picChg chg="mod">
          <ac:chgData name="Gerardo Hinojosa" userId="S::binhinog@baninter.com::ee7f52bf-2a83-4354-a8ea-548e475d1b9c" providerId="AD" clId="Web-{61230D25-4BCA-43AA-9222-C4AA60983B32}" dt="2019-03-21T16:11:15.326" v="12"/>
          <ac:picMkLst>
            <pc:docMk/>
            <pc:sldMk cId="2275913854" sldId="342"/>
            <ac:picMk id="3" creationId="{00000000-0000-0000-0000-000000000000}"/>
          </ac:picMkLst>
        </pc:picChg>
      </pc:sldChg>
    </pc:docChg>
  </pc:docChgLst>
  <pc:docChgLst>
    <pc:chgData name="Gerardo Hinojosa" userId="S::binhinog@baninter.com::ee7f52bf-2a83-4354-a8ea-548e475d1b9c" providerId="AD" clId="Web-{06214591-6FB6-4C5A-A713-0C3756D8B5CB}"/>
    <pc:docChg chg="modSld">
      <pc:chgData name="Gerardo Hinojosa" userId="S::binhinog@baninter.com::ee7f52bf-2a83-4354-a8ea-548e475d1b9c" providerId="AD" clId="Web-{06214591-6FB6-4C5A-A713-0C3756D8B5CB}" dt="2019-04-24T20:56:54.064" v="49" actId="1076"/>
      <pc:docMkLst>
        <pc:docMk/>
      </pc:docMkLst>
      <pc:sldChg chg="modSp">
        <pc:chgData name="Gerardo Hinojosa" userId="S::binhinog@baninter.com::ee7f52bf-2a83-4354-a8ea-548e475d1b9c" providerId="AD" clId="Web-{06214591-6FB6-4C5A-A713-0C3756D8B5CB}" dt="2019-04-24T20:54:09.339" v="0" actId="1076"/>
        <pc:sldMkLst>
          <pc:docMk/>
          <pc:sldMk cId="2851162346" sldId="258"/>
        </pc:sldMkLst>
        <pc:graphicFrameChg chg="mod">
          <ac:chgData name="Gerardo Hinojosa" userId="S::binhinog@baninter.com::ee7f52bf-2a83-4354-a8ea-548e475d1b9c" providerId="AD" clId="Web-{06214591-6FB6-4C5A-A713-0C3756D8B5CB}" dt="2019-04-24T20:54:09.339" v="0" actId="1076"/>
          <ac:graphicFrameMkLst>
            <pc:docMk/>
            <pc:sldMk cId="2851162346" sldId="258"/>
            <ac:graphicFrameMk id="9" creationId="{060217BF-7424-47E7-80F6-014BEA1A4AC3}"/>
          </ac:graphicFrameMkLst>
        </pc:graphicFrameChg>
      </pc:sldChg>
      <pc:sldChg chg="modSp">
        <pc:chgData name="Gerardo Hinojosa" userId="S::binhinog@baninter.com::ee7f52bf-2a83-4354-a8ea-548e475d1b9c" providerId="AD" clId="Web-{06214591-6FB6-4C5A-A713-0C3756D8B5CB}" dt="2019-04-24T20:54:22.902" v="5" actId="1076"/>
        <pc:sldMkLst>
          <pc:docMk/>
          <pc:sldMk cId="3802733056" sldId="318"/>
        </pc:sldMkLst>
        <pc:spChg chg="mod">
          <ac:chgData name="Gerardo Hinojosa" userId="S::binhinog@baninter.com::ee7f52bf-2a83-4354-a8ea-548e475d1b9c" providerId="AD" clId="Web-{06214591-6FB6-4C5A-A713-0C3756D8B5CB}" dt="2019-04-24T20:54:22.902" v="5" actId="1076"/>
          <ac:spMkLst>
            <pc:docMk/>
            <pc:sldMk cId="3802733056" sldId="318"/>
            <ac:spMk id="7" creationId="{00000000-0000-0000-0000-000000000000}"/>
          </ac:spMkLst>
        </pc:spChg>
      </pc:sldChg>
      <pc:sldChg chg="modSp">
        <pc:chgData name="Gerardo Hinojosa" userId="S::binhinog@baninter.com::ee7f52bf-2a83-4354-a8ea-548e475d1b9c" providerId="AD" clId="Web-{06214591-6FB6-4C5A-A713-0C3756D8B5CB}" dt="2019-04-24T20:55:40.030" v="13" actId="1076"/>
        <pc:sldMkLst>
          <pc:docMk/>
          <pc:sldMk cId="3111391040" sldId="343"/>
        </pc:sldMkLst>
        <pc:spChg chg="mod">
          <ac:chgData name="Gerardo Hinojosa" userId="S::binhinog@baninter.com::ee7f52bf-2a83-4354-a8ea-548e475d1b9c" providerId="AD" clId="Web-{06214591-6FB6-4C5A-A713-0C3756D8B5CB}" dt="2019-04-24T20:55:40.030" v="13" actId="1076"/>
          <ac:spMkLst>
            <pc:docMk/>
            <pc:sldMk cId="3111391040" sldId="343"/>
            <ac:spMk id="5" creationId="{00000000-0000-0000-0000-000000000000}"/>
          </ac:spMkLst>
        </pc:spChg>
        <pc:spChg chg="mod">
          <ac:chgData name="Gerardo Hinojosa" userId="S::binhinog@baninter.com::ee7f52bf-2a83-4354-a8ea-548e475d1b9c" providerId="AD" clId="Web-{06214591-6FB6-4C5A-A713-0C3756D8B5CB}" dt="2019-04-24T20:55:40.014" v="11" actId="1076"/>
          <ac:spMkLst>
            <pc:docMk/>
            <pc:sldMk cId="3111391040" sldId="343"/>
            <ac:spMk id="7" creationId="{00000000-0000-0000-0000-000000000000}"/>
          </ac:spMkLst>
        </pc:spChg>
        <pc:spChg chg="mod">
          <ac:chgData name="Gerardo Hinojosa" userId="S::binhinog@baninter.com::ee7f52bf-2a83-4354-a8ea-548e475d1b9c" providerId="AD" clId="Web-{06214591-6FB6-4C5A-A713-0C3756D8B5CB}" dt="2019-04-24T20:55:40.030" v="12" actId="1076"/>
          <ac:spMkLst>
            <pc:docMk/>
            <pc:sldMk cId="3111391040" sldId="343"/>
            <ac:spMk id="8" creationId="{00000000-0000-0000-0000-000000000000}"/>
          </ac:spMkLst>
        </pc:spChg>
      </pc:sldChg>
      <pc:sldChg chg="delSp modSp delAnim">
        <pc:chgData name="Gerardo Hinojosa" userId="S::binhinog@baninter.com::ee7f52bf-2a83-4354-a8ea-548e475d1b9c" providerId="AD" clId="Web-{06214591-6FB6-4C5A-A713-0C3756D8B5CB}" dt="2019-04-24T20:56:54.064" v="49" actId="1076"/>
        <pc:sldMkLst>
          <pc:docMk/>
          <pc:sldMk cId="3804941015" sldId="344"/>
        </pc:sldMkLst>
        <pc:spChg chg="mod">
          <ac:chgData name="Gerardo Hinojosa" userId="S::binhinog@baninter.com::ee7f52bf-2a83-4354-a8ea-548e475d1b9c" providerId="AD" clId="Web-{06214591-6FB6-4C5A-A713-0C3756D8B5CB}" dt="2019-04-24T20:56:47.892" v="48" actId="1076"/>
          <ac:spMkLst>
            <pc:docMk/>
            <pc:sldMk cId="3804941015" sldId="344"/>
            <ac:spMk id="7" creationId="{00000000-0000-0000-0000-000000000000}"/>
          </ac:spMkLst>
        </pc:spChg>
        <pc:spChg chg="del">
          <ac:chgData name="Gerardo Hinojosa" userId="S::binhinog@baninter.com::ee7f52bf-2a83-4354-a8ea-548e475d1b9c" providerId="AD" clId="Web-{06214591-6FB6-4C5A-A713-0C3756D8B5CB}" dt="2019-04-24T20:56:32.782" v="43"/>
          <ac:spMkLst>
            <pc:docMk/>
            <pc:sldMk cId="3804941015" sldId="344"/>
            <ac:spMk id="18" creationId="{00000000-0000-0000-0000-000000000000}"/>
          </ac:spMkLst>
        </pc:spChg>
        <pc:grpChg chg="mod">
          <ac:chgData name="Gerardo Hinojosa" userId="S::binhinog@baninter.com::ee7f52bf-2a83-4354-a8ea-548e475d1b9c" providerId="AD" clId="Web-{06214591-6FB6-4C5A-A713-0C3756D8B5CB}" dt="2019-04-24T20:56:44.439" v="47" actId="1076"/>
          <ac:grpSpMkLst>
            <pc:docMk/>
            <pc:sldMk cId="3804941015" sldId="344"/>
            <ac:grpSpMk id="5" creationId="{00000000-0000-0000-0000-000000000000}"/>
          </ac:grpSpMkLst>
        </pc:grpChg>
        <pc:grpChg chg="mod">
          <ac:chgData name="Gerardo Hinojosa" userId="S::binhinog@baninter.com::ee7f52bf-2a83-4354-a8ea-548e475d1b9c" providerId="AD" clId="Web-{06214591-6FB6-4C5A-A713-0C3756D8B5CB}" dt="2019-04-24T20:56:54.064" v="49" actId="1076"/>
          <ac:grpSpMkLst>
            <pc:docMk/>
            <pc:sldMk cId="3804941015" sldId="344"/>
            <ac:grpSpMk id="33" creationId="{00000000-0000-0000-0000-000000000000}"/>
          </ac:grpSpMkLst>
        </pc:grpChg>
      </pc:sldChg>
      <pc:sldChg chg="modSp">
        <pc:chgData name="Gerardo Hinojosa" userId="S::binhinog@baninter.com::ee7f52bf-2a83-4354-a8ea-548e475d1b9c" providerId="AD" clId="Web-{06214591-6FB6-4C5A-A713-0C3756D8B5CB}" dt="2019-04-24T20:55:15.560" v="9" actId="1076"/>
        <pc:sldMkLst>
          <pc:docMk/>
          <pc:sldMk cId="1622205446" sldId="451"/>
        </pc:sldMkLst>
        <pc:spChg chg="mod">
          <ac:chgData name="Gerardo Hinojosa" userId="S::binhinog@baninter.com::ee7f52bf-2a83-4354-a8ea-548e475d1b9c" providerId="AD" clId="Web-{06214591-6FB6-4C5A-A713-0C3756D8B5CB}" dt="2019-04-24T20:55:15.560" v="9" actId="1076"/>
          <ac:spMkLst>
            <pc:docMk/>
            <pc:sldMk cId="1622205446" sldId="451"/>
            <ac:spMk id="7" creationId="{00000000-0000-0000-0000-000000000000}"/>
          </ac:spMkLst>
        </pc:spChg>
      </pc:sldChg>
      <pc:sldChg chg="modSp">
        <pc:chgData name="Gerardo Hinojosa" userId="S::binhinog@baninter.com::ee7f52bf-2a83-4354-a8ea-548e475d1b9c" providerId="AD" clId="Web-{06214591-6FB6-4C5A-A713-0C3756D8B5CB}" dt="2019-04-24T20:54:34.043" v="7" actId="1076"/>
        <pc:sldMkLst>
          <pc:docMk/>
          <pc:sldMk cId="4008423188" sldId="461"/>
        </pc:sldMkLst>
        <pc:spChg chg="mod">
          <ac:chgData name="Gerardo Hinojosa" userId="S::binhinog@baninter.com::ee7f52bf-2a83-4354-a8ea-548e475d1b9c" providerId="AD" clId="Web-{06214591-6FB6-4C5A-A713-0C3756D8B5CB}" dt="2019-04-24T20:54:34.043" v="7" actId="1076"/>
          <ac:spMkLst>
            <pc:docMk/>
            <pc:sldMk cId="4008423188" sldId="461"/>
            <ac:spMk id="7" creationId="{00000000-0000-0000-0000-000000000000}"/>
          </ac:spMkLst>
        </pc:spChg>
      </pc:sldChg>
    </pc:docChg>
  </pc:docChgLst>
  <pc:docChgLst>
    <pc:chgData name="Juan Taipe" userId="ffb69260-de46-4cda-a734-cbe4f8d4cc47" providerId="ADAL" clId="{602BDA6A-44C5-4799-9B93-47538313F580}"/>
    <pc:docChg chg="delSld modSld">
      <pc:chgData name="Juan Taipe" userId="ffb69260-de46-4cda-a734-cbe4f8d4cc47" providerId="ADAL" clId="{602BDA6A-44C5-4799-9B93-47538313F580}" dt="2019-04-25T21:26:33.770" v="16" actId="1035"/>
      <pc:docMkLst>
        <pc:docMk/>
      </pc:docMkLst>
      <pc:sldChg chg="modSp">
        <pc:chgData name="Juan Taipe" userId="ffb69260-de46-4cda-a734-cbe4f8d4cc47" providerId="ADAL" clId="{602BDA6A-44C5-4799-9B93-47538313F580}" dt="2019-04-25T21:26:33.770" v="16" actId="1035"/>
        <pc:sldMkLst>
          <pc:docMk/>
          <pc:sldMk cId="2876293844" sldId="466"/>
        </pc:sldMkLst>
        <pc:spChg chg="mod">
          <ac:chgData name="Juan Taipe" userId="ffb69260-de46-4cda-a734-cbe4f8d4cc47" providerId="ADAL" clId="{602BDA6A-44C5-4799-9B93-47538313F580}" dt="2019-04-25T21:26:33.770" v="16" actId="1035"/>
          <ac:spMkLst>
            <pc:docMk/>
            <pc:sldMk cId="2876293844" sldId="466"/>
            <ac:spMk id="77" creationId="{9E225E5B-934B-4D19-B187-EDF2A64E5D84}"/>
          </ac:spMkLst>
        </pc:spChg>
      </pc:sldChg>
      <pc:sldChg chg="del">
        <pc:chgData name="Juan Taipe" userId="ffb69260-de46-4cda-a734-cbe4f8d4cc47" providerId="ADAL" clId="{602BDA6A-44C5-4799-9B93-47538313F580}" dt="2019-04-25T21:25:02.274" v="0" actId="2696"/>
        <pc:sldMkLst>
          <pc:docMk/>
          <pc:sldMk cId="1791236625" sldId="470"/>
        </pc:sldMkLst>
      </pc:sldChg>
    </pc:docChg>
  </pc:docChgLst>
  <pc:docChgLst>
    <pc:chgData name="Gerardo Hinojosa" userId="S::binhinog@baninter.com::ee7f52bf-2a83-4354-a8ea-548e475d1b9c" providerId="AD" clId="Web-{DAF799C2-3C1F-4462-877F-9541A89F7C76}"/>
    <pc:docChg chg="addSld modSld">
      <pc:chgData name="Gerardo Hinojosa" userId="S::binhinog@baninter.com::ee7f52bf-2a83-4354-a8ea-548e475d1b9c" providerId="AD" clId="Web-{DAF799C2-3C1F-4462-877F-9541A89F7C76}" dt="2019-04-24T20:50:50.979" v="49" actId="14100"/>
      <pc:docMkLst>
        <pc:docMk/>
      </pc:docMkLst>
      <pc:sldChg chg="modSp">
        <pc:chgData name="Gerardo Hinojosa" userId="S::binhinog@baninter.com::ee7f52bf-2a83-4354-a8ea-548e475d1b9c" providerId="AD" clId="Web-{DAF799C2-3C1F-4462-877F-9541A89F7C76}" dt="2019-04-24T20:49:44.619" v="12" actId="14100"/>
        <pc:sldMkLst>
          <pc:docMk/>
          <pc:sldMk cId="2851162346" sldId="258"/>
        </pc:sldMkLst>
        <pc:graphicFrameChg chg="mod">
          <ac:chgData name="Gerardo Hinojosa" userId="S::binhinog@baninter.com::ee7f52bf-2a83-4354-a8ea-548e475d1b9c" providerId="AD" clId="Web-{DAF799C2-3C1F-4462-877F-9541A89F7C76}" dt="2019-04-24T20:49:44.619" v="12" actId="14100"/>
          <ac:graphicFrameMkLst>
            <pc:docMk/>
            <pc:sldMk cId="2851162346" sldId="258"/>
            <ac:graphicFrameMk id="9" creationId="{060217BF-7424-47E7-80F6-014BEA1A4AC3}"/>
          </ac:graphicFrameMkLst>
        </pc:graphicFrameChg>
      </pc:sldChg>
      <pc:sldChg chg="modSp">
        <pc:chgData name="Gerardo Hinojosa" userId="S::binhinog@baninter.com::ee7f52bf-2a83-4354-a8ea-548e475d1b9c" providerId="AD" clId="Web-{DAF799C2-3C1F-4462-877F-9541A89F7C76}" dt="2019-04-24T20:50:50.979" v="49" actId="14100"/>
        <pc:sldMkLst>
          <pc:docMk/>
          <pc:sldMk cId="3802733056" sldId="318"/>
        </pc:sldMkLst>
        <pc:spChg chg="mod">
          <ac:chgData name="Gerardo Hinojosa" userId="S::binhinog@baninter.com::ee7f52bf-2a83-4354-a8ea-548e475d1b9c" providerId="AD" clId="Web-{DAF799C2-3C1F-4462-877F-9541A89F7C76}" dt="2019-04-24T20:50:50.979" v="49" actId="14100"/>
          <ac:spMkLst>
            <pc:docMk/>
            <pc:sldMk cId="3802733056" sldId="318"/>
            <ac:spMk id="7" creationId="{00000000-0000-0000-0000-000000000000}"/>
          </ac:spMkLst>
        </pc:spChg>
      </pc:sldChg>
      <pc:sldChg chg="add replId">
        <pc:chgData name="Gerardo Hinojosa" userId="S::binhinog@baninter.com::ee7f52bf-2a83-4354-a8ea-548e475d1b9c" providerId="AD" clId="Web-{DAF799C2-3C1F-4462-877F-9541A89F7C76}" dt="2019-04-24T20:50:24.682" v="13"/>
        <pc:sldMkLst>
          <pc:docMk/>
          <pc:sldMk cId="4008423188" sldId="461"/>
        </pc:sldMkLst>
      </pc:sldChg>
    </pc:docChg>
  </pc:docChgLst>
  <pc:docChgLst>
    <pc:chgData name="Vinicio Franco" userId="S::binfranv@baninter.com::0b0f945b-fdc6-4d1d-803c-f2c3aa5f8426" providerId="AD" clId="Web-{0E07ECE8-7A35-4F74-8263-DA5566E17FE8}"/>
    <pc:docChg chg="modSld">
      <pc:chgData name="Vinicio Franco" userId="S::binfranv@baninter.com::0b0f945b-fdc6-4d1d-803c-f2c3aa5f8426" providerId="AD" clId="Web-{0E07ECE8-7A35-4F74-8263-DA5566E17FE8}" dt="2019-04-25T13:22:26.437" v="119" actId="1076"/>
      <pc:docMkLst>
        <pc:docMk/>
      </pc:docMkLst>
      <pc:sldChg chg="modSp">
        <pc:chgData name="Vinicio Franco" userId="S::binfranv@baninter.com::0b0f945b-fdc6-4d1d-803c-f2c3aa5f8426" providerId="AD" clId="Web-{0E07ECE8-7A35-4F74-8263-DA5566E17FE8}" dt="2019-04-25T13:22:26.437" v="119" actId="1076"/>
        <pc:sldMkLst>
          <pc:docMk/>
          <pc:sldMk cId="807996879" sldId="414"/>
        </pc:sldMkLst>
        <pc:spChg chg="mod">
          <ac:chgData name="Vinicio Franco" userId="S::binfranv@baninter.com::0b0f945b-fdc6-4d1d-803c-f2c3aa5f8426" providerId="AD" clId="Web-{0E07ECE8-7A35-4F74-8263-DA5566E17FE8}" dt="2019-04-25T13:20:10.499" v="115" actId="1076"/>
          <ac:spMkLst>
            <pc:docMk/>
            <pc:sldMk cId="807996879" sldId="414"/>
            <ac:spMk id="5" creationId="{00000000-0000-0000-0000-000000000000}"/>
          </ac:spMkLst>
        </pc:spChg>
        <pc:spChg chg="mod">
          <ac:chgData name="Vinicio Franco" userId="S::binfranv@baninter.com::0b0f945b-fdc6-4d1d-803c-f2c3aa5f8426" providerId="AD" clId="Web-{0E07ECE8-7A35-4F74-8263-DA5566E17FE8}" dt="2019-04-25T13:14:57.949" v="80" actId="1076"/>
          <ac:spMkLst>
            <pc:docMk/>
            <pc:sldMk cId="807996879" sldId="414"/>
            <ac:spMk id="7" creationId="{00000000-0000-0000-0000-000000000000}"/>
          </ac:spMkLst>
        </pc:spChg>
        <pc:spChg chg="mod">
          <ac:chgData name="Vinicio Franco" userId="S::binfranv@baninter.com::0b0f945b-fdc6-4d1d-803c-f2c3aa5f8426" providerId="AD" clId="Web-{0E07ECE8-7A35-4F74-8263-DA5566E17FE8}" dt="2019-04-25T13:21:52.750" v="118" actId="1076"/>
          <ac:spMkLst>
            <pc:docMk/>
            <pc:sldMk cId="807996879" sldId="414"/>
            <ac:spMk id="15" creationId="{00000000-0000-0000-0000-000000000000}"/>
          </ac:spMkLst>
        </pc:spChg>
        <pc:spChg chg="mod">
          <ac:chgData name="Vinicio Franco" userId="S::binfranv@baninter.com::0b0f945b-fdc6-4d1d-803c-f2c3aa5f8426" providerId="AD" clId="Web-{0E07ECE8-7A35-4F74-8263-DA5566E17FE8}" dt="2019-04-25T13:17:59.404" v="111" actId="1076"/>
          <ac:spMkLst>
            <pc:docMk/>
            <pc:sldMk cId="807996879" sldId="414"/>
            <ac:spMk id="16" creationId="{00000000-0000-0000-0000-000000000000}"/>
          </ac:spMkLst>
        </pc:spChg>
        <pc:spChg chg="mod">
          <ac:chgData name="Vinicio Franco" userId="S::binfranv@baninter.com::0b0f945b-fdc6-4d1d-803c-f2c3aa5f8426" providerId="AD" clId="Web-{0E07ECE8-7A35-4F74-8263-DA5566E17FE8}" dt="2019-04-25T13:20:31.421" v="116" actId="1076"/>
          <ac:spMkLst>
            <pc:docMk/>
            <pc:sldMk cId="807996879" sldId="414"/>
            <ac:spMk id="17" creationId="{00000000-0000-0000-0000-000000000000}"/>
          </ac:spMkLst>
        </pc:spChg>
        <pc:grpChg chg="mod">
          <ac:chgData name="Vinicio Franco" userId="S::binfranv@baninter.com::0b0f945b-fdc6-4d1d-803c-f2c3aa5f8426" providerId="AD" clId="Web-{0E07ECE8-7A35-4F74-8263-DA5566E17FE8}" dt="2019-04-25T13:15:02.277" v="81" actId="1076"/>
          <ac:grpSpMkLst>
            <pc:docMk/>
            <pc:sldMk cId="807996879" sldId="414"/>
            <ac:grpSpMk id="6" creationId="{5270424C-EE11-4DD1-9F8E-E5AB2221F6EF}"/>
          </ac:grpSpMkLst>
        </pc:grpChg>
        <pc:picChg chg="mod">
          <ac:chgData name="Vinicio Franco" userId="S::binfranv@baninter.com::0b0f945b-fdc6-4d1d-803c-f2c3aa5f8426" providerId="AD" clId="Web-{0E07ECE8-7A35-4F74-8263-DA5566E17FE8}" dt="2019-04-25T13:22:26.437" v="119" actId="1076"/>
          <ac:picMkLst>
            <pc:docMk/>
            <pc:sldMk cId="807996879" sldId="414"/>
            <ac:picMk id="4" creationId="{00000000-0000-0000-0000-000000000000}"/>
          </ac:picMkLst>
        </pc:picChg>
        <pc:picChg chg="mod">
          <ac:chgData name="Vinicio Franco" userId="S::binfranv@baninter.com::0b0f945b-fdc6-4d1d-803c-f2c3aa5f8426" providerId="AD" clId="Web-{0E07ECE8-7A35-4F74-8263-DA5566E17FE8}" dt="2019-04-25T13:21:14.093" v="117" actId="1076"/>
          <ac:picMkLst>
            <pc:docMk/>
            <pc:sldMk cId="807996879" sldId="414"/>
            <ac:picMk id="9" creationId="{00000000-0000-0000-0000-000000000000}"/>
          </ac:picMkLst>
        </pc:picChg>
        <pc:picChg chg="mod">
          <ac:chgData name="Vinicio Franco" userId="S::binfranv@baninter.com::0b0f945b-fdc6-4d1d-803c-f2c3aa5f8426" providerId="AD" clId="Web-{0E07ECE8-7A35-4F74-8263-DA5566E17FE8}" dt="2019-04-25T13:19:10.639" v="112" actId="1076"/>
          <ac:picMkLst>
            <pc:docMk/>
            <pc:sldMk cId="807996879" sldId="414"/>
            <ac:picMk id="13" creationId="{00000000-0000-0000-0000-000000000000}"/>
          </ac:picMkLst>
        </pc:picChg>
      </pc:sldChg>
      <pc:sldChg chg="modSp">
        <pc:chgData name="Vinicio Franco" userId="S::binfranv@baninter.com::0b0f945b-fdc6-4d1d-803c-f2c3aa5f8426" providerId="AD" clId="Web-{0E07ECE8-7A35-4F74-8263-DA5566E17FE8}" dt="2019-04-25T13:12:11.698" v="76" actId="14100"/>
        <pc:sldMkLst>
          <pc:docMk/>
          <pc:sldMk cId="2422064641" sldId="415"/>
        </pc:sldMkLst>
        <pc:spChg chg="mod">
          <ac:chgData name="Vinicio Franco" userId="S::binfranv@baninter.com::0b0f945b-fdc6-4d1d-803c-f2c3aa5f8426" providerId="AD" clId="Web-{0E07ECE8-7A35-4F74-8263-DA5566E17FE8}" dt="2019-04-25T13:11:18.400" v="49" actId="20577"/>
          <ac:spMkLst>
            <pc:docMk/>
            <pc:sldMk cId="2422064641" sldId="415"/>
            <ac:spMk id="15" creationId="{00000000-0000-0000-0000-000000000000}"/>
          </ac:spMkLst>
        </pc:spChg>
        <pc:spChg chg="mod">
          <ac:chgData name="Vinicio Franco" userId="S::binfranv@baninter.com::0b0f945b-fdc6-4d1d-803c-f2c3aa5f8426" providerId="AD" clId="Web-{0E07ECE8-7A35-4F74-8263-DA5566E17FE8}" dt="2019-04-25T13:11:27.495" v="50" actId="20577"/>
          <ac:spMkLst>
            <pc:docMk/>
            <pc:sldMk cId="2422064641" sldId="415"/>
            <ac:spMk id="16" creationId="{00000000-0000-0000-0000-000000000000}"/>
          </ac:spMkLst>
        </pc:spChg>
        <pc:spChg chg="mod">
          <ac:chgData name="Vinicio Franco" userId="S::binfranv@baninter.com::0b0f945b-fdc6-4d1d-803c-f2c3aa5f8426" providerId="AD" clId="Web-{0E07ECE8-7A35-4F74-8263-DA5566E17FE8}" dt="2019-04-25T13:11:03.744" v="48" actId="20577"/>
          <ac:spMkLst>
            <pc:docMk/>
            <pc:sldMk cId="2422064641" sldId="415"/>
            <ac:spMk id="17" creationId="{00000000-0000-0000-0000-000000000000}"/>
          </ac:spMkLst>
        </pc:spChg>
        <pc:spChg chg="mod">
          <ac:chgData name="Vinicio Franco" userId="S::binfranv@baninter.com::0b0f945b-fdc6-4d1d-803c-f2c3aa5f8426" providerId="AD" clId="Web-{0E07ECE8-7A35-4F74-8263-DA5566E17FE8}" dt="2019-04-25T13:11:47.213" v="52" actId="20577"/>
          <ac:spMkLst>
            <pc:docMk/>
            <pc:sldMk cId="2422064641" sldId="415"/>
            <ac:spMk id="18" creationId="{00000000-0000-0000-0000-000000000000}"/>
          </ac:spMkLst>
        </pc:spChg>
        <pc:spChg chg="mod">
          <ac:chgData name="Vinicio Franco" userId="S::binfranv@baninter.com::0b0f945b-fdc6-4d1d-803c-f2c3aa5f8426" providerId="AD" clId="Web-{0E07ECE8-7A35-4F74-8263-DA5566E17FE8}" dt="2019-04-25T13:11:40.432" v="51" actId="20577"/>
          <ac:spMkLst>
            <pc:docMk/>
            <pc:sldMk cId="2422064641" sldId="415"/>
            <ac:spMk id="19" creationId="{00000000-0000-0000-0000-000000000000}"/>
          </ac:spMkLst>
        </pc:spChg>
        <pc:spChg chg="mod">
          <ac:chgData name="Vinicio Franco" userId="S::binfranv@baninter.com::0b0f945b-fdc6-4d1d-803c-f2c3aa5f8426" providerId="AD" clId="Web-{0E07ECE8-7A35-4F74-8263-DA5566E17FE8}" dt="2019-04-25T13:10:50.447" v="47" actId="20577"/>
          <ac:spMkLst>
            <pc:docMk/>
            <pc:sldMk cId="2422064641" sldId="415"/>
            <ac:spMk id="21" creationId="{00000000-0000-0000-0000-000000000000}"/>
          </ac:spMkLst>
        </pc:spChg>
        <pc:picChg chg="mod">
          <ac:chgData name="Vinicio Franco" userId="S::binfranv@baninter.com::0b0f945b-fdc6-4d1d-803c-f2c3aa5f8426" providerId="AD" clId="Web-{0E07ECE8-7A35-4F74-8263-DA5566E17FE8}" dt="2019-04-25T13:12:11.635" v="71" actId="14100"/>
          <ac:picMkLst>
            <pc:docMk/>
            <pc:sldMk cId="2422064641" sldId="415"/>
            <ac:picMk id="9" creationId="{00000000-0000-0000-0000-000000000000}"/>
          </ac:picMkLst>
        </pc:picChg>
        <pc:picChg chg="mod">
          <ac:chgData name="Vinicio Franco" userId="S::binfranv@baninter.com::0b0f945b-fdc6-4d1d-803c-f2c3aa5f8426" providerId="AD" clId="Web-{0E07ECE8-7A35-4F74-8263-DA5566E17FE8}" dt="2019-04-25T13:12:11.651" v="72" actId="14100"/>
          <ac:picMkLst>
            <pc:docMk/>
            <pc:sldMk cId="2422064641" sldId="415"/>
            <ac:picMk id="10" creationId="{00000000-0000-0000-0000-000000000000}"/>
          </ac:picMkLst>
        </pc:picChg>
        <pc:picChg chg="mod">
          <ac:chgData name="Vinicio Franco" userId="S::binfranv@baninter.com::0b0f945b-fdc6-4d1d-803c-f2c3aa5f8426" providerId="AD" clId="Web-{0E07ECE8-7A35-4F74-8263-DA5566E17FE8}" dt="2019-04-25T13:12:11.651" v="73" actId="14100"/>
          <ac:picMkLst>
            <pc:docMk/>
            <pc:sldMk cId="2422064641" sldId="415"/>
            <ac:picMk id="11" creationId="{00000000-0000-0000-0000-000000000000}"/>
          </ac:picMkLst>
        </pc:picChg>
        <pc:picChg chg="mod">
          <ac:chgData name="Vinicio Franco" userId="S::binfranv@baninter.com::0b0f945b-fdc6-4d1d-803c-f2c3aa5f8426" providerId="AD" clId="Web-{0E07ECE8-7A35-4F74-8263-DA5566E17FE8}" dt="2019-04-25T13:12:11.667" v="74" actId="14100"/>
          <ac:picMkLst>
            <pc:docMk/>
            <pc:sldMk cId="2422064641" sldId="415"/>
            <ac:picMk id="12" creationId="{00000000-0000-0000-0000-000000000000}"/>
          </ac:picMkLst>
        </pc:picChg>
        <pc:picChg chg="mod">
          <ac:chgData name="Vinicio Franco" userId="S::binfranv@baninter.com::0b0f945b-fdc6-4d1d-803c-f2c3aa5f8426" providerId="AD" clId="Web-{0E07ECE8-7A35-4F74-8263-DA5566E17FE8}" dt="2019-04-25T13:12:11.682" v="75" actId="14100"/>
          <ac:picMkLst>
            <pc:docMk/>
            <pc:sldMk cId="2422064641" sldId="415"/>
            <ac:picMk id="13" creationId="{00000000-0000-0000-0000-000000000000}"/>
          </ac:picMkLst>
        </pc:picChg>
        <pc:picChg chg="mod">
          <ac:chgData name="Vinicio Franco" userId="S::binfranv@baninter.com::0b0f945b-fdc6-4d1d-803c-f2c3aa5f8426" providerId="AD" clId="Web-{0E07ECE8-7A35-4F74-8263-DA5566E17FE8}" dt="2019-04-25T13:12:11.698" v="76" actId="14100"/>
          <ac:picMkLst>
            <pc:docMk/>
            <pc:sldMk cId="2422064641" sldId="415"/>
            <ac:picMk id="14" creationId="{00000000-0000-0000-0000-000000000000}"/>
          </ac:picMkLst>
        </pc:picChg>
      </pc:sldChg>
    </pc:docChg>
  </pc:docChgLst>
  <pc:docChgLst>
    <pc:chgData name="Jeffry Arroba" userId="S::binarroe@baninter.com::30f7327e-b43e-44d0-a2f7-eee35dd4d10f" providerId="AD" clId="Web-{A1DFFF5C-061A-4FFE-963F-46073BF5B60B}"/>
    <pc:docChg chg="modSld">
      <pc:chgData name="Jeffry Arroba" userId="S::binarroe@baninter.com::30f7327e-b43e-44d0-a2f7-eee35dd4d10f" providerId="AD" clId="Web-{A1DFFF5C-061A-4FFE-963F-46073BF5B60B}" dt="2019-04-25T21:14:02.190" v="56" actId="14100"/>
      <pc:docMkLst>
        <pc:docMk/>
      </pc:docMkLst>
      <pc:sldChg chg="modSp">
        <pc:chgData name="Jeffry Arroba" userId="S::binarroe@baninter.com::30f7327e-b43e-44d0-a2f7-eee35dd4d10f" providerId="AD" clId="Web-{A1DFFF5C-061A-4FFE-963F-46073BF5B60B}" dt="2019-04-25T20:59:45.530" v="21" actId="20577"/>
        <pc:sldMkLst>
          <pc:docMk/>
          <pc:sldMk cId="110648870" sldId="310"/>
        </pc:sldMkLst>
        <pc:spChg chg="mod">
          <ac:chgData name="Jeffry Arroba" userId="S::binarroe@baninter.com::30f7327e-b43e-44d0-a2f7-eee35dd4d10f" providerId="AD" clId="Web-{A1DFFF5C-061A-4FFE-963F-46073BF5B60B}" dt="2019-04-25T20:59:45.530" v="21" actId="20577"/>
          <ac:spMkLst>
            <pc:docMk/>
            <pc:sldMk cId="110648870" sldId="310"/>
            <ac:spMk id="7" creationId="{00000000-0000-0000-0000-000000000000}"/>
          </ac:spMkLst>
        </pc:spChg>
      </pc:sldChg>
      <pc:sldChg chg="modSp">
        <pc:chgData name="Jeffry Arroba" userId="S::binarroe@baninter.com::30f7327e-b43e-44d0-a2f7-eee35dd4d10f" providerId="AD" clId="Web-{A1DFFF5C-061A-4FFE-963F-46073BF5B60B}" dt="2019-04-25T20:59:54.233" v="24" actId="20577"/>
        <pc:sldMkLst>
          <pc:docMk/>
          <pc:sldMk cId="4095942864" sldId="311"/>
        </pc:sldMkLst>
        <pc:spChg chg="mod">
          <ac:chgData name="Jeffry Arroba" userId="S::binarroe@baninter.com::30f7327e-b43e-44d0-a2f7-eee35dd4d10f" providerId="AD" clId="Web-{A1DFFF5C-061A-4FFE-963F-46073BF5B60B}" dt="2019-04-25T20:59:54.233" v="24" actId="20577"/>
          <ac:spMkLst>
            <pc:docMk/>
            <pc:sldMk cId="4095942864" sldId="311"/>
            <ac:spMk id="5" creationId="{7982BF33-FAC1-49C0-B8E9-D72B229CA6D1}"/>
          </ac:spMkLst>
        </pc:spChg>
      </pc:sldChg>
      <pc:sldChg chg="addSp delSp modSp">
        <pc:chgData name="Jeffry Arroba" userId="S::binarroe@baninter.com::30f7327e-b43e-44d0-a2f7-eee35dd4d10f" providerId="AD" clId="Web-{A1DFFF5C-061A-4FFE-963F-46073BF5B60B}" dt="2019-04-25T21:14:02.190" v="56" actId="14100"/>
        <pc:sldMkLst>
          <pc:docMk/>
          <pc:sldMk cId="3730084680" sldId="347"/>
        </pc:sldMkLst>
        <pc:spChg chg="del">
          <ac:chgData name="Jeffry Arroba" userId="S::binarroe@baninter.com::30f7327e-b43e-44d0-a2f7-eee35dd4d10f" providerId="AD" clId="Web-{A1DFFF5C-061A-4FFE-963F-46073BF5B60B}" dt="2019-04-25T21:06:05.576" v="37"/>
          <ac:spMkLst>
            <pc:docMk/>
            <pc:sldMk cId="3730084680" sldId="347"/>
            <ac:spMk id="3" creationId="{00000000-0000-0000-0000-000000000000}"/>
          </ac:spMkLst>
        </pc:spChg>
        <pc:picChg chg="del">
          <ac:chgData name="Jeffry Arroba" userId="S::binarroe@baninter.com::30f7327e-b43e-44d0-a2f7-eee35dd4d10f" providerId="AD" clId="Web-{A1DFFF5C-061A-4FFE-963F-46073BF5B60B}" dt="2019-04-25T21:06:02.857" v="36"/>
          <ac:picMkLst>
            <pc:docMk/>
            <pc:sldMk cId="3730084680" sldId="347"/>
            <ac:picMk id="2" creationId="{104B23A7-2EDF-48A4-B7BF-41FCA30849D4}"/>
          </ac:picMkLst>
        </pc:picChg>
        <pc:picChg chg="add del mod ord">
          <ac:chgData name="Jeffry Arroba" userId="S::binarroe@baninter.com::30f7327e-b43e-44d0-a2f7-eee35dd4d10f" providerId="AD" clId="Web-{A1DFFF5C-061A-4FFE-963F-46073BF5B60B}" dt="2019-04-25T21:13:32.688" v="48"/>
          <ac:picMkLst>
            <pc:docMk/>
            <pc:sldMk cId="3730084680" sldId="347"/>
            <ac:picMk id="4" creationId="{67F66411-FDED-4EA3-A4C3-E902A106BFFE}"/>
          </ac:picMkLst>
        </pc:picChg>
        <pc:picChg chg="add mod">
          <ac:chgData name="Jeffry Arroba" userId="S::binarroe@baninter.com::30f7327e-b43e-44d0-a2f7-eee35dd4d10f" providerId="AD" clId="Web-{A1DFFF5C-061A-4FFE-963F-46073BF5B60B}" dt="2019-04-25T21:14:02.190" v="56" actId="14100"/>
          <ac:picMkLst>
            <pc:docMk/>
            <pc:sldMk cId="3730084680" sldId="347"/>
            <ac:picMk id="6" creationId="{A51512EF-FEA8-4B07-A578-787D3209FB79}"/>
          </ac:picMkLst>
        </pc:picChg>
        <pc:cxnChg chg="del mod">
          <ac:chgData name="Jeffry Arroba" userId="S::binarroe@baninter.com::30f7327e-b43e-44d0-a2f7-eee35dd4d10f" providerId="AD" clId="Web-{A1DFFF5C-061A-4FFE-963F-46073BF5B60B}" dt="2019-04-25T21:06:08.092" v="38"/>
          <ac:cxnSpMkLst>
            <pc:docMk/>
            <pc:sldMk cId="3730084680" sldId="347"/>
            <ac:cxnSpMk id="8" creationId="{00000000-0000-0000-0000-000000000000}"/>
          </ac:cxnSpMkLst>
        </pc:cxnChg>
      </pc:sldChg>
      <pc:sldChg chg="modSp">
        <pc:chgData name="Jeffry Arroba" userId="S::binarroe@baninter.com::30f7327e-b43e-44d0-a2f7-eee35dd4d10f" providerId="AD" clId="Web-{A1DFFF5C-061A-4FFE-963F-46073BF5B60B}" dt="2019-04-25T21:00:36.188" v="33" actId="20577"/>
        <pc:sldMkLst>
          <pc:docMk/>
          <pc:sldMk cId="280724970" sldId="348"/>
        </pc:sldMkLst>
        <pc:spChg chg="mod">
          <ac:chgData name="Jeffry Arroba" userId="S::binarroe@baninter.com::30f7327e-b43e-44d0-a2f7-eee35dd4d10f" providerId="AD" clId="Web-{A1DFFF5C-061A-4FFE-963F-46073BF5B60B}" dt="2019-04-25T21:00:36.188" v="33" actId="20577"/>
          <ac:spMkLst>
            <pc:docMk/>
            <pc:sldMk cId="280724970" sldId="348"/>
            <ac:spMk id="5" creationId="{7982BF33-FAC1-49C0-B8E9-D72B229CA6D1}"/>
          </ac:spMkLst>
        </pc:spChg>
      </pc:sldChg>
    </pc:docChg>
  </pc:docChgLst>
  <pc:docChgLst>
    <pc:chgData name="Gerardo Hinojosa" userId="S::binhinog@baninter.com::ee7f52bf-2a83-4354-a8ea-548e475d1b9c" providerId="AD" clId="Web-{04403B91-85C9-4AC8-8104-A063CDE6B44F}"/>
    <pc:docChg chg="modSld">
      <pc:chgData name="Gerardo Hinojosa" userId="S::binhinog@baninter.com::ee7f52bf-2a83-4354-a8ea-548e475d1b9c" providerId="AD" clId="Web-{04403B91-85C9-4AC8-8104-A063CDE6B44F}" dt="2019-04-24T14:42:22.467" v="1"/>
      <pc:docMkLst>
        <pc:docMk/>
      </pc:docMkLst>
      <pc:sldChg chg="addSp delSp modSp">
        <pc:chgData name="Gerardo Hinojosa" userId="S::binhinog@baninter.com::ee7f52bf-2a83-4354-a8ea-548e475d1b9c" providerId="AD" clId="Web-{04403B91-85C9-4AC8-8104-A063CDE6B44F}" dt="2019-04-24T14:42:22.467" v="1"/>
        <pc:sldMkLst>
          <pc:docMk/>
          <pc:sldMk cId="4114107844" sldId="373"/>
        </pc:sldMkLst>
        <pc:picChg chg="add del mod">
          <ac:chgData name="Gerardo Hinojosa" userId="S::binhinog@baninter.com::ee7f52bf-2a83-4354-a8ea-548e475d1b9c" providerId="AD" clId="Web-{04403B91-85C9-4AC8-8104-A063CDE6B44F}" dt="2019-04-24T14:42:22.467" v="1"/>
          <ac:picMkLst>
            <pc:docMk/>
            <pc:sldMk cId="4114107844" sldId="373"/>
            <ac:picMk id="2" creationId="{73AC88AE-5C9D-48F4-8798-D05A8D9047C8}"/>
          </ac:picMkLst>
        </pc:picChg>
      </pc:sldChg>
    </pc:docChg>
  </pc:docChgLst>
  <pc:docChgLst>
    <pc:chgData name="Juan Taipe" userId="ffb69260-de46-4cda-a734-cbe4f8d4cc47" providerId="ADAL" clId="{090656D7-5414-479B-B37E-071521D2A9F7}"/>
    <pc:docChg chg="modSld">
      <pc:chgData name="Juan Taipe" userId="ffb69260-de46-4cda-a734-cbe4f8d4cc47" providerId="ADAL" clId="{090656D7-5414-479B-B37E-071521D2A9F7}" dt="2019-03-11T17:23:02.532" v="2" actId="20577"/>
      <pc:docMkLst>
        <pc:docMk/>
      </pc:docMkLst>
      <pc:sldChg chg="modSp">
        <pc:chgData name="Juan Taipe" userId="ffb69260-de46-4cda-a734-cbe4f8d4cc47" providerId="ADAL" clId="{090656D7-5414-479B-B37E-071521D2A9F7}" dt="2019-03-11T17:23:02.532" v="2" actId="20577"/>
        <pc:sldMkLst>
          <pc:docMk/>
          <pc:sldMk cId="4095942864" sldId="311"/>
        </pc:sldMkLst>
        <pc:spChg chg="mod">
          <ac:chgData name="Juan Taipe" userId="ffb69260-de46-4cda-a734-cbe4f8d4cc47" providerId="ADAL" clId="{090656D7-5414-479B-B37E-071521D2A9F7}" dt="2019-03-11T17:23:02.532" v="2" actId="20577"/>
          <ac:spMkLst>
            <pc:docMk/>
            <pc:sldMk cId="4095942864" sldId="311"/>
            <ac:spMk id="8" creationId="{00000000-0000-0000-0000-000000000000}"/>
          </ac:spMkLst>
        </pc:spChg>
      </pc:sldChg>
    </pc:docChg>
  </pc:docChgLst>
  <pc:docChgLst>
    <pc:chgData name="Gerardo Hinojosa" userId="S::binhinog@baninter.com::ee7f52bf-2a83-4354-a8ea-548e475d1b9c" providerId="AD" clId="Web-{3D002769-55E7-413C-AA14-C2B23EACE930}"/>
    <pc:docChg chg="addSld modSld">
      <pc:chgData name="Gerardo Hinojosa" userId="S::binhinog@baninter.com::ee7f52bf-2a83-4354-a8ea-548e475d1b9c" providerId="AD" clId="Web-{3D002769-55E7-413C-AA14-C2B23EACE930}" dt="2019-03-12T16:08:32.928" v="71"/>
      <pc:docMkLst>
        <pc:docMk/>
      </pc:docMkLst>
      <pc:sldChg chg="addSp delSp modSp add mod replId setBg setClrOvrMap">
        <pc:chgData name="Gerardo Hinojosa" userId="S::binhinog@baninter.com::ee7f52bf-2a83-4354-a8ea-548e475d1b9c" providerId="AD" clId="Web-{3D002769-55E7-413C-AA14-C2B23EACE930}" dt="2019-03-12T16:08:32.928" v="71"/>
        <pc:sldMkLst>
          <pc:docMk/>
          <pc:sldMk cId="1133968176" sldId="312"/>
        </pc:sldMkLst>
        <pc:spChg chg="del mod">
          <ac:chgData name="Gerardo Hinojosa" userId="S::binhinog@baninter.com::ee7f52bf-2a83-4354-a8ea-548e475d1b9c" providerId="AD" clId="Web-{3D002769-55E7-413C-AA14-C2B23EACE930}" dt="2019-03-12T15:49:44.268" v="4"/>
          <ac:spMkLst>
            <pc:docMk/>
            <pc:sldMk cId="1133968176" sldId="312"/>
            <ac:spMk id="5" creationId="{00000000-0000-0000-0000-000000000000}"/>
          </ac:spMkLst>
        </pc:spChg>
        <pc:spChg chg="mod">
          <ac:chgData name="Gerardo Hinojosa" userId="S::binhinog@baninter.com::ee7f52bf-2a83-4354-a8ea-548e475d1b9c" providerId="AD" clId="Web-{3D002769-55E7-413C-AA14-C2B23EACE930}" dt="2019-03-12T16:03:23.224" v="59" actId="20577"/>
          <ac:spMkLst>
            <pc:docMk/>
            <pc:sldMk cId="1133968176" sldId="312"/>
            <ac:spMk id="7" creationId="{00000000-0000-0000-0000-000000000000}"/>
          </ac:spMkLst>
        </pc:spChg>
        <pc:spChg chg="del">
          <ac:chgData name="Gerardo Hinojosa" userId="S::binhinog@baninter.com::ee7f52bf-2a83-4354-a8ea-548e475d1b9c" providerId="AD" clId="Web-{3D002769-55E7-413C-AA14-C2B23EACE930}" dt="2019-03-12T15:49:42.893" v="3"/>
          <ac:spMkLst>
            <pc:docMk/>
            <pc:sldMk cId="1133968176" sldId="312"/>
            <ac:spMk id="8" creationId="{00000000-0000-0000-0000-000000000000}"/>
          </ac:spMkLst>
        </pc:spChg>
        <pc:spChg chg="add del">
          <ac:chgData name="Gerardo Hinojosa" userId="S::binhinog@baninter.com::ee7f52bf-2a83-4354-a8ea-548e475d1b9c" providerId="AD" clId="Web-{3D002769-55E7-413C-AA14-C2B23EACE930}" dt="2019-03-12T15:56:03.363" v="49"/>
          <ac:spMkLst>
            <pc:docMk/>
            <pc:sldMk cId="1133968176" sldId="312"/>
            <ac:spMk id="9" creationId="{559AE206-7EBA-4D33-8BC9-9D8158553F0E}"/>
          </ac:spMkLst>
        </pc:spChg>
        <pc:spChg chg="add del">
          <ac:chgData name="Gerardo Hinojosa" userId="S::binhinog@baninter.com::ee7f52bf-2a83-4354-a8ea-548e475d1b9c" providerId="AD" clId="Web-{3D002769-55E7-413C-AA14-C2B23EACE930}" dt="2019-03-12T16:02:23.583" v="51"/>
          <ac:spMkLst>
            <pc:docMk/>
            <pc:sldMk cId="1133968176" sldId="312"/>
            <ac:spMk id="10" creationId="{AB45A142-4255-493C-8284-5D566C121B10}"/>
          </ac:spMkLst>
        </pc:spChg>
        <pc:spChg chg="add del">
          <ac:chgData name="Gerardo Hinojosa" userId="S::binhinog@baninter.com::ee7f52bf-2a83-4354-a8ea-548e475d1b9c" providerId="AD" clId="Web-{3D002769-55E7-413C-AA14-C2B23EACE930}" dt="2019-03-12T15:55:59.394" v="47"/>
          <ac:spMkLst>
            <pc:docMk/>
            <pc:sldMk cId="1133968176" sldId="312"/>
            <ac:spMk id="12" creationId="{1DB7C82F-AB7E-4F0C-B829-FA1B9C415180}"/>
          </ac:spMkLst>
        </pc:spChg>
        <pc:spChg chg="add">
          <ac:chgData name="Gerardo Hinojosa" userId="S::binhinog@baninter.com::ee7f52bf-2a83-4354-a8ea-548e475d1b9c" providerId="AD" clId="Web-{3D002769-55E7-413C-AA14-C2B23EACE930}" dt="2019-03-12T16:02:23.583" v="51"/>
          <ac:spMkLst>
            <pc:docMk/>
            <pc:sldMk cId="1133968176" sldId="312"/>
            <ac:spMk id="13" creationId="{1DB7C82F-AB7E-4F0C-B829-FA1B9C415180}"/>
          </ac:spMkLst>
        </pc:spChg>
        <pc:spChg chg="add del">
          <ac:chgData name="Gerardo Hinojosa" userId="S::binhinog@baninter.com::ee7f52bf-2a83-4354-a8ea-548e475d1b9c" providerId="AD" clId="Web-{3D002769-55E7-413C-AA14-C2B23EACE930}" dt="2019-03-12T15:56:03.363" v="49"/>
          <ac:spMkLst>
            <pc:docMk/>
            <pc:sldMk cId="1133968176" sldId="312"/>
            <ac:spMk id="14" creationId="{6437D937-A7F1-4011-92B4-328E5BE1B166}"/>
          </ac:spMkLst>
        </pc:spChg>
        <pc:spChg chg="add del">
          <ac:chgData name="Gerardo Hinojosa" userId="S::binhinog@baninter.com::ee7f52bf-2a83-4354-a8ea-548e475d1b9c" providerId="AD" clId="Web-{3D002769-55E7-413C-AA14-C2B23EACE930}" dt="2019-03-12T15:56:03.363" v="49"/>
          <ac:spMkLst>
            <pc:docMk/>
            <pc:sldMk cId="1133968176" sldId="312"/>
            <ac:spMk id="16" creationId="{B672F332-AF08-46C6-94F0-77684310D7B7}"/>
          </ac:spMkLst>
        </pc:spChg>
        <pc:spChg chg="add del">
          <ac:chgData name="Gerardo Hinojosa" userId="S::binhinog@baninter.com::ee7f52bf-2a83-4354-a8ea-548e475d1b9c" providerId="AD" clId="Web-{3D002769-55E7-413C-AA14-C2B23EACE930}" dt="2019-03-12T15:56:03.363" v="49"/>
          <ac:spMkLst>
            <pc:docMk/>
            <pc:sldMk cId="1133968176" sldId="312"/>
            <ac:spMk id="18" creationId="{34244EF8-D73A-40E1-BE73-D46E6B4B04ED}"/>
          </ac:spMkLst>
        </pc:spChg>
        <pc:picChg chg="add mod">
          <ac:chgData name="Gerardo Hinojosa" userId="S::binhinog@baninter.com::ee7f52bf-2a83-4354-a8ea-548e475d1b9c" providerId="AD" clId="Web-{3D002769-55E7-413C-AA14-C2B23EACE930}" dt="2019-03-12T16:08:29.678" v="70"/>
          <ac:picMkLst>
            <pc:docMk/>
            <pc:sldMk cId="1133968176" sldId="312"/>
            <ac:picMk id="2" creationId="{21199310-07AD-4CC0-BCF1-33CFE7E5703C}"/>
          </ac:picMkLst>
        </pc:picChg>
        <pc:picChg chg="del mod">
          <ac:chgData name="Gerardo Hinojosa" userId="S::binhinog@baninter.com::ee7f52bf-2a83-4354-a8ea-548e475d1b9c" providerId="AD" clId="Web-{3D002769-55E7-413C-AA14-C2B23EACE930}" dt="2019-03-12T15:54:34.019" v="33"/>
          <ac:picMkLst>
            <pc:docMk/>
            <pc:sldMk cId="1133968176" sldId="312"/>
            <ac:picMk id="6" creationId="{00000000-0000-0000-0000-000000000000}"/>
          </ac:picMkLst>
        </pc:picChg>
        <pc:cxnChg chg="add del">
          <ac:chgData name="Gerardo Hinojosa" userId="S::binhinog@baninter.com::ee7f52bf-2a83-4354-a8ea-548e475d1b9c" providerId="AD" clId="Web-{3D002769-55E7-413C-AA14-C2B23EACE930}" dt="2019-03-12T16:02:23.583" v="51"/>
          <ac:cxnSpMkLst>
            <pc:docMk/>
            <pc:sldMk cId="1133968176" sldId="312"/>
            <ac:cxnSpMk id="11" creationId="{38FB9660-F42F-4313-BBC4-47C007FE484C}"/>
          </ac:cxnSpMkLst>
        </pc:cxnChg>
        <pc:cxnChg chg="add del">
          <ac:chgData name="Gerardo Hinojosa" userId="S::binhinog@baninter.com::ee7f52bf-2a83-4354-a8ea-548e475d1b9c" providerId="AD" clId="Web-{3D002769-55E7-413C-AA14-C2B23EACE930}" dt="2019-03-12T15:56:03.363" v="49"/>
          <ac:cxnSpMkLst>
            <pc:docMk/>
            <pc:sldMk cId="1133968176" sldId="312"/>
            <ac:cxnSpMk id="20" creationId="{9E8E38ED-369A-44C2-B635-0BED0E48A6E8}"/>
          </ac:cxnSpMkLst>
        </pc:cxnChg>
      </pc:sldChg>
      <pc:sldChg chg="add replId">
        <pc:chgData name="Gerardo Hinojosa" userId="S::binhinog@baninter.com::ee7f52bf-2a83-4354-a8ea-548e475d1b9c" providerId="AD" clId="Web-{3D002769-55E7-413C-AA14-C2B23EACE930}" dt="2019-03-12T15:49:27.878" v="1"/>
        <pc:sldMkLst>
          <pc:docMk/>
          <pc:sldMk cId="2845416716" sldId="31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36FAE-01CF-4592-A78E-143ECED8BB33}" type="doc">
      <dgm:prSet loTypeId="urn:microsoft.com/office/officeart/2008/layout/Lin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6BD797F5-0535-4135-BBE8-0739483EBCB5}">
      <dgm:prSet phldrT="[Texto]"/>
      <dgm:spPr/>
      <dgm:t>
        <a:bodyPr/>
        <a:lstStyle/>
        <a:p>
          <a:r>
            <a:rPr lang="es-MX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Agenda</a:t>
          </a:r>
          <a:endParaRPr lang="es-EC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26482C-F73E-4193-B9EE-D5E6232917CC}" type="parTrans" cxnId="{1DD1A4BB-8388-4D6A-936D-D6E4F8775B8A}">
      <dgm:prSet/>
      <dgm:spPr/>
      <dgm:t>
        <a:bodyPr/>
        <a:lstStyle/>
        <a:p>
          <a:endParaRPr lang="es-EC"/>
        </a:p>
      </dgm:t>
    </dgm:pt>
    <dgm:pt modelId="{B27ABE13-EAD2-4A14-BBC2-7313490FA6A6}" type="sibTrans" cxnId="{1DD1A4BB-8388-4D6A-936D-D6E4F8775B8A}">
      <dgm:prSet/>
      <dgm:spPr/>
      <dgm:t>
        <a:bodyPr/>
        <a:lstStyle/>
        <a:p>
          <a:endParaRPr lang="es-EC"/>
        </a:p>
      </dgm:t>
    </dgm:pt>
    <dgm:pt modelId="{C1C589E9-8BB6-48FE-8CD0-B1AA51DB271B}">
      <dgm:prSet phldrT="[Texto]" custT="1"/>
      <dgm:spPr/>
      <dgm:t>
        <a:bodyPr/>
        <a:lstStyle/>
        <a:p>
          <a:r>
            <a: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2.- </a:t>
          </a:r>
          <a:r>
            <a:rPr lang="es-MX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Marco Teórico  </a:t>
          </a:r>
          <a:endParaRPr lang="es-EC" sz="20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33C0F7-CE8F-449F-B1F1-A334671C0A2A}" type="parTrans" cxnId="{2A3D5579-A380-402E-BD85-9B752E40AD2C}">
      <dgm:prSet/>
      <dgm:spPr/>
      <dgm:t>
        <a:bodyPr/>
        <a:lstStyle/>
        <a:p>
          <a:endParaRPr lang="es-EC"/>
        </a:p>
      </dgm:t>
    </dgm:pt>
    <dgm:pt modelId="{3039C301-F9D0-40EB-92FF-CB6215E82460}" type="sibTrans" cxnId="{2A3D5579-A380-402E-BD85-9B752E40AD2C}">
      <dgm:prSet/>
      <dgm:spPr/>
      <dgm:t>
        <a:bodyPr/>
        <a:lstStyle/>
        <a:p>
          <a:endParaRPr lang="es-EC"/>
        </a:p>
      </dgm:t>
    </dgm:pt>
    <dgm:pt modelId="{92A65180-2A66-4F79-A4C7-ACD3CFE996FD}">
      <dgm:prSet phldrT="[Texto]" custT="1"/>
      <dgm:spPr/>
      <dgm:t>
        <a:bodyPr/>
        <a:lstStyle/>
        <a:p>
          <a:r>
            <a: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3.- </a:t>
          </a:r>
          <a:r>
            <a:rPr lang="es-MX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Caso de Estudio</a:t>
          </a:r>
          <a:endParaRPr lang="es-EC" sz="20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34E6A0-C804-4104-8853-C43FEDEDE7FC}" type="parTrans" cxnId="{B8BFFD20-F811-423A-AD00-F958C261F980}">
      <dgm:prSet/>
      <dgm:spPr/>
      <dgm:t>
        <a:bodyPr/>
        <a:lstStyle/>
        <a:p>
          <a:endParaRPr lang="es-EC"/>
        </a:p>
      </dgm:t>
    </dgm:pt>
    <dgm:pt modelId="{42478C45-1969-428F-BAC1-2E61A1F42566}" type="sibTrans" cxnId="{B8BFFD20-F811-423A-AD00-F958C261F980}">
      <dgm:prSet/>
      <dgm:spPr/>
      <dgm:t>
        <a:bodyPr/>
        <a:lstStyle/>
        <a:p>
          <a:endParaRPr lang="es-EC"/>
        </a:p>
      </dgm:t>
    </dgm:pt>
    <dgm:pt modelId="{590F1104-6EA4-4DBE-9312-836713BAB5F4}">
      <dgm:prSet phldrT="[Texto]" custT="1"/>
      <dgm:spPr/>
      <dgm:t>
        <a:bodyPr/>
        <a:lstStyle/>
        <a:p>
          <a:r>
            <a:rPr lang="es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.- </a:t>
          </a:r>
          <a:r>
            <a:rPr lang="es-EC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Conclusiones y  Recomendaciones </a:t>
          </a:r>
          <a:endParaRPr lang="es-EC" sz="20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C51F3F-3AE5-473E-9051-C2C5F5F9BD7C}" type="parTrans" cxnId="{D7D85DBB-D279-4560-B349-E17006DE5F10}">
      <dgm:prSet/>
      <dgm:spPr/>
      <dgm:t>
        <a:bodyPr/>
        <a:lstStyle/>
        <a:p>
          <a:endParaRPr lang="es-EC"/>
        </a:p>
      </dgm:t>
    </dgm:pt>
    <dgm:pt modelId="{12A645F6-9DE6-462A-B3C1-02245FB9E096}" type="sibTrans" cxnId="{D7D85DBB-D279-4560-B349-E17006DE5F10}">
      <dgm:prSet/>
      <dgm:spPr/>
      <dgm:t>
        <a:bodyPr/>
        <a:lstStyle/>
        <a:p>
          <a:endParaRPr lang="es-EC"/>
        </a:p>
      </dgm:t>
    </dgm:pt>
    <dgm:pt modelId="{8E71254E-100D-4FC7-87F3-1E9A802EFBFE}">
      <dgm:prSet phldrT="[Texto]" custT="1"/>
      <dgm:spPr/>
      <dgm:t>
        <a:bodyPr/>
        <a:lstStyle/>
        <a:p>
          <a:r>
            <a: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1.-</a:t>
          </a:r>
          <a:r>
            <a:rPr lang="es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MX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Introducción</a:t>
          </a:r>
          <a:endParaRPr lang="es-EC" sz="20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E7C0AF-6856-4141-AE90-AC161AA77112}" type="parTrans" cxnId="{EE2D1CA0-1918-47DB-837B-49C728028DA5}">
      <dgm:prSet/>
      <dgm:spPr/>
      <dgm:t>
        <a:bodyPr/>
        <a:lstStyle/>
        <a:p>
          <a:endParaRPr lang="es-EC"/>
        </a:p>
      </dgm:t>
    </dgm:pt>
    <dgm:pt modelId="{4E1B5CDB-8623-4A73-B2DF-44F4C5EEAAAD}" type="sibTrans" cxnId="{EE2D1CA0-1918-47DB-837B-49C728028DA5}">
      <dgm:prSet/>
      <dgm:spPr/>
      <dgm:t>
        <a:bodyPr/>
        <a:lstStyle/>
        <a:p>
          <a:endParaRPr lang="es-EC"/>
        </a:p>
      </dgm:t>
    </dgm:pt>
    <dgm:pt modelId="{8130A857-448D-4F87-9AAB-94570536BD23}" type="pres">
      <dgm:prSet presAssocID="{DA436FAE-01CF-4592-A78E-143ECED8BB3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F5F5B63-E3AA-411E-A769-2E687C51C7E7}" type="pres">
      <dgm:prSet presAssocID="{6BD797F5-0535-4135-BBE8-0739483EBCB5}" presName="thickLine" presStyleLbl="alignNode1" presStyleIdx="0" presStyleCnt="1" custLinFactNeighborX="203"/>
      <dgm:spPr/>
    </dgm:pt>
    <dgm:pt modelId="{6614A33A-95BA-4BA3-886E-DEAC99BBE640}" type="pres">
      <dgm:prSet presAssocID="{6BD797F5-0535-4135-BBE8-0739483EBCB5}" presName="horz1" presStyleCnt="0"/>
      <dgm:spPr/>
    </dgm:pt>
    <dgm:pt modelId="{7EDC760B-AAF6-4E1B-B9AE-5195FAFFDCAB}" type="pres">
      <dgm:prSet presAssocID="{6BD797F5-0535-4135-BBE8-0739483EBCB5}" presName="tx1" presStyleLbl="revTx" presStyleIdx="0" presStyleCnt="5"/>
      <dgm:spPr/>
      <dgm:t>
        <a:bodyPr/>
        <a:lstStyle/>
        <a:p>
          <a:endParaRPr lang="es-EC"/>
        </a:p>
      </dgm:t>
    </dgm:pt>
    <dgm:pt modelId="{A0B2E811-31A3-4CC8-8F52-AC4A1C9EE1B7}" type="pres">
      <dgm:prSet presAssocID="{6BD797F5-0535-4135-BBE8-0739483EBCB5}" presName="vert1" presStyleCnt="0"/>
      <dgm:spPr/>
    </dgm:pt>
    <dgm:pt modelId="{284F5872-C23B-4AD1-9001-BF2D7586E301}" type="pres">
      <dgm:prSet presAssocID="{8E71254E-100D-4FC7-87F3-1E9A802EFBFE}" presName="vertSpace2a" presStyleCnt="0"/>
      <dgm:spPr/>
    </dgm:pt>
    <dgm:pt modelId="{A75DFC4C-8C9A-488B-AC86-141D96083339}" type="pres">
      <dgm:prSet presAssocID="{8E71254E-100D-4FC7-87F3-1E9A802EFBFE}" presName="horz2" presStyleCnt="0"/>
      <dgm:spPr/>
    </dgm:pt>
    <dgm:pt modelId="{E59FFC4C-CDF0-44A9-8065-DD57700E4502}" type="pres">
      <dgm:prSet presAssocID="{8E71254E-100D-4FC7-87F3-1E9A802EFBFE}" presName="horzSpace2" presStyleCnt="0"/>
      <dgm:spPr/>
    </dgm:pt>
    <dgm:pt modelId="{FDE3BBBA-1D6E-4951-88BA-EA50E41B157E}" type="pres">
      <dgm:prSet presAssocID="{8E71254E-100D-4FC7-87F3-1E9A802EFBFE}" presName="tx2" presStyleLbl="revTx" presStyleIdx="1" presStyleCnt="5"/>
      <dgm:spPr/>
      <dgm:t>
        <a:bodyPr/>
        <a:lstStyle/>
        <a:p>
          <a:endParaRPr lang="es-EC"/>
        </a:p>
      </dgm:t>
    </dgm:pt>
    <dgm:pt modelId="{A1A86F50-090B-4D73-AD06-908B9B295FD6}" type="pres">
      <dgm:prSet presAssocID="{8E71254E-100D-4FC7-87F3-1E9A802EFBFE}" presName="vert2" presStyleCnt="0"/>
      <dgm:spPr/>
    </dgm:pt>
    <dgm:pt modelId="{DD6C2900-C5A3-46E0-B43A-7CA5EE3E1233}" type="pres">
      <dgm:prSet presAssocID="{8E71254E-100D-4FC7-87F3-1E9A802EFBFE}" presName="thinLine2b" presStyleLbl="callout" presStyleIdx="0" presStyleCnt="4"/>
      <dgm:spPr/>
    </dgm:pt>
    <dgm:pt modelId="{8ED581A7-160F-445C-832C-020035644E4C}" type="pres">
      <dgm:prSet presAssocID="{8E71254E-100D-4FC7-87F3-1E9A802EFBFE}" presName="vertSpace2b" presStyleCnt="0"/>
      <dgm:spPr/>
    </dgm:pt>
    <dgm:pt modelId="{B9E72457-8979-4A54-AF53-FF2D11111CB4}" type="pres">
      <dgm:prSet presAssocID="{C1C589E9-8BB6-48FE-8CD0-B1AA51DB271B}" presName="horz2" presStyleCnt="0"/>
      <dgm:spPr/>
    </dgm:pt>
    <dgm:pt modelId="{C410B91B-BF4F-41C6-9D5F-00450A298AF2}" type="pres">
      <dgm:prSet presAssocID="{C1C589E9-8BB6-48FE-8CD0-B1AA51DB271B}" presName="horzSpace2" presStyleCnt="0"/>
      <dgm:spPr/>
    </dgm:pt>
    <dgm:pt modelId="{705FC262-DBC9-4540-9E3F-B7877CB9B08F}" type="pres">
      <dgm:prSet presAssocID="{C1C589E9-8BB6-48FE-8CD0-B1AA51DB271B}" presName="tx2" presStyleLbl="revTx" presStyleIdx="2" presStyleCnt="5"/>
      <dgm:spPr/>
      <dgm:t>
        <a:bodyPr/>
        <a:lstStyle/>
        <a:p>
          <a:endParaRPr lang="es-EC"/>
        </a:p>
      </dgm:t>
    </dgm:pt>
    <dgm:pt modelId="{A7CC4857-56EA-4AE1-A193-906E398B54DC}" type="pres">
      <dgm:prSet presAssocID="{C1C589E9-8BB6-48FE-8CD0-B1AA51DB271B}" presName="vert2" presStyleCnt="0"/>
      <dgm:spPr/>
    </dgm:pt>
    <dgm:pt modelId="{CE92E3E9-46B3-4C27-B4C7-DB37C018B03B}" type="pres">
      <dgm:prSet presAssocID="{C1C589E9-8BB6-48FE-8CD0-B1AA51DB271B}" presName="thinLine2b" presStyleLbl="callout" presStyleIdx="1" presStyleCnt="4"/>
      <dgm:spPr/>
    </dgm:pt>
    <dgm:pt modelId="{A2F6FFDA-6915-45D6-BC05-C815B7CB5F29}" type="pres">
      <dgm:prSet presAssocID="{C1C589E9-8BB6-48FE-8CD0-B1AA51DB271B}" presName="vertSpace2b" presStyleCnt="0"/>
      <dgm:spPr/>
    </dgm:pt>
    <dgm:pt modelId="{D3FB3FB8-7246-4492-BF80-A9999E4377AF}" type="pres">
      <dgm:prSet presAssocID="{92A65180-2A66-4F79-A4C7-ACD3CFE996FD}" presName="horz2" presStyleCnt="0"/>
      <dgm:spPr/>
    </dgm:pt>
    <dgm:pt modelId="{7FB68F60-FBD8-4FA7-80DC-AEC9643C9739}" type="pres">
      <dgm:prSet presAssocID="{92A65180-2A66-4F79-A4C7-ACD3CFE996FD}" presName="horzSpace2" presStyleCnt="0"/>
      <dgm:spPr/>
    </dgm:pt>
    <dgm:pt modelId="{A4A30AA2-4287-44B1-8C08-39F546F921F6}" type="pres">
      <dgm:prSet presAssocID="{92A65180-2A66-4F79-A4C7-ACD3CFE996FD}" presName="tx2" presStyleLbl="revTx" presStyleIdx="3" presStyleCnt="5"/>
      <dgm:spPr/>
      <dgm:t>
        <a:bodyPr/>
        <a:lstStyle/>
        <a:p>
          <a:endParaRPr lang="es-EC"/>
        </a:p>
      </dgm:t>
    </dgm:pt>
    <dgm:pt modelId="{0F6AA81D-54BA-4376-A7C7-2EF101D4FCC8}" type="pres">
      <dgm:prSet presAssocID="{92A65180-2A66-4F79-A4C7-ACD3CFE996FD}" presName="vert2" presStyleCnt="0"/>
      <dgm:spPr/>
    </dgm:pt>
    <dgm:pt modelId="{A162FA90-69D8-4506-85C5-B6FA96D1C997}" type="pres">
      <dgm:prSet presAssocID="{92A65180-2A66-4F79-A4C7-ACD3CFE996FD}" presName="thinLine2b" presStyleLbl="callout" presStyleIdx="2" presStyleCnt="4"/>
      <dgm:spPr/>
    </dgm:pt>
    <dgm:pt modelId="{AEB9637A-76EE-45A2-891E-951097A5CCAC}" type="pres">
      <dgm:prSet presAssocID="{92A65180-2A66-4F79-A4C7-ACD3CFE996FD}" presName="vertSpace2b" presStyleCnt="0"/>
      <dgm:spPr/>
    </dgm:pt>
    <dgm:pt modelId="{8799DEDB-09D0-45B9-9AB8-C2DB828EAB08}" type="pres">
      <dgm:prSet presAssocID="{590F1104-6EA4-4DBE-9312-836713BAB5F4}" presName="horz2" presStyleCnt="0"/>
      <dgm:spPr/>
    </dgm:pt>
    <dgm:pt modelId="{09C8DBD2-8ABD-4736-BE8D-D416891997C0}" type="pres">
      <dgm:prSet presAssocID="{590F1104-6EA4-4DBE-9312-836713BAB5F4}" presName="horzSpace2" presStyleCnt="0"/>
      <dgm:spPr/>
    </dgm:pt>
    <dgm:pt modelId="{324D1987-5909-4EA0-92B4-12B9DF068FCE}" type="pres">
      <dgm:prSet presAssocID="{590F1104-6EA4-4DBE-9312-836713BAB5F4}" presName="tx2" presStyleLbl="revTx" presStyleIdx="4" presStyleCnt="5"/>
      <dgm:spPr/>
      <dgm:t>
        <a:bodyPr/>
        <a:lstStyle/>
        <a:p>
          <a:endParaRPr lang="es-EC"/>
        </a:p>
      </dgm:t>
    </dgm:pt>
    <dgm:pt modelId="{A815E097-7E1B-4F0B-84F0-519DFA593D54}" type="pres">
      <dgm:prSet presAssocID="{590F1104-6EA4-4DBE-9312-836713BAB5F4}" presName="vert2" presStyleCnt="0"/>
      <dgm:spPr/>
    </dgm:pt>
    <dgm:pt modelId="{B3E636B7-9F47-408B-9AA4-D0B9BBF5DA8C}" type="pres">
      <dgm:prSet presAssocID="{590F1104-6EA4-4DBE-9312-836713BAB5F4}" presName="thinLine2b" presStyleLbl="callout" presStyleIdx="3" presStyleCnt="4"/>
      <dgm:spPr/>
    </dgm:pt>
    <dgm:pt modelId="{D3D5B59F-F9B4-4D55-849D-20FE58DE9E80}" type="pres">
      <dgm:prSet presAssocID="{590F1104-6EA4-4DBE-9312-836713BAB5F4}" presName="vertSpace2b" presStyleCnt="0"/>
      <dgm:spPr/>
    </dgm:pt>
  </dgm:ptLst>
  <dgm:cxnLst>
    <dgm:cxn modelId="{D7D85DBB-D279-4560-B349-E17006DE5F10}" srcId="{6BD797F5-0535-4135-BBE8-0739483EBCB5}" destId="{590F1104-6EA4-4DBE-9312-836713BAB5F4}" srcOrd="3" destOrd="0" parTransId="{1DC51F3F-3AE5-473E-9051-C2C5F5F9BD7C}" sibTransId="{12A645F6-9DE6-462A-B3C1-02245FB9E096}"/>
    <dgm:cxn modelId="{9E7C8084-34C6-49E7-82FB-E97DF60ED5CD}" type="presOf" srcId="{DA436FAE-01CF-4592-A78E-143ECED8BB33}" destId="{8130A857-448D-4F87-9AAB-94570536BD23}" srcOrd="0" destOrd="0" presId="urn:microsoft.com/office/officeart/2008/layout/LinedList"/>
    <dgm:cxn modelId="{EE2D1CA0-1918-47DB-837B-49C728028DA5}" srcId="{6BD797F5-0535-4135-BBE8-0739483EBCB5}" destId="{8E71254E-100D-4FC7-87F3-1E9A802EFBFE}" srcOrd="0" destOrd="0" parTransId="{E8E7C0AF-6856-4141-AE90-AC161AA77112}" sibTransId="{4E1B5CDB-8623-4A73-B2DF-44F4C5EEAAAD}"/>
    <dgm:cxn modelId="{C62DBA1D-5AB4-4F66-855A-5ED4809F60EB}" type="presOf" srcId="{8E71254E-100D-4FC7-87F3-1E9A802EFBFE}" destId="{FDE3BBBA-1D6E-4951-88BA-EA50E41B157E}" srcOrd="0" destOrd="0" presId="urn:microsoft.com/office/officeart/2008/layout/LinedList"/>
    <dgm:cxn modelId="{5D7BFEDD-95EC-4E40-A322-4B29422F1934}" type="presOf" srcId="{6BD797F5-0535-4135-BBE8-0739483EBCB5}" destId="{7EDC760B-AAF6-4E1B-B9AE-5195FAFFDCAB}" srcOrd="0" destOrd="0" presId="urn:microsoft.com/office/officeart/2008/layout/LinedList"/>
    <dgm:cxn modelId="{B8BFFD20-F811-423A-AD00-F958C261F980}" srcId="{6BD797F5-0535-4135-BBE8-0739483EBCB5}" destId="{92A65180-2A66-4F79-A4C7-ACD3CFE996FD}" srcOrd="2" destOrd="0" parTransId="{4234E6A0-C804-4104-8853-C43FEDEDE7FC}" sibTransId="{42478C45-1969-428F-BAC1-2E61A1F42566}"/>
    <dgm:cxn modelId="{42C4D8CD-7A04-430E-AEF5-6444E612334C}" type="presOf" srcId="{C1C589E9-8BB6-48FE-8CD0-B1AA51DB271B}" destId="{705FC262-DBC9-4540-9E3F-B7877CB9B08F}" srcOrd="0" destOrd="0" presId="urn:microsoft.com/office/officeart/2008/layout/LinedList"/>
    <dgm:cxn modelId="{3197C47B-FE09-4DAA-B43F-C2AAA3E821B8}" type="presOf" srcId="{590F1104-6EA4-4DBE-9312-836713BAB5F4}" destId="{324D1987-5909-4EA0-92B4-12B9DF068FCE}" srcOrd="0" destOrd="0" presId="urn:microsoft.com/office/officeart/2008/layout/LinedList"/>
    <dgm:cxn modelId="{2A3D5579-A380-402E-BD85-9B752E40AD2C}" srcId="{6BD797F5-0535-4135-BBE8-0739483EBCB5}" destId="{C1C589E9-8BB6-48FE-8CD0-B1AA51DB271B}" srcOrd="1" destOrd="0" parTransId="{B333C0F7-CE8F-449F-B1F1-A334671C0A2A}" sibTransId="{3039C301-F9D0-40EB-92FF-CB6215E82460}"/>
    <dgm:cxn modelId="{41374EE5-C5DE-4C3B-A42D-73301F99A885}" type="presOf" srcId="{92A65180-2A66-4F79-A4C7-ACD3CFE996FD}" destId="{A4A30AA2-4287-44B1-8C08-39F546F921F6}" srcOrd="0" destOrd="0" presId="urn:microsoft.com/office/officeart/2008/layout/LinedList"/>
    <dgm:cxn modelId="{1DD1A4BB-8388-4D6A-936D-D6E4F8775B8A}" srcId="{DA436FAE-01CF-4592-A78E-143ECED8BB33}" destId="{6BD797F5-0535-4135-BBE8-0739483EBCB5}" srcOrd="0" destOrd="0" parTransId="{C326482C-F73E-4193-B9EE-D5E6232917CC}" sibTransId="{B27ABE13-EAD2-4A14-BBC2-7313490FA6A6}"/>
    <dgm:cxn modelId="{A743AF0C-8B04-4729-B520-28281D0E1F19}" type="presParOf" srcId="{8130A857-448D-4F87-9AAB-94570536BD23}" destId="{CF5F5B63-E3AA-411E-A769-2E687C51C7E7}" srcOrd="0" destOrd="0" presId="urn:microsoft.com/office/officeart/2008/layout/LinedList"/>
    <dgm:cxn modelId="{F5E50C78-1644-49DD-9F68-4996F290AB8C}" type="presParOf" srcId="{8130A857-448D-4F87-9AAB-94570536BD23}" destId="{6614A33A-95BA-4BA3-886E-DEAC99BBE640}" srcOrd="1" destOrd="0" presId="urn:microsoft.com/office/officeart/2008/layout/LinedList"/>
    <dgm:cxn modelId="{23B912D9-3BA9-405D-9632-8E01BA8CB2D9}" type="presParOf" srcId="{6614A33A-95BA-4BA3-886E-DEAC99BBE640}" destId="{7EDC760B-AAF6-4E1B-B9AE-5195FAFFDCAB}" srcOrd="0" destOrd="0" presId="urn:microsoft.com/office/officeart/2008/layout/LinedList"/>
    <dgm:cxn modelId="{B6800458-2A95-4176-9135-E8C204D5F4EA}" type="presParOf" srcId="{6614A33A-95BA-4BA3-886E-DEAC99BBE640}" destId="{A0B2E811-31A3-4CC8-8F52-AC4A1C9EE1B7}" srcOrd="1" destOrd="0" presId="urn:microsoft.com/office/officeart/2008/layout/LinedList"/>
    <dgm:cxn modelId="{F3CCEDFB-E4BC-422F-8542-11E3C1A68281}" type="presParOf" srcId="{A0B2E811-31A3-4CC8-8F52-AC4A1C9EE1B7}" destId="{284F5872-C23B-4AD1-9001-BF2D7586E301}" srcOrd="0" destOrd="0" presId="urn:microsoft.com/office/officeart/2008/layout/LinedList"/>
    <dgm:cxn modelId="{B4CE0089-666B-4924-8036-F9D78809D186}" type="presParOf" srcId="{A0B2E811-31A3-4CC8-8F52-AC4A1C9EE1B7}" destId="{A75DFC4C-8C9A-488B-AC86-141D96083339}" srcOrd="1" destOrd="0" presId="urn:microsoft.com/office/officeart/2008/layout/LinedList"/>
    <dgm:cxn modelId="{7F824047-A9F9-4C57-9B6B-55A70664617A}" type="presParOf" srcId="{A75DFC4C-8C9A-488B-AC86-141D96083339}" destId="{E59FFC4C-CDF0-44A9-8065-DD57700E4502}" srcOrd="0" destOrd="0" presId="urn:microsoft.com/office/officeart/2008/layout/LinedList"/>
    <dgm:cxn modelId="{1F121298-55AB-4935-AB76-3BF67340982A}" type="presParOf" srcId="{A75DFC4C-8C9A-488B-AC86-141D96083339}" destId="{FDE3BBBA-1D6E-4951-88BA-EA50E41B157E}" srcOrd="1" destOrd="0" presId="urn:microsoft.com/office/officeart/2008/layout/LinedList"/>
    <dgm:cxn modelId="{9B1D2731-A142-453D-8BF1-5A6792B69F0D}" type="presParOf" srcId="{A75DFC4C-8C9A-488B-AC86-141D96083339}" destId="{A1A86F50-090B-4D73-AD06-908B9B295FD6}" srcOrd="2" destOrd="0" presId="urn:microsoft.com/office/officeart/2008/layout/LinedList"/>
    <dgm:cxn modelId="{0F9AD2FB-2833-41F9-AADA-AB4DE859D0EB}" type="presParOf" srcId="{A0B2E811-31A3-4CC8-8F52-AC4A1C9EE1B7}" destId="{DD6C2900-C5A3-46E0-B43A-7CA5EE3E1233}" srcOrd="2" destOrd="0" presId="urn:microsoft.com/office/officeart/2008/layout/LinedList"/>
    <dgm:cxn modelId="{6E22218F-BE27-41A4-B674-2D84C0B279E6}" type="presParOf" srcId="{A0B2E811-31A3-4CC8-8F52-AC4A1C9EE1B7}" destId="{8ED581A7-160F-445C-832C-020035644E4C}" srcOrd="3" destOrd="0" presId="urn:microsoft.com/office/officeart/2008/layout/LinedList"/>
    <dgm:cxn modelId="{8018C3F3-7837-416C-998C-7A5F1F8F5608}" type="presParOf" srcId="{A0B2E811-31A3-4CC8-8F52-AC4A1C9EE1B7}" destId="{B9E72457-8979-4A54-AF53-FF2D11111CB4}" srcOrd="4" destOrd="0" presId="urn:microsoft.com/office/officeart/2008/layout/LinedList"/>
    <dgm:cxn modelId="{AF49ADC4-D930-4992-8771-102F7B4022B2}" type="presParOf" srcId="{B9E72457-8979-4A54-AF53-FF2D11111CB4}" destId="{C410B91B-BF4F-41C6-9D5F-00450A298AF2}" srcOrd="0" destOrd="0" presId="urn:microsoft.com/office/officeart/2008/layout/LinedList"/>
    <dgm:cxn modelId="{4812B768-0659-48CC-B12B-D8254CCA8ABA}" type="presParOf" srcId="{B9E72457-8979-4A54-AF53-FF2D11111CB4}" destId="{705FC262-DBC9-4540-9E3F-B7877CB9B08F}" srcOrd="1" destOrd="0" presId="urn:microsoft.com/office/officeart/2008/layout/LinedList"/>
    <dgm:cxn modelId="{8697E918-3F5E-49EB-A794-AF4E05E4F852}" type="presParOf" srcId="{B9E72457-8979-4A54-AF53-FF2D11111CB4}" destId="{A7CC4857-56EA-4AE1-A193-906E398B54DC}" srcOrd="2" destOrd="0" presId="urn:microsoft.com/office/officeart/2008/layout/LinedList"/>
    <dgm:cxn modelId="{118AC2C4-1F92-44DB-9746-C0D074F80705}" type="presParOf" srcId="{A0B2E811-31A3-4CC8-8F52-AC4A1C9EE1B7}" destId="{CE92E3E9-46B3-4C27-B4C7-DB37C018B03B}" srcOrd="5" destOrd="0" presId="urn:microsoft.com/office/officeart/2008/layout/LinedList"/>
    <dgm:cxn modelId="{183ADBB2-A191-49BD-A0CD-19B9C52E7121}" type="presParOf" srcId="{A0B2E811-31A3-4CC8-8F52-AC4A1C9EE1B7}" destId="{A2F6FFDA-6915-45D6-BC05-C815B7CB5F29}" srcOrd="6" destOrd="0" presId="urn:microsoft.com/office/officeart/2008/layout/LinedList"/>
    <dgm:cxn modelId="{C2B90700-E808-451D-8B3B-82BAF469050B}" type="presParOf" srcId="{A0B2E811-31A3-4CC8-8F52-AC4A1C9EE1B7}" destId="{D3FB3FB8-7246-4492-BF80-A9999E4377AF}" srcOrd="7" destOrd="0" presId="urn:microsoft.com/office/officeart/2008/layout/LinedList"/>
    <dgm:cxn modelId="{40F6BA4A-C310-436A-BF53-9E124E9C1C42}" type="presParOf" srcId="{D3FB3FB8-7246-4492-BF80-A9999E4377AF}" destId="{7FB68F60-FBD8-4FA7-80DC-AEC9643C9739}" srcOrd="0" destOrd="0" presId="urn:microsoft.com/office/officeart/2008/layout/LinedList"/>
    <dgm:cxn modelId="{E9B94349-1AA7-48E1-AA4E-E9DD38723CCA}" type="presParOf" srcId="{D3FB3FB8-7246-4492-BF80-A9999E4377AF}" destId="{A4A30AA2-4287-44B1-8C08-39F546F921F6}" srcOrd="1" destOrd="0" presId="urn:microsoft.com/office/officeart/2008/layout/LinedList"/>
    <dgm:cxn modelId="{CF8A5F70-255A-45E8-8FF7-8D8FCDD3F4FA}" type="presParOf" srcId="{D3FB3FB8-7246-4492-BF80-A9999E4377AF}" destId="{0F6AA81D-54BA-4376-A7C7-2EF101D4FCC8}" srcOrd="2" destOrd="0" presId="urn:microsoft.com/office/officeart/2008/layout/LinedList"/>
    <dgm:cxn modelId="{022BDE99-8E64-4F14-8376-3696CC188471}" type="presParOf" srcId="{A0B2E811-31A3-4CC8-8F52-AC4A1C9EE1B7}" destId="{A162FA90-69D8-4506-85C5-B6FA96D1C997}" srcOrd="8" destOrd="0" presId="urn:microsoft.com/office/officeart/2008/layout/LinedList"/>
    <dgm:cxn modelId="{5113BF54-AE4E-4ED4-B1D4-847F8C349BEF}" type="presParOf" srcId="{A0B2E811-31A3-4CC8-8F52-AC4A1C9EE1B7}" destId="{AEB9637A-76EE-45A2-891E-951097A5CCAC}" srcOrd="9" destOrd="0" presId="urn:microsoft.com/office/officeart/2008/layout/LinedList"/>
    <dgm:cxn modelId="{A833FC00-5D57-4C50-9724-722761B65E64}" type="presParOf" srcId="{A0B2E811-31A3-4CC8-8F52-AC4A1C9EE1B7}" destId="{8799DEDB-09D0-45B9-9AB8-C2DB828EAB08}" srcOrd="10" destOrd="0" presId="urn:microsoft.com/office/officeart/2008/layout/LinedList"/>
    <dgm:cxn modelId="{BE753894-7595-438D-A692-83B1299C91BC}" type="presParOf" srcId="{8799DEDB-09D0-45B9-9AB8-C2DB828EAB08}" destId="{09C8DBD2-8ABD-4736-BE8D-D416891997C0}" srcOrd="0" destOrd="0" presId="urn:microsoft.com/office/officeart/2008/layout/LinedList"/>
    <dgm:cxn modelId="{D7BAD574-3874-4087-8785-240FD0944269}" type="presParOf" srcId="{8799DEDB-09D0-45B9-9AB8-C2DB828EAB08}" destId="{324D1987-5909-4EA0-92B4-12B9DF068FCE}" srcOrd="1" destOrd="0" presId="urn:microsoft.com/office/officeart/2008/layout/LinedList"/>
    <dgm:cxn modelId="{4250CC83-F294-4313-9669-16C8575857AF}" type="presParOf" srcId="{8799DEDB-09D0-45B9-9AB8-C2DB828EAB08}" destId="{A815E097-7E1B-4F0B-84F0-519DFA593D54}" srcOrd="2" destOrd="0" presId="urn:microsoft.com/office/officeart/2008/layout/LinedList"/>
    <dgm:cxn modelId="{D11CC8C6-3307-47BD-8B31-CA009536572D}" type="presParOf" srcId="{A0B2E811-31A3-4CC8-8F52-AC4A1C9EE1B7}" destId="{B3E636B7-9F47-408B-9AA4-D0B9BBF5DA8C}" srcOrd="11" destOrd="0" presId="urn:microsoft.com/office/officeart/2008/layout/LinedList"/>
    <dgm:cxn modelId="{29E366B1-9B70-4010-8323-33EFFB66E641}" type="presParOf" srcId="{A0B2E811-31A3-4CC8-8F52-AC4A1C9EE1B7}" destId="{D3D5B59F-F9B4-4D55-849D-20FE58DE9E8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DC805D-D046-4E17-AEFA-28F0477907A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A3E5B9F-F3B2-458B-A55F-EAE39F672647}">
      <dgm:prSet phldrT="[Texto]" custT="1"/>
      <dgm:spPr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1100" b="1" smtClean="0">
              <a:latin typeface="Arial" panose="020B0604020202020204" pitchFamily="34" charset="0"/>
              <a:cs typeface="Arial" panose="020B0604020202020204" pitchFamily="34" charset="0"/>
            </a:rPr>
            <a:t>ENTENDIMIENTO</a:t>
          </a:r>
          <a:endParaRPr lang="es-MX" sz="1100" b="1" u="sng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F870A3-55FC-42B7-A1FA-941EEC79409A}" type="parTrans" cxnId="{B4FCAB6A-2C9D-41CD-BBD7-7D7B52339606}">
      <dgm:prSet/>
      <dgm:spPr/>
      <dgm:t>
        <a:bodyPr/>
        <a:lstStyle/>
        <a:p>
          <a:endParaRPr lang="es-MX" sz="1100" b="1"/>
        </a:p>
      </dgm:t>
    </dgm:pt>
    <dgm:pt modelId="{48E2E5EC-9DBC-4659-8937-7F81F814DE5E}" type="sibTrans" cxnId="{B4FCAB6A-2C9D-41CD-BBD7-7D7B52339606}">
      <dgm:prSet custT="1"/>
      <dgm:spPr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s-MX" sz="1100" b="1"/>
        </a:p>
      </dgm:t>
    </dgm:pt>
    <dgm:pt modelId="{51BB7F71-4350-4B69-82AB-F7E2357FD37F}">
      <dgm:prSet phldrT="[Texto]" custT="1"/>
      <dgm:spPr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es-EC" sz="1100" b="1" dirty="0">
              <a:latin typeface="Arial" panose="020B0604020202020204" pitchFamily="34" charset="0"/>
              <a:cs typeface="Arial" panose="020B0604020202020204" pitchFamily="34" charset="0"/>
            </a:rPr>
            <a:t>ANÁLISIS FUNCIONAL</a:t>
          </a:r>
          <a:endParaRPr lang="es-MX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5387B3-08E2-4341-8A28-A31025FFC897}" type="parTrans" cxnId="{B575C052-9D04-4F0A-9ABF-02A32925C625}">
      <dgm:prSet/>
      <dgm:spPr/>
      <dgm:t>
        <a:bodyPr/>
        <a:lstStyle/>
        <a:p>
          <a:endParaRPr lang="es-MX" sz="1100" b="1"/>
        </a:p>
      </dgm:t>
    </dgm:pt>
    <dgm:pt modelId="{23E5C0D2-ABAD-495B-9B78-8D40C3BD102B}" type="sibTrans" cxnId="{B575C052-9D04-4F0A-9ABF-02A32925C625}">
      <dgm:prSet custT="1"/>
      <dgm:spPr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s-MX" sz="1100" b="1"/>
        </a:p>
      </dgm:t>
    </dgm:pt>
    <dgm:pt modelId="{E9E3C96D-9366-4408-B015-84EEB02C480F}">
      <dgm:prSet phldrT="[Texto]" custT="1"/>
      <dgm:spPr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1100" b="1">
              <a:latin typeface="Arial" panose="020B0604020202020204" pitchFamily="34" charset="0"/>
              <a:cs typeface="Arial" panose="020B0604020202020204" pitchFamily="34" charset="0"/>
            </a:rPr>
            <a:t>PLANIFICACIÓN</a:t>
          </a:r>
          <a:endParaRPr lang="es-MX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49C94-297E-4065-8D4C-62C6FA62C8F2}" type="parTrans" cxnId="{1580FA56-3D8C-4162-8A3E-E97F69AE9F8C}">
      <dgm:prSet/>
      <dgm:spPr/>
      <dgm:t>
        <a:bodyPr/>
        <a:lstStyle/>
        <a:p>
          <a:endParaRPr lang="es-MX" sz="1100" b="1"/>
        </a:p>
      </dgm:t>
    </dgm:pt>
    <dgm:pt modelId="{09217580-E666-4298-8F6B-66327A9334BA}" type="sibTrans" cxnId="{1580FA56-3D8C-4162-8A3E-E97F69AE9F8C}">
      <dgm:prSet custT="1"/>
      <dgm:spPr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s-MX" sz="1100" b="1"/>
        </a:p>
      </dgm:t>
    </dgm:pt>
    <dgm:pt modelId="{E7BBD856-47CB-4E14-B875-6F203BB63294}">
      <dgm:prSet phldrT="[Texto]" custT="1"/>
      <dgm:spPr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MX" sz="1100" b="1" dirty="0">
              <a:latin typeface="Arial" panose="020B0604020202020204" pitchFamily="34" charset="0"/>
              <a:cs typeface="Arial" panose="020B0604020202020204" pitchFamily="34" charset="0"/>
            </a:rPr>
            <a:t>DESARROLLO</a:t>
          </a:r>
        </a:p>
      </dgm:t>
    </dgm:pt>
    <dgm:pt modelId="{F71A6FCF-0405-4B5C-B119-A11415EE10C3}" type="parTrans" cxnId="{EDAF390F-D9D7-4318-93CE-47F9E57EC720}">
      <dgm:prSet/>
      <dgm:spPr/>
      <dgm:t>
        <a:bodyPr/>
        <a:lstStyle/>
        <a:p>
          <a:endParaRPr lang="es-MX" sz="1100" b="1"/>
        </a:p>
      </dgm:t>
    </dgm:pt>
    <dgm:pt modelId="{85BD8ECC-2F5C-4C1F-B4B8-DB82D0DEAE15}" type="sibTrans" cxnId="{EDAF390F-D9D7-4318-93CE-47F9E57EC720}">
      <dgm:prSet custT="1"/>
      <dgm:spPr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s-MX" sz="1100" b="1"/>
        </a:p>
      </dgm:t>
    </dgm:pt>
    <dgm:pt modelId="{927AABB8-ED43-4CE0-A0D9-7339BBCB0420}">
      <dgm:prSet phldrT="[Texto]" custT="1"/>
      <dgm:spPr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1100" b="1" dirty="0">
              <a:latin typeface="Arial" panose="020B0604020202020204" pitchFamily="34" charset="0"/>
              <a:cs typeface="Arial" panose="020B0604020202020204" pitchFamily="34" charset="0"/>
            </a:rPr>
            <a:t>CERTIFICACIÓN FUNCIONAL</a:t>
          </a:r>
          <a:endParaRPr lang="es-MX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F2DBE0-F90D-482F-A02E-8095FB1FB7AE}" type="parTrans" cxnId="{667B975E-D0EB-41AF-BB83-2E3BBC7A13C5}">
      <dgm:prSet/>
      <dgm:spPr/>
      <dgm:t>
        <a:bodyPr/>
        <a:lstStyle/>
        <a:p>
          <a:endParaRPr lang="es-EC" sz="1100" b="1"/>
        </a:p>
      </dgm:t>
    </dgm:pt>
    <dgm:pt modelId="{FD135ABF-C58D-4970-9B37-FE4D33488D95}" type="sibTrans" cxnId="{667B975E-D0EB-41AF-BB83-2E3BBC7A13C5}">
      <dgm:prSet/>
      <dgm:spPr/>
      <dgm:t>
        <a:bodyPr/>
        <a:lstStyle/>
        <a:p>
          <a:endParaRPr lang="es-EC" sz="1100" b="1"/>
        </a:p>
      </dgm:t>
    </dgm:pt>
    <dgm:pt modelId="{85EC235D-A561-4181-9804-FAD442B805E2}">
      <dgm:prSet phldrT="[Texto]" custT="1"/>
      <dgm:spPr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es-EC" sz="1100" b="1" dirty="0">
              <a:latin typeface="Arial" panose="020B0604020202020204" pitchFamily="34" charset="0"/>
              <a:cs typeface="Arial" panose="020B0604020202020204" pitchFamily="34" charset="0"/>
            </a:rPr>
            <a:t>ANÁLISIS Y DISEÑO TÉCNICO</a:t>
          </a:r>
          <a:endParaRPr lang="es-MX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3150D0-2621-444D-8F52-79CBF257BF02}" type="parTrans" cxnId="{6E774713-2F52-4CB5-A359-DCFC54FBD96F}">
      <dgm:prSet/>
      <dgm:spPr/>
      <dgm:t>
        <a:bodyPr/>
        <a:lstStyle/>
        <a:p>
          <a:endParaRPr lang="es-EC" sz="1100" b="1"/>
        </a:p>
      </dgm:t>
    </dgm:pt>
    <dgm:pt modelId="{ADD20CF3-E012-4874-8B9E-5818D8CD93DB}" type="sibTrans" cxnId="{6E774713-2F52-4CB5-A359-DCFC54FBD96F}">
      <dgm:prSet/>
      <dgm:spPr/>
      <dgm:t>
        <a:bodyPr/>
        <a:lstStyle/>
        <a:p>
          <a:endParaRPr lang="es-EC" sz="1100" b="1"/>
        </a:p>
      </dgm:t>
    </dgm:pt>
    <dgm:pt modelId="{F2C648E5-108C-41A7-BC8D-13A564E52057}">
      <dgm:prSet phldrT="[Texto]" custT="1"/>
      <dgm:spPr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1100" b="1" dirty="0">
              <a:latin typeface="Arial" panose="020B0604020202020204" pitchFamily="34" charset="0"/>
              <a:cs typeface="Arial" panose="020B0604020202020204" pitchFamily="34" charset="0"/>
            </a:rPr>
            <a:t>PRUEBAS AC</a:t>
          </a:r>
          <a:endParaRPr lang="es-MX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79C214-5AAE-4BE7-8358-4F3044A83AD3}" type="parTrans" cxnId="{8A98E98B-1B5A-40EB-8D07-BBAD052B0439}">
      <dgm:prSet/>
      <dgm:spPr/>
      <dgm:t>
        <a:bodyPr/>
        <a:lstStyle/>
        <a:p>
          <a:endParaRPr lang="es-EC" sz="1100" b="1"/>
        </a:p>
      </dgm:t>
    </dgm:pt>
    <dgm:pt modelId="{FFC2A10B-56CB-40B6-A814-93A07D7387DD}" type="sibTrans" cxnId="{8A98E98B-1B5A-40EB-8D07-BBAD052B0439}">
      <dgm:prSet/>
      <dgm:spPr/>
      <dgm:t>
        <a:bodyPr/>
        <a:lstStyle/>
        <a:p>
          <a:endParaRPr lang="es-EC" sz="1100" b="1"/>
        </a:p>
      </dgm:t>
    </dgm:pt>
    <dgm:pt modelId="{4940BA09-E3E7-4484-B490-0A4DB40AC718}">
      <dgm:prSet phldrT="[Texto]" custT="1"/>
      <dgm:spPr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1100" b="1">
              <a:latin typeface="Arial" panose="020B0604020202020204" pitchFamily="34" charset="0"/>
              <a:cs typeface="Arial" panose="020B0604020202020204" pitchFamily="34" charset="0"/>
            </a:rPr>
            <a:t>LIBERACIÓN</a:t>
          </a:r>
          <a:endParaRPr lang="es-MX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9C28A5-39C3-40F5-A236-30E85E3A9937}" type="parTrans" cxnId="{4D17C685-6690-4010-87E1-579CDEBBE0BD}">
      <dgm:prSet/>
      <dgm:spPr/>
      <dgm:t>
        <a:bodyPr/>
        <a:lstStyle/>
        <a:p>
          <a:endParaRPr lang="es-EC" sz="1100" b="1"/>
        </a:p>
      </dgm:t>
    </dgm:pt>
    <dgm:pt modelId="{6DEAFE7F-BFA3-4A23-8218-8C28E27A0962}" type="sibTrans" cxnId="{4D17C685-6690-4010-87E1-579CDEBBE0BD}">
      <dgm:prSet/>
      <dgm:spPr/>
      <dgm:t>
        <a:bodyPr/>
        <a:lstStyle/>
        <a:p>
          <a:endParaRPr lang="es-EC" sz="1100" b="1"/>
        </a:p>
      </dgm:t>
    </dgm:pt>
    <dgm:pt modelId="{48D57603-4AF9-4478-AEF1-6CCE78259BBC}">
      <dgm:prSet phldrT="[Texto]" custT="1"/>
      <dgm:spPr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1100" b="1" dirty="0">
              <a:latin typeface="Arial" panose="020B0604020202020204" pitchFamily="34" charset="0"/>
              <a:cs typeface="Arial" panose="020B0604020202020204" pitchFamily="34" charset="0"/>
            </a:rPr>
            <a:t>POST PRODUCCIÓN</a:t>
          </a:r>
          <a:endParaRPr lang="es-MX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1205AF-6B27-4D92-9F37-288C61AA9C38}" type="parTrans" cxnId="{56D87371-7A84-49AF-807E-C308E40E4F23}">
      <dgm:prSet/>
      <dgm:spPr/>
      <dgm:t>
        <a:bodyPr/>
        <a:lstStyle/>
        <a:p>
          <a:endParaRPr lang="es-EC" sz="1100" b="1"/>
        </a:p>
      </dgm:t>
    </dgm:pt>
    <dgm:pt modelId="{137B986B-CB02-48C9-A958-DE17D86C0876}" type="sibTrans" cxnId="{56D87371-7A84-49AF-807E-C308E40E4F23}">
      <dgm:prSet/>
      <dgm:spPr/>
      <dgm:t>
        <a:bodyPr/>
        <a:lstStyle/>
        <a:p>
          <a:endParaRPr lang="es-EC" sz="1100" b="1"/>
        </a:p>
      </dgm:t>
    </dgm:pt>
    <dgm:pt modelId="{6F9A51E8-A068-4024-B620-E29B446E2A8B}" type="pres">
      <dgm:prSet presAssocID="{CBDC805D-D046-4E17-AEFA-28F0477907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77EA6B3-6217-4D09-BE32-542DDD308C0C}" type="pres">
      <dgm:prSet presAssocID="{CBDC805D-D046-4E17-AEFA-28F0477907AC}" presName="cycle" presStyleCnt="0"/>
      <dgm:spPr/>
    </dgm:pt>
    <dgm:pt modelId="{ECC85A54-4663-4794-8712-1067C70ABE88}" type="pres">
      <dgm:prSet presAssocID="{9A3E5B9F-F3B2-458B-A55F-EAE39F672647}" presName="nodeFirstNode" presStyleLbl="node1" presStyleIdx="0" presStyleCnt="9" custScaleX="1295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19F7AA-BC14-4589-B157-88EB538AE456}" type="pres">
      <dgm:prSet presAssocID="{48E2E5EC-9DBC-4659-8937-7F81F814DE5E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AF903CF2-4024-4112-B6AF-E8EE72D19A96}" type="pres">
      <dgm:prSet presAssocID="{51BB7F71-4350-4B69-82AB-F7E2357FD37F}" presName="nodeFollowingNodes" presStyleLbl="node1" presStyleIdx="1" presStyleCnt="9" custRadScaleRad="100292" custRadScaleInc="209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D93D04-E8BA-41E0-8180-96784393EFB2}" type="pres">
      <dgm:prSet presAssocID="{85EC235D-A561-4181-9804-FAD442B805E2}" presName="nodeFollowingNodes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D74DF1-3F0A-4678-93D1-1595C04B9F31}" type="pres">
      <dgm:prSet presAssocID="{E9E3C96D-9366-4408-B015-84EEB02C480F}" presName="nodeFollowingNodes" presStyleLbl="node1" presStyleIdx="3" presStyleCnt="9" custScaleX="1167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9B9B56-0628-420A-BA9D-83223C932E82}" type="pres">
      <dgm:prSet presAssocID="{E7BBD856-47CB-4E14-B875-6F203BB63294}" presName="nodeFollowingNodes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1FD93B-F851-4DC2-B876-F4136D5743DE}" type="pres">
      <dgm:prSet presAssocID="{F2C648E5-108C-41A7-BC8D-13A564E52057}" presName="nodeFollowingNodes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3D5357-843A-433E-A47C-E6336FA091E2}" type="pres">
      <dgm:prSet presAssocID="{927AABB8-ED43-4CE0-A0D9-7339BBCB0420}" presName="nodeFollowingNodes" presStyleLbl="node1" presStyleIdx="6" presStyleCnt="9" custScaleX="1276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857AE3-95DE-4CD0-9B14-C501D267E16F}" type="pres">
      <dgm:prSet presAssocID="{4940BA09-E3E7-4484-B490-0A4DB40AC718}" presName="nodeFollowingNodes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B7D035-0B51-4C3F-89DD-7FA8BC38BF49}" type="pres">
      <dgm:prSet presAssocID="{48D57603-4AF9-4478-AEF1-6CCE78259BBC}" presName="nodeFollowingNodes" presStyleLbl="node1" presStyleIdx="8" presStyleCnt="9" custScaleX="106310" custRadScaleRad="99657" custRadScaleInc="-182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1A49498-1157-46BF-898A-B2271F27C66C}" type="presOf" srcId="{9A3E5B9F-F3B2-458B-A55F-EAE39F672647}" destId="{ECC85A54-4663-4794-8712-1067C70ABE88}" srcOrd="0" destOrd="0" presId="urn:microsoft.com/office/officeart/2005/8/layout/cycle3"/>
    <dgm:cxn modelId="{140E45A2-3F10-4FC4-85D5-9DC0D56FD7DE}" type="presOf" srcId="{927AABB8-ED43-4CE0-A0D9-7339BBCB0420}" destId="{0D3D5357-843A-433E-A47C-E6336FA091E2}" srcOrd="0" destOrd="0" presId="urn:microsoft.com/office/officeart/2005/8/layout/cycle3"/>
    <dgm:cxn modelId="{CDF9405C-79C7-4634-BCB5-34989490293A}" type="presOf" srcId="{E7BBD856-47CB-4E14-B875-6F203BB63294}" destId="{8A9B9B56-0628-420A-BA9D-83223C932E82}" srcOrd="0" destOrd="0" presId="urn:microsoft.com/office/officeart/2005/8/layout/cycle3"/>
    <dgm:cxn modelId="{B575C052-9D04-4F0A-9ABF-02A32925C625}" srcId="{CBDC805D-D046-4E17-AEFA-28F0477907AC}" destId="{51BB7F71-4350-4B69-82AB-F7E2357FD37F}" srcOrd="1" destOrd="0" parTransId="{BC5387B3-08E2-4341-8A28-A31025FFC897}" sibTransId="{23E5C0D2-ABAD-495B-9B78-8D40C3BD102B}"/>
    <dgm:cxn modelId="{1ACA3E07-5D6C-48F6-9977-6C5B25C7B82D}" type="presOf" srcId="{F2C648E5-108C-41A7-BC8D-13A564E52057}" destId="{B31FD93B-F851-4DC2-B876-F4136D5743DE}" srcOrd="0" destOrd="0" presId="urn:microsoft.com/office/officeart/2005/8/layout/cycle3"/>
    <dgm:cxn modelId="{56D87371-7A84-49AF-807E-C308E40E4F23}" srcId="{CBDC805D-D046-4E17-AEFA-28F0477907AC}" destId="{48D57603-4AF9-4478-AEF1-6CCE78259BBC}" srcOrd="8" destOrd="0" parTransId="{401205AF-6B27-4D92-9F37-288C61AA9C38}" sibTransId="{137B986B-CB02-48C9-A958-DE17D86C0876}"/>
    <dgm:cxn modelId="{1580FA56-3D8C-4162-8A3E-E97F69AE9F8C}" srcId="{CBDC805D-D046-4E17-AEFA-28F0477907AC}" destId="{E9E3C96D-9366-4408-B015-84EEB02C480F}" srcOrd="3" destOrd="0" parTransId="{FEC49C94-297E-4065-8D4C-62C6FA62C8F2}" sibTransId="{09217580-E666-4298-8F6B-66327A9334BA}"/>
    <dgm:cxn modelId="{ABC52341-CCAB-4C0B-9EFE-1F4776129AB7}" type="presOf" srcId="{51BB7F71-4350-4B69-82AB-F7E2357FD37F}" destId="{AF903CF2-4024-4112-B6AF-E8EE72D19A96}" srcOrd="0" destOrd="0" presId="urn:microsoft.com/office/officeart/2005/8/layout/cycle3"/>
    <dgm:cxn modelId="{B4FCAB6A-2C9D-41CD-BBD7-7D7B52339606}" srcId="{CBDC805D-D046-4E17-AEFA-28F0477907AC}" destId="{9A3E5B9F-F3B2-458B-A55F-EAE39F672647}" srcOrd="0" destOrd="0" parTransId="{1EF870A3-55FC-42B7-A1FA-941EEC79409A}" sibTransId="{48E2E5EC-9DBC-4659-8937-7F81F814DE5E}"/>
    <dgm:cxn modelId="{13B66478-C10E-4D82-B8DA-62BF23DBE7BB}" type="presOf" srcId="{4940BA09-E3E7-4484-B490-0A4DB40AC718}" destId="{E0857AE3-95DE-4CD0-9B14-C501D267E16F}" srcOrd="0" destOrd="0" presId="urn:microsoft.com/office/officeart/2005/8/layout/cycle3"/>
    <dgm:cxn modelId="{88F5D5AC-B5FF-4330-94B2-90FE5B44C4D6}" type="presOf" srcId="{85EC235D-A561-4181-9804-FAD442B805E2}" destId="{E5D93D04-E8BA-41E0-8180-96784393EFB2}" srcOrd="0" destOrd="0" presId="urn:microsoft.com/office/officeart/2005/8/layout/cycle3"/>
    <dgm:cxn modelId="{667B975E-D0EB-41AF-BB83-2E3BBC7A13C5}" srcId="{CBDC805D-D046-4E17-AEFA-28F0477907AC}" destId="{927AABB8-ED43-4CE0-A0D9-7339BBCB0420}" srcOrd="6" destOrd="0" parTransId="{FDF2DBE0-F90D-482F-A02E-8095FB1FB7AE}" sibTransId="{FD135ABF-C58D-4970-9B37-FE4D33488D95}"/>
    <dgm:cxn modelId="{4D17C685-6690-4010-87E1-579CDEBBE0BD}" srcId="{CBDC805D-D046-4E17-AEFA-28F0477907AC}" destId="{4940BA09-E3E7-4484-B490-0A4DB40AC718}" srcOrd="7" destOrd="0" parTransId="{8D9C28A5-39C3-40F5-A236-30E85E3A9937}" sibTransId="{6DEAFE7F-BFA3-4A23-8218-8C28E27A0962}"/>
    <dgm:cxn modelId="{6E774713-2F52-4CB5-A359-DCFC54FBD96F}" srcId="{CBDC805D-D046-4E17-AEFA-28F0477907AC}" destId="{85EC235D-A561-4181-9804-FAD442B805E2}" srcOrd="2" destOrd="0" parTransId="{893150D0-2621-444D-8F52-79CBF257BF02}" sibTransId="{ADD20CF3-E012-4874-8B9E-5818D8CD93DB}"/>
    <dgm:cxn modelId="{28D8F441-17EA-4726-8F32-853F8CAF8CEA}" type="presOf" srcId="{CBDC805D-D046-4E17-AEFA-28F0477907AC}" destId="{6F9A51E8-A068-4024-B620-E29B446E2A8B}" srcOrd="0" destOrd="0" presId="urn:microsoft.com/office/officeart/2005/8/layout/cycle3"/>
    <dgm:cxn modelId="{0B2C6DFC-78C1-44BC-8DA8-229C94CCC554}" type="presOf" srcId="{48E2E5EC-9DBC-4659-8937-7F81F814DE5E}" destId="{8919F7AA-BC14-4589-B157-88EB538AE456}" srcOrd="0" destOrd="0" presId="urn:microsoft.com/office/officeart/2005/8/layout/cycle3"/>
    <dgm:cxn modelId="{8A98E98B-1B5A-40EB-8D07-BBAD052B0439}" srcId="{CBDC805D-D046-4E17-AEFA-28F0477907AC}" destId="{F2C648E5-108C-41A7-BC8D-13A564E52057}" srcOrd="5" destOrd="0" parTransId="{B979C214-5AAE-4BE7-8358-4F3044A83AD3}" sibTransId="{FFC2A10B-56CB-40B6-A814-93A07D7387DD}"/>
    <dgm:cxn modelId="{EDAF390F-D9D7-4318-93CE-47F9E57EC720}" srcId="{CBDC805D-D046-4E17-AEFA-28F0477907AC}" destId="{E7BBD856-47CB-4E14-B875-6F203BB63294}" srcOrd="4" destOrd="0" parTransId="{F71A6FCF-0405-4B5C-B119-A11415EE10C3}" sibTransId="{85BD8ECC-2F5C-4C1F-B4B8-DB82D0DEAE15}"/>
    <dgm:cxn modelId="{8BC1AEA8-7CEB-4892-B5D1-A20A0AD46C84}" type="presOf" srcId="{48D57603-4AF9-4478-AEF1-6CCE78259BBC}" destId="{52B7D035-0B51-4C3F-89DD-7FA8BC38BF49}" srcOrd="0" destOrd="0" presId="urn:microsoft.com/office/officeart/2005/8/layout/cycle3"/>
    <dgm:cxn modelId="{2D0C0568-3759-405D-AFCD-0C13000257C8}" type="presOf" srcId="{E9E3C96D-9366-4408-B015-84EEB02C480F}" destId="{40D74DF1-3F0A-4678-93D1-1595C04B9F31}" srcOrd="0" destOrd="0" presId="urn:microsoft.com/office/officeart/2005/8/layout/cycle3"/>
    <dgm:cxn modelId="{3FC84B1F-AA83-4213-A3AF-16B0C51295F8}" type="presParOf" srcId="{6F9A51E8-A068-4024-B620-E29B446E2A8B}" destId="{D77EA6B3-6217-4D09-BE32-542DDD308C0C}" srcOrd="0" destOrd="0" presId="urn:microsoft.com/office/officeart/2005/8/layout/cycle3"/>
    <dgm:cxn modelId="{5F06647C-9F74-4ED8-8B82-52B40689FC14}" type="presParOf" srcId="{D77EA6B3-6217-4D09-BE32-542DDD308C0C}" destId="{ECC85A54-4663-4794-8712-1067C70ABE88}" srcOrd="0" destOrd="0" presId="urn:microsoft.com/office/officeart/2005/8/layout/cycle3"/>
    <dgm:cxn modelId="{6047EDA4-A01D-4E00-885E-849425A464A2}" type="presParOf" srcId="{D77EA6B3-6217-4D09-BE32-542DDD308C0C}" destId="{8919F7AA-BC14-4589-B157-88EB538AE456}" srcOrd="1" destOrd="0" presId="urn:microsoft.com/office/officeart/2005/8/layout/cycle3"/>
    <dgm:cxn modelId="{43706D4E-7861-41A7-945B-308458016A71}" type="presParOf" srcId="{D77EA6B3-6217-4D09-BE32-542DDD308C0C}" destId="{AF903CF2-4024-4112-B6AF-E8EE72D19A96}" srcOrd="2" destOrd="0" presId="urn:microsoft.com/office/officeart/2005/8/layout/cycle3"/>
    <dgm:cxn modelId="{41B1A0E1-9047-4908-93E4-3C6776E5487D}" type="presParOf" srcId="{D77EA6B3-6217-4D09-BE32-542DDD308C0C}" destId="{E5D93D04-E8BA-41E0-8180-96784393EFB2}" srcOrd="3" destOrd="0" presId="urn:microsoft.com/office/officeart/2005/8/layout/cycle3"/>
    <dgm:cxn modelId="{F1B26F38-9489-458D-8060-84F7E3BDBACF}" type="presParOf" srcId="{D77EA6B3-6217-4D09-BE32-542DDD308C0C}" destId="{40D74DF1-3F0A-4678-93D1-1595C04B9F31}" srcOrd="4" destOrd="0" presId="urn:microsoft.com/office/officeart/2005/8/layout/cycle3"/>
    <dgm:cxn modelId="{F287FF14-5656-4487-A5E5-D1CB1DD88317}" type="presParOf" srcId="{D77EA6B3-6217-4D09-BE32-542DDD308C0C}" destId="{8A9B9B56-0628-420A-BA9D-83223C932E82}" srcOrd="5" destOrd="0" presId="urn:microsoft.com/office/officeart/2005/8/layout/cycle3"/>
    <dgm:cxn modelId="{8E91DB8F-F6CA-4381-811A-5CEB216764AA}" type="presParOf" srcId="{D77EA6B3-6217-4D09-BE32-542DDD308C0C}" destId="{B31FD93B-F851-4DC2-B876-F4136D5743DE}" srcOrd="6" destOrd="0" presId="urn:microsoft.com/office/officeart/2005/8/layout/cycle3"/>
    <dgm:cxn modelId="{BC6FDC6B-B776-4DFF-BDA2-D70D535B8E03}" type="presParOf" srcId="{D77EA6B3-6217-4D09-BE32-542DDD308C0C}" destId="{0D3D5357-843A-433E-A47C-E6336FA091E2}" srcOrd="7" destOrd="0" presId="urn:microsoft.com/office/officeart/2005/8/layout/cycle3"/>
    <dgm:cxn modelId="{7D4B2DE4-BD60-42AE-9FB7-A14A59DFFB14}" type="presParOf" srcId="{D77EA6B3-6217-4D09-BE32-542DDD308C0C}" destId="{E0857AE3-95DE-4CD0-9B14-C501D267E16F}" srcOrd="8" destOrd="0" presId="urn:microsoft.com/office/officeart/2005/8/layout/cycle3"/>
    <dgm:cxn modelId="{10CA8A43-DCE7-4AEB-81D4-C6188477B455}" type="presParOf" srcId="{D77EA6B3-6217-4D09-BE32-542DDD308C0C}" destId="{52B7D035-0B51-4C3F-89DD-7FA8BC38BF49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0C1AF9-BBF8-4873-A90B-C3A1C3718868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</dgm:pt>
    <dgm:pt modelId="{A8BEE1BE-276C-47C2-89E2-8BB723FD706B}">
      <dgm:prSet phldrT="[Texto]" custT="1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200" b="1" u="sng" dirty="0" smtClean="0">
              <a:latin typeface="Arial" panose="020B0604020202020204" pitchFamily="34" charset="0"/>
              <a:cs typeface="Arial" panose="020B0604020202020204" pitchFamily="34" charset="0"/>
            </a:rPr>
            <a:t>DESARROLLO</a:t>
          </a:r>
          <a:endParaRPr lang="es-EC" sz="12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0F7969-5A86-4B7D-B723-E2BD256FC4A0}" type="parTrans" cxnId="{A96D8326-645B-4D5D-A777-4A60B0C255B7}">
      <dgm:prSet/>
      <dgm:spPr/>
      <dgm:t>
        <a:bodyPr/>
        <a:lstStyle/>
        <a:p>
          <a:endParaRPr lang="es-EC"/>
        </a:p>
      </dgm:t>
    </dgm:pt>
    <dgm:pt modelId="{69B16C91-7AA1-4A8D-96DC-34CAC52C9D7D}" type="sibTrans" cxnId="{A96D8326-645B-4D5D-A777-4A60B0C255B7}">
      <dgm:prSet/>
      <dgm:spPr/>
      <dgm:t>
        <a:bodyPr/>
        <a:lstStyle/>
        <a:p>
          <a:endParaRPr lang="es-EC"/>
        </a:p>
      </dgm:t>
    </dgm:pt>
    <dgm:pt modelId="{E5CA20CE-DBFB-463F-83CB-B1E9B223E97A}">
      <dgm:prSet phldrT="[Texto]" custT="1"/>
      <dgm:spPr>
        <a:solidFill>
          <a:schemeClr val="accent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200" b="1" u="sng" dirty="0" smtClean="0">
              <a:latin typeface="Arial" panose="020B0604020202020204" pitchFamily="34" charset="0"/>
              <a:cs typeface="Arial" panose="020B0604020202020204" pitchFamily="34" charset="0"/>
            </a:rPr>
            <a:t>QA</a:t>
          </a:r>
          <a:endParaRPr lang="es-EC" sz="12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EE920-FA4B-404C-9DD4-BA37B78B4C7E}" type="parTrans" cxnId="{EB4B8EDB-83A8-4B5E-9AF6-361CB1BC9404}">
      <dgm:prSet/>
      <dgm:spPr/>
      <dgm:t>
        <a:bodyPr/>
        <a:lstStyle/>
        <a:p>
          <a:endParaRPr lang="es-EC"/>
        </a:p>
      </dgm:t>
    </dgm:pt>
    <dgm:pt modelId="{920ECE89-3238-476E-990D-B40E754BD3E1}" type="sibTrans" cxnId="{EB4B8EDB-83A8-4B5E-9AF6-361CB1BC9404}">
      <dgm:prSet/>
      <dgm:spPr/>
      <dgm:t>
        <a:bodyPr/>
        <a:lstStyle/>
        <a:p>
          <a:endParaRPr lang="es-EC"/>
        </a:p>
      </dgm:t>
    </dgm:pt>
    <dgm:pt modelId="{03A87CA3-3677-446F-B4BA-5B61466003AE}">
      <dgm:prSet phldrT="[Texto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200" b="1" u="sng" dirty="0" smtClean="0">
              <a:latin typeface="Arial" panose="020B0604020202020204" pitchFamily="34" charset="0"/>
              <a:cs typeface="Arial" panose="020B0604020202020204" pitchFamily="34" charset="0"/>
            </a:rPr>
            <a:t>PRODUCCION </a:t>
          </a:r>
          <a:endParaRPr lang="es-EC" sz="12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BDC316-7449-4D01-82CB-6B085E82F439}" type="parTrans" cxnId="{0F9E266B-F6C9-4C67-92AA-157B7D88AE6E}">
      <dgm:prSet/>
      <dgm:spPr/>
      <dgm:t>
        <a:bodyPr/>
        <a:lstStyle/>
        <a:p>
          <a:endParaRPr lang="es-EC"/>
        </a:p>
      </dgm:t>
    </dgm:pt>
    <dgm:pt modelId="{A0285347-CA41-4BF4-9708-15050109C312}" type="sibTrans" cxnId="{0F9E266B-F6C9-4C67-92AA-157B7D88AE6E}">
      <dgm:prSet/>
      <dgm:spPr/>
      <dgm:t>
        <a:bodyPr/>
        <a:lstStyle/>
        <a:p>
          <a:endParaRPr lang="es-EC"/>
        </a:p>
      </dgm:t>
    </dgm:pt>
    <dgm:pt modelId="{75C8BA11-3C8C-4595-ABB4-B354CFF86623}">
      <dgm:prSet phldrT="[Texto]" custT="1"/>
      <dgm:spPr>
        <a:solidFill>
          <a:schemeClr val="bg1">
            <a:lumMod val="6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100" b="1" u="sng" dirty="0" smtClean="0">
              <a:latin typeface="Arial" panose="020B0604020202020204" pitchFamily="34" charset="0"/>
              <a:cs typeface="Arial" panose="020B0604020202020204" pitchFamily="34" charset="0"/>
            </a:rPr>
            <a:t>PREPRODUCCION</a:t>
          </a:r>
          <a:endParaRPr lang="es-EC" sz="11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65BEE9-7DB6-49ED-B26B-74951AA3873B}" type="parTrans" cxnId="{D67C3645-AAD9-4FB0-9D7D-F8BBD1AC8CD2}">
      <dgm:prSet/>
      <dgm:spPr/>
      <dgm:t>
        <a:bodyPr/>
        <a:lstStyle/>
        <a:p>
          <a:endParaRPr lang="es-EC"/>
        </a:p>
      </dgm:t>
    </dgm:pt>
    <dgm:pt modelId="{AE6AA489-68B0-4C9F-BF88-29512773B540}" type="sibTrans" cxnId="{D67C3645-AAD9-4FB0-9D7D-F8BBD1AC8CD2}">
      <dgm:prSet/>
      <dgm:spPr/>
      <dgm:t>
        <a:bodyPr/>
        <a:lstStyle/>
        <a:p>
          <a:endParaRPr lang="es-EC"/>
        </a:p>
      </dgm:t>
    </dgm:pt>
    <dgm:pt modelId="{1ACF1959-9E3A-42CF-ACF4-5E6CE9EF2D61}" type="pres">
      <dgm:prSet presAssocID="{DD0C1AF9-BBF8-4873-A90B-C3A1C3718868}" presName="Name0" presStyleCnt="0">
        <dgm:presLayoutVars>
          <dgm:dir/>
          <dgm:animLvl val="lvl"/>
          <dgm:resizeHandles val="exact"/>
        </dgm:presLayoutVars>
      </dgm:prSet>
      <dgm:spPr/>
    </dgm:pt>
    <dgm:pt modelId="{8F4C3D59-34C4-4B35-9F0E-86063D8932D4}" type="pres">
      <dgm:prSet presAssocID="{A8BEE1BE-276C-47C2-89E2-8BB723FD706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0BE0CA-9CE2-4337-8A81-F0C1DC01C571}" type="pres">
      <dgm:prSet presAssocID="{69B16C91-7AA1-4A8D-96DC-34CAC52C9D7D}" presName="parTxOnlySpace" presStyleCnt="0"/>
      <dgm:spPr/>
    </dgm:pt>
    <dgm:pt modelId="{AB95E76D-7AA3-4057-AA28-541095F7A354}" type="pres">
      <dgm:prSet presAssocID="{E5CA20CE-DBFB-463F-83CB-B1E9B223E97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DFFA88-518F-4650-ACD9-BA59BC539574}" type="pres">
      <dgm:prSet presAssocID="{920ECE89-3238-476E-990D-B40E754BD3E1}" presName="parTxOnlySpace" presStyleCnt="0"/>
      <dgm:spPr/>
    </dgm:pt>
    <dgm:pt modelId="{AF60A1F0-4B98-48E5-A405-31E3F1B3D28B}" type="pres">
      <dgm:prSet presAssocID="{03A87CA3-3677-446F-B4BA-5B61466003A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B5C4FB-9F1E-451B-A9AF-36F226C9D3CD}" type="pres">
      <dgm:prSet presAssocID="{A0285347-CA41-4BF4-9708-15050109C312}" presName="parTxOnlySpace" presStyleCnt="0"/>
      <dgm:spPr/>
    </dgm:pt>
    <dgm:pt modelId="{9D24D342-382E-4855-882D-CC7B69F53F61}" type="pres">
      <dgm:prSet presAssocID="{75C8BA11-3C8C-4595-ABB4-B354CFF8662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25BCBDC-AAA7-4DE9-BEFE-F64679B3AE7D}" type="presOf" srcId="{E5CA20CE-DBFB-463F-83CB-B1E9B223E97A}" destId="{AB95E76D-7AA3-4057-AA28-541095F7A354}" srcOrd="0" destOrd="0" presId="urn:microsoft.com/office/officeart/2005/8/layout/chevron1"/>
    <dgm:cxn modelId="{7BC681C4-5E24-4E69-B099-9C489FCB10A5}" type="presOf" srcId="{03A87CA3-3677-446F-B4BA-5B61466003AE}" destId="{AF60A1F0-4B98-48E5-A405-31E3F1B3D28B}" srcOrd="0" destOrd="0" presId="urn:microsoft.com/office/officeart/2005/8/layout/chevron1"/>
    <dgm:cxn modelId="{9A3A2840-ABE9-4138-B01C-6DCCEE0F3919}" type="presOf" srcId="{75C8BA11-3C8C-4595-ABB4-B354CFF86623}" destId="{9D24D342-382E-4855-882D-CC7B69F53F61}" srcOrd="0" destOrd="0" presId="urn:microsoft.com/office/officeart/2005/8/layout/chevron1"/>
    <dgm:cxn modelId="{A96D8326-645B-4D5D-A777-4A60B0C255B7}" srcId="{DD0C1AF9-BBF8-4873-A90B-C3A1C3718868}" destId="{A8BEE1BE-276C-47C2-89E2-8BB723FD706B}" srcOrd="0" destOrd="0" parTransId="{270F7969-5A86-4B7D-B723-E2BD256FC4A0}" sibTransId="{69B16C91-7AA1-4A8D-96DC-34CAC52C9D7D}"/>
    <dgm:cxn modelId="{0F9E266B-F6C9-4C67-92AA-157B7D88AE6E}" srcId="{DD0C1AF9-BBF8-4873-A90B-C3A1C3718868}" destId="{03A87CA3-3677-446F-B4BA-5B61466003AE}" srcOrd="2" destOrd="0" parTransId="{2BBDC316-7449-4D01-82CB-6B085E82F439}" sibTransId="{A0285347-CA41-4BF4-9708-15050109C312}"/>
    <dgm:cxn modelId="{4ECD0004-EE23-4192-BF27-E4F9AC9C3646}" type="presOf" srcId="{DD0C1AF9-BBF8-4873-A90B-C3A1C3718868}" destId="{1ACF1959-9E3A-42CF-ACF4-5E6CE9EF2D61}" srcOrd="0" destOrd="0" presId="urn:microsoft.com/office/officeart/2005/8/layout/chevron1"/>
    <dgm:cxn modelId="{EB4B8EDB-83A8-4B5E-9AF6-361CB1BC9404}" srcId="{DD0C1AF9-BBF8-4873-A90B-C3A1C3718868}" destId="{E5CA20CE-DBFB-463F-83CB-B1E9B223E97A}" srcOrd="1" destOrd="0" parTransId="{A83EE920-FA4B-404C-9DD4-BA37B78B4C7E}" sibTransId="{920ECE89-3238-476E-990D-B40E754BD3E1}"/>
    <dgm:cxn modelId="{D67C3645-AAD9-4FB0-9D7D-F8BBD1AC8CD2}" srcId="{DD0C1AF9-BBF8-4873-A90B-C3A1C3718868}" destId="{75C8BA11-3C8C-4595-ABB4-B354CFF86623}" srcOrd="3" destOrd="0" parTransId="{F365BEE9-7DB6-49ED-B26B-74951AA3873B}" sibTransId="{AE6AA489-68B0-4C9F-BF88-29512773B540}"/>
    <dgm:cxn modelId="{D0A9646D-3D00-446E-82CD-4E92B78245DF}" type="presOf" srcId="{A8BEE1BE-276C-47C2-89E2-8BB723FD706B}" destId="{8F4C3D59-34C4-4B35-9F0E-86063D8932D4}" srcOrd="0" destOrd="0" presId="urn:microsoft.com/office/officeart/2005/8/layout/chevron1"/>
    <dgm:cxn modelId="{95AE7670-4B73-45EF-AAA0-30CDF17BA142}" type="presParOf" srcId="{1ACF1959-9E3A-42CF-ACF4-5E6CE9EF2D61}" destId="{8F4C3D59-34C4-4B35-9F0E-86063D8932D4}" srcOrd="0" destOrd="0" presId="urn:microsoft.com/office/officeart/2005/8/layout/chevron1"/>
    <dgm:cxn modelId="{5AA786E4-CF83-4AA0-B1F0-AF9336EB471A}" type="presParOf" srcId="{1ACF1959-9E3A-42CF-ACF4-5E6CE9EF2D61}" destId="{010BE0CA-9CE2-4337-8A81-F0C1DC01C571}" srcOrd="1" destOrd="0" presId="urn:microsoft.com/office/officeart/2005/8/layout/chevron1"/>
    <dgm:cxn modelId="{56033DF4-E5E5-4EDA-9163-B4158755E2D0}" type="presParOf" srcId="{1ACF1959-9E3A-42CF-ACF4-5E6CE9EF2D61}" destId="{AB95E76D-7AA3-4057-AA28-541095F7A354}" srcOrd="2" destOrd="0" presId="urn:microsoft.com/office/officeart/2005/8/layout/chevron1"/>
    <dgm:cxn modelId="{05A5D96E-7C83-4A5A-AAD9-C7DDE1CCD99B}" type="presParOf" srcId="{1ACF1959-9E3A-42CF-ACF4-5E6CE9EF2D61}" destId="{08DFFA88-518F-4650-ACD9-BA59BC539574}" srcOrd="3" destOrd="0" presId="urn:microsoft.com/office/officeart/2005/8/layout/chevron1"/>
    <dgm:cxn modelId="{97D1F4E4-8588-4D0B-897C-7D5F1425B10A}" type="presParOf" srcId="{1ACF1959-9E3A-42CF-ACF4-5E6CE9EF2D61}" destId="{AF60A1F0-4B98-48E5-A405-31E3F1B3D28B}" srcOrd="4" destOrd="0" presId="urn:microsoft.com/office/officeart/2005/8/layout/chevron1"/>
    <dgm:cxn modelId="{31C9F26C-1FAF-45FA-9CDE-F75795D60E31}" type="presParOf" srcId="{1ACF1959-9E3A-42CF-ACF4-5E6CE9EF2D61}" destId="{A2B5C4FB-9F1E-451B-A9AF-36F226C9D3CD}" srcOrd="5" destOrd="0" presId="urn:microsoft.com/office/officeart/2005/8/layout/chevron1"/>
    <dgm:cxn modelId="{19DE848C-A230-483A-A5CB-956FCB01407A}" type="presParOf" srcId="{1ACF1959-9E3A-42CF-ACF4-5E6CE9EF2D61}" destId="{9D24D342-382E-4855-882D-CC7B69F53F6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0C1AF9-BBF8-4873-A90B-C3A1C3718868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</dgm:pt>
    <dgm:pt modelId="{A8BEE1BE-276C-47C2-89E2-8BB723FD706B}">
      <dgm:prSet phldrT="[Texto]" custT="1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200" b="1" u="sng" dirty="0" smtClean="0">
              <a:latin typeface="Arial" panose="020B0604020202020204" pitchFamily="34" charset="0"/>
              <a:cs typeface="Arial" panose="020B0604020202020204" pitchFamily="34" charset="0"/>
            </a:rPr>
            <a:t>DESARROLLO</a:t>
          </a:r>
          <a:endParaRPr lang="es-EC" sz="12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0F7969-5A86-4B7D-B723-E2BD256FC4A0}" type="parTrans" cxnId="{A96D8326-645B-4D5D-A777-4A60B0C255B7}">
      <dgm:prSet/>
      <dgm:spPr/>
      <dgm:t>
        <a:bodyPr/>
        <a:lstStyle/>
        <a:p>
          <a:endParaRPr lang="es-EC"/>
        </a:p>
      </dgm:t>
    </dgm:pt>
    <dgm:pt modelId="{69B16C91-7AA1-4A8D-96DC-34CAC52C9D7D}" type="sibTrans" cxnId="{A96D8326-645B-4D5D-A777-4A60B0C255B7}">
      <dgm:prSet/>
      <dgm:spPr/>
      <dgm:t>
        <a:bodyPr/>
        <a:lstStyle/>
        <a:p>
          <a:endParaRPr lang="es-EC"/>
        </a:p>
      </dgm:t>
    </dgm:pt>
    <dgm:pt modelId="{E5CA20CE-DBFB-463F-83CB-B1E9B223E97A}">
      <dgm:prSet phldrT="[Texto]" custT="1"/>
      <dgm:spPr>
        <a:solidFill>
          <a:schemeClr val="accent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200" b="1" u="sng" dirty="0" smtClean="0">
              <a:latin typeface="Arial" panose="020B0604020202020204" pitchFamily="34" charset="0"/>
              <a:cs typeface="Arial" panose="020B0604020202020204" pitchFamily="34" charset="0"/>
            </a:rPr>
            <a:t>QA</a:t>
          </a:r>
          <a:endParaRPr lang="es-EC" sz="12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EE920-FA4B-404C-9DD4-BA37B78B4C7E}" type="parTrans" cxnId="{EB4B8EDB-83A8-4B5E-9AF6-361CB1BC9404}">
      <dgm:prSet/>
      <dgm:spPr/>
      <dgm:t>
        <a:bodyPr/>
        <a:lstStyle/>
        <a:p>
          <a:endParaRPr lang="es-EC"/>
        </a:p>
      </dgm:t>
    </dgm:pt>
    <dgm:pt modelId="{920ECE89-3238-476E-990D-B40E754BD3E1}" type="sibTrans" cxnId="{EB4B8EDB-83A8-4B5E-9AF6-361CB1BC9404}">
      <dgm:prSet/>
      <dgm:spPr/>
      <dgm:t>
        <a:bodyPr/>
        <a:lstStyle/>
        <a:p>
          <a:endParaRPr lang="es-EC"/>
        </a:p>
      </dgm:t>
    </dgm:pt>
    <dgm:pt modelId="{03A87CA3-3677-446F-B4BA-5B61466003AE}">
      <dgm:prSet phldrT="[Texto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200" b="1" u="sng" dirty="0" smtClean="0">
              <a:latin typeface="Arial" panose="020B0604020202020204" pitchFamily="34" charset="0"/>
              <a:cs typeface="Arial" panose="020B0604020202020204" pitchFamily="34" charset="0"/>
            </a:rPr>
            <a:t>PRODUCCION </a:t>
          </a:r>
          <a:endParaRPr lang="es-EC" sz="12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BDC316-7449-4D01-82CB-6B085E82F439}" type="parTrans" cxnId="{0F9E266B-F6C9-4C67-92AA-157B7D88AE6E}">
      <dgm:prSet/>
      <dgm:spPr/>
      <dgm:t>
        <a:bodyPr/>
        <a:lstStyle/>
        <a:p>
          <a:endParaRPr lang="es-EC"/>
        </a:p>
      </dgm:t>
    </dgm:pt>
    <dgm:pt modelId="{A0285347-CA41-4BF4-9708-15050109C312}" type="sibTrans" cxnId="{0F9E266B-F6C9-4C67-92AA-157B7D88AE6E}">
      <dgm:prSet/>
      <dgm:spPr/>
      <dgm:t>
        <a:bodyPr/>
        <a:lstStyle/>
        <a:p>
          <a:endParaRPr lang="es-EC"/>
        </a:p>
      </dgm:t>
    </dgm:pt>
    <dgm:pt modelId="{75C8BA11-3C8C-4595-ABB4-B354CFF86623}">
      <dgm:prSet phldrT="[Texto]" custT="1"/>
      <dgm:spPr>
        <a:solidFill>
          <a:schemeClr val="bg1">
            <a:lumMod val="6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100" b="1" u="sng" dirty="0" smtClean="0">
              <a:latin typeface="Arial" panose="020B0604020202020204" pitchFamily="34" charset="0"/>
              <a:cs typeface="Arial" panose="020B0604020202020204" pitchFamily="34" charset="0"/>
            </a:rPr>
            <a:t>PREPRODUCCION</a:t>
          </a:r>
          <a:endParaRPr lang="es-EC" sz="11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65BEE9-7DB6-49ED-B26B-74951AA3873B}" type="parTrans" cxnId="{D67C3645-AAD9-4FB0-9D7D-F8BBD1AC8CD2}">
      <dgm:prSet/>
      <dgm:spPr/>
      <dgm:t>
        <a:bodyPr/>
        <a:lstStyle/>
        <a:p>
          <a:endParaRPr lang="es-EC"/>
        </a:p>
      </dgm:t>
    </dgm:pt>
    <dgm:pt modelId="{AE6AA489-68B0-4C9F-BF88-29512773B540}" type="sibTrans" cxnId="{D67C3645-AAD9-4FB0-9D7D-F8BBD1AC8CD2}">
      <dgm:prSet/>
      <dgm:spPr/>
      <dgm:t>
        <a:bodyPr/>
        <a:lstStyle/>
        <a:p>
          <a:endParaRPr lang="es-EC"/>
        </a:p>
      </dgm:t>
    </dgm:pt>
    <dgm:pt modelId="{1ACF1959-9E3A-42CF-ACF4-5E6CE9EF2D61}" type="pres">
      <dgm:prSet presAssocID="{DD0C1AF9-BBF8-4873-A90B-C3A1C3718868}" presName="Name0" presStyleCnt="0">
        <dgm:presLayoutVars>
          <dgm:dir/>
          <dgm:animLvl val="lvl"/>
          <dgm:resizeHandles val="exact"/>
        </dgm:presLayoutVars>
      </dgm:prSet>
      <dgm:spPr/>
    </dgm:pt>
    <dgm:pt modelId="{8F4C3D59-34C4-4B35-9F0E-86063D8932D4}" type="pres">
      <dgm:prSet presAssocID="{A8BEE1BE-276C-47C2-89E2-8BB723FD706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0BE0CA-9CE2-4337-8A81-F0C1DC01C571}" type="pres">
      <dgm:prSet presAssocID="{69B16C91-7AA1-4A8D-96DC-34CAC52C9D7D}" presName="parTxOnlySpace" presStyleCnt="0"/>
      <dgm:spPr/>
    </dgm:pt>
    <dgm:pt modelId="{AB95E76D-7AA3-4057-AA28-541095F7A354}" type="pres">
      <dgm:prSet presAssocID="{E5CA20CE-DBFB-463F-83CB-B1E9B223E97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DFFA88-518F-4650-ACD9-BA59BC539574}" type="pres">
      <dgm:prSet presAssocID="{920ECE89-3238-476E-990D-B40E754BD3E1}" presName="parTxOnlySpace" presStyleCnt="0"/>
      <dgm:spPr/>
    </dgm:pt>
    <dgm:pt modelId="{AF60A1F0-4B98-48E5-A405-31E3F1B3D28B}" type="pres">
      <dgm:prSet presAssocID="{03A87CA3-3677-446F-B4BA-5B61466003A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B5C4FB-9F1E-451B-A9AF-36F226C9D3CD}" type="pres">
      <dgm:prSet presAssocID="{A0285347-CA41-4BF4-9708-15050109C312}" presName="parTxOnlySpace" presStyleCnt="0"/>
      <dgm:spPr/>
    </dgm:pt>
    <dgm:pt modelId="{9D24D342-382E-4855-882D-CC7B69F53F61}" type="pres">
      <dgm:prSet presAssocID="{75C8BA11-3C8C-4595-ABB4-B354CFF8662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2D2F99A-DB3D-4712-ABED-6D97F3556FFB}" type="presOf" srcId="{A8BEE1BE-276C-47C2-89E2-8BB723FD706B}" destId="{8F4C3D59-34C4-4B35-9F0E-86063D8932D4}" srcOrd="0" destOrd="0" presId="urn:microsoft.com/office/officeart/2005/8/layout/chevron1"/>
    <dgm:cxn modelId="{A96D8326-645B-4D5D-A777-4A60B0C255B7}" srcId="{DD0C1AF9-BBF8-4873-A90B-C3A1C3718868}" destId="{A8BEE1BE-276C-47C2-89E2-8BB723FD706B}" srcOrd="0" destOrd="0" parTransId="{270F7969-5A86-4B7D-B723-E2BD256FC4A0}" sibTransId="{69B16C91-7AA1-4A8D-96DC-34CAC52C9D7D}"/>
    <dgm:cxn modelId="{4C3AF438-7E48-440D-80B1-C7260ECDE28F}" type="presOf" srcId="{E5CA20CE-DBFB-463F-83CB-B1E9B223E97A}" destId="{AB95E76D-7AA3-4057-AA28-541095F7A354}" srcOrd="0" destOrd="0" presId="urn:microsoft.com/office/officeart/2005/8/layout/chevron1"/>
    <dgm:cxn modelId="{E6C631DB-54B0-411D-AE61-D34F179AF413}" type="presOf" srcId="{75C8BA11-3C8C-4595-ABB4-B354CFF86623}" destId="{9D24D342-382E-4855-882D-CC7B69F53F61}" srcOrd="0" destOrd="0" presId="urn:microsoft.com/office/officeart/2005/8/layout/chevron1"/>
    <dgm:cxn modelId="{D67C3645-AAD9-4FB0-9D7D-F8BBD1AC8CD2}" srcId="{DD0C1AF9-BBF8-4873-A90B-C3A1C3718868}" destId="{75C8BA11-3C8C-4595-ABB4-B354CFF86623}" srcOrd="3" destOrd="0" parTransId="{F365BEE9-7DB6-49ED-B26B-74951AA3873B}" sibTransId="{AE6AA489-68B0-4C9F-BF88-29512773B540}"/>
    <dgm:cxn modelId="{83D06C2D-1A90-45E1-BFF3-8F96AF29D838}" type="presOf" srcId="{03A87CA3-3677-446F-B4BA-5B61466003AE}" destId="{AF60A1F0-4B98-48E5-A405-31E3F1B3D28B}" srcOrd="0" destOrd="0" presId="urn:microsoft.com/office/officeart/2005/8/layout/chevron1"/>
    <dgm:cxn modelId="{0F9E266B-F6C9-4C67-92AA-157B7D88AE6E}" srcId="{DD0C1AF9-BBF8-4873-A90B-C3A1C3718868}" destId="{03A87CA3-3677-446F-B4BA-5B61466003AE}" srcOrd="2" destOrd="0" parTransId="{2BBDC316-7449-4D01-82CB-6B085E82F439}" sibTransId="{A0285347-CA41-4BF4-9708-15050109C312}"/>
    <dgm:cxn modelId="{EB4B8EDB-83A8-4B5E-9AF6-361CB1BC9404}" srcId="{DD0C1AF9-BBF8-4873-A90B-C3A1C3718868}" destId="{E5CA20CE-DBFB-463F-83CB-B1E9B223E97A}" srcOrd="1" destOrd="0" parTransId="{A83EE920-FA4B-404C-9DD4-BA37B78B4C7E}" sibTransId="{920ECE89-3238-476E-990D-B40E754BD3E1}"/>
    <dgm:cxn modelId="{59C9C599-0D67-45F3-BAB9-45B3FBE1DA77}" type="presOf" srcId="{DD0C1AF9-BBF8-4873-A90B-C3A1C3718868}" destId="{1ACF1959-9E3A-42CF-ACF4-5E6CE9EF2D61}" srcOrd="0" destOrd="0" presId="urn:microsoft.com/office/officeart/2005/8/layout/chevron1"/>
    <dgm:cxn modelId="{8BB5F064-11CA-4F10-8B07-A55CDA28C624}" type="presParOf" srcId="{1ACF1959-9E3A-42CF-ACF4-5E6CE9EF2D61}" destId="{8F4C3D59-34C4-4B35-9F0E-86063D8932D4}" srcOrd="0" destOrd="0" presId="urn:microsoft.com/office/officeart/2005/8/layout/chevron1"/>
    <dgm:cxn modelId="{4A30CAC8-7681-4182-9382-58B2F0998495}" type="presParOf" srcId="{1ACF1959-9E3A-42CF-ACF4-5E6CE9EF2D61}" destId="{010BE0CA-9CE2-4337-8A81-F0C1DC01C571}" srcOrd="1" destOrd="0" presId="urn:microsoft.com/office/officeart/2005/8/layout/chevron1"/>
    <dgm:cxn modelId="{AB0B9F91-889B-4110-9044-3C86096A045A}" type="presParOf" srcId="{1ACF1959-9E3A-42CF-ACF4-5E6CE9EF2D61}" destId="{AB95E76D-7AA3-4057-AA28-541095F7A354}" srcOrd="2" destOrd="0" presId="urn:microsoft.com/office/officeart/2005/8/layout/chevron1"/>
    <dgm:cxn modelId="{7CAF7D75-D179-445C-89BF-7AF0BA109ACC}" type="presParOf" srcId="{1ACF1959-9E3A-42CF-ACF4-5E6CE9EF2D61}" destId="{08DFFA88-518F-4650-ACD9-BA59BC539574}" srcOrd="3" destOrd="0" presId="urn:microsoft.com/office/officeart/2005/8/layout/chevron1"/>
    <dgm:cxn modelId="{545473C1-35D7-43A2-A619-16651C8AC3B3}" type="presParOf" srcId="{1ACF1959-9E3A-42CF-ACF4-5E6CE9EF2D61}" destId="{AF60A1F0-4B98-48E5-A405-31E3F1B3D28B}" srcOrd="4" destOrd="0" presId="urn:microsoft.com/office/officeart/2005/8/layout/chevron1"/>
    <dgm:cxn modelId="{FC9F5BA7-E9CB-4FF8-A2FE-0BFA3F7422D2}" type="presParOf" srcId="{1ACF1959-9E3A-42CF-ACF4-5E6CE9EF2D61}" destId="{A2B5C4FB-9F1E-451B-A9AF-36F226C9D3CD}" srcOrd="5" destOrd="0" presId="urn:microsoft.com/office/officeart/2005/8/layout/chevron1"/>
    <dgm:cxn modelId="{E10CD319-B917-45E2-9851-22A3796DA280}" type="presParOf" srcId="{1ACF1959-9E3A-42CF-ACF4-5E6CE9EF2D61}" destId="{9D24D342-382E-4855-882D-CC7B69F53F6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0C1AF9-BBF8-4873-A90B-C3A1C3718868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</dgm:pt>
    <dgm:pt modelId="{A8BEE1BE-276C-47C2-89E2-8BB723FD706B}">
      <dgm:prSet phldrT="[Texto]" custT="1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200" b="1" u="sng" dirty="0" smtClean="0">
              <a:latin typeface="Arial" panose="020B0604020202020204" pitchFamily="34" charset="0"/>
              <a:cs typeface="Arial" panose="020B0604020202020204" pitchFamily="34" charset="0"/>
            </a:rPr>
            <a:t>DESARROLLO</a:t>
          </a:r>
          <a:endParaRPr lang="es-EC" sz="12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0F7969-5A86-4B7D-B723-E2BD256FC4A0}" type="parTrans" cxnId="{A96D8326-645B-4D5D-A777-4A60B0C255B7}">
      <dgm:prSet/>
      <dgm:spPr/>
      <dgm:t>
        <a:bodyPr/>
        <a:lstStyle/>
        <a:p>
          <a:endParaRPr lang="es-EC"/>
        </a:p>
      </dgm:t>
    </dgm:pt>
    <dgm:pt modelId="{69B16C91-7AA1-4A8D-96DC-34CAC52C9D7D}" type="sibTrans" cxnId="{A96D8326-645B-4D5D-A777-4A60B0C255B7}">
      <dgm:prSet/>
      <dgm:spPr/>
      <dgm:t>
        <a:bodyPr/>
        <a:lstStyle/>
        <a:p>
          <a:endParaRPr lang="es-EC"/>
        </a:p>
      </dgm:t>
    </dgm:pt>
    <dgm:pt modelId="{E5CA20CE-DBFB-463F-83CB-B1E9B223E97A}">
      <dgm:prSet phldrT="[Texto]" custT="1"/>
      <dgm:spPr>
        <a:solidFill>
          <a:schemeClr val="accent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200" b="1" u="sng" dirty="0" smtClean="0">
              <a:latin typeface="Arial" panose="020B0604020202020204" pitchFamily="34" charset="0"/>
              <a:cs typeface="Arial" panose="020B0604020202020204" pitchFamily="34" charset="0"/>
            </a:rPr>
            <a:t>QA</a:t>
          </a:r>
          <a:endParaRPr lang="es-EC" sz="12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EE920-FA4B-404C-9DD4-BA37B78B4C7E}" type="parTrans" cxnId="{EB4B8EDB-83A8-4B5E-9AF6-361CB1BC9404}">
      <dgm:prSet/>
      <dgm:spPr/>
      <dgm:t>
        <a:bodyPr/>
        <a:lstStyle/>
        <a:p>
          <a:endParaRPr lang="es-EC"/>
        </a:p>
      </dgm:t>
    </dgm:pt>
    <dgm:pt modelId="{920ECE89-3238-476E-990D-B40E754BD3E1}" type="sibTrans" cxnId="{EB4B8EDB-83A8-4B5E-9AF6-361CB1BC9404}">
      <dgm:prSet/>
      <dgm:spPr/>
      <dgm:t>
        <a:bodyPr/>
        <a:lstStyle/>
        <a:p>
          <a:endParaRPr lang="es-EC"/>
        </a:p>
      </dgm:t>
    </dgm:pt>
    <dgm:pt modelId="{03A87CA3-3677-446F-B4BA-5B61466003AE}">
      <dgm:prSet phldrT="[Texto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200" b="1" u="sng" dirty="0" smtClean="0">
              <a:latin typeface="Arial" panose="020B0604020202020204" pitchFamily="34" charset="0"/>
              <a:cs typeface="Arial" panose="020B0604020202020204" pitchFamily="34" charset="0"/>
            </a:rPr>
            <a:t>PRODUCCION </a:t>
          </a:r>
          <a:endParaRPr lang="es-EC" sz="12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BDC316-7449-4D01-82CB-6B085E82F439}" type="parTrans" cxnId="{0F9E266B-F6C9-4C67-92AA-157B7D88AE6E}">
      <dgm:prSet/>
      <dgm:spPr/>
      <dgm:t>
        <a:bodyPr/>
        <a:lstStyle/>
        <a:p>
          <a:endParaRPr lang="es-EC"/>
        </a:p>
      </dgm:t>
    </dgm:pt>
    <dgm:pt modelId="{A0285347-CA41-4BF4-9708-15050109C312}" type="sibTrans" cxnId="{0F9E266B-F6C9-4C67-92AA-157B7D88AE6E}">
      <dgm:prSet/>
      <dgm:spPr/>
      <dgm:t>
        <a:bodyPr/>
        <a:lstStyle/>
        <a:p>
          <a:endParaRPr lang="es-EC"/>
        </a:p>
      </dgm:t>
    </dgm:pt>
    <dgm:pt modelId="{75C8BA11-3C8C-4595-ABB4-B354CFF86623}">
      <dgm:prSet phldrT="[Texto]" custT="1"/>
      <dgm:spPr>
        <a:solidFill>
          <a:schemeClr val="bg1">
            <a:lumMod val="6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100" b="1" u="sng" dirty="0" smtClean="0">
              <a:latin typeface="Arial" panose="020B0604020202020204" pitchFamily="34" charset="0"/>
              <a:cs typeface="Arial" panose="020B0604020202020204" pitchFamily="34" charset="0"/>
            </a:rPr>
            <a:t>PREPRODUCCION</a:t>
          </a:r>
          <a:endParaRPr lang="es-EC" sz="11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65BEE9-7DB6-49ED-B26B-74951AA3873B}" type="parTrans" cxnId="{D67C3645-AAD9-4FB0-9D7D-F8BBD1AC8CD2}">
      <dgm:prSet/>
      <dgm:spPr/>
      <dgm:t>
        <a:bodyPr/>
        <a:lstStyle/>
        <a:p>
          <a:endParaRPr lang="es-EC"/>
        </a:p>
      </dgm:t>
    </dgm:pt>
    <dgm:pt modelId="{AE6AA489-68B0-4C9F-BF88-29512773B540}" type="sibTrans" cxnId="{D67C3645-AAD9-4FB0-9D7D-F8BBD1AC8CD2}">
      <dgm:prSet/>
      <dgm:spPr/>
      <dgm:t>
        <a:bodyPr/>
        <a:lstStyle/>
        <a:p>
          <a:endParaRPr lang="es-EC"/>
        </a:p>
      </dgm:t>
    </dgm:pt>
    <dgm:pt modelId="{1ACF1959-9E3A-42CF-ACF4-5E6CE9EF2D61}" type="pres">
      <dgm:prSet presAssocID="{DD0C1AF9-BBF8-4873-A90B-C3A1C3718868}" presName="Name0" presStyleCnt="0">
        <dgm:presLayoutVars>
          <dgm:dir/>
          <dgm:animLvl val="lvl"/>
          <dgm:resizeHandles val="exact"/>
        </dgm:presLayoutVars>
      </dgm:prSet>
      <dgm:spPr/>
    </dgm:pt>
    <dgm:pt modelId="{8F4C3D59-34C4-4B35-9F0E-86063D8932D4}" type="pres">
      <dgm:prSet presAssocID="{A8BEE1BE-276C-47C2-89E2-8BB723FD706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0BE0CA-9CE2-4337-8A81-F0C1DC01C571}" type="pres">
      <dgm:prSet presAssocID="{69B16C91-7AA1-4A8D-96DC-34CAC52C9D7D}" presName="parTxOnlySpace" presStyleCnt="0"/>
      <dgm:spPr/>
    </dgm:pt>
    <dgm:pt modelId="{AB95E76D-7AA3-4057-AA28-541095F7A354}" type="pres">
      <dgm:prSet presAssocID="{E5CA20CE-DBFB-463F-83CB-B1E9B223E97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DFFA88-518F-4650-ACD9-BA59BC539574}" type="pres">
      <dgm:prSet presAssocID="{920ECE89-3238-476E-990D-B40E754BD3E1}" presName="parTxOnlySpace" presStyleCnt="0"/>
      <dgm:spPr/>
    </dgm:pt>
    <dgm:pt modelId="{AF60A1F0-4B98-48E5-A405-31E3F1B3D28B}" type="pres">
      <dgm:prSet presAssocID="{03A87CA3-3677-446F-B4BA-5B61466003A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B5C4FB-9F1E-451B-A9AF-36F226C9D3CD}" type="pres">
      <dgm:prSet presAssocID="{A0285347-CA41-4BF4-9708-15050109C312}" presName="parTxOnlySpace" presStyleCnt="0"/>
      <dgm:spPr/>
    </dgm:pt>
    <dgm:pt modelId="{9D24D342-382E-4855-882D-CC7B69F53F61}" type="pres">
      <dgm:prSet presAssocID="{75C8BA11-3C8C-4595-ABB4-B354CFF8662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9D519AF-DA7A-4457-9D49-9E5952D3CE50}" type="presOf" srcId="{DD0C1AF9-BBF8-4873-A90B-C3A1C3718868}" destId="{1ACF1959-9E3A-42CF-ACF4-5E6CE9EF2D61}" srcOrd="0" destOrd="0" presId="urn:microsoft.com/office/officeart/2005/8/layout/chevron1"/>
    <dgm:cxn modelId="{A96D8326-645B-4D5D-A777-4A60B0C255B7}" srcId="{DD0C1AF9-BBF8-4873-A90B-C3A1C3718868}" destId="{A8BEE1BE-276C-47C2-89E2-8BB723FD706B}" srcOrd="0" destOrd="0" parTransId="{270F7969-5A86-4B7D-B723-E2BD256FC4A0}" sibTransId="{69B16C91-7AA1-4A8D-96DC-34CAC52C9D7D}"/>
    <dgm:cxn modelId="{D012FC8A-47E7-4E47-BC36-B33E1432529D}" type="presOf" srcId="{A8BEE1BE-276C-47C2-89E2-8BB723FD706B}" destId="{8F4C3D59-34C4-4B35-9F0E-86063D8932D4}" srcOrd="0" destOrd="0" presId="urn:microsoft.com/office/officeart/2005/8/layout/chevron1"/>
    <dgm:cxn modelId="{A8A78A65-7FBE-4E61-9467-A119A99C6BF6}" type="presOf" srcId="{E5CA20CE-DBFB-463F-83CB-B1E9B223E97A}" destId="{AB95E76D-7AA3-4057-AA28-541095F7A354}" srcOrd="0" destOrd="0" presId="urn:microsoft.com/office/officeart/2005/8/layout/chevron1"/>
    <dgm:cxn modelId="{D67C3645-AAD9-4FB0-9D7D-F8BBD1AC8CD2}" srcId="{DD0C1AF9-BBF8-4873-A90B-C3A1C3718868}" destId="{75C8BA11-3C8C-4595-ABB4-B354CFF86623}" srcOrd="3" destOrd="0" parTransId="{F365BEE9-7DB6-49ED-B26B-74951AA3873B}" sibTransId="{AE6AA489-68B0-4C9F-BF88-29512773B540}"/>
    <dgm:cxn modelId="{0F9E266B-F6C9-4C67-92AA-157B7D88AE6E}" srcId="{DD0C1AF9-BBF8-4873-A90B-C3A1C3718868}" destId="{03A87CA3-3677-446F-B4BA-5B61466003AE}" srcOrd="2" destOrd="0" parTransId="{2BBDC316-7449-4D01-82CB-6B085E82F439}" sibTransId="{A0285347-CA41-4BF4-9708-15050109C312}"/>
    <dgm:cxn modelId="{9D9C6083-E4BC-40B8-9250-D4A974D161FA}" type="presOf" srcId="{75C8BA11-3C8C-4595-ABB4-B354CFF86623}" destId="{9D24D342-382E-4855-882D-CC7B69F53F61}" srcOrd="0" destOrd="0" presId="urn:microsoft.com/office/officeart/2005/8/layout/chevron1"/>
    <dgm:cxn modelId="{EB4B8EDB-83A8-4B5E-9AF6-361CB1BC9404}" srcId="{DD0C1AF9-BBF8-4873-A90B-C3A1C3718868}" destId="{E5CA20CE-DBFB-463F-83CB-B1E9B223E97A}" srcOrd="1" destOrd="0" parTransId="{A83EE920-FA4B-404C-9DD4-BA37B78B4C7E}" sibTransId="{920ECE89-3238-476E-990D-B40E754BD3E1}"/>
    <dgm:cxn modelId="{7ED91429-85AF-40E2-9CA0-322427C121DB}" type="presOf" srcId="{03A87CA3-3677-446F-B4BA-5B61466003AE}" destId="{AF60A1F0-4B98-48E5-A405-31E3F1B3D28B}" srcOrd="0" destOrd="0" presId="urn:microsoft.com/office/officeart/2005/8/layout/chevron1"/>
    <dgm:cxn modelId="{697B7DB4-DFCD-4344-85E8-05F5F901663D}" type="presParOf" srcId="{1ACF1959-9E3A-42CF-ACF4-5E6CE9EF2D61}" destId="{8F4C3D59-34C4-4B35-9F0E-86063D8932D4}" srcOrd="0" destOrd="0" presId="urn:microsoft.com/office/officeart/2005/8/layout/chevron1"/>
    <dgm:cxn modelId="{3E44EF2A-3386-4D02-BFE8-22C126875DC0}" type="presParOf" srcId="{1ACF1959-9E3A-42CF-ACF4-5E6CE9EF2D61}" destId="{010BE0CA-9CE2-4337-8A81-F0C1DC01C571}" srcOrd="1" destOrd="0" presId="urn:microsoft.com/office/officeart/2005/8/layout/chevron1"/>
    <dgm:cxn modelId="{E564AB31-C78A-48DE-A4E2-E90FA9F5A29D}" type="presParOf" srcId="{1ACF1959-9E3A-42CF-ACF4-5E6CE9EF2D61}" destId="{AB95E76D-7AA3-4057-AA28-541095F7A354}" srcOrd="2" destOrd="0" presId="urn:microsoft.com/office/officeart/2005/8/layout/chevron1"/>
    <dgm:cxn modelId="{C2720D8B-E67B-45E5-A55D-3DE5AEEBF0F3}" type="presParOf" srcId="{1ACF1959-9E3A-42CF-ACF4-5E6CE9EF2D61}" destId="{08DFFA88-518F-4650-ACD9-BA59BC539574}" srcOrd="3" destOrd="0" presId="urn:microsoft.com/office/officeart/2005/8/layout/chevron1"/>
    <dgm:cxn modelId="{5405CDFD-11A0-483A-BE2D-D45FF6C0FCE1}" type="presParOf" srcId="{1ACF1959-9E3A-42CF-ACF4-5E6CE9EF2D61}" destId="{AF60A1F0-4B98-48E5-A405-31E3F1B3D28B}" srcOrd="4" destOrd="0" presId="urn:microsoft.com/office/officeart/2005/8/layout/chevron1"/>
    <dgm:cxn modelId="{148ACC85-6FE3-400F-AFB0-F9FCF6D41E3D}" type="presParOf" srcId="{1ACF1959-9E3A-42CF-ACF4-5E6CE9EF2D61}" destId="{A2B5C4FB-9F1E-451B-A9AF-36F226C9D3CD}" srcOrd="5" destOrd="0" presId="urn:microsoft.com/office/officeart/2005/8/layout/chevron1"/>
    <dgm:cxn modelId="{188392AB-0D20-4AA1-92E6-A110A936B25D}" type="presParOf" srcId="{1ACF1959-9E3A-42CF-ACF4-5E6CE9EF2D61}" destId="{9D24D342-382E-4855-882D-CC7B69F53F6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0C1AF9-BBF8-4873-A90B-C3A1C3718868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</dgm:pt>
    <dgm:pt modelId="{A8BEE1BE-276C-47C2-89E2-8BB723FD706B}">
      <dgm:prSet phldrT="[Texto]" custT="1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200" b="1" u="sng" dirty="0" smtClean="0">
              <a:latin typeface="Arial" panose="020B0604020202020204" pitchFamily="34" charset="0"/>
              <a:cs typeface="Arial" panose="020B0604020202020204" pitchFamily="34" charset="0"/>
            </a:rPr>
            <a:t>DESARROLLO</a:t>
          </a:r>
          <a:endParaRPr lang="es-EC" sz="12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0F7969-5A86-4B7D-B723-E2BD256FC4A0}" type="parTrans" cxnId="{A96D8326-645B-4D5D-A777-4A60B0C255B7}">
      <dgm:prSet/>
      <dgm:spPr/>
      <dgm:t>
        <a:bodyPr/>
        <a:lstStyle/>
        <a:p>
          <a:endParaRPr lang="es-EC"/>
        </a:p>
      </dgm:t>
    </dgm:pt>
    <dgm:pt modelId="{69B16C91-7AA1-4A8D-96DC-34CAC52C9D7D}" type="sibTrans" cxnId="{A96D8326-645B-4D5D-A777-4A60B0C255B7}">
      <dgm:prSet/>
      <dgm:spPr/>
      <dgm:t>
        <a:bodyPr/>
        <a:lstStyle/>
        <a:p>
          <a:endParaRPr lang="es-EC"/>
        </a:p>
      </dgm:t>
    </dgm:pt>
    <dgm:pt modelId="{E5CA20CE-DBFB-463F-83CB-B1E9B223E97A}">
      <dgm:prSet phldrT="[Texto]" custT="1"/>
      <dgm:spPr>
        <a:solidFill>
          <a:schemeClr val="accent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200" b="1" u="sng" dirty="0" smtClean="0">
              <a:latin typeface="Arial" panose="020B0604020202020204" pitchFamily="34" charset="0"/>
              <a:cs typeface="Arial" panose="020B0604020202020204" pitchFamily="34" charset="0"/>
            </a:rPr>
            <a:t>QA</a:t>
          </a:r>
          <a:endParaRPr lang="es-EC" sz="12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EE920-FA4B-404C-9DD4-BA37B78B4C7E}" type="parTrans" cxnId="{EB4B8EDB-83A8-4B5E-9AF6-361CB1BC9404}">
      <dgm:prSet/>
      <dgm:spPr/>
      <dgm:t>
        <a:bodyPr/>
        <a:lstStyle/>
        <a:p>
          <a:endParaRPr lang="es-EC"/>
        </a:p>
      </dgm:t>
    </dgm:pt>
    <dgm:pt modelId="{920ECE89-3238-476E-990D-B40E754BD3E1}" type="sibTrans" cxnId="{EB4B8EDB-83A8-4B5E-9AF6-361CB1BC9404}">
      <dgm:prSet/>
      <dgm:spPr/>
      <dgm:t>
        <a:bodyPr/>
        <a:lstStyle/>
        <a:p>
          <a:endParaRPr lang="es-EC"/>
        </a:p>
      </dgm:t>
    </dgm:pt>
    <dgm:pt modelId="{03A87CA3-3677-446F-B4BA-5B61466003AE}">
      <dgm:prSet phldrT="[Texto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200" b="1" u="sng" dirty="0" smtClean="0">
              <a:latin typeface="Arial" panose="020B0604020202020204" pitchFamily="34" charset="0"/>
              <a:cs typeface="Arial" panose="020B0604020202020204" pitchFamily="34" charset="0"/>
            </a:rPr>
            <a:t>PRODUCCION </a:t>
          </a:r>
          <a:endParaRPr lang="es-EC" sz="12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BDC316-7449-4D01-82CB-6B085E82F439}" type="parTrans" cxnId="{0F9E266B-F6C9-4C67-92AA-157B7D88AE6E}">
      <dgm:prSet/>
      <dgm:spPr/>
      <dgm:t>
        <a:bodyPr/>
        <a:lstStyle/>
        <a:p>
          <a:endParaRPr lang="es-EC"/>
        </a:p>
      </dgm:t>
    </dgm:pt>
    <dgm:pt modelId="{A0285347-CA41-4BF4-9708-15050109C312}" type="sibTrans" cxnId="{0F9E266B-F6C9-4C67-92AA-157B7D88AE6E}">
      <dgm:prSet/>
      <dgm:spPr/>
      <dgm:t>
        <a:bodyPr/>
        <a:lstStyle/>
        <a:p>
          <a:endParaRPr lang="es-EC"/>
        </a:p>
      </dgm:t>
    </dgm:pt>
    <dgm:pt modelId="{75C8BA11-3C8C-4595-ABB4-B354CFF86623}">
      <dgm:prSet phldrT="[Texto]" custT="1"/>
      <dgm:spPr>
        <a:solidFill>
          <a:schemeClr val="bg1">
            <a:lumMod val="6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100" b="1" u="sng" dirty="0" smtClean="0">
              <a:latin typeface="Arial" panose="020B0604020202020204" pitchFamily="34" charset="0"/>
              <a:cs typeface="Arial" panose="020B0604020202020204" pitchFamily="34" charset="0"/>
            </a:rPr>
            <a:t>PREPRODUCCION</a:t>
          </a:r>
          <a:endParaRPr lang="es-EC" sz="11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65BEE9-7DB6-49ED-B26B-74951AA3873B}" type="parTrans" cxnId="{D67C3645-AAD9-4FB0-9D7D-F8BBD1AC8CD2}">
      <dgm:prSet/>
      <dgm:spPr/>
      <dgm:t>
        <a:bodyPr/>
        <a:lstStyle/>
        <a:p>
          <a:endParaRPr lang="es-EC"/>
        </a:p>
      </dgm:t>
    </dgm:pt>
    <dgm:pt modelId="{AE6AA489-68B0-4C9F-BF88-29512773B540}" type="sibTrans" cxnId="{D67C3645-AAD9-4FB0-9D7D-F8BBD1AC8CD2}">
      <dgm:prSet/>
      <dgm:spPr/>
      <dgm:t>
        <a:bodyPr/>
        <a:lstStyle/>
        <a:p>
          <a:endParaRPr lang="es-EC"/>
        </a:p>
      </dgm:t>
    </dgm:pt>
    <dgm:pt modelId="{1ACF1959-9E3A-42CF-ACF4-5E6CE9EF2D61}" type="pres">
      <dgm:prSet presAssocID="{DD0C1AF9-BBF8-4873-A90B-C3A1C3718868}" presName="Name0" presStyleCnt="0">
        <dgm:presLayoutVars>
          <dgm:dir/>
          <dgm:animLvl val="lvl"/>
          <dgm:resizeHandles val="exact"/>
        </dgm:presLayoutVars>
      </dgm:prSet>
      <dgm:spPr/>
    </dgm:pt>
    <dgm:pt modelId="{8F4C3D59-34C4-4B35-9F0E-86063D8932D4}" type="pres">
      <dgm:prSet presAssocID="{A8BEE1BE-276C-47C2-89E2-8BB723FD706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0BE0CA-9CE2-4337-8A81-F0C1DC01C571}" type="pres">
      <dgm:prSet presAssocID="{69B16C91-7AA1-4A8D-96DC-34CAC52C9D7D}" presName="parTxOnlySpace" presStyleCnt="0"/>
      <dgm:spPr/>
    </dgm:pt>
    <dgm:pt modelId="{AB95E76D-7AA3-4057-AA28-541095F7A354}" type="pres">
      <dgm:prSet presAssocID="{E5CA20CE-DBFB-463F-83CB-B1E9B223E97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DFFA88-518F-4650-ACD9-BA59BC539574}" type="pres">
      <dgm:prSet presAssocID="{920ECE89-3238-476E-990D-B40E754BD3E1}" presName="parTxOnlySpace" presStyleCnt="0"/>
      <dgm:spPr/>
    </dgm:pt>
    <dgm:pt modelId="{AF60A1F0-4B98-48E5-A405-31E3F1B3D28B}" type="pres">
      <dgm:prSet presAssocID="{03A87CA3-3677-446F-B4BA-5B61466003A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B5C4FB-9F1E-451B-A9AF-36F226C9D3CD}" type="pres">
      <dgm:prSet presAssocID="{A0285347-CA41-4BF4-9708-15050109C312}" presName="parTxOnlySpace" presStyleCnt="0"/>
      <dgm:spPr/>
    </dgm:pt>
    <dgm:pt modelId="{9D24D342-382E-4855-882D-CC7B69F53F61}" type="pres">
      <dgm:prSet presAssocID="{75C8BA11-3C8C-4595-ABB4-B354CFF8662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A184746-97B0-4BC4-84D8-FEA393F86BB6}" type="presOf" srcId="{E5CA20CE-DBFB-463F-83CB-B1E9B223E97A}" destId="{AB95E76D-7AA3-4057-AA28-541095F7A354}" srcOrd="0" destOrd="0" presId="urn:microsoft.com/office/officeart/2005/8/layout/chevron1"/>
    <dgm:cxn modelId="{3291603D-49C0-4C12-A666-ACF966A17914}" type="presOf" srcId="{75C8BA11-3C8C-4595-ABB4-B354CFF86623}" destId="{9D24D342-382E-4855-882D-CC7B69F53F61}" srcOrd="0" destOrd="0" presId="urn:microsoft.com/office/officeart/2005/8/layout/chevron1"/>
    <dgm:cxn modelId="{9F344EA4-D4CA-403E-B049-3EAD7E57DA81}" type="presOf" srcId="{03A87CA3-3677-446F-B4BA-5B61466003AE}" destId="{AF60A1F0-4B98-48E5-A405-31E3F1B3D28B}" srcOrd="0" destOrd="0" presId="urn:microsoft.com/office/officeart/2005/8/layout/chevron1"/>
    <dgm:cxn modelId="{A96D8326-645B-4D5D-A777-4A60B0C255B7}" srcId="{DD0C1AF9-BBF8-4873-A90B-C3A1C3718868}" destId="{A8BEE1BE-276C-47C2-89E2-8BB723FD706B}" srcOrd="0" destOrd="0" parTransId="{270F7969-5A86-4B7D-B723-E2BD256FC4A0}" sibTransId="{69B16C91-7AA1-4A8D-96DC-34CAC52C9D7D}"/>
    <dgm:cxn modelId="{E7AAC92F-1E95-4A44-9DD2-C21C6DC1AB66}" type="presOf" srcId="{DD0C1AF9-BBF8-4873-A90B-C3A1C3718868}" destId="{1ACF1959-9E3A-42CF-ACF4-5E6CE9EF2D61}" srcOrd="0" destOrd="0" presId="urn:microsoft.com/office/officeart/2005/8/layout/chevron1"/>
    <dgm:cxn modelId="{0F9E266B-F6C9-4C67-92AA-157B7D88AE6E}" srcId="{DD0C1AF9-BBF8-4873-A90B-C3A1C3718868}" destId="{03A87CA3-3677-446F-B4BA-5B61466003AE}" srcOrd="2" destOrd="0" parTransId="{2BBDC316-7449-4D01-82CB-6B085E82F439}" sibTransId="{A0285347-CA41-4BF4-9708-15050109C312}"/>
    <dgm:cxn modelId="{21E882E3-B370-4F51-AF28-340CFA121245}" type="presOf" srcId="{A8BEE1BE-276C-47C2-89E2-8BB723FD706B}" destId="{8F4C3D59-34C4-4B35-9F0E-86063D8932D4}" srcOrd="0" destOrd="0" presId="urn:microsoft.com/office/officeart/2005/8/layout/chevron1"/>
    <dgm:cxn modelId="{EB4B8EDB-83A8-4B5E-9AF6-361CB1BC9404}" srcId="{DD0C1AF9-BBF8-4873-A90B-C3A1C3718868}" destId="{E5CA20CE-DBFB-463F-83CB-B1E9B223E97A}" srcOrd="1" destOrd="0" parTransId="{A83EE920-FA4B-404C-9DD4-BA37B78B4C7E}" sibTransId="{920ECE89-3238-476E-990D-B40E754BD3E1}"/>
    <dgm:cxn modelId="{D67C3645-AAD9-4FB0-9D7D-F8BBD1AC8CD2}" srcId="{DD0C1AF9-BBF8-4873-A90B-C3A1C3718868}" destId="{75C8BA11-3C8C-4595-ABB4-B354CFF86623}" srcOrd="3" destOrd="0" parTransId="{F365BEE9-7DB6-49ED-B26B-74951AA3873B}" sibTransId="{AE6AA489-68B0-4C9F-BF88-29512773B540}"/>
    <dgm:cxn modelId="{4F307739-50EE-4054-A7D9-A3D35AD281A3}" type="presParOf" srcId="{1ACF1959-9E3A-42CF-ACF4-5E6CE9EF2D61}" destId="{8F4C3D59-34C4-4B35-9F0E-86063D8932D4}" srcOrd="0" destOrd="0" presId="urn:microsoft.com/office/officeart/2005/8/layout/chevron1"/>
    <dgm:cxn modelId="{571F0935-101B-4CA7-8B1E-EDE1635744B3}" type="presParOf" srcId="{1ACF1959-9E3A-42CF-ACF4-5E6CE9EF2D61}" destId="{010BE0CA-9CE2-4337-8A81-F0C1DC01C571}" srcOrd="1" destOrd="0" presId="urn:microsoft.com/office/officeart/2005/8/layout/chevron1"/>
    <dgm:cxn modelId="{BB9CD4BE-0DEF-4991-A3D8-BDF6C5C17180}" type="presParOf" srcId="{1ACF1959-9E3A-42CF-ACF4-5E6CE9EF2D61}" destId="{AB95E76D-7AA3-4057-AA28-541095F7A354}" srcOrd="2" destOrd="0" presId="urn:microsoft.com/office/officeart/2005/8/layout/chevron1"/>
    <dgm:cxn modelId="{842D2499-A236-4F1A-81D1-54F07A75E57F}" type="presParOf" srcId="{1ACF1959-9E3A-42CF-ACF4-5E6CE9EF2D61}" destId="{08DFFA88-518F-4650-ACD9-BA59BC539574}" srcOrd="3" destOrd="0" presId="urn:microsoft.com/office/officeart/2005/8/layout/chevron1"/>
    <dgm:cxn modelId="{CA127E4E-EA04-49AE-AF40-38D72B79CD13}" type="presParOf" srcId="{1ACF1959-9E3A-42CF-ACF4-5E6CE9EF2D61}" destId="{AF60A1F0-4B98-48E5-A405-31E3F1B3D28B}" srcOrd="4" destOrd="0" presId="urn:microsoft.com/office/officeart/2005/8/layout/chevron1"/>
    <dgm:cxn modelId="{30F66E65-E4E6-48CB-96F6-61A9FCD993D2}" type="presParOf" srcId="{1ACF1959-9E3A-42CF-ACF4-5E6CE9EF2D61}" destId="{A2B5C4FB-9F1E-451B-A9AF-36F226C9D3CD}" srcOrd="5" destOrd="0" presId="urn:microsoft.com/office/officeart/2005/8/layout/chevron1"/>
    <dgm:cxn modelId="{AEC1E9D5-3022-416F-8E01-59C827019C4C}" type="presParOf" srcId="{1ACF1959-9E3A-42CF-ACF4-5E6CE9EF2D61}" destId="{9D24D342-382E-4855-882D-CC7B69F53F6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0C1AF9-BBF8-4873-A90B-C3A1C3718868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</dgm:pt>
    <dgm:pt modelId="{A8BEE1BE-276C-47C2-89E2-8BB723FD706B}">
      <dgm:prSet phldrT="[Texto]" custT="1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200" b="1" u="sng" dirty="0" smtClean="0">
              <a:latin typeface="Arial" panose="020B0604020202020204" pitchFamily="34" charset="0"/>
              <a:cs typeface="Arial" panose="020B0604020202020204" pitchFamily="34" charset="0"/>
            </a:rPr>
            <a:t>DESARROLLO</a:t>
          </a:r>
          <a:endParaRPr lang="es-EC" sz="12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0F7969-5A86-4B7D-B723-E2BD256FC4A0}" type="parTrans" cxnId="{A96D8326-645B-4D5D-A777-4A60B0C255B7}">
      <dgm:prSet/>
      <dgm:spPr/>
      <dgm:t>
        <a:bodyPr/>
        <a:lstStyle/>
        <a:p>
          <a:endParaRPr lang="es-EC"/>
        </a:p>
      </dgm:t>
    </dgm:pt>
    <dgm:pt modelId="{69B16C91-7AA1-4A8D-96DC-34CAC52C9D7D}" type="sibTrans" cxnId="{A96D8326-645B-4D5D-A777-4A60B0C255B7}">
      <dgm:prSet/>
      <dgm:spPr/>
      <dgm:t>
        <a:bodyPr/>
        <a:lstStyle/>
        <a:p>
          <a:endParaRPr lang="es-EC"/>
        </a:p>
      </dgm:t>
    </dgm:pt>
    <dgm:pt modelId="{E5CA20CE-DBFB-463F-83CB-B1E9B223E97A}">
      <dgm:prSet phldrT="[Texto]" custT="1"/>
      <dgm:spPr>
        <a:solidFill>
          <a:schemeClr val="accent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200" b="1" u="sng" dirty="0" smtClean="0">
              <a:latin typeface="Arial" panose="020B0604020202020204" pitchFamily="34" charset="0"/>
              <a:cs typeface="Arial" panose="020B0604020202020204" pitchFamily="34" charset="0"/>
            </a:rPr>
            <a:t>QA</a:t>
          </a:r>
          <a:endParaRPr lang="es-EC" sz="12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EE920-FA4B-404C-9DD4-BA37B78B4C7E}" type="parTrans" cxnId="{EB4B8EDB-83A8-4B5E-9AF6-361CB1BC9404}">
      <dgm:prSet/>
      <dgm:spPr/>
      <dgm:t>
        <a:bodyPr/>
        <a:lstStyle/>
        <a:p>
          <a:endParaRPr lang="es-EC"/>
        </a:p>
      </dgm:t>
    </dgm:pt>
    <dgm:pt modelId="{920ECE89-3238-476E-990D-B40E754BD3E1}" type="sibTrans" cxnId="{EB4B8EDB-83A8-4B5E-9AF6-361CB1BC9404}">
      <dgm:prSet/>
      <dgm:spPr/>
      <dgm:t>
        <a:bodyPr/>
        <a:lstStyle/>
        <a:p>
          <a:endParaRPr lang="es-EC"/>
        </a:p>
      </dgm:t>
    </dgm:pt>
    <dgm:pt modelId="{03A87CA3-3677-446F-B4BA-5B61466003AE}">
      <dgm:prSet phldrT="[Texto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200" b="1" u="sng" dirty="0" smtClean="0">
              <a:latin typeface="Arial" panose="020B0604020202020204" pitchFamily="34" charset="0"/>
              <a:cs typeface="Arial" panose="020B0604020202020204" pitchFamily="34" charset="0"/>
            </a:rPr>
            <a:t>PRODUCCION </a:t>
          </a:r>
          <a:endParaRPr lang="es-EC" sz="12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BDC316-7449-4D01-82CB-6B085E82F439}" type="parTrans" cxnId="{0F9E266B-F6C9-4C67-92AA-157B7D88AE6E}">
      <dgm:prSet/>
      <dgm:spPr/>
      <dgm:t>
        <a:bodyPr/>
        <a:lstStyle/>
        <a:p>
          <a:endParaRPr lang="es-EC"/>
        </a:p>
      </dgm:t>
    </dgm:pt>
    <dgm:pt modelId="{A0285347-CA41-4BF4-9708-15050109C312}" type="sibTrans" cxnId="{0F9E266B-F6C9-4C67-92AA-157B7D88AE6E}">
      <dgm:prSet/>
      <dgm:spPr/>
      <dgm:t>
        <a:bodyPr/>
        <a:lstStyle/>
        <a:p>
          <a:endParaRPr lang="es-EC"/>
        </a:p>
      </dgm:t>
    </dgm:pt>
    <dgm:pt modelId="{75C8BA11-3C8C-4595-ABB4-B354CFF86623}">
      <dgm:prSet phldrT="[Texto]" custT="1"/>
      <dgm:spPr>
        <a:solidFill>
          <a:schemeClr val="bg1">
            <a:lumMod val="6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100" b="1" u="sng" dirty="0" smtClean="0">
              <a:latin typeface="Arial" panose="020B0604020202020204" pitchFamily="34" charset="0"/>
              <a:cs typeface="Arial" panose="020B0604020202020204" pitchFamily="34" charset="0"/>
            </a:rPr>
            <a:t>PREPRODUCCION</a:t>
          </a:r>
          <a:endParaRPr lang="es-EC" sz="11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65BEE9-7DB6-49ED-B26B-74951AA3873B}" type="parTrans" cxnId="{D67C3645-AAD9-4FB0-9D7D-F8BBD1AC8CD2}">
      <dgm:prSet/>
      <dgm:spPr/>
      <dgm:t>
        <a:bodyPr/>
        <a:lstStyle/>
        <a:p>
          <a:endParaRPr lang="es-EC"/>
        </a:p>
      </dgm:t>
    </dgm:pt>
    <dgm:pt modelId="{AE6AA489-68B0-4C9F-BF88-29512773B540}" type="sibTrans" cxnId="{D67C3645-AAD9-4FB0-9D7D-F8BBD1AC8CD2}">
      <dgm:prSet/>
      <dgm:spPr/>
      <dgm:t>
        <a:bodyPr/>
        <a:lstStyle/>
        <a:p>
          <a:endParaRPr lang="es-EC"/>
        </a:p>
      </dgm:t>
    </dgm:pt>
    <dgm:pt modelId="{1ACF1959-9E3A-42CF-ACF4-5E6CE9EF2D61}" type="pres">
      <dgm:prSet presAssocID="{DD0C1AF9-BBF8-4873-A90B-C3A1C3718868}" presName="Name0" presStyleCnt="0">
        <dgm:presLayoutVars>
          <dgm:dir/>
          <dgm:animLvl val="lvl"/>
          <dgm:resizeHandles val="exact"/>
        </dgm:presLayoutVars>
      </dgm:prSet>
      <dgm:spPr/>
    </dgm:pt>
    <dgm:pt modelId="{8F4C3D59-34C4-4B35-9F0E-86063D8932D4}" type="pres">
      <dgm:prSet presAssocID="{A8BEE1BE-276C-47C2-89E2-8BB723FD706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0BE0CA-9CE2-4337-8A81-F0C1DC01C571}" type="pres">
      <dgm:prSet presAssocID="{69B16C91-7AA1-4A8D-96DC-34CAC52C9D7D}" presName="parTxOnlySpace" presStyleCnt="0"/>
      <dgm:spPr/>
    </dgm:pt>
    <dgm:pt modelId="{AB95E76D-7AA3-4057-AA28-541095F7A354}" type="pres">
      <dgm:prSet presAssocID="{E5CA20CE-DBFB-463F-83CB-B1E9B223E97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DFFA88-518F-4650-ACD9-BA59BC539574}" type="pres">
      <dgm:prSet presAssocID="{920ECE89-3238-476E-990D-B40E754BD3E1}" presName="parTxOnlySpace" presStyleCnt="0"/>
      <dgm:spPr/>
    </dgm:pt>
    <dgm:pt modelId="{AF60A1F0-4B98-48E5-A405-31E3F1B3D28B}" type="pres">
      <dgm:prSet presAssocID="{03A87CA3-3677-446F-B4BA-5B61466003A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B5C4FB-9F1E-451B-A9AF-36F226C9D3CD}" type="pres">
      <dgm:prSet presAssocID="{A0285347-CA41-4BF4-9708-15050109C312}" presName="parTxOnlySpace" presStyleCnt="0"/>
      <dgm:spPr/>
    </dgm:pt>
    <dgm:pt modelId="{9D24D342-382E-4855-882D-CC7B69F53F61}" type="pres">
      <dgm:prSet presAssocID="{75C8BA11-3C8C-4595-ABB4-B354CFF8662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96D8326-645B-4D5D-A777-4A60B0C255B7}" srcId="{DD0C1AF9-BBF8-4873-A90B-C3A1C3718868}" destId="{A8BEE1BE-276C-47C2-89E2-8BB723FD706B}" srcOrd="0" destOrd="0" parTransId="{270F7969-5A86-4B7D-B723-E2BD256FC4A0}" sibTransId="{69B16C91-7AA1-4A8D-96DC-34CAC52C9D7D}"/>
    <dgm:cxn modelId="{BA6BB2DC-D823-4C64-957C-E48015F935E8}" type="presOf" srcId="{E5CA20CE-DBFB-463F-83CB-B1E9B223E97A}" destId="{AB95E76D-7AA3-4057-AA28-541095F7A354}" srcOrd="0" destOrd="0" presId="urn:microsoft.com/office/officeart/2005/8/layout/chevron1"/>
    <dgm:cxn modelId="{D67C3645-AAD9-4FB0-9D7D-F8BBD1AC8CD2}" srcId="{DD0C1AF9-BBF8-4873-A90B-C3A1C3718868}" destId="{75C8BA11-3C8C-4595-ABB4-B354CFF86623}" srcOrd="3" destOrd="0" parTransId="{F365BEE9-7DB6-49ED-B26B-74951AA3873B}" sibTransId="{AE6AA489-68B0-4C9F-BF88-29512773B540}"/>
    <dgm:cxn modelId="{E73499C6-9FCE-4B8A-9EDA-302E7A730D6C}" type="presOf" srcId="{A8BEE1BE-276C-47C2-89E2-8BB723FD706B}" destId="{8F4C3D59-34C4-4B35-9F0E-86063D8932D4}" srcOrd="0" destOrd="0" presId="urn:microsoft.com/office/officeart/2005/8/layout/chevron1"/>
    <dgm:cxn modelId="{0F9E266B-F6C9-4C67-92AA-157B7D88AE6E}" srcId="{DD0C1AF9-BBF8-4873-A90B-C3A1C3718868}" destId="{03A87CA3-3677-446F-B4BA-5B61466003AE}" srcOrd="2" destOrd="0" parTransId="{2BBDC316-7449-4D01-82CB-6B085E82F439}" sibTransId="{A0285347-CA41-4BF4-9708-15050109C312}"/>
    <dgm:cxn modelId="{EB4B8EDB-83A8-4B5E-9AF6-361CB1BC9404}" srcId="{DD0C1AF9-BBF8-4873-A90B-C3A1C3718868}" destId="{E5CA20CE-DBFB-463F-83CB-B1E9B223E97A}" srcOrd="1" destOrd="0" parTransId="{A83EE920-FA4B-404C-9DD4-BA37B78B4C7E}" sibTransId="{920ECE89-3238-476E-990D-B40E754BD3E1}"/>
    <dgm:cxn modelId="{72C09E8E-7662-40A0-80A5-F3606D59318A}" type="presOf" srcId="{DD0C1AF9-BBF8-4873-A90B-C3A1C3718868}" destId="{1ACF1959-9E3A-42CF-ACF4-5E6CE9EF2D61}" srcOrd="0" destOrd="0" presId="urn:microsoft.com/office/officeart/2005/8/layout/chevron1"/>
    <dgm:cxn modelId="{9EE47C32-23C1-42BB-9A45-6583FB22BC26}" type="presOf" srcId="{03A87CA3-3677-446F-B4BA-5B61466003AE}" destId="{AF60A1F0-4B98-48E5-A405-31E3F1B3D28B}" srcOrd="0" destOrd="0" presId="urn:microsoft.com/office/officeart/2005/8/layout/chevron1"/>
    <dgm:cxn modelId="{262841D8-92CF-4B65-BFB1-499B269FA23A}" type="presOf" srcId="{75C8BA11-3C8C-4595-ABB4-B354CFF86623}" destId="{9D24D342-382E-4855-882D-CC7B69F53F61}" srcOrd="0" destOrd="0" presId="urn:microsoft.com/office/officeart/2005/8/layout/chevron1"/>
    <dgm:cxn modelId="{7114EF24-00FC-409F-9238-F6D62F1BAD1E}" type="presParOf" srcId="{1ACF1959-9E3A-42CF-ACF4-5E6CE9EF2D61}" destId="{8F4C3D59-34C4-4B35-9F0E-86063D8932D4}" srcOrd="0" destOrd="0" presId="urn:microsoft.com/office/officeart/2005/8/layout/chevron1"/>
    <dgm:cxn modelId="{39662A8C-D6F6-4FAE-9928-3C9B70D7FC30}" type="presParOf" srcId="{1ACF1959-9E3A-42CF-ACF4-5E6CE9EF2D61}" destId="{010BE0CA-9CE2-4337-8A81-F0C1DC01C571}" srcOrd="1" destOrd="0" presId="urn:microsoft.com/office/officeart/2005/8/layout/chevron1"/>
    <dgm:cxn modelId="{C814219A-5CF3-49DD-9B7E-750CD447B9D4}" type="presParOf" srcId="{1ACF1959-9E3A-42CF-ACF4-5E6CE9EF2D61}" destId="{AB95E76D-7AA3-4057-AA28-541095F7A354}" srcOrd="2" destOrd="0" presId="urn:microsoft.com/office/officeart/2005/8/layout/chevron1"/>
    <dgm:cxn modelId="{2D02DEB6-EC5E-47BE-9F87-F7EC1CE0BCDF}" type="presParOf" srcId="{1ACF1959-9E3A-42CF-ACF4-5E6CE9EF2D61}" destId="{08DFFA88-518F-4650-ACD9-BA59BC539574}" srcOrd="3" destOrd="0" presId="urn:microsoft.com/office/officeart/2005/8/layout/chevron1"/>
    <dgm:cxn modelId="{463C0127-4168-4D95-9C0C-0A471F07BE57}" type="presParOf" srcId="{1ACF1959-9E3A-42CF-ACF4-5E6CE9EF2D61}" destId="{AF60A1F0-4B98-48E5-A405-31E3F1B3D28B}" srcOrd="4" destOrd="0" presId="urn:microsoft.com/office/officeart/2005/8/layout/chevron1"/>
    <dgm:cxn modelId="{F0C444DB-23AB-4AFE-B363-585D2A0D2ACD}" type="presParOf" srcId="{1ACF1959-9E3A-42CF-ACF4-5E6CE9EF2D61}" destId="{A2B5C4FB-9F1E-451B-A9AF-36F226C9D3CD}" srcOrd="5" destOrd="0" presId="urn:microsoft.com/office/officeart/2005/8/layout/chevron1"/>
    <dgm:cxn modelId="{8BF03999-38E8-4173-B290-B7363F335564}" type="presParOf" srcId="{1ACF1959-9E3A-42CF-ACF4-5E6CE9EF2D61}" destId="{9D24D342-382E-4855-882D-CC7B69F53F6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AA2ECA-B9C2-41C0-B609-53B257E42EF2}" type="doc">
      <dgm:prSet loTypeId="urn:microsoft.com/office/officeart/2005/8/layout/equation2" loCatId="process" qsTypeId="urn:microsoft.com/office/officeart/2005/8/quickstyle/3d1" qsCatId="3D" csTypeId="urn:microsoft.com/office/officeart/2005/8/colors/colorful1" csCatId="colorful" phldr="1"/>
      <dgm:spPr/>
    </dgm:pt>
    <dgm:pt modelId="{92D06F7E-907B-49B0-87CB-2FB54BB1E6BD}">
      <dgm:prSet phldrT="[Texto]"/>
      <dgm:spPr/>
      <dgm:t>
        <a:bodyPr/>
        <a:lstStyle/>
        <a:p>
          <a:r>
            <a:rPr lang="es-ES" b="1" u="sng" smtClean="0"/>
            <a:t>COBIT</a:t>
          </a:r>
          <a:endParaRPr lang="es-EC" b="1" u="sng" dirty="0"/>
        </a:p>
      </dgm:t>
    </dgm:pt>
    <dgm:pt modelId="{C44A0A0E-7505-4305-A80D-C5FA70A7781E}" type="parTrans" cxnId="{AAF71124-FCA6-422E-8683-E53FB8A1EC2F}">
      <dgm:prSet/>
      <dgm:spPr/>
      <dgm:t>
        <a:bodyPr/>
        <a:lstStyle/>
        <a:p>
          <a:endParaRPr lang="es-EC"/>
        </a:p>
      </dgm:t>
    </dgm:pt>
    <dgm:pt modelId="{7CB14A9C-96A1-427E-9546-55BC373ADE24}" type="sibTrans" cxnId="{AAF71124-FCA6-422E-8683-E53FB8A1EC2F}">
      <dgm:prSet/>
      <dgm:spPr/>
      <dgm:t>
        <a:bodyPr/>
        <a:lstStyle/>
        <a:p>
          <a:endParaRPr lang="es-EC"/>
        </a:p>
      </dgm:t>
    </dgm:pt>
    <dgm:pt modelId="{5A19BD3E-8730-47DB-9145-425B4615F36E}">
      <dgm:prSet phldrT="[Texto]"/>
      <dgm:spPr/>
      <dgm:t>
        <a:bodyPr/>
        <a:lstStyle/>
        <a:p>
          <a:r>
            <a:rPr lang="es-ES" b="1" u="sng" smtClean="0"/>
            <a:t>SCRUM</a:t>
          </a:r>
          <a:endParaRPr lang="es-EC" b="1" u="sng" dirty="0"/>
        </a:p>
      </dgm:t>
    </dgm:pt>
    <dgm:pt modelId="{DAB11BAE-5684-4E10-9C99-05F162EDC1D3}" type="parTrans" cxnId="{22A1BEA0-D5CA-444F-B9CE-17514494C1E9}">
      <dgm:prSet/>
      <dgm:spPr/>
      <dgm:t>
        <a:bodyPr/>
        <a:lstStyle/>
        <a:p>
          <a:endParaRPr lang="es-EC"/>
        </a:p>
      </dgm:t>
    </dgm:pt>
    <dgm:pt modelId="{404C72C9-C763-4DE2-8889-025FF69EDDEF}" type="sibTrans" cxnId="{22A1BEA0-D5CA-444F-B9CE-17514494C1E9}">
      <dgm:prSet/>
      <dgm:spPr/>
      <dgm:t>
        <a:bodyPr/>
        <a:lstStyle/>
        <a:p>
          <a:endParaRPr lang="es-EC"/>
        </a:p>
      </dgm:t>
    </dgm:pt>
    <dgm:pt modelId="{CE00D9E5-DAEE-4B8B-BC38-DA51BDF617ED}">
      <dgm:prSet phldrT="[Texto]"/>
      <dgm:spPr>
        <a:solidFill>
          <a:schemeClr val="accent6"/>
        </a:solidFill>
      </dgm:spPr>
      <dgm:t>
        <a:bodyPr/>
        <a:lstStyle/>
        <a:p>
          <a:r>
            <a:rPr lang="es-ES" dirty="0" smtClean="0"/>
            <a:t>PROPUESTA</a:t>
          </a:r>
          <a:endParaRPr lang="es-EC" dirty="0"/>
        </a:p>
      </dgm:t>
    </dgm:pt>
    <dgm:pt modelId="{AD4ACCBB-A5B1-4103-BF24-776ED4E76656}" type="parTrans" cxnId="{247C4C0E-735E-41FD-BEF1-5A570D7C0096}">
      <dgm:prSet/>
      <dgm:spPr/>
      <dgm:t>
        <a:bodyPr/>
        <a:lstStyle/>
        <a:p>
          <a:endParaRPr lang="es-EC"/>
        </a:p>
      </dgm:t>
    </dgm:pt>
    <dgm:pt modelId="{864CA35E-826A-4FB4-8A94-B879B6C58B36}" type="sibTrans" cxnId="{247C4C0E-735E-41FD-BEF1-5A570D7C0096}">
      <dgm:prSet/>
      <dgm:spPr/>
      <dgm:t>
        <a:bodyPr/>
        <a:lstStyle/>
        <a:p>
          <a:endParaRPr lang="es-EC"/>
        </a:p>
      </dgm:t>
    </dgm:pt>
    <dgm:pt modelId="{588B6100-2DBF-4699-BA68-3746D0E9F3D4}" type="pres">
      <dgm:prSet presAssocID="{C5AA2ECA-B9C2-41C0-B609-53B257E42EF2}" presName="Name0" presStyleCnt="0">
        <dgm:presLayoutVars>
          <dgm:dir/>
          <dgm:resizeHandles val="exact"/>
        </dgm:presLayoutVars>
      </dgm:prSet>
      <dgm:spPr/>
    </dgm:pt>
    <dgm:pt modelId="{2709533A-7385-4B57-9498-639339439C61}" type="pres">
      <dgm:prSet presAssocID="{C5AA2ECA-B9C2-41C0-B609-53B257E42EF2}" presName="vNodes" presStyleCnt="0"/>
      <dgm:spPr/>
    </dgm:pt>
    <dgm:pt modelId="{613CBBCD-8E00-4907-8DCC-3A7BCF7F01B2}" type="pres">
      <dgm:prSet presAssocID="{92D06F7E-907B-49B0-87CB-2FB54BB1E6B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095753-C081-41FC-8234-B3C7305A74B2}" type="pres">
      <dgm:prSet presAssocID="{7CB14A9C-96A1-427E-9546-55BC373ADE24}" presName="spacerT" presStyleCnt="0"/>
      <dgm:spPr/>
    </dgm:pt>
    <dgm:pt modelId="{7349B30D-2B0B-411E-ADB4-9061CBD38D67}" type="pres">
      <dgm:prSet presAssocID="{7CB14A9C-96A1-427E-9546-55BC373ADE24}" presName="sibTrans" presStyleLbl="sibTrans2D1" presStyleIdx="0" presStyleCnt="2"/>
      <dgm:spPr/>
      <dgm:t>
        <a:bodyPr/>
        <a:lstStyle/>
        <a:p>
          <a:endParaRPr lang="es-EC"/>
        </a:p>
      </dgm:t>
    </dgm:pt>
    <dgm:pt modelId="{69EC2C6B-CB29-4A6F-AE8F-E7C982343833}" type="pres">
      <dgm:prSet presAssocID="{7CB14A9C-96A1-427E-9546-55BC373ADE24}" presName="spacerB" presStyleCnt="0"/>
      <dgm:spPr/>
    </dgm:pt>
    <dgm:pt modelId="{3D7C82CE-B322-4E20-B4F0-3AAEA487F0D7}" type="pres">
      <dgm:prSet presAssocID="{5A19BD3E-8730-47DB-9145-425B4615F3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BE9390-6813-4705-BF3F-3C262C817AE0}" type="pres">
      <dgm:prSet presAssocID="{C5AA2ECA-B9C2-41C0-B609-53B257E42EF2}" presName="sibTransLast" presStyleLbl="sibTrans2D1" presStyleIdx="1" presStyleCnt="2"/>
      <dgm:spPr/>
      <dgm:t>
        <a:bodyPr/>
        <a:lstStyle/>
        <a:p>
          <a:endParaRPr lang="es-EC"/>
        </a:p>
      </dgm:t>
    </dgm:pt>
    <dgm:pt modelId="{EE758429-7021-4573-A78B-F25D8BB7DBD6}" type="pres">
      <dgm:prSet presAssocID="{C5AA2ECA-B9C2-41C0-B609-53B257E42EF2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E5CBCC7E-9747-4482-8AC0-B10672B16FF8}" type="pres">
      <dgm:prSet presAssocID="{C5AA2ECA-B9C2-41C0-B609-53B257E42EF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2A1BEA0-D5CA-444F-B9CE-17514494C1E9}" srcId="{C5AA2ECA-B9C2-41C0-B609-53B257E42EF2}" destId="{5A19BD3E-8730-47DB-9145-425B4615F36E}" srcOrd="1" destOrd="0" parTransId="{DAB11BAE-5684-4E10-9C99-05F162EDC1D3}" sibTransId="{404C72C9-C763-4DE2-8889-025FF69EDDEF}"/>
    <dgm:cxn modelId="{247C4C0E-735E-41FD-BEF1-5A570D7C0096}" srcId="{C5AA2ECA-B9C2-41C0-B609-53B257E42EF2}" destId="{CE00D9E5-DAEE-4B8B-BC38-DA51BDF617ED}" srcOrd="2" destOrd="0" parTransId="{AD4ACCBB-A5B1-4103-BF24-776ED4E76656}" sibTransId="{864CA35E-826A-4FB4-8A94-B879B6C58B36}"/>
    <dgm:cxn modelId="{879CE5D4-880E-4ADA-907D-7D4E632F0D8F}" type="presOf" srcId="{C5AA2ECA-B9C2-41C0-B609-53B257E42EF2}" destId="{588B6100-2DBF-4699-BA68-3746D0E9F3D4}" srcOrd="0" destOrd="0" presId="urn:microsoft.com/office/officeart/2005/8/layout/equation2"/>
    <dgm:cxn modelId="{5969634D-D4E2-4B21-A23C-DC52ED8E919A}" type="presOf" srcId="{CE00D9E5-DAEE-4B8B-BC38-DA51BDF617ED}" destId="{E5CBCC7E-9747-4482-8AC0-B10672B16FF8}" srcOrd="0" destOrd="0" presId="urn:microsoft.com/office/officeart/2005/8/layout/equation2"/>
    <dgm:cxn modelId="{AAF71124-FCA6-422E-8683-E53FB8A1EC2F}" srcId="{C5AA2ECA-B9C2-41C0-B609-53B257E42EF2}" destId="{92D06F7E-907B-49B0-87CB-2FB54BB1E6BD}" srcOrd="0" destOrd="0" parTransId="{C44A0A0E-7505-4305-A80D-C5FA70A7781E}" sibTransId="{7CB14A9C-96A1-427E-9546-55BC373ADE24}"/>
    <dgm:cxn modelId="{AA53EEA9-7B9C-40A5-B2A1-6A0F9E40424E}" type="presOf" srcId="{5A19BD3E-8730-47DB-9145-425B4615F36E}" destId="{3D7C82CE-B322-4E20-B4F0-3AAEA487F0D7}" srcOrd="0" destOrd="0" presId="urn:microsoft.com/office/officeart/2005/8/layout/equation2"/>
    <dgm:cxn modelId="{58CD45EB-7C06-46F9-92A7-FAFFA4267008}" type="presOf" srcId="{92D06F7E-907B-49B0-87CB-2FB54BB1E6BD}" destId="{613CBBCD-8E00-4907-8DCC-3A7BCF7F01B2}" srcOrd="0" destOrd="0" presId="urn:microsoft.com/office/officeart/2005/8/layout/equation2"/>
    <dgm:cxn modelId="{ED5218C1-4678-4EEF-AFED-F544CFC3B63D}" type="presOf" srcId="{404C72C9-C763-4DE2-8889-025FF69EDDEF}" destId="{DDBE9390-6813-4705-BF3F-3C262C817AE0}" srcOrd="0" destOrd="0" presId="urn:microsoft.com/office/officeart/2005/8/layout/equation2"/>
    <dgm:cxn modelId="{E5A2EB4C-4FB2-4D14-B2D3-2A9C484EE445}" type="presOf" srcId="{7CB14A9C-96A1-427E-9546-55BC373ADE24}" destId="{7349B30D-2B0B-411E-ADB4-9061CBD38D67}" srcOrd="0" destOrd="0" presId="urn:microsoft.com/office/officeart/2005/8/layout/equation2"/>
    <dgm:cxn modelId="{62F1D8DD-E11F-4B38-B86D-84FE1402B564}" type="presOf" srcId="{404C72C9-C763-4DE2-8889-025FF69EDDEF}" destId="{EE758429-7021-4573-A78B-F25D8BB7DBD6}" srcOrd="1" destOrd="0" presId="urn:microsoft.com/office/officeart/2005/8/layout/equation2"/>
    <dgm:cxn modelId="{3DCA0D57-18C2-4896-B16B-5F967AAB12CC}" type="presParOf" srcId="{588B6100-2DBF-4699-BA68-3746D0E9F3D4}" destId="{2709533A-7385-4B57-9498-639339439C61}" srcOrd="0" destOrd="0" presId="urn:microsoft.com/office/officeart/2005/8/layout/equation2"/>
    <dgm:cxn modelId="{E3003D5D-B869-4147-9498-AA9787506E31}" type="presParOf" srcId="{2709533A-7385-4B57-9498-639339439C61}" destId="{613CBBCD-8E00-4907-8DCC-3A7BCF7F01B2}" srcOrd="0" destOrd="0" presId="urn:microsoft.com/office/officeart/2005/8/layout/equation2"/>
    <dgm:cxn modelId="{1A1BD570-7B3F-40A6-A6A6-4C6AAE6E79FD}" type="presParOf" srcId="{2709533A-7385-4B57-9498-639339439C61}" destId="{95095753-C081-41FC-8234-B3C7305A74B2}" srcOrd="1" destOrd="0" presId="urn:microsoft.com/office/officeart/2005/8/layout/equation2"/>
    <dgm:cxn modelId="{ED8E3DE0-EE54-4B38-8CF5-D32F1269F98E}" type="presParOf" srcId="{2709533A-7385-4B57-9498-639339439C61}" destId="{7349B30D-2B0B-411E-ADB4-9061CBD38D67}" srcOrd="2" destOrd="0" presId="urn:microsoft.com/office/officeart/2005/8/layout/equation2"/>
    <dgm:cxn modelId="{C420214E-0A70-4A77-B0AE-D416F697FF37}" type="presParOf" srcId="{2709533A-7385-4B57-9498-639339439C61}" destId="{69EC2C6B-CB29-4A6F-AE8F-E7C982343833}" srcOrd="3" destOrd="0" presId="urn:microsoft.com/office/officeart/2005/8/layout/equation2"/>
    <dgm:cxn modelId="{9BD3B920-5272-453B-B691-766925DA6871}" type="presParOf" srcId="{2709533A-7385-4B57-9498-639339439C61}" destId="{3D7C82CE-B322-4E20-B4F0-3AAEA487F0D7}" srcOrd="4" destOrd="0" presId="urn:microsoft.com/office/officeart/2005/8/layout/equation2"/>
    <dgm:cxn modelId="{D11E9863-FFC8-4F0A-B3F8-BDD29CD5D6EC}" type="presParOf" srcId="{588B6100-2DBF-4699-BA68-3746D0E9F3D4}" destId="{DDBE9390-6813-4705-BF3F-3C262C817AE0}" srcOrd="1" destOrd="0" presId="urn:microsoft.com/office/officeart/2005/8/layout/equation2"/>
    <dgm:cxn modelId="{7BC287D9-0E42-4F34-BF55-CBFBC2BD0E4D}" type="presParOf" srcId="{DDBE9390-6813-4705-BF3F-3C262C817AE0}" destId="{EE758429-7021-4573-A78B-F25D8BB7DBD6}" srcOrd="0" destOrd="0" presId="urn:microsoft.com/office/officeart/2005/8/layout/equation2"/>
    <dgm:cxn modelId="{8C91D454-398F-4FD8-8E47-F79C81294ED5}" type="presParOf" srcId="{588B6100-2DBF-4699-BA68-3746D0E9F3D4}" destId="{E5CBCC7E-9747-4482-8AC0-B10672B16FF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DC805D-D046-4E17-AEFA-28F0477907A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7BBD856-47CB-4E14-B875-6F203BB63294}">
      <dgm:prSet phldrT="[Texto]" custT="1"/>
      <dgm:spPr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MX" sz="700" b="1" dirty="0" smtClean="0">
              <a:latin typeface="Arial" panose="020B0604020202020204" pitchFamily="34" charset="0"/>
              <a:cs typeface="Arial" panose="020B0604020202020204" pitchFamily="34" charset="0"/>
            </a:rPr>
            <a:t>CONSTRUCCION</a:t>
          </a:r>
          <a:endParaRPr lang="es-MX" sz="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1A6FCF-0405-4B5C-B119-A11415EE10C3}" type="parTrans" cxnId="{EDAF390F-D9D7-4318-93CE-47F9E57EC720}">
      <dgm:prSet/>
      <dgm:spPr/>
      <dgm:t>
        <a:bodyPr/>
        <a:lstStyle/>
        <a:p>
          <a:endParaRPr lang="es-MX" sz="1100" b="1"/>
        </a:p>
      </dgm:t>
    </dgm:pt>
    <dgm:pt modelId="{85BD8ECC-2F5C-4C1F-B4B8-DB82D0DEAE15}" type="sibTrans" cxnId="{EDAF390F-D9D7-4318-93CE-47F9E57EC720}">
      <dgm:prSet custT="1"/>
      <dgm:spPr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s-MX" sz="1100" b="1"/>
        </a:p>
      </dgm:t>
    </dgm:pt>
    <dgm:pt modelId="{927AABB8-ED43-4CE0-A0D9-7339BBCB0420}">
      <dgm:prSet phldrT="[Texto]" custT="1"/>
      <dgm:spPr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700" b="1" dirty="0">
              <a:latin typeface="Arial" panose="020B0604020202020204" pitchFamily="34" charset="0"/>
              <a:cs typeface="Arial" panose="020B0604020202020204" pitchFamily="34" charset="0"/>
            </a:rPr>
            <a:t>CERTIFICACIÓN FUNCIONAL</a:t>
          </a:r>
          <a:endParaRPr lang="es-MX" sz="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F2DBE0-F90D-482F-A02E-8095FB1FB7AE}" type="parTrans" cxnId="{667B975E-D0EB-41AF-BB83-2E3BBC7A13C5}">
      <dgm:prSet/>
      <dgm:spPr/>
      <dgm:t>
        <a:bodyPr/>
        <a:lstStyle/>
        <a:p>
          <a:endParaRPr lang="es-EC" sz="1100" b="1"/>
        </a:p>
      </dgm:t>
    </dgm:pt>
    <dgm:pt modelId="{FD135ABF-C58D-4970-9B37-FE4D33488D95}" type="sibTrans" cxnId="{667B975E-D0EB-41AF-BB83-2E3BBC7A13C5}">
      <dgm:prSet/>
      <dgm:spPr/>
      <dgm:t>
        <a:bodyPr/>
        <a:lstStyle/>
        <a:p>
          <a:endParaRPr lang="es-EC" sz="1100" b="1"/>
        </a:p>
      </dgm:t>
    </dgm:pt>
    <dgm:pt modelId="{4940BA09-E3E7-4484-B490-0A4DB40AC718}">
      <dgm:prSet phldrT="[Texto]" custT="1"/>
      <dgm:spPr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700" b="1" dirty="0">
              <a:latin typeface="Arial" panose="020B0604020202020204" pitchFamily="34" charset="0"/>
              <a:cs typeface="Arial" panose="020B0604020202020204" pitchFamily="34" charset="0"/>
            </a:rPr>
            <a:t>LIBERACIÓN</a:t>
          </a:r>
          <a:endParaRPr lang="es-MX" sz="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9C28A5-39C3-40F5-A236-30E85E3A9937}" type="parTrans" cxnId="{4D17C685-6690-4010-87E1-579CDEBBE0BD}">
      <dgm:prSet/>
      <dgm:spPr/>
      <dgm:t>
        <a:bodyPr/>
        <a:lstStyle/>
        <a:p>
          <a:endParaRPr lang="es-EC" sz="1100" b="1"/>
        </a:p>
      </dgm:t>
    </dgm:pt>
    <dgm:pt modelId="{6DEAFE7F-BFA3-4A23-8218-8C28E27A0962}" type="sibTrans" cxnId="{4D17C685-6690-4010-87E1-579CDEBBE0BD}">
      <dgm:prSet/>
      <dgm:spPr/>
      <dgm:t>
        <a:bodyPr/>
        <a:lstStyle/>
        <a:p>
          <a:endParaRPr lang="es-EC" sz="1100" b="1"/>
        </a:p>
      </dgm:t>
    </dgm:pt>
    <dgm:pt modelId="{48D57603-4AF9-4478-AEF1-6CCE78259BBC}">
      <dgm:prSet phldrT="[Texto]" custT="1"/>
      <dgm:spPr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700" b="1" dirty="0">
              <a:latin typeface="Arial" panose="020B0604020202020204" pitchFamily="34" charset="0"/>
              <a:cs typeface="Arial" panose="020B0604020202020204" pitchFamily="34" charset="0"/>
            </a:rPr>
            <a:t>POST PRODUCCIÓN</a:t>
          </a:r>
          <a:endParaRPr lang="es-MX" sz="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1205AF-6B27-4D92-9F37-288C61AA9C38}" type="parTrans" cxnId="{56D87371-7A84-49AF-807E-C308E40E4F23}">
      <dgm:prSet/>
      <dgm:spPr/>
      <dgm:t>
        <a:bodyPr/>
        <a:lstStyle/>
        <a:p>
          <a:endParaRPr lang="es-EC" sz="1100" b="1"/>
        </a:p>
      </dgm:t>
    </dgm:pt>
    <dgm:pt modelId="{137B986B-CB02-48C9-A958-DE17D86C0876}" type="sibTrans" cxnId="{56D87371-7A84-49AF-807E-C308E40E4F23}">
      <dgm:prSet/>
      <dgm:spPr/>
      <dgm:t>
        <a:bodyPr/>
        <a:lstStyle/>
        <a:p>
          <a:endParaRPr lang="es-EC" sz="1100" b="1"/>
        </a:p>
      </dgm:t>
    </dgm:pt>
    <dgm:pt modelId="{6F9A51E8-A068-4024-B620-E29B446E2A8B}" type="pres">
      <dgm:prSet presAssocID="{CBDC805D-D046-4E17-AEFA-28F0477907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77EA6B3-6217-4D09-BE32-542DDD308C0C}" type="pres">
      <dgm:prSet presAssocID="{CBDC805D-D046-4E17-AEFA-28F0477907AC}" presName="cycle" presStyleCnt="0"/>
      <dgm:spPr/>
    </dgm:pt>
    <dgm:pt modelId="{006904D1-A310-496E-AE11-10529CF69831}" type="pres">
      <dgm:prSet presAssocID="{E7BBD856-47CB-4E14-B875-6F203BB63294}" presName="nodeFirstNode" presStyleLbl="node1" presStyleIdx="0" presStyleCnt="4" custScaleX="76731" custScaleY="53378" custRadScaleRad="96795" custRadScaleInc="151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426B6D-0604-4086-BA5B-4279977C3CA4}" type="pres">
      <dgm:prSet presAssocID="{85BD8ECC-2F5C-4C1F-B4B8-DB82D0DEAE15}" presName="sibTransFirstNode" presStyleLbl="bgShp" presStyleIdx="0" presStyleCnt="1" custLinFactNeighborX="-5976" custLinFactNeighborY="399" custRadScaleRad="36283" custRadScaleInc="-2147483648"/>
      <dgm:spPr/>
      <dgm:t>
        <a:bodyPr/>
        <a:lstStyle/>
        <a:p>
          <a:endParaRPr lang="es-EC"/>
        </a:p>
      </dgm:t>
    </dgm:pt>
    <dgm:pt modelId="{0D3D5357-843A-433E-A47C-E6336FA091E2}" type="pres">
      <dgm:prSet presAssocID="{927AABB8-ED43-4CE0-A0D9-7339BBCB0420}" presName="nodeFollowingNodes" presStyleLbl="node1" presStyleIdx="1" presStyleCnt="4" custScaleX="76731" custScaleY="53378" custRadScaleRad="119298" custRadScaleInc="20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857AE3-95DE-4CD0-9B14-C501D267E16F}" type="pres">
      <dgm:prSet presAssocID="{4940BA09-E3E7-4484-B490-0A4DB40AC718}" presName="nodeFollowingNodes" presStyleLbl="node1" presStyleIdx="2" presStyleCnt="4" custScaleX="76731" custScaleY="53378" custRadScaleRad="130345" custRadScaleInc="-56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B7D035-0B51-4C3F-89DD-7FA8BC38BF49}" type="pres">
      <dgm:prSet presAssocID="{48D57603-4AF9-4478-AEF1-6CCE78259BBC}" presName="nodeFollowingNodes" presStyleLbl="node1" presStyleIdx="3" presStyleCnt="4" custScaleX="76731" custScaleY="53378" custRadScaleRad="119299" custRadScaleInc="-20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6D87371-7A84-49AF-807E-C308E40E4F23}" srcId="{CBDC805D-D046-4E17-AEFA-28F0477907AC}" destId="{48D57603-4AF9-4478-AEF1-6CCE78259BBC}" srcOrd="3" destOrd="0" parTransId="{401205AF-6B27-4D92-9F37-288C61AA9C38}" sibTransId="{137B986B-CB02-48C9-A958-DE17D86C0876}"/>
    <dgm:cxn modelId="{82502757-B000-49D2-BD8C-AE7BF733D596}" type="presOf" srcId="{4940BA09-E3E7-4484-B490-0A4DB40AC718}" destId="{E0857AE3-95DE-4CD0-9B14-C501D267E16F}" srcOrd="0" destOrd="0" presId="urn:microsoft.com/office/officeart/2005/8/layout/cycle3"/>
    <dgm:cxn modelId="{752F92A2-784F-4FA2-9303-5F08AB43AB72}" type="presOf" srcId="{48D57603-4AF9-4478-AEF1-6CCE78259BBC}" destId="{52B7D035-0B51-4C3F-89DD-7FA8BC38BF49}" srcOrd="0" destOrd="0" presId="urn:microsoft.com/office/officeart/2005/8/layout/cycle3"/>
    <dgm:cxn modelId="{AA482765-723E-4D0D-9A88-AC8000E385C2}" type="presOf" srcId="{E7BBD856-47CB-4E14-B875-6F203BB63294}" destId="{006904D1-A310-496E-AE11-10529CF69831}" srcOrd="0" destOrd="0" presId="urn:microsoft.com/office/officeart/2005/8/layout/cycle3"/>
    <dgm:cxn modelId="{667B975E-D0EB-41AF-BB83-2E3BBC7A13C5}" srcId="{CBDC805D-D046-4E17-AEFA-28F0477907AC}" destId="{927AABB8-ED43-4CE0-A0D9-7339BBCB0420}" srcOrd="1" destOrd="0" parTransId="{FDF2DBE0-F90D-482F-A02E-8095FB1FB7AE}" sibTransId="{FD135ABF-C58D-4970-9B37-FE4D33488D95}"/>
    <dgm:cxn modelId="{4D17C685-6690-4010-87E1-579CDEBBE0BD}" srcId="{CBDC805D-D046-4E17-AEFA-28F0477907AC}" destId="{4940BA09-E3E7-4484-B490-0A4DB40AC718}" srcOrd="2" destOrd="0" parTransId="{8D9C28A5-39C3-40F5-A236-30E85E3A9937}" sibTransId="{6DEAFE7F-BFA3-4A23-8218-8C28E27A0962}"/>
    <dgm:cxn modelId="{B8E5549A-9591-4095-9E9F-247699482F16}" type="presOf" srcId="{927AABB8-ED43-4CE0-A0D9-7339BBCB0420}" destId="{0D3D5357-843A-433E-A47C-E6336FA091E2}" srcOrd="0" destOrd="0" presId="urn:microsoft.com/office/officeart/2005/8/layout/cycle3"/>
    <dgm:cxn modelId="{B59F187B-8240-43DE-981B-E2234B048926}" type="presOf" srcId="{CBDC805D-D046-4E17-AEFA-28F0477907AC}" destId="{6F9A51E8-A068-4024-B620-E29B446E2A8B}" srcOrd="0" destOrd="0" presId="urn:microsoft.com/office/officeart/2005/8/layout/cycle3"/>
    <dgm:cxn modelId="{EDAF390F-D9D7-4318-93CE-47F9E57EC720}" srcId="{CBDC805D-D046-4E17-AEFA-28F0477907AC}" destId="{E7BBD856-47CB-4E14-B875-6F203BB63294}" srcOrd="0" destOrd="0" parTransId="{F71A6FCF-0405-4B5C-B119-A11415EE10C3}" sibTransId="{85BD8ECC-2F5C-4C1F-B4B8-DB82D0DEAE15}"/>
    <dgm:cxn modelId="{315251DF-B990-4076-AC39-DFEA56303DA4}" type="presOf" srcId="{85BD8ECC-2F5C-4C1F-B4B8-DB82D0DEAE15}" destId="{49426B6D-0604-4086-BA5B-4279977C3CA4}" srcOrd="0" destOrd="0" presId="urn:microsoft.com/office/officeart/2005/8/layout/cycle3"/>
    <dgm:cxn modelId="{F1B3810A-1482-4430-9327-BBC043C62F34}" type="presParOf" srcId="{6F9A51E8-A068-4024-B620-E29B446E2A8B}" destId="{D77EA6B3-6217-4D09-BE32-542DDD308C0C}" srcOrd="0" destOrd="0" presId="urn:microsoft.com/office/officeart/2005/8/layout/cycle3"/>
    <dgm:cxn modelId="{116473CC-1754-4983-BF59-704AF932FC7A}" type="presParOf" srcId="{D77EA6B3-6217-4D09-BE32-542DDD308C0C}" destId="{006904D1-A310-496E-AE11-10529CF69831}" srcOrd="0" destOrd="0" presId="urn:microsoft.com/office/officeart/2005/8/layout/cycle3"/>
    <dgm:cxn modelId="{BEA31D22-A760-4DA6-BCF9-7C92C95359D4}" type="presParOf" srcId="{D77EA6B3-6217-4D09-BE32-542DDD308C0C}" destId="{49426B6D-0604-4086-BA5B-4279977C3CA4}" srcOrd="1" destOrd="0" presId="urn:microsoft.com/office/officeart/2005/8/layout/cycle3"/>
    <dgm:cxn modelId="{21046723-D30D-412F-BA2D-0197421AB415}" type="presParOf" srcId="{D77EA6B3-6217-4D09-BE32-542DDD308C0C}" destId="{0D3D5357-843A-433E-A47C-E6336FA091E2}" srcOrd="2" destOrd="0" presId="urn:microsoft.com/office/officeart/2005/8/layout/cycle3"/>
    <dgm:cxn modelId="{4A2A48BE-1A08-489B-AA2C-D36FA3CE28DD}" type="presParOf" srcId="{D77EA6B3-6217-4D09-BE32-542DDD308C0C}" destId="{E0857AE3-95DE-4CD0-9B14-C501D267E16F}" srcOrd="3" destOrd="0" presId="urn:microsoft.com/office/officeart/2005/8/layout/cycle3"/>
    <dgm:cxn modelId="{78B151CC-A227-4EA8-BBB8-98D7919F9722}" type="presParOf" srcId="{D77EA6B3-6217-4D09-BE32-542DDD308C0C}" destId="{52B7D035-0B51-4C3F-89DD-7FA8BC38BF49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9F7AA-BC14-4589-B157-88EB538AE456}">
      <dsp:nvSpPr>
        <dsp:cNvPr id="0" name=""/>
        <dsp:cNvSpPr/>
      </dsp:nvSpPr>
      <dsp:spPr>
        <a:xfrm>
          <a:off x="466282" y="-117623"/>
          <a:ext cx="4852774" cy="4852774"/>
        </a:xfrm>
        <a:prstGeom prst="circularArrow">
          <a:avLst>
            <a:gd name="adj1" fmla="val 5544"/>
            <a:gd name="adj2" fmla="val 330680"/>
            <a:gd name="adj3" fmla="val 14450506"/>
            <a:gd name="adj4" fmla="val 16987645"/>
            <a:gd name="adj5" fmla="val 5757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85A54-4663-4794-8712-1067C70ABE88}">
      <dsp:nvSpPr>
        <dsp:cNvPr id="0" name=""/>
        <dsp:cNvSpPr/>
      </dsp:nvSpPr>
      <dsp:spPr>
        <a:xfrm>
          <a:off x="2102386" y="1834"/>
          <a:ext cx="1580566" cy="61017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smtClean="0">
              <a:latin typeface="Arial" panose="020B0604020202020204" pitchFamily="34" charset="0"/>
              <a:cs typeface="Arial" panose="020B0604020202020204" pitchFamily="34" charset="0"/>
            </a:rPr>
            <a:t>ENTENDIMIENTO</a:t>
          </a:r>
          <a:endParaRPr lang="es-MX" sz="1100" b="1" u="sng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32172" y="31620"/>
        <a:ext cx="1520994" cy="550600"/>
      </dsp:txXfrm>
    </dsp:sp>
    <dsp:sp modelId="{AF903CF2-4024-4112-B6AF-E8EE72D19A96}">
      <dsp:nvSpPr>
        <dsp:cNvPr id="0" name=""/>
        <dsp:cNvSpPr/>
      </dsp:nvSpPr>
      <dsp:spPr>
        <a:xfrm>
          <a:off x="3813940" y="670462"/>
          <a:ext cx="1220344" cy="61017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>
              <a:latin typeface="Arial" panose="020B0604020202020204" pitchFamily="34" charset="0"/>
              <a:cs typeface="Arial" panose="020B0604020202020204" pitchFamily="34" charset="0"/>
            </a:rPr>
            <a:t>ANÁLISIS FUNCIONAL</a:t>
          </a:r>
          <a:endParaRPr lang="es-MX" sz="11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3726" y="700248"/>
        <a:ext cx="1160772" cy="550600"/>
      </dsp:txXfrm>
    </dsp:sp>
    <dsp:sp modelId="{E5D93D04-E8BA-41E0-8180-96784393EFB2}">
      <dsp:nvSpPr>
        <dsp:cNvPr id="0" name=""/>
        <dsp:cNvSpPr/>
      </dsp:nvSpPr>
      <dsp:spPr>
        <a:xfrm>
          <a:off x="4320471" y="1711898"/>
          <a:ext cx="1220344" cy="61017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>
              <a:latin typeface="Arial" panose="020B0604020202020204" pitchFamily="34" charset="0"/>
              <a:cs typeface="Arial" panose="020B0604020202020204" pitchFamily="34" charset="0"/>
            </a:rPr>
            <a:t>ANÁLISIS Y DISEÑO TÉCNICO</a:t>
          </a:r>
          <a:endParaRPr lang="es-MX" sz="11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0257" y="1741684"/>
        <a:ext cx="1160772" cy="550600"/>
      </dsp:txXfrm>
    </dsp:sp>
    <dsp:sp modelId="{40D74DF1-3F0A-4678-93D1-1595C04B9F31}">
      <dsp:nvSpPr>
        <dsp:cNvPr id="0" name=""/>
        <dsp:cNvSpPr/>
      </dsp:nvSpPr>
      <dsp:spPr>
        <a:xfrm>
          <a:off x="3972421" y="3105954"/>
          <a:ext cx="1424825" cy="61017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>
              <a:latin typeface="Arial" panose="020B0604020202020204" pitchFamily="34" charset="0"/>
              <a:cs typeface="Arial" panose="020B0604020202020204" pitchFamily="34" charset="0"/>
            </a:rPr>
            <a:t>PLANIFICACIÓN</a:t>
          </a:r>
          <a:endParaRPr lang="es-MX" sz="11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02207" y="3135740"/>
        <a:ext cx="1365253" cy="550600"/>
      </dsp:txXfrm>
    </dsp:sp>
    <dsp:sp modelId="{8A9B9B56-0628-420A-BA9D-83223C932E82}">
      <dsp:nvSpPr>
        <dsp:cNvPr id="0" name=""/>
        <dsp:cNvSpPr/>
      </dsp:nvSpPr>
      <dsp:spPr>
        <a:xfrm>
          <a:off x="2990278" y="4015860"/>
          <a:ext cx="1220344" cy="61017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>
              <a:latin typeface="Arial" panose="020B0604020202020204" pitchFamily="34" charset="0"/>
              <a:cs typeface="Arial" panose="020B0604020202020204" pitchFamily="34" charset="0"/>
            </a:rPr>
            <a:t>DESARROLLO</a:t>
          </a:r>
        </a:p>
      </dsp:txBody>
      <dsp:txXfrm>
        <a:off x="3020064" y="4045646"/>
        <a:ext cx="1160772" cy="550600"/>
      </dsp:txXfrm>
    </dsp:sp>
    <dsp:sp modelId="{B31FD93B-F851-4DC2-B876-F4136D5743DE}">
      <dsp:nvSpPr>
        <dsp:cNvPr id="0" name=""/>
        <dsp:cNvSpPr/>
      </dsp:nvSpPr>
      <dsp:spPr>
        <a:xfrm>
          <a:off x="1574715" y="4015860"/>
          <a:ext cx="1220344" cy="61017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>
              <a:latin typeface="Arial" panose="020B0604020202020204" pitchFamily="34" charset="0"/>
              <a:cs typeface="Arial" panose="020B0604020202020204" pitchFamily="34" charset="0"/>
            </a:rPr>
            <a:t>PRUEBAS AC</a:t>
          </a:r>
          <a:endParaRPr lang="es-MX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4501" y="4045646"/>
        <a:ext cx="1160772" cy="550600"/>
      </dsp:txXfrm>
    </dsp:sp>
    <dsp:sp modelId="{0D3D5357-843A-433E-A47C-E6336FA091E2}">
      <dsp:nvSpPr>
        <dsp:cNvPr id="0" name=""/>
        <dsp:cNvSpPr/>
      </dsp:nvSpPr>
      <dsp:spPr>
        <a:xfrm>
          <a:off x="321534" y="3105954"/>
          <a:ext cx="1557941" cy="61017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>
              <a:latin typeface="Arial" panose="020B0604020202020204" pitchFamily="34" charset="0"/>
              <a:cs typeface="Arial" panose="020B0604020202020204" pitchFamily="34" charset="0"/>
            </a:rPr>
            <a:t>CERTIFICACIÓN FUNCIONAL</a:t>
          </a:r>
          <a:endParaRPr lang="es-MX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1320" y="3135740"/>
        <a:ext cx="1498369" cy="550600"/>
      </dsp:txXfrm>
    </dsp:sp>
    <dsp:sp modelId="{E0857AE3-95DE-4CD0-9B14-C501D267E16F}">
      <dsp:nvSpPr>
        <dsp:cNvPr id="0" name=""/>
        <dsp:cNvSpPr/>
      </dsp:nvSpPr>
      <dsp:spPr>
        <a:xfrm>
          <a:off x="244522" y="1711898"/>
          <a:ext cx="1220344" cy="61017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>
              <a:latin typeface="Arial" panose="020B0604020202020204" pitchFamily="34" charset="0"/>
              <a:cs typeface="Arial" panose="020B0604020202020204" pitchFamily="34" charset="0"/>
            </a:rPr>
            <a:t>LIBERACIÓN</a:t>
          </a:r>
          <a:endParaRPr lang="es-MX" sz="11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308" y="1741684"/>
        <a:ext cx="1160772" cy="550600"/>
      </dsp:txXfrm>
    </dsp:sp>
    <dsp:sp modelId="{52B7D035-0B51-4C3F-89DD-7FA8BC38BF49}">
      <dsp:nvSpPr>
        <dsp:cNvPr id="0" name=""/>
        <dsp:cNvSpPr/>
      </dsp:nvSpPr>
      <dsp:spPr>
        <a:xfrm>
          <a:off x="746097" y="653698"/>
          <a:ext cx="1297348" cy="61017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>
              <a:latin typeface="Arial" panose="020B0604020202020204" pitchFamily="34" charset="0"/>
              <a:cs typeface="Arial" panose="020B0604020202020204" pitchFamily="34" charset="0"/>
            </a:rPr>
            <a:t>POST PRODUCCIÓN</a:t>
          </a:r>
          <a:endParaRPr lang="es-MX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5883" y="683484"/>
        <a:ext cx="1237776" cy="550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C3D59-34C4-4B35-9F0E-86063D8932D4}">
      <dsp:nvSpPr>
        <dsp:cNvPr id="0" name=""/>
        <dsp:cNvSpPr/>
      </dsp:nvSpPr>
      <dsp:spPr>
        <a:xfrm>
          <a:off x="3805" y="198406"/>
          <a:ext cx="2215191" cy="886076"/>
        </a:xfrm>
        <a:prstGeom prst="chevron">
          <a:avLst/>
        </a:prstGeom>
        <a:solidFill>
          <a:srgbClr val="00B0F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DESARROLLO</a:t>
          </a:r>
          <a:endParaRPr lang="es-EC" sz="12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843" y="198406"/>
        <a:ext cx="1329115" cy="886076"/>
      </dsp:txXfrm>
    </dsp:sp>
    <dsp:sp modelId="{AB95E76D-7AA3-4057-AA28-541095F7A354}">
      <dsp:nvSpPr>
        <dsp:cNvPr id="0" name=""/>
        <dsp:cNvSpPr/>
      </dsp:nvSpPr>
      <dsp:spPr>
        <a:xfrm>
          <a:off x="1997478" y="198406"/>
          <a:ext cx="2215191" cy="886076"/>
        </a:xfrm>
        <a:prstGeom prst="chevron">
          <a:avLst/>
        </a:prstGeom>
        <a:solidFill>
          <a:schemeClr val="accent3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QA</a:t>
          </a:r>
          <a:endParaRPr lang="es-EC" sz="12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0516" y="198406"/>
        <a:ext cx="1329115" cy="886076"/>
      </dsp:txXfrm>
    </dsp:sp>
    <dsp:sp modelId="{AF60A1F0-4B98-48E5-A405-31E3F1B3D28B}">
      <dsp:nvSpPr>
        <dsp:cNvPr id="0" name=""/>
        <dsp:cNvSpPr/>
      </dsp:nvSpPr>
      <dsp:spPr>
        <a:xfrm>
          <a:off x="3991150" y="198406"/>
          <a:ext cx="2215191" cy="886076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PRODUCCION </a:t>
          </a:r>
          <a:endParaRPr lang="es-EC" sz="12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4188" y="198406"/>
        <a:ext cx="1329115" cy="886076"/>
      </dsp:txXfrm>
    </dsp:sp>
    <dsp:sp modelId="{9D24D342-382E-4855-882D-CC7B69F53F61}">
      <dsp:nvSpPr>
        <dsp:cNvPr id="0" name=""/>
        <dsp:cNvSpPr/>
      </dsp:nvSpPr>
      <dsp:spPr>
        <a:xfrm>
          <a:off x="5984823" y="198406"/>
          <a:ext cx="2215191" cy="886076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PREPRODUCCION</a:t>
          </a:r>
          <a:endParaRPr lang="es-EC" sz="11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27861" y="198406"/>
        <a:ext cx="1329115" cy="886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C3D59-34C4-4B35-9F0E-86063D8932D4}">
      <dsp:nvSpPr>
        <dsp:cNvPr id="0" name=""/>
        <dsp:cNvSpPr/>
      </dsp:nvSpPr>
      <dsp:spPr>
        <a:xfrm>
          <a:off x="3805" y="198406"/>
          <a:ext cx="2215191" cy="886076"/>
        </a:xfrm>
        <a:prstGeom prst="chevron">
          <a:avLst/>
        </a:prstGeom>
        <a:solidFill>
          <a:srgbClr val="00B0F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DESARROLLO</a:t>
          </a:r>
          <a:endParaRPr lang="es-EC" sz="12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843" y="198406"/>
        <a:ext cx="1329115" cy="886076"/>
      </dsp:txXfrm>
    </dsp:sp>
    <dsp:sp modelId="{AB95E76D-7AA3-4057-AA28-541095F7A354}">
      <dsp:nvSpPr>
        <dsp:cNvPr id="0" name=""/>
        <dsp:cNvSpPr/>
      </dsp:nvSpPr>
      <dsp:spPr>
        <a:xfrm>
          <a:off x="1997478" y="198406"/>
          <a:ext cx="2215191" cy="886076"/>
        </a:xfrm>
        <a:prstGeom prst="chevron">
          <a:avLst/>
        </a:prstGeom>
        <a:solidFill>
          <a:schemeClr val="accent3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QA</a:t>
          </a:r>
          <a:endParaRPr lang="es-EC" sz="12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0516" y="198406"/>
        <a:ext cx="1329115" cy="886076"/>
      </dsp:txXfrm>
    </dsp:sp>
    <dsp:sp modelId="{AF60A1F0-4B98-48E5-A405-31E3F1B3D28B}">
      <dsp:nvSpPr>
        <dsp:cNvPr id="0" name=""/>
        <dsp:cNvSpPr/>
      </dsp:nvSpPr>
      <dsp:spPr>
        <a:xfrm>
          <a:off x="3991150" y="198406"/>
          <a:ext cx="2215191" cy="886076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PRODUCCION </a:t>
          </a:r>
          <a:endParaRPr lang="es-EC" sz="12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4188" y="198406"/>
        <a:ext cx="1329115" cy="886076"/>
      </dsp:txXfrm>
    </dsp:sp>
    <dsp:sp modelId="{9D24D342-382E-4855-882D-CC7B69F53F61}">
      <dsp:nvSpPr>
        <dsp:cNvPr id="0" name=""/>
        <dsp:cNvSpPr/>
      </dsp:nvSpPr>
      <dsp:spPr>
        <a:xfrm>
          <a:off x="5984823" y="198406"/>
          <a:ext cx="2215191" cy="886076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PREPRODUCCION</a:t>
          </a:r>
          <a:endParaRPr lang="es-EC" sz="11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27861" y="198406"/>
        <a:ext cx="1329115" cy="8860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C3D59-34C4-4B35-9F0E-86063D8932D4}">
      <dsp:nvSpPr>
        <dsp:cNvPr id="0" name=""/>
        <dsp:cNvSpPr/>
      </dsp:nvSpPr>
      <dsp:spPr>
        <a:xfrm>
          <a:off x="3805" y="198406"/>
          <a:ext cx="2215191" cy="886076"/>
        </a:xfrm>
        <a:prstGeom prst="chevron">
          <a:avLst/>
        </a:prstGeom>
        <a:solidFill>
          <a:srgbClr val="00B0F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DESARROLLO</a:t>
          </a:r>
          <a:endParaRPr lang="es-EC" sz="12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843" y="198406"/>
        <a:ext cx="1329115" cy="886076"/>
      </dsp:txXfrm>
    </dsp:sp>
    <dsp:sp modelId="{AB95E76D-7AA3-4057-AA28-541095F7A354}">
      <dsp:nvSpPr>
        <dsp:cNvPr id="0" name=""/>
        <dsp:cNvSpPr/>
      </dsp:nvSpPr>
      <dsp:spPr>
        <a:xfrm>
          <a:off x="1997478" y="198406"/>
          <a:ext cx="2215191" cy="886076"/>
        </a:xfrm>
        <a:prstGeom prst="chevron">
          <a:avLst/>
        </a:prstGeom>
        <a:solidFill>
          <a:schemeClr val="accent3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QA</a:t>
          </a:r>
          <a:endParaRPr lang="es-EC" sz="12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0516" y="198406"/>
        <a:ext cx="1329115" cy="886076"/>
      </dsp:txXfrm>
    </dsp:sp>
    <dsp:sp modelId="{AF60A1F0-4B98-48E5-A405-31E3F1B3D28B}">
      <dsp:nvSpPr>
        <dsp:cNvPr id="0" name=""/>
        <dsp:cNvSpPr/>
      </dsp:nvSpPr>
      <dsp:spPr>
        <a:xfrm>
          <a:off x="3991150" y="198406"/>
          <a:ext cx="2215191" cy="886076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PRODUCCION </a:t>
          </a:r>
          <a:endParaRPr lang="es-EC" sz="12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4188" y="198406"/>
        <a:ext cx="1329115" cy="886076"/>
      </dsp:txXfrm>
    </dsp:sp>
    <dsp:sp modelId="{9D24D342-382E-4855-882D-CC7B69F53F61}">
      <dsp:nvSpPr>
        <dsp:cNvPr id="0" name=""/>
        <dsp:cNvSpPr/>
      </dsp:nvSpPr>
      <dsp:spPr>
        <a:xfrm>
          <a:off x="5984823" y="198406"/>
          <a:ext cx="2215191" cy="886076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PREPRODUCCION</a:t>
          </a:r>
          <a:endParaRPr lang="es-EC" sz="11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27861" y="198406"/>
        <a:ext cx="1329115" cy="8860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C3D59-34C4-4B35-9F0E-86063D8932D4}">
      <dsp:nvSpPr>
        <dsp:cNvPr id="0" name=""/>
        <dsp:cNvSpPr/>
      </dsp:nvSpPr>
      <dsp:spPr>
        <a:xfrm>
          <a:off x="3805" y="198406"/>
          <a:ext cx="2215191" cy="886076"/>
        </a:xfrm>
        <a:prstGeom prst="chevron">
          <a:avLst/>
        </a:prstGeom>
        <a:solidFill>
          <a:srgbClr val="00B0F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DESARROLLO</a:t>
          </a:r>
          <a:endParaRPr lang="es-EC" sz="12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843" y="198406"/>
        <a:ext cx="1329115" cy="886076"/>
      </dsp:txXfrm>
    </dsp:sp>
    <dsp:sp modelId="{AB95E76D-7AA3-4057-AA28-541095F7A354}">
      <dsp:nvSpPr>
        <dsp:cNvPr id="0" name=""/>
        <dsp:cNvSpPr/>
      </dsp:nvSpPr>
      <dsp:spPr>
        <a:xfrm>
          <a:off x="1997478" y="198406"/>
          <a:ext cx="2215191" cy="886076"/>
        </a:xfrm>
        <a:prstGeom prst="chevron">
          <a:avLst/>
        </a:prstGeom>
        <a:solidFill>
          <a:schemeClr val="accent3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QA</a:t>
          </a:r>
          <a:endParaRPr lang="es-EC" sz="12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0516" y="198406"/>
        <a:ext cx="1329115" cy="886076"/>
      </dsp:txXfrm>
    </dsp:sp>
    <dsp:sp modelId="{AF60A1F0-4B98-48E5-A405-31E3F1B3D28B}">
      <dsp:nvSpPr>
        <dsp:cNvPr id="0" name=""/>
        <dsp:cNvSpPr/>
      </dsp:nvSpPr>
      <dsp:spPr>
        <a:xfrm>
          <a:off x="3991150" y="198406"/>
          <a:ext cx="2215191" cy="886076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PRODUCCION </a:t>
          </a:r>
          <a:endParaRPr lang="es-EC" sz="12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4188" y="198406"/>
        <a:ext cx="1329115" cy="886076"/>
      </dsp:txXfrm>
    </dsp:sp>
    <dsp:sp modelId="{9D24D342-382E-4855-882D-CC7B69F53F61}">
      <dsp:nvSpPr>
        <dsp:cNvPr id="0" name=""/>
        <dsp:cNvSpPr/>
      </dsp:nvSpPr>
      <dsp:spPr>
        <a:xfrm>
          <a:off x="5984823" y="198406"/>
          <a:ext cx="2215191" cy="886076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PREPRODUCCION</a:t>
          </a:r>
          <a:endParaRPr lang="es-EC" sz="11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27861" y="198406"/>
        <a:ext cx="1329115" cy="8860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C3D59-34C4-4B35-9F0E-86063D8932D4}">
      <dsp:nvSpPr>
        <dsp:cNvPr id="0" name=""/>
        <dsp:cNvSpPr/>
      </dsp:nvSpPr>
      <dsp:spPr>
        <a:xfrm>
          <a:off x="3805" y="198406"/>
          <a:ext cx="2215191" cy="886076"/>
        </a:xfrm>
        <a:prstGeom prst="chevron">
          <a:avLst/>
        </a:prstGeom>
        <a:solidFill>
          <a:srgbClr val="00B0F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DESARROLLO</a:t>
          </a:r>
          <a:endParaRPr lang="es-EC" sz="12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843" y="198406"/>
        <a:ext cx="1329115" cy="886076"/>
      </dsp:txXfrm>
    </dsp:sp>
    <dsp:sp modelId="{AB95E76D-7AA3-4057-AA28-541095F7A354}">
      <dsp:nvSpPr>
        <dsp:cNvPr id="0" name=""/>
        <dsp:cNvSpPr/>
      </dsp:nvSpPr>
      <dsp:spPr>
        <a:xfrm>
          <a:off x="1997478" y="198406"/>
          <a:ext cx="2215191" cy="886076"/>
        </a:xfrm>
        <a:prstGeom prst="chevron">
          <a:avLst/>
        </a:prstGeom>
        <a:solidFill>
          <a:schemeClr val="accent3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QA</a:t>
          </a:r>
          <a:endParaRPr lang="es-EC" sz="12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0516" y="198406"/>
        <a:ext cx="1329115" cy="886076"/>
      </dsp:txXfrm>
    </dsp:sp>
    <dsp:sp modelId="{AF60A1F0-4B98-48E5-A405-31E3F1B3D28B}">
      <dsp:nvSpPr>
        <dsp:cNvPr id="0" name=""/>
        <dsp:cNvSpPr/>
      </dsp:nvSpPr>
      <dsp:spPr>
        <a:xfrm>
          <a:off x="3991150" y="198406"/>
          <a:ext cx="2215191" cy="886076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PRODUCCION </a:t>
          </a:r>
          <a:endParaRPr lang="es-EC" sz="12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4188" y="198406"/>
        <a:ext cx="1329115" cy="886076"/>
      </dsp:txXfrm>
    </dsp:sp>
    <dsp:sp modelId="{9D24D342-382E-4855-882D-CC7B69F53F61}">
      <dsp:nvSpPr>
        <dsp:cNvPr id="0" name=""/>
        <dsp:cNvSpPr/>
      </dsp:nvSpPr>
      <dsp:spPr>
        <a:xfrm>
          <a:off x="5984823" y="198406"/>
          <a:ext cx="2215191" cy="886076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PREPRODUCCION</a:t>
          </a:r>
          <a:endParaRPr lang="es-EC" sz="11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27861" y="198406"/>
        <a:ext cx="1329115" cy="8860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CBBCD-8E00-4907-8DCC-3A7BCF7F01B2}">
      <dsp:nvSpPr>
        <dsp:cNvPr id="0" name=""/>
        <dsp:cNvSpPr/>
      </dsp:nvSpPr>
      <dsp:spPr>
        <a:xfrm>
          <a:off x="1217215" y="369"/>
          <a:ext cx="1581546" cy="158154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u="sng" kern="1200" smtClean="0"/>
            <a:t>COBIT</a:t>
          </a:r>
          <a:endParaRPr lang="es-EC" sz="2600" b="1" u="sng" kern="1200" dirty="0"/>
        </a:p>
      </dsp:txBody>
      <dsp:txXfrm>
        <a:off x="1448827" y="231981"/>
        <a:ext cx="1118322" cy="1118322"/>
      </dsp:txXfrm>
    </dsp:sp>
    <dsp:sp modelId="{7349B30D-2B0B-411E-ADB4-9061CBD38D67}">
      <dsp:nvSpPr>
        <dsp:cNvPr id="0" name=""/>
        <dsp:cNvSpPr/>
      </dsp:nvSpPr>
      <dsp:spPr>
        <a:xfrm>
          <a:off x="1549340" y="1710338"/>
          <a:ext cx="917297" cy="917297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>
        <a:off x="1670928" y="2061112"/>
        <a:ext cx="674121" cy="215749"/>
      </dsp:txXfrm>
    </dsp:sp>
    <dsp:sp modelId="{3D7C82CE-B322-4E20-B4F0-3AAEA487F0D7}">
      <dsp:nvSpPr>
        <dsp:cNvPr id="0" name=""/>
        <dsp:cNvSpPr/>
      </dsp:nvSpPr>
      <dsp:spPr>
        <a:xfrm>
          <a:off x="1217215" y="2756057"/>
          <a:ext cx="1581546" cy="15815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u="sng" kern="1200" smtClean="0"/>
            <a:t>SCRUM</a:t>
          </a:r>
          <a:endParaRPr lang="es-EC" sz="2600" b="1" u="sng" kern="1200" dirty="0"/>
        </a:p>
      </dsp:txBody>
      <dsp:txXfrm>
        <a:off x="1448827" y="2987669"/>
        <a:ext cx="1118322" cy="1118322"/>
      </dsp:txXfrm>
    </dsp:sp>
    <dsp:sp modelId="{DDBE9390-6813-4705-BF3F-3C262C817AE0}">
      <dsp:nvSpPr>
        <dsp:cNvPr id="0" name=""/>
        <dsp:cNvSpPr/>
      </dsp:nvSpPr>
      <dsp:spPr>
        <a:xfrm>
          <a:off x="3035994" y="1874819"/>
          <a:ext cx="502931" cy="5883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>
        <a:off x="3035994" y="1992486"/>
        <a:ext cx="352052" cy="353001"/>
      </dsp:txXfrm>
    </dsp:sp>
    <dsp:sp modelId="{E5CBCC7E-9747-4482-8AC0-B10672B16FF8}">
      <dsp:nvSpPr>
        <dsp:cNvPr id="0" name=""/>
        <dsp:cNvSpPr/>
      </dsp:nvSpPr>
      <dsp:spPr>
        <a:xfrm>
          <a:off x="3747690" y="587440"/>
          <a:ext cx="3163093" cy="3163093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PROPUESTA</a:t>
          </a:r>
          <a:endParaRPr lang="es-EC" sz="3500" kern="1200" dirty="0"/>
        </a:p>
      </dsp:txBody>
      <dsp:txXfrm>
        <a:off x="4210914" y="1050664"/>
        <a:ext cx="2236645" cy="22366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26B6D-0604-4086-BA5B-4279977C3CA4}">
      <dsp:nvSpPr>
        <dsp:cNvPr id="0" name=""/>
        <dsp:cNvSpPr/>
      </dsp:nvSpPr>
      <dsp:spPr>
        <a:xfrm>
          <a:off x="282034" y="215097"/>
          <a:ext cx="1997967" cy="1997967"/>
        </a:xfrm>
        <a:prstGeom prst="circularArrow">
          <a:avLst>
            <a:gd name="adj1" fmla="val 4668"/>
            <a:gd name="adj2" fmla="val 272909"/>
            <a:gd name="adj3" fmla="val 14093612"/>
            <a:gd name="adj4" fmla="val 17229729"/>
            <a:gd name="adj5" fmla="val 4847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904D1-A310-496E-AE11-10529CF69831}">
      <dsp:nvSpPr>
        <dsp:cNvPr id="0" name=""/>
        <dsp:cNvSpPr/>
      </dsp:nvSpPr>
      <dsp:spPr>
        <a:xfrm>
          <a:off x="977737" y="260074"/>
          <a:ext cx="845358" cy="29403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CONSTRUCCION</a:t>
          </a:r>
          <a:endParaRPr lang="es-MX" sz="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2091" y="274428"/>
        <a:ext cx="816650" cy="265329"/>
      </dsp:txXfrm>
    </dsp:sp>
    <dsp:sp modelId="{0D3D5357-843A-433E-A47C-E6336FA091E2}">
      <dsp:nvSpPr>
        <dsp:cNvPr id="0" name=""/>
        <dsp:cNvSpPr/>
      </dsp:nvSpPr>
      <dsp:spPr>
        <a:xfrm>
          <a:off x="1692681" y="963608"/>
          <a:ext cx="845358" cy="29403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b="1" kern="1200" dirty="0">
              <a:latin typeface="Arial" panose="020B0604020202020204" pitchFamily="34" charset="0"/>
              <a:cs typeface="Arial" panose="020B0604020202020204" pitchFamily="34" charset="0"/>
            </a:rPr>
            <a:t>CERTIFICACIÓN FUNCIONAL</a:t>
          </a:r>
          <a:endParaRPr lang="es-MX" sz="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07035" y="977962"/>
        <a:ext cx="816650" cy="265329"/>
      </dsp:txXfrm>
    </dsp:sp>
    <dsp:sp modelId="{E0857AE3-95DE-4CD0-9B14-C501D267E16F}">
      <dsp:nvSpPr>
        <dsp:cNvPr id="0" name=""/>
        <dsp:cNvSpPr/>
      </dsp:nvSpPr>
      <dsp:spPr>
        <a:xfrm>
          <a:off x="913075" y="1874654"/>
          <a:ext cx="845358" cy="29403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b="1" kern="1200" dirty="0">
              <a:latin typeface="Arial" panose="020B0604020202020204" pitchFamily="34" charset="0"/>
              <a:cs typeface="Arial" panose="020B0604020202020204" pitchFamily="34" charset="0"/>
            </a:rPr>
            <a:t>LIBERACIÓN</a:t>
          </a:r>
          <a:endParaRPr lang="es-MX" sz="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7429" y="1889008"/>
        <a:ext cx="816650" cy="265329"/>
      </dsp:txXfrm>
    </dsp:sp>
    <dsp:sp modelId="{52B7D035-0B51-4C3F-89DD-7FA8BC38BF49}">
      <dsp:nvSpPr>
        <dsp:cNvPr id="0" name=""/>
        <dsp:cNvSpPr/>
      </dsp:nvSpPr>
      <dsp:spPr>
        <a:xfrm>
          <a:off x="0" y="963802"/>
          <a:ext cx="845358" cy="29403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b="1" kern="1200" dirty="0">
              <a:latin typeface="Arial" panose="020B0604020202020204" pitchFamily="34" charset="0"/>
              <a:cs typeface="Arial" panose="020B0604020202020204" pitchFamily="34" charset="0"/>
            </a:rPr>
            <a:t>POST PRODUCCIÓN</a:t>
          </a:r>
          <a:endParaRPr lang="es-MX" sz="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354" y="978156"/>
        <a:ext cx="816650" cy="265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EC366-9B29-49F2-827F-AE8C0D0EABF6}" type="datetimeFigureOut">
              <a:rPr lang="es-EC" smtClean="0"/>
              <a:pPr/>
              <a:t>24/08/2020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07813-21BA-4193-BCEE-7D76F3A9456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6530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07813-21BA-4193-BCEE-7D76F3A94566}" type="slidenum">
              <a:rPr lang="es-EC" smtClean="0"/>
              <a:pPr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6251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07813-21BA-4193-BCEE-7D76F3A94566}" type="slidenum">
              <a:rPr lang="es-EC" smtClean="0"/>
              <a:pPr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652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07813-21BA-4193-BCEE-7D76F3A94566}" type="slidenum">
              <a:rPr lang="es-EC" smtClean="0">
                <a:solidFill>
                  <a:prstClr val="black"/>
                </a:solidFill>
              </a:rPr>
              <a:pPr/>
              <a:t>8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26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07813-21BA-4193-BCEE-7D76F3A94566}" type="slidenum">
              <a:rPr lang="es-EC" smtClean="0"/>
              <a:pPr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8371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07813-21BA-4193-BCEE-7D76F3A94566}" type="slidenum">
              <a:rPr lang="es-EC" smtClean="0"/>
              <a:pPr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145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12192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2"/>
          <p:cNvSpPr txBox="1">
            <a:spLocks noChangeArrowheads="1"/>
          </p:cNvSpPr>
          <p:nvPr userDrawn="1"/>
        </p:nvSpPr>
        <p:spPr bwMode="auto">
          <a:xfrm>
            <a:off x="4847167" y="2924175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C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Formato</a:t>
            </a:r>
            <a:endParaRPr lang="en-US" b="1" i="1" u="sng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3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0F58F2-1A74-439F-A307-8F8E8F1131F1}" type="datetimeFigureOut">
              <a:rPr lang="es-E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24/08/2020</a:t>
            </a:fld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FFD832-05A5-47BB-907F-A8322B53EAEA}" type="slidenum">
              <a:rPr lang="es-E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93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82883" y="121920"/>
            <a:ext cx="11704229" cy="5872480"/>
          </a:xfrm>
        </p:spPr>
        <p:txBody>
          <a:bodyPr/>
          <a:lstStyle>
            <a:lvl1pPr>
              <a:defRPr sz="12786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587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20" y="268225"/>
            <a:ext cx="7416713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903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5"/>
            <a:ext cx="5522976" cy="5726176"/>
          </a:xfrm>
        </p:spPr>
        <p:txBody>
          <a:bodyPr/>
          <a:lstStyle/>
          <a:p>
            <a:r>
              <a:rPr lang="en-US"/>
              <a:t>Click </a:t>
            </a:r>
            <a:r>
              <a:rPr lang="en-US" dirty="0"/>
              <a:t>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5"/>
            <a:ext cx="5498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159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3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11" y="1658113"/>
            <a:ext cx="5498501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019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80416" y="1621536"/>
            <a:ext cx="5522976" cy="4372864"/>
          </a:xfrm>
        </p:spPr>
        <p:txBody>
          <a:bodyPr/>
          <a:lstStyle>
            <a:lvl1pPr>
              <a:defRPr sz="3197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1658113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769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88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436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251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3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619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5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388608" y="268225"/>
            <a:ext cx="2450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436608" y="268225"/>
            <a:ext cx="2450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422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9" y="268225"/>
            <a:ext cx="5522885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Black rectangle">
            <a:extLst>
              <a:ext uri="{FF2B5EF4-FFF2-40B4-BE49-F238E27FC236}">
                <a16:creationId xmlns="" xmlns:a16="http://schemas.microsoft.com/office/drawing/2014/main" id="{612CE115-19C6-174D-97D1-85AD78D8BE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914377"/>
            <a:endParaRPr lang="en-US" sz="1599" dirty="0">
              <a:solidFill>
                <a:srgbClr val="FFFFFF"/>
              </a:solidFill>
              <a:latin typeface="IBM Plex Sans" panose="020B0503050203000203" pitchFamily="34" charset="0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5"/>
            <a:ext cx="5498592" cy="572617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180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5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8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D3C6F6-1F3D-420C-BEAD-DC0852A862A5}" type="datetimeFigureOut">
              <a:rPr lang="es-E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24/08/2020</a:t>
            </a:fld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11D117-4DE5-4F0A-B75C-57A824F43678}" type="slidenum">
              <a:rPr lang="es-E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909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5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054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668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3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6096000" y="3426886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683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2"/>
            <a:ext cx="6096000" cy="3429003"/>
          </a:xfrm>
          <a:solidFill>
            <a:srgbClr val="0530AD"/>
          </a:solidFill>
        </p:spPr>
        <p:txBody>
          <a:bodyPr lIns="420624" tIns="411480" rIns="420624" bIns="42062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3426886"/>
            <a:ext cx="6096000" cy="3431116"/>
          </a:xfrm>
          <a:solidFill>
            <a:schemeClr val="tx1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6096000" y="3426886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895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425951"/>
          </a:xfrm>
          <a:noFill/>
        </p:spPr>
        <p:txBody>
          <a:bodyPr lIns="384048" tIns="310896" rIns="384048" bIns="228600"/>
          <a:lstStyle>
            <a:lvl1pPr>
              <a:defRPr sz="639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3426886"/>
            <a:ext cx="3048000" cy="3431116"/>
          </a:xfrm>
          <a:solidFill>
            <a:srgbClr val="061F80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3048001" y="3426886"/>
            <a:ext cx="3048000" cy="3431116"/>
          </a:xfrm>
          <a:solidFill>
            <a:srgbClr val="054ADA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6096000" y="3426883"/>
            <a:ext cx="3048000" cy="3431117"/>
          </a:xfrm>
          <a:solidFill>
            <a:schemeClr val="accent2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9144000" y="3426883"/>
            <a:ext cx="3048000" cy="3431117"/>
          </a:xfrm>
          <a:solidFill>
            <a:srgbClr val="6EA6FF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359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1800"/>
          </a:xfrm>
          <a:solidFill>
            <a:schemeClr val="tx2"/>
          </a:solidFill>
        </p:spPr>
        <p:txBody>
          <a:bodyPr lIns="420624" tIns="411480" rIns="420624" bIns="420624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701800"/>
            <a:ext cx="12192000" cy="51562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865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64096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2" y="3429000"/>
            <a:ext cx="3048004" cy="3429000"/>
          </a:xfrm>
          <a:solidFill>
            <a:schemeClr val="tx2"/>
          </a:solidFill>
        </p:spPr>
        <p:txBody>
          <a:bodyPr lIns="457200" tIns="384048" rIns="457200" bIns="2286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332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332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332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332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957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3048000" cy="6864096"/>
          </a:xfrm>
          <a:solidFill>
            <a:schemeClr val="accent2"/>
          </a:solidFill>
        </p:spPr>
        <p:txBody>
          <a:bodyPr lIns="457200" tIns="384048" rIns="4572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3048000" y="0"/>
            <a:ext cx="3048000" cy="6864096"/>
          </a:xfrm>
          <a:solidFill>
            <a:srgbClr val="054ADA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6096000" y="0"/>
            <a:ext cx="3048000" cy="6864096"/>
          </a:xfrm>
          <a:solidFill>
            <a:srgbClr val="0530AD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6864096"/>
          </a:xfrm>
          <a:solidFill>
            <a:srgbClr val="061F80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954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3352800" y="1658113"/>
            <a:ext cx="8534400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287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63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63CF48-AFBF-403F-8C42-FE5B9823C310}" type="slidenum">
              <a:rPr lang="es-E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2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340608" y="1658113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120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64224" y="1621536"/>
            <a:ext cx="5522976" cy="4372864"/>
          </a:xfrm>
        </p:spPr>
        <p:txBody>
          <a:bodyPr/>
          <a:lstStyle>
            <a:lvl1pPr>
              <a:defRPr sz="3197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778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268225"/>
            <a:ext cx="2450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3340609" y="268225"/>
            <a:ext cx="8546501" cy="5726176"/>
          </a:xfrm>
        </p:spPr>
        <p:txBody>
          <a:bodyPr lIns="0" tIns="0" rIns="91440" bIns="91440"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864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3501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2684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82496"/>
            <a:ext cx="5498592" cy="1746504"/>
          </a:xfrm>
        </p:spPr>
        <p:txBody>
          <a:bodyPr/>
          <a:lstStyle>
            <a:lvl1pPr>
              <a:spcBef>
                <a:spcPts val="0"/>
              </a:spcBef>
              <a:defRPr sz="1332"/>
            </a:lvl1pPr>
            <a:lvl2pPr marL="0" indent="0">
              <a:spcBef>
                <a:spcPts val="0"/>
              </a:spcBef>
              <a:buNone/>
              <a:defRPr/>
            </a:lvl2pPr>
            <a:lvl3pPr marL="268544" indent="0">
              <a:buNone/>
              <a:defRPr/>
            </a:lvl3pPr>
            <a:lvl4pPr marL="579380" indent="0">
              <a:buNone/>
              <a:defRPr/>
            </a:lvl4pPr>
            <a:lvl5pPr marL="84158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11C6F2CA-B8B6-BF4F-8900-E2319DA9DD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2608" y="4279392"/>
            <a:ext cx="8546592" cy="1743456"/>
          </a:xfrm>
        </p:spPr>
        <p:txBody>
          <a:bodyPr anchor="b"/>
          <a:lstStyle>
            <a:lvl1pPr>
              <a:spcBef>
                <a:spcPts val="400"/>
              </a:spcBef>
              <a:defRPr sz="799"/>
            </a:lvl1pPr>
            <a:lvl2pPr>
              <a:defRPr sz="799"/>
            </a:lvl2pPr>
            <a:lvl3pPr>
              <a:defRPr sz="799"/>
            </a:lvl3pPr>
            <a:lvl4pPr>
              <a:defRPr sz="799"/>
            </a:lvl4pPr>
            <a:lvl5pPr>
              <a:defRPr sz="799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482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descr="IBM 8-bar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0928" y="3083848"/>
            <a:ext cx="1730144" cy="690309"/>
          </a:xfrm>
          <a:prstGeom prst="rect">
            <a:avLst/>
          </a:prstGeom>
        </p:spPr>
      </p:pic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707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For IBM and Business Partner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53B-2836-864A-AA77-DD3386425FDA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510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"/>
            <a:ext cx="5486400" cy="57707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Think 2018 / DOC ID / Month XX, 2018 / © 2018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00800" y="658368"/>
            <a:ext cx="5486400" cy="5599640"/>
          </a:xfrm>
        </p:spPr>
        <p:txBody>
          <a:bodyPr/>
          <a:lstStyle>
            <a:lvl1pPr>
              <a:spcBef>
                <a:spcPts val="1467"/>
              </a:spcBef>
              <a:spcAft>
                <a:spcPts val="0"/>
              </a:spcAft>
              <a:defRPr/>
            </a:lvl1pPr>
            <a:lvl2pPr>
              <a:spcBef>
                <a:spcPts val="1467"/>
              </a:spcBef>
              <a:defRPr/>
            </a:lvl2pPr>
            <a:lvl3pPr>
              <a:spcBef>
                <a:spcPts val="1467"/>
              </a:spcBef>
              <a:defRPr/>
            </a:lvl3pPr>
            <a:lvl4pPr>
              <a:spcBef>
                <a:spcPts val="1467"/>
              </a:spcBef>
              <a:defRPr/>
            </a:lvl4pPr>
            <a:lvl5pPr>
              <a:spcBef>
                <a:spcPts val="14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67605"/>
            <a:ext cx="5486400" cy="400049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50158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92174" y="791059"/>
            <a:ext cx="8428384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92174" y="3270734"/>
            <a:ext cx="842838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7" indent="0" algn="ctr">
              <a:buNone/>
              <a:defRPr sz="1800"/>
            </a:lvl3pPr>
            <a:lvl4pPr marL="1371626" indent="0" algn="ctr">
              <a:buNone/>
              <a:defRPr sz="1600"/>
            </a:lvl4pPr>
            <a:lvl5pPr marL="1828835" indent="0" algn="ctr">
              <a:buNone/>
              <a:defRPr sz="1600"/>
            </a:lvl5pPr>
            <a:lvl6pPr marL="2286044" indent="0" algn="ctr">
              <a:buNone/>
              <a:defRPr sz="1600"/>
            </a:lvl6pPr>
            <a:lvl7pPr marL="2743252" indent="0" algn="ctr">
              <a:buNone/>
              <a:defRPr sz="1600"/>
            </a:lvl7pPr>
            <a:lvl8pPr marL="3200461" indent="0" algn="ctr">
              <a:buNone/>
              <a:defRPr sz="1600"/>
            </a:lvl8pPr>
            <a:lvl9pPr marL="365766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9726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1E2054-54C3-4F8C-AF4D-BD32C46C82A8}" type="datetimeFigureOut">
              <a:rPr lang="es-E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24/08/2020</a:t>
            </a:fld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24B3F0-C1F6-4F33-99AB-02CD786304C6}" type="slidenum">
              <a:rPr lang="es-E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9036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03830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39663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92174" y="791059"/>
            <a:ext cx="8428384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92174" y="3270734"/>
            <a:ext cx="842838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7" indent="0" algn="ctr">
              <a:buNone/>
              <a:defRPr sz="1800"/>
            </a:lvl3pPr>
            <a:lvl4pPr marL="1371626" indent="0" algn="ctr">
              <a:buNone/>
              <a:defRPr sz="1600"/>
            </a:lvl4pPr>
            <a:lvl5pPr marL="1828835" indent="0" algn="ctr">
              <a:buNone/>
              <a:defRPr sz="1600"/>
            </a:lvl5pPr>
            <a:lvl6pPr marL="2286044" indent="0" algn="ctr">
              <a:buNone/>
              <a:defRPr sz="1600"/>
            </a:lvl6pPr>
            <a:lvl7pPr marL="2743252" indent="0" algn="ctr">
              <a:buNone/>
              <a:defRPr sz="1600"/>
            </a:lvl7pPr>
            <a:lvl8pPr marL="3200461" indent="0" algn="ctr">
              <a:buNone/>
              <a:defRPr sz="1600"/>
            </a:lvl8pPr>
            <a:lvl9pPr marL="365766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619248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23485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0186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2AD7-7DE7-482A-B73B-6F5EE7018DC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28C9-2F43-4CCB-9119-7781E766150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03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2AD7-7DE7-482A-B73B-6F5EE7018DC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28C9-2F43-4CCB-9119-7781E766150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9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2AD7-7DE7-482A-B73B-6F5EE7018DC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28C9-2F43-4CCB-9119-7781E766150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12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2AD7-7DE7-482A-B73B-6F5EE7018DC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28C9-2F43-4CCB-9119-7781E766150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80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2AD7-7DE7-482A-B73B-6F5EE7018DC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28C9-2F43-4CCB-9119-7781E766150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86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2AD7-7DE7-482A-B73B-6F5EE7018DC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28C9-2F43-4CCB-9119-7781E766150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8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12192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 descr="barra-azu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567" y="-17462"/>
            <a:ext cx="9510184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2268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2AD7-7DE7-482A-B73B-6F5EE7018DC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28C9-2F43-4CCB-9119-7781E766150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14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2AD7-7DE7-482A-B73B-6F5EE7018DC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28C9-2F43-4CCB-9119-7781E766150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90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2AD7-7DE7-482A-B73B-6F5EE7018DC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28C9-2F43-4CCB-9119-7781E766150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38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2AD7-7DE7-482A-B73B-6F5EE7018DC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28C9-2F43-4CCB-9119-7781E766150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88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2AD7-7DE7-482A-B73B-6F5EE7018DC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28C9-2F43-4CCB-9119-7781E766150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72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957983" y="4963631"/>
            <a:ext cx="7537172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25920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63CF48-AFBF-403F-8C42-FE5B9823C310}" type="slidenum">
              <a:rPr lang="es-E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38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pic>
        <p:nvPicPr>
          <p:cNvPr id="6" name="Pictur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1751" y="6256739"/>
            <a:ext cx="695452" cy="2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49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92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3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68544" indent="0">
              <a:buNone/>
              <a:defRPr/>
            </a:lvl3pPr>
            <a:lvl4pPr marL="579380" indent="0">
              <a:buNone/>
              <a:defRPr/>
            </a:lvl4pPr>
            <a:lvl5pPr marL="84158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08" y="1658113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68544" indent="0">
              <a:buNone/>
              <a:defRPr/>
            </a:lvl3pPr>
            <a:lvl4pPr marL="579380" indent="0">
              <a:buNone/>
              <a:defRPr/>
            </a:lvl4pPr>
            <a:lvl5pPr marL="84158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2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85B43A-4135-4804-919F-C288AE5EAF5C}" type="datetimeFigureOut">
              <a:rPr lang="es-E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24/08/2020</a:t>
            </a:fld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B90999-190F-4128-A193-0ED036AF2EF0}" type="slidenum">
              <a:rPr lang="es-E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73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786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8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786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76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82883" y="121920"/>
            <a:ext cx="11704229" cy="5872480"/>
          </a:xfrm>
        </p:spPr>
        <p:txBody>
          <a:bodyPr/>
          <a:lstStyle>
            <a:lvl1pPr>
              <a:defRPr sz="12786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4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20" y="268225"/>
            <a:ext cx="7416713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06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5"/>
            <a:ext cx="5522976" cy="5726176"/>
          </a:xfrm>
        </p:spPr>
        <p:txBody>
          <a:bodyPr/>
          <a:lstStyle/>
          <a:p>
            <a:r>
              <a:rPr lang="en-US"/>
              <a:t>Click </a:t>
            </a:r>
            <a:r>
              <a:rPr lang="en-US" dirty="0"/>
              <a:t>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5"/>
            <a:ext cx="5498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52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3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11" y="1658113"/>
            <a:ext cx="5498501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53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80416" y="1621536"/>
            <a:ext cx="5522976" cy="4372864"/>
          </a:xfrm>
        </p:spPr>
        <p:txBody>
          <a:bodyPr/>
          <a:lstStyle>
            <a:lvl1pPr>
              <a:defRPr sz="3197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1658113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94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88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436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034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3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48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5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388608" y="268225"/>
            <a:ext cx="2450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436608" y="268225"/>
            <a:ext cx="2450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9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79EEDD-9E59-498D-97E1-B6443BD6CD92}" type="datetimeFigureOut">
              <a:rPr lang="es-E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24/08/2020</a:t>
            </a:fld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7A77A7-F90D-4E92-9E76-2813ED52FE00}" type="slidenum">
              <a:rPr lang="es-E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61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9" y="268225"/>
            <a:ext cx="5522885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Black rectangle">
            <a:extLst>
              <a:ext uri="{FF2B5EF4-FFF2-40B4-BE49-F238E27FC236}">
                <a16:creationId xmlns="" xmlns:a16="http://schemas.microsoft.com/office/drawing/2014/main" id="{612CE115-19C6-174D-97D1-85AD78D8BE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914377"/>
            <a:endParaRPr lang="en-US" sz="1599" dirty="0">
              <a:solidFill>
                <a:srgbClr val="FFFFFF"/>
              </a:solidFill>
              <a:latin typeface="IBM Plex Sans" panose="020B0503050203000203" pitchFamily="34" charset="0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5"/>
            <a:ext cx="5498592" cy="572617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908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5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54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5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37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505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3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6096000" y="3426886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102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2"/>
            <a:ext cx="6096000" cy="3429003"/>
          </a:xfrm>
          <a:solidFill>
            <a:srgbClr val="0530AD"/>
          </a:solidFill>
        </p:spPr>
        <p:txBody>
          <a:bodyPr lIns="420624" tIns="411480" rIns="420624" bIns="42062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3426886"/>
            <a:ext cx="6096000" cy="3431116"/>
          </a:xfrm>
          <a:solidFill>
            <a:schemeClr val="tx1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6096000" y="3426886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151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425951"/>
          </a:xfrm>
          <a:noFill/>
        </p:spPr>
        <p:txBody>
          <a:bodyPr lIns="384048" tIns="310896" rIns="384048" bIns="228600"/>
          <a:lstStyle>
            <a:lvl1pPr>
              <a:defRPr sz="639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3426886"/>
            <a:ext cx="3048000" cy="3431116"/>
          </a:xfrm>
          <a:solidFill>
            <a:srgbClr val="061F80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3048001" y="3426886"/>
            <a:ext cx="3048000" cy="3431116"/>
          </a:xfrm>
          <a:solidFill>
            <a:srgbClr val="054ADA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6096000" y="3426883"/>
            <a:ext cx="3048000" cy="3431117"/>
          </a:xfrm>
          <a:solidFill>
            <a:schemeClr val="accent2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9144000" y="3426883"/>
            <a:ext cx="3048000" cy="3431117"/>
          </a:xfrm>
          <a:solidFill>
            <a:srgbClr val="6EA6FF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064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1800"/>
          </a:xfrm>
          <a:solidFill>
            <a:schemeClr val="tx2"/>
          </a:solidFill>
        </p:spPr>
        <p:txBody>
          <a:bodyPr lIns="420624" tIns="411480" rIns="420624" bIns="420624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701800"/>
            <a:ext cx="12192000" cy="51562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48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64096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2" y="3429000"/>
            <a:ext cx="3048004" cy="3429000"/>
          </a:xfrm>
          <a:solidFill>
            <a:schemeClr val="tx2"/>
          </a:solidFill>
        </p:spPr>
        <p:txBody>
          <a:bodyPr lIns="457200" tIns="384048" rIns="457200" bIns="2286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332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332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332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332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381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3048000" cy="6864096"/>
          </a:xfrm>
          <a:solidFill>
            <a:schemeClr val="accent2"/>
          </a:solidFill>
        </p:spPr>
        <p:txBody>
          <a:bodyPr lIns="457200" tIns="384048" rIns="4572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3048000" y="0"/>
            <a:ext cx="3048000" cy="6864096"/>
          </a:xfrm>
          <a:solidFill>
            <a:srgbClr val="054ADA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6096000" y="0"/>
            <a:ext cx="3048000" cy="6864096"/>
          </a:xfrm>
          <a:solidFill>
            <a:srgbClr val="0530AD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6864096"/>
          </a:xfrm>
          <a:solidFill>
            <a:srgbClr val="061F80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6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8B0E23-2039-46DF-AB4E-1DD2D4034DF8}" type="datetimeFigureOut">
              <a:rPr lang="es-E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24/08/2020</a:t>
            </a:fld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BF2E99-F81C-4EB1-A4F8-4B69CCC54957}" type="slidenum">
              <a:rPr lang="es-E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187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3352800" y="1658113"/>
            <a:ext cx="8534400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239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638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340608" y="1658113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804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64224" y="1621536"/>
            <a:ext cx="5522976" cy="4372864"/>
          </a:xfrm>
        </p:spPr>
        <p:txBody>
          <a:bodyPr/>
          <a:lstStyle>
            <a:lvl1pPr>
              <a:defRPr sz="3197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289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268225"/>
            <a:ext cx="2450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3340609" y="268225"/>
            <a:ext cx="8546501" cy="5726176"/>
          </a:xfrm>
        </p:spPr>
        <p:txBody>
          <a:bodyPr lIns="0" tIns="0" rIns="91440" bIns="91440"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59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592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1116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82496"/>
            <a:ext cx="5498592" cy="1746504"/>
          </a:xfrm>
        </p:spPr>
        <p:txBody>
          <a:bodyPr/>
          <a:lstStyle>
            <a:lvl1pPr>
              <a:spcBef>
                <a:spcPts val="0"/>
              </a:spcBef>
              <a:defRPr sz="1332"/>
            </a:lvl1pPr>
            <a:lvl2pPr marL="0" indent="0">
              <a:spcBef>
                <a:spcPts val="0"/>
              </a:spcBef>
              <a:buNone/>
              <a:defRPr/>
            </a:lvl2pPr>
            <a:lvl3pPr marL="268544" indent="0">
              <a:buNone/>
              <a:defRPr/>
            </a:lvl3pPr>
            <a:lvl4pPr marL="579380" indent="0">
              <a:buNone/>
              <a:defRPr/>
            </a:lvl4pPr>
            <a:lvl5pPr marL="84158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11C6F2CA-B8B6-BF4F-8900-E2319DA9DD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2608" y="4279392"/>
            <a:ext cx="8546592" cy="1743456"/>
          </a:xfrm>
        </p:spPr>
        <p:txBody>
          <a:bodyPr anchor="b"/>
          <a:lstStyle>
            <a:lvl1pPr>
              <a:spcBef>
                <a:spcPts val="400"/>
              </a:spcBef>
              <a:defRPr sz="799"/>
            </a:lvl1pPr>
            <a:lvl2pPr>
              <a:defRPr sz="799"/>
            </a:lvl2pPr>
            <a:lvl3pPr>
              <a:defRPr sz="799"/>
            </a:lvl3pPr>
            <a:lvl4pPr>
              <a:defRPr sz="799"/>
            </a:lvl4pPr>
            <a:lvl5pPr>
              <a:defRPr sz="799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831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descr="IBM 8-bar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0928" y="3083848"/>
            <a:ext cx="1730144" cy="690309"/>
          </a:xfrm>
          <a:prstGeom prst="rect">
            <a:avLst/>
          </a:prstGeom>
        </p:spPr>
      </p:pic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33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For IBM and Business Partner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53B-2836-864A-AA77-DD3386425FDA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5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9D6A82-3AC0-4C78-B185-71F47004663C}" type="datetimeFigureOut">
              <a:rPr lang="es-E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24/08/2020</a:t>
            </a:fld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F494F7-6C1D-477F-9FBF-F7E48F6800ED}" type="slidenum">
              <a:rPr lang="es-E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318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"/>
            <a:ext cx="5486400" cy="57707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Think 2018 / DOC ID / Month XX, 2018 / © 2018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00800" y="658368"/>
            <a:ext cx="5486400" cy="5599640"/>
          </a:xfrm>
        </p:spPr>
        <p:txBody>
          <a:bodyPr/>
          <a:lstStyle>
            <a:lvl1pPr>
              <a:spcBef>
                <a:spcPts val="1467"/>
              </a:spcBef>
              <a:spcAft>
                <a:spcPts val="0"/>
              </a:spcAft>
              <a:defRPr/>
            </a:lvl1pPr>
            <a:lvl2pPr>
              <a:spcBef>
                <a:spcPts val="1467"/>
              </a:spcBef>
              <a:defRPr/>
            </a:lvl2pPr>
            <a:lvl3pPr>
              <a:spcBef>
                <a:spcPts val="1467"/>
              </a:spcBef>
              <a:defRPr/>
            </a:lvl3pPr>
            <a:lvl4pPr>
              <a:spcBef>
                <a:spcPts val="1467"/>
              </a:spcBef>
              <a:defRPr/>
            </a:lvl4pPr>
            <a:lvl5pPr>
              <a:spcBef>
                <a:spcPts val="14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67605"/>
            <a:ext cx="5486400" cy="400049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9310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pic>
        <p:nvPicPr>
          <p:cNvPr id="6" name="Pictur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1751" y="6256739"/>
            <a:ext cx="695452" cy="2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58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238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3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68544" indent="0">
              <a:buNone/>
              <a:defRPr/>
            </a:lvl3pPr>
            <a:lvl4pPr marL="579380" indent="0">
              <a:buNone/>
              <a:defRPr/>
            </a:lvl4pPr>
            <a:lvl5pPr marL="84158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08" y="1658113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68544" indent="0">
              <a:buNone/>
              <a:defRPr/>
            </a:lvl3pPr>
            <a:lvl4pPr marL="579380" indent="0">
              <a:buNone/>
              <a:defRPr/>
            </a:lvl4pPr>
            <a:lvl5pPr marL="84158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285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786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2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786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754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82883" y="121920"/>
            <a:ext cx="11704229" cy="5872480"/>
          </a:xfrm>
        </p:spPr>
        <p:txBody>
          <a:bodyPr/>
          <a:lstStyle>
            <a:lvl1pPr>
              <a:defRPr sz="12786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449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20" y="268225"/>
            <a:ext cx="7416713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458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5"/>
            <a:ext cx="5522976" cy="5726176"/>
          </a:xfrm>
        </p:spPr>
        <p:txBody>
          <a:bodyPr/>
          <a:lstStyle/>
          <a:p>
            <a:r>
              <a:rPr lang="en-US"/>
              <a:t>Click </a:t>
            </a:r>
            <a:r>
              <a:rPr lang="en-US" dirty="0"/>
              <a:t>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5"/>
            <a:ext cx="5498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886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3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11" y="1658113"/>
            <a:ext cx="5498501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4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37A9A1-86CA-4E25-B5E0-81765928EAE8}" type="datetimeFigureOut">
              <a:rPr lang="es-E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24/08/2020</a:t>
            </a:fld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385AE2-166C-40C4-86F8-EB3B48976150}" type="slidenum">
              <a:rPr lang="es-E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3307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80416" y="1621536"/>
            <a:ext cx="5522976" cy="4372864"/>
          </a:xfrm>
        </p:spPr>
        <p:txBody>
          <a:bodyPr/>
          <a:lstStyle>
            <a:lvl1pPr>
              <a:defRPr sz="3197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1658113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981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88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436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147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3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069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5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388608" y="268225"/>
            <a:ext cx="2450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436608" y="268225"/>
            <a:ext cx="2450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542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9" y="268225"/>
            <a:ext cx="5522885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Black rectangle">
            <a:extLst>
              <a:ext uri="{FF2B5EF4-FFF2-40B4-BE49-F238E27FC236}">
                <a16:creationId xmlns="" xmlns:a16="http://schemas.microsoft.com/office/drawing/2014/main" id="{612CE115-19C6-174D-97D1-85AD78D8BE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914377"/>
            <a:endParaRPr lang="en-US" sz="1599" dirty="0">
              <a:solidFill>
                <a:srgbClr val="FFFFFF"/>
              </a:solidFill>
              <a:latin typeface="IBM Plex Sans" panose="020B0503050203000203" pitchFamily="34" charset="0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5"/>
            <a:ext cx="5498592" cy="572617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711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5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321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5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065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993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3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6096000" y="3426886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543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2"/>
            <a:ext cx="6096000" cy="3429003"/>
          </a:xfrm>
          <a:solidFill>
            <a:srgbClr val="0530AD"/>
          </a:solidFill>
        </p:spPr>
        <p:txBody>
          <a:bodyPr lIns="420624" tIns="411480" rIns="420624" bIns="42062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3426886"/>
            <a:ext cx="6096000" cy="3431116"/>
          </a:xfrm>
          <a:solidFill>
            <a:schemeClr val="tx1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6096000" y="3426886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0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484022-A6D8-4128-A186-C8A0A9CDDBB1}" type="datetimeFigureOut">
              <a:rPr lang="es-E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24/08/2020</a:t>
            </a:fld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DAF890-F1F4-488D-8525-B3B1498BC107}" type="slidenum">
              <a:rPr lang="es-E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787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425951"/>
          </a:xfrm>
          <a:noFill/>
        </p:spPr>
        <p:txBody>
          <a:bodyPr lIns="384048" tIns="310896" rIns="384048" bIns="228600"/>
          <a:lstStyle>
            <a:lvl1pPr>
              <a:defRPr sz="639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3426886"/>
            <a:ext cx="3048000" cy="3431116"/>
          </a:xfrm>
          <a:solidFill>
            <a:srgbClr val="061F80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3048001" y="3426886"/>
            <a:ext cx="3048000" cy="3431116"/>
          </a:xfrm>
          <a:solidFill>
            <a:srgbClr val="054ADA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6096000" y="3426883"/>
            <a:ext cx="3048000" cy="3431117"/>
          </a:xfrm>
          <a:solidFill>
            <a:schemeClr val="accent2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9144000" y="3426883"/>
            <a:ext cx="3048000" cy="3431117"/>
          </a:xfrm>
          <a:solidFill>
            <a:srgbClr val="6EA6FF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435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1800"/>
          </a:xfrm>
          <a:solidFill>
            <a:schemeClr val="tx2"/>
          </a:solidFill>
        </p:spPr>
        <p:txBody>
          <a:bodyPr lIns="420624" tIns="411480" rIns="420624" bIns="420624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701800"/>
            <a:ext cx="12192000" cy="51562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099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64096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2" y="3429000"/>
            <a:ext cx="3048004" cy="3429000"/>
          </a:xfrm>
          <a:solidFill>
            <a:schemeClr val="tx2"/>
          </a:solidFill>
        </p:spPr>
        <p:txBody>
          <a:bodyPr lIns="457200" tIns="384048" rIns="457200" bIns="2286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332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332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332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332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204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3048000" cy="6864096"/>
          </a:xfrm>
          <a:solidFill>
            <a:schemeClr val="accent2"/>
          </a:solidFill>
        </p:spPr>
        <p:txBody>
          <a:bodyPr lIns="457200" tIns="384048" rIns="4572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3048000" y="0"/>
            <a:ext cx="3048000" cy="6864096"/>
          </a:xfrm>
          <a:solidFill>
            <a:srgbClr val="054ADA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6096000" y="0"/>
            <a:ext cx="3048000" cy="6864096"/>
          </a:xfrm>
          <a:solidFill>
            <a:srgbClr val="0530AD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6864096"/>
          </a:xfrm>
          <a:solidFill>
            <a:srgbClr val="061F80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446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3352800" y="1658113"/>
            <a:ext cx="8534400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783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556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340608" y="1658113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192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58113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64224" y="1621536"/>
            <a:ext cx="5522976" cy="4372864"/>
          </a:xfrm>
        </p:spPr>
        <p:txBody>
          <a:bodyPr/>
          <a:lstStyle>
            <a:lvl1pPr>
              <a:defRPr sz="3197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789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268225"/>
            <a:ext cx="2450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3340609" y="268225"/>
            <a:ext cx="8546501" cy="5726176"/>
          </a:xfrm>
        </p:spPr>
        <p:txBody>
          <a:bodyPr lIns="0" tIns="0" rIns="91440" bIns="91440"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094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81C333-606E-4B84-9589-C23EB88942A9}" type="datetimeFigureOut">
              <a:rPr lang="es-E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24/08/2020</a:t>
            </a:fld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BF60CB-5ACF-4A49-9D54-787828347241}" type="slidenum">
              <a:rPr lang="es-E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705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4183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82496"/>
            <a:ext cx="5498592" cy="1746504"/>
          </a:xfrm>
        </p:spPr>
        <p:txBody>
          <a:bodyPr/>
          <a:lstStyle>
            <a:lvl1pPr>
              <a:spcBef>
                <a:spcPts val="0"/>
              </a:spcBef>
              <a:defRPr sz="1332"/>
            </a:lvl1pPr>
            <a:lvl2pPr marL="0" indent="0">
              <a:spcBef>
                <a:spcPts val="0"/>
              </a:spcBef>
              <a:buNone/>
              <a:defRPr/>
            </a:lvl2pPr>
            <a:lvl3pPr marL="268544" indent="0">
              <a:buNone/>
              <a:defRPr/>
            </a:lvl3pPr>
            <a:lvl4pPr marL="579380" indent="0">
              <a:buNone/>
              <a:defRPr/>
            </a:lvl4pPr>
            <a:lvl5pPr marL="84158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11C6F2CA-B8B6-BF4F-8900-E2319DA9DD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2608" y="4279392"/>
            <a:ext cx="8546592" cy="1743456"/>
          </a:xfrm>
        </p:spPr>
        <p:txBody>
          <a:bodyPr anchor="b"/>
          <a:lstStyle>
            <a:lvl1pPr>
              <a:spcBef>
                <a:spcPts val="400"/>
              </a:spcBef>
              <a:defRPr sz="799"/>
            </a:lvl1pPr>
            <a:lvl2pPr>
              <a:defRPr sz="799"/>
            </a:lvl2pPr>
            <a:lvl3pPr>
              <a:defRPr sz="799"/>
            </a:lvl3pPr>
            <a:lvl4pPr>
              <a:defRPr sz="799"/>
            </a:lvl4pPr>
            <a:lvl5pPr>
              <a:defRPr sz="799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797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descr="IBM 8-bar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0928" y="3083848"/>
            <a:ext cx="1730144" cy="690309"/>
          </a:xfrm>
          <a:prstGeom prst="rect">
            <a:avLst/>
          </a:prstGeom>
        </p:spPr>
      </p:pic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969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For IBM and Business Partner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53B-2836-864A-AA77-DD3386425FDA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424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"/>
            <a:ext cx="5486400" cy="57707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Think 2018 / DOC ID / Month XX, 2018 / © 2018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00800" y="658368"/>
            <a:ext cx="5486400" cy="5599640"/>
          </a:xfrm>
        </p:spPr>
        <p:txBody>
          <a:bodyPr/>
          <a:lstStyle>
            <a:lvl1pPr>
              <a:spcBef>
                <a:spcPts val="1467"/>
              </a:spcBef>
              <a:spcAft>
                <a:spcPts val="0"/>
              </a:spcAft>
              <a:defRPr/>
            </a:lvl1pPr>
            <a:lvl2pPr>
              <a:spcBef>
                <a:spcPts val="1467"/>
              </a:spcBef>
              <a:defRPr/>
            </a:lvl2pPr>
            <a:lvl3pPr>
              <a:spcBef>
                <a:spcPts val="1467"/>
              </a:spcBef>
              <a:defRPr/>
            </a:lvl3pPr>
            <a:lvl4pPr>
              <a:spcBef>
                <a:spcPts val="1467"/>
              </a:spcBef>
              <a:defRPr/>
            </a:lvl4pPr>
            <a:lvl5pPr>
              <a:spcBef>
                <a:spcPts val="14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67605"/>
            <a:ext cx="5486400" cy="400049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4017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pic>
        <p:nvPicPr>
          <p:cNvPr id="6" name="Pictur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1751" y="6256739"/>
            <a:ext cx="695452" cy="2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860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402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3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68544" indent="0">
              <a:buNone/>
              <a:defRPr/>
            </a:lvl3pPr>
            <a:lvl4pPr marL="579380" indent="0">
              <a:buNone/>
              <a:defRPr/>
            </a:lvl4pPr>
            <a:lvl5pPr marL="84158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08" y="1658113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68544" indent="0">
              <a:buNone/>
              <a:defRPr/>
            </a:lvl3pPr>
            <a:lvl4pPr marL="579380" indent="0">
              <a:buNone/>
              <a:defRPr/>
            </a:lvl4pPr>
            <a:lvl5pPr marL="84158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161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786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215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786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7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theme" Target="../theme/theme4.xml"/><Relationship Id="rId8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34" Type="http://schemas.openxmlformats.org/officeDocument/2006/relationships/slideLayout" Target="../slideLayouts/slideLayout94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89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slideLayout" Target="../slideLayouts/slideLayout91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Relationship Id="rId35" Type="http://schemas.openxmlformats.org/officeDocument/2006/relationships/theme" Target="../theme/theme5.xml"/><Relationship Id="rId8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115.xml"/><Relationship Id="rId34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slideLayout" Target="../slideLayouts/slideLayout119.xml"/><Relationship Id="rId33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29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slideLayout" Target="../slideLayouts/slideLayout118.xml"/><Relationship Id="rId32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28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31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Relationship Id="rId27" Type="http://schemas.openxmlformats.org/officeDocument/2006/relationships/slideLayout" Target="../slideLayouts/slideLayout121.xml"/><Relationship Id="rId30" Type="http://schemas.openxmlformats.org/officeDocument/2006/relationships/slideLayout" Target="../slideLayouts/slideLayout124.xml"/><Relationship Id="rId35" Type="http://schemas.openxmlformats.org/officeDocument/2006/relationships/theme" Target="../theme/theme6.xml"/><Relationship Id="rId8" Type="http://schemas.openxmlformats.org/officeDocument/2006/relationships/slideLayout" Target="../slideLayouts/slideLayout10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39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12AD7-7DE7-482A-B73B-6F5EE7018DC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428C9-2F43-4CCB-9119-7781E766150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9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59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804" r:id="rId2"/>
  </p:sldLayoutIdLst>
  <p:txStyles>
    <p:titleStyle>
      <a:lvl1pPr algn="l" defTabSz="91441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3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1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1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39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48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7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5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4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5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2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9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80416" y="268225"/>
            <a:ext cx="5522976" cy="57261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6388608" y="268225"/>
            <a:ext cx="5498592" cy="5726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04890" y="6383867"/>
            <a:ext cx="5486313" cy="2222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9137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99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Group Name / DOC ID / Month XX, 2019 / © 2019 IBM Corporation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448803" y="6383867"/>
            <a:ext cx="2438309" cy="2222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99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pPr defTabSz="914377"/>
            <a:fld id="{59395FB3-9C97-154F-86B2-7E381B951268}" type="slidenum">
              <a:rPr lang="en-US" smtClean="0">
                <a:solidFill>
                  <a:srgbClr val="000000"/>
                </a:solidFill>
              </a:rPr>
              <a:pPr defTabSz="914377"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9" name="Group 58" descr="Outside edge tick marks for alignment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46307" y="-147320"/>
            <a:ext cx="12485627" cy="715264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55446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2" r:id="rId33"/>
    <p:sldLayoutId id="2147483723" r:id="rId3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97" b="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HelvNeue Light for IBM" pitchFamily="34" charset="0"/>
        </a:defRPr>
      </a:lvl5pPr>
      <a:lvl6pPr marL="48292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HelvNeue Light for IBM" pitchFamily="34" charset="0"/>
        </a:defRPr>
      </a:lvl6pPr>
      <a:lvl7pPr marL="96586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HelvNeue Light for IBM" pitchFamily="34" charset="0"/>
        </a:defRPr>
      </a:lvl7pPr>
      <a:lvl8pPr marL="144879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HelvNeue Light for IBM" pitchFamily="34" charset="0"/>
        </a:defRPr>
      </a:lvl8pPr>
      <a:lvl9pPr marL="19317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465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None/>
        <a:defRPr sz="1865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marL="228369" indent="-231410" algn="l" rtl="0" eaLnBrk="1" fontAlgn="base" hangingPunct="1">
        <a:lnSpc>
          <a:spcPct val="100000"/>
        </a:lnSpc>
        <a:spcBef>
          <a:spcPts val="1465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865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2pPr>
      <a:lvl3pPr marL="456738" indent="-231410" algn="l" rtl="0" eaLnBrk="1" fontAlgn="base" hangingPunct="1">
        <a:lnSpc>
          <a:spcPct val="100000"/>
        </a:lnSpc>
        <a:spcBef>
          <a:spcPts val="1465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865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3pPr>
      <a:lvl4pPr marL="837351" indent="-231410" algn="l" rtl="0" eaLnBrk="1" fontAlgn="base" hangingPunct="1">
        <a:lnSpc>
          <a:spcPct val="100000"/>
        </a:lnSpc>
        <a:spcBef>
          <a:spcPts val="1465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865" baseline="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4pPr>
      <a:lvl5pPr marL="1069949" indent="-231410" algn="l" rtl="0" eaLnBrk="1" fontAlgn="base" hangingPunct="1">
        <a:lnSpc>
          <a:spcPct val="100000"/>
        </a:lnSpc>
        <a:spcBef>
          <a:spcPts val="1465"/>
        </a:spcBef>
        <a:spcAft>
          <a:spcPct val="0"/>
        </a:spcAft>
        <a:buClr>
          <a:schemeClr val="tx1"/>
        </a:buClr>
        <a:buFont typeface=".AppleSystemUIFont" charset="-120"/>
        <a:buChar char="»"/>
        <a:tabLst/>
        <a:defRPr sz="1865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5pPr>
      <a:lvl6pPr marL="2109463" indent="-172716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1">
          <a:solidFill>
            <a:schemeClr val="bg1"/>
          </a:solidFill>
          <a:latin typeface="Arial" charset="0"/>
        </a:defRPr>
      </a:lvl6pPr>
      <a:lvl7pPr marL="2592395" indent="-172716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1">
          <a:solidFill>
            <a:schemeClr val="bg1"/>
          </a:solidFill>
          <a:latin typeface="Arial" charset="0"/>
        </a:defRPr>
      </a:lvl7pPr>
      <a:lvl8pPr marL="3075326" indent="-172716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1">
          <a:solidFill>
            <a:schemeClr val="bg1"/>
          </a:solidFill>
          <a:latin typeface="Arial" charset="0"/>
        </a:defRPr>
      </a:lvl8pPr>
      <a:lvl9pPr marL="3558256" indent="-172716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1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1pPr>
      <a:lvl2pPr marL="482929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2pPr>
      <a:lvl3pPr marL="965861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3pPr>
      <a:lvl4pPr marL="1448790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4pPr>
      <a:lvl5pPr marL="1931720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5pPr>
      <a:lvl6pPr marL="2414650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7pPr>
      <a:lvl8pPr marL="3380509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8pPr>
      <a:lvl9pPr marL="3863438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F26B43"/>
          </p15:clr>
        </p15:guide>
        <p15:guide id="2" pos="288">
          <p15:clr>
            <a:srgbClr val="F26B43"/>
          </p15:clr>
        </p15:guide>
        <p15:guide id="3" pos="11232">
          <p15:clr>
            <a:srgbClr val="F26B43"/>
          </p15:clr>
        </p15:guide>
        <p15:guide id="4" orient="horz" pos="5669">
          <p15:clr>
            <a:srgbClr val="F26B43"/>
          </p15:clr>
        </p15:guide>
        <p15:guide id="5" orient="horz" pos="6182">
          <p15:clr>
            <a:srgbClr val="F26B43"/>
          </p15:clr>
        </p15:guide>
        <p15:guide id="6" pos="5760">
          <p15:clr>
            <a:srgbClr val="F26B43"/>
          </p15:clr>
        </p15:guide>
        <p15:guide id="7" pos="5472">
          <p15:clr>
            <a:srgbClr val="F26B43"/>
          </p15:clr>
        </p15:guide>
        <p15:guide id="8" pos="2880">
          <p15:clr>
            <a:srgbClr val="F26B43"/>
          </p15:clr>
        </p15:guide>
        <p15:guide id="9" pos="6048">
          <p15:clr>
            <a:srgbClr val="F26B43"/>
          </p15:clr>
        </p15:guide>
        <p15:guide id="10" pos="2592">
          <p15:clr>
            <a:srgbClr val="F26B43"/>
          </p15:clr>
        </p15:guide>
        <p15:guide id="11" pos="3168">
          <p15:clr>
            <a:srgbClr val="F26B43"/>
          </p15:clr>
        </p15:guide>
        <p15:guide id="12" pos="8640">
          <p15:clr>
            <a:srgbClr val="F26B43"/>
          </p15:clr>
        </p15:guide>
        <p15:guide id="13" pos="8352">
          <p15:clr>
            <a:srgbClr val="F26B43"/>
          </p15:clr>
        </p15:guide>
        <p15:guide id="14" pos="8928">
          <p15:clr>
            <a:srgbClr val="F26B43"/>
          </p15:clr>
        </p15:guide>
        <p15:guide id="15" orient="horz" pos="825">
          <p15:clr>
            <a:srgbClr val="F26B43"/>
          </p15:clr>
        </p15:guide>
        <p15:guide id="16" orient="horz" pos="1626">
          <p15:clr>
            <a:srgbClr val="F26B43"/>
          </p15:clr>
        </p15:guide>
        <p15:guide id="17" orient="horz" pos="3243">
          <p15:clr>
            <a:srgbClr val="F26B43"/>
          </p15:clr>
        </p15:guide>
        <p15:guide id="18" orient="horz" pos="2434">
          <p15:clr>
            <a:srgbClr val="F26B43"/>
          </p15:clr>
        </p15:guide>
        <p15:guide id="19" orient="horz" pos="4048">
          <p15:clr>
            <a:srgbClr val="F26B43"/>
          </p15:clr>
        </p15:guide>
        <p15:guide id="20" orient="horz" pos="485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80416" y="268225"/>
            <a:ext cx="5522976" cy="57261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6388608" y="268225"/>
            <a:ext cx="5498592" cy="5726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04890" y="6383867"/>
            <a:ext cx="5486313" cy="2222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9137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99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Group Name / DOC ID / Month XX, 2019 / © 2019 IBM Corporation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448803" y="6383867"/>
            <a:ext cx="2438309" cy="2222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99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pPr defTabSz="914377"/>
            <a:fld id="{59395FB3-9C97-154F-86B2-7E381B951268}" type="slidenum">
              <a:rPr lang="en-US" smtClean="0">
                <a:solidFill>
                  <a:srgbClr val="000000"/>
                </a:solidFill>
              </a:rPr>
              <a:pPr defTabSz="914377"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9" name="Group 58" descr="Outside edge tick marks for alignment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46307" y="-147320"/>
            <a:ext cx="12485627" cy="715264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17736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  <p:sldLayoutId id="2147483751" r:id="rId27"/>
    <p:sldLayoutId id="2147483752" r:id="rId28"/>
    <p:sldLayoutId id="2147483753" r:id="rId29"/>
    <p:sldLayoutId id="2147483754" r:id="rId30"/>
    <p:sldLayoutId id="2147483755" r:id="rId31"/>
    <p:sldLayoutId id="2147483756" r:id="rId32"/>
    <p:sldLayoutId id="2147483758" r:id="rId33"/>
    <p:sldLayoutId id="2147483759" r:id="rId3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97" b="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HelvNeue Light for IBM" pitchFamily="34" charset="0"/>
        </a:defRPr>
      </a:lvl5pPr>
      <a:lvl6pPr marL="48292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HelvNeue Light for IBM" pitchFamily="34" charset="0"/>
        </a:defRPr>
      </a:lvl6pPr>
      <a:lvl7pPr marL="96586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HelvNeue Light for IBM" pitchFamily="34" charset="0"/>
        </a:defRPr>
      </a:lvl7pPr>
      <a:lvl8pPr marL="144879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HelvNeue Light for IBM" pitchFamily="34" charset="0"/>
        </a:defRPr>
      </a:lvl8pPr>
      <a:lvl9pPr marL="19317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465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None/>
        <a:defRPr sz="1865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marL="228369" indent="-231410" algn="l" rtl="0" eaLnBrk="1" fontAlgn="base" hangingPunct="1">
        <a:lnSpc>
          <a:spcPct val="100000"/>
        </a:lnSpc>
        <a:spcBef>
          <a:spcPts val="1465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865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2pPr>
      <a:lvl3pPr marL="456738" indent="-231410" algn="l" rtl="0" eaLnBrk="1" fontAlgn="base" hangingPunct="1">
        <a:lnSpc>
          <a:spcPct val="100000"/>
        </a:lnSpc>
        <a:spcBef>
          <a:spcPts val="1465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865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3pPr>
      <a:lvl4pPr marL="837351" indent="-231410" algn="l" rtl="0" eaLnBrk="1" fontAlgn="base" hangingPunct="1">
        <a:lnSpc>
          <a:spcPct val="100000"/>
        </a:lnSpc>
        <a:spcBef>
          <a:spcPts val="1465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865" baseline="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4pPr>
      <a:lvl5pPr marL="1069949" indent="-231410" algn="l" rtl="0" eaLnBrk="1" fontAlgn="base" hangingPunct="1">
        <a:lnSpc>
          <a:spcPct val="100000"/>
        </a:lnSpc>
        <a:spcBef>
          <a:spcPts val="1465"/>
        </a:spcBef>
        <a:spcAft>
          <a:spcPct val="0"/>
        </a:spcAft>
        <a:buClr>
          <a:schemeClr val="tx1"/>
        </a:buClr>
        <a:buFont typeface=".AppleSystemUIFont" charset="-120"/>
        <a:buChar char="»"/>
        <a:tabLst/>
        <a:defRPr sz="1865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5pPr>
      <a:lvl6pPr marL="2109463" indent="-172716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1">
          <a:solidFill>
            <a:schemeClr val="bg1"/>
          </a:solidFill>
          <a:latin typeface="Arial" charset="0"/>
        </a:defRPr>
      </a:lvl6pPr>
      <a:lvl7pPr marL="2592395" indent="-172716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1">
          <a:solidFill>
            <a:schemeClr val="bg1"/>
          </a:solidFill>
          <a:latin typeface="Arial" charset="0"/>
        </a:defRPr>
      </a:lvl7pPr>
      <a:lvl8pPr marL="3075326" indent="-172716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1">
          <a:solidFill>
            <a:schemeClr val="bg1"/>
          </a:solidFill>
          <a:latin typeface="Arial" charset="0"/>
        </a:defRPr>
      </a:lvl8pPr>
      <a:lvl9pPr marL="3558256" indent="-172716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1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1pPr>
      <a:lvl2pPr marL="482929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2pPr>
      <a:lvl3pPr marL="965861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3pPr>
      <a:lvl4pPr marL="1448790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4pPr>
      <a:lvl5pPr marL="1931720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5pPr>
      <a:lvl6pPr marL="2414650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7pPr>
      <a:lvl8pPr marL="3380509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8pPr>
      <a:lvl9pPr marL="3863438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F26B43"/>
          </p15:clr>
        </p15:guide>
        <p15:guide id="2" pos="288">
          <p15:clr>
            <a:srgbClr val="F26B43"/>
          </p15:clr>
        </p15:guide>
        <p15:guide id="3" pos="11232">
          <p15:clr>
            <a:srgbClr val="F26B43"/>
          </p15:clr>
        </p15:guide>
        <p15:guide id="4" orient="horz" pos="5669">
          <p15:clr>
            <a:srgbClr val="F26B43"/>
          </p15:clr>
        </p15:guide>
        <p15:guide id="5" orient="horz" pos="6182">
          <p15:clr>
            <a:srgbClr val="F26B43"/>
          </p15:clr>
        </p15:guide>
        <p15:guide id="6" pos="5760">
          <p15:clr>
            <a:srgbClr val="F26B43"/>
          </p15:clr>
        </p15:guide>
        <p15:guide id="7" pos="5472">
          <p15:clr>
            <a:srgbClr val="F26B43"/>
          </p15:clr>
        </p15:guide>
        <p15:guide id="8" pos="2880">
          <p15:clr>
            <a:srgbClr val="F26B43"/>
          </p15:clr>
        </p15:guide>
        <p15:guide id="9" pos="6048">
          <p15:clr>
            <a:srgbClr val="F26B43"/>
          </p15:clr>
        </p15:guide>
        <p15:guide id="10" pos="2592">
          <p15:clr>
            <a:srgbClr val="F26B43"/>
          </p15:clr>
        </p15:guide>
        <p15:guide id="11" pos="3168">
          <p15:clr>
            <a:srgbClr val="F26B43"/>
          </p15:clr>
        </p15:guide>
        <p15:guide id="12" pos="8640">
          <p15:clr>
            <a:srgbClr val="F26B43"/>
          </p15:clr>
        </p15:guide>
        <p15:guide id="13" pos="8352">
          <p15:clr>
            <a:srgbClr val="F26B43"/>
          </p15:clr>
        </p15:guide>
        <p15:guide id="14" pos="8928">
          <p15:clr>
            <a:srgbClr val="F26B43"/>
          </p15:clr>
        </p15:guide>
        <p15:guide id="15" orient="horz" pos="825">
          <p15:clr>
            <a:srgbClr val="F26B43"/>
          </p15:clr>
        </p15:guide>
        <p15:guide id="16" orient="horz" pos="1626">
          <p15:clr>
            <a:srgbClr val="F26B43"/>
          </p15:clr>
        </p15:guide>
        <p15:guide id="17" orient="horz" pos="3243">
          <p15:clr>
            <a:srgbClr val="F26B43"/>
          </p15:clr>
        </p15:guide>
        <p15:guide id="18" orient="horz" pos="2434">
          <p15:clr>
            <a:srgbClr val="F26B43"/>
          </p15:clr>
        </p15:guide>
        <p15:guide id="19" orient="horz" pos="4048">
          <p15:clr>
            <a:srgbClr val="F26B43"/>
          </p15:clr>
        </p15:guide>
        <p15:guide id="20" orient="horz" pos="485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80416" y="268225"/>
            <a:ext cx="5522976" cy="57261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6388608" y="268225"/>
            <a:ext cx="5498592" cy="5726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04890" y="6383867"/>
            <a:ext cx="5486313" cy="2222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9137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99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Group Name / DOC ID / Month XX, 2019 / © 2019 IBM Corporation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448803" y="6383867"/>
            <a:ext cx="2438309" cy="2222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99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pPr defTabSz="914377"/>
            <a:fld id="{59395FB3-9C97-154F-86B2-7E381B951268}" type="slidenum">
              <a:rPr lang="en-US" smtClean="0">
                <a:solidFill>
                  <a:srgbClr val="000000"/>
                </a:solidFill>
              </a:rPr>
              <a:pPr defTabSz="914377"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9" name="Group 58" descr="Outside edge tick marks for alignment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46307" y="-147320"/>
            <a:ext cx="12485627" cy="715264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46653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  <p:sldLayoutId id="2147483789" r:id="rId29"/>
    <p:sldLayoutId id="2147483790" r:id="rId30"/>
    <p:sldLayoutId id="2147483791" r:id="rId31"/>
    <p:sldLayoutId id="2147483792" r:id="rId32"/>
    <p:sldLayoutId id="2147483794" r:id="rId33"/>
    <p:sldLayoutId id="2147483795" r:id="rId3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97" b="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HelvNeue Light for IBM" pitchFamily="34" charset="0"/>
        </a:defRPr>
      </a:lvl5pPr>
      <a:lvl6pPr marL="48292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HelvNeue Light for IBM" pitchFamily="34" charset="0"/>
        </a:defRPr>
      </a:lvl6pPr>
      <a:lvl7pPr marL="96586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HelvNeue Light for IBM" pitchFamily="34" charset="0"/>
        </a:defRPr>
      </a:lvl7pPr>
      <a:lvl8pPr marL="144879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HelvNeue Light for IBM" pitchFamily="34" charset="0"/>
        </a:defRPr>
      </a:lvl8pPr>
      <a:lvl9pPr marL="19317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465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None/>
        <a:defRPr sz="1865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marL="228369" indent="-231410" algn="l" rtl="0" eaLnBrk="1" fontAlgn="base" hangingPunct="1">
        <a:lnSpc>
          <a:spcPct val="100000"/>
        </a:lnSpc>
        <a:spcBef>
          <a:spcPts val="1465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865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2pPr>
      <a:lvl3pPr marL="456738" indent="-231410" algn="l" rtl="0" eaLnBrk="1" fontAlgn="base" hangingPunct="1">
        <a:lnSpc>
          <a:spcPct val="100000"/>
        </a:lnSpc>
        <a:spcBef>
          <a:spcPts val="1465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865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3pPr>
      <a:lvl4pPr marL="837351" indent="-231410" algn="l" rtl="0" eaLnBrk="1" fontAlgn="base" hangingPunct="1">
        <a:lnSpc>
          <a:spcPct val="100000"/>
        </a:lnSpc>
        <a:spcBef>
          <a:spcPts val="1465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865" baseline="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4pPr>
      <a:lvl5pPr marL="1069949" indent="-231410" algn="l" rtl="0" eaLnBrk="1" fontAlgn="base" hangingPunct="1">
        <a:lnSpc>
          <a:spcPct val="100000"/>
        </a:lnSpc>
        <a:spcBef>
          <a:spcPts val="1465"/>
        </a:spcBef>
        <a:spcAft>
          <a:spcPct val="0"/>
        </a:spcAft>
        <a:buClr>
          <a:schemeClr val="tx1"/>
        </a:buClr>
        <a:buFont typeface=".AppleSystemUIFont" charset="-120"/>
        <a:buChar char="»"/>
        <a:tabLst/>
        <a:defRPr sz="1865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5pPr>
      <a:lvl6pPr marL="2109463" indent="-172716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1">
          <a:solidFill>
            <a:schemeClr val="bg1"/>
          </a:solidFill>
          <a:latin typeface="Arial" charset="0"/>
        </a:defRPr>
      </a:lvl6pPr>
      <a:lvl7pPr marL="2592395" indent="-172716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1">
          <a:solidFill>
            <a:schemeClr val="bg1"/>
          </a:solidFill>
          <a:latin typeface="Arial" charset="0"/>
        </a:defRPr>
      </a:lvl7pPr>
      <a:lvl8pPr marL="3075326" indent="-172716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1">
          <a:solidFill>
            <a:schemeClr val="bg1"/>
          </a:solidFill>
          <a:latin typeface="Arial" charset="0"/>
        </a:defRPr>
      </a:lvl8pPr>
      <a:lvl9pPr marL="3558256" indent="-172716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1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1pPr>
      <a:lvl2pPr marL="482929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2pPr>
      <a:lvl3pPr marL="965861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3pPr>
      <a:lvl4pPr marL="1448790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4pPr>
      <a:lvl5pPr marL="1931720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5pPr>
      <a:lvl6pPr marL="2414650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7pPr>
      <a:lvl8pPr marL="3380509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8pPr>
      <a:lvl9pPr marL="3863438" algn="l" defTabSz="965861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F26B43"/>
          </p15:clr>
        </p15:guide>
        <p15:guide id="2" pos="288">
          <p15:clr>
            <a:srgbClr val="F26B43"/>
          </p15:clr>
        </p15:guide>
        <p15:guide id="3" pos="11232">
          <p15:clr>
            <a:srgbClr val="F26B43"/>
          </p15:clr>
        </p15:guide>
        <p15:guide id="4" orient="horz" pos="5669">
          <p15:clr>
            <a:srgbClr val="F26B43"/>
          </p15:clr>
        </p15:guide>
        <p15:guide id="5" orient="horz" pos="6182">
          <p15:clr>
            <a:srgbClr val="F26B43"/>
          </p15:clr>
        </p15:guide>
        <p15:guide id="6" pos="5760">
          <p15:clr>
            <a:srgbClr val="F26B43"/>
          </p15:clr>
        </p15:guide>
        <p15:guide id="7" pos="5472">
          <p15:clr>
            <a:srgbClr val="F26B43"/>
          </p15:clr>
        </p15:guide>
        <p15:guide id="8" pos="2880">
          <p15:clr>
            <a:srgbClr val="F26B43"/>
          </p15:clr>
        </p15:guide>
        <p15:guide id="9" pos="6048">
          <p15:clr>
            <a:srgbClr val="F26B43"/>
          </p15:clr>
        </p15:guide>
        <p15:guide id="10" pos="2592">
          <p15:clr>
            <a:srgbClr val="F26B43"/>
          </p15:clr>
        </p15:guide>
        <p15:guide id="11" pos="3168">
          <p15:clr>
            <a:srgbClr val="F26B43"/>
          </p15:clr>
        </p15:guide>
        <p15:guide id="12" pos="8640">
          <p15:clr>
            <a:srgbClr val="F26B43"/>
          </p15:clr>
        </p15:guide>
        <p15:guide id="13" pos="8352">
          <p15:clr>
            <a:srgbClr val="F26B43"/>
          </p15:clr>
        </p15:guide>
        <p15:guide id="14" pos="8928">
          <p15:clr>
            <a:srgbClr val="F26B43"/>
          </p15:clr>
        </p15:guide>
        <p15:guide id="15" orient="horz" pos="825">
          <p15:clr>
            <a:srgbClr val="F26B43"/>
          </p15:clr>
        </p15:guide>
        <p15:guide id="16" orient="horz" pos="1626">
          <p15:clr>
            <a:srgbClr val="F26B43"/>
          </p15:clr>
        </p15:guide>
        <p15:guide id="17" orient="horz" pos="3243">
          <p15:clr>
            <a:srgbClr val="F26B43"/>
          </p15:clr>
        </p15:guide>
        <p15:guide id="18" orient="horz" pos="2434">
          <p15:clr>
            <a:srgbClr val="F26B43"/>
          </p15:clr>
        </p15:guide>
        <p15:guide id="19" orient="horz" pos="4048">
          <p15:clr>
            <a:srgbClr val="F26B43"/>
          </p15:clr>
        </p15:guide>
        <p15:guide id="20" orient="horz" pos="485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38782" y="365126"/>
            <a:ext cx="86150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38782" y="1825625"/>
            <a:ext cx="8615017" cy="3978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178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</p:sldLayoutIdLst>
  <p:txStyles>
    <p:titleStyle>
      <a:lvl1pPr algn="l" defTabSz="914417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228604" indent="-228604" algn="l" defTabSz="9144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13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21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31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39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48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7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5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4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5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2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9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38782" y="365126"/>
            <a:ext cx="86150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38782" y="1825625"/>
            <a:ext cx="8615017" cy="3978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530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</p:sldLayoutIdLst>
  <p:txStyles>
    <p:titleStyle>
      <a:lvl1pPr algn="l" defTabSz="914417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228604" indent="-228604" algn="l" defTabSz="9144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13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21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31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39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48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7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5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4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5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2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9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diagramQuickStyle" Target="../diagrams/quickStyle9.xml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12" Type="http://schemas.openxmlformats.org/officeDocument/2006/relationships/diagramLayout" Target="../diagrams/layout9.xml"/><Relationship Id="rId2" Type="http://schemas.openxmlformats.org/officeDocument/2006/relationships/image" Target="../media/image9.jp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11" Type="http://schemas.openxmlformats.org/officeDocument/2006/relationships/diagramData" Target="../diagrams/data9.xml"/><Relationship Id="rId5" Type="http://schemas.openxmlformats.org/officeDocument/2006/relationships/image" Target="../media/image27.jpeg"/><Relationship Id="rId15" Type="http://schemas.microsoft.com/office/2007/relationships/diagramDrawing" Target="../diagrams/drawing9.xml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31.jpeg"/><Relationship Id="rId14" Type="http://schemas.openxmlformats.org/officeDocument/2006/relationships/diagramColors" Target="../diagrams/colors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2163"/>
            <a:ext cx="402113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3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116827" y="197062"/>
            <a:ext cx="3152775" cy="819150"/>
          </a:xfrm>
          <a:prstGeom prst="rect">
            <a:avLst/>
          </a:prstGeom>
          <a:ln/>
        </p:spPr>
      </p:pic>
      <p:sp>
        <p:nvSpPr>
          <p:cNvPr id="10" name="Rectángulo 9"/>
          <p:cNvSpPr/>
          <p:nvPr/>
        </p:nvSpPr>
        <p:spPr>
          <a:xfrm>
            <a:off x="4808564" y="939790"/>
            <a:ext cx="6096000" cy="6052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es-EC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CENTRO DE POSGRADOS MAESTRÍA EN GERENCIA DE </a:t>
            </a:r>
            <a:r>
              <a:rPr lang="es-EC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SISTEMAS</a:t>
            </a:r>
          </a:p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es-EC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TRABAJO </a:t>
            </a:r>
            <a:r>
              <a:rPr lang="es-EC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 TITULACIÓN PREVIO A LA OBTENCIÓN DEL TÍTULO DE MAGÍSTER EN: GERENCIA DE </a:t>
            </a:r>
            <a:r>
              <a:rPr lang="es-EC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SISTEMAS</a:t>
            </a:r>
          </a:p>
          <a:p>
            <a:pPr algn="ctr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</a:pPr>
            <a:r>
              <a:rPr lang="es-EC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TEMA</a:t>
            </a:r>
            <a:r>
              <a:rPr lang="es-EC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FORTALECIMIENTO DEL PROCESO EN LA CONSTRUCCIÓN DE SOFTWARE PARA  BANCO INTERNACIONAL, UTILIZANDO </a:t>
            </a: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SCRUM </a:t>
            </a:r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 COBIT</a:t>
            </a:r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s-EC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”</a:t>
            </a:r>
            <a:endParaRPr lang="es-EC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AUTOR:</a:t>
            </a: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FRANCO BENALCAZAR, VINICIO JAVIER </a:t>
            </a:r>
            <a:endParaRPr lang="es-EC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DIRECTOR:</a:t>
            </a: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MSc</a:t>
            </a: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SOLIS, FERNANDO </a:t>
            </a:r>
            <a:endParaRPr lang="es-EC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SANGOLQUÍ</a:t>
            </a:r>
            <a:r>
              <a:rPr lang="es-EC" sz="36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2020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339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815927" y="231431"/>
            <a:ext cx="11029070" cy="5469120"/>
          </a:xfrm>
          <a:prstGeom prst="roundRect">
            <a:avLst>
              <a:gd name="adj" fmla="val 5377"/>
            </a:avLst>
          </a:prstGeom>
          <a:solidFill>
            <a:srgbClr val="FFFFFF">
              <a:alpha val="20000"/>
            </a:srgbClr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GOBIERNO-GESTION</a:t>
            </a:r>
          </a:p>
          <a:p>
            <a:pPr algn="ctr"/>
            <a:endParaRPr lang="es-MX" sz="4000" b="1" dirty="0">
              <a:solidFill>
                <a:srgbClr val="ED7D31"/>
              </a:solidFill>
            </a:endParaRPr>
          </a:p>
          <a:p>
            <a:pPr algn="ctr"/>
            <a:r>
              <a:rPr lang="es-MX" sz="2800" b="1" dirty="0" smtClean="0">
                <a:solidFill>
                  <a:srgbClr val="ED7D31"/>
                </a:solidFill>
              </a:rPr>
              <a:t> </a:t>
            </a:r>
            <a:endParaRPr lang="es-EC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C" sz="2800" dirty="0">
              <a:solidFill>
                <a:prstClr val="black"/>
              </a:solidFill>
            </a:endParaRPr>
          </a:p>
        </p:txBody>
      </p:sp>
      <p:pic>
        <p:nvPicPr>
          <p:cNvPr id="4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59778" y="5854889"/>
            <a:ext cx="2808808" cy="464024"/>
          </a:xfrm>
          <a:prstGeom prst="rect">
            <a:avLst/>
          </a:prstGeom>
          <a:ln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928" y="1034195"/>
            <a:ext cx="7682848" cy="462061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707912" y="1508590"/>
            <a:ext cx="29682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u="sng" dirty="0" smtClean="0"/>
              <a:t>Gobierno: </a:t>
            </a:r>
            <a:endParaRPr lang="es-EC" sz="2000" b="1" u="sng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2000" b="1" dirty="0" smtClean="0"/>
              <a:t>(EDM)</a:t>
            </a:r>
            <a:r>
              <a:rPr lang="es-EC" sz="2000" dirty="0" smtClean="0"/>
              <a:t>.-Evaluar, Dirigir y Monitorear.</a:t>
            </a:r>
          </a:p>
          <a:p>
            <a:pPr algn="just"/>
            <a:r>
              <a:rPr lang="es-ES" sz="2000" b="1" u="sng" dirty="0" smtClean="0"/>
              <a:t>Gestion:</a:t>
            </a:r>
            <a:r>
              <a:rPr lang="es-ES" sz="2000" dirty="0" smtClean="0"/>
              <a:t> </a:t>
            </a:r>
            <a:endParaRPr lang="es-EC" sz="2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2000" b="1" dirty="0" smtClean="0"/>
              <a:t>(APO)</a:t>
            </a:r>
            <a:r>
              <a:rPr lang="es-EC" sz="2000" dirty="0" smtClean="0"/>
              <a:t>.- Alinear, Planificar </a:t>
            </a:r>
            <a:r>
              <a:rPr lang="es-EC" sz="2000" dirty="0"/>
              <a:t>y Organizar</a:t>
            </a:r>
            <a:r>
              <a:rPr lang="es-EC" sz="2000" dirty="0" smtClean="0"/>
              <a:t>.</a:t>
            </a:r>
            <a:endParaRPr lang="es-EC" sz="20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C" sz="2000" b="1" dirty="0" smtClean="0">
                <a:solidFill>
                  <a:schemeClr val="accent6"/>
                </a:solidFill>
              </a:rPr>
              <a:t>(BAI).</a:t>
            </a:r>
            <a:r>
              <a:rPr lang="es-EC" sz="2000" dirty="0" smtClean="0">
                <a:solidFill>
                  <a:schemeClr val="accent6"/>
                </a:solidFill>
              </a:rPr>
              <a:t>- Construir</a:t>
            </a:r>
            <a:r>
              <a:rPr lang="es-EC" sz="2000" dirty="0">
                <a:solidFill>
                  <a:schemeClr val="accent6"/>
                </a:solidFill>
              </a:rPr>
              <a:t>, </a:t>
            </a:r>
            <a:r>
              <a:rPr lang="es-EC" sz="2000" dirty="0" smtClean="0">
                <a:solidFill>
                  <a:schemeClr val="accent6"/>
                </a:solidFill>
              </a:rPr>
              <a:t>Adquirir </a:t>
            </a:r>
            <a:r>
              <a:rPr lang="es-EC" sz="2000" dirty="0">
                <a:solidFill>
                  <a:schemeClr val="accent6"/>
                </a:solidFill>
              </a:rPr>
              <a:t>e Implementar </a:t>
            </a:r>
            <a:endParaRPr lang="es-EC" sz="2000" dirty="0" smtClean="0">
              <a:solidFill>
                <a:schemeClr val="accent6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C" sz="2000" b="1" dirty="0"/>
              <a:t>(DSS</a:t>
            </a:r>
            <a:r>
              <a:rPr lang="es-EC" sz="2000" b="1" dirty="0" smtClean="0"/>
              <a:t>)</a:t>
            </a:r>
            <a:r>
              <a:rPr lang="es-EC" sz="2000" dirty="0" smtClean="0"/>
              <a:t>.- Entregar, Dar </a:t>
            </a:r>
            <a:r>
              <a:rPr lang="es-EC" sz="2000" dirty="0"/>
              <a:t>Servicio y </a:t>
            </a:r>
            <a:r>
              <a:rPr lang="es-EC" sz="2000" dirty="0" smtClean="0"/>
              <a:t>Soporte</a:t>
            </a:r>
            <a:endParaRPr lang="es-EC" sz="20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C" sz="2000" b="1" dirty="0"/>
              <a:t>(MEA</a:t>
            </a:r>
            <a:r>
              <a:rPr lang="es-EC" sz="2000" b="1" dirty="0" smtClean="0"/>
              <a:t>)</a:t>
            </a:r>
            <a:r>
              <a:rPr lang="es-EC" sz="2000" dirty="0" smtClean="0"/>
              <a:t>.- Monitorear, </a:t>
            </a:r>
            <a:r>
              <a:rPr lang="es-EC" sz="2000" dirty="0"/>
              <a:t>Evaluar y </a:t>
            </a:r>
            <a:r>
              <a:rPr lang="es-EC" sz="2000" dirty="0" smtClean="0"/>
              <a:t>Valorar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76124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5458266" y="756838"/>
            <a:ext cx="6527408" cy="5057402"/>
          </a:xfrm>
          <a:prstGeom prst="roundRect">
            <a:avLst>
              <a:gd name="adj" fmla="val 5377"/>
            </a:avLst>
          </a:prstGeom>
          <a:solidFill>
            <a:srgbClr val="FFFFFF">
              <a:alpha val="20000"/>
            </a:srgbClr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/>
            <a:r>
              <a:rPr lang="es-MX" sz="44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</a:t>
            </a:r>
            <a:r>
              <a:rPr lang="es-MX" sz="32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Es un </a:t>
            </a:r>
            <a:r>
              <a:rPr lang="es-EC" sz="1900" dirty="0" err="1"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 adaptable, iterativo, rápido, flexible y eficaz, diseñado para ofrecer un valor </a:t>
            </a:r>
            <a:r>
              <a:rPr lang="es-EC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forma rápida </a:t>
            </a:r>
            <a:r>
              <a:rPr lang="es-EC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al negocio mediante 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ciclos de trabajo cortos llamados </a:t>
            </a:r>
            <a:r>
              <a:rPr lang="es-EC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Sprint, adicional genera un 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ambiente </a:t>
            </a:r>
            <a:r>
              <a:rPr lang="es-EC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auto organizado colaborativo y 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de progreso </a:t>
            </a:r>
            <a:r>
              <a:rPr lang="es-EC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continuo.</a:t>
            </a:r>
          </a:p>
          <a:p>
            <a:pPr algn="just"/>
            <a:endParaRPr lang="es-EC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SCRUM con tiene 19 proceso 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fundamentales </a:t>
            </a:r>
            <a:r>
              <a:rPr 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que se agrupan  en 5 Fases:</a:t>
            </a:r>
          </a:p>
          <a:p>
            <a:pPr algn="just"/>
            <a:endParaRPr lang="es-EC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s-EC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Inicio. 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s-EC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Planificación 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C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Estimación. 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s-EC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Implementación.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s-EC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Revisión 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C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Retrospectiva.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s-EC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Lanzamiento.</a:t>
            </a:r>
          </a:p>
        </p:txBody>
      </p:sp>
      <p:pic>
        <p:nvPicPr>
          <p:cNvPr id="4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59778" y="5854889"/>
            <a:ext cx="2808808" cy="464024"/>
          </a:xfrm>
          <a:prstGeom prst="rect">
            <a:avLst/>
          </a:prstGeom>
          <a:ln/>
        </p:spPr>
      </p:pic>
      <p:pic>
        <p:nvPicPr>
          <p:cNvPr id="1026" name="Picture 2" descr="Qué es la metodología Scrum - Cepymene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80" y="978656"/>
            <a:ext cx="4416201" cy="4525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3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815927" y="217363"/>
            <a:ext cx="11029070" cy="5469120"/>
          </a:xfrm>
          <a:prstGeom prst="roundRect">
            <a:avLst>
              <a:gd name="adj" fmla="val 5377"/>
            </a:avLst>
          </a:prstGeom>
          <a:solidFill>
            <a:srgbClr val="FFFFFF">
              <a:alpha val="20000"/>
            </a:srgbClr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FLUJO SCRUM</a:t>
            </a:r>
          </a:p>
          <a:p>
            <a:pPr algn="ctr"/>
            <a:endParaRPr lang="es-MX" sz="4000" b="1" dirty="0">
              <a:solidFill>
                <a:srgbClr val="ED7D31"/>
              </a:solidFill>
            </a:endParaRPr>
          </a:p>
          <a:p>
            <a:pPr algn="ctr"/>
            <a:r>
              <a:rPr lang="es-MX" sz="2800" b="1" dirty="0" smtClean="0">
                <a:solidFill>
                  <a:srgbClr val="ED7D31"/>
                </a:solidFill>
              </a:rPr>
              <a:t> </a:t>
            </a:r>
            <a:endParaRPr lang="es-EC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C" sz="2800" dirty="0">
              <a:solidFill>
                <a:prstClr val="black"/>
              </a:solidFill>
            </a:endParaRPr>
          </a:p>
        </p:txBody>
      </p:sp>
      <p:pic>
        <p:nvPicPr>
          <p:cNvPr id="4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59778" y="5854889"/>
            <a:ext cx="2808808" cy="464024"/>
          </a:xfrm>
          <a:prstGeom prst="rect">
            <a:avLst/>
          </a:prstGeom>
          <a:ln/>
        </p:spPr>
      </p:pic>
      <p:sp>
        <p:nvSpPr>
          <p:cNvPr id="2" name="CuadroTexto 1"/>
          <p:cNvSpPr txBox="1"/>
          <p:nvPr/>
        </p:nvSpPr>
        <p:spPr>
          <a:xfrm>
            <a:off x="8172962" y="1067568"/>
            <a:ext cx="3766489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eunión 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1700" dirty="0" err="1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propósito 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es crear la  </a:t>
            </a:r>
            <a:r>
              <a:rPr lang="es-EC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Visión </a:t>
            </a:r>
            <a:r>
              <a:rPr lang="es-EC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del P</a:t>
            </a:r>
            <a:r>
              <a:rPr lang="es-EC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royecto.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Se desarrolla 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C" sz="17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Backlog</a:t>
            </a:r>
            <a:r>
              <a:rPr lang="es-EC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 Priorizado del </a:t>
            </a:r>
            <a:r>
              <a:rPr lang="es-EC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Cada sprint inicia con una reunión de </a:t>
            </a:r>
            <a:r>
              <a:rPr lang="es-EC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Planificación </a:t>
            </a:r>
            <a:r>
              <a:rPr lang="es-EC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C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sprint</a:t>
            </a:r>
            <a:endParaRPr lang="es-EC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Se define </a:t>
            </a:r>
            <a:r>
              <a:rPr lang="es-ES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Sprint </a:t>
            </a:r>
            <a:r>
              <a:rPr lang="es-ES" sz="17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Backlog</a:t>
            </a:r>
            <a:r>
              <a:rPr lang="es-ES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 duración  y el contenido del cada Sprint.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Durante la ejecución del </a:t>
            </a:r>
            <a:r>
              <a:rPr lang="es-E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Spirnt</a:t>
            </a: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se realiza  </a:t>
            </a:r>
            <a:r>
              <a:rPr lang="es-EC" sz="17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es-EC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Standups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de manera diaria.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Al final del sprint, 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se realiza Sprint </a:t>
            </a:r>
            <a:r>
              <a:rPr lang="es-EC" sz="17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Meeting, demostración 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de los entregables 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 los </a:t>
            </a:r>
            <a:r>
              <a:rPr lang="es-EC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para su aceptación. </a:t>
            </a: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87" y="1078832"/>
            <a:ext cx="7142280" cy="4625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3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320968" y="2005877"/>
            <a:ext cx="5567023" cy="1805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CASO DE  ESTUDIO</a:t>
            </a:r>
            <a:endParaRPr lang="en-US" sz="5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8" r="-2" b="-2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974346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815927" y="149123"/>
            <a:ext cx="11029070" cy="5469120"/>
          </a:xfrm>
          <a:prstGeom prst="roundRect">
            <a:avLst>
              <a:gd name="adj" fmla="val 5377"/>
            </a:avLst>
          </a:prstGeom>
          <a:solidFill>
            <a:srgbClr val="FFFFFF">
              <a:alpha val="20000"/>
            </a:srgbClr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ACTUAL </a:t>
            </a:r>
          </a:p>
          <a:p>
            <a:pPr algn="ctr"/>
            <a:endParaRPr lang="es-MX" sz="4000" b="1" dirty="0">
              <a:solidFill>
                <a:srgbClr val="ED7D31"/>
              </a:solidFill>
            </a:endParaRPr>
          </a:p>
          <a:p>
            <a:pPr algn="ctr"/>
            <a:r>
              <a:rPr lang="es-MX" sz="2800" b="1" dirty="0" smtClean="0">
                <a:solidFill>
                  <a:srgbClr val="ED7D31"/>
                </a:solidFill>
              </a:rPr>
              <a:t> </a:t>
            </a:r>
            <a:endParaRPr lang="es-EC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C" sz="2800" dirty="0">
              <a:solidFill>
                <a:prstClr val="black"/>
              </a:solidFill>
            </a:endParaRPr>
          </a:p>
        </p:txBody>
      </p:sp>
      <p:pic>
        <p:nvPicPr>
          <p:cNvPr id="4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59778" y="5854889"/>
            <a:ext cx="2808808" cy="464024"/>
          </a:xfrm>
          <a:prstGeom prst="rect">
            <a:avLst/>
          </a:prstGeom>
          <a:ln/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2623484"/>
              </p:ext>
            </p:extLst>
          </p:nvPr>
        </p:nvGraphicFramePr>
        <p:xfrm>
          <a:off x="787632" y="1026944"/>
          <a:ext cx="5785339" cy="4627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Conector recto 6"/>
          <p:cNvCxnSpPr/>
          <p:nvPr/>
        </p:nvCxnSpPr>
        <p:spPr>
          <a:xfrm flipH="1">
            <a:off x="6580674" y="993401"/>
            <a:ext cx="8916" cy="4680000"/>
          </a:xfrm>
          <a:prstGeom prst="line">
            <a:avLst/>
          </a:prstGeom>
          <a:ln w="889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6723512" y="1188154"/>
            <a:ext cx="513613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Entendimiento: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Genera 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requerimiento funcional de alto 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nivel.</a:t>
            </a:r>
            <a:endParaRPr lang="es-E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Funcional:</a:t>
            </a:r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Obtener  el  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detalle 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funcional.</a:t>
            </a:r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Técnico: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 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cambios 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e impacto 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técnico.</a:t>
            </a:r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Planificación: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es-EC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nera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el cronograma de 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trabajo.</a:t>
            </a:r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Desarrollo: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Codificar 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los requisitos 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funcionales/no 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funcionales 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solicitados.</a:t>
            </a:r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Pruebas AC: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Asegurar 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la calidad y estabilizar el 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desarrollo.</a:t>
            </a:r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Certificación: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Garantiza la 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funcional 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desarrollo. </a:t>
            </a:r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Liberación: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Implementar en ambiente 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de producción. </a:t>
            </a:r>
            <a:endParaRPr lang="es-EC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Postproducción: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Atender 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novedades 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del la implementación. </a:t>
            </a:r>
            <a:endParaRPr lang="es-E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743200" y="3029803"/>
            <a:ext cx="2115403" cy="6414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s-ES" sz="1200" b="1" u="sng" dirty="0" smtClean="0">
                <a:ln w="0"/>
                <a:solidFill>
                  <a:srgbClr val="00B0F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Modelo Cascada</a:t>
            </a:r>
            <a:endParaRPr lang="es-ES" sz="1200" b="1" u="sng" cap="none" spc="0" dirty="0">
              <a:ln w="0"/>
              <a:solidFill>
                <a:srgbClr val="00B0F0"/>
              </a:solidFill>
              <a:effectLst>
                <a:reflection blurRad="6350" stA="50000" endA="300" endPos="50000" dist="6000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6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788631" y="486563"/>
            <a:ext cx="11029070" cy="4930719"/>
          </a:xfrm>
          <a:prstGeom prst="roundRect">
            <a:avLst>
              <a:gd name="adj" fmla="val 5377"/>
            </a:avLst>
          </a:prstGeom>
          <a:solidFill>
            <a:srgbClr val="FFFFFF">
              <a:alpha val="20000"/>
            </a:srgbClr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DE VIDA  </a:t>
            </a:r>
            <a:r>
              <a:rPr lang="es-MX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smtClean="0">
                <a:solidFill>
                  <a:srgbClr val="ED7D31"/>
                </a:solidFill>
              </a:rPr>
              <a:t> </a:t>
            </a:r>
            <a:endParaRPr lang="es-EC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C" sz="2800" dirty="0">
              <a:solidFill>
                <a:prstClr val="black"/>
              </a:solidFill>
            </a:endParaRPr>
          </a:p>
        </p:txBody>
      </p:sp>
      <p:pic>
        <p:nvPicPr>
          <p:cNvPr id="4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59778" y="5854889"/>
            <a:ext cx="2808808" cy="464024"/>
          </a:xfrm>
          <a:prstGeom prst="rect">
            <a:avLst/>
          </a:prstGeom>
          <a:ln/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47814924"/>
              </p:ext>
            </p:extLst>
          </p:nvPr>
        </p:nvGraphicFramePr>
        <p:xfrm>
          <a:off x="2987359" y="4026089"/>
          <a:ext cx="8203821" cy="1282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Conector recto 5"/>
          <p:cNvCxnSpPr/>
          <p:nvPr/>
        </p:nvCxnSpPr>
        <p:spPr>
          <a:xfrm>
            <a:off x="4967802" y="1364775"/>
            <a:ext cx="27295" cy="3753135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7003597" y="1353399"/>
            <a:ext cx="27295" cy="3753135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8996170" y="1367048"/>
            <a:ext cx="27295" cy="3753135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conos de Cerveza - 21,598 iconos vectoriales grati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45" y="4287670"/>
            <a:ext cx="1007041" cy="8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/>
          <p:cNvCxnSpPr/>
          <p:nvPr/>
        </p:nvCxnSpPr>
        <p:spPr>
          <a:xfrm>
            <a:off x="2991143" y="1339752"/>
            <a:ext cx="27295" cy="3753135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/>
          <p:cNvGrpSpPr/>
          <p:nvPr/>
        </p:nvGrpSpPr>
        <p:grpSpPr>
          <a:xfrm>
            <a:off x="1946597" y="1992577"/>
            <a:ext cx="379375" cy="568167"/>
            <a:chOff x="1946597" y="3439239"/>
            <a:chExt cx="379375" cy="568167"/>
          </a:xfrm>
        </p:grpSpPr>
        <p:sp>
          <p:nvSpPr>
            <p:cNvPr id="10" name="Retraso 9"/>
            <p:cNvSpPr/>
            <p:nvPr/>
          </p:nvSpPr>
          <p:spPr>
            <a:xfrm rot="16200000">
              <a:off x="1995454" y="3676887"/>
              <a:ext cx="281662" cy="379375"/>
            </a:xfrm>
            <a:prstGeom prst="flowChartDelay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1" name="Conector 10"/>
            <p:cNvSpPr/>
            <p:nvPr/>
          </p:nvSpPr>
          <p:spPr>
            <a:xfrm>
              <a:off x="2006221" y="3439239"/>
              <a:ext cx="251510" cy="259307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6141493" y="64826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964072" y="63189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16" name="Rectángulo 15"/>
          <p:cNvSpPr/>
          <p:nvPr/>
        </p:nvSpPr>
        <p:spPr>
          <a:xfrm>
            <a:off x="1282887" y="1555846"/>
            <a:ext cx="174691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Gerente de Proyecto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285159" y="3782712"/>
            <a:ext cx="174691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endParaRPr lang="es-EC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788631" y="486563"/>
            <a:ext cx="11029070" cy="4930719"/>
          </a:xfrm>
          <a:prstGeom prst="roundRect">
            <a:avLst>
              <a:gd name="adj" fmla="val 5377"/>
            </a:avLst>
          </a:prstGeom>
          <a:solidFill>
            <a:srgbClr val="FFFFFF">
              <a:alpha val="20000"/>
            </a:srgbClr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DE VIDA  </a:t>
            </a:r>
            <a:r>
              <a:rPr lang="es-MX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smtClean="0">
                <a:solidFill>
                  <a:srgbClr val="ED7D31"/>
                </a:solidFill>
              </a:rPr>
              <a:t> </a:t>
            </a:r>
            <a:endParaRPr lang="es-EC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C" sz="2800" dirty="0">
              <a:solidFill>
                <a:prstClr val="black"/>
              </a:solidFill>
            </a:endParaRPr>
          </a:p>
        </p:txBody>
      </p:sp>
      <p:pic>
        <p:nvPicPr>
          <p:cNvPr id="4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59778" y="5854889"/>
            <a:ext cx="2808808" cy="464024"/>
          </a:xfrm>
          <a:prstGeom prst="rect">
            <a:avLst/>
          </a:prstGeom>
          <a:ln/>
        </p:spPr>
      </p:pic>
      <p:graphicFrame>
        <p:nvGraphicFramePr>
          <p:cNvPr id="2" name="Diagrama 1"/>
          <p:cNvGraphicFramePr/>
          <p:nvPr/>
        </p:nvGraphicFramePr>
        <p:xfrm>
          <a:off x="2987359" y="4026089"/>
          <a:ext cx="8203821" cy="1282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Conector recto 5"/>
          <p:cNvCxnSpPr/>
          <p:nvPr/>
        </p:nvCxnSpPr>
        <p:spPr>
          <a:xfrm>
            <a:off x="4967802" y="1364775"/>
            <a:ext cx="27295" cy="3753135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7003597" y="1353399"/>
            <a:ext cx="27295" cy="3753135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8996170" y="1367048"/>
            <a:ext cx="27295" cy="3753135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conos de Cerveza - 21,598 iconos vectoriales grati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45" y="4287670"/>
            <a:ext cx="1007041" cy="8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/>
          <p:cNvCxnSpPr/>
          <p:nvPr/>
        </p:nvCxnSpPr>
        <p:spPr>
          <a:xfrm>
            <a:off x="2991143" y="1339752"/>
            <a:ext cx="27295" cy="3753135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/>
          <p:cNvGrpSpPr/>
          <p:nvPr/>
        </p:nvGrpSpPr>
        <p:grpSpPr>
          <a:xfrm>
            <a:off x="3789054" y="1992577"/>
            <a:ext cx="379375" cy="568167"/>
            <a:chOff x="1946597" y="3439239"/>
            <a:chExt cx="379375" cy="568167"/>
          </a:xfrm>
        </p:grpSpPr>
        <p:sp>
          <p:nvSpPr>
            <p:cNvPr id="10" name="Retraso 9"/>
            <p:cNvSpPr/>
            <p:nvPr/>
          </p:nvSpPr>
          <p:spPr>
            <a:xfrm rot="16200000">
              <a:off x="1995454" y="3676887"/>
              <a:ext cx="281662" cy="379375"/>
            </a:xfrm>
            <a:prstGeom prst="flowChartDelay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  <p:sp>
          <p:nvSpPr>
            <p:cNvPr id="11" name="Conector 10"/>
            <p:cNvSpPr/>
            <p:nvPr/>
          </p:nvSpPr>
          <p:spPr>
            <a:xfrm>
              <a:off x="2006221" y="3439239"/>
              <a:ext cx="251510" cy="259307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6141493" y="64826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964072" y="63189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125344" y="1555846"/>
            <a:ext cx="174691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Gerente de Proyecto</a:t>
            </a:r>
            <a:endParaRPr lang="es-EC" sz="1200" dirty="0">
              <a:solidFill>
                <a:prstClr val="black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285159" y="3782712"/>
            <a:ext cx="174691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endParaRPr lang="es-EC" sz="1200" dirty="0">
              <a:solidFill>
                <a:prstClr val="black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3777680" y="3414226"/>
            <a:ext cx="379375" cy="568167"/>
            <a:chOff x="1946597" y="3439239"/>
            <a:chExt cx="379375" cy="568167"/>
          </a:xfrm>
        </p:grpSpPr>
        <p:sp>
          <p:nvSpPr>
            <p:cNvPr id="19" name="Retraso 18"/>
            <p:cNvSpPr/>
            <p:nvPr/>
          </p:nvSpPr>
          <p:spPr>
            <a:xfrm rot="16200000">
              <a:off x="1995454" y="3676887"/>
              <a:ext cx="281662" cy="379375"/>
            </a:xfrm>
            <a:prstGeom prst="flowChartDelay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  <p:sp>
          <p:nvSpPr>
            <p:cNvPr id="20" name="Conector 19"/>
            <p:cNvSpPr/>
            <p:nvPr/>
          </p:nvSpPr>
          <p:spPr>
            <a:xfrm>
              <a:off x="2006221" y="3439239"/>
              <a:ext cx="251510" cy="259307"/>
            </a:xfrm>
            <a:prstGeom prst="flowChartConnector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</p:grpSp>
      <p:sp>
        <p:nvSpPr>
          <p:cNvPr id="21" name="Rectángulo 20"/>
          <p:cNvSpPr/>
          <p:nvPr/>
        </p:nvSpPr>
        <p:spPr>
          <a:xfrm>
            <a:off x="3113970" y="2977495"/>
            <a:ext cx="174691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Líder Técnico </a:t>
            </a:r>
            <a:endParaRPr lang="es-EC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788631" y="486563"/>
            <a:ext cx="11029070" cy="4930719"/>
          </a:xfrm>
          <a:prstGeom prst="roundRect">
            <a:avLst>
              <a:gd name="adj" fmla="val 5377"/>
            </a:avLst>
          </a:prstGeom>
          <a:solidFill>
            <a:srgbClr val="FFFFFF">
              <a:alpha val="20000"/>
            </a:srgbClr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DE VIDA  </a:t>
            </a:r>
            <a:r>
              <a:rPr lang="es-MX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smtClean="0">
                <a:solidFill>
                  <a:srgbClr val="ED7D31"/>
                </a:solidFill>
              </a:rPr>
              <a:t> </a:t>
            </a:r>
            <a:endParaRPr lang="es-EC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C" sz="2800" dirty="0">
              <a:solidFill>
                <a:prstClr val="black"/>
              </a:solidFill>
            </a:endParaRPr>
          </a:p>
        </p:txBody>
      </p:sp>
      <p:pic>
        <p:nvPicPr>
          <p:cNvPr id="4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59778" y="5854889"/>
            <a:ext cx="2808808" cy="464024"/>
          </a:xfrm>
          <a:prstGeom prst="rect">
            <a:avLst/>
          </a:prstGeom>
          <a:ln/>
        </p:spPr>
      </p:pic>
      <p:graphicFrame>
        <p:nvGraphicFramePr>
          <p:cNvPr id="2" name="Diagrama 1"/>
          <p:cNvGraphicFramePr/>
          <p:nvPr/>
        </p:nvGraphicFramePr>
        <p:xfrm>
          <a:off x="2987359" y="4026089"/>
          <a:ext cx="8203821" cy="1282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Conector recto 5"/>
          <p:cNvCxnSpPr/>
          <p:nvPr/>
        </p:nvCxnSpPr>
        <p:spPr>
          <a:xfrm>
            <a:off x="4967802" y="1364775"/>
            <a:ext cx="27295" cy="3753135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7003597" y="1353399"/>
            <a:ext cx="27295" cy="3753135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8996170" y="1367048"/>
            <a:ext cx="27295" cy="3753135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conos de Cerveza - 21,598 iconos vectoriales grati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45" y="4287670"/>
            <a:ext cx="1007041" cy="8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/>
          <p:cNvCxnSpPr/>
          <p:nvPr/>
        </p:nvCxnSpPr>
        <p:spPr>
          <a:xfrm>
            <a:off x="2991143" y="1339752"/>
            <a:ext cx="27295" cy="3753135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/>
          <p:cNvGrpSpPr/>
          <p:nvPr/>
        </p:nvGrpSpPr>
        <p:grpSpPr>
          <a:xfrm>
            <a:off x="5795281" y="1992577"/>
            <a:ext cx="379375" cy="568167"/>
            <a:chOff x="1946597" y="3439239"/>
            <a:chExt cx="379375" cy="568167"/>
          </a:xfrm>
        </p:grpSpPr>
        <p:sp>
          <p:nvSpPr>
            <p:cNvPr id="10" name="Retraso 9"/>
            <p:cNvSpPr/>
            <p:nvPr/>
          </p:nvSpPr>
          <p:spPr>
            <a:xfrm rot="16200000">
              <a:off x="1995454" y="3676887"/>
              <a:ext cx="281662" cy="379375"/>
            </a:xfrm>
            <a:prstGeom prst="flowChartDelay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  <p:sp>
          <p:nvSpPr>
            <p:cNvPr id="11" name="Conector 10"/>
            <p:cNvSpPr/>
            <p:nvPr/>
          </p:nvSpPr>
          <p:spPr>
            <a:xfrm>
              <a:off x="2006221" y="3439239"/>
              <a:ext cx="251510" cy="259307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6141493" y="64826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964072" y="63189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131571" y="1555846"/>
            <a:ext cx="174691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Gerente de Proyecto</a:t>
            </a:r>
            <a:endParaRPr lang="es-EC" sz="1200" dirty="0">
              <a:solidFill>
                <a:prstClr val="black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285159" y="3782712"/>
            <a:ext cx="174691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endParaRPr lang="es-EC" sz="1200" dirty="0">
              <a:solidFill>
                <a:prstClr val="black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5783907" y="3414226"/>
            <a:ext cx="379375" cy="568167"/>
            <a:chOff x="1946597" y="3439239"/>
            <a:chExt cx="379375" cy="568167"/>
          </a:xfrm>
        </p:grpSpPr>
        <p:sp>
          <p:nvSpPr>
            <p:cNvPr id="19" name="Retraso 18"/>
            <p:cNvSpPr/>
            <p:nvPr/>
          </p:nvSpPr>
          <p:spPr>
            <a:xfrm rot="16200000">
              <a:off x="1995454" y="3676887"/>
              <a:ext cx="281662" cy="379375"/>
            </a:xfrm>
            <a:prstGeom prst="flowChartDelay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  <p:sp>
          <p:nvSpPr>
            <p:cNvPr id="20" name="Conector 19"/>
            <p:cNvSpPr/>
            <p:nvPr/>
          </p:nvSpPr>
          <p:spPr>
            <a:xfrm>
              <a:off x="2006221" y="3439239"/>
              <a:ext cx="251510" cy="259307"/>
            </a:xfrm>
            <a:prstGeom prst="flowChartConnector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</p:grpSp>
      <p:sp>
        <p:nvSpPr>
          <p:cNvPr id="21" name="Rectángulo 20"/>
          <p:cNvSpPr/>
          <p:nvPr/>
        </p:nvSpPr>
        <p:spPr>
          <a:xfrm>
            <a:off x="5120197" y="2977495"/>
            <a:ext cx="174691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Analista de Pruebas</a:t>
            </a:r>
            <a:endParaRPr lang="es-EC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788631" y="486563"/>
            <a:ext cx="11029070" cy="4930719"/>
          </a:xfrm>
          <a:prstGeom prst="roundRect">
            <a:avLst>
              <a:gd name="adj" fmla="val 5377"/>
            </a:avLst>
          </a:prstGeom>
          <a:solidFill>
            <a:srgbClr val="FFFFFF">
              <a:alpha val="20000"/>
            </a:srgbClr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DE VIDA</a:t>
            </a:r>
            <a:r>
              <a:rPr lang="es-MX" sz="40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smtClean="0">
                <a:solidFill>
                  <a:srgbClr val="ED7D31"/>
                </a:solidFill>
              </a:rPr>
              <a:t> </a:t>
            </a:r>
            <a:endParaRPr lang="es-EC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C" sz="2800" dirty="0">
              <a:solidFill>
                <a:prstClr val="black"/>
              </a:solidFill>
            </a:endParaRPr>
          </a:p>
        </p:txBody>
      </p:sp>
      <p:pic>
        <p:nvPicPr>
          <p:cNvPr id="4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59778" y="5854889"/>
            <a:ext cx="2808808" cy="464024"/>
          </a:xfrm>
          <a:prstGeom prst="rect">
            <a:avLst/>
          </a:prstGeom>
          <a:ln/>
        </p:spPr>
      </p:pic>
      <p:graphicFrame>
        <p:nvGraphicFramePr>
          <p:cNvPr id="2" name="Diagrama 1"/>
          <p:cNvGraphicFramePr/>
          <p:nvPr/>
        </p:nvGraphicFramePr>
        <p:xfrm>
          <a:off x="2987359" y="4026089"/>
          <a:ext cx="8203821" cy="1282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Conector recto 5"/>
          <p:cNvCxnSpPr/>
          <p:nvPr/>
        </p:nvCxnSpPr>
        <p:spPr>
          <a:xfrm>
            <a:off x="4967802" y="1364775"/>
            <a:ext cx="27295" cy="3753135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7003597" y="1353399"/>
            <a:ext cx="27295" cy="3753135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8996170" y="1367048"/>
            <a:ext cx="27295" cy="3753135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conos de Cerveza - 21,598 iconos vectoriales grati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45" y="4287670"/>
            <a:ext cx="1007041" cy="8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/>
          <p:cNvCxnSpPr/>
          <p:nvPr/>
        </p:nvCxnSpPr>
        <p:spPr>
          <a:xfrm>
            <a:off x="2991143" y="1339752"/>
            <a:ext cx="27295" cy="3753135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/>
          <p:cNvGrpSpPr/>
          <p:nvPr/>
        </p:nvGrpSpPr>
        <p:grpSpPr>
          <a:xfrm>
            <a:off x="7787861" y="1992577"/>
            <a:ext cx="379375" cy="568167"/>
            <a:chOff x="1946597" y="3439239"/>
            <a:chExt cx="379375" cy="568167"/>
          </a:xfrm>
        </p:grpSpPr>
        <p:sp>
          <p:nvSpPr>
            <p:cNvPr id="10" name="Retraso 9"/>
            <p:cNvSpPr/>
            <p:nvPr/>
          </p:nvSpPr>
          <p:spPr>
            <a:xfrm rot="16200000">
              <a:off x="1995454" y="3676887"/>
              <a:ext cx="281662" cy="379375"/>
            </a:xfrm>
            <a:prstGeom prst="flowChartDelay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  <p:sp>
          <p:nvSpPr>
            <p:cNvPr id="11" name="Conector 10"/>
            <p:cNvSpPr/>
            <p:nvPr/>
          </p:nvSpPr>
          <p:spPr>
            <a:xfrm>
              <a:off x="2006221" y="3439239"/>
              <a:ext cx="251510" cy="259307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6141493" y="64826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964072" y="63189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124151" y="1555846"/>
            <a:ext cx="174691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Gerente de Proyecto</a:t>
            </a:r>
            <a:endParaRPr lang="es-EC" sz="1200" dirty="0">
              <a:solidFill>
                <a:prstClr val="black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285159" y="3782712"/>
            <a:ext cx="174691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endParaRPr lang="es-EC" sz="1200" dirty="0">
              <a:solidFill>
                <a:prstClr val="black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7776487" y="3414226"/>
            <a:ext cx="379375" cy="568167"/>
            <a:chOff x="1946597" y="3439239"/>
            <a:chExt cx="379375" cy="568167"/>
          </a:xfrm>
        </p:grpSpPr>
        <p:sp>
          <p:nvSpPr>
            <p:cNvPr id="19" name="Retraso 18"/>
            <p:cNvSpPr/>
            <p:nvPr/>
          </p:nvSpPr>
          <p:spPr>
            <a:xfrm rot="16200000">
              <a:off x="1995454" y="3676887"/>
              <a:ext cx="281662" cy="379375"/>
            </a:xfrm>
            <a:prstGeom prst="flowChartDelay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  <p:sp>
          <p:nvSpPr>
            <p:cNvPr id="20" name="Conector 19"/>
            <p:cNvSpPr/>
            <p:nvPr/>
          </p:nvSpPr>
          <p:spPr>
            <a:xfrm>
              <a:off x="2006221" y="3439239"/>
              <a:ext cx="251510" cy="259307"/>
            </a:xfrm>
            <a:prstGeom prst="flowChartConnector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</p:grpSp>
      <p:sp>
        <p:nvSpPr>
          <p:cNvPr id="21" name="Rectángulo 20"/>
          <p:cNvSpPr/>
          <p:nvPr/>
        </p:nvSpPr>
        <p:spPr>
          <a:xfrm>
            <a:off x="7112777" y="2977495"/>
            <a:ext cx="174691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Analista Producción</a:t>
            </a:r>
            <a:endParaRPr lang="es-EC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788631" y="486563"/>
            <a:ext cx="11029070" cy="4930719"/>
          </a:xfrm>
          <a:prstGeom prst="roundRect">
            <a:avLst>
              <a:gd name="adj" fmla="val 5377"/>
            </a:avLst>
          </a:prstGeom>
          <a:solidFill>
            <a:srgbClr val="FFFFFF">
              <a:alpha val="20000"/>
            </a:srgbClr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DE VIDA  </a:t>
            </a:r>
            <a:r>
              <a:rPr lang="es-MX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smtClean="0">
                <a:solidFill>
                  <a:srgbClr val="ED7D31"/>
                </a:solidFill>
              </a:rPr>
              <a:t> </a:t>
            </a:r>
            <a:endParaRPr lang="es-EC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C" sz="2800" dirty="0">
              <a:solidFill>
                <a:prstClr val="black"/>
              </a:solidFill>
            </a:endParaRPr>
          </a:p>
        </p:txBody>
      </p:sp>
      <p:pic>
        <p:nvPicPr>
          <p:cNvPr id="4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59778" y="5854889"/>
            <a:ext cx="2808808" cy="464024"/>
          </a:xfrm>
          <a:prstGeom prst="rect">
            <a:avLst/>
          </a:prstGeom>
          <a:ln/>
        </p:spPr>
      </p:pic>
      <p:graphicFrame>
        <p:nvGraphicFramePr>
          <p:cNvPr id="2" name="Diagrama 1"/>
          <p:cNvGraphicFramePr/>
          <p:nvPr/>
        </p:nvGraphicFramePr>
        <p:xfrm>
          <a:off x="2987359" y="4026089"/>
          <a:ext cx="8203821" cy="1282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Conector recto 5"/>
          <p:cNvCxnSpPr/>
          <p:nvPr/>
        </p:nvCxnSpPr>
        <p:spPr>
          <a:xfrm>
            <a:off x="4967802" y="1364775"/>
            <a:ext cx="27295" cy="3753135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7003597" y="1353399"/>
            <a:ext cx="27295" cy="3753135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8996170" y="1367048"/>
            <a:ext cx="27295" cy="3753135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conos de Cerveza - 21,598 iconos vectoriales grati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45" y="4287670"/>
            <a:ext cx="1007041" cy="8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/>
          <p:cNvCxnSpPr/>
          <p:nvPr/>
        </p:nvCxnSpPr>
        <p:spPr>
          <a:xfrm>
            <a:off x="2991143" y="1339752"/>
            <a:ext cx="27295" cy="3753135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/>
          <p:cNvGrpSpPr/>
          <p:nvPr/>
        </p:nvGrpSpPr>
        <p:grpSpPr>
          <a:xfrm>
            <a:off x="10039747" y="1992577"/>
            <a:ext cx="379375" cy="568167"/>
            <a:chOff x="1946597" y="3439239"/>
            <a:chExt cx="379375" cy="568167"/>
          </a:xfrm>
        </p:grpSpPr>
        <p:sp>
          <p:nvSpPr>
            <p:cNvPr id="10" name="Retraso 9"/>
            <p:cNvSpPr/>
            <p:nvPr/>
          </p:nvSpPr>
          <p:spPr>
            <a:xfrm rot="16200000">
              <a:off x="1995454" y="3676887"/>
              <a:ext cx="281662" cy="379375"/>
            </a:xfrm>
            <a:prstGeom prst="flowChartDelay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  <p:sp>
          <p:nvSpPr>
            <p:cNvPr id="11" name="Conector 10"/>
            <p:cNvSpPr/>
            <p:nvPr/>
          </p:nvSpPr>
          <p:spPr>
            <a:xfrm>
              <a:off x="2006221" y="3439239"/>
              <a:ext cx="251510" cy="259307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6141493" y="64826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964072" y="63189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376037" y="1555846"/>
            <a:ext cx="174691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Gerente de Proyecto</a:t>
            </a:r>
            <a:endParaRPr lang="es-EC" sz="1200" dirty="0">
              <a:solidFill>
                <a:prstClr val="black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285159" y="3782712"/>
            <a:ext cx="174691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endParaRPr lang="es-EC" sz="1200" dirty="0">
              <a:solidFill>
                <a:prstClr val="black"/>
              </a:solidFill>
            </a:endParaRPr>
          </a:p>
        </p:txBody>
      </p:sp>
      <p:sp>
        <p:nvSpPr>
          <p:cNvPr id="3" name="Nube 2"/>
          <p:cNvSpPr/>
          <p:nvPr/>
        </p:nvSpPr>
        <p:spPr>
          <a:xfrm>
            <a:off x="9457896" y="3020914"/>
            <a:ext cx="1733283" cy="993808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acaba el </a:t>
            </a:r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iclo de vida? </a:t>
            </a:r>
            <a:endParaRPr lang="es-EC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1">
            <a:extLst>
              <a:ext uri="{FF2B5EF4-FFF2-40B4-BE49-F238E27FC236}">
                <a16:creationId xmlns:a16="http://schemas.microsoft.com/office/drawing/2014/main" xmlns="" id="{060217BF-7424-47E7-80F6-014BEA1A4A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639552"/>
              </p:ext>
            </p:extLst>
          </p:nvPr>
        </p:nvGraphicFramePr>
        <p:xfrm>
          <a:off x="2924238" y="1208957"/>
          <a:ext cx="6728001" cy="4427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60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815927" y="486563"/>
            <a:ext cx="11029070" cy="4930719"/>
          </a:xfrm>
          <a:prstGeom prst="roundRect">
            <a:avLst>
              <a:gd name="adj" fmla="val 5377"/>
            </a:avLst>
          </a:prstGeom>
          <a:solidFill>
            <a:srgbClr val="FFFFFF">
              <a:alpha val="20000"/>
            </a:srgbClr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/>
            <a:r>
              <a:rPr lang="es-MX" sz="44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DEL CICLO DE VIDA</a:t>
            </a:r>
            <a:r>
              <a:rPr lang="es-MX" sz="44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smtClean="0">
                <a:solidFill>
                  <a:srgbClr val="ED7D31"/>
                </a:solidFill>
              </a:rPr>
              <a:t> </a:t>
            </a:r>
            <a:endParaRPr lang="es-EC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C" sz="2800" dirty="0">
              <a:solidFill>
                <a:prstClr val="black"/>
              </a:solidFill>
            </a:endParaRPr>
          </a:p>
        </p:txBody>
      </p:sp>
      <p:pic>
        <p:nvPicPr>
          <p:cNvPr id="4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59778" y="5854889"/>
            <a:ext cx="2808808" cy="464024"/>
          </a:xfrm>
          <a:prstGeom prst="rect">
            <a:avLst/>
          </a:prstGeom>
          <a:ln/>
        </p:spPr>
      </p:pic>
      <p:cxnSp>
        <p:nvCxnSpPr>
          <p:cNvPr id="6" name="Conector recto 5"/>
          <p:cNvCxnSpPr/>
          <p:nvPr/>
        </p:nvCxnSpPr>
        <p:spPr>
          <a:xfrm>
            <a:off x="4967802" y="1364775"/>
            <a:ext cx="27295" cy="3753135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7003597" y="1353399"/>
            <a:ext cx="27295" cy="3753135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8996170" y="1367048"/>
            <a:ext cx="27295" cy="3753135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2991143" y="1339752"/>
            <a:ext cx="27295" cy="3753135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/>
          <p:cNvGrpSpPr/>
          <p:nvPr/>
        </p:nvGrpSpPr>
        <p:grpSpPr>
          <a:xfrm>
            <a:off x="5781631" y="1978929"/>
            <a:ext cx="379375" cy="568167"/>
            <a:chOff x="1946597" y="3439239"/>
            <a:chExt cx="379375" cy="568167"/>
          </a:xfrm>
        </p:grpSpPr>
        <p:sp>
          <p:nvSpPr>
            <p:cNvPr id="10" name="Retraso 9"/>
            <p:cNvSpPr/>
            <p:nvPr/>
          </p:nvSpPr>
          <p:spPr>
            <a:xfrm rot="16200000">
              <a:off x="1995454" y="3676887"/>
              <a:ext cx="281662" cy="379375"/>
            </a:xfrm>
            <a:prstGeom prst="flowChartDelay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  <p:sp>
          <p:nvSpPr>
            <p:cNvPr id="11" name="Conector 10"/>
            <p:cNvSpPr/>
            <p:nvPr/>
          </p:nvSpPr>
          <p:spPr>
            <a:xfrm>
              <a:off x="2006221" y="3439239"/>
              <a:ext cx="251510" cy="259307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6141493" y="64826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964072" y="63189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117921" y="1542198"/>
            <a:ext cx="174691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Gerente de Proyecto</a:t>
            </a:r>
            <a:endParaRPr lang="es-EC" sz="1200" dirty="0">
              <a:solidFill>
                <a:prstClr val="black"/>
              </a:solidFill>
            </a:endParaRPr>
          </a:p>
        </p:txBody>
      </p:sp>
      <p:sp>
        <p:nvSpPr>
          <p:cNvPr id="3" name="Nube 2"/>
          <p:cNvSpPr/>
          <p:nvPr/>
        </p:nvSpPr>
        <p:spPr>
          <a:xfrm>
            <a:off x="9526136" y="3116450"/>
            <a:ext cx="1733283" cy="993808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acaba el </a:t>
            </a:r>
            <a:r>
              <a:rPr lang="es-E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iclo de vida? </a:t>
            </a:r>
            <a:endParaRPr lang="es-EC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3777680" y="3414226"/>
            <a:ext cx="379375" cy="568167"/>
            <a:chOff x="1946597" y="3439239"/>
            <a:chExt cx="379375" cy="568167"/>
          </a:xfrm>
        </p:grpSpPr>
        <p:sp>
          <p:nvSpPr>
            <p:cNvPr id="20" name="Retraso 19"/>
            <p:cNvSpPr/>
            <p:nvPr/>
          </p:nvSpPr>
          <p:spPr>
            <a:xfrm rot="16200000">
              <a:off x="1995454" y="3676887"/>
              <a:ext cx="281662" cy="379375"/>
            </a:xfrm>
            <a:prstGeom prst="flowChartDelay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  <p:sp>
          <p:nvSpPr>
            <p:cNvPr id="21" name="Conector 20"/>
            <p:cNvSpPr/>
            <p:nvPr/>
          </p:nvSpPr>
          <p:spPr>
            <a:xfrm>
              <a:off x="2006221" y="3439239"/>
              <a:ext cx="251510" cy="259307"/>
            </a:xfrm>
            <a:prstGeom prst="flowChartConnector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ángulo 21"/>
          <p:cNvSpPr/>
          <p:nvPr/>
        </p:nvSpPr>
        <p:spPr>
          <a:xfrm>
            <a:off x="3113970" y="2977495"/>
            <a:ext cx="174691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Líder Técnico </a:t>
            </a:r>
            <a:endParaRPr lang="es-EC" sz="1200" dirty="0">
              <a:solidFill>
                <a:prstClr val="black"/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5783907" y="3414226"/>
            <a:ext cx="379375" cy="568167"/>
            <a:chOff x="1946597" y="3439239"/>
            <a:chExt cx="379375" cy="568167"/>
          </a:xfrm>
        </p:grpSpPr>
        <p:sp>
          <p:nvSpPr>
            <p:cNvPr id="24" name="Retraso 23"/>
            <p:cNvSpPr/>
            <p:nvPr/>
          </p:nvSpPr>
          <p:spPr>
            <a:xfrm rot="16200000">
              <a:off x="1995454" y="3676887"/>
              <a:ext cx="281662" cy="379375"/>
            </a:xfrm>
            <a:prstGeom prst="flowChartDelay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  <p:sp>
          <p:nvSpPr>
            <p:cNvPr id="25" name="Conector 24"/>
            <p:cNvSpPr/>
            <p:nvPr/>
          </p:nvSpPr>
          <p:spPr>
            <a:xfrm>
              <a:off x="2006221" y="3439239"/>
              <a:ext cx="251510" cy="259307"/>
            </a:xfrm>
            <a:prstGeom prst="flowChartConnector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</p:grpSp>
      <p:sp>
        <p:nvSpPr>
          <p:cNvPr id="26" name="Rectángulo 25"/>
          <p:cNvSpPr/>
          <p:nvPr/>
        </p:nvSpPr>
        <p:spPr>
          <a:xfrm>
            <a:off x="5120197" y="2977495"/>
            <a:ext cx="174691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Analista de Pruebas</a:t>
            </a:r>
            <a:endParaRPr lang="es-EC" sz="1200" dirty="0">
              <a:solidFill>
                <a:prstClr val="black"/>
              </a:solidFill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7776487" y="3414226"/>
            <a:ext cx="379375" cy="568167"/>
            <a:chOff x="1946597" y="3439239"/>
            <a:chExt cx="379375" cy="568167"/>
          </a:xfrm>
        </p:grpSpPr>
        <p:sp>
          <p:nvSpPr>
            <p:cNvPr id="28" name="Retraso 27"/>
            <p:cNvSpPr/>
            <p:nvPr/>
          </p:nvSpPr>
          <p:spPr>
            <a:xfrm rot="16200000">
              <a:off x="1995454" y="3676887"/>
              <a:ext cx="281662" cy="379375"/>
            </a:xfrm>
            <a:prstGeom prst="flowChartDelay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  <p:sp>
          <p:nvSpPr>
            <p:cNvPr id="29" name="Conector 28"/>
            <p:cNvSpPr/>
            <p:nvPr/>
          </p:nvSpPr>
          <p:spPr>
            <a:xfrm>
              <a:off x="2006221" y="3439239"/>
              <a:ext cx="251510" cy="259307"/>
            </a:xfrm>
            <a:prstGeom prst="flowChartConnector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</p:grpSp>
      <p:sp>
        <p:nvSpPr>
          <p:cNvPr id="30" name="Rectángulo 29"/>
          <p:cNvSpPr/>
          <p:nvPr/>
        </p:nvSpPr>
        <p:spPr>
          <a:xfrm>
            <a:off x="7112777" y="2977495"/>
            <a:ext cx="174691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Analista Producción</a:t>
            </a:r>
            <a:endParaRPr lang="es-EC" sz="1200" dirty="0">
              <a:solidFill>
                <a:prstClr val="black"/>
              </a:solidFill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1542197" y="2538482"/>
            <a:ext cx="9949218" cy="509728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 curvada hacia abajo 16"/>
          <p:cNvSpPr/>
          <p:nvPr/>
        </p:nvSpPr>
        <p:spPr>
          <a:xfrm>
            <a:off x="4462816" y="3441520"/>
            <a:ext cx="1064526" cy="327450"/>
          </a:xfrm>
          <a:prstGeom prst="curved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2" name="Flecha curvada hacia abajo 31"/>
          <p:cNvSpPr/>
          <p:nvPr/>
        </p:nvSpPr>
        <p:spPr>
          <a:xfrm>
            <a:off x="6471316" y="3430147"/>
            <a:ext cx="1064526" cy="327450"/>
          </a:xfrm>
          <a:prstGeom prst="curved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3" name="Flecha curvada hacia abajo 32"/>
          <p:cNvSpPr/>
          <p:nvPr/>
        </p:nvSpPr>
        <p:spPr>
          <a:xfrm>
            <a:off x="8463896" y="3443795"/>
            <a:ext cx="1064526" cy="327450"/>
          </a:xfrm>
          <a:prstGeom prst="curved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4" name="Multiplicar 33"/>
          <p:cNvSpPr/>
          <p:nvPr/>
        </p:nvSpPr>
        <p:spPr>
          <a:xfrm>
            <a:off x="4768773" y="3075506"/>
            <a:ext cx="413963" cy="431968"/>
          </a:xfrm>
          <a:prstGeom prst="mathMultiply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Multiplicar 35"/>
          <p:cNvSpPr/>
          <p:nvPr/>
        </p:nvSpPr>
        <p:spPr>
          <a:xfrm>
            <a:off x="6831861" y="3064131"/>
            <a:ext cx="413963" cy="431968"/>
          </a:xfrm>
          <a:prstGeom prst="mathMultiply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Multiplicar 36"/>
          <p:cNvSpPr/>
          <p:nvPr/>
        </p:nvSpPr>
        <p:spPr>
          <a:xfrm>
            <a:off x="8797146" y="3064132"/>
            <a:ext cx="413963" cy="431968"/>
          </a:xfrm>
          <a:prstGeom prst="mathMultiply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Cerrar llave 34"/>
          <p:cNvSpPr/>
          <p:nvPr/>
        </p:nvSpPr>
        <p:spPr>
          <a:xfrm>
            <a:off x="7151425" y="1542198"/>
            <a:ext cx="179699" cy="996284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Rectángulo 38"/>
          <p:cNvSpPr/>
          <p:nvPr/>
        </p:nvSpPr>
        <p:spPr>
          <a:xfrm>
            <a:off x="7194660" y="1298809"/>
            <a:ext cx="174691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Coordinar </a:t>
            </a:r>
            <a:endParaRPr lang="es-EC" sz="1200" dirty="0">
              <a:solidFill>
                <a:prstClr val="black"/>
              </a:solidFill>
            </a:endParaRPr>
          </a:p>
        </p:txBody>
      </p:sp>
      <p:grpSp>
        <p:nvGrpSpPr>
          <p:cNvPr id="54" name="Grupo 53"/>
          <p:cNvGrpSpPr/>
          <p:nvPr/>
        </p:nvGrpSpPr>
        <p:grpSpPr>
          <a:xfrm>
            <a:off x="7382085" y="1855893"/>
            <a:ext cx="1329749" cy="370916"/>
            <a:chOff x="7382085" y="1855893"/>
            <a:chExt cx="1329749" cy="370916"/>
          </a:xfrm>
        </p:grpSpPr>
        <p:grpSp>
          <p:nvGrpSpPr>
            <p:cNvPr id="40" name="Grupo 39"/>
            <p:cNvGrpSpPr/>
            <p:nvPr/>
          </p:nvGrpSpPr>
          <p:grpSpPr>
            <a:xfrm>
              <a:off x="7382085" y="1855893"/>
              <a:ext cx="287957" cy="366370"/>
              <a:chOff x="1946597" y="3439239"/>
              <a:chExt cx="379375" cy="568167"/>
            </a:xfrm>
          </p:grpSpPr>
          <p:sp>
            <p:nvSpPr>
              <p:cNvPr id="41" name="Retraso 40"/>
              <p:cNvSpPr/>
              <p:nvPr/>
            </p:nvSpPr>
            <p:spPr>
              <a:xfrm rot="16200000">
                <a:off x="1995454" y="3676887"/>
                <a:ext cx="281662" cy="379375"/>
              </a:xfrm>
              <a:prstGeom prst="flowChartDelay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Conector 41"/>
              <p:cNvSpPr/>
              <p:nvPr/>
            </p:nvSpPr>
            <p:spPr>
              <a:xfrm>
                <a:off x="2006221" y="3439239"/>
                <a:ext cx="251510" cy="259307"/>
              </a:xfrm>
              <a:prstGeom prst="flowChartConnector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3" name="Grupo 42"/>
            <p:cNvGrpSpPr/>
            <p:nvPr/>
          </p:nvGrpSpPr>
          <p:grpSpPr>
            <a:xfrm>
              <a:off x="7739202" y="1858166"/>
              <a:ext cx="287957" cy="366370"/>
              <a:chOff x="1946597" y="3439239"/>
              <a:chExt cx="379375" cy="568167"/>
            </a:xfrm>
          </p:grpSpPr>
          <p:sp>
            <p:nvSpPr>
              <p:cNvPr id="44" name="Retraso 43"/>
              <p:cNvSpPr/>
              <p:nvPr/>
            </p:nvSpPr>
            <p:spPr>
              <a:xfrm rot="16200000">
                <a:off x="1995454" y="3676887"/>
                <a:ext cx="281662" cy="379375"/>
              </a:xfrm>
              <a:prstGeom prst="flowChartDelay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Conector 44"/>
              <p:cNvSpPr/>
              <p:nvPr/>
            </p:nvSpPr>
            <p:spPr>
              <a:xfrm>
                <a:off x="2006221" y="3439239"/>
                <a:ext cx="251510" cy="259307"/>
              </a:xfrm>
              <a:prstGeom prst="flowChartConnector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Grupo 45"/>
            <p:cNvGrpSpPr/>
            <p:nvPr/>
          </p:nvGrpSpPr>
          <p:grpSpPr>
            <a:xfrm>
              <a:off x="8082674" y="1860439"/>
              <a:ext cx="287957" cy="366370"/>
              <a:chOff x="1946597" y="3439239"/>
              <a:chExt cx="379375" cy="568167"/>
            </a:xfrm>
          </p:grpSpPr>
          <p:sp>
            <p:nvSpPr>
              <p:cNvPr id="47" name="Retraso 46"/>
              <p:cNvSpPr/>
              <p:nvPr/>
            </p:nvSpPr>
            <p:spPr>
              <a:xfrm rot="16200000">
                <a:off x="1995454" y="3676887"/>
                <a:ext cx="281662" cy="379375"/>
              </a:xfrm>
              <a:prstGeom prst="flowChartDelay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Conector 47"/>
              <p:cNvSpPr/>
              <p:nvPr/>
            </p:nvSpPr>
            <p:spPr>
              <a:xfrm>
                <a:off x="2006221" y="3439239"/>
                <a:ext cx="251510" cy="259307"/>
              </a:xfrm>
              <a:prstGeom prst="flowChartConnector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9" name="Grupo 48"/>
            <p:cNvGrpSpPr/>
            <p:nvPr/>
          </p:nvGrpSpPr>
          <p:grpSpPr>
            <a:xfrm>
              <a:off x="8423877" y="1860438"/>
              <a:ext cx="287957" cy="366370"/>
              <a:chOff x="1946597" y="3439239"/>
              <a:chExt cx="379375" cy="568167"/>
            </a:xfrm>
          </p:grpSpPr>
          <p:sp>
            <p:nvSpPr>
              <p:cNvPr id="50" name="Retraso 49"/>
              <p:cNvSpPr/>
              <p:nvPr/>
            </p:nvSpPr>
            <p:spPr>
              <a:xfrm rot="16200000">
                <a:off x="1995454" y="3676887"/>
                <a:ext cx="281662" cy="379375"/>
              </a:xfrm>
              <a:prstGeom prst="flowChartDelay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Conector 50"/>
              <p:cNvSpPr/>
              <p:nvPr/>
            </p:nvSpPr>
            <p:spPr>
              <a:xfrm>
                <a:off x="2006221" y="3439239"/>
                <a:ext cx="251510" cy="259307"/>
              </a:xfrm>
              <a:prstGeom prst="flowChartConnector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Rectángulo 51"/>
          <p:cNvSpPr/>
          <p:nvPr/>
        </p:nvSpPr>
        <p:spPr>
          <a:xfrm>
            <a:off x="7210580" y="2242781"/>
            <a:ext cx="174691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i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USUARIOS</a:t>
            </a:r>
            <a:endParaRPr lang="es-EC" sz="1200" i="1" u="sng" dirty="0">
              <a:solidFill>
                <a:prstClr val="black"/>
              </a:solidFill>
            </a:endParaRPr>
          </a:p>
        </p:txBody>
      </p:sp>
      <p:sp>
        <p:nvSpPr>
          <p:cNvPr id="53" name="Cerrar llave 52"/>
          <p:cNvSpPr/>
          <p:nvPr/>
        </p:nvSpPr>
        <p:spPr>
          <a:xfrm rot="5400000">
            <a:off x="5910282" y="3675384"/>
            <a:ext cx="180000" cy="1219483"/>
          </a:xfrm>
          <a:prstGeom prst="righ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56" name="Grupo 55"/>
          <p:cNvGrpSpPr/>
          <p:nvPr/>
        </p:nvGrpSpPr>
        <p:grpSpPr>
          <a:xfrm>
            <a:off x="5339923" y="4484205"/>
            <a:ext cx="1329749" cy="370916"/>
            <a:chOff x="7382085" y="1855893"/>
            <a:chExt cx="1329749" cy="370916"/>
          </a:xfrm>
        </p:grpSpPr>
        <p:grpSp>
          <p:nvGrpSpPr>
            <p:cNvPr id="57" name="Grupo 56"/>
            <p:cNvGrpSpPr/>
            <p:nvPr/>
          </p:nvGrpSpPr>
          <p:grpSpPr>
            <a:xfrm>
              <a:off x="7382085" y="1855893"/>
              <a:ext cx="287957" cy="366370"/>
              <a:chOff x="1946597" y="3439239"/>
              <a:chExt cx="379375" cy="568167"/>
            </a:xfrm>
          </p:grpSpPr>
          <p:sp>
            <p:nvSpPr>
              <p:cNvPr id="67" name="Retraso 66"/>
              <p:cNvSpPr/>
              <p:nvPr/>
            </p:nvSpPr>
            <p:spPr>
              <a:xfrm rot="16200000">
                <a:off x="1995454" y="3676887"/>
                <a:ext cx="281662" cy="379375"/>
              </a:xfrm>
              <a:prstGeom prst="flowChartDelay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Conector 67"/>
              <p:cNvSpPr/>
              <p:nvPr/>
            </p:nvSpPr>
            <p:spPr>
              <a:xfrm>
                <a:off x="2006221" y="3439239"/>
                <a:ext cx="251510" cy="259307"/>
              </a:xfrm>
              <a:prstGeom prst="flowChartConnector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8" name="Grupo 57"/>
            <p:cNvGrpSpPr/>
            <p:nvPr/>
          </p:nvGrpSpPr>
          <p:grpSpPr>
            <a:xfrm>
              <a:off x="7739202" y="1858166"/>
              <a:ext cx="287957" cy="366370"/>
              <a:chOff x="1946597" y="3439239"/>
              <a:chExt cx="379375" cy="568167"/>
            </a:xfrm>
          </p:grpSpPr>
          <p:sp>
            <p:nvSpPr>
              <p:cNvPr id="65" name="Retraso 64"/>
              <p:cNvSpPr/>
              <p:nvPr/>
            </p:nvSpPr>
            <p:spPr>
              <a:xfrm rot="16200000">
                <a:off x="1995454" y="3676887"/>
                <a:ext cx="281662" cy="379375"/>
              </a:xfrm>
              <a:prstGeom prst="flowChartDelay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Conector 65"/>
              <p:cNvSpPr/>
              <p:nvPr/>
            </p:nvSpPr>
            <p:spPr>
              <a:xfrm>
                <a:off x="2006221" y="3439239"/>
                <a:ext cx="251510" cy="259307"/>
              </a:xfrm>
              <a:prstGeom prst="flowChartConnector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9" name="Grupo 58"/>
            <p:cNvGrpSpPr/>
            <p:nvPr/>
          </p:nvGrpSpPr>
          <p:grpSpPr>
            <a:xfrm>
              <a:off x="8082674" y="1860439"/>
              <a:ext cx="287957" cy="366370"/>
              <a:chOff x="1946597" y="3439239"/>
              <a:chExt cx="379375" cy="568167"/>
            </a:xfrm>
          </p:grpSpPr>
          <p:sp>
            <p:nvSpPr>
              <p:cNvPr id="63" name="Retraso 62"/>
              <p:cNvSpPr/>
              <p:nvPr/>
            </p:nvSpPr>
            <p:spPr>
              <a:xfrm rot="16200000">
                <a:off x="1995454" y="3676887"/>
                <a:ext cx="281662" cy="379375"/>
              </a:xfrm>
              <a:prstGeom prst="flowChartDelay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Conector 63"/>
              <p:cNvSpPr/>
              <p:nvPr/>
            </p:nvSpPr>
            <p:spPr>
              <a:xfrm>
                <a:off x="2006221" y="3439239"/>
                <a:ext cx="251510" cy="259307"/>
              </a:xfrm>
              <a:prstGeom prst="flowChartConnector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0" name="Grupo 59"/>
            <p:cNvGrpSpPr/>
            <p:nvPr/>
          </p:nvGrpSpPr>
          <p:grpSpPr>
            <a:xfrm>
              <a:off x="8423877" y="1860438"/>
              <a:ext cx="287957" cy="366370"/>
              <a:chOff x="1946597" y="3439239"/>
              <a:chExt cx="379375" cy="568167"/>
            </a:xfrm>
          </p:grpSpPr>
          <p:sp>
            <p:nvSpPr>
              <p:cNvPr id="61" name="Retraso 60"/>
              <p:cNvSpPr/>
              <p:nvPr/>
            </p:nvSpPr>
            <p:spPr>
              <a:xfrm rot="16200000">
                <a:off x="1995454" y="3676887"/>
                <a:ext cx="281662" cy="379375"/>
              </a:xfrm>
              <a:prstGeom prst="flowChartDelay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Conector 61"/>
              <p:cNvSpPr/>
              <p:nvPr/>
            </p:nvSpPr>
            <p:spPr>
              <a:xfrm>
                <a:off x="2006221" y="3439239"/>
                <a:ext cx="251510" cy="259307"/>
              </a:xfrm>
              <a:prstGeom prst="flowChartConnector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2" name="Rectángulo 81"/>
          <p:cNvSpPr/>
          <p:nvPr/>
        </p:nvSpPr>
        <p:spPr>
          <a:xfrm>
            <a:off x="5126219" y="4885161"/>
            <a:ext cx="174691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i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USUARIOS</a:t>
            </a:r>
            <a:endParaRPr lang="es-EC" sz="1200" i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0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  <p:bldP spid="22" grpId="0"/>
      <p:bldP spid="26" grpId="0"/>
      <p:bldP spid="30" grpId="0"/>
      <p:bldP spid="12" grpId="0" animBg="1"/>
      <p:bldP spid="17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5" grpId="0" animBg="1"/>
      <p:bldP spid="39" grpId="0"/>
      <p:bldP spid="52" grpId="0"/>
      <p:bldP spid="53" grpId="0" animBg="1"/>
      <p:bldP spid="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815927" y="217363"/>
            <a:ext cx="11029070" cy="5469120"/>
          </a:xfrm>
          <a:prstGeom prst="roundRect">
            <a:avLst>
              <a:gd name="adj" fmla="val 5377"/>
            </a:avLst>
          </a:prstGeom>
          <a:solidFill>
            <a:srgbClr val="FFFFFF">
              <a:alpha val="20000"/>
            </a:srgbClr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 DE MEJORA  </a:t>
            </a:r>
          </a:p>
          <a:p>
            <a:pPr algn="ctr"/>
            <a:endParaRPr lang="es-MX" sz="4000" b="1" dirty="0">
              <a:solidFill>
                <a:srgbClr val="ED7D31"/>
              </a:solidFill>
            </a:endParaRPr>
          </a:p>
          <a:p>
            <a:pPr algn="ctr"/>
            <a:r>
              <a:rPr lang="es-MX" sz="2800" b="1" dirty="0" smtClean="0">
                <a:solidFill>
                  <a:srgbClr val="ED7D31"/>
                </a:solidFill>
              </a:rPr>
              <a:t> </a:t>
            </a:r>
            <a:endParaRPr lang="es-EC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C" sz="2800" dirty="0">
              <a:solidFill>
                <a:prstClr val="black"/>
              </a:solidFill>
            </a:endParaRPr>
          </a:p>
        </p:txBody>
      </p:sp>
      <p:pic>
        <p:nvPicPr>
          <p:cNvPr id="4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59778" y="5854889"/>
            <a:ext cx="2808808" cy="464024"/>
          </a:xfrm>
          <a:prstGeom prst="rect">
            <a:avLst/>
          </a:prstGeom>
          <a:ln/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3905591"/>
              </p:ext>
            </p:extLst>
          </p:nvPr>
        </p:nvGraphicFramePr>
        <p:xfrm>
          <a:off x="2429165" y="1246908"/>
          <a:ext cx="8128000" cy="4337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50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815927" y="217363"/>
            <a:ext cx="11029070" cy="5469120"/>
          </a:xfrm>
          <a:prstGeom prst="roundRect">
            <a:avLst>
              <a:gd name="adj" fmla="val 5377"/>
            </a:avLst>
          </a:prstGeom>
          <a:solidFill>
            <a:srgbClr val="FFFFFF">
              <a:alpha val="20000"/>
            </a:srgbClr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ANALISIS CON </a:t>
            </a:r>
            <a:r>
              <a:rPr lang="es-MX" sz="44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COBIT</a:t>
            </a:r>
            <a:r>
              <a:rPr lang="es-MX" sz="44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endParaRPr lang="es-MX" sz="4000" b="1" dirty="0">
              <a:solidFill>
                <a:srgbClr val="ED7D31"/>
              </a:solidFill>
            </a:endParaRPr>
          </a:p>
          <a:p>
            <a:pPr algn="ctr"/>
            <a:r>
              <a:rPr lang="es-MX" sz="2800" b="1" dirty="0" smtClean="0">
                <a:solidFill>
                  <a:srgbClr val="ED7D31"/>
                </a:solidFill>
              </a:rPr>
              <a:t> </a:t>
            </a:r>
            <a:endParaRPr lang="es-EC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C" sz="2800" dirty="0">
              <a:solidFill>
                <a:prstClr val="black"/>
              </a:solidFill>
            </a:endParaRPr>
          </a:p>
        </p:txBody>
      </p:sp>
      <p:pic>
        <p:nvPicPr>
          <p:cNvPr id="4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59778" y="5854889"/>
            <a:ext cx="2808808" cy="464024"/>
          </a:xfrm>
          <a:prstGeom prst="rect">
            <a:avLst/>
          </a:prstGeom>
          <a:ln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885" y="1114700"/>
            <a:ext cx="8813075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815927" y="217363"/>
            <a:ext cx="11029070" cy="5469120"/>
          </a:xfrm>
          <a:prstGeom prst="roundRect">
            <a:avLst>
              <a:gd name="adj" fmla="val 5377"/>
            </a:avLst>
          </a:prstGeom>
          <a:solidFill>
            <a:srgbClr val="FFFFFF">
              <a:alpha val="20000"/>
            </a:srgbClr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ANALISIS CON SCRUM  </a:t>
            </a:r>
          </a:p>
          <a:p>
            <a:pPr algn="ctr"/>
            <a:endParaRPr lang="es-MX" sz="4000" b="1" dirty="0">
              <a:solidFill>
                <a:srgbClr val="ED7D31"/>
              </a:solidFill>
            </a:endParaRPr>
          </a:p>
          <a:p>
            <a:pPr algn="ctr"/>
            <a:r>
              <a:rPr lang="es-MX" sz="2800" b="1" dirty="0" smtClean="0">
                <a:solidFill>
                  <a:srgbClr val="ED7D31"/>
                </a:solidFill>
              </a:rPr>
              <a:t> </a:t>
            </a:r>
            <a:endParaRPr lang="es-EC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C" sz="2800" dirty="0">
              <a:solidFill>
                <a:prstClr val="black"/>
              </a:solidFill>
            </a:endParaRPr>
          </a:p>
        </p:txBody>
      </p:sp>
      <p:pic>
        <p:nvPicPr>
          <p:cNvPr id="4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59778" y="5854889"/>
            <a:ext cx="2808808" cy="464024"/>
          </a:xfrm>
          <a:prstGeom prst="rect">
            <a:avLst/>
          </a:prstGeom>
          <a:ln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429" y="1105989"/>
            <a:ext cx="8769531" cy="440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8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815927" y="217363"/>
            <a:ext cx="11029070" cy="5469120"/>
          </a:xfrm>
          <a:prstGeom prst="roundRect">
            <a:avLst>
              <a:gd name="adj" fmla="val 5377"/>
            </a:avLst>
          </a:prstGeom>
          <a:solidFill>
            <a:srgbClr val="FFFFFF">
              <a:alpha val="20000"/>
            </a:srgbClr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INTEGRAL </a:t>
            </a:r>
          </a:p>
          <a:p>
            <a:pPr algn="ctr"/>
            <a:endParaRPr lang="es-MX" sz="4000" b="1" dirty="0">
              <a:solidFill>
                <a:srgbClr val="ED7D31"/>
              </a:solidFill>
            </a:endParaRPr>
          </a:p>
          <a:p>
            <a:pPr algn="ctr"/>
            <a:r>
              <a:rPr lang="es-MX" sz="2800" b="1" dirty="0" smtClean="0">
                <a:solidFill>
                  <a:srgbClr val="ED7D31"/>
                </a:solidFill>
              </a:rPr>
              <a:t> </a:t>
            </a:r>
            <a:endParaRPr lang="es-EC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C" sz="2800" dirty="0">
              <a:solidFill>
                <a:prstClr val="black"/>
              </a:solidFill>
            </a:endParaRPr>
          </a:p>
        </p:txBody>
      </p:sp>
      <p:pic>
        <p:nvPicPr>
          <p:cNvPr id="4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59778" y="5854889"/>
            <a:ext cx="2808808" cy="464024"/>
          </a:xfrm>
          <a:prstGeom prst="rect">
            <a:avLst/>
          </a:prstGeom>
          <a:ln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469" y="1204913"/>
            <a:ext cx="8847908" cy="42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825163" y="463177"/>
            <a:ext cx="11029070" cy="5025731"/>
          </a:xfrm>
          <a:prstGeom prst="roundRect">
            <a:avLst>
              <a:gd name="adj" fmla="val 5377"/>
            </a:avLst>
          </a:prstGeom>
          <a:solidFill>
            <a:srgbClr val="FFFFFF">
              <a:alpha val="20000"/>
            </a:srgbClr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/>
            <a:r>
              <a:rPr lang="es-MX" sz="44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FASES </a:t>
            </a:r>
            <a:r>
              <a:rPr lang="es-MX" sz="44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PROPUESTAS </a:t>
            </a:r>
          </a:p>
          <a:p>
            <a:pPr algn="ctr"/>
            <a:endParaRPr lang="es-MX" sz="4000" b="1" dirty="0">
              <a:solidFill>
                <a:srgbClr val="ED7D31"/>
              </a:solidFill>
            </a:endParaRPr>
          </a:p>
          <a:p>
            <a:pPr algn="ctr"/>
            <a:r>
              <a:rPr lang="es-MX" sz="2800" b="1" dirty="0" smtClean="0">
                <a:solidFill>
                  <a:srgbClr val="ED7D31"/>
                </a:solidFill>
              </a:rPr>
              <a:t> </a:t>
            </a:r>
            <a:endParaRPr lang="es-EC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C" sz="2800" dirty="0">
              <a:solidFill>
                <a:prstClr val="black"/>
              </a:solidFill>
            </a:endParaRPr>
          </a:p>
        </p:txBody>
      </p:sp>
      <p:pic>
        <p:nvPicPr>
          <p:cNvPr id="4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59778" y="5854889"/>
            <a:ext cx="2808808" cy="464024"/>
          </a:xfrm>
          <a:prstGeom prst="rect">
            <a:avLst/>
          </a:prstGeom>
          <a:ln/>
        </p:spPr>
      </p:pic>
      <p:pic>
        <p:nvPicPr>
          <p:cNvPr id="10" name="Picture 2" descr="Iconos de Cerveza - 21,598 iconos vectoriales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43" y="2788991"/>
            <a:ext cx="1007041" cy="8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708185" y="3621916"/>
            <a:ext cx="1434120" cy="521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PROYECTOS, REQUERIMINETOS,NORMATIVOS</a:t>
            </a:r>
            <a:endParaRPr lang="es-EC" sz="1000" dirty="0">
              <a:solidFill>
                <a:schemeClr val="tx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610405" y="2325182"/>
            <a:ext cx="723473" cy="2360018"/>
            <a:chOff x="1993601" y="1837509"/>
            <a:chExt cx="723473" cy="2360018"/>
          </a:xfrm>
        </p:grpSpPr>
        <p:cxnSp>
          <p:nvCxnSpPr>
            <p:cNvPr id="3" name="Conector recto 2"/>
            <p:cNvCxnSpPr/>
            <p:nvPr/>
          </p:nvCxnSpPr>
          <p:spPr>
            <a:xfrm>
              <a:off x="1993601" y="1837509"/>
              <a:ext cx="714765" cy="1140822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/>
            <p:cNvCxnSpPr/>
            <p:nvPr/>
          </p:nvCxnSpPr>
          <p:spPr>
            <a:xfrm flipH="1">
              <a:off x="1993601" y="2978327"/>
              <a:ext cx="723473" cy="121920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o 64"/>
          <p:cNvGrpSpPr/>
          <p:nvPr/>
        </p:nvGrpSpPr>
        <p:grpSpPr>
          <a:xfrm>
            <a:off x="2325170" y="1646535"/>
            <a:ext cx="3809177" cy="2429081"/>
            <a:chOff x="2325170" y="1646535"/>
            <a:chExt cx="3809177" cy="2429081"/>
          </a:xfrm>
        </p:grpSpPr>
        <p:grpSp>
          <p:nvGrpSpPr>
            <p:cNvPr id="56" name="Grupo 55"/>
            <p:cNvGrpSpPr/>
            <p:nvPr/>
          </p:nvGrpSpPr>
          <p:grpSpPr>
            <a:xfrm>
              <a:off x="2325170" y="2865124"/>
              <a:ext cx="1269755" cy="1210492"/>
              <a:chOff x="2325170" y="2865124"/>
              <a:chExt cx="1269755" cy="1210492"/>
            </a:xfrm>
          </p:grpSpPr>
          <p:pic>
            <p:nvPicPr>
              <p:cNvPr id="1028" name="Picture 4" descr="Los 7 Espíritus del Señor: Entendimiento (Parte 1) | La Sagrada Palabra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1621" y="3279592"/>
                <a:ext cx="902630" cy="673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3" name="Grupo 22"/>
              <p:cNvGrpSpPr/>
              <p:nvPr/>
            </p:nvGrpSpPr>
            <p:grpSpPr>
              <a:xfrm>
                <a:off x="2325170" y="2865124"/>
                <a:ext cx="1147703" cy="1210492"/>
                <a:chOff x="2325170" y="2865124"/>
                <a:chExt cx="1147703" cy="1210492"/>
              </a:xfrm>
            </p:grpSpPr>
            <p:sp>
              <p:nvSpPr>
                <p:cNvPr id="17" name="Rectángulo 16"/>
                <p:cNvSpPr/>
                <p:nvPr/>
              </p:nvSpPr>
              <p:spPr>
                <a:xfrm>
                  <a:off x="2403560" y="2865124"/>
                  <a:ext cx="968400" cy="1210492"/>
                </a:xfrm>
                <a:prstGeom prst="rect">
                  <a:avLst/>
                </a:prstGeom>
                <a:noFill/>
                <a:ln w="28575" cap="rnd">
                  <a:solidFill>
                    <a:srgbClr val="CDDE2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  <p:sp>
              <p:nvSpPr>
                <p:cNvPr id="20" name="CuadroTexto 19"/>
                <p:cNvSpPr txBox="1"/>
                <p:nvPr/>
              </p:nvSpPr>
              <p:spPr>
                <a:xfrm>
                  <a:off x="2325170" y="2892832"/>
                  <a:ext cx="1147703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9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ENTENDIMIENTO</a:t>
                  </a:r>
                  <a:endParaRPr lang="es-EC" sz="9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2" name="Conector recto 21"/>
                <p:cNvCxnSpPr/>
                <p:nvPr/>
              </p:nvCxnSpPr>
              <p:spPr>
                <a:xfrm>
                  <a:off x="2403560" y="3160608"/>
                  <a:ext cx="968400" cy="0"/>
                </a:xfrm>
                <a:prstGeom prst="line">
                  <a:avLst/>
                </a:prstGeom>
                <a:ln w="28575">
                  <a:solidFill>
                    <a:srgbClr val="CDDE2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Conector recto 43"/>
              <p:cNvCxnSpPr/>
              <p:nvPr/>
            </p:nvCxnSpPr>
            <p:spPr>
              <a:xfrm>
                <a:off x="3368071" y="3557264"/>
                <a:ext cx="226854" cy="0"/>
              </a:xfrm>
              <a:prstGeom prst="line">
                <a:avLst/>
              </a:prstGeom>
              <a:ln w="28575">
                <a:solidFill>
                  <a:srgbClr val="CDDE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upo 56"/>
            <p:cNvGrpSpPr/>
            <p:nvPr/>
          </p:nvGrpSpPr>
          <p:grpSpPr>
            <a:xfrm>
              <a:off x="3530516" y="2832798"/>
              <a:ext cx="1288236" cy="1238200"/>
              <a:chOff x="3530516" y="2832798"/>
              <a:chExt cx="1288236" cy="1238200"/>
            </a:xfrm>
          </p:grpSpPr>
          <p:grpSp>
            <p:nvGrpSpPr>
              <p:cNvPr id="38" name="Grupo 37"/>
              <p:cNvGrpSpPr/>
              <p:nvPr/>
            </p:nvGrpSpPr>
            <p:grpSpPr>
              <a:xfrm>
                <a:off x="3530516" y="2832798"/>
                <a:ext cx="1147703" cy="1238200"/>
                <a:chOff x="3456621" y="2832798"/>
                <a:chExt cx="1147703" cy="1238200"/>
              </a:xfrm>
            </p:grpSpPr>
            <p:grpSp>
              <p:nvGrpSpPr>
                <p:cNvPr id="28" name="Grupo 27"/>
                <p:cNvGrpSpPr/>
                <p:nvPr/>
              </p:nvGrpSpPr>
              <p:grpSpPr>
                <a:xfrm>
                  <a:off x="3456621" y="2832798"/>
                  <a:ext cx="1147703" cy="1238200"/>
                  <a:chOff x="3456621" y="2832798"/>
                  <a:chExt cx="1147703" cy="1238200"/>
                </a:xfrm>
              </p:grpSpPr>
              <p:sp>
                <p:nvSpPr>
                  <p:cNvPr id="25" name="Rectángulo 24"/>
                  <p:cNvSpPr/>
                  <p:nvPr/>
                </p:nvSpPr>
                <p:spPr>
                  <a:xfrm>
                    <a:off x="3535011" y="2860506"/>
                    <a:ext cx="968400" cy="1210492"/>
                  </a:xfrm>
                  <a:prstGeom prst="rect">
                    <a:avLst/>
                  </a:prstGeom>
                  <a:noFill/>
                  <a:ln w="28575" cap="rnd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C"/>
                  </a:p>
                </p:txBody>
              </p:sp>
              <p:sp>
                <p:nvSpPr>
                  <p:cNvPr id="26" name="CuadroTexto 25"/>
                  <p:cNvSpPr txBox="1"/>
                  <p:nvPr/>
                </p:nvSpPr>
                <p:spPr>
                  <a:xfrm>
                    <a:off x="3456621" y="2832798"/>
                    <a:ext cx="114770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C" sz="9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ANÁLISIS FUNCIONAL</a:t>
                    </a:r>
                    <a:endParaRPr lang="es-EC" sz="9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27" name="Conector recto 26"/>
                  <p:cNvCxnSpPr/>
                  <p:nvPr/>
                </p:nvCxnSpPr>
                <p:spPr>
                  <a:xfrm>
                    <a:off x="3535011" y="3155990"/>
                    <a:ext cx="9684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030" name="Picture 6" descr="Ciclo de un Software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81794" y="3270354"/>
                  <a:ext cx="888135" cy="6828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51" name="Conector recto 50"/>
              <p:cNvCxnSpPr/>
              <p:nvPr/>
            </p:nvCxnSpPr>
            <p:spPr>
              <a:xfrm>
                <a:off x="4591898" y="3552649"/>
                <a:ext cx="226854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upo 57"/>
            <p:cNvGrpSpPr/>
            <p:nvPr/>
          </p:nvGrpSpPr>
          <p:grpSpPr>
            <a:xfrm>
              <a:off x="4696936" y="1646535"/>
              <a:ext cx="1437411" cy="2429081"/>
              <a:chOff x="4696936" y="1646535"/>
              <a:chExt cx="1437411" cy="2429081"/>
            </a:xfrm>
          </p:grpSpPr>
          <p:grpSp>
            <p:nvGrpSpPr>
              <p:cNvPr id="35" name="Grupo 34"/>
              <p:cNvGrpSpPr/>
              <p:nvPr/>
            </p:nvGrpSpPr>
            <p:grpSpPr>
              <a:xfrm>
                <a:off x="4929145" y="1646535"/>
                <a:ext cx="815869" cy="758099"/>
                <a:chOff x="4725949" y="1711189"/>
                <a:chExt cx="815869" cy="758099"/>
              </a:xfrm>
            </p:grpSpPr>
            <p:pic>
              <p:nvPicPr>
                <p:cNvPr id="1026" name="Picture 2" descr="Cronograma de actividades - Estilos de aprendizaje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25949" y="1711189"/>
                  <a:ext cx="815869" cy="3920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Imagen 33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25949" y="2056903"/>
                  <a:ext cx="815869" cy="412385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upo 39"/>
              <p:cNvGrpSpPr/>
              <p:nvPr/>
            </p:nvGrpSpPr>
            <p:grpSpPr>
              <a:xfrm>
                <a:off x="4696936" y="2837416"/>
                <a:ext cx="1262473" cy="1238200"/>
                <a:chOff x="4558396" y="2837416"/>
                <a:chExt cx="1262473" cy="1238200"/>
              </a:xfrm>
            </p:grpSpPr>
            <p:grpSp>
              <p:nvGrpSpPr>
                <p:cNvPr id="33" name="Grupo 32"/>
                <p:cNvGrpSpPr/>
                <p:nvPr/>
              </p:nvGrpSpPr>
              <p:grpSpPr>
                <a:xfrm>
                  <a:off x="4558396" y="2837416"/>
                  <a:ext cx="1262473" cy="1238200"/>
                  <a:chOff x="4558396" y="2837416"/>
                  <a:chExt cx="1262473" cy="1238200"/>
                </a:xfrm>
              </p:grpSpPr>
              <p:sp>
                <p:nvSpPr>
                  <p:cNvPr id="30" name="Rectángulo 29"/>
                  <p:cNvSpPr/>
                  <p:nvPr/>
                </p:nvSpPr>
                <p:spPr>
                  <a:xfrm>
                    <a:off x="4694171" y="2865124"/>
                    <a:ext cx="968400" cy="1210492"/>
                  </a:xfrm>
                  <a:prstGeom prst="rect">
                    <a:avLst/>
                  </a:prstGeom>
                  <a:noFill/>
                  <a:ln w="28575" cap="rnd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C"/>
                  </a:p>
                </p:txBody>
              </p:sp>
              <p:sp>
                <p:nvSpPr>
                  <p:cNvPr id="31" name="CuadroTexto 30"/>
                  <p:cNvSpPr txBox="1"/>
                  <p:nvPr/>
                </p:nvSpPr>
                <p:spPr>
                  <a:xfrm>
                    <a:off x="4558396" y="2837416"/>
                    <a:ext cx="1262473" cy="3539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C" sz="85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ANÁLISIS Y</a:t>
                    </a:r>
                  </a:p>
                  <a:p>
                    <a:pPr algn="ctr"/>
                    <a:r>
                      <a:rPr lang="es-EC" sz="85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DISEÑO TÉCNICO</a:t>
                    </a:r>
                    <a:endParaRPr lang="es-EC" sz="8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32" name="Conector recto 31"/>
                  <p:cNvCxnSpPr/>
                  <p:nvPr/>
                </p:nvCxnSpPr>
                <p:spPr>
                  <a:xfrm>
                    <a:off x="4694171" y="3160608"/>
                    <a:ext cx="968400" cy="0"/>
                  </a:xfrm>
                  <a:prstGeom prst="line">
                    <a:avLst/>
                  </a:prstGeom>
                  <a:ln w="28575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032" name="Picture 8" descr="Diseño de software de programación, ilustración vectorial gráfico eps10 |  Vector Premium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32764" y="3307298"/>
                  <a:ext cx="896754" cy="5885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46" name="Conector recto de flecha 45"/>
              <p:cNvCxnSpPr>
                <a:stCxn id="31" idx="0"/>
              </p:cNvCxnSpPr>
              <p:nvPr/>
            </p:nvCxnSpPr>
            <p:spPr>
              <a:xfrm flipH="1" flipV="1">
                <a:off x="5328172" y="2404634"/>
                <a:ext cx="1" cy="432782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cto de flecha 49"/>
              <p:cNvCxnSpPr/>
              <p:nvPr/>
            </p:nvCxnSpPr>
            <p:spPr>
              <a:xfrm>
                <a:off x="5810347" y="3544258"/>
                <a:ext cx="324000" cy="5081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9151" y="3129607"/>
            <a:ext cx="597914" cy="672289"/>
          </a:xfrm>
          <a:prstGeom prst="rect">
            <a:avLst/>
          </a:prstGeom>
        </p:spPr>
      </p:pic>
      <p:sp>
        <p:nvSpPr>
          <p:cNvPr id="54" name="Flecha a la derecha con bandas 53"/>
          <p:cNvSpPr/>
          <p:nvPr/>
        </p:nvSpPr>
        <p:spPr>
          <a:xfrm>
            <a:off x="6167045" y="4429321"/>
            <a:ext cx="2633508" cy="225024"/>
          </a:xfrm>
          <a:prstGeom prst="striped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60" name="Diagrama 59"/>
          <p:cNvGraphicFramePr/>
          <p:nvPr>
            <p:extLst>
              <p:ext uri="{D42A27DB-BD31-4B8C-83A1-F6EECF244321}">
                <p14:modId xmlns:p14="http://schemas.microsoft.com/office/powerpoint/2010/main" val="2794454032"/>
              </p:ext>
            </p:extLst>
          </p:nvPr>
        </p:nvGraphicFramePr>
        <p:xfrm>
          <a:off x="6215470" y="2283632"/>
          <a:ext cx="2538040" cy="217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61" name="Grupo 60"/>
          <p:cNvGrpSpPr/>
          <p:nvPr/>
        </p:nvGrpSpPr>
        <p:grpSpPr>
          <a:xfrm>
            <a:off x="8837868" y="2348278"/>
            <a:ext cx="723473" cy="2360018"/>
            <a:chOff x="1993601" y="1837509"/>
            <a:chExt cx="723473" cy="2360018"/>
          </a:xfrm>
        </p:grpSpPr>
        <p:cxnSp>
          <p:nvCxnSpPr>
            <p:cNvPr id="62" name="Conector recto 61"/>
            <p:cNvCxnSpPr/>
            <p:nvPr/>
          </p:nvCxnSpPr>
          <p:spPr>
            <a:xfrm>
              <a:off x="1993601" y="1837509"/>
              <a:ext cx="714765" cy="1140822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/>
            <p:cNvCxnSpPr/>
            <p:nvPr/>
          </p:nvCxnSpPr>
          <p:spPr>
            <a:xfrm flipH="1">
              <a:off x="1993601" y="2978327"/>
              <a:ext cx="723473" cy="121920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ángulo 63"/>
          <p:cNvSpPr/>
          <p:nvPr/>
        </p:nvSpPr>
        <p:spPr>
          <a:xfrm>
            <a:off x="9579731" y="3626533"/>
            <a:ext cx="1434120" cy="521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ENTREGABLES EN TIEMPOS CORTOS AL NEGOCIO.</a:t>
            </a:r>
            <a:endParaRPr lang="es-EC" sz="1000" dirty="0">
              <a:solidFill>
                <a:schemeClr val="tx1"/>
              </a:solidFill>
            </a:endParaRPr>
          </a:p>
        </p:txBody>
      </p:sp>
      <p:pic>
        <p:nvPicPr>
          <p:cNvPr id="1034" name="Picture 10" descr="Un cliente satisfecho, el mejor embajador de tu negocio | Digital New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579" y="2807977"/>
            <a:ext cx="1045152" cy="83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ángulo 70"/>
          <p:cNvSpPr/>
          <p:nvPr/>
        </p:nvSpPr>
        <p:spPr>
          <a:xfrm>
            <a:off x="3005098" y="4566299"/>
            <a:ext cx="2115403" cy="6414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s-ES" sz="1200" b="1" u="sng" dirty="0" smtClean="0">
                <a:ln w="0"/>
                <a:solidFill>
                  <a:srgbClr val="00B0F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Modelo Hibrido</a:t>
            </a:r>
            <a:endParaRPr lang="es-ES" sz="1200" b="1" u="sng" cap="none" spc="0" dirty="0">
              <a:ln w="0"/>
              <a:solidFill>
                <a:srgbClr val="00B0F0"/>
              </a:solidFill>
              <a:effectLst>
                <a:reflection blurRad="6350" stA="50000" endA="300" endPos="50000" dist="6000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4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4" grpId="0" animBg="1"/>
      <p:bldGraphic spid="60" grpId="0">
        <p:bldAsOne/>
      </p:bldGraphic>
      <p:bldP spid="64" grpId="0"/>
      <p:bldP spid="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815927" y="217363"/>
            <a:ext cx="11029070" cy="5469120"/>
          </a:xfrm>
          <a:prstGeom prst="roundRect">
            <a:avLst>
              <a:gd name="adj" fmla="val 5377"/>
            </a:avLst>
          </a:prstGeom>
          <a:solidFill>
            <a:srgbClr val="FFFFFF">
              <a:alpha val="20000"/>
            </a:srgbClr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CICLO DE VIDA  PROPUESTO  </a:t>
            </a:r>
          </a:p>
          <a:p>
            <a:pPr algn="ctr"/>
            <a:endParaRPr lang="es-MX" sz="4000" b="1" dirty="0">
              <a:solidFill>
                <a:srgbClr val="ED7D31"/>
              </a:solidFill>
            </a:endParaRPr>
          </a:p>
          <a:p>
            <a:pPr algn="ctr"/>
            <a:r>
              <a:rPr lang="es-MX" sz="2800" b="1" dirty="0" smtClean="0">
                <a:solidFill>
                  <a:srgbClr val="ED7D31"/>
                </a:solidFill>
              </a:rPr>
              <a:t> </a:t>
            </a:r>
            <a:endParaRPr lang="es-EC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C" sz="2800" dirty="0">
              <a:solidFill>
                <a:prstClr val="black"/>
              </a:solidFill>
            </a:endParaRPr>
          </a:p>
        </p:txBody>
      </p:sp>
      <p:pic>
        <p:nvPicPr>
          <p:cNvPr id="4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59778" y="5854889"/>
            <a:ext cx="2808808" cy="464024"/>
          </a:xfrm>
          <a:prstGeom prst="rect">
            <a:avLst/>
          </a:prstGeom>
          <a:ln/>
        </p:spPr>
      </p:pic>
      <p:cxnSp>
        <p:nvCxnSpPr>
          <p:cNvPr id="6" name="Conector recto 5"/>
          <p:cNvCxnSpPr/>
          <p:nvPr/>
        </p:nvCxnSpPr>
        <p:spPr>
          <a:xfrm flipH="1">
            <a:off x="5117637" y="1218488"/>
            <a:ext cx="8916" cy="4320000"/>
          </a:xfrm>
          <a:prstGeom prst="line">
            <a:avLst/>
          </a:prstGeom>
          <a:ln w="889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392701" y="1195752"/>
            <a:ext cx="3263704" cy="36933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ENTORNO DE NEGOCIO</a:t>
            </a:r>
            <a:endParaRPr lang="es-EC" b="1" dirty="0"/>
          </a:p>
        </p:txBody>
      </p:sp>
      <p:grpSp>
        <p:nvGrpSpPr>
          <p:cNvPr id="70" name="Grupo 69"/>
          <p:cNvGrpSpPr/>
          <p:nvPr/>
        </p:nvGrpSpPr>
        <p:grpSpPr>
          <a:xfrm>
            <a:off x="1351727" y="2326345"/>
            <a:ext cx="297339" cy="2382742"/>
            <a:chOff x="1351727" y="2326345"/>
            <a:chExt cx="297339" cy="2382742"/>
          </a:xfrm>
        </p:grpSpPr>
        <p:grpSp>
          <p:nvGrpSpPr>
            <p:cNvPr id="10" name="Grupo 9"/>
            <p:cNvGrpSpPr/>
            <p:nvPr/>
          </p:nvGrpSpPr>
          <p:grpSpPr>
            <a:xfrm>
              <a:off x="1361109" y="2326345"/>
              <a:ext cx="287957" cy="366370"/>
              <a:chOff x="1946597" y="3439239"/>
              <a:chExt cx="379375" cy="568167"/>
            </a:xfrm>
          </p:grpSpPr>
          <p:sp>
            <p:nvSpPr>
              <p:cNvPr id="20" name="Retraso 19"/>
              <p:cNvSpPr/>
              <p:nvPr/>
            </p:nvSpPr>
            <p:spPr>
              <a:xfrm rot="16200000">
                <a:off x="1995454" y="3676887"/>
                <a:ext cx="281662" cy="379375"/>
              </a:xfrm>
              <a:prstGeom prst="flowChartDelay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Conector 20"/>
              <p:cNvSpPr/>
              <p:nvPr/>
            </p:nvSpPr>
            <p:spPr>
              <a:xfrm>
                <a:off x="2006221" y="3439239"/>
                <a:ext cx="251510" cy="259307"/>
              </a:xfrm>
              <a:prstGeom prst="flowChartConnector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1358765" y="2830438"/>
              <a:ext cx="287957" cy="366370"/>
              <a:chOff x="1946597" y="3439239"/>
              <a:chExt cx="379375" cy="568167"/>
            </a:xfrm>
          </p:grpSpPr>
          <p:sp>
            <p:nvSpPr>
              <p:cNvPr id="23" name="Retraso 22"/>
              <p:cNvSpPr/>
              <p:nvPr/>
            </p:nvSpPr>
            <p:spPr>
              <a:xfrm rot="16200000">
                <a:off x="1995454" y="3676887"/>
                <a:ext cx="281662" cy="379375"/>
              </a:xfrm>
              <a:prstGeom prst="flowChartDelay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Conector 23"/>
              <p:cNvSpPr/>
              <p:nvPr/>
            </p:nvSpPr>
            <p:spPr>
              <a:xfrm>
                <a:off x="2006221" y="3439239"/>
                <a:ext cx="251510" cy="259307"/>
              </a:xfrm>
              <a:prstGeom prst="flowChartConnector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5" name="Grupo 24"/>
            <p:cNvGrpSpPr/>
            <p:nvPr/>
          </p:nvGrpSpPr>
          <p:grpSpPr>
            <a:xfrm>
              <a:off x="1356420" y="3334527"/>
              <a:ext cx="287957" cy="366370"/>
              <a:chOff x="1946597" y="3439239"/>
              <a:chExt cx="379375" cy="568167"/>
            </a:xfrm>
          </p:grpSpPr>
          <p:sp>
            <p:nvSpPr>
              <p:cNvPr id="26" name="Retraso 25"/>
              <p:cNvSpPr/>
              <p:nvPr/>
            </p:nvSpPr>
            <p:spPr>
              <a:xfrm rot="16200000">
                <a:off x="1995454" y="3676887"/>
                <a:ext cx="281662" cy="379375"/>
              </a:xfrm>
              <a:prstGeom prst="flowChartDelay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Conector 26"/>
              <p:cNvSpPr/>
              <p:nvPr/>
            </p:nvSpPr>
            <p:spPr>
              <a:xfrm>
                <a:off x="2006221" y="3439239"/>
                <a:ext cx="251510" cy="259307"/>
              </a:xfrm>
              <a:prstGeom prst="flowChartConnector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1354073" y="3838621"/>
              <a:ext cx="287957" cy="366370"/>
              <a:chOff x="1946597" y="3439239"/>
              <a:chExt cx="379375" cy="568167"/>
            </a:xfrm>
          </p:grpSpPr>
          <p:sp>
            <p:nvSpPr>
              <p:cNvPr id="29" name="Retraso 28"/>
              <p:cNvSpPr/>
              <p:nvPr/>
            </p:nvSpPr>
            <p:spPr>
              <a:xfrm rot="16200000">
                <a:off x="1995454" y="3676887"/>
                <a:ext cx="281662" cy="379375"/>
              </a:xfrm>
              <a:prstGeom prst="flowChartDelay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Conector 29"/>
              <p:cNvSpPr/>
              <p:nvPr/>
            </p:nvSpPr>
            <p:spPr>
              <a:xfrm>
                <a:off x="2006221" y="3439239"/>
                <a:ext cx="251510" cy="259307"/>
              </a:xfrm>
              <a:prstGeom prst="flowChartConnector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1" name="Grupo 30"/>
            <p:cNvGrpSpPr/>
            <p:nvPr/>
          </p:nvGrpSpPr>
          <p:grpSpPr>
            <a:xfrm>
              <a:off x="1351727" y="4342717"/>
              <a:ext cx="287957" cy="366370"/>
              <a:chOff x="1946597" y="3439239"/>
              <a:chExt cx="379375" cy="568167"/>
            </a:xfrm>
          </p:grpSpPr>
          <p:sp>
            <p:nvSpPr>
              <p:cNvPr id="32" name="Retraso 31"/>
              <p:cNvSpPr/>
              <p:nvPr/>
            </p:nvSpPr>
            <p:spPr>
              <a:xfrm rot="16200000">
                <a:off x="1995454" y="3676887"/>
                <a:ext cx="281662" cy="379375"/>
              </a:xfrm>
              <a:prstGeom prst="flowChartDelay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Conector 32"/>
              <p:cNvSpPr/>
              <p:nvPr/>
            </p:nvSpPr>
            <p:spPr>
              <a:xfrm>
                <a:off x="2006221" y="3439239"/>
                <a:ext cx="251510" cy="259307"/>
              </a:xfrm>
              <a:prstGeom prst="flowChartConnector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</p:grpSp>
      </p:grpSp>
      <p:cxnSp>
        <p:nvCxnSpPr>
          <p:cNvPr id="35" name="Conector recto 34"/>
          <p:cNvCxnSpPr/>
          <p:nvPr/>
        </p:nvCxnSpPr>
        <p:spPr>
          <a:xfrm>
            <a:off x="2475917" y="2227869"/>
            <a:ext cx="14067" cy="25973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o 35"/>
          <p:cNvGrpSpPr/>
          <p:nvPr/>
        </p:nvGrpSpPr>
        <p:grpSpPr>
          <a:xfrm>
            <a:off x="3150968" y="3118407"/>
            <a:ext cx="379375" cy="568167"/>
            <a:chOff x="1946597" y="3439239"/>
            <a:chExt cx="379375" cy="568167"/>
          </a:xfrm>
        </p:grpSpPr>
        <p:sp>
          <p:nvSpPr>
            <p:cNvPr id="37" name="Retraso 36"/>
            <p:cNvSpPr/>
            <p:nvPr/>
          </p:nvSpPr>
          <p:spPr>
            <a:xfrm rot="16200000">
              <a:off x="1995454" y="3676887"/>
              <a:ext cx="281662" cy="379375"/>
            </a:xfrm>
            <a:prstGeom prst="flowChartDelay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  <p:sp>
          <p:nvSpPr>
            <p:cNvPr id="38" name="Conector 37"/>
            <p:cNvSpPr/>
            <p:nvPr/>
          </p:nvSpPr>
          <p:spPr>
            <a:xfrm>
              <a:off x="2006221" y="3439239"/>
              <a:ext cx="251510" cy="259307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</p:grpSp>
      <p:sp>
        <p:nvSpPr>
          <p:cNvPr id="39" name="Rectángulo 38"/>
          <p:cNvSpPr/>
          <p:nvPr/>
        </p:nvSpPr>
        <p:spPr>
          <a:xfrm>
            <a:off x="2462890" y="3788008"/>
            <a:ext cx="174691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Gerente de Proyecto</a:t>
            </a:r>
            <a:endParaRPr lang="es-EC" sz="1200" dirty="0">
              <a:solidFill>
                <a:prstClr val="black"/>
              </a:solidFill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626016" y="5003298"/>
            <a:ext cx="174691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i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USUARIOS</a:t>
            </a:r>
            <a:endParaRPr lang="es-EC" sz="1200" i="1" u="sng" dirty="0">
              <a:solidFill>
                <a:prstClr val="black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1625050" y="1779371"/>
            <a:ext cx="174691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Coordinar </a:t>
            </a:r>
            <a:endParaRPr lang="es-EC" sz="1200" dirty="0">
              <a:solidFill>
                <a:prstClr val="black"/>
              </a:solidFill>
            </a:endParaRPr>
          </a:p>
        </p:txBody>
      </p:sp>
      <p:sp>
        <p:nvSpPr>
          <p:cNvPr id="44" name="Flecha izquierda y derecha 43"/>
          <p:cNvSpPr/>
          <p:nvPr/>
        </p:nvSpPr>
        <p:spPr>
          <a:xfrm>
            <a:off x="3798072" y="3124254"/>
            <a:ext cx="2658994" cy="590285"/>
          </a:xfrm>
          <a:prstGeom prst="left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u="sng" dirty="0" smtClean="0">
                <a:solidFill>
                  <a:schemeClr val="tx1"/>
                </a:solidFill>
              </a:rPr>
              <a:t>Comunicación Constante </a:t>
            </a:r>
            <a:endParaRPr lang="es-EC" sz="1500" b="1" u="sng" dirty="0">
              <a:solidFill>
                <a:schemeClr val="tx1"/>
              </a:solidFill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5528809" y="1193405"/>
            <a:ext cx="5256227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ENTORNO DE TI</a:t>
            </a:r>
            <a:endParaRPr lang="es-EC" b="1" dirty="0"/>
          </a:p>
        </p:txBody>
      </p:sp>
      <p:grpSp>
        <p:nvGrpSpPr>
          <p:cNvPr id="48" name="Grupo 47"/>
          <p:cNvGrpSpPr/>
          <p:nvPr/>
        </p:nvGrpSpPr>
        <p:grpSpPr>
          <a:xfrm>
            <a:off x="6764024" y="3116061"/>
            <a:ext cx="379375" cy="568167"/>
            <a:chOff x="1946597" y="3439239"/>
            <a:chExt cx="379375" cy="568167"/>
          </a:xfrm>
        </p:grpSpPr>
        <p:sp>
          <p:nvSpPr>
            <p:cNvPr id="49" name="Retraso 48"/>
            <p:cNvSpPr/>
            <p:nvPr/>
          </p:nvSpPr>
          <p:spPr>
            <a:xfrm rot="16200000">
              <a:off x="1995454" y="3676887"/>
              <a:ext cx="281662" cy="379375"/>
            </a:xfrm>
            <a:prstGeom prst="flowChartDelay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  <p:sp>
          <p:nvSpPr>
            <p:cNvPr id="50" name="Conector 49"/>
            <p:cNvSpPr/>
            <p:nvPr/>
          </p:nvSpPr>
          <p:spPr>
            <a:xfrm>
              <a:off x="2006221" y="3439239"/>
              <a:ext cx="251510" cy="259307"/>
            </a:xfrm>
            <a:prstGeom prst="flowChartConnector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</p:grpSp>
      <p:sp>
        <p:nvSpPr>
          <p:cNvPr id="51" name="Rectángulo 50"/>
          <p:cNvSpPr/>
          <p:nvPr/>
        </p:nvSpPr>
        <p:spPr>
          <a:xfrm>
            <a:off x="6075946" y="3785662"/>
            <a:ext cx="179531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Integrador Negocio-TI</a:t>
            </a:r>
            <a:endParaRPr lang="es-EC" sz="1200" dirty="0">
              <a:solidFill>
                <a:prstClr val="black"/>
              </a:solidFill>
            </a:endParaRPr>
          </a:p>
        </p:txBody>
      </p:sp>
      <p:cxnSp>
        <p:nvCxnSpPr>
          <p:cNvPr id="52" name="Conector recto 51"/>
          <p:cNvCxnSpPr/>
          <p:nvPr/>
        </p:nvCxnSpPr>
        <p:spPr>
          <a:xfrm>
            <a:off x="7889639" y="2225523"/>
            <a:ext cx="14067" cy="259734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ángulo 64"/>
          <p:cNvSpPr/>
          <p:nvPr/>
        </p:nvSpPr>
        <p:spPr>
          <a:xfrm>
            <a:off x="9887378" y="4610002"/>
            <a:ext cx="1875659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 </a:t>
            </a:r>
            <a:r>
              <a:rPr lang="es-EC" sz="1200" b="1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MULTIDISCIPLINARIOS</a:t>
            </a:r>
            <a:endParaRPr lang="es-EC" sz="1200" b="1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upo 70"/>
          <p:cNvGrpSpPr/>
          <p:nvPr/>
        </p:nvGrpSpPr>
        <p:grpSpPr>
          <a:xfrm>
            <a:off x="7826648" y="1612925"/>
            <a:ext cx="1764559" cy="3661358"/>
            <a:chOff x="7826648" y="1612925"/>
            <a:chExt cx="1764559" cy="3661358"/>
          </a:xfrm>
        </p:grpSpPr>
        <p:grpSp>
          <p:nvGrpSpPr>
            <p:cNvPr id="53" name="Grupo 52"/>
            <p:cNvGrpSpPr/>
            <p:nvPr/>
          </p:nvGrpSpPr>
          <p:grpSpPr>
            <a:xfrm>
              <a:off x="8490358" y="1979316"/>
              <a:ext cx="379375" cy="568167"/>
              <a:chOff x="1946597" y="3439239"/>
              <a:chExt cx="379375" cy="568167"/>
            </a:xfrm>
          </p:grpSpPr>
          <p:sp>
            <p:nvSpPr>
              <p:cNvPr id="54" name="Retraso 53"/>
              <p:cNvSpPr/>
              <p:nvPr/>
            </p:nvSpPr>
            <p:spPr>
              <a:xfrm rot="16200000">
                <a:off x="1995454" y="3676887"/>
                <a:ext cx="281662" cy="379375"/>
              </a:xfrm>
              <a:prstGeom prst="flowChartDelay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Conector 54"/>
              <p:cNvSpPr/>
              <p:nvPr/>
            </p:nvSpPr>
            <p:spPr>
              <a:xfrm>
                <a:off x="2006221" y="3439239"/>
                <a:ext cx="251510" cy="259307"/>
              </a:xfrm>
              <a:prstGeom prst="flowChartConnector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6" name="Rectángulo 55"/>
            <p:cNvSpPr/>
            <p:nvPr/>
          </p:nvSpPr>
          <p:spPr>
            <a:xfrm>
              <a:off x="7826648" y="1612925"/>
              <a:ext cx="1746913" cy="3957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Líder Técnico </a:t>
              </a:r>
              <a:endParaRPr lang="es-EC" sz="1200" dirty="0">
                <a:solidFill>
                  <a:prstClr val="black"/>
                </a:solidFill>
              </a:endParaRPr>
            </a:p>
          </p:txBody>
        </p:sp>
        <p:grpSp>
          <p:nvGrpSpPr>
            <p:cNvPr id="57" name="Grupo 56"/>
            <p:cNvGrpSpPr/>
            <p:nvPr/>
          </p:nvGrpSpPr>
          <p:grpSpPr>
            <a:xfrm>
              <a:off x="8498971" y="2865580"/>
              <a:ext cx="379375" cy="568167"/>
              <a:chOff x="1946597" y="3439239"/>
              <a:chExt cx="379375" cy="568167"/>
            </a:xfrm>
          </p:grpSpPr>
          <p:sp>
            <p:nvSpPr>
              <p:cNvPr id="58" name="Retraso 57"/>
              <p:cNvSpPr/>
              <p:nvPr/>
            </p:nvSpPr>
            <p:spPr>
              <a:xfrm rot="16200000">
                <a:off x="1995454" y="3676887"/>
                <a:ext cx="281662" cy="379375"/>
              </a:xfrm>
              <a:prstGeom prst="flowChartDelay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Conector 58"/>
              <p:cNvSpPr/>
              <p:nvPr/>
            </p:nvSpPr>
            <p:spPr>
              <a:xfrm>
                <a:off x="2006221" y="3439239"/>
                <a:ext cx="251510" cy="259307"/>
              </a:xfrm>
              <a:prstGeom prst="flowChartConnector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Rectángulo 59"/>
            <p:cNvSpPr/>
            <p:nvPr/>
          </p:nvSpPr>
          <p:spPr>
            <a:xfrm>
              <a:off x="7835261" y="2527325"/>
              <a:ext cx="1746913" cy="3957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Analista de Pruebas</a:t>
              </a:r>
              <a:endParaRPr lang="es-EC" sz="1200" dirty="0">
                <a:solidFill>
                  <a:prstClr val="black"/>
                </a:solidFill>
              </a:endParaRPr>
            </a:p>
          </p:txBody>
        </p:sp>
        <p:grpSp>
          <p:nvGrpSpPr>
            <p:cNvPr id="61" name="Grupo 60"/>
            <p:cNvGrpSpPr/>
            <p:nvPr/>
          </p:nvGrpSpPr>
          <p:grpSpPr>
            <a:xfrm>
              <a:off x="8508004" y="3779989"/>
              <a:ext cx="379375" cy="568167"/>
              <a:chOff x="1946597" y="3439239"/>
              <a:chExt cx="379375" cy="568167"/>
            </a:xfrm>
          </p:grpSpPr>
          <p:sp>
            <p:nvSpPr>
              <p:cNvPr id="62" name="Retraso 61"/>
              <p:cNvSpPr/>
              <p:nvPr/>
            </p:nvSpPr>
            <p:spPr>
              <a:xfrm rot="16200000">
                <a:off x="1995454" y="3676887"/>
                <a:ext cx="281662" cy="379375"/>
              </a:xfrm>
              <a:prstGeom prst="flowChartDelay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Conector 62"/>
              <p:cNvSpPr/>
              <p:nvPr/>
            </p:nvSpPr>
            <p:spPr>
              <a:xfrm>
                <a:off x="2006221" y="3439239"/>
                <a:ext cx="251510" cy="259307"/>
              </a:xfrm>
              <a:prstGeom prst="flowChartConnector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4" name="Rectángulo 63"/>
            <p:cNvSpPr/>
            <p:nvPr/>
          </p:nvSpPr>
          <p:spPr>
            <a:xfrm>
              <a:off x="7844294" y="3413597"/>
              <a:ext cx="1746913" cy="3957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Analista Producción</a:t>
              </a:r>
              <a:endParaRPr lang="es-EC" sz="1200" dirty="0">
                <a:solidFill>
                  <a:prstClr val="black"/>
                </a:solidFill>
              </a:endParaRPr>
            </a:p>
          </p:txBody>
        </p:sp>
        <p:grpSp>
          <p:nvGrpSpPr>
            <p:cNvPr id="66" name="Grupo 65"/>
            <p:cNvGrpSpPr/>
            <p:nvPr/>
          </p:nvGrpSpPr>
          <p:grpSpPr>
            <a:xfrm>
              <a:off x="8505658" y="4706116"/>
              <a:ext cx="379375" cy="568167"/>
              <a:chOff x="1946597" y="3439239"/>
              <a:chExt cx="379375" cy="568167"/>
            </a:xfrm>
          </p:grpSpPr>
          <p:sp>
            <p:nvSpPr>
              <p:cNvPr id="67" name="Retraso 66"/>
              <p:cNvSpPr/>
              <p:nvPr/>
            </p:nvSpPr>
            <p:spPr>
              <a:xfrm rot="16200000">
                <a:off x="1995454" y="3676887"/>
                <a:ext cx="281662" cy="379375"/>
              </a:xfrm>
              <a:prstGeom prst="flowChartDelay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Conector 67"/>
              <p:cNvSpPr/>
              <p:nvPr/>
            </p:nvSpPr>
            <p:spPr>
              <a:xfrm>
                <a:off x="2006221" y="3439239"/>
                <a:ext cx="251510" cy="259307"/>
              </a:xfrm>
              <a:prstGeom prst="flowChartConnector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9" name="Rectángulo 68"/>
            <p:cNvSpPr/>
            <p:nvPr/>
          </p:nvSpPr>
          <p:spPr>
            <a:xfrm>
              <a:off x="7841948" y="4339724"/>
              <a:ext cx="1746913" cy="3957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Versionamiento</a:t>
              </a:r>
              <a:endParaRPr lang="es-EC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El Equipo Interdisciplinar – elblogdeslmc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474" y="2356608"/>
            <a:ext cx="2094563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/>
      <p:bldP spid="44" grpId="0" animBg="1"/>
      <p:bldP spid="47" grpId="0" animBg="1"/>
      <p:bldP spid="51" grpId="0"/>
      <p:bldP spid="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81582" y="2742858"/>
            <a:ext cx="6887749" cy="1805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smtClean="0">
                <a:ea typeface="+mj-ea"/>
                <a:cs typeface="Arial" panose="020B0604020202020204" pitchFamily="34" charset="0"/>
              </a:rPr>
              <a:t>CONCLUSIONES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smtClean="0">
                <a:ea typeface="+mj-ea"/>
                <a:cs typeface="Arial" panose="020B0604020202020204" pitchFamily="34" charset="0"/>
              </a:rPr>
              <a:t> Y RECOMENADACIONES</a:t>
            </a:r>
            <a:endParaRPr lang="en-US" sz="5400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8" r="-2" b="-2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421433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815927" y="217363"/>
            <a:ext cx="11029070" cy="5469120"/>
          </a:xfrm>
          <a:prstGeom prst="roundRect">
            <a:avLst>
              <a:gd name="adj" fmla="val 5377"/>
            </a:avLst>
          </a:prstGeom>
          <a:solidFill>
            <a:srgbClr val="FFFFFF">
              <a:alpha val="20000"/>
            </a:srgbClr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r>
              <a:rPr lang="es-MX" sz="40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/>
            <a:endParaRPr lang="es-MX" sz="4000" b="1" dirty="0">
              <a:solidFill>
                <a:srgbClr val="ED7D31"/>
              </a:solidFill>
            </a:endParaRPr>
          </a:p>
          <a:p>
            <a:pPr algn="ctr"/>
            <a:r>
              <a:rPr lang="es-MX" sz="2800" b="1" dirty="0" smtClean="0">
                <a:solidFill>
                  <a:srgbClr val="ED7D31"/>
                </a:solidFill>
              </a:rPr>
              <a:t> </a:t>
            </a:r>
            <a:endParaRPr lang="es-EC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C" sz="2800" dirty="0">
              <a:solidFill>
                <a:prstClr val="black"/>
              </a:solidFill>
            </a:endParaRPr>
          </a:p>
        </p:txBody>
      </p:sp>
      <p:pic>
        <p:nvPicPr>
          <p:cNvPr id="4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59778" y="5854889"/>
            <a:ext cx="2808808" cy="464024"/>
          </a:xfrm>
          <a:prstGeom prst="rect">
            <a:avLst/>
          </a:prstGeom>
          <a:ln/>
        </p:spPr>
      </p:pic>
      <p:sp>
        <p:nvSpPr>
          <p:cNvPr id="2" name="CuadroTexto 1"/>
          <p:cNvSpPr txBox="1"/>
          <p:nvPr/>
        </p:nvSpPr>
        <p:spPr>
          <a:xfrm>
            <a:off x="1034476" y="1274624"/>
            <a:ext cx="105888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procesos actual de construcción de software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en Banco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Internacional, genera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tiempos altos en la entrega de producto al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negocio, lo que afectando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a su productividad y competitividad frente a otras instituciones financieras. </a:t>
            </a: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EC" sz="20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Mediante la utilizando 2 marcos de referencia (</a:t>
            </a:r>
            <a:r>
              <a:rPr lang="es-EC" sz="2000" dirty="0" err="1">
                <a:latin typeface="Arial" panose="020B0604020202020204" pitchFamily="34" charset="0"/>
                <a:cs typeface="Arial" panose="020B0604020202020204" pitchFamily="34" charset="0"/>
              </a:rPr>
              <a:t>frameworks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) complementarios COBIT y  SCRUM se logra </a:t>
            </a:r>
            <a:r>
              <a:rPr lang="es-EC" sz="2000" i="1" dirty="0">
                <a:latin typeface="Arial" panose="020B0604020202020204" pitchFamily="34" charset="0"/>
                <a:cs typeface="Arial" panose="020B0604020202020204" pitchFamily="34" charset="0"/>
              </a:rPr>
              <a:t>Fortalece el </a:t>
            </a:r>
            <a:r>
              <a:rPr lang="es-EC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  <a:r>
              <a:rPr lang="es-EC" sz="2000" i="1" dirty="0">
                <a:latin typeface="Arial" panose="020B0604020202020204" pitchFamily="34" charset="0"/>
                <a:cs typeface="Arial" panose="020B0604020202020204" pitchFamily="34" charset="0"/>
              </a:rPr>
              <a:t>de construcción en Banco Internacional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mediante la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generación temprana de producto al negocio,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lo que mejorara su productividad y competitividad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Mediante la creación del nuevo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rol “Integrador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de las necesidades del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Negocio-TI” y la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comunicación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constante, efectiva con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los Gerentes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Proyectos, se logra establecer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orden,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sinergia, empatía y la integración entre el Negocio y Tecnología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862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815927" y="217363"/>
            <a:ext cx="11029070" cy="5469120"/>
          </a:xfrm>
          <a:prstGeom prst="roundRect">
            <a:avLst>
              <a:gd name="adj" fmla="val 5377"/>
            </a:avLst>
          </a:prstGeom>
          <a:solidFill>
            <a:srgbClr val="FFFFFF">
              <a:alpha val="20000"/>
            </a:srgbClr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r>
              <a:rPr lang="es-MX" sz="40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/>
            <a:endParaRPr lang="es-MX" sz="4000" b="1" dirty="0">
              <a:solidFill>
                <a:srgbClr val="ED7D31"/>
              </a:solidFill>
            </a:endParaRPr>
          </a:p>
          <a:p>
            <a:pPr algn="ctr"/>
            <a:r>
              <a:rPr lang="es-MX" sz="2800" b="1" dirty="0" smtClean="0">
                <a:solidFill>
                  <a:srgbClr val="ED7D31"/>
                </a:solidFill>
              </a:rPr>
              <a:t> </a:t>
            </a:r>
            <a:endParaRPr lang="es-EC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C" sz="2800" dirty="0">
              <a:solidFill>
                <a:prstClr val="black"/>
              </a:solidFill>
            </a:endParaRPr>
          </a:p>
        </p:txBody>
      </p:sp>
      <p:pic>
        <p:nvPicPr>
          <p:cNvPr id="4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59778" y="5854889"/>
            <a:ext cx="2808808" cy="464024"/>
          </a:xfrm>
          <a:prstGeom prst="rect">
            <a:avLst/>
          </a:prstGeom>
          <a:ln/>
        </p:spPr>
      </p:pic>
      <p:sp>
        <p:nvSpPr>
          <p:cNvPr id="6" name="CuadroTexto 5"/>
          <p:cNvSpPr txBox="1"/>
          <p:nvPr/>
        </p:nvSpPr>
        <p:spPr>
          <a:xfrm>
            <a:off x="1034476" y="1274624"/>
            <a:ext cx="1058885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ealizar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una socialización efectiva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Fortalecimiento del procesos de construcción software a nivel de Vicepresidentes del Banco Internacional, con la finalidad de lograr el compromiso desde los niveles superiores de la organización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Realizar talleres prácticos con los mandos medios de la organización (Gerentes, Subgerentes, Jefes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con una frecuencia trimestral,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donde se pueda entender claramente los roles, responsabilidades que tendrán como Gerentes de Proyectos durante la ejecución del ciclo de vida de desarrollo de software, así como también el rol y responsabilidades del Integrador de las necesidades del Negocio-TI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Tecnología deberá realizar un  monitoreo y control con una frecuencia trimestral  sobre la aplicabilidad, cumplimiento y  buen uso de la metodología de desarrollo de Software, buscando siempre la mejora continua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112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552981" y="1378075"/>
            <a:ext cx="5567023" cy="1805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INTRODUCCION</a:t>
            </a:r>
            <a:endParaRPr lang="en-US" sz="5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8" r="-2" b="-2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802733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426639" y="2504311"/>
            <a:ext cx="4405225" cy="183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C" sz="3000" kern="0">
                <a:solidFill>
                  <a:prstClr val="white"/>
                </a:solidFill>
                <a:cs typeface="Calibri" pitchFamily="34" charset="0"/>
              </a:rPr>
              <a:t>¡Gracias su atención!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3021075" y="2963152"/>
            <a:ext cx="0" cy="110352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4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80" y="3029137"/>
            <a:ext cx="9048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51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56" y="983479"/>
            <a:ext cx="4323001" cy="45240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image3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559778" y="5854889"/>
            <a:ext cx="2808808" cy="464024"/>
          </a:xfrm>
          <a:prstGeom prst="rect">
            <a:avLst/>
          </a:prstGeom>
          <a:ln/>
        </p:spPr>
      </p:pic>
      <p:sp>
        <p:nvSpPr>
          <p:cNvPr id="7" name="Rectángulo redondeado 6"/>
          <p:cNvSpPr/>
          <p:nvPr/>
        </p:nvSpPr>
        <p:spPr>
          <a:xfrm>
            <a:off x="5513697" y="655409"/>
            <a:ext cx="6196082" cy="5374108"/>
          </a:xfrm>
          <a:prstGeom prst="roundRect">
            <a:avLst>
              <a:gd name="adj" fmla="val 5377"/>
            </a:avLst>
          </a:prstGeom>
          <a:solidFill>
            <a:srgbClr val="FFFFFF">
              <a:alpha val="20000"/>
            </a:srgbClr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s-MX" sz="44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</a:t>
            </a:r>
          </a:p>
          <a:p>
            <a:pPr marL="342900" indent="-342900" algn="just" defTabSz="821531" hangingPunct="0">
              <a:buFont typeface="Wingdings" panose="05000000000000000000" pitchFamily="2" charset="2"/>
              <a:buChar char="v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Banco Internacional fue fundado en ecuador 1973 como parte del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Grupo IF, el cual  esta conformado por 5 Banco  adicionales: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Perú (</a:t>
            </a:r>
            <a:r>
              <a:rPr lang="es-EC" sz="2000" dirty="0" err="1">
                <a:latin typeface="Arial" panose="020B0604020202020204" pitchFamily="34" charset="0"/>
                <a:cs typeface="Arial" panose="020B0604020202020204" pitchFamily="34" charset="0"/>
              </a:rPr>
              <a:t>Banbif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), Miami (International </a:t>
            </a:r>
            <a:r>
              <a:rPr lang="es-EC" sz="2000" dirty="0" err="1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Bank), Venezuela (Banco Exterior de Venezuela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s-EC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Curaçao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2000" dirty="0" err="1">
                <a:latin typeface="Arial" panose="020B0604020202020204" pitchFamily="34" charset="0"/>
                <a:cs typeface="Arial" panose="020B0604020202020204" pitchFamily="34" charset="0"/>
              </a:rPr>
              <a:t>Ebna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Bank) y Guatemala (</a:t>
            </a:r>
            <a:r>
              <a:rPr lang="es-EC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InterBanco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 defTabSz="821531" hangingPunct="0">
              <a:buFont typeface="Wingdings" panose="05000000000000000000" pitchFamily="2" charset="2"/>
              <a:buChar char="v"/>
            </a:pP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821531" hangingPunct="0">
              <a:buFont typeface="Wingdings" panose="05000000000000000000" pitchFamily="2" charset="2"/>
              <a:buChar char="v"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Hoy en día Banco Internacional cuenta con mas de 500.000 clientes dispone de 89 puntos de atención con presencia en 18 provincias y 30 ciudades en las regiones Costa, Sierra y Amazonia, además de una red de mas de 390 cajeros automáticos y con mas de 1300 colaboradores. 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6235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59778" y="5854889"/>
            <a:ext cx="2808808" cy="464024"/>
          </a:xfrm>
          <a:prstGeom prst="rect">
            <a:avLst/>
          </a:prstGeom>
          <a:ln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4" y="953786"/>
            <a:ext cx="4335679" cy="4525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Rectángulo redondeado 7"/>
          <p:cNvSpPr/>
          <p:nvPr/>
        </p:nvSpPr>
        <p:spPr>
          <a:xfrm>
            <a:off x="5513697" y="813763"/>
            <a:ext cx="6196082" cy="5057402"/>
          </a:xfrm>
          <a:prstGeom prst="roundRect">
            <a:avLst>
              <a:gd name="adj" fmla="val 5377"/>
            </a:avLst>
          </a:prstGeom>
          <a:solidFill>
            <a:srgbClr val="FFFFFF">
              <a:alpha val="20000"/>
            </a:srgbClr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s-MX" sz="44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r>
              <a:rPr lang="es-MX" sz="50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 defTabSz="821531" hangingPunct="0">
              <a:buFont typeface="Wingdings" panose="05000000000000000000" pitchFamily="2" charset="2"/>
              <a:buChar char="v"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Proceso de construcción de Software en Banco Internacional utiliza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una metodología de trabajo basada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principalmente en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las mejores prácticas del marco referencial MSF (Microsoft </a:t>
            </a:r>
            <a:r>
              <a:rPr lang="es-EC" sz="2000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Framework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 defTabSz="821531" hangingPunct="0"/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821531" hangingPunct="0">
              <a:buFont typeface="Wingdings" panose="05000000000000000000" pitchFamily="2" charset="2"/>
              <a:buChar char="v"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Genera una gobernanza basada en un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modelo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cascada y sin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responsabilidades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claras en la ejecución.</a:t>
            </a:r>
          </a:p>
          <a:p>
            <a:pPr marL="342900" indent="-342900" algn="just" defTabSz="821531" hangingPunct="0">
              <a:buFont typeface="Wingdings" panose="05000000000000000000" pitchFamily="2" charset="2"/>
              <a:buChar char="v"/>
            </a:pP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821531" hangingPunct="0">
              <a:buFont typeface="Wingdings" panose="05000000000000000000" pitchFamily="2" charset="2"/>
              <a:buChar char="v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dependencia existente entre su etapas genera tiempos altos de construcción, demorando la entrega de productos al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negocio.</a:t>
            </a:r>
            <a:endParaRPr lang="es-MX" sz="5000" b="1" dirty="0" smtClean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6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815927" y="175159"/>
            <a:ext cx="11029070" cy="5469120"/>
          </a:xfrm>
          <a:prstGeom prst="roundRect">
            <a:avLst>
              <a:gd name="adj" fmla="val 5377"/>
            </a:avLst>
          </a:prstGeom>
          <a:solidFill>
            <a:srgbClr val="FFFFFF">
              <a:alpha val="20000"/>
            </a:srgbClr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PROBLEMÁTICA</a:t>
            </a:r>
          </a:p>
          <a:p>
            <a:pPr algn="ctr"/>
            <a:endParaRPr lang="es-MX" sz="4000" b="1" dirty="0">
              <a:solidFill>
                <a:srgbClr val="ED7D31"/>
              </a:solidFill>
            </a:endParaRPr>
          </a:p>
          <a:p>
            <a:pPr algn="ctr"/>
            <a:r>
              <a:rPr lang="es-MX" sz="2800" b="1" dirty="0" smtClean="0">
                <a:solidFill>
                  <a:srgbClr val="ED7D31"/>
                </a:solidFill>
              </a:rPr>
              <a:t> </a:t>
            </a:r>
            <a:endParaRPr lang="es-EC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C" sz="2800" dirty="0">
              <a:solidFill>
                <a:prstClr val="black"/>
              </a:solidFill>
            </a:endParaRPr>
          </a:p>
        </p:txBody>
      </p:sp>
      <p:pic>
        <p:nvPicPr>
          <p:cNvPr id="4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59778" y="5854889"/>
            <a:ext cx="2808808" cy="464024"/>
          </a:xfrm>
          <a:prstGeom prst="rect">
            <a:avLst/>
          </a:prstGeom>
          <a:ln/>
        </p:spPr>
      </p:pic>
      <p:grpSp>
        <p:nvGrpSpPr>
          <p:cNvPr id="11" name="Grupo 10"/>
          <p:cNvGrpSpPr/>
          <p:nvPr/>
        </p:nvGrpSpPr>
        <p:grpSpPr>
          <a:xfrm>
            <a:off x="1638143" y="980381"/>
            <a:ext cx="4164076" cy="4719711"/>
            <a:chOff x="1638143" y="1036653"/>
            <a:chExt cx="4164076" cy="4719711"/>
          </a:xfrm>
        </p:grpSpPr>
        <p:sp>
          <p:nvSpPr>
            <p:cNvPr id="2" name="Rectángulo 1"/>
            <p:cNvSpPr/>
            <p:nvPr/>
          </p:nvSpPr>
          <p:spPr>
            <a:xfrm>
              <a:off x="1639589" y="1036653"/>
              <a:ext cx="4162630" cy="471971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s-EC" sz="2200" dirty="0" smtClean="0">
                <a:solidFill>
                  <a:schemeClr val="tx1"/>
                </a:solidFill>
              </a:endParaRPr>
            </a:p>
            <a:p>
              <a:pPr marL="342900" lvl="0" indent="-342900">
                <a:buFont typeface="Wingdings" panose="05000000000000000000" pitchFamily="2" charset="2"/>
                <a:buChar char="ü"/>
              </a:pPr>
              <a:r>
                <a:rPr lang="es-EC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Marco </a:t>
              </a:r>
              <a:r>
                <a:rPr lang="es-EC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Gobierno que </a:t>
              </a:r>
              <a:r>
                <a:rPr lang="es-EC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garantiza una </a:t>
              </a:r>
              <a:r>
                <a:rPr lang="es-EC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adecuada </a:t>
              </a:r>
              <a:r>
                <a:rPr lang="es-EC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gestión de los Proyecto </a:t>
              </a:r>
              <a:r>
                <a:rPr lang="es-EC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Software.</a:t>
              </a:r>
            </a:p>
            <a:p>
              <a:pPr marL="342900" lvl="0" indent="-342900">
                <a:buFont typeface="Wingdings" panose="05000000000000000000" pitchFamily="2" charset="2"/>
                <a:buChar char="ü"/>
              </a:pPr>
              <a:r>
                <a:rPr lang="es-EC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Metodología de trabajo </a:t>
              </a:r>
              <a:r>
                <a:rPr lang="es-EC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modelo basada </a:t>
              </a:r>
              <a:r>
                <a:rPr lang="es-EC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</a:t>
              </a:r>
              <a:r>
                <a:rPr lang="es-EC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cascada.</a:t>
              </a:r>
              <a:endParaRPr lang="es-EC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lvl="0" indent="-342900">
                <a:buFont typeface="Wingdings" panose="05000000000000000000" pitchFamily="2" charset="2"/>
                <a:buChar char="ü"/>
              </a:pPr>
              <a:r>
                <a:rPr lang="es-EC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Poca Socialización en </a:t>
              </a:r>
              <a:r>
                <a:rPr lang="es-EC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organización de la metodología de trabajo.</a:t>
              </a:r>
            </a:p>
            <a:p>
              <a:pPr algn="ctr"/>
              <a:endParaRPr lang="es-EC" dirty="0"/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1638143" y="1088245"/>
              <a:ext cx="30667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CAUSAS:</a:t>
              </a:r>
              <a:endParaRPr lang="es-EC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Conector recto 8"/>
            <p:cNvCxnSpPr/>
            <p:nvPr/>
          </p:nvCxnSpPr>
          <p:spPr>
            <a:xfrm>
              <a:off x="1638143" y="1588515"/>
              <a:ext cx="416407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o 11"/>
          <p:cNvGrpSpPr/>
          <p:nvPr/>
        </p:nvGrpSpPr>
        <p:grpSpPr>
          <a:xfrm>
            <a:off x="6943109" y="980381"/>
            <a:ext cx="4174346" cy="4719711"/>
            <a:chOff x="6943109" y="1036653"/>
            <a:chExt cx="4174346" cy="4719711"/>
          </a:xfrm>
        </p:grpSpPr>
        <p:sp>
          <p:nvSpPr>
            <p:cNvPr id="7" name="Rectángulo 6"/>
            <p:cNvSpPr/>
            <p:nvPr/>
          </p:nvSpPr>
          <p:spPr>
            <a:xfrm>
              <a:off x="6943109" y="1036653"/>
              <a:ext cx="4162630" cy="47197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lvl="0" indent="-171450">
                <a:buFont typeface="Wingdings" panose="05000000000000000000" pitchFamily="2" charset="2"/>
                <a:buChar char="ü"/>
              </a:pPr>
              <a:endParaRPr lang="es-EC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0" indent="-171450">
                <a:buFont typeface="Wingdings" panose="05000000000000000000" pitchFamily="2" charset="2"/>
                <a:buChar char="ü"/>
              </a:pPr>
              <a:endParaRPr lang="es-EC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0" indent="-171450">
                <a:buFont typeface="Wingdings" panose="05000000000000000000" pitchFamily="2" charset="2"/>
                <a:buChar char="ü"/>
              </a:pPr>
              <a:endParaRPr lang="es-EC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0" indent="-171450" algn="just">
                <a:buFont typeface="Wingdings" panose="05000000000000000000" pitchFamily="2" charset="2"/>
                <a:buChar char="ü"/>
              </a:pPr>
              <a:r>
                <a:rPr lang="es-EC" sz="1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Negocio y TI trabajan </a:t>
              </a:r>
              <a:r>
                <a:rPr lang="es-EC" sz="1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 silos en la implementación de Proyectos. </a:t>
              </a:r>
            </a:p>
            <a:p>
              <a:pPr marL="171450" lvl="0" indent="-171450" algn="just">
                <a:buFont typeface="Wingdings" panose="05000000000000000000" pitchFamily="2" charset="2"/>
                <a:buChar char="ü"/>
              </a:pPr>
              <a:r>
                <a:rPr lang="es-EC" sz="1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Roles y responsabilidades poco claras entre </a:t>
              </a:r>
              <a:r>
                <a:rPr lang="es-EC" sz="1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Negocio y las áreas de </a:t>
              </a:r>
              <a:r>
                <a:rPr lang="es-EC" sz="1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TI.</a:t>
              </a:r>
              <a:r>
                <a:rPr lang="es-ES" sz="1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C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0" indent="-171450" algn="just">
                <a:buFont typeface="Wingdings" panose="05000000000000000000" pitchFamily="2" charset="2"/>
                <a:buChar char="ü"/>
              </a:pPr>
              <a:r>
                <a:rPr lang="es-EC" sz="1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Dependencia entre fase y </a:t>
              </a:r>
              <a:r>
                <a:rPr lang="es-EC" sz="1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s-EC" sz="1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iempos altos en la construcción </a:t>
              </a:r>
              <a:r>
                <a:rPr lang="es-EC" sz="1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es-EC" sz="1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software, generando demora </a:t>
              </a:r>
              <a:r>
                <a:rPr lang="es-EC" sz="1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la entrega de producto al </a:t>
              </a:r>
              <a:r>
                <a:rPr lang="es-EC" sz="1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negocio.</a:t>
              </a:r>
            </a:p>
            <a:p>
              <a:pPr marL="171450" lvl="0" indent="-171450" algn="just">
                <a:buFont typeface="Wingdings" panose="05000000000000000000" pitchFamily="2" charset="2"/>
                <a:buChar char="ü"/>
              </a:pPr>
              <a:r>
                <a:rPr lang="es-EC" sz="1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Poca </a:t>
              </a:r>
              <a:r>
                <a:rPr lang="es-EC" sz="1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participación activa </a:t>
              </a:r>
              <a:r>
                <a:rPr lang="es-EC" sz="1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negocio(funcionales) en el </a:t>
              </a:r>
              <a:r>
                <a:rPr lang="es-EC" sz="1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proceso de construcción de software.</a:t>
              </a:r>
            </a:p>
            <a:p>
              <a:pPr marL="285750" indent="-285750" algn="ctr">
                <a:buFont typeface="Wingdings" panose="05000000000000000000" pitchFamily="2" charset="2"/>
                <a:buChar char="ü"/>
              </a:pPr>
              <a:endParaRPr lang="es-EC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6954897" y="1101234"/>
              <a:ext cx="30667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EFECTOS:</a:t>
              </a:r>
              <a:endParaRPr lang="es-EC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6953379" y="1600235"/>
              <a:ext cx="4164076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880" y="1004889"/>
            <a:ext cx="429145" cy="51456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360" y="1003837"/>
            <a:ext cx="441232" cy="50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7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815927" y="217363"/>
            <a:ext cx="11029070" cy="5469120"/>
          </a:xfrm>
          <a:prstGeom prst="roundRect">
            <a:avLst>
              <a:gd name="adj" fmla="val 5377"/>
            </a:avLst>
          </a:prstGeom>
          <a:solidFill>
            <a:srgbClr val="FFFFFF">
              <a:alpha val="20000"/>
            </a:srgbClr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pPr algn="ctr"/>
            <a:endParaRPr lang="es-MX" sz="4000" b="1" dirty="0">
              <a:solidFill>
                <a:srgbClr val="ED7D31"/>
              </a:solidFill>
            </a:endParaRPr>
          </a:p>
          <a:p>
            <a:pPr algn="ctr"/>
            <a:r>
              <a:rPr lang="es-MX" sz="2800" b="1" dirty="0" smtClean="0">
                <a:solidFill>
                  <a:srgbClr val="ED7D31"/>
                </a:solidFill>
              </a:rPr>
              <a:t> </a:t>
            </a:r>
            <a:endParaRPr lang="es-EC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S" sz="2800" dirty="0">
              <a:solidFill>
                <a:prstClr val="black"/>
              </a:solidFill>
            </a:endParaRPr>
          </a:p>
          <a:p>
            <a:pPr algn="just"/>
            <a:endParaRPr lang="es-ES" sz="2800" dirty="0" smtClean="0">
              <a:solidFill>
                <a:prstClr val="black"/>
              </a:solidFill>
            </a:endParaRPr>
          </a:p>
          <a:p>
            <a:pPr algn="just"/>
            <a:endParaRPr lang="es-EC" sz="2800" dirty="0">
              <a:solidFill>
                <a:prstClr val="black"/>
              </a:solidFill>
            </a:endParaRPr>
          </a:p>
        </p:txBody>
      </p:sp>
      <p:pic>
        <p:nvPicPr>
          <p:cNvPr id="4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59778" y="5854889"/>
            <a:ext cx="2808808" cy="464024"/>
          </a:xfrm>
          <a:prstGeom prst="rect">
            <a:avLst/>
          </a:prstGeom>
          <a:ln/>
        </p:spPr>
      </p:pic>
      <p:grpSp>
        <p:nvGrpSpPr>
          <p:cNvPr id="9" name="Grupo 8"/>
          <p:cNvGrpSpPr/>
          <p:nvPr/>
        </p:nvGrpSpPr>
        <p:grpSpPr>
          <a:xfrm>
            <a:off x="1998949" y="1169736"/>
            <a:ext cx="8454559" cy="2123244"/>
            <a:chOff x="4780276" y="4794528"/>
            <a:chExt cx="8454559" cy="2123244"/>
          </a:xfrm>
        </p:grpSpPr>
        <p:sp>
          <p:nvSpPr>
            <p:cNvPr id="10" name="CuadroTexto 9"/>
            <p:cNvSpPr txBox="1"/>
            <p:nvPr/>
          </p:nvSpPr>
          <p:spPr>
            <a:xfrm>
              <a:off x="4780276" y="6332997"/>
              <a:ext cx="8454559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b="1" dirty="0" smtClean="0">
                  <a:latin typeface="Arial" panose="020B0604020202020204" pitchFamily="34" charset="0"/>
                  <a:ea typeface="맑은 고딕"/>
                  <a:cs typeface="Arial" panose="020B0604020202020204" pitchFamily="34" charset="0"/>
                </a:rPr>
                <a:t>General: </a:t>
              </a:r>
              <a:r>
                <a:rPr lang="es-EC" sz="1600" dirty="0">
                  <a:latin typeface="Arial" panose="020B0604020202020204" pitchFamily="34" charset="0"/>
                  <a:cs typeface="Arial" panose="020B0604020202020204" pitchFamily="34" charset="0"/>
                </a:rPr>
                <a:t>Fortalecer el proceso </a:t>
              </a: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 la construcción </a:t>
              </a:r>
              <a:r>
                <a:rPr lang="es-EC" sz="1600" dirty="0">
                  <a:latin typeface="Arial" panose="020B0604020202020204" pitchFamily="34" charset="0"/>
                  <a:cs typeface="Arial" panose="020B0604020202020204" pitchFamily="34" charset="0"/>
                </a:rPr>
                <a:t>de software para Banco Internacional </a:t>
              </a:r>
              <a:endParaRPr lang="es-EC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utilizando </a:t>
              </a:r>
              <a:r>
                <a:rPr lang="es-EC" sz="1600" dirty="0">
                  <a:latin typeface="Arial" panose="020B0604020202020204" pitchFamily="34" charset="0"/>
                  <a:cs typeface="Arial" panose="020B0604020202020204" pitchFamily="34" charset="0"/>
                </a:rPr>
                <a:t>SCRUM </a:t>
              </a: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 COBIT</a:t>
              </a:r>
              <a:endParaRPr lang="ko-KR" altLang="en-US" sz="1600" b="1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endParaRPr>
            </a:p>
          </p:txBody>
        </p:sp>
        <p:pic>
          <p:nvPicPr>
            <p:cNvPr id="11" name="Picture 12" descr="Resultado de imagen para dev test prod environment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7909" y="4794528"/>
              <a:ext cx="4527759" cy="15019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119" y="3362078"/>
            <a:ext cx="2755546" cy="16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uadroTexto 13"/>
          <p:cNvSpPr txBox="1"/>
          <p:nvPr/>
        </p:nvSpPr>
        <p:spPr>
          <a:xfrm>
            <a:off x="1100549" y="5041100"/>
            <a:ext cx="433823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Específico: </a:t>
            </a:r>
            <a:r>
              <a:rPr lang="es-EC" sz="1600" dirty="0"/>
              <a:t>Realizar un </a:t>
            </a:r>
            <a:r>
              <a:rPr lang="es-EC" sz="1600" dirty="0" smtClean="0"/>
              <a:t>análisis y </a:t>
            </a:r>
            <a:r>
              <a:rPr lang="es-EC" sz="1600" dirty="0"/>
              <a:t>diagnóstico</a:t>
            </a:r>
            <a:r>
              <a:rPr lang="es-EC" sz="1600" dirty="0" smtClean="0"/>
              <a:t> </a:t>
            </a:r>
            <a:r>
              <a:rPr lang="es-EC" sz="1600" dirty="0"/>
              <a:t>de </a:t>
            </a:r>
            <a:endParaRPr lang="es-EC" sz="1600" dirty="0" smtClean="0"/>
          </a:p>
          <a:p>
            <a:pPr algn="ctr"/>
            <a:r>
              <a:rPr lang="es-EC" sz="1600" dirty="0" smtClean="0"/>
              <a:t>la </a:t>
            </a:r>
            <a:r>
              <a:rPr lang="es-EC" sz="1600" dirty="0"/>
              <a:t>situación actual</a:t>
            </a:r>
            <a:endParaRPr lang="ko-KR" altLang="en-US" sz="1600" b="1" dirty="0"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710548" y="5052823"/>
            <a:ext cx="523989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Específico: </a:t>
            </a:r>
            <a:r>
              <a:rPr lang="es-EC" sz="1600" dirty="0"/>
              <a:t>Fortalecer la metodología para la construcción </a:t>
            </a:r>
            <a:endParaRPr lang="es-EC" sz="1600" dirty="0" smtClean="0"/>
          </a:p>
          <a:p>
            <a:pPr algn="ctr"/>
            <a:r>
              <a:rPr lang="es-EC" sz="1600" dirty="0"/>
              <a:t>d</a:t>
            </a:r>
            <a:r>
              <a:rPr lang="es-EC" sz="1600" dirty="0" smtClean="0"/>
              <a:t>e software </a:t>
            </a:r>
            <a:r>
              <a:rPr lang="es-EC" sz="1600" dirty="0"/>
              <a:t>e</a:t>
            </a:r>
            <a:r>
              <a:rPr lang="es-EC" sz="1600" dirty="0" smtClean="0"/>
              <a:t>n </a:t>
            </a:r>
            <a:r>
              <a:rPr lang="es-EC" sz="1600" dirty="0"/>
              <a:t>Banco </a:t>
            </a:r>
            <a:r>
              <a:rPr lang="es-EC" sz="1600" dirty="0" smtClean="0"/>
              <a:t>Internacional.</a:t>
            </a:r>
            <a:endParaRPr lang="ko-KR" altLang="en-US" sz="1600" b="1" dirty="0"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pic>
        <p:nvPicPr>
          <p:cNvPr id="2050" name="Picture 2" descr="Analisis Diagnóstico y Medición de Presencia Web by Palestra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95" y="3341106"/>
            <a:ext cx="2705100" cy="1685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81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172783" y="1378075"/>
            <a:ext cx="5947222" cy="1805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3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TEORICO</a:t>
            </a:r>
            <a:endParaRPr lang="en-US" sz="53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8" r="-2" b="-2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837504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5444198" y="593734"/>
            <a:ext cx="5746316" cy="5279096"/>
          </a:xfrm>
          <a:prstGeom prst="roundRect">
            <a:avLst>
              <a:gd name="adj" fmla="val 5377"/>
            </a:avLst>
          </a:prstGeom>
          <a:solidFill>
            <a:srgbClr val="FFFFFF">
              <a:alpha val="20000"/>
            </a:srgbClr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/>
            <a:r>
              <a:rPr lang="es-MX" sz="44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COBIT 2019</a:t>
            </a:r>
            <a:endParaRPr lang="es-ES" sz="4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un marco de referencia para el gobierno y la gestión de la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y la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tecnología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(I&amp;T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dirigido a toda la organización.</a:t>
            </a:r>
          </a:p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Gobierno.-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Evalúa las necesidades de las partes interesadas, dirige y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supervisa el cumplimiento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para alcanzar los objetivos de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organización.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Gestion.-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Planifica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construye, ejecuta y monitorea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actividades bajo dirección del gobierno.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 lo cual se apoya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cinco dominios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 40 objetivos.</a:t>
            </a:r>
            <a:endParaRPr lang="es-EC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59778" y="5854889"/>
            <a:ext cx="2808808" cy="464024"/>
          </a:xfrm>
          <a:prstGeom prst="rect">
            <a:avLst/>
          </a:prstGeom>
          <a:ln/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A0E76D7C-E1FB-4DE6-9D37-F5CF90A1C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593" y="733675"/>
            <a:ext cx="3248847" cy="34022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xmlns="" id="{81AD0735-7B22-450F-958E-CE4FC7E3A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720" y="2167876"/>
            <a:ext cx="3178833" cy="340293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97080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. Portada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BM 2019 Master template (light gray background)">
  <a:themeElements>
    <a:clrScheme name="Custom 5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6F6F6F"/>
      </a:accent1>
      <a:accent2>
        <a:srgbClr val="0062FF"/>
      </a:accent2>
      <a:accent3>
        <a:srgbClr val="D12765"/>
      </a:accent3>
      <a:accent4>
        <a:srgbClr val="8A3FFC"/>
      </a:accent4>
      <a:accent5>
        <a:srgbClr val="007D79"/>
      </a:accent5>
      <a:accent6>
        <a:srgbClr val="697077"/>
      </a:accent6>
      <a:hlink>
        <a:srgbClr val="0062FF"/>
      </a:hlink>
      <a:folHlink>
        <a:srgbClr val="6EA6F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9050">
          <a:solidFill>
            <a:schemeClr val="accent2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IBM Plex Sans" panose="020B0503050203000203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2019_V01_Plex_Embed_LargeFormat" id="{9A8984FD-B3DF-A840-840F-71DD6FB2CD77}" vid="{2F72A950-76FC-244D-942E-1CB1729F9961}"/>
    </a:ext>
  </a:extLst>
</a:theme>
</file>

<file path=ppt/theme/theme5.xml><?xml version="1.0" encoding="utf-8"?>
<a:theme xmlns:a="http://schemas.openxmlformats.org/drawingml/2006/main" name="1_IBM 2019 Master template (light gray background)">
  <a:themeElements>
    <a:clrScheme name="Custom 5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6F6F6F"/>
      </a:accent1>
      <a:accent2>
        <a:srgbClr val="0062FF"/>
      </a:accent2>
      <a:accent3>
        <a:srgbClr val="D12765"/>
      </a:accent3>
      <a:accent4>
        <a:srgbClr val="8A3FFC"/>
      </a:accent4>
      <a:accent5>
        <a:srgbClr val="007D79"/>
      </a:accent5>
      <a:accent6>
        <a:srgbClr val="697077"/>
      </a:accent6>
      <a:hlink>
        <a:srgbClr val="0062FF"/>
      </a:hlink>
      <a:folHlink>
        <a:srgbClr val="6EA6F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9050">
          <a:solidFill>
            <a:schemeClr val="accent2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IBM Plex Sans" panose="020B0503050203000203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2019_V01_Plex_Embed_LargeFormat" id="{9A8984FD-B3DF-A840-840F-71DD6FB2CD77}" vid="{2F72A950-76FC-244D-942E-1CB1729F9961}"/>
    </a:ext>
  </a:extLst>
</a:theme>
</file>

<file path=ppt/theme/theme6.xml><?xml version="1.0" encoding="utf-8"?>
<a:theme xmlns:a="http://schemas.openxmlformats.org/drawingml/2006/main" name="2_IBM 2019 Master template (light gray background)">
  <a:themeElements>
    <a:clrScheme name="Custom 5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6F6F6F"/>
      </a:accent1>
      <a:accent2>
        <a:srgbClr val="0062FF"/>
      </a:accent2>
      <a:accent3>
        <a:srgbClr val="D12765"/>
      </a:accent3>
      <a:accent4>
        <a:srgbClr val="8A3FFC"/>
      </a:accent4>
      <a:accent5>
        <a:srgbClr val="007D79"/>
      </a:accent5>
      <a:accent6>
        <a:srgbClr val="697077"/>
      </a:accent6>
      <a:hlink>
        <a:srgbClr val="0062FF"/>
      </a:hlink>
      <a:folHlink>
        <a:srgbClr val="6EA6F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9050">
          <a:solidFill>
            <a:schemeClr val="accent2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IBM Plex Sans" panose="020B0503050203000203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2019_V01_Plex_Embed_LargeFormat" id="{9A8984FD-B3DF-A840-840F-71DD6FB2CD77}" vid="{2F72A950-76FC-244D-942E-1CB1729F9961}"/>
    </a:ext>
  </a:extLst>
</a:theme>
</file>

<file path=ppt/theme/theme7.xml><?xml version="1.0" encoding="utf-8"?>
<a:theme xmlns:a="http://schemas.openxmlformats.org/drawingml/2006/main" name="2. Conteni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2. Conteni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B6F4D47C8C234DB81B3221CBF38F55" ma:contentTypeVersion="2" ma:contentTypeDescription="Crear nuevo documento." ma:contentTypeScope="" ma:versionID="dbb95cdb498407a3f0e8a7548321c5af">
  <xsd:schema xmlns:xsd="http://www.w3.org/2001/XMLSchema" xmlns:xs="http://www.w3.org/2001/XMLSchema" xmlns:p="http://schemas.microsoft.com/office/2006/metadata/properties" xmlns:ns2="d762c237-55b8-4bee-b769-625bc98996b3" targetNamespace="http://schemas.microsoft.com/office/2006/metadata/properties" ma:root="true" ma:fieldsID="00105699f230d862527b980b57e1a8e4" ns2:_="">
    <xsd:import namespace="d762c237-55b8-4bee-b769-625bc98996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2c237-55b8-4bee-b769-625bc98996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D107FA-4F0F-4AB3-BCF9-7655B43BD20A}">
  <ds:schemaRefs>
    <ds:schemaRef ds:uri="d762c237-55b8-4bee-b769-625bc98996b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520E47F-9267-4160-BD20-103A0BECD841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d762c237-55b8-4bee-b769-625bc98996b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284DB9E-45EA-495E-B5C7-67BEA79BEC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4599</TotalTime>
  <Words>1226</Words>
  <Application>Microsoft Office PowerPoint</Application>
  <PresentationFormat>Panorámica</PresentationFormat>
  <Paragraphs>342</Paragraphs>
  <Slides>30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30</vt:i4>
      </vt:variant>
    </vt:vector>
  </HeadingPairs>
  <TitlesOfParts>
    <vt:vector size="49" baseType="lpstr">
      <vt:lpstr>맑은 고딕</vt:lpstr>
      <vt:lpstr>.AppleSystemUIFont</vt:lpstr>
      <vt:lpstr>Arial</vt:lpstr>
      <vt:lpstr>Calibri</vt:lpstr>
      <vt:lpstr>Calibri Light</vt:lpstr>
      <vt:lpstr>Gill Sans Light</vt:lpstr>
      <vt:lpstr>HelvNeue Light for IBM</vt:lpstr>
      <vt:lpstr>IBM Plex Sans</vt:lpstr>
      <vt:lpstr>IBM Plex Sans Regular</vt:lpstr>
      <vt:lpstr>Times New Roman</vt:lpstr>
      <vt:lpstr>Wingdings</vt:lpstr>
      <vt:lpstr>1_Tema de Office</vt:lpstr>
      <vt:lpstr>2_Tema de Office</vt:lpstr>
      <vt:lpstr>1. Portada</vt:lpstr>
      <vt:lpstr>IBM 2019 Master template (light gray background)</vt:lpstr>
      <vt:lpstr>1_IBM 2019 Master template (light gray background)</vt:lpstr>
      <vt:lpstr>2_IBM 2019 Master template (light gray background)</vt:lpstr>
      <vt:lpstr>2. Contenido</vt:lpstr>
      <vt:lpstr>1_2. 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jgallegos@bancointernacional.ec</dc:creator>
  <cp:lastModifiedBy>Vinicio Franco</cp:lastModifiedBy>
  <cp:revision>406</cp:revision>
  <dcterms:created xsi:type="dcterms:W3CDTF">2017-01-17T17:13:09Z</dcterms:created>
  <dcterms:modified xsi:type="dcterms:W3CDTF">2020-08-25T04:30:17Z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0x01010061B6F4D47C8C234DB81B3221CBF38F55</vt:lpwstr>
  </property>
  <property fmtid="{D5CDD505-2E9C-101B-9397-08002B2CF9AE}" pid="3" name="AuthorIds_UIVersion_512">
    <vt:lpwstr>15</vt:lpwstr>
  </property>
  <property fmtid="{D5CDD505-2E9C-101B-9397-08002B2CF9AE}" pid="4" name="AuthorIds_UIVersion_1024">
    <vt:lpwstr>15</vt:lpwstr>
  </property>
  <property fmtid="{D5CDD505-2E9C-101B-9397-08002B2CF9AE}" pid="5" name="AuthorIds_UIVersion_14848">
    <vt:lpwstr>6</vt:lpwstr>
  </property>
</Properties>
</file>